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notesMasterIdLst>
    <p:notesMasterId r:id="rId67"/>
  </p:notesMasterIdLst>
  <p:sldIdLst>
    <p:sldId id="2248" r:id="rId5"/>
    <p:sldId id="2288" r:id="rId6"/>
    <p:sldId id="2289" r:id="rId7"/>
    <p:sldId id="289" r:id="rId8"/>
    <p:sldId id="2325" r:id="rId9"/>
    <p:sldId id="2326" r:id="rId10"/>
    <p:sldId id="2331" r:id="rId11"/>
    <p:sldId id="2334" r:id="rId12"/>
    <p:sldId id="2335" r:id="rId13"/>
    <p:sldId id="986" r:id="rId14"/>
    <p:sldId id="2246" r:id="rId15"/>
    <p:sldId id="2267" r:id="rId16"/>
    <p:sldId id="985" r:id="rId17"/>
    <p:sldId id="2245" r:id="rId18"/>
    <p:sldId id="970" r:id="rId19"/>
    <p:sldId id="987" r:id="rId20"/>
    <p:sldId id="2290" r:id="rId21"/>
    <p:sldId id="657" r:id="rId22"/>
    <p:sldId id="562" r:id="rId23"/>
    <p:sldId id="2242" r:id="rId24"/>
    <p:sldId id="990" r:id="rId25"/>
    <p:sldId id="260" r:id="rId26"/>
    <p:sldId id="991" r:id="rId27"/>
    <p:sldId id="992" r:id="rId28"/>
    <p:sldId id="261" r:id="rId29"/>
    <p:sldId id="2291" r:id="rId30"/>
    <p:sldId id="2292" r:id="rId31"/>
    <p:sldId id="2293" r:id="rId32"/>
    <p:sldId id="2294" r:id="rId33"/>
    <p:sldId id="2295" r:id="rId34"/>
    <p:sldId id="2282" r:id="rId35"/>
    <p:sldId id="2283" r:id="rId36"/>
    <p:sldId id="2312" r:id="rId37"/>
    <p:sldId id="2313" r:id="rId38"/>
    <p:sldId id="2314" r:id="rId39"/>
    <p:sldId id="2329" r:id="rId40"/>
    <p:sldId id="2330" r:id="rId41"/>
    <p:sldId id="2316" r:id="rId42"/>
    <p:sldId id="2318" r:id="rId43"/>
    <p:sldId id="2317" r:id="rId44"/>
    <p:sldId id="2327" r:id="rId45"/>
    <p:sldId id="2328" r:id="rId46"/>
    <p:sldId id="2305" r:id="rId47"/>
    <p:sldId id="2306" r:id="rId48"/>
    <p:sldId id="2307" r:id="rId49"/>
    <p:sldId id="2308" r:id="rId50"/>
    <p:sldId id="2309" r:id="rId51"/>
    <p:sldId id="2311" r:id="rId52"/>
    <p:sldId id="2278" r:id="rId53"/>
    <p:sldId id="2277" r:id="rId54"/>
    <p:sldId id="2296" r:id="rId55"/>
    <p:sldId id="444" r:id="rId56"/>
    <p:sldId id="2297" r:id="rId57"/>
    <p:sldId id="2298" r:id="rId58"/>
    <p:sldId id="2299" r:id="rId59"/>
    <p:sldId id="2300" r:id="rId60"/>
    <p:sldId id="2301" r:id="rId61"/>
    <p:sldId id="2302" r:id="rId62"/>
    <p:sldId id="2303" r:id="rId63"/>
    <p:sldId id="2304" r:id="rId64"/>
    <p:sldId id="298" r:id="rId65"/>
    <p:sldId id="301" r:id="rId66"/>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EAC31AD-AE39-427A-9E66-B067D8133E35}">
          <p14:sldIdLst>
            <p14:sldId id="2248"/>
            <p14:sldId id="2288"/>
            <p14:sldId id="2289"/>
            <p14:sldId id="289"/>
          </p14:sldIdLst>
        </p14:section>
        <p14:section name="Microsoft Trusted Cloud Principles" id="{AD40AA4F-407F-4F58-A312-EDC6207C486E}">
          <p14:sldIdLst>
            <p14:sldId id="2325"/>
            <p14:sldId id="2326"/>
            <p14:sldId id="2331"/>
            <p14:sldId id="2334"/>
            <p14:sldId id="2335"/>
            <p14:sldId id="986"/>
          </p14:sldIdLst>
        </p14:section>
        <p14:section name="Microsoft Azure" id="{CE809FA9-D572-480A-8920-EDDFB473E3E4}">
          <p14:sldIdLst>
            <p14:sldId id="2246"/>
            <p14:sldId id="2267"/>
            <p14:sldId id="985"/>
          </p14:sldIdLst>
        </p14:section>
        <p14:section name="Subscriptions" id="{3B1C673A-9DDD-41D6-8537-981324D9A739}">
          <p14:sldIdLst>
            <p14:sldId id="2245"/>
            <p14:sldId id="970"/>
          </p14:sldIdLst>
        </p14:section>
        <p14:section name="Identity" id="{F42A1729-6B54-484A-B191-EA9D23F5C5F7}">
          <p14:sldIdLst>
            <p14:sldId id="987"/>
            <p14:sldId id="2290"/>
          </p14:sldIdLst>
        </p14:section>
        <p14:section name="ARM" id="{25CEAEDD-04B1-41D5-8B02-56B2148E9210}">
          <p14:sldIdLst>
            <p14:sldId id="657"/>
          </p14:sldIdLst>
        </p14:section>
        <p14:section name="Azure Resource Group" id="{C997B889-7E57-4204-B45C-3384C3B96E50}">
          <p14:sldIdLst>
            <p14:sldId id="562"/>
          </p14:sldIdLst>
        </p14:section>
        <p14:section name="ARM Management Policies" id="{532440B8-FC46-4D8D-87F1-602F8C343B37}">
          <p14:sldIdLst>
            <p14:sldId id="2242"/>
            <p14:sldId id="990"/>
            <p14:sldId id="260"/>
            <p14:sldId id="991"/>
            <p14:sldId id="992"/>
            <p14:sldId id="261"/>
          </p14:sldIdLst>
        </p14:section>
        <p14:section name="Resource Locks" id="{03183D66-43AB-4F8E-91B8-2736C999FBD3}">
          <p14:sldIdLst>
            <p14:sldId id="2291"/>
            <p14:sldId id="2292"/>
            <p14:sldId id="2293"/>
            <p14:sldId id="2294"/>
            <p14:sldId id="2295"/>
          </p14:sldIdLst>
        </p14:section>
        <p14:section name="Enterprise governance management" id="{97AB1440-7510-4720-89A8-D87FC67F771E}">
          <p14:sldIdLst>
            <p14:sldId id="2282"/>
            <p14:sldId id="2283"/>
          </p14:sldIdLst>
        </p14:section>
        <p14:section name="Azure Security Center" id="{D92A1C94-7E03-499E-807F-D74C1C3E4A23}">
          <p14:sldIdLst>
            <p14:sldId id="2312"/>
            <p14:sldId id="2313"/>
            <p14:sldId id="2314"/>
            <p14:sldId id="2329"/>
            <p14:sldId id="2330"/>
            <p14:sldId id="2316"/>
            <p14:sldId id="2318"/>
            <p14:sldId id="2317"/>
          </p14:sldIdLst>
        </p14:section>
        <p14:section name="Azure Sentinel" id="{95F23885-61CF-495B-A7AB-00099052E2FF}">
          <p14:sldIdLst>
            <p14:sldId id="2327"/>
            <p14:sldId id="2328"/>
          </p14:sldIdLst>
        </p14:section>
        <p14:section name="Azure Monitor" id="{0CDA1A9F-225A-4BA2-ADC8-7D3578D78B6A}">
          <p14:sldIdLst>
            <p14:sldId id="2305"/>
            <p14:sldId id="2306"/>
            <p14:sldId id="2307"/>
            <p14:sldId id="2308"/>
            <p14:sldId id="2309"/>
            <p14:sldId id="2311"/>
          </p14:sldIdLst>
        </p14:section>
        <p14:section name="Azure Key Vault" id="{8FCECB73-5DA4-4246-8450-14CA222B406D}">
          <p14:sldIdLst>
            <p14:sldId id="2278"/>
            <p14:sldId id="2277"/>
          </p14:sldIdLst>
        </p14:section>
        <p14:section name="Network Security" id="{C3CAFF81-6E4D-4C99-9A2F-5B31681BFE3D}">
          <p14:sldIdLst>
            <p14:sldId id="2296"/>
            <p14:sldId id="444"/>
            <p14:sldId id="2297"/>
            <p14:sldId id="2298"/>
          </p14:sldIdLst>
        </p14:section>
        <p14:section name="Storage Security" id="{C1620233-F462-4C14-8937-4F567225FAE7}">
          <p14:sldIdLst>
            <p14:sldId id="2299"/>
            <p14:sldId id="2300"/>
            <p14:sldId id="2301"/>
          </p14:sldIdLst>
        </p14:section>
        <p14:section name="Azure SQL Security" id="{D34001B1-D5A6-4036-9D88-ED73C4CD8D57}">
          <p14:sldIdLst>
            <p14:sldId id="2302"/>
            <p14:sldId id="2303"/>
            <p14:sldId id="2304"/>
          </p14:sldIdLst>
        </p14:section>
        <p14:section name="Labs" id="{8B45B8C4-E5D9-453E-B203-5A595F91F6D7}">
          <p14:sldIdLst>
            <p14:sldId id="298"/>
            <p14:sldId id="30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Short" initials="MS" lastIdx="2" clrIdx="0">
    <p:extLst>
      <p:ext uri="{19B8F6BF-5375-455C-9EA6-DF929625EA0E}">
        <p15:presenceInfo xmlns:p15="http://schemas.microsoft.com/office/powerpoint/2012/main" userId="S-1-5-21-2127521184-1604012920-1887927527-228755" providerId="AD"/>
      </p:ext>
    </p:extLst>
  </p:cmAuthor>
  <p:cmAuthor id="2" name="George Smpyrakis" initials="GS" lastIdx="8" clrIdx="1">
    <p:extLst>
      <p:ext uri="{19B8F6BF-5375-455C-9EA6-DF929625EA0E}">
        <p15:presenceInfo xmlns:p15="http://schemas.microsoft.com/office/powerpoint/2012/main" userId="S0037FFE807F4533@LIVE.COM" providerId="AD"/>
      </p:ext>
    </p:extLst>
  </p:cmAuthor>
  <p:cmAuthor id="3" name="Mark Rhodes" initials="MR" lastIdx="21" clrIdx="2">
    <p:extLst>
      <p:ext uri="{19B8F6BF-5375-455C-9EA6-DF929625EA0E}">
        <p15:presenceInfo xmlns:p15="http://schemas.microsoft.com/office/powerpoint/2012/main" userId="S-1-12-1-2341530522-1311445400-2100176571-1147407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9D7"/>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68547" autoAdjust="0"/>
  </p:normalViewPr>
  <p:slideViewPr>
    <p:cSldViewPr snapToGrid="0">
      <p:cViewPr varScale="1">
        <p:scale>
          <a:sx n="68" d="100"/>
          <a:sy n="68" d="100"/>
        </p:scale>
        <p:origin x="24" y="3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B389A-195A-4A0F-ACDC-1686DFE09CF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5404758-58C2-4995-B519-FEFBD19A5134}">
      <dgm:prSet phldrT="[Text]" custT="1"/>
      <dgm:spPr/>
      <dgm:t>
        <a:bodyPr/>
        <a:lstStyle/>
        <a:p>
          <a:r>
            <a:rPr lang="en-US" sz="1800" dirty="0"/>
            <a:t>Enterprise Enrolment</a:t>
          </a:r>
        </a:p>
      </dgm:t>
    </dgm:pt>
    <dgm:pt modelId="{BEA7A339-271A-4AB9-8110-FB51C5907670}" type="parTrans" cxnId="{6D7EE702-088E-4C36-86AE-CE62C89C925B}">
      <dgm:prSet/>
      <dgm:spPr/>
      <dgm:t>
        <a:bodyPr/>
        <a:lstStyle/>
        <a:p>
          <a:endParaRPr lang="en-US"/>
        </a:p>
      </dgm:t>
    </dgm:pt>
    <dgm:pt modelId="{3C817C18-1ED6-4457-B1C9-FA8B756584A9}" type="sibTrans" cxnId="{6D7EE702-088E-4C36-86AE-CE62C89C925B}">
      <dgm:prSet/>
      <dgm:spPr/>
      <dgm:t>
        <a:bodyPr/>
        <a:lstStyle/>
        <a:p>
          <a:endParaRPr lang="en-US"/>
        </a:p>
      </dgm:t>
    </dgm:pt>
    <dgm:pt modelId="{B32D5D0E-9E11-4E5D-B1C4-F8939143AC55}" type="asst">
      <dgm:prSet phldrT="[Text]" custT="1"/>
      <dgm:spPr/>
      <dgm:t>
        <a:bodyPr/>
        <a:lstStyle/>
        <a:p>
          <a:r>
            <a:rPr lang="en-US" sz="1800" dirty="0"/>
            <a:t>Department A</a:t>
          </a:r>
        </a:p>
      </dgm:t>
    </dgm:pt>
    <dgm:pt modelId="{545A216C-4C98-4F1D-AA17-C9F1B08F40E9}" type="parTrans" cxnId="{2690A17C-6A14-4CBB-8280-0FE6C79DF6EA}">
      <dgm:prSet/>
      <dgm:spPr/>
      <dgm:t>
        <a:bodyPr/>
        <a:lstStyle/>
        <a:p>
          <a:endParaRPr lang="en-US" sz="1800"/>
        </a:p>
      </dgm:t>
    </dgm:pt>
    <dgm:pt modelId="{8DE94DA6-45A4-4007-8C1A-5076932D6DF8}" type="sibTrans" cxnId="{2690A17C-6A14-4CBB-8280-0FE6C79DF6EA}">
      <dgm:prSet/>
      <dgm:spPr/>
      <dgm:t>
        <a:bodyPr/>
        <a:lstStyle/>
        <a:p>
          <a:endParaRPr lang="en-US"/>
        </a:p>
      </dgm:t>
    </dgm:pt>
    <dgm:pt modelId="{3E6E2E5C-41EE-4FDB-89F2-2BBDC21DEB9F}">
      <dgm:prSet phldrT="[Text]" custT="1"/>
      <dgm:spPr>
        <a:solidFill>
          <a:schemeClr val="accent3"/>
        </a:solidFill>
      </dgm:spPr>
      <dgm:t>
        <a:bodyPr/>
        <a:lstStyle/>
        <a:p>
          <a:r>
            <a:rPr lang="en-US" sz="1800"/>
            <a:t>Account A</a:t>
          </a:r>
        </a:p>
      </dgm:t>
    </dgm:pt>
    <dgm:pt modelId="{CDE38D03-C378-4F52-BA48-589A89A34002}" type="parTrans" cxnId="{45204B48-9FA6-423A-A769-0CE4865E0A0B}">
      <dgm:prSet/>
      <dgm:spPr/>
      <dgm:t>
        <a:bodyPr/>
        <a:lstStyle/>
        <a:p>
          <a:endParaRPr lang="en-US" sz="1800"/>
        </a:p>
      </dgm:t>
    </dgm:pt>
    <dgm:pt modelId="{823A7483-6067-4AA8-9AC6-D651B3E25D50}" type="sibTrans" cxnId="{45204B48-9FA6-423A-A769-0CE4865E0A0B}">
      <dgm:prSet/>
      <dgm:spPr/>
      <dgm:t>
        <a:bodyPr/>
        <a:lstStyle/>
        <a:p>
          <a:endParaRPr lang="en-US"/>
        </a:p>
      </dgm:t>
    </dgm:pt>
    <dgm:pt modelId="{F887EBC0-E583-473E-9833-F768F27630F4}" type="asst">
      <dgm:prSet phldrT="[Text]" custT="1"/>
      <dgm:spPr/>
      <dgm:t>
        <a:bodyPr/>
        <a:lstStyle/>
        <a:p>
          <a:r>
            <a:rPr lang="en-US" sz="1800"/>
            <a:t>Department B</a:t>
          </a:r>
        </a:p>
      </dgm:t>
    </dgm:pt>
    <dgm:pt modelId="{0BD5C633-9609-4B5B-9BE7-5A0F57B34EA3}" type="parTrans" cxnId="{E1397AEF-6E8F-4730-8A7B-C062132207EE}">
      <dgm:prSet/>
      <dgm:spPr/>
      <dgm:t>
        <a:bodyPr/>
        <a:lstStyle/>
        <a:p>
          <a:endParaRPr lang="en-US" sz="1800"/>
        </a:p>
      </dgm:t>
    </dgm:pt>
    <dgm:pt modelId="{CE2B1823-F99E-4B9A-AB3D-3545699D45C9}" type="sibTrans" cxnId="{E1397AEF-6E8F-4730-8A7B-C062132207EE}">
      <dgm:prSet/>
      <dgm:spPr/>
      <dgm:t>
        <a:bodyPr/>
        <a:lstStyle/>
        <a:p>
          <a:endParaRPr lang="en-US"/>
        </a:p>
      </dgm:t>
    </dgm:pt>
    <dgm:pt modelId="{7A1BE092-B4CF-423B-B90F-C03F673FAE30}">
      <dgm:prSet phldrT="[Text]" custT="1"/>
      <dgm:spPr>
        <a:solidFill>
          <a:schemeClr val="accent3"/>
        </a:solidFill>
      </dgm:spPr>
      <dgm:t>
        <a:bodyPr/>
        <a:lstStyle/>
        <a:p>
          <a:r>
            <a:rPr lang="en-US" sz="1800"/>
            <a:t>Account C</a:t>
          </a:r>
        </a:p>
      </dgm:t>
    </dgm:pt>
    <dgm:pt modelId="{D9790CB5-29C3-48D5-BE51-1DDEB74EC746}" type="parTrans" cxnId="{59E20B47-3C5D-4CE4-AA0F-6220E2146505}">
      <dgm:prSet/>
      <dgm:spPr/>
      <dgm:t>
        <a:bodyPr/>
        <a:lstStyle/>
        <a:p>
          <a:endParaRPr lang="en-US" sz="1800"/>
        </a:p>
      </dgm:t>
    </dgm:pt>
    <dgm:pt modelId="{2DF67EAB-1A1B-4F6D-ABFC-3B3A2A9E8B99}" type="sibTrans" cxnId="{59E20B47-3C5D-4CE4-AA0F-6220E2146505}">
      <dgm:prSet/>
      <dgm:spPr/>
      <dgm:t>
        <a:bodyPr/>
        <a:lstStyle/>
        <a:p>
          <a:endParaRPr lang="en-US"/>
        </a:p>
      </dgm:t>
    </dgm:pt>
    <dgm:pt modelId="{0B019338-571F-4206-AA0B-28F1DB8CA0FB}">
      <dgm:prSet phldrT="[Text]" custT="1"/>
      <dgm:spPr>
        <a:solidFill>
          <a:schemeClr val="accent3"/>
        </a:solidFill>
      </dgm:spPr>
      <dgm:t>
        <a:bodyPr/>
        <a:lstStyle/>
        <a:p>
          <a:r>
            <a:rPr lang="en-US" sz="1800"/>
            <a:t>Subscription 4</a:t>
          </a:r>
        </a:p>
      </dgm:t>
    </dgm:pt>
    <dgm:pt modelId="{5585DE5D-B946-4553-827A-E083851E15A4}" type="parTrans" cxnId="{BB90E570-BA3C-4E0C-AD8C-C7CA7B3C66CA}">
      <dgm:prSet/>
      <dgm:spPr/>
      <dgm:t>
        <a:bodyPr/>
        <a:lstStyle/>
        <a:p>
          <a:endParaRPr lang="en-US" sz="1800"/>
        </a:p>
      </dgm:t>
    </dgm:pt>
    <dgm:pt modelId="{930150D1-90AA-41B3-8CDB-5BA268783C45}" type="sibTrans" cxnId="{BB90E570-BA3C-4E0C-AD8C-C7CA7B3C66CA}">
      <dgm:prSet/>
      <dgm:spPr/>
      <dgm:t>
        <a:bodyPr/>
        <a:lstStyle/>
        <a:p>
          <a:endParaRPr lang="en-US"/>
        </a:p>
      </dgm:t>
    </dgm:pt>
    <dgm:pt modelId="{1008AF36-6C34-4DF4-A674-58973F4CDAB4}">
      <dgm:prSet phldrT="[Text]" custT="1"/>
      <dgm:spPr>
        <a:solidFill>
          <a:schemeClr val="accent3"/>
        </a:solidFill>
      </dgm:spPr>
      <dgm:t>
        <a:bodyPr/>
        <a:lstStyle/>
        <a:p>
          <a:r>
            <a:rPr lang="en-US" sz="1800"/>
            <a:t>Account B</a:t>
          </a:r>
        </a:p>
      </dgm:t>
    </dgm:pt>
    <dgm:pt modelId="{EEEF7BCD-3E9B-464D-B9B2-20A4C7744AD2}" type="parTrans" cxnId="{1B70E6F9-7D85-4E6E-9EBC-BAF15B9DA03F}">
      <dgm:prSet/>
      <dgm:spPr/>
      <dgm:t>
        <a:bodyPr/>
        <a:lstStyle/>
        <a:p>
          <a:endParaRPr lang="en-US" sz="1800"/>
        </a:p>
      </dgm:t>
    </dgm:pt>
    <dgm:pt modelId="{2ED47BA7-B82A-4697-9E30-F684B6E21CC6}" type="sibTrans" cxnId="{1B70E6F9-7D85-4E6E-9EBC-BAF15B9DA03F}">
      <dgm:prSet/>
      <dgm:spPr/>
      <dgm:t>
        <a:bodyPr/>
        <a:lstStyle/>
        <a:p>
          <a:endParaRPr lang="en-US"/>
        </a:p>
      </dgm:t>
    </dgm:pt>
    <dgm:pt modelId="{233AEABF-322C-45A7-9A47-8CEE5BE8323D}">
      <dgm:prSet phldrT="[Text]" custT="1"/>
      <dgm:spPr>
        <a:solidFill>
          <a:schemeClr val="accent3"/>
        </a:solidFill>
      </dgm:spPr>
      <dgm:t>
        <a:bodyPr/>
        <a:lstStyle/>
        <a:p>
          <a:r>
            <a:rPr lang="en-US" sz="1800"/>
            <a:t>Subscription 1</a:t>
          </a:r>
        </a:p>
      </dgm:t>
    </dgm:pt>
    <dgm:pt modelId="{125C22D9-AE39-45FB-BA6E-F0A13C404F40}" type="parTrans" cxnId="{90AF7F80-AA4E-4D65-8D33-22721BAF94CC}">
      <dgm:prSet/>
      <dgm:spPr/>
      <dgm:t>
        <a:bodyPr/>
        <a:lstStyle/>
        <a:p>
          <a:endParaRPr lang="en-US" sz="1800"/>
        </a:p>
      </dgm:t>
    </dgm:pt>
    <dgm:pt modelId="{9EDC1137-2258-4367-A8A2-1FB7C99C5361}" type="sibTrans" cxnId="{90AF7F80-AA4E-4D65-8D33-22721BAF94CC}">
      <dgm:prSet/>
      <dgm:spPr/>
      <dgm:t>
        <a:bodyPr/>
        <a:lstStyle/>
        <a:p>
          <a:endParaRPr lang="en-US"/>
        </a:p>
      </dgm:t>
    </dgm:pt>
    <dgm:pt modelId="{0D6B295F-09D9-462C-89AA-0BB41E39532F}">
      <dgm:prSet phldrT="[Text]" custT="1"/>
      <dgm:spPr>
        <a:solidFill>
          <a:schemeClr val="accent3"/>
        </a:solidFill>
      </dgm:spPr>
      <dgm:t>
        <a:bodyPr/>
        <a:lstStyle/>
        <a:p>
          <a:r>
            <a:rPr lang="en-US" sz="1800" dirty="0"/>
            <a:t>Subscription 2</a:t>
          </a:r>
        </a:p>
      </dgm:t>
    </dgm:pt>
    <dgm:pt modelId="{9DAD4F3B-49E4-4025-ACD5-1139FCE8DE48}" type="parTrans" cxnId="{0FB9895F-42F6-4132-A66E-48D4A95D1930}">
      <dgm:prSet/>
      <dgm:spPr/>
      <dgm:t>
        <a:bodyPr/>
        <a:lstStyle/>
        <a:p>
          <a:endParaRPr lang="en-US" sz="1800"/>
        </a:p>
      </dgm:t>
    </dgm:pt>
    <dgm:pt modelId="{72C091BF-CEEB-470D-8546-A4871CC7C7A7}" type="sibTrans" cxnId="{0FB9895F-42F6-4132-A66E-48D4A95D1930}">
      <dgm:prSet/>
      <dgm:spPr/>
      <dgm:t>
        <a:bodyPr/>
        <a:lstStyle/>
        <a:p>
          <a:endParaRPr lang="en-US"/>
        </a:p>
      </dgm:t>
    </dgm:pt>
    <dgm:pt modelId="{8F2ABA30-42C9-48A1-8099-645EF9C4443A}">
      <dgm:prSet phldrT="[Text]" custT="1"/>
      <dgm:spPr>
        <a:solidFill>
          <a:schemeClr val="accent3"/>
        </a:solidFill>
      </dgm:spPr>
      <dgm:t>
        <a:bodyPr/>
        <a:lstStyle/>
        <a:p>
          <a:r>
            <a:rPr lang="en-US" sz="1800" dirty="0"/>
            <a:t>Subscription 3</a:t>
          </a:r>
        </a:p>
      </dgm:t>
    </dgm:pt>
    <dgm:pt modelId="{5E268954-DE6F-4D0C-B7B7-B769786DB7F1}" type="parTrans" cxnId="{4B0C98BC-CD74-4021-9453-1A16E1D8D2EE}">
      <dgm:prSet/>
      <dgm:spPr/>
      <dgm:t>
        <a:bodyPr/>
        <a:lstStyle/>
        <a:p>
          <a:endParaRPr lang="en-US" sz="1800"/>
        </a:p>
      </dgm:t>
    </dgm:pt>
    <dgm:pt modelId="{DF19E081-D8DE-4E62-8A38-666520B9A63F}" type="sibTrans" cxnId="{4B0C98BC-CD74-4021-9453-1A16E1D8D2EE}">
      <dgm:prSet/>
      <dgm:spPr/>
      <dgm:t>
        <a:bodyPr/>
        <a:lstStyle/>
        <a:p>
          <a:endParaRPr lang="en-US"/>
        </a:p>
      </dgm:t>
    </dgm:pt>
    <dgm:pt modelId="{B074EC46-B9F4-4A5E-BF97-3435654BBE7C}" type="pres">
      <dgm:prSet presAssocID="{6A7B389A-195A-4A0F-ACDC-1686DFE09CF5}" presName="hierChild1" presStyleCnt="0">
        <dgm:presLayoutVars>
          <dgm:orgChart val="1"/>
          <dgm:chPref val="1"/>
          <dgm:dir/>
          <dgm:animOne val="branch"/>
          <dgm:animLvl val="lvl"/>
          <dgm:resizeHandles/>
        </dgm:presLayoutVars>
      </dgm:prSet>
      <dgm:spPr/>
    </dgm:pt>
    <dgm:pt modelId="{153A24F5-2835-4A57-8B6C-A9E0B0680666}" type="pres">
      <dgm:prSet presAssocID="{35404758-58C2-4995-B519-FEFBD19A5134}" presName="hierRoot1" presStyleCnt="0">
        <dgm:presLayoutVars>
          <dgm:hierBranch val="init"/>
        </dgm:presLayoutVars>
      </dgm:prSet>
      <dgm:spPr/>
    </dgm:pt>
    <dgm:pt modelId="{82F25912-F758-48AE-8A37-331EDF7E605B}" type="pres">
      <dgm:prSet presAssocID="{35404758-58C2-4995-B519-FEFBD19A5134}" presName="rootComposite1" presStyleCnt="0"/>
      <dgm:spPr/>
    </dgm:pt>
    <dgm:pt modelId="{CD379880-3EC8-4A88-AA37-BC978399917C}" type="pres">
      <dgm:prSet presAssocID="{35404758-58C2-4995-B519-FEFBD19A5134}" presName="rootText1" presStyleLbl="node0" presStyleIdx="0" presStyleCnt="1" custScaleX="121000" custLinFactNeighborX="-46319">
        <dgm:presLayoutVars>
          <dgm:chPref val="3"/>
        </dgm:presLayoutVars>
      </dgm:prSet>
      <dgm:spPr/>
    </dgm:pt>
    <dgm:pt modelId="{5AFD425F-FDC1-4646-9413-6DB10E67B038}" type="pres">
      <dgm:prSet presAssocID="{35404758-58C2-4995-B519-FEFBD19A5134}" presName="rootConnector1" presStyleLbl="node1" presStyleIdx="0" presStyleCnt="0"/>
      <dgm:spPr/>
    </dgm:pt>
    <dgm:pt modelId="{FACC2F05-8A29-420D-AC9E-D8D0AEBA09BB}" type="pres">
      <dgm:prSet presAssocID="{35404758-58C2-4995-B519-FEFBD19A5134}" presName="hierChild2" presStyleCnt="0"/>
      <dgm:spPr/>
    </dgm:pt>
    <dgm:pt modelId="{A1E0EB51-A678-4781-B734-F6F0FAE1D9ED}" type="pres">
      <dgm:prSet presAssocID="{35404758-58C2-4995-B519-FEFBD19A5134}" presName="hierChild3" presStyleCnt="0"/>
      <dgm:spPr/>
    </dgm:pt>
    <dgm:pt modelId="{68AC6A65-10FB-4856-B84D-D12D9184F0DA}" type="pres">
      <dgm:prSet presAssocID="{545A216C-4C98-4F1D-AA17-C9F1B08F40E9}" presName="Name111" presStyleLbl="parChTrans1D2" presStyleIdx="0" presStyleCnt="2"/>
      <dgm:spPr/>
    </dgm:pt>
    <dgm:pt modelId="{0AC9C565-461C-4C9A-B6BD-9188119B91AA}" type="pres">
      <dgm:prSet presAssocID="{B32D5D0E-9E11-4E5D-B1C4-F8939143AC55}" presName="hierRoot3" presStyleCnt="0">
        <dgm:presLayoutVars>
          <dgm:hierBranch val="init"/>
        </dgm:presLayoutVars>
      </dgm:prSet>
      <dgm:spPr/>
    </dgm:pt>
    <dgm:pt modelId="{BCFC4E60-45E8-46DD-A7A7-2BC4802F62CC}" type="pres">
      <dgm:prSet presAssocID="{B32D5D0E-9E11-4E5D-B1C4-F8939143AC55}" presName="rootComposite3" presStyleCnt="0"/>
      <dgm:spPr/>
    </dgm:pt>
    <dgm:pt modelId="{9F845708-6A73-4779-BD65-A8F1F6DEC2ED}" type="pres">
      <dgm:prSet presAssocID="{B32D5D0E-9E11-4E5D-B1C4-F8939143AC55}" presName="rootText3" presStyleLbl="asst1" presStyleIdx="0" presStyleCnt="2">
        <dgm:presLayoutVars>
          <dgm:chPref val="3"/>
        </dgm:presLayoutVars>
      </dgm:prSet>
      <dgm:spPr/>
    </dgm:pt>
    <dgm:pt modelId="{ABDED56C-7E85-4450-BAAB-D49BE78127F6}" type="pres">
      <dgm:prSet presAssocID="{B32D5D0E-9E11-4E5D-B1C4-F8939143AC55}" presName="rootConnector3" presStyleLbl="asst1" presStyleIdx="0" presStyleCnt="2"/>
      <dgm:spPr/>
    </dgm:pt>
    <dgm:pt modelId="{AEF4B284-26D3-416B-BA79-8601ADB90CA6}" type="pres">
      <dgm:prSet presAssocID="{B32D5D0E-9E11-4E5D-B1C4-F8939143AC55}" presName="hierChild6" presStyleCnt="0"/>
      <dgm:spPr/>
    </dgm:pt>
    <dgm:pt modelId="{EAA87A95-96D8-463D-AA46-8244BB5C1513}" type="pres">
      <dgm:prSet presAssocID="{CDE38D03-C378-4F52-BA48-589A89A34002}" presName="Name37" presStyleLbl="parChTrans1D3" presStyleIdx="0" presStyleCnt="3"/>
      <dgm:spPr/>
    </dgm:pt>
    <dgm:pt modelId="{3999CC8A-14C3-4C54-BEB9-802B6BDB93B7}" type="pres">
      <dgm:prSet presAssocID="{3E6E2E5C-41EE-4FDB-89F2-2BBDC21DEB9F}" presName="hierRoot2" presStyleCnt="0">
        <dgm:presLayoutVars>
          <dgm:hierBranch val="init"/>
        </dgm:presLayoutVars>
      </dgm:prSet>
      <dgm:spPr/>
    </dgm:pt>
    <dgm:pt modelId="{43DBD890-F3D7-468C-A852-FF7912D8935B}" type="pres">
      <dgm:prSet presAssocID="{3E6E2E5C-41EE-4FDB-89F2-2BBDC21DEB9F}" presName="rootComposite" presStyleCnt="0"/>
      <dgm:spPr/>
    </dgm:pt>
    <dgm:pt modelId="{E73167DA-2A1D-46D5-B6D1-7C3D3AAAA3C7}" type="pres">
      <dgm:prSet presAssocID="{3E6E2E5C-41EE-4FDB-89F2-2BBDC21DEB9F}" presName="rootText" presStyleLbl="node3" presStyleIdx="0" presStyleCnt="3">
        <dgm:presLayoutVars>
          <dgm:chPref val="3"/>
        </dgm:presLayoutVars>
      </dgm:prSet>
      <dgm:spPr/>
    </dgm:pt>
    <dgm:pt modelId="{608E989F-B993-429E-BFDC-7CBB45258440}" type="pres">
      <dgm:prSet presAssocID="{3E6E2E5C-41EE-4FDB-89F2-2BBDC21DEB9F}" presName="rootConnector" presStyleLbl="node3" presStyleIdx="0" presStyleCnt="3"/>
      <dgm:spPr/>
    </dgm:pt>
    <dgm:pt modelId="{7B8DB258-A357-406D-A888-1357A8E53D90}" type="pres">
      <dgm:prSet presAssocID="{3E6E2E5C-41EE-4FDB-89F2-2BBDC21DEB9F}" presName="hierChild4" presStyleCnt="0"/>
      <dgm:spPr/>
    </dgm:pt>
    <dgm:pt modelId="{A78AF4A6-5CAD-454C-8652-4F65990AF5CA}" type="pres">
      <dgm:prSet presAssocID="{125C22D9-AE39-45FB-BA6E-F0A13C404F40}" presName="Name37" presStyleLbl="parChTrans1D4" presStyleIdx="0" presStyleCnt="4"/>
      <dgm:spPr/>
    </dgm:pt>
    <dgm:pt modelId="{F6D0B73E-E567-4CAE-841C-56FBC964E727}" type="pres">
      <dgm:prSet presAssocID="{233AEABF-322C-45A7-9A47-8CEE5BE8323D}" presName="hierRoot2" presStyleCnt="0">
        <dgm:presLayoutVars>
          <dgm:hierBranch val="init"/>
        </dgm:presLayoutVars>
      </dgm:prSet>
      <dgm:spPr/>
    </dgm:pt>
    <dgm:pt modelId="{449C4B5E-CE2E-4DB0-805D-5C11F7C81EF6}" type="pres">
      <dgm:prSet presAssocID="{233AEABF-322C-45A7-9A47-8CEE5BE8323D}" presName="rootComposite" presStyleCnt="0"/>
      <dgm:spPr/>
    </dgm:pt>
    <dgm:pt modelId="{92CDFBF8-D5B9-4F3A-A544-4FA2BBBC8F93}" type="pres">
      <dgm:prSet presAssocID="{233AEABF-322C-45A7-9A47-8CEE5BE8323D}" presName="rootText" presStyleLbl="node4" presStyleIdx="0" presStyleCnt="4">
        <dgm:presLayoutVars>
          <dgm:chPref val="3"/>
        </dgm:presLayoutVars>
      </dgm:prSet>
      <dgm:spPr/>
    </dgm:pt>
    <dgm:pt modelId="{88321B5F-3421-49EE-8E8D-2BF1F7F83EAD}" type="pres">
      <dgm:prSet presAssocID="{233AEABF-322C-45A7-9A47-8CEE5BE8323D}" presName="rootConnector" presStyleLbl="node4" presStyleIdx="0" presStyleCnt="4"/>
      <dgm:spPr/>
    </dgm:pt>
    <dgm:pt modelId="{9E5EF52D-0A74-4852-85AE-29CB537D254E}" type="pres">
      <dgm:prSet presAssocID="{233AEABF-322C-45A7-9A47-8CEE5BE8323D}" presName="hierChild4" presStyleCnt="0"/>
      <dgm:spPr/>
    </dgm:pt>
    <dgm:pt modelId="{21845D5F-676D-4C26-A668-BE87C10AB8E6}" type="pres">
      <dgm:prSet presAssocID="{233AEABF-322C-45A7-9A47-8CEE5BE8323D}" presName="hierChild5" presStyleCnt="0"/>
      <dgm:spPr/>
    </dgm:pt>
    <dgm:pt modelId="{46E3E8B5-A61E-467C-9457-AD8568759F28}" type="pres">
      <dgm:prSet presAssocID="{9DAD4F3B-49E4-4025-ACD5-1139FCE8DE48}" presName="Name37" presStyleLbl="parChTrans1D4" presStyleIdx="1" presStyleCnt="4"/>
      <dgm:spPr/>
    </dgm:pt>
    <dgm:pt modelId="{038D7515-D41B-4A68-A522-56F2CEB176BE}" type="pres">
      <dgm:prSet presAssocID="{0D6B295F-09D9-462C-89AA-0BB41E39532F}" presName="hierRoot2" presStyleCnt="0">
        <dgm:presLayoutVars>
          <dgm:hierBranch val="init"/>
        </dgm:presLayoutVars>
      </dgm:prSet>
      <dgm:spPr/>
    </dgm:pt>
    <dgm:pt modelId="{9F4EA3A8-637F-431A-9854-15449674B902}" type="pres">
      <dgm:prSet presAssocID="{0D6B295F-09D9-462C-89AA-0BB41E39532F}" presName="rootComposite" presStyleCnt="0"/>
      <dgm:spPr/>
    </dgm:pt>
    <dgm:pt modelId="{E9AADA39-B229-446A-A889-58EC63829915}" type="pres">
      <dgm:prSet presAssocID="{0D6B295F-09D9-462C-89AA-0BB41E39532F}" presName="rootText" presStyleLbl="node4" presStyleIdx="1" presStyleCnt="4">
        <dgm:presLayoutVars>
          <dgm:chPref val="3"/>
        </dgm:presLayoutVars>
      </dgm:prSet>
      <dgm:spPr/>
    </dgm:pt>
    <dgm:pt modelId="{4EFB10B4-6994-45B3-B1FB-5150260F4277}" type="pres">
      <dgm:prSet presAssocID="{0D6B295F-09D9-462C-89AA-0BB41E39532F}" presName="rootConnector" presStyleLbl="node4" presStyleIdx="1" presStyleCnt="4"/>
      <dgm:spPr/>
    </dgm:pt>
    <dgm:pt modelId="{07103D84-1C23-4577-84A5-31D86D89601C}" type="pres">
      <dgm:prSet presAssocID="{0D6B295F-09D9-462C-89AA-0BB41E39532F}" presName="hierChild4" presStyleCnt="0"/>
      <dgm:spPr/>
    </dgm:pt>
    <dgm:pt modelId="{BF36EB3E-B6E8-4549-BCFB-8D229D7C1D35}" type="pres">
      <dgm:prSet presAssocID="{0D6B295F-09D9-462C-89AA-0BB41E39532F}" presName="hierChild5" presStyleCnt="0"/>
      <dgm:spPr/>
    </dgm:pt>
    <dgm:pt modelId="{21100516-4E6B-4793-AAAE-1253A56EE513}" type="pres">
      <dgm:prSet presAssocID="{3E6E2E5C-41EE-4FDB-89F2-2BBDC21DEB9F}" presName="hierChild5" presStyleCnt="0"/>
      <dgm:spPr/>
    </dgm:pt>
    <dgm:pt modelId="{939D2DF3-1566-40A2-99F1-63261C032370}" type="pres">
      <dgm:prSet presAssocID="{EEEF7BCD-3E9B-464D-B9B2-20A4C7744AD2}" presName="Name37" presStyleLbl="parChTrans1D3" presStyleIdx="1" presStyleCnt="3"/>
      <dgm:spPr/>
    </dgm:pt>
    <dgm:pt modelId="{214E1CC6-E730-4459-98E3-0A38E9A5546D}" type="pres">
      <dgm:prSet presAssocID="{1008AF36-6C34-4DF4-A674-58973F4CDAB4}" presName="hierRoot2" presStyleCnt="0">
        <dgm:presLayoutVars>
          <dgm:hierBranch val="init"/>
        </dgm:presLayoutVars>
      </dgm:prSet>
      <dgm:spPr/>
    </dgm:pt>
    <dgm:pt modelId="{A3DBB19E-A063-478E-8436-5D1C2EAAA922}" type="pres">
      <dgm:prSet presAssocID="{1008AF36-6C34-4DF4-A674-58973F4CDAB4}" presName="rootComposite" presStyleCnt="0"/>
      <dgm:spPr/>
    </dgm:pt>
    <dgm:pt modelId="{5D6D6616-56A2-434C-9B4C-105B4F6ECD31}" type="pres">
      <dgm:prSet presAssocID="{1008AF36-6C34-4DF4-A674-58973F4CDAB4}" presName="rootText" presStyleLbl="node3" presStyleIdx="1" presStyleCnt="3">
        <dgm:presLayoutVars>
          <dgm:chPref val="3"/>
        </dgm:presLayoutVars>
      </dgm:prSet>
      <dgm:spPr/>
    </dgm:pt>
    <dgm:pt modelId="{E7313BBD-3ED9-4661-AE38-1ED4EF026D5F}" type="pres">
      <dgm:prSet presAssocID="{1008AF36-6C34-4DF4-A674-58973F4CDAB4}" presName="rootConnector" presStyleLbl="node3" presStyleIdx="1" presStyleCnt="3"/>
      <dgm:spPr/>
    </dgm:pt>
    <dgm:pt modelId="{3C4BA69E-8A60-4B29-A462-F91C6900A755}" type="pres">
      <dgm:prSet presAssocID="{1008AF36-6C34-4DF4-A674-58973F4CDAB4}" presName="hierChild4" presStyleCnt="0"/>
      <dgm:spPr/>
    </dgm:pt>
    <dgm:pt modelId="{8D26B43E-824C-49A0-9DC0-95540F79286C}" type="pres">
      <dgm:prSet presAssocID="{5E268954-DE6F-4D0C-B7B7-B769786DB7F1}" presName="Name37" presStyleLbl="parChTrans1D4" presStyleIdx="2" presStyleCnt="4"/>
      <dgm:spPr/>
    </dgm:pt>
    <dgm:pt modelId="{5E2E3371-C9EF-4F97-85F1-1A0B2DAEF9BF}" type="pres">
      <dgm:prSet presAssocID="{8F2ABA30-42C9-48A1-8099-645EF9C4443A}" presName="hierRoot2" presStyleCnt="0">
        <dgm:presLayoutVars>
          <dgm:hierBranch val="init"/>
        </dgm:presLayoutVars>
      </dgm:prSet>
      <dgm:spPr/>
    </dgm:pt>
    <dgm:pt modelId="{3EB1C8F8-389D-459B-B67C-682A5C605B42}" type="pres">
      <dgm:prSet presAssocID="{8F2ABA30-42C9-48A1-8099-645EF9C4443A}" presName="rootComposite" presStyleCnt="0"/>
      <dgm:spPr/>
    </dgm:pt>
    <dgm:pt modelId="{D21D5775-815B-4DC4-ABC7-0AA9ED4ED00D}" type="pres">
      <dgm:prSet presAssocID="{8F2ABA30-42C9-48A1-8099-645EF9C4443A}" presName="rootText" presStyleLbl="node4" presStyleIdx="2" presStyleCnt="4">
        <dgm:presLayoutVars>
          <dgm:chPref val="3"/>
        </dgm:presLayoutVars>
      </dgm:prSet>
      <dgm:spPr/>
    </dgm:pt>
    <dgm:pt modelId="{F7A35BF0-E276-46E9-8CF5-CE40BBE4184A}" type="pres">
      <dgm:prSet presAssocID="{8F2ABA30-42C9-48A1-8099-645EF9C4443A}" presName="rootConnector" presStyleLbl="node4" presStyleIdx="2" presStyleCnt="4"/>
      <dgm:spPr/>
    </dgm:pt>
    <dgm:pt modelId="{02E336AE-516D-4C8A-B983-B09A87CF121A}" type="pres">
      <dgm:prSet presAssocID="{8F2ABA30-42C9-48A1-8099-645EF9C4443A}" presName="hierChild4" presStyleCnt="0"/>
      <dgm:spPr/>
    </dgm:pt>
    <dgm:pt modelId="{1B9147C9-BA02-4D10-803D-4FD727F4FFC0}" type="pres">
      <dgm:prSet presAssocID="{8F2ABA30-42C9-48A1-8099-645EF9C4443A}" presName="hierChild5" presStyleCnt="0"/>
      <dgm:spPr/>
    </dgm:pt>
    <dgm:pt modelId="{2B083344-E07E-497E-B1EF-BDE6FE1A405C}" type="pres">
      <dgm:prSet presAssocID="{1008AF36-6C34-4DF4-A674-58973F4CDAB4}" presName="hierChild5" presStyleCnt="0"/>
      <dgm:spPr/>
    </dgm:pt>
    <dgm:pt modelId="{EF737A0D-72FC-4453-A7DC-0BC4CBDF210A}" type="pres">
      <dgm:prSet presAssocID="{B32D5D0E-9E11-4E5D-B1C4-F8939143AC55}" presName="hierChild7" presStyleCnt="0"/>
      <dgm:spPr/>
    </dgm:pt>
    <dgm:pt modelId="{55AEE870-5B34-41B7-89FB-CCF969963FF0}" type="pres">
      <dgm:prSet presAssocID="{0BD5C633-9609-4B5B-9BE7-5A0F57B34EA3}" presName="Name111" presStyleLbl="parChTrans1D2" presStyleIdx="1" presStyleCnt="2"/>
      <dgm:spPr/>
    </dgm:pt>
    <dgm:pt modelId="{142083D5-FEB7-405F-A58B-40E7219FF150}" type="pres">
      <dgm:prSet presAssocID="{F887EBC0-E583-473E-9833-F768F27630F4}" presName="hierRoot3" presStyleCnt="0">
        <dgm:presLayoutVars>
          <dgm:hierBranch val="init"/>
        </dgm:presLayoutVars>
      </dgm:prSet>
      <dgm:spPr/>
    </dgm:pt>
    <dgm:pt modelId="{A4453F81-276E-4867-9782-E9FB9C19E1BC}" type="pres">
      <dgm:prSet presAssocID="{F887EBC0-E583-473E-9833-F768F27630F4}" presName="rootComposite3" presStyleCnt="0"/>
      <dgm:spPr/>
    </dgm:pt>
    <dgm:pt modelId="{81D14357-A6FF-43BE-9016-FAD113A28B30}" type="pres">
      <dgm:prSet presAssocID="{F887EBC0-E583-473E-9833-F768F27630F4}" presName="rootText3" presStyleLbl="asst1" presStyleIdx="1" presStyleCnt="2">
        <dgm:presLayoutVars>
          <dgm:chPref val="3"/>
        </dgm:presLayoutVars>
      </dgm:prSet>
      <dgm:spPr/>
    </dgm:pt>
    <dgm:pt modelId="{EA2A542A-0B30-4EDB-81F3-9D6818801937}" type="pres">
      <dgm:prSet presAssocID="{F887EBC0-E583-473E-9833-F768F27630F4}" presName="rootConnector3" presStyleLbl="asst1" presStyleIdx="1" presStyleCnt="2"/>
      <dgm:spPr/>
    </dgm:pt>
    <dgm:pt modelId="{0CCECD06-D7BA-4F0D-93AB-84C23A84C2AC}" type="pres">
      <dgm:prSet presAssocID="{F887EBC0-E583-473E-9833-F768F27630F4}" presName="hierChild6" presStyleCnt="0"/>
      <dgm:spPr/>
    </dgm:pt>
    <dgm:pt modelId="{866797E5-1558-4D13-8FED-1C13553CECE3}" type="pres">
      <dgm:prSet presAssocID="{D9790CB5-29C3-48D5-BE51-1DDEB74EC746}" presName="Name37" presStyleLbl="parChTrans1D3" presStyleIdx="2" presStyleCnt="3"/>
      <dgm:spPr/>
    </dgm:pt>
    <dgm:pt modelId="{1289F3AB-16F3-4E78-B8D2-0A9AB2A82E88}" type="pres">
      <dgm:prSet presAssocID="{7A1BE092-B4CF-423B-B90F-C03F673FAE30}" presName="hierRoot2" presStyleCnt="0">
        <dgm:presLayoutVars>
          <dgm:hierBranch val="init"/>
        </dgm:presLayoutVars>
      </dgm:prSet>
      <dgm:spPr/>
    </dgm:pt>
    <dgm:pt modelId="{3B48A2F8-088B-42EA-8AE7-6F03E50C4DD8}" type="pres">
      <dgm:prSet presAssocID="{7A1BE092-B4CF-423B-B90F-C03F673FAE30}" presName="rootComposite" presStyleCnt="0"/>
      <dgm:spPr/>
    </dgm:pt>
    <dgm:pt modelId="{23496E74-7360-4EEB-8F4F-7647D5F2608F}" type="pres">
      <dgm:prSet presAssocID="{7A1BE092-B4CF-423B-B90F-C03F673FAE30}" presName="rootText" presStyleLbl="node3" presStyleIdx="2" presStyleCnt="3">
        <dgm:presLayoutVars>
          <dgm:chPref val="3"/>
        </dgm:presLayoutVars>
      </dgm:prSet>
      <dgm:spPr/>
    </dgm:pt>
    <dgm:pt modelId="{05BCA65A-5CF6-4DA4-9579-8C8BE52E138B}" type="pres">
      <dgm:prSet presAssocID="{7A1BE092-B4CF-423B-B90F-C03F673FAE30}" presName="rootConnector" presStyleLbl="node3" presStyleIdx="2" presStyleCnt="3"/>
      <dgm:spPr/>
    </dgm:pt>
    <dgm:pt modelId="{50868BF8-5814-4052-B3DE-5161D27FBBE5}" type="pres">
      <dgm:prSet presAssocID="{7A1BE092-B4CF-423B-B90F-C03F673FAE30}" presName="hierChild4" presStyleCnt="0"/>
      <dgm:spPr/>
    </dgm:pt>
    <dgm:pt modelId="{4B611CD3-0EB8-4658-8E0B-D88149595CDB}" type="pres">
      <dgm:prSet presAssocID="{5585DE5D-B946-4553-827A-E083851E15A4}" presName="Name37" presStyleLbl="parChTrans1D4" presStyleIdx="3" presStyleCnt="4"/>
      <dgm:spPr/>
    </dgm:pt>
    <dgm:pt modelId="{94CB3420-28EE-43FB-A45C-35E66DE9B54E}" type="pres">
      <dgm:prSet presAssocID="{0B019338-571F-4206-AA0B-28F1DB8CA0FB}" presName="hierRoot2" presStyleCnt="0">
        <dgm:presLayoutVars>
          <dgm:hierBranch val="init"/>
        </dgm:presLayoutVars>
      </dgm:prSet>
      <dgm:spPr/>
    </dgm:pt>
    <dgm:pt modelId="{64B358BE-82D7-463B-9A19-F87E509CCDBB}" type="pres">
      <dgm:prSet presAssocID="{0B019338-571F-4206-AA0B-28F1DB8CA0FB}" presName="rootComposite" presStyleCnt="0"/>
      <dgm:spPr/>
    </dgm:pt>
    <dgm:pt modelId="{6073AAC2-3916-4044-8C2B-EBE13EC01B84}" type="pres">
      <dgm:prSet presAssocID="{0B019338-571F-4206-AA0B-28F1DB8CA0FB}" presName="rootText" presStyleLbl="node4" presStyleIdx="3" presStyleCnt="4">
        <dgm:presLayoutVars>
          <dgm:chPref val="3"/>
        </dgm:presLayoutVars>
      </dgm:prSet>
      <dgm:spPr/>
    </dgm:pt>
    <dgm:pt modelId="{05BE8164-7E08-4994-82ED-27DDA7A2145A}" type="pres">
      <dgm:prSet presAssocID="{0B019338-571F-4206-AA0B-28F1DB8CA0FB}" presName="rootConnector" presStyleLbl="node4" presStyleIdx="3" presStyleCnt="4"/>
      <dgm:spPr/>
    </dgm:pt>
    <dgm:pt modelId="{028D693F-337F-454D-A4CF-D2503ABDD0AB}" type="pres">
      <dgm:prSet presAssocID="{0B019338-571F-4206-AA0B-28F1DB8CA0FB}" presName="hierChild4" presStyleCnt="0"/>
      <dgm:spPr/>
    </dgm:pt>
    <dgm:pt modelId="{4D4522B7-87EC-49DD-9EB4-242D23BCC961}" type="pres">
      <dgm:prSet presAssocID="{0B019338-571F-4206-AA0B-28F1DB8CA0FB}" presName="hierChild5" presStyleCnt="0"/>
      <dgm:spPr/>
    </dgm:pt>
    <dgm:pt modelId="{0FF58561-6C0A-4586-8016-54227093047C}" type="pres">
      <dgm:prSet presAssocID="{7A1BE092-B4CF-423B-B90F-C03F673FAE30}" presName="hierChild5" presStyleCnt="0"/>
      <dgm:spPr/>
    </dgm:pt>
    <dgm:pt modelId="{D3AF8314-D778-4CDA-A589-18D001637DE7}" type="pres">
      <dgm:prSet presAssocID="{F887EBC0-E583-473E-9833-F768F27630F4}" presName="hierChild7" presStyleCnt="0"/>
      <dgm:spPr/>
    </dgm:pt>
  </dgm:ptLst>
  <dgm:cxnLst>
    <dgm:cxn modelId="{6D7EE702-088E-4C36-86AE-CE62C89C925B}" srcId="{6A7B389A-195A-4A0F-ACDC-1686DFE09CF5}" destId="{35404758-58C2-4995-B519-FEFBD19A5134}" srcOrd="0" destOrd="0" parTransId="{BEA7A339-271A-4AB9-8110-FB51C5907670}" sibTransId="{3C817C18-1ED6-4457-B1C9-FA8B756584A9}"/>
    <dgm:cxn modelId="{A549F205-338A-4787-BA67-4E3B502A6BA3}" type="presOf" srcId="{0B019338-571F-4206-AA0B-28F1DB8CA0FB}" destId="{05BE8164-7E08-4994-82ED-27DDA7A2145A}" srcOrd="1" destOrd="0" presId="urn:microsoft.com/office/officeart/2005/8/layout/orgChart1"/>
    <dgm:cxn modelId="{B1F14A0D-3B67-45F9-B298-B31E683F5217}" type="presOf" srcId="{545A216C-4C98-4F1D-AA17-C9F1B08F40E9}" destId="{68AC6A65-10FB-4856-B84D-D12D9184F0DA}" srcOrd="0" destOrd="0" presId="urn:microsoft.com/office/officeart/2005/8/layout/orgChart1"/>
    <dgm:cxn modelId="{353BAA10-928C-4B19-A0FF-34C393929C9A}" type="presOf" srcId="{35404758-58C2-4995-B519-FEFBD19A5134}" destId="{CD379880-3EC8-4A88-AA37-BC978399917C}" srcOrd="0" destOrd="0" presId="urn:microsoft.com/office/officeart/2005/8/layout/orgChart1"/>
    <dgm:cxn modelId="{292BDD12-4A41-4C0F-AEB7-89371ED9A8B6}" type="presOf" srcId="{7A1BE092-B4CF-423B-B90F-C03F673FAE30}" destId="{05BCA65A-5CF6-4DA4-9579-8C8BE52E138B}" srcOrd="1" destOrd="0" presId="urn:microsoft.com/office/officeart/2005/8/layout/orgChart1"/>
    <dgm:cxn modelId="{3C1D6324-2C14-46FF-855D-EDB5F689859F}" type="presOf" srcId="{7A1BE092-B4CF-423B-B90F-C03F673FAE30}" destId="{23496E74-7360-4EEB-8F4F-7647D5F2608F}" srcOrd="0" destOrd="0" presId="urn:microsoft.com/office/officeart/2005/8/layout/orgChart1"/>
    <dgm:cxn modelId="{8F907026-069E-4775-A177-32C345081C46}" type="presOf" srcId="{8F2ABA30-42C9-48A1-8099-645EF9C4443A}" destId="{D21D5775-815B-4DC4-ABC7-0AA9ED4ED00D}" srcOrd="0" destOrd="0" presId="urn:microsoft.com/office/officeart/2005/8/layout/orgChart1"/>
    <dgm:cxn modelId="{4F185932-5E69-4F81-9FA3-874D63818B0D}" type="presOf" srcId="{F887EBC0-E583-473E-9833-F768F27630F4}" destId="{81D14357-A6FF-43BE-9016-FAD113A28B30}" srcOrd="0" destOrd="0" presId="urn:microsoft.com/office/officeart/2005/8/layout/orgChart1"/>
    <dgm:cxn modelId="{FBDFB532-67B9-4D4A-82AE-9BD921B464E1}" type="presOf" srcId="{233AEABF-322C-45A7-9A47-8CEE5BE8323D}" destId="{88321B5F-3421-49EE-8E8D-2BF1F7F83EAD}" srcOrd="1" destOrd="0" presId="urn:microsoft.com/office/officeart/2005/8/layout/orgChart1"/>
    <dgm:cxn modelId="{0FB9895F-42F6-4132-A66E-48D4A95D1930}" srcId="{3E6E2E5C-41EE-4FDB-89F2-2BBDC21DEB9F}" destId="{0D6B295F-09D9-462C-89AA-0BB41E39532F}" srcOrd="1" destOrd="0" parTransId="{9DAD4F3B-49E4-4025-ACD5-1139FCE8DE48}" sibTransId="{72C091BF-CEEB-470D-8546-A4871CC7C7A7}"/>
    <dgm:cxn modelId="{559AD05F-9DEC-462C-843E-CEBF709348FB}" type="presOf" srcId="{3E6E2E5C-41EE-4FDB-89F2-2BBDC21DEB9F}" destId="{E73167DA-2A1D-46D5-B6D1-7C3D3AAAA3C7}" srcOrd="0" destOrd="0" presId="urn:microsoft.com/office/officeart/2005/8/layout/orgChart1"/>
    <dgm:cxn modelId="{60493043-E598-433C-9452-8C4096B7C936}" type="presOf" srcId="{0D6B295F-09D9-462C-89AA-0BB41E39532F}" destId="{E9AADA39-B229-446A-A889-58EC63829915}" srcOrd="0" destOrd="0" presId="urn:microsoft.com/office/officeart/2005/8/layout/orgChart1"/>
    <dgm:cxn modelId="{C8F7F544-F876-4D36-8460-8F28F835D120}" type="presOf" srcId="{35404758-58C2-4995-B519-FEFBD19A5134}" destId="{5AFD425F-FDC1-4646-9413-6DB10E67B038}" srcOrd="1" destOrd="0" presId="urn:microsoft.com/office/officeart/2005/8/layout/orgChart1"/>
    <dgm:cxn modelId="{59E20B47-3C5D-4CE4-AA0F-6220E2146505}" srcId="{F887EBC0-E583-473E-9833-F768F27630F4}" destId="{7A1BE092-B4CF-423B-B90F-C03F673FAE30}" srcOrd="0" destOrd="0" parTransId="{D9790CB5-29C3-48D5-BE51-1DDEB74EC746}" sibTransId="{2DF67EAB-1A1B-4F6D-ABFC-3B3A2A9E8B99}"/>
    <dgm:cxn modelId="{45204B48-9FA6-423A-A769-0CE4865E0A0B}" srcId="{B32D5D0E-9E11-4E5D-B1C4-F8939143AC55}" destId="{3E6E2E5C-41EE-4FDB-89F2-2BBDC21DEB9F}" srcOrd="0" destOrd="0" parTransId="{CDE38D03-C378-4F52-BA48-589A89A34002}" sibTransId="{823A7483-6067-4AA8-9AC6-D651B3E25D50}"/>
    <dgm:cxn modelId="{5EE2DB6A-00A7-41A6-B357-BE58E79213D5}" type="presOf" srcId="{CDE38D03-C378-4F52-BA48-589A89A34002}" destId="{EAA87A95-96D8-463D-AA46-8244BB5C1513}" srcOrd="0" destOrd="0" presId="urn:microsoft.com/office/officeart/2005/8/layout/orgChart1"/>
    <dgm:cxn modelId="{C3FB6E70-1EAD-4681-B312-B85C292B47D1}" type="presOf" srcId="{F887EBC0-E583-473E-9833-F768F27630F4}" destId="{EA2A542A-0B30-4EDB-81F3-9D6818801937}" srcOrd="1" destOrd="0" presId="urn:microsoft.com/office/officeart/2005/8/layout/orgChart1"/>
    <dgm:cxn modelId="{BB90E570-BA3C-4E0C-AD8C-C7CA7B3C66CA}" srcId="{7A1BE092-B4CF-423B-B90F-C03F673FAE30}" destId="{0B019338-571F-4206-AA0B-28F1DB8CA0FB}" srcOrd="0" destOrd="0" parTransId="{5585DE5D-B946-4553-827A-E083851E15A4}" sibTransId="{930150D1-90AA-41B3-8CDB-5BA268783C45}"/>
    <dgm:cxn modelId="{8029F853-C8F9-4065-A421-66FB41144EFD}" type="presOf" srcId="{B32D5D0E-9E11-4E5D-B1C4-F8939143AC55}" destId="{ABDED56C-7E85-4450-BAAB-D49BE78127F6}" srcOrd="1" destOrd="0" presId="urn:microsoft.com/office/officeart/2005/8/layout/orgChart1"/>
    <dgm:cxn modelId="{3335E754-FC22-44FE-998F-37D4B74624D6}" type="presOf" srcId="{1008AF36-6C34-4DF4-A674-58973F4CDAB4}" destId="{E7313BBD-3ED9-4661-AE38-1ED4EF026D5F}" srcOrd="1" destOrd="0" presId="urn:microsoft.com/office/officeart/2005/8/layout/orgChart1"/>
    <dgm:cxn modelId="{2690A17C-6A14-4CBB-8280-0FE6C79DF6EA}" srcId="{35404758-58C2-4995-B519-FEFBD19A5134}" destId="{B32D5D0E-9E11-4E5D-B1C4-F8939143AC55}" srcOrd="0" destOrd="0" parTransId="{545A216C-4C98-4F1D-AA17-C9F1B08F40E9}" sibTransId="{8DE94DA6-45A4-4007-8C1A-5076932D6DF8}"/>
    <dgm:cxn modelId="{CF9CBF7D-33DC-4DB3-964D-A1FF284E54A8}" type="presOf" srcId="{0BD5C633-9609-4B5B-9BE7-5A0F57B34EA3}" destId="{55AEE870-5B34-41B7-89FB-CCF969963FF0}" srcOrd="0" destOrd="0" presId="urn:microsoft.com/office/officeart/2005/8/layout/orgChart1"/>
    <dgm:cxn modelId="{90AF7F80-AA4E-4D65-8D33-22721BAF94CC}" srcId="{3E6E2E5C-41EE-4FDB-89F2-2BBDC21DEB9F}" destId="{233AEABF-322C-45A7-9A47-8CEE5BE8323D}" srcOrd="0" destOrd="0" parTransId="{125C22D9-AE39-45FB-BA6E-F0A13C404F40}" sibTransId="{9EDC1137-2258-4367-A8A2-1FB7C99C5361}"/>
    <dgm:cxn modelId="{FBB5E68C-0345-4E96-95E9-E278B3428D8B}" type="presOf" srcId="{0D6B295F-09D9-462C-89AA-0BB41E39532F}" destId="{4EFB10B4-6994-45B3-B1FB-5150260F4277}" srcOrd="1" destOrd="0" presId="urn:microsoft.com/office/officeart/2005/8/layout/orgChart1"/>
    <dgm:cxn modelId="{4B2432A7-E8F5-4F4C-8850-B8ABBECF0ABB}" type="presOf" srcId="{B32D5D0E-9E11-4E5D-B1C4-F8939143AC55}" destId="{9F845708-6A73-4779-BD65-A8F1F6DEC2ED}" srcOrd="0" destOrd="0" presId="urn:microsoft.com/office/officeart/2005/8/layout/orgChart1"/>
    <dgm:cxn modelId="{8335ACB6-6658-43A5-90E5-01B751AAB162}" type="presOf" srcId="{125C22D9-AE39-45FB-BA6E-F0A13C404F40}" destId="{A78AF4A6-5CAD-454C-8652-4F65990AF5CA}" srcOrd="0" destOrd="0" presId="urn:microsoft.com/office/officeart/2005/8/layout/orgChart1"/>
    <dgm:cxn modelId="{85CF8EB9-D51C-4F6E-8055-58642EC9FDA8}" type="presOf" srcId="{6A7B389A-195A-4A0F-ACDC-1686DFE09CF5}" destId="{B074EC46-B9F4-4A5E-BF97-3435654BBE7C}" srcOrd="0" destOrd="0" presId="urn:microsoft.com/office/officeart/2005/8/layout/orgChart1"/>
    <dgm:cxn modelId="{4B0C98BC-CD74-4021-9453-1A16E1D8D2EE}" srcId="{1008AF36-6C34-4DF4-A674-58973F4CDAB4}" destId="{8F2ABA30-42C9-48A1-8099-645EF9C4443A}" srcOrd="0" destOrd="0" parTransId="{5E268954-DE6F-4D0C-B7B7-B769786DB7F1}" sibTransId="{DF19E081-D8DE-4E62-8A38-666520B9A63F}"/>
    <dgm:cxn modelId="{19BB25C4-A9EE-4B60-8397-0481099BB1F4}" type="presOf" srcId="{5585DE5D-B946-4553-827A-E083851E15A4}" destId="{4B611CD3-0EB8-4658-8E0B-D88149595CDB}" srcOrd="0" destOrd="0" presId="urn:microsoft.com/office/officeart/2005/8/layout/orgChart1"/>
    <dgm:cxn modelId="{3D3151CC-7A3B-48E4-9942-D47C39D87A43}" type="presOf" srcId="{0B019338-571F-4206-AA0B-28F1DB8CA0FB}" destId="{6073AAC2-3916-4044-8C2B-EBE13EC01B84}" srcOrd="0" destOrd="0" presId="urn:microsoft.com/office/officeart/2005/8/layout/orgChart1"/>
    <dgm:cxn modelId="{09856ED1-652D-47AC-A0C3-73F9E84569C5}" type="presOf" srcId="{5E268954-DE6F-4D0C-B7B7-B769786DB7F1}" destId="{8D26B43E-824C-49A0-9DC0-95540F79286C}" srcOrd="0" destOrd="0" presId="urn:microsoft.com/office/officeart/2005/8/layout/orgChart1"/>
    <dgm:cxn modelId="{3F2F1BD4-6DA8-42DF-BAD4-86673179A07B}" type="presOf" srcId="{EEEF7BCD-3E9B-464D-B9B2-20A4C7744AD2}" destId="{939D2DF3-1566-40A2-99F1-63261C032370}" srcOrd="0" destOrd="0" presId="urn:microsoft.com/office/officeart/2005/8/layout/orgChart1"/>
    <dgm:cxn modelId="{F3E964D7-6F8C-4BB9-BFAE-4E50F9B33A8C}" type="presOf" srcId="{9DAD4F3B-49E4-4025-ACD5-1139FCE8DE48}" destId="{46E3E8B5-A61E-467C-9457-AD8568759F28}" srcOrd="0" destOrd="0" presId="urn:microsoft.com/office/officeart/2005/8/layout/orgChart1"/>
    <dgm:cxn modelId="{167F73D8-5C45-49F8-BF1F-93F7464052E1}" type="presOf" srcId="{D9790CB5-29C3-48D5-BE51-1DDEB74EC746}" destId="{866797E5-1558-4D13-8FED-1C13553CECE3}" srcOrd="0" destOrd="0" presId="urn:microsoft.com/office/officeart/2005/8/layout/orgChart1"/>
    <dgm:cxn modelId="{E23943DD-5930-495A-9DC9-BDF4925CC7A7}" type="presOf" srcId="{233AEABF-322C-45A7-9A47-8CEE5BE8323D}" destId="{92CDFBF8-D5B9-4F3A-A544-4FA2BBBC8F93}" srcOrd="0" destOrd="0" presId="urn:microsoft.com/office/officeart/2005/8/layout/orgChart1"/>
    <dgm:cxn modelId="{812839E6-1938-4EA3-9868-20396440AEC9}" type="presOf" srcId="{3E6E2E5C-41EE-4FDB-89F2-2BBDC21DEB9F}" destId="{608E989F-B993-429E-BFDC-7CBB45258440}" srcOrd="1" destOrd="0" presId="urn:microsoft.com/office/officeart/2005/8/layout/orgChart1"/>
    <dgm:cxn modelId="{2A388AE9-23A5-4E7E-9981-4E3B3B1B541F}" type="presOf" srcId="{8F2ABA30-42C9-48A1-8099-645EF9C4443A}" destId="{F7A35BF0-E276-46E9-8CF5-CE40BBE4184A}" srcOrd="1" destOrd="0" presId="urn:microsoft.com/office/officeart/2005/8/layout/orgChart1"/>
    <dgm:cxn modelId="{E1397AEF-6E8F-4730-8A7B-C062132207EE}" srcId="{35404758-58C2-4995-B519-FEFBD19A5134}" destId="{F887EBC0-E583-473E-9833-F768F27630F4}" srcOrd="1" destOrd="0" parTransId="{0BD5C633-9609-4B5B-9BE7-5A0F57B34EA3}" sibTransId="{CE2B1823-F99E-4B9A-AB3D-3545699D45C9}"/>
    <dgm:cxn modelId="{1B70E6F9-7D85-4E6E-9EBC-BAF15B9DA03F}" srcId="{B32D5D0E-9E11-4E5D-B1C4-F8939143AC55}" destId="{1008AF36-6C34-4DF4-A674-58973F4CDAB4}" srcOrd="1" destOrd="0" parTransId="{EEEF7BCD-3E9B-464D-B9B2-20A4C7744AD2}" sibTransId="{2ED47BA7-B82A-4697-9E30-F684B6E21CC6}"/>
    <dgm:cxn modelId="{FD82F2F9-E3BD-4D72-B321-936B50FC9714}" type="presOf" srcId="{1008AF36-6C34-4DF4-A674-58973F4CDAB4}" destId="{5D6D6616-56A2-434C-9B4C-105B4F6ECD31}" srcOrd="0" destOrd="0" presId="urn:microsoft.com/office/officeart/2005/8/layout/orgChart1"/>
    <dgm:cxn modelId="{1C32864D-9CB5-4BB4-A06D-4BC898F6D851}" type="presParOf" srcId="{B074EC46-B9F4-4A5E-BF97-3435654BBE7C}" destId="{153A24F5-2835-4A57-8B6C-A9E0B0680666}" srcOrd="0" destOrd="0" presId="urn:microsoft.com/office/officeart/2005/8/layout/orgChart1"/>
    <dgm:cxn modelId="{9D67E0DC-2257-4AEF-8A89-CB7DBA7FA7B9}" type="presParOf" srcId="{153A24F5-2835-4A57-8B6C-A9E0B0680666}" destId="{82F25912-F758-48AE-8A37-331EDF7E605B}" srcOrd="0" destOrd="0" presId="urn:microsoft.com/office/officeart/2005/8/layout/orgChart1"/>
    <dgm:cxn modelId="{E6DDA253-ED04-4A4A-B18C-53D0348F4D26}" type="presParOf" srcId="{82F25912-F758-48AE-8A37-331EDF7E605B}" destId="{CD379880-3EC8-4A88-AA37-BC978399917C}" srcOrd="0" destOrd="0" presId="urn:microsoft.com/office/officeart/2005/8/layout/orgChart1"/>
    <dgm:cxn modelId="{2B460EEC-54D8-4DCB-A5EE-1A446E2CCA46}" type="presParOf" srcId="{82F25912-F758-48AE-8A37-331EDF7E605B}" destId="{5AFD425F-FDC1-4646-9413-6DB10E67B038}" srcOrd="1" destOrd="0" presId="urn:microsoft.com/office/officeart/2005/8/layout/orgChart1"/>
    <dgm:cxn modelId="{A894231B-7B86-40E8-85A4-0DB3446E1982}" type="presParOf" srcId="{153A24F5-2835-4A57-8B6C-A9E0B0680666}" destId="{FACC2F05-8A29-420D-AC9E-D8D0AEBA09BB}" srcOrd="1" destOrd="0" presId="urn:microsoft.com/office/officeart/2005/8/layout/orgChart1"/>
    <dgm:cxn modelId="{13993460-FD5C-4BA2-A72D-C580C26368CA}" type="presParOf" srcId="{153A24F5-2835-4A57-8B6C-A9E0B0680666}" destId="{A1E0EB51-A678-4781-B734-F6F0FAE1D9ED}" srcOrd="2" destOrd="0" presId="urn:microsoft.com/office/officeart/2005/8/layout/orgChart1"/>
    <dgm:cxn modelId="{37ECCF3F-48E1-4287-8F88-D5471509FC1B}" type="presParOf" srcId="{A1E0EB51-A678-4781-B734-F6F0FAE1D9ED}" destId="{68AC6A65-10FB-4856-B84D-D12D9184F0DA}" srcOrd="0" destOrd="0" presId="urn:microsoft.com/office/officeart/2005/8/layout/orgChart1"/>
    <dgm:cxn modelId="{D9906027-BE61-4A9C-A724-AEE273455D89}" type="presParOf" srcId="{A1E0EB51-A678-4781-B734-F6F0FAE1D9ED}" destId="{0AC9C565-461C-4C9A-B6BD-9188119B91AA}" srcOrd="1" destOrd="0" presId="urn:microsoft.com/office/officeart/2005/8/layout/orgChart1"/>
    <dgm:cxn modelId="{F807DE7D-36C3-4BAE-B3C4-8D1B6626151E}" type="presParOf" srcId="{0AC9C565-461C-4C9A-B6BD-9188119B91AA}" destId="{BCFC4E60-45E8-46DD-A7A7-2BC4802F62CC}" srcOrd="0" destOrd="0" presId="urn:microsoft.com/office/officeart/2005/8/layout/orgChart1"/>
    <dgm:cxn modelId="{A4656320-8397-4E96-968D-87BA2280F13D}" type="presParOf" srcId="{BCFC4E60-45E8-46DD-A7A7-2BC4802F62CC}" destId="{9F845708-6A73-4779-BD65-A8F1F6DEC2ED}" srcOrd="0" destOrd="0" presId="urn:microsoft.com/office/officeart/2005/8/layout/orgChart1"/>
    <dgm:cxn modelId="{33ADF470-B4FD-48E8-B330-F3EE4A62A7D2}" type="presParOf" srcId="{BCFC4E60-45E8-46DD-A7A7-2BC4802F62CC}" destId="{ABDED56C-7E85-4450-BAAB-D49BE78127F6}" srcOrd="1" destOrd="0" presId="urn:microsoft.com/office/officeart/2005/8/layout/orgChart1"/>
    <dgm:cxn modelId="{51FF3E02-10F5-464F-A898-80427C176FD6}" type="presParOf" srcId="{0AC9C565-461C-4C9A-B6BD-9188119B91AA}" destId="{AEF4B284-26D3-416B-BA79-8601ADB90CA6}" srcOrd="1" destOrd="0" presId="urn:microsoft.com/office/officeart/2005/8/layout/orgChart1"/>
    <dgm:cxn modelId="{9F11CF18-8D80-47C8-96B1-D05822FC5F61}" type="presParOf" srcId="{AEF4B284-26D3-416B-BA79-8601ADB90CA6}" destId="{EAA87A95-96D8-463D-AA46-8244BB5C1513}" srcOrd="0" destOrd="0" presId="urn:microsoft.com/office/officeart/2005/8/layout/orgChart1"/>
    <dgm:cxn modelId="{38C24A6E-5C7D-4AA7-B9BC-F86E89F831B5}" type="presParOf" srcId="{AEF4B284-26D3-416B-BA79-8601ADB90CA6}" destId="{3999CC8A-14C3-4C54-BEB9-802B6BDB93B7}" srcOrd="1" destOrd="0" presId="urn:microsoft.com/office/officeart/2005/8/layout/orgChart1"/>
    <dgm:cxn modelId="{54CD85EA-477C-468A-8B51-A5CED546A2B6}" type="presParOf" srcId="{3999CC8A-14C3-4C54-BEB9-802B6BDB93B7}" destId="{43DBD890-F3D7-468C-A852-FF7912D8935B}" srcOrd="0" destOrd="0" presId="urn:microsoft.com/office/officeart/2005/8/layout/orgChart1"/>
    <dgm:cxn modelId="{1D728EE0-D9CD-401C-951A-91DF0EA7C882}" type="presParOf" srcId="{43DBD890-F3D7-468C-A852-FF7912D8935B}" destId="{E73167DA-2A1D-46D5-B6D1-7C3D3AAAA3C7}" srcOrd="0" destOrd="0" presId="urn:microsoft.com/office/officeart/2005/8/layout/orgChart1"/>
    <dgm:cxn modelId="{2AA79ED8-7273-421C-A92D-18253F373054}" type="presParOf" srcId="{43DBD890-F3D7-468C-A852-FF7912D8935B}" destId="{608E989F-B993-429E-BFDC-7CBB45258440}" srcOrd="1" destOrd="0" presId="urn:microsoft.com/office/officeart/2005/8/layout/orgChart1"/>
    <dgm:cxn modelId="{037E95AB-4F80-4704-9010-9BB6C84ABB2E}" type="presParOf" srcId="{3999CC8A-14C3-4C54-BEB9-802B6BDB93B7}" destId="{7B8DB258-A357-406D-A888-1357A8E53D90}" srcOrd="1" destOrd="0" presId="urn:microsoft.com/office/officeart/2005/8/layout/orgChart1"/>
    <dgm:cxn modelId="{6981C189-2D3E-4FBE-A4A7-A3214D344714}" type="presParOf" srcId="{7B8DB258-A357-406D-A888-1357A8E53D90}" destId="{A78AF4A6-5CAD-454C-8652-4F65990AF5CA}" srcOrd="0" destOrd="0" presId="urn:microsoft.com/office/officeart/2005/8/layout/orgChart1"/>
    <dgm:cxn modelId="{757EE4FE-B176-4C4E-A01D-434EB1483962}" type="presParOf" srcId="{7B8DB258-A357-406D-A888-1357A8E53D90}" destId="{F6D0B73E-E567-4CAE-841C-56FBC964E727}" srcOrd="1" destOrd="0" presId="urn:microsoft.com/office/officeart/2005/8/layout/orgChart1"/>
    <dgm:cxn modelId="{478865D0-21BE-414B-9F0F-83F8074ED50F}" type="presParOf" srcId="{F6D0B73E-E567-4CAE-841C-56FBC964E727}" destId="{449C4B5E-CE2E-4DB0-805D-5C11F7C81EF6}" srcOrd="0" destOrd="0" presId="urn:microsoft.com/office/officeart/2005/8/layout/orgChart1"/>
    <dgm:cxn modelId="{CE2D68FC-0C2E-43A9-A554-077B845EA81F}" type="presParOf" srcId="{449C4B5E-CE2E-4DB0-805D-5C11F7C81EF6}" destId="{92CDFBF8-D5B9-4F3A-A544-4FA2BBBC8F93}" srcOrd="0" destOrd="0" presId="urn:microsoft.com/office/officeart/2005/8/layout/orgChart1"/>
    <dgm:cxn modelId="{A4E7B218-7B6A-4EA1-9AAE-67E4F4D38AE9}" type="presParOf" srcId="{449C4B5E-CE2E-4DB0-805D-5C11F7C81EF6}" destId="{88321B5F-3421-49EE-8E8D-2BF1F7F83EAD}" srcOrd="1" destOrd="0" presId="urn:microsoft.com/office/officeart/2005/8/layout/orgChart1"/>
    <dgm:cxn modelId="{8804AB11-D6AD-41B2-A99D-CB5798A4A957}" type="presParOf" srcId="{F6D0B73E-E567-4CAE-841C-56FBC964E727}" destId="{9E5EF52D-0A74-4852-85AE-29CB537D254E}" srcOrd="1" destOrd="0" presId="urn:microsoft.com/office/officeart/2005/8/layout/orgChart1"/>
    <dgm:cxn modelId="{1366EA5E-03A6-4A72-AD44-CE9FA03A4BB1}" type="presParOf" srcId="{F6D0B73E-E567-4CAE-841C-56FBC964E727}" destId="{21845D5F-676D-4C26-A668-BE87C10AB8E6}" srcOrd="2" destOrd="0" presId="urn:microsoft.com/office/officeart/2005/8/layout/orgChart1"/>
    <dgm:cxn modelId="{2A743BF7-AE04-41E5-8A0D-BFF3B5C4D67A}" type="presParOf" srcId="{7B8DB258-A357-406D-A888-1357A8E53D90}" destId="{46E3E8B5-A61E-467C-9457-AD8568759F28}" srcOrd="2" destOrd="0" presId="urn:microsoft.com/office/officeart/2005/8/layout/orgChart1"/>
    <dgm:cxn modelId="{74192521-D8E9-47F7-B1ED-76E9DD5049D3}" type="presParOf" srcId="{7B8DB258-A357-406D-A888-1357A8E53D90}" destId="{038D7515-D41B-4A68-A522-56F2CEB176BE}" srcOrd="3" destOrd="0" presId="urn:microsoft.com/office/officeart/2005/8/layout/orgChart1"/>
    <dgm:cxn modelId="{759AAC4A-A3C0-4259-8BC6-4EB556D9DA41}" type="presParOf" srcId="{038D7515-D41B-4A68-A522-56F2CEB176BE}" destId="{9F4EA3A8-637F-431A-9854-15449674B902}" srcOrd="0" destOrd="0" presId="urn:microsoft.com/office/officeart/2005/8/layout/orgChart1"/>
    <dgm:cxn modelId="{05A3093D-68B3-45D8-968F-FD5A557FE6CB}" type="presParOf" srcId="{9F4EA3A8-637F-431A-9854-15449674B902}" destId="{E9AADA39-B229-446A-A889-58EC63829915}" srcOrd="0" destOrd="0" presId="urn:microsoft.com/office/officeart/2005/8/layout/orgChart1"/>
    <dgm:cxn modelId="{09027467-546C-4A32-835C-E4DD4EBEAD5F}" type="presParOf" srcId="{9F4EA3A8-637F-431A-9854-15449674B902}" destId="{4EFB10B4-6994-45B3-B1FB-5150260F4277}" srcOrd="1" destOrd="0" presId="urn:microsoft.com/office/officeart/2005/8/layout/orgChart1"/>
    <dgm:cxn modelId="{CF2907AC-886D-4DB9-9A45-6920FFD959B7}" type="presParOf" srcId="{038D7515-D41B-4A68-A522-56F2CEB176BE}" destId="{07103D84-1C23-4577-84A5-31D86D89601C}" srcOrd="1" destOrd="0" presId="urn:microsoft.com/office/officeart/2005/8/layout/orgChart1"/>
    <dgm:cxn modelId="{4DA86BD5-936D-4F8E-829D-C8146B786848}" type="presParOf" srcId="{038D7515-D41B-4A68-A522-56F2CEB176BE}" destId="{BF36EB3E-B6E8-4549-BCFB-8D229D7C1D35}" srcOrd="2" destOrd="0" presId="urn:microsoft.com/office/officeart/2005/8/layout/orgChart1"/>
    <dgm:cxn modelId="{48E22F7F-108A-434D-B72F-D842027DA872}" type="presParOf" srcId="{3999CC8A-14C3-4C54-BEB9-802B6BDB93B7}" destId="{21100516-4E6B-4793-AAAE-1253A56EE513}" srcOrd="2" destOrd="0" presId="urn:microsoft.com/office/officeart/2005/8/layout/orgChart1"/>
    <dgm:cxn modelId="{657A0CF0-BCBC-4158-8660-608B3F476504}" type="presParOf" srcId="{AEF4B284-26D3-416B-BA79-8601ADB90CA6}" destId="{939D2DF3-1566-40A2-99F1-63261C032370}" srcOrd="2" destOrd="0" presId="urn:microsoft.com/office/officeart/2005/8/layout/orgChart1"/>
    <dgm:cxn modelId="{3198C525-8424-4A22-A991-364CF9AB940C}" type="presParOf" srcId="{AEF4B284-26D3-416B-BA79-8601ADB90CA6}" destId="{214E1CC6-E730-4459-98E3-0A38E9A5546D}" srcOrd="3" destOrd="0" presId="urn:microsoft.com/office/officeart/2005/8/layout/orgChart1"/>
    <dgm:cxn modelId="{2949332C-A5F3-478D-8953-C75FEFADA566}" type="presParOf" srcId="{214E1CC6-E730-4459-98E3-0A38E9A5546D}" destId="{A3DBB19E-A063-478E-8436-5D1C2EAAA922}" srcOrd="0" destOrd="0" presId="urn:microsoft.com/office/officeart/2005/8/layout/orgChart1"/>
    <dgm:cxn modelId="{DAB778DA-19D2-4CFF-8F1E-0762813A0EF5}" type="presParOf" srcId="{A3DBB19E-A063-478E-8436-5D1C2EAAA922}" destId="{5D6D6616-56A2-434C-9B4C-105B4F6ECD31}" srcOrd="0" destOrd="0" presId="urn:microsoft.com/office/officeart/2005/8/layout/orgChart1"/>
    <dgm:cxn modelId="{7CD2A9D6-A285-4012-8035-6A2A50BEB1AD}" type="presParOf" srcId="{A3DBB19E-A063-478E-8436-5D1C2EAAA922}" destId="{E7313BBD-3ED9-4661-AE38-1ED4EF026D5F}" srcOrd="1" destOrd="0" presId="urn:microsoft.com/office/officeart/2005/8/layout/orgChart1"/>
    <dgm:cxn modelId="{6D04E726-D53F-40B5-8686-C881E1F0A2D1}" type="presParOf" srcId="{214E1CC6-E730-4459-98E3-0A38E9A5546D}" destId="{3C4BA69E-8A60-4B29-A462-F91C6900A755}" srcOrd="1" destOrd="0" presId="urn:microsoft.com/office/officeart/2005/8/layout/orgChart1"/>
    <dgm:cxn modelId="{035F1309-B5D4-4930-A06F-97914DC9248B}" type="presParOf" srcId="{3C4BA69E-8A60-4B29-A462-F91C6900A755}" destId="{8D26B43E-824C-49A0-9DC0-95540F79286C}" srcOrd="0" destOrd="0" presId="urn:microsoft.com/office/officeart/2005/8/layout/orgChart1"/>
    <dgm:cxn modelId="{B50B1A58-35C7-4B38-8102-383BB933D4EA}" type="presParOf" srcId="{3C4BA69E-8A60-4B29-A462-F91C6900A755}" destId="{5E2E3371-C9EF-4F97-85F1-1A0B2DAEF9BF}" srcOrd="1" destOrd="0" presId="urn:microsoft.com/office/officeart/2005/8/layout/orgChart1"/>
    <dgm:cxn modelId="{91DFE633-70E5-4301-8DA0-B0E637E67024}" type="presParOf" srcId="{5E2E3371-C9EF-4F97-85F1-1A0B2DAEF9BF}" destId="{3EB1C8F8-389D-459B-B67C-682A5C605B42}" srcOrd="0" destOrd="0" presId="urn:microsoft.com/office/officeart/2005/8/layout/orgChart1"/>
    <dgm:cxn modelId="{E6F2B3D6-62BD-4473-B88A-02DDC2B43780}" type="presParOf" srcId="{3EB1C8F8-389D-459B-B67C-682A5C605B42}" destId="{D21D5775-815B-4DC4-ABC7-0AA9ED4ED00D}" srcOrd="0" destOrd="0" presId="urn:microsoft.com/office/officeart/2005/8/layout/orgChart1"/>
    <dgm:cxn modelId="{E43D2EAD-15B7-49E3-9EBE-42F5CAE07184}" type="presParOf" srcId="{3EB1C8F8-389D-459B-B67C-682A5C605B42}" destId="{F7A35BF0-E276-46E9-8CF5-CE40BBE4184A}" srcOrd="1" destOrd="0" presId="urn:microsoft.com/office/officeart/2005/8/layout/orgChart1"/>
    <dgm:cxn modelId="{F37EF029-7C6D-4E5C-8D11-5FB34053628B}" type="presParOf" srcId="{5E2E3371-C9EF-4F97-85F1-1A0B2DAEF9BF}" destId="{02E336AE-516D-4C8A-B983-B09A87CF121A}" srcOrd="1" destOrd="0" presId="urn:microsoft.com/office/officeart/2005/8/layout/orgChart1"/>
    <dgm:cxn modelId="{3DC2EE3B-6678-4D29-B61B-8E2D6F3C42A1}" type="presParOf" srcId="{5E2E3371-C9EF-4F97-85F1-1A0B2DAEF9BF}" destId="{1B9147C9-BA02-4D10-803D-4FD727F4FFC0}" srcOrd="2" destOrd="0" presId="urn:microsoft.com/office/officeart/2005/8/layout/orgChart1"/>
    <dgm:cxn modelId="{8890B27A-E1E0-4F3B-8B49-535175D05D19}" type="presParOf" srcId="{214E1CC6-E730-4459-98E3-0A38E9A5546D}" destId="{2B083344-E07E-497E-B1EF-BDE6FE1A405C}" srcOrd="2" destOrd="0" presId="urn:microsoft.com/office/officeart/2005/8/layout/orgChart1"/>
    <dgm:cxn modelId="{07F678BE-0ECD-4729-A64A-5C1F3BF3ABFD}" type="presParOf" srcId="{0AC9C565-461C-4C9A-B6BD-9188119B91AA}" destId="{EF737A0D-72FC-4453-A7DC-0BC4CBDF210A}" srcOrd="2" destOrd="0" presId="urn:microsoft.com/office/officeart/2005/8/layout/orgChart1"/>
    <dgm:cxn modelId="{161FB90F-8BBE-4A13-9963-3DB0F7696604}" type="presParOf" srcId="{A1E0EB51-A678-4781-B734-F6F0FAE1D9ED}" destId="{55AEE870-5B34-41B7-89FB-CCF969963FF0}" srcOrd="2" destOrd="0" presId="urn:microsoft.com/office/officeart/2005/8/layout/orgChart1"/>
    <dgm:cxn modelId="{6BF85373-CDD4-4315-9F4C-AF63E4D9BB69}" type="presParOf" srcId="{A1E0EB51-A678-4781-B734-F6F0FAE1D9ED}" destId="{142083D5-FEB7-405F-A58B-40E7219FF150}" srcOrd="3" destOrd="0" presId="urn:microsoft.com/office/officeart/2005/8/layout/orgChart1"/>
    <dgm:cxn modelId="{0608593E-442C-4126-A2D4-BB3CC3E34D5F}" type="presParOf" srcId="{142083D5-FEB7-405F-A58B-40E7219FF150}" destId="{A4453F81-276E-4867-9782-E9FB9C19E1BC}" srcOrd="0" destOrd="0" presId="urn:microsoft.com/office/officeart/2005/8/layout/orgChart1"/>
    <dgm:cxn modelId="{4F043BA4-1A39-454A-810B-5663E459F794}" type="presParOf" srcId="{A4453F81-276E-4867-9782-E9FB9C19E1BC}" destId="{81D14357-A6FF-43BE-9016-FAD113A28B30}" srcOrd="0" destOrd="0" presId="urn:microsoft.com/office/officeart/2005/8/layout/orgChart1"/>
    <dgm:cxn modelId="{BAFAFC27-26D5-434F-A84D-5E2976E33BBB}" type="presParOf" srcId="{A4453F81-276E-4867-9782-E9FB9C19E1BC}" destId="{EA2A542A-0B30-4EDB-81F3-9D6818801937}" srcOrd="1" destOrd="0" presId="urn:microsoft.com/office/officeart/2005/8/layout/orgChart1"/>
    <dgm:cxn modelId="{A3FBB17E-491E-418F-8A56-011135091DCC}" type="presParOf" srcId="{142083D5-FEB7-405F-A58B-40E7219FF150}" destId="{0CCECD06-D7BA-4F0D-93AB-84C23A84C2AC}" srcOrd="1" destOrd="0" presId="urn:microsoft.com/office/officeart/2005/8/layout/orgChart1"/>
    <dgm:cxn modelId="{D457099D-1310-4B63-8483-64A4F18060A8}" type="presParOf" srcId="{0CCECD06-D7BA-4F0D-93AB-84C23A84C2AC}" destId="{866797E5-1558-4D13-8FED-1C13553CECE3}" srcOrd="0" destOrd="0" presId="urn:microsoft.com/office/officeart/2005/8/layout/orgChart1"/>
    <dgm:cxn modelId="{A555B8DC-E769-4F95-9FE1-2B655E6D4F4F}" type="presParOf" srcId="{0CCECD06-D7BA-4F0D-93AB-84C23A84C2AC}" destId="{1289F3AB-16F3-4E78-B8D2-0A9AB2A82E88}" srcOrd="1" destOrd="0" presId="urn:microsoft.com/office/officeart/2005/8/layout/orgChart1"/>
    <dgm:cxn modelId="{768B6E5E-C002-4B24-BB0F-A38178817EF4}" type="presParOf" srcId="{1289F3AB-16F3-4E78-B8D2-0A9AB2A82E88}" destId="{3B48A2F8-088B-42EA-8AE7-6F03E50C4DD8}" srcOrd="0" destOrd="0" presId="urn:microsoft.com/office/officeart/2005/8/layout/orgChart1"/>
    <dgm:cxn modelId="{7C172226-E606-46F4-849C-09875EC716D5}" type="presParOf" srcId="{3B48A2F8-088B-42EA-8AE7-6F03E50C4DD8}" destId="{23496E74-7360-4EEB-8F4F-7647D5F2608F}" srcOrd="0" destOrd="0" presId="urn:microsoft.com/office/officeart/2005/8/layout/orgChart1"/>
    <dgm:cxn modelId="{57214B4F-E906-4516-BA34-8C5A03C401E2}" type="presParOf" srcId="{3B48A2F8-088B-42EA-8AE7-6F03E50C4DD8}" destId="{05BCA65A-5CF6-4DA4-9579-8C8BE52E138B}" srcOrd="1" destOrd="0" presId="urn:microsoft.com/office/officeart/2005/8/layout/orgChart1"/>
    <dgm:cxn modelId="{0E56BEF1-46C6-4DD3-96ED-F05A9742E398}" type="presParOf" srcId="{1289F3AB-16F3-4E78-B8D2-0A9AB2A82E88}" destId="{50868BF8-5814-4052-B3DE-5161D27FBBE5}" srcOrd="1" destOrd="0" presId="urn:microsoft.com/office/officeart/2005/8/layout/orgChart1"/>
    <dgm:cxn modelId="{9DACA121-A89A-47CE-9F0E-27707EACB8D5}" type="presParOf" srcId="{50868BF8-5814-4052-B3DE-5161D27FBBE5}" destId="{4B611CD3-0EB8-4658-8E0B-D88149595CDB}" srcOrd="0" destOrd="0" presId="urn:microsoft.com/office/officeart/2005/8/layout/orgChart1"/>
    <dgm:cxn modelId="{556C9067-DBDB-4437-B525-676A94555F91}" type="presParOf" srcId="{50868BF8-5814-4052-B3DE-5161D27FBBE5}" destId="{94CB3420-28EE-43FB-A45C-35E66DE9B54E}" srcOrd="1" destOrd="0" presId="urn:microsoft.com/office/officeart/2005/8/layout/orgChart1"/>
    <dgm:cxn modelId="{EF342BD0-AE50-4545-8FC0-7FD6925996D4}" type="presParOf" srcId="{94CB3420-28EE-43FB-A45C-35E66DE9B54E}" destId="{64B358BE-82D7-463B-9A19-F87E509CCDBB}" srcOrd="0" destOrd="0" presId="urn:microsoft.com/office/officeart/2005/8/layout/orgChart1"/>
    <dgm:cxn modelId="{B250A42B-0A6A-49A8-9162-6A480751CD66}" type="presParOf" srcId="{64B358BE-82D7-463B-9A19-F87E509CCDBB}" destId="{6073AAC2-3916-4044-8C2B-EBE13EC01B84}" srcOrd="0" destOrd="0" presId="urn:microsoft.com/office/officeart/2005/8/layout/orgChart1"/>
    <dgm:cxn modelId="{FE389B71-108A-45D5-8F8D-1626A2F83311}" type="presParOf" srcId="{64B358BE-82D7-463B-9A19-F87E509CCDBB}" destId="{05BE8164-7E08-4994-82ED-27DDA7A2145A}" srcOrd="1" destOrd="0" presId="urn:microsoft.com/office/officeart/2005/8/layout/orgChart1"/>
    <dgm:cxn modelId="{BDD7C1C5-3A52-4458-B5E8-37747C8DE1BF}" type="presParOf" srcId="{94CB3420-28EE-43FB-A45C-35E66DE9B54E}" destId="{028D693F-337F-454D-A4CF-D2503ABDD0AB}" srcOrd="1" destOrd="0" presId="urn:microsoft.com/office/officeart/2005/8/layout/orgChart1"/>
    <dgm:cxn modelId="{0F3FCF25-012A-4443-A134-2E07F15E0ED0}" type="presParOf" srcId="{94CB3420-28EE-43FB-A45C-35E66DE9B54E}" destId="{4D4522B7-87EC-49DD-9EB4-242D23BCC961}" srcOrd="2" destOrd="0" presId="urn:microsoft.com/office/officeart/2005/8/layout/orgChart1"/>
    <dgm:cxn modelId="{08777B7D-9946-4DB6-88D7-3BB60AD1B4C4}" type="presParOf" srcId="{1289F3AB-16F3-4E78-B8D2-0A9AB2A82E88}" destId="{0FF58561-6C0A-4586-8016-54227093047C}" srcOrd="2" destOrd="0" presId="urn:microsoft.com/office/officeart/2005/8/layout/orgChart1"/>
    <dgm:cxn modelId="{ACB0828C-D7CD-4FDE-9C2E-04F74A969070}" type="presParOf" srcId="{142083D5-FEB7-405F-A58B-40E7219FF150}" destId="{D3AF8314-D778-4CDA-A589-18D001637DE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11CD3-0EB8-4658-8E0B-D88149595CDB}">
      <dsp:nvSpPr>
        <dsp:cNvPr id="0" name=""/>
        <dsp:cNvSpPr/>
      </dsp:nvSpPr>
      <dsp:spPr>
        <a:xfrm>
          <a:off x="5378003"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797E5-1558-4D13-8FED-1C13553CECE3}">
      <dsp:nvSpPr>
        <dsp:cNvPr id="0" name=""/>
        <dsp:cNvSpPr/>
      </dsp:nvSpPr>
      <dsp:spPr>
        <a:xfrm>
          <a:off x="5981174" y="1963109"/>
          <a:ext cx="91440" cy="340667"/>
        </a:xfrm>
        <a:custGeom>
          <a:avLst/>
          <a:gdLst/>
          <a:ahLst/>
          <a:cxnLst/>
          <a:rect l="0" t="0" r="0" b="0"/>
          <a:pathLst>
            <a:path>
              <a:moveTo>
                <a:pt x="45720" y="0"/>
              </a:moveTo>
              <a:lnTo>
                <a:pt x="45720"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AEE870-5B34-41B7-89FB-CCF969963FF0}">
      <dsp:nvSpPr>
        <dsp:cNvPr id="0" name=""/>
        <dsp:cNvSpPr/>
      </dsp:nvSpPr>
      <dsp:spPr>
        <a:xfrm>
          <a:off x="4294047" y="811328"/>
          <a:ext cx="921732" cy="746224"/>
        </a:xfrm>
        <a:custGeom>
          <a:avLst/>
          <a:gdLst/>
          <a:ahLst/>
          <a:cxnLst/>
          <a:rect l="0" t="0" r="0" b="0"/>
          <a:pathLst>
            <a:path>
              <a:moveTo>
                <a:pt x="0" y="0"/>
              </a:moveTo>
              <a:lnTo>
                <a:pt x="0" y="746224"/>
              </a:lnTo>
              <a:lnTo>
                <a:pt x="921732" y="74622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6B43E-824C-49A0-9DC0-95540F79286C}">
      <dsp:nvSpPr>
        <dsp:cNvPr id="0" name=""/>
        <dsp:cNvSpPr/>
      </dsp:nvSpPr>
      <dsp:spPr>
        <a:xfrm>
          <a:off x="3009552"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9D2DF3-1566-40A2-99F1-63261C032370}">
      <dsp:nvSpPr>
        <dsp:cNvPr id="0" name=""/>
        <dsp:cNvSpPr/>
      </dsp:nvSpPr>
      <dsp:spPr>
        <a:xfrm>
          <a:off x="2676996" y="1963109"/>
          <a:ext cx="981447" cy="340667"/>
        </a:xfrm>
        <a:custGeom>
          <a:avLst/>
          <a:gdLst/>
          <a:ahLst/>
          <a:cxnLst/>
          <a:rect l="0" t="0" r="0" b="0"/>
          <a:pathLst>
            <a:path>
              <a:moveTo>
                <a:pt x="0" y="0"/>
              </a:moveTo>
              <a:lnTo>
                <a:pt x="0" y="170333"/>
              </a:lnTo>
              <a:lnTo>
                <a:pt x="981447" y="170333"/>
              </a:lnTo>
              <a:lnTo>
                <a:pt x="981447"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3E8B5-A61E-467C-9457-AD8568759F28}">
      <dsp:nvSpPr>
        <dsp:cNvPr id="0" name=""/>
        <dsp:cNvSpPr/>
      </dsp:nvSpPr>
      <dsp:spPr>
        <a:xfrm>
          <a:off x="1046658" y="3114890"/>
          <a:ext cx="243333" cy="1898005"/>
        </a:xfrm>
        <a:custGeom>
          <a:avLst/>
          <a:gdLst/>
          <a:ahLst/>
          <a:cxnLst/>
          <a:rect l="0" t="0" r="0" b="0"/>
          <a:pathLst>
            <a:path>
              <a:moveTo>
                <a:pt x="0" y="0"/>
              </a:moveTo>
              <a:lnTo>
                <a:pt x="0" y="1898005"/>
              </a:lnTo>
              <a:lnTo>
                <a:pt x="243333" y="189800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8AF4A6-5CAD-454C-8652-4F65990AF5CA}">
      <dsp:nvSpPr>
        <dsp:cNvPr id="0" name=""/>
        <dsp:cNvSpPr/>
      </dsp:nvSpPr>
      <dsp:spPr>
        <a:xfrm>
          <a:off x="1046658"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87A95-96D8-463D-AA46-8244BB5C1513}">
      <dsp:nvSpPr>
        <dsp:cNvPr id="0" name=""/>
        <dsp:cNvSpPr/>
      </dsp:nvSpPr>
      <dsp:spPr>
        <a:xfrm>
          <a:off x="1695549" y="1963109"/>
          <a:ext cx="981447" cy="340667"/>
        </a:xfrm>
        <a:custGeom>
          <a:avLst/>
          <a:gdLst/>
          <a:ahLst/>
          <a:cxnLst/>
          <a:rect l="0" t="0" r="0" b="0"/>
          <a:pathLst>
            <a:path>
              <a:moveTo>
                <a:pt x="981447" y="0"/>
              </a:moveTo>
              <a:lnTo>
                <a:pt x="981447" y="170333"/>
              </a:lnTo>
              <a:lnTo>
                <a:pt x="0" y="170333"/>
              </a:lnTo>
              <a:lnTo>
                <a:pt x="0"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C6A65-10FB-4856-B84D-D12D9184F0DA}">
      <dsp:nvSpPr>
        <dsp:cNvPr id="0" name=""/>
        <dsp:cNvSpPr/>
      </dsp:nvSpPr>
      <dsp:spPr>
        <a:xfrm>
          <a:off x="3488109" y="811328"/>
          <a:ext cx="805938" cy="746224"/>
        </a:xfrm>
        <a:custGeom>
          <a:avLst/>
          <a:gdLst/>
          <a:ahLst/>
          <a:cxnLst/>
          <a:rect l="0" t="0" r="0" b="0"/>
          <a:pathLst>
            <a:path>
              <a:moveTo>
                <a:pt x="805938" y="0"/>
              </a:moveTo>
              <a:lnTo>
                <a:pt x="805938" y="746224"/>
              </a:lnTo>
              <a:lnTo>
                <a:pt x="0" y="74622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379880-3EC8-4A88-AA37-BC978399917C}">
      <dsp:nvSpPr>
        <dsp:cNvPr id="0" name=""/>
        <dsp:cNvSpPr/>
      </dsp:nvSpPr>
      <dsp:spPr>
        <a:xfrm>
          <a:off x="3312600" y="215"/>
          <a:ext cx="1962894"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Enterprise Enrolment</a:t>
          </a:r>
        </a:p>
      </dsp:txBody>
      <dsp:txXfrm>
        <a:off x="3312600" y="215"/>
        <a:ext cx="1962894" cy="811113"/>
      </dsp:txXfrm>
    </dsp:sp>
    <dsp:sp modelId="{9F845708-6A73-4779-BD65-A8F1F6DEC2ED}">
      <dsp:nvSpPr>
        <dsp:cNvPr id="0" name=""/>
        <dsp:cNvSpPr/>
      </dsp:nvSpPr>
      <dsp:spPr>
        <a:xfrm>
          <a:off x="1865883" y="1151996"/>
          <a:ext cx="1622226"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Department A</a:t>
          </a:r>
        </a:p>
      </dsp:txBody>
      <dsp:txXfrm>
        <a:off x="1865883" y="1151996"/>
        <a:ext cx="1622226" cy="811113"/>
      </dsp:txXfrm>
    </dsp:sp>
    <dsp:sp modelId="{E73167DA-2A1D-46D5-B6D1-7C3D3AAAA3C7}">
      <dsp:nvSpPr>
        <dsp:cNvPr id="0" name=""/>
        <dsp:cNvSpPr/>
      </dsp:nvSpPr>
      <dsp:spPr>
        <a:xfrm>
          <a:off x="884435"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A</a:t>
          </a:r>
        </a:p>
      </dsp:txBody>
      <dsp:txXfrm>
        <a:off x="884435" y="2303776"/>
        <a:ext cx="1622226" cy="811113"/>
      </dsp:txXfrm>
    </dsp:sp>
    <dsp:sp modelId="{92CDFBF8-D5B9-4F3A-A544-4FA2BBBC8F93}">
      <dsp:nvSpPr>
        <dsp:cNvPr id="0" name=""/>
        <dsp:cNvSpPr/>
      </dsp:nvSpPr>
      <dsp:spPr>
        <a:xfrm>
          <a:off x="1289992"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Subscription 1</a:t>
          </a:r>
        </a:p>
      </dsp:txBody>
      <dsp:txXfrm>
        <a:off x="1289992" y="3455557"/>
        <a:ext cx="1622226" cy="811113"/>
      </dsp:txXfrm>
    </dsp:sp>
    <dsp:sp modelId="{E9AADA39-B229-446A-A889-58EC63829915}">
      <dsp:nvSpPr>
        <dsp:cNvPr id="0" name=""/>
        <dsp:cNvSpPr/>
      </dsp:nvSpPr>
      <dsp:spPr>
        <a:xfrm>
          <a:off x="1289992" y="4607338"/>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Subscription 2</a:t>
          </a:r>
        </a:p>
      </dsp:txBody>
      <dsp:txXfrm>
        <a:off x="1289992" y="4607338"/>
        <a:ext cx="1622226" cy="811113"/>
      </dsp:txXfrm>
    </dsp:sp>
    <dsp:sp modelId="{5D6D6616-56A2-434C-9B4C-105B4F6ECD31}">
      <dsp:nvSpPr>
        <dsp:cNvPr id="0" name=""/>
        <dsp:cNvSpPr/>
      </dsp:nvSpPr>
      <dsp:spPr>
        <a:xfrm>
          <a:off x="2847330"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B</a:t>
          </a:r>
        </a:p>
      </dsp:txBody>
      <dsp:txXfrm>
        <a:off x="2847330" y="2303776"/>
        <a:ext cx="1622226" cy="811113"/>
      </dsp:txXfrm>
    </dsp:sp>
    <dsp:sp modelId="{D21D5775-815B-4DC4-ABC7-0AA9ED4ED00D}">
      <dsp:nvSpPr>
        <dsp:cNvPr id="0" name=""/>
        <dsp:cNvSpPr/>
      </dsp:nvSpPr>
      <dsp:spPr>
        <a:xfrm>
          <a:off x="3252886"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Subscription 3</a:t>
          </a:r>
        </a:p>
      </dsp:txBody>
      <dsp:txXfrm>
        <a:off x="3252886" y="3455557"/>
        <a:ext cx="1622226" cy="811113"/>
      </dsp:txXfrm>
    </dsp:sp>
    <dsp:sp modelId="{81D14357-A6FF-43BE-9016-FAD113A28B30}">
      <dsp:nvSpPr>
        <dsp:cNvPr id="0" name=""/>
        <dsp:cNvSpPr/>
      </dsp:nvSpPr>
      <dsp:spPr>
        <a:xfrm>
          <a:off x="5215780" y="1151995"/>
          <a:ext cx="1622226"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Department B</a:t>
          </a:r>
        </a:p>
      </dsp:txBody>
      <dsp:txXfrm>
        <a:off x="5215780" y="1151995"/>
        <a:ext cx="1622226" cy="811113"/>
      </dsp:txXfrm>
    </dsp:sp>
    <dsp:sp modelId="{23496E74-7360-4EEB-8F4F-7647D5F2608F}">
      <dsp:nvSpPr>
        <dsp:cNvPr id="0" name=""/>
        <dsp:cNvSpPr/>
      </dsp:nvSpPr>
      <dsp:spPr>
        <a:xfrm>
          <a:off x="5215780"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C</a:t>
          </a:r>
        </a:p>
      </dsp:txBody>
      <dsp:txXfrm>
        <a:off x="5215780" y="2303776"/>
        <a:ext cx="1622226" cy="811113"/>
      </dsp:txXfrm>
    </dsp:sp>
    <dsp:sp modelId="{6073AAC2-3916-4044-8C2B-EBE13EC01B84}">
      <dsp:nvSpPr>
        <dsp:cNvPr id="0" name=""/>
        <dsp:cNvSpPr/>
      </dsp:nvSpPr>
      <dsp:spPr>
        <a:xfrm>
          <a:off x="5621337"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Subscription 4</a:t>
          </a:r>
        </a:p>
      </dsp:txBody>
      <dsp:txXfrm>
        <a:off x="5621337" y="3455557"/>
        <a:ext cx="1622226" cy="8111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EDB88-7BBC-411D-8796-52F66D46B987}" type="datetimeFigureOut">
              <a:rPr lang="da-DK" smtClean="0"/>
              <a:t>18-03-2019</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6A2AC-612E-474A-9065-31A666F74ADB}" type="slidenum">
              <a:rPr lang="da-DK" smtClean="0"/>
              <a:t>‹#›</a:t>
            </a:fld>
            <a:endParaRPr lang="da-DK"/>
          </a:p>
        </p:txBody>
      </p:sp>
    </p:spTree>
    <p:extLst>
      <p:ext uri="{BB962C8B-B14F-4D97-AF65-F5344CB8AC3E}">
        <p14:creationId xmlns:p14="http://schemas.microsoft.com/office/powerpoint/2010/main" val="1046132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na01.safelinks.protection.outlook.com/?url=https%3A%2F%2Fen.wikipedia.org%2Fwiki%2FPrinciple_of_least_privilege&amp;data=02%7C01%7Cv-cacrim%40microsoft.com%7C6c4a7d68e52f4c64797908d635283378%7C72f988bf86f141af91ab2d7cd011db47%7C1%7C0%7C636754844110331103&amp;sdata=MRMIATTxVvWKEPJL17ncruzxj3kaklroeaYx5FXS%2BAY%3D&amp;reserved=0" TargetMode="External"/><Relationship Id="rId3" Type="http://schemas.openxmlformats.org/officeDocument/2006/relationships/hyperlink" Target="https://docs.microsoft.com/en-us/azure/active-directory/manage-apps/what-is-single-sign-on" TargetMode="External"/><Relationship Id="rId7" Type="http://schemas.openxmlformats.org/officeDocument/2006/relationships/hyperlink" Target="https://na01.safelinks.protection.outlook.com/?url=https%3A%2F%2Fen.wikipedia.org%2Fwiki%2FNeed_to_know&amp;data=02%7C01%7Cv-cacrim%40microsoft.com%7C6c4a7d68e52f4c64797908d635283378%7C72f988bf86f141af91ab2d7cd011db47%7C1%7C0%7C636754844110331103&amp;sdata=K%2FWEzjegYMVlXi5cLoRCh8%2FNEK1jx9IB%2BmbJh%2FWbn6s%3D&amp;reserved=0"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na01.safelinks.protection.outlook.com/?url=https%3A%2F%2Fdocs.microsoft.com%2Fen-us%2Fazure%2Frole-based-access-control%2Foverview&amp;data=02%7C01%7Cv-cacrim%40microsoft.com%7C6c4a7d68e52f4c64797908d635283378%7C72f988bf86f141af91ab2d7cd011db47%7C1%7C0%7C636754844110321099&amp;sdata=kFvw19Zkb92elIETeOJvgO1ShACS3ARK7Edx3L6OxbM%3D&amp;reserved=0" TargetMode="External"/><Relationship Id="rId11" Type="http://schemas.openxmlformats.org/officeDocument/2006/relationships/hyperlink" Target="https://docs.microsoft.com/en-us/azure/active-directory/privileged-identity-management/pim-configure" TargetMode="External"/><Relationship Id="rId5" Type="http://schemas.openxmlformats.org/officeDocument/2006/relationships/hyperlink" Target="https://na01.safelinks.protection.outlook.com/?url=https%3A%2F%2Fdocs.microsoft.com%2Fen-us%2Fazure%2Factive-directory%2Fconditional-access%2Foverview&amp;data=02%7C01%7Cv-cacrim%40microsoft.com%7C6c4a7d68e52f4c64797908d635283378%7C72f988bf86f141af91ab2d7cd011db47%7C1%7C0%7C636754844110311091&amp;sdata=aruX2dGVZRtL9kl4cjDlLvWGg3BQqXcqTTjIJ7kJbTY%3D&amp;reserved=0" TargetMode="External"/><Relationship Id="rId10" Type="http://schemas.openxmlformats.org/officeDocument/2006/relationships/hyperlink" Target="https://docs.microsoft.com/en-us/azure/security/azure-security-iaas" TargetMode="External"/><Relationship Id="rId4" Type="http://schemas.openxmlformats.org/officeDocument/2006/relationships/hyperlink" Target="https://docs.microsoft.com/en-us/azure/active-directory/authentication/howto-mfa-getstarted" TargetMode="External"/><Relationship Id="rId9" Type="http://schemas.openxmlformats.org/officeDocument/2006/relationships/hyperlink" Target="https://docs.microsoft.com/en-us/azure/active-directory/authentication/concept-password-ban-bad"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ocs.microsoft.com/en-us/azure/security/azure-security-disk-encryption" TargetMode="External"/><Relationship Id="rId2" Type="http://schemas.openxmlformats.org/officeDocument/2006/relationships/slide" Target="../slides/slide50.xml"/><Relationship Id="rId1" Type="http://schemas.openxmlformats.org/officeDocument/2006/relationships/notesMaster" Target="../notesMasters/notesMaster1.xml"/><Relationship Id="rId5" Type="http://schemas.openxmlformats.org/officeDocument/2006/relationships/hyperlink" Target="https://docs.microsoft.com/azure/app-service/web-sites-purchase-ssl-web-site" TargetMode="External"/><Relationship Id="rId4" Type="http://schemas.openxmlformats.org/officeDocument/2006/relationships/hyperlink" Target="https://docs.microsoft.com/sql/relational-databases/security/encryption/always-encrypted-database-engine" TargetMode="Externa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Version 0.5</a:t>
            </a:r>
          </a:p>
        </p:txBody>
      </p:sp>
      <p:sp>
        <p:nvSpPr>
          <p:cNvPr id="4" name="Slide Number Placeholder 3"/>
          <p:cNvSpPr>
            <a:spLocks noGrp="1"/>
          </p:cNvSpPr>
          <p:nvPr>
            <p:ph type="sldNum" sz="quarter" idx="5"/>
          </p:nvPr>
        </p:nvSpPr>
        <p:spPr/>
        <p:txBody>
          <a:bodyPr/>
          <a:lstStyle/>
          <a:p>
            <a:fld id="{AA96A2AC-612E-474A-9065-31A666F74ADB}" type="slidenum">
              <a:rPr lang="da-DK" smtClean="0"/>
              <a:t>1</a:t>
            </a:fld>
            <a:endParaRPr lang="da-DK"/>
          </a:p>
        </p:txBody>
      </p:sp>
    </p:spTree>
    <p:extLst>
      <p:ext uri="{BB962C8B-B14F-4D97-AF65-F5344CB8AC3E}">
        <p14:creationId xmlns:p14="http://schemas.microsoft.com/office/powerpoint/2010/main" val="3322592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Use this as a pointer to whiteboard an Azure overview if your audience has never touched Cloud before.</a:t>
            </a:r>
          </a:p>
        </p:txBody>
      </p:sp>
      <p:sp>
        <p:nvSpPr>
          <p:cNvPr id="4" name="Slide Number Placeholder 3"/>
          <p:cNvSpPr>
            <a:spLocks noGrp="1"/>
          </p:cNvSpPr>
          <p:nvPr>
            <p:ph type="sldNum" sz="quarter" idx="5"/>
          </p:nvPr>
        </p:nvSpPr>
        <p:spPr/>
        <p:txBody>
          <a:bodyPr/>
          <a:lstStyle/>
          <a:p>
            <a:fld id="{AA96A2AC-612E-474A-9065-31A666F74ADB}" type="slidenum">
              <a:rPr lang="da-DK" smtClean="0"/>
              <a:t>11</a:t>
            </a:fld>
            <a:endParaRPr lang="da-DK"/>
          </a:p>
        </p:txBody>
      </p:sp>
    </p:spTree>
    <p:extLst>
      <p:ext uri="{BB962C8B-B14F-4D97-AF65-F5344CB8AC3E}">
        <p14:creationId xmlns:p14="http://schemas.microsoft.com/office/powerpoint/2010/main" val="271435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Trusted</a:t>
            </a:r>
          </a:p>
          <a:p>
            <a:endParaRPr lang="en-US" b="1" dirty="0"/>
          </a:p>
          <a:p>
            <a:pPr marL="171450" indent="-171450">
              <a:buFont typeface="Arial" panose="020B0604020202020204" pitchFamily="34" charset="0"/>
              <a:buChar char="•"/>
            </a:pPr>
            <a:r>
              <a:rPr lang="en-US" dirty="0"/>
              <a:t>Azure is continuing expand its infrastructure footprint around the globe.</a:t>
            </a:r>
          </a:p>
          <a:p>
            <a:pPr marL="171450" indent="-171450">
              <a:buFont typeface="Arial" panose="020B0604020202020204" pitchFamily="34" charset="0"/>
              <a:buChar char="•"/>
            </a:pPr>
            <a:r>
              <a:rPr lang="en-US" dirty="0"/>
              <a:t>In fact, Microsoft is the first cloud provider to put data centers in South Africa. </a:t>
            </a:r>
          </a:p>
          <a:p>
            <a:pPr marL="171450" indent="-171450">
              <a:buFont typeface="Arial" panose="020B0604020202020204" pitchFamily="34" charset="0"/>
              <a:buChar char="•"/>
            </a:pPr>
            <a:r>
              <a:rPr lang="en-US" dirty="0"/>
              <a:t>Right now, we’re at 50 Azure regions—which is more than AWS and Google </a:t>
            </a:r>
            <a:r>
              <a:rPr lang="en-US" i="1" dirty="0"/>
              <a:t>combined.</a:t>
            </a:r>
            <a:endParaRPr lang="en-US" dirty="0"/>
          </a:p>
          <a:p>
            <a:pPr marL="171450" indent="-171450">
              <a:buFont typeface="Arial" panose="020B0604020202020204" pitchFamily="34" charset="0"/>
              <a:buChar char="•"/>
            </a:pPr>
            <a:r>
              <a:rPr lang="en-US" dirty="0"/>
              <a:t>The approach Azure takes is different as it is important for enterprise customers to have data in region, close to employees, close to customers as well as have unique data handling capabilities.</a:t>
            </a:r>
          </a:p>
          <a:p>
            <a:endParaRPr lang="en-US" dirty="0"/>
          </a:p>
          <a:p>
            <a:r>
              <a:rPr lang="en-US" dirty="0"/>
              <a:t>Learn more:</a:t>
            </a:r>
          </a:p>
          <a:p>
            <a:pPr marL="171450" indent="-171450">
              <a:buFont typeface="Arial" panose="020B0604020202020204" pitchFamily="34" charset="0"/>
              <a:buChar char="•"/>
            </a:pPr>
            <a:r>
              <a:rPr lang="en-US" dirty="0"/>
              <a:t>For more information on how we run and secure the datacenters, there are more resources online.</a:t>
            </a:r>
          </a:p>
          <a:p>
            <a:pPr marL="171450" indent="-171450">
              <a:buFont typeface="Arial" panose="020B0604020202020204" pitchFamily="34" charset="0"/>
              <a:buChar char="•"/>
            </a:pPr>
            <a:r>
              <a:rPr lang="en-US" dirty="0"/>
              <a:t>Tours are available for our datacenters if you wish to see the capabilities and technologies that are in use in Azure.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sz="900" kern="1200" dirty="0">
                <a:solidFill>
                  <a:schemeClr val="tx1"/>
                </a:solidFill>
                <a:effectLst/>
                <a:latin typeface="Segoe UI Light" pitchFamily="34" charset="0"/>
                <a:ea typeface="+mn-ea"/>
                <a:cs typeface="+mn-cs"/>
              </a:rPr>
              <a:t>Trusted:</a:t>
            </a:r>
          </a:p>
          <a:p>
            <a:pPr lvl="0"/>
            <a:r>
              <a:rPr lang="en-US" sz="900" kern="1200" dirty="0">
                <a:solidFill>
                  <a:schemeClr val="tx1"/>
                </a:solidFill>
                <a:effectLst/>
                <a:latin typeface="Segoe UI Light" pitchFamily="34" charset="0"/>
                <a:ea typeface="+mn-ea"/>
                <a:cs typeface="+mn-cs"/>
              </a:rPr>
              <a:t>We understand every company, organization, and industry has unique needs and requirements.</a:t>
            </a:r>
          </a:p>
          <a:p>
            <a:pPr lvl="0"/>
            <a:r>
              <a:rPr lang="en-US" sz="900" kern="1200" dirty="0">
                <a:solidFill>
                  <a:schemeClr val="tx1"/>
                </a:solidFill>
                <a:effectLst/>
                <a:latin typeface="Segoe UI Light" pitchFamily="34" charset="0"/>
                <a:ea typeface="+mn-ea"/>
                <a:cs typeface="+mn-cs"/>
              </a:rPr>
              <a:t>That’s why we’re building our global infrastructure to provide the scale and performance needed to bring applications closer to users, keep them running with robust resiliency features, and meet your local data residency and compliance needs.</a:t>
            </a:r>
          </a:p>
          <a:p>
            <a:pPr lvl="0"/>
            <a:r>
              <a:rPr lang="en-US" sz="900" kern="1200" dirty="0">
                <a:solidFill>
                  <a:schemeClr val="tx1"/>
                </a:solidFill>
                <a:effectLst/>
                <a:latin typeface="Segoe UI Light" pitchFamily="34" charset="0"/>
                <a:ea typeface="+mn-ea"/>
                <a:cs typeface="+mn-cs"/>
              </a:rPr>
              <a:t>Microsoft has invested to more than double the number of Azure regions available to customers over the last three years.</a:t>
            </a:r>
          </a:p>
          <a:p>
            <a:pPr lvl="0"/>
            <a:r>
              <a:rPr lang="en-US" sz="900" kern="1200" dirty="0">
                <a:solidFill>
                  <a:schemeClr val="tx1"/>
                </a:solidFill>
                <a:effectLst/>
                <a:latin typeface="Segoe UI Light" pitchFamily="34" charset="0"/>
                <a:ea typeface="+mn-ea"/>
                <a:cs typeface="+mn-cs"/>
              </a:rPr>
              <a:t>We’ve announced 50 regions around the globe, more than any provider – 38 (40 as of April 2) available now, 12 coming soon</a:t>
            </a:r>
          </a:p>
          <a:p>
            <a:pPr lvl="0"/>
            <a:r>
              <a:rPr lang="en-US" sz="900" kern="1200" dirty="0">
                <a:solidFill>
                  <a:schemeClr val="tx1"/>
                </a:solidFill>
                <a:effectLst/>
                <a:latin typeface="Segoe UI Light" pitchFamily="34" charset="0"/>
                <a:ea typeface="+mn-ea"/>
                <a:cs typeface="+mn-cs"/>
              </a:rPr>
              <a:t>In March alone we announced: </a:t>
            </a:r>
          </a:p>
          <a:p>
            <a:pPr lvl="1"/>
            <a:r>
              <a:rPr lang="en-US" sz="900" kern="1200" dirty="0">
                <a:solidFill>
                  <a:schemeClr val="tx1"/>
                </a:solidFill>
                <a:effectLst/>
                <a:latin typeface="Segoe UI Light" pitchFamily="34" charset="0"/>
                <a:ea typeface="+mn-ea"/>
                <a:cs typeface="+mn-cs"/>
              </a:rPr>
              <a:t>Our first cloud regions in the Middle East (UAE - Abu Dhabi &amp; Dubai)</a:t>
            </a:r>
          </a:p>
          <a:p>
            <a:pPr lvl="1"/>
            <a:r>
              <a:rPr lang="en-US" sz="900" kern="1200" dirty="0">
                <a:solidFill>
                  <a:schemeClr val="tx1"/>
                </a:solidFill>
                <a:effectLst/>
                <a:latin typeface="Segoe UI Light" pitchFamily="34" charset="0"/>
                <a:ea typeface="+mn-ea"/>
                <a:cs typeface="+mn-cs"/>
              </a:rPr>
              <a:t>Our intention to be the first global cloud operator to introduce regions in Switzerland (cantons of Geneva and Zurich)</a:t>
            </a:r>
          </a:p>
          <a:p>
            <a:pPr lvl="1"/>
            <a:r>
              <a:rPr lang="en-US" sz="900" kern="1200" dirty="0">
                <a:solidFill>
                  <a:schemeClr val="tx1"/>
                </a:solidFill>
                <a:effectLst/>
                <a:latin typeface="Segoe UI Light" pitchFamily="34" charset="0"/>
                <a:ea typeface="+mn-ea"/>
                <a:cs typeface="+mn-cs"/>
              </a:rPr>
              <a:t>New datacenter regions in Germany</a:t>
            </a:r>
          </a:p>
          <a:p>
            <a:pPr lvl="1"/>
            <a:r>
              <a:rPr lang="en-US" sz="900" kern="1200" dirty="0">
                <a:solidFill>
                  <a:schemeClr val="tx1"/>
                </a:solidFill>
                <a:effectLst/>
                <a:latin typeface="Segoe UI Light" pitchFamily="34" charset="0"/>
                <a:ea typeface="+mn-ea"/>
                <a:cs typeface="+mn-cs"/>
              </a:rPr>
              <a:t>New regions dedicated to the US government</a:t>
            </a:r>
          </a:p>
          <a:p>
            <a:pPr lvl="1"/>
            <a:r>
              <a:rPr lang="en-US" sz="900" kern="1200" dirty="0">
                <a:solidFill>
                  <a:schemeClr val="tx1"/>
                </a:solidFill>
                <a:effectLst/>
                <a:latin typeface="Segoe UI Light" pitchFamily="34" charset="0"/>
                <a:ea typeface="+mn-ea"/>
                <a:cs typeface="+mn-cs"/>
              </a:rPr>
              <a:t>General availability of our France and (as of April 2) Australia (Canberra) regions</a:t>
            </a:r>
          </a:p>
          <a:p>
            <a:pPr marL="0" indent="0">
              <a:buFont typeface="Arial" panose="020B0604020202020204" pitchFamily="34" charset="0"/>
              <a:buNone/>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F6266E11-2D6E-47D1-9B0E-710511962C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988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The objective of this slide is to show the Azure Account structure, with the types of Accounts used, split by EA / non-EA, and the URLs used to manage said structure.</a:t>
            </a:r>
          </a:p>
          <a:p>
            <a:endParaRPr lang="en-NZ"/>
          </a:p>
          <a:p>
            <a:r>
              <a:rPr lang="en-NZ" b="1"/>
              <a:t>Blue</a:t>
            </a:r>
            <a:r>
              <a:rPr lang="en-NZ" b="0"/>
              <a:t> is for EA only.  </a:t>
            </a:r>
            <a:r>
              <a:rPr lang="en-NZ" b="1"/>
              <a:t>Grey</a:t>
            </a:r>
            <a:r>
              <a:rPr lang="en-NZ" b="0"/>
              <a:t> is for both EA &amp; non-EA</a:t>
            </a:r>
          </a:p>
          <a:p>
            <a:endParaRPr lang="en-NZ" b="0"/>
          </a:p>
          <a:p>
            <a:r>
              <a:rPr lang="en-NZ" b="0"/>
              <a:t>Talk to what subscriptions are:</a:t>
            </a:r>
          </a:p>
          <a:p>
            <a:pPr marL="171450" indent="-171450">
              <a:buFont typeface="Arial" panose="020B0604020202020204" pitchFamily="34" charset="0"/>
              <a:buChar char="•"/>
            </a:pPr>
            <a:r>
              <a:rPr lang="en-US"/>
              <a:t>Named Container (Cloud Services)</a:t>
            </a:r>
          </a:p>
          <a:p>
            <a:pPr marL="171450" indent="-171450">
              <a:buFont typeface="Arial" panose="020B0604020202020204" pitchFamily="34" charset="0"/>
              <a:buChar char="•"/>
            </a:pPr>
            <a:r>
              <a:rPr lang="en-US"/>
              <a:t>Security Boundary (RBAC)</a:t>
            </a:r>
          </a:p>
          <a:p>
            <a:pPr marL="171450" indent="-171450">
              <a:buFont typeface="Arial" panose="020B0604020202020204" pitchFamily="34" charset="0"/>
              <a:buChar char="•"/>
            </a:pPr>
            <a:r>
              <a:rPr lang="en-US"/>
              <a:t>Purchase Plan (Azure Offers)</a:t>
            </a:r>
          </a:p>
          <a:p>
            <a:pPr marL="171450" indent="-171450">
              <a:buFont typeface="Arial" panose="020B0604020202020204" pitchFamily="34" charset="0"/>
              <a:buChar char="•"/>
            </a:pPr>
            <a:r>
              <a:rPr lang="en-US"/>
              <a:t>Billing Interface (Cost Code)</a:t>
            </a:r>
          </a:p>
          <a:p>
            <a:endParaRPr lang="en-NZ" b="0"/>
          </a:p>
          <a:p>
            <a:endParaRPr lang="en-NZ"/>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3709278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41800"/>
            <a:ext cx="5486400" cy="4114800"/>
          </a:xfrm>
        </p:spPr>
        <p:txBody>
          <a:bodyPr/>
          <a:lstStyle/>
          <a:p>
            <a:r>
              <a:rPr lang="en-US" dirty="0"/>
              <a:t>Microsoft has a solution</a:t>
            </a:r>
            <a:r>
              <a:rPr lang="en-US" baseline="0" dirty="0"/>
              <a:t> for this </a:t>
            </a:r>
          </a:p>
          <a:p>
            <a:endParaRPr lang="en-US" baseline="0" dirty="0"/>
          </a:p>
          <a:p>
            <a:r>
              <a:rPr lang="en-US" baseline="0" dirty="0"/>
              <a:t>[</a:t>
            </a:r>
            <a:r>
              <a:rPr lang="en-US" b="1" baseline="0" dirty="0"/>
              <a:t>Click] </a:t>
            </a:r>
            <a:r>
              <a:rPr lang="en-US" b="0" baseline="0" dirty="0"/>
              <a:t>Traditional</a:t>
            </a:r>
            <a:r>
              <a:rPr lang="en-US" baseline="0" dirty="0"/>
              <a:t> identity and access management solutions providing sing-sign on to on-premises applications and directory services such as Active Directory and others are used from the vast majority of organizations and huge investments were made to deploy and maintain them.  These solutions are perfect for the on-premises world. </a:t>
            </a:r>
          </a:p>
          <a:p>
            <a:r>
              <a:rPr lang="en-US" baseline="0" dirty="0"/>
              <a:t>[</a:t>
            </a:r>
            <a:r>
              <a:rPr lang="en-US" b="1" baseline="0" dirty="0"/>
              <a:t>Click] </a:t>
            </a:r>
            <a:r>
              <a:rPr lang="en-US" b="0" baseline="0" dirty="0"/>
              <a:t>Now,</a:t>
            </a:r>
            <a:r>
              <a:rPr lang="en-US" baseline="0" dirty="0"/>
              <a:t> as we have discussed, there are new pressing requirements to provide the same experience to cloud applications hosted in any public cloud. </a:t>
            </a:r>
          </a:p>
          <a:p>
            <a:r>
              <a:rPr lang="en-US" baseline="0" dirty="0"/>
              <a:t>[</a:t>
            </a:r>
            <a:r>
              <a:rPr lang="en-US" b="1" baseline="0" dirty="0"/>
              <a:t>Click</a:t>
            </a:r>
            <a:r>
              <a:rPr lang="en-US" baseline="0" dirty="0"/>
              <a:t>] Azure Active Directory can be the solution to this new challenge by extending the reach of on-premises identities to the cloud in a secure and efficient way. </a:t>
            </a:r>
          </a:p>
          <a:p>
            <a:r>
              <a:rPr lang="en-US" baseline="0" dirty="0"/>
              <a:t>[</a:t>
            </a:r>
            <a:r>
              <a:rPr lang="en-US" b="1" baseline="0" dirty="0"/>
              <a:t>Click</a:t>
            </a:r>
            <a:r>
              <a:rPr lang="en-US" baseline="0" dirty="0"/>
              <a:t>] In order to do that, one simple connection is needed from on-premises directories to Azure AD. </a:t>
            </a:r>
          </a:p>
          <a:p>
            <a:r>
              <a:rPr lang="en-US" baseline="0" dirty="0"/>
              <a:t>[</a:t>
            </a:r>
            <a:r>
              <a:rPr lang="en-US" b="1" baseline="0" dirty="0"/>
              <a:t>Click</a:t>
            </a:r>
            <a:r>
              <a:rPr lang="en-US" baseline="0" dirty="0"/>
              <a:t>] and everything else will be handled by Azure AD. Secure single sign-on to thousands of SaaS applications hosted in any cloud by using the same credentials that exist on-premises</a:t>
            </a:r>
          </a:p>
          <a:p>
            <a:r>
              <a:rPr lang="en-US" baseline="0" dirty="0"/>
              <a:t>[</a:t>
            </a:r>
            <a:r>
              <a:rPr lang="en-US" b="1" baseline="0" dirty="0"/>
              <a:t>Click</a:t>
            </a:r>
            <a:r>
              <a:rPr lang="en-US" baseline="0" dirty="0"/>
              <a:t>] And we don’t forget the users. Azure AD provides Self-service capabilities and easy access to all the application, consumer or business,  they need.</a:t>
            </a:r>
          </a:p>
          <a:p>
            <a:r>
              <a:rPr lang="en-US" baseline="0" dirty="0"/>
              <a:t>in the cloud but on-premises too (Application Proxy)</a:t>
            </a:r>
          </a:p>
          <a:p>
            <a:endParaRPr lang="en-US" dirty="0"/>
          </a:p>
          <a:p>
            <a:r>
              <a:rPr lang="en-US" dirty="0"/>
              <a:t>B2B (Business 2 Business) – Azure AD collaboration capability with users from other organization</a:t>
            </a:r>
          </a:p>
          <a:p>
            <a:r>
              <a:rPr lang="en-US" dirty="0"/>
              <a:t>B2C (Business 2 Consumer) - Azure AD for consumer-facing applications that scales to hundreds of millions of identities</a:t>
            </a:r>
          </a:p>
          <a:p>
            <a:endParaRPr lang="en-US" b="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Build 2012</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77F15-4695-43CD-83B0-974BBDDCBE5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3/18/2019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9883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https://blogs.msdn.microsoft.com/azuregov/2019/02/19/six-tips-for-securing-identity-in-the-cloud/</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Azure Active Directory </a:t>
            </a:r>
            <a:r>
              <a:rPr lang="en-US" sz="1200" b="0" i="0" u="none" strike="noStrike" kern="1200" dirty="0">
                <a:solidFill>
                  <a:schemeClr val="tx1"/>
                </a:solidFill>
                <a:effectLst/>
                <a:latin typeface="+mn-lt"/>
                <a:ea typeface="+mn-ea"/>
                <a:cs typeface="+mn-cs"/>
              </a:rPr>
              <a:t>helps you enhance security, simplify access, and set smart policies with a single identity platform</a:t>
            </a:r>
            <a:r>
              <a:rPr lang="en-US" sz="1200" b="1"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For example, you can implement secure single sign-on for any application faster, more easily, and from any device.</a:t>
            </a:r>
          </a:p>
          <a:p>
            <a:r>
              <a:rPr lang="en-US" sz="1200" b="0" i="0" u="none" strike="noStrike" kern="1200" dirty="0">
                <a:solidFill>
                  <a:schemeClr val="tx1"/>
                </a:solidFill>
                <a:effectLst/>
                <a:latin typeface="+mn-lt"/>
                <a:ea typeface="+mn-ea"/>
                <a:cs typeface="+mn-cs"/>
              </a:rPr>
              <a:t>This identity platform provides you with many options for managing identities. Here are six best practices for securing identities that you can implement today.</a:t>
            </a:r>
          </a:p>
          <a:p>
            <a:r>
              <a:rPr lang="en-US" sz="1200" b="0" i="0" u="none" strike="noStrike" kern="1200" dirty="0">
                <a:solidFill>
                  <a:schemeClr val="tx1"/>
                </a:solidFill>
                <a:effectLst/>
                <a:latin typeface="+mn-lt"/>
                <a:ea typeface="+mn-ea"/>
                <a:cs typeface="+mn-cs"/>
                <a:hlinkClick r:id="rId3"/>
              </a:rPr>
              <a:t>Enable single sign-on</a:t>
            </a:r>
            <a:r>
              <a:rPr lang="en-US" sz="1200" b="0" i="0" u="none" strike="noStrike" kern="1200" dirty="0">
                <a:solidFill>
                  <a:schemeClr val="tx1"/>
                </a:solidFill>
                <a:effectLst/>
                <a:latin typeface="+mn-lt"/>
                <a:ea typeface="+mn-ea"/>
                <a:cs typeface="+mn-cs"/>
              </a:rPr>
              <a:t>. Your users can use the same set of credentials to sign in and access the resources that they need, whether the resources are located on-premises or in the cloud.</a:t>
            </a:r>
          </a:p>
          <a:p>
            <a:r>
              <a:rPr lang="en-US" sz="1200" b="0" i="0" u="none" strike="noStrike" kern="1200" dirty="0">
                <a:solidFill>
                  <a:schemeClr val="tx1"/>
                </a:solidFill>
                <a:effectLst/>
                <a:latin typeface="+mn-lt"/>
                <a:ea typeface="+mn-ea"/>
                <a:cs typeface="+mn-cs"/>
                <a:hlinkClick r:id="rId4"/>
              </a:rPr>
              <a:t>Enforce multi-factor verification for users</a:t>
            </a:r>
            <a:r>
              <a:rPr lang="en-US" sz="1200" b="0" i="0" u="none" strike="noStrike" kern="1200" dirty="0">
                <a:solidFill>
                  <a:schemeClr val="tx1"/>
                </a:solidFill>
                <a:effectLst/>
                <a:latin typeface="+mn-lt"/>
                <a:ea typeface="+mn-ea"/>
                <a:cs typeface="+mn-cs"/>
              </a:rPr>
              <a:t>, especially your administrator accounts. Azure Multi-Factor Authentication (Azure MFA) helps administrators protect their organizations and users with additional methods such as token or phone authentication.</a:t>
            </a:r>
          </a:p>
          <a:p>
            <a:r>
              <a:rPr lang="en-US" sz="1200" b="0" i="0" u="none" strike="noStrike" kern="1200" dirty="0">
                <a:solidFill>
                  <a:schemeClr val="tx1"/>
                </a:solidFill>
                <a:effectLst/>
                <a:latin typeface="+mn-lt"/>
                <a:ea typeface="+mn-ea"/>
                <a:cs typeface="+mn-cs"/>
                <a:hlinkClick r:id="rId5"/>
              </a:rPr>
              <a:t>Turn on Conditional Access</a:t>
            </a:r>
            <a:r>
              <a:rPr lang="en-US" sz="1200" b="0" i="0" u="none" strike="noStrike" kern="1200" dirty="0">
                <a:solidFill>
                  <a:schemeClr val="tx1"/>
                </a:solidFill>
                <a:effectLst/>
                <a:latin typeface="+mn-lt"/>
                <a:ea typeface="+mn-ea"/>
                <a:cs typeface="+mn-cs"/>
              </a:rPr>
              <a:t>. With Azure AD conditional access, you can make automated access control decisions for accessing your cloud apps based on specified conditions. By doing this, every login will be scored to assess its risk and the engine will take actions to reduce it.</a:t>
            </a:r>
          </a:p>
          <a:p>
            <a:r>
              <a:rPr lang="en-US" sz="1200" b="0" i="0" u="none" strike="noStrike" kern="1200" dirty="0">
                <a:solidFill>
                  <a:schemeClr val="tx1"/>
                </a:solidFill>
                <a:effectLst/>
                <a:latin typeface="+mn-lt"/>
                <a:ea typeface="+mn-ea"/>
                <a:cs typeface="+mn-cs"/>
                <a:hlinkClick r:id="rId6"/>
              </a:rPr>
              <a:t>Use Role Based Access Control (RBAC)</a:t>
            </a:r>
            <a:r>
              <a:rPr lang="en-US" sz="1200" b="0" i="0" u="none" strike="noStrike" kern="1200" dirty="0">
                <a:solidFill>
                  <a:schemeClr val="tx1"/>
                </a:solidFill>
                <a:effectLst/>
                <a:latin typeface="+mn-lt"/>
                <a:ea typeface="+mn-ea"/>
                <a:cs typeface="+mn-cs"/>
              </a:rPr>
              <a:t>. Restricting access based on the </a:t>
            </a:r>
            <a:r>
              <a:rPr lang="en-US" sz="1200" b="0" i="0" u="none" strike="noStrike" kern="1200" dirty="0">
                <a:solidFill>
                  <a:schemeClr val="tx1"/>
                </a:solidFill>
                <a:effectLst/>
                <a:latin typeface="+mn-lt"/>
                <a:ea typeface="+mn-ea"/>
                <a:cs typeface="+mn-cs"/>
                <a:hlinkClick r:id="rId7"/>
              </a:rPr>
              <a:t>need to know</a:t>
            </a:r>
            <a:r>
              <a:rPr lang="en-US" sz="1200" b="0" i="0" u="none" strike="noStrike"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8"/>
              </a:rPr>
              <a:t>least privilege</a:t>
            </a:r>
            <a:r>
              <a:rPr lang="en-US" sz="1200" b="0" i="0" u="none" strike="noStrike" kern="1200" dirty="0">
                <a:solidFill>
                  <a:schemeClr val="tx1"/>
                </a:solidFill>
                <a:effectLst/>
                <a:latin typeface="+mn-lt"/>
                <a:ea typeface="+mn-ea"/>
                <a:cs typeface="+mn-cs"/>
              </a:rPr>
              <a:t> security principles is imperative for organizations that need to enforce security policies for data access.</a:t>
            </a:r>
          </a:p>
          <a:p>
            <a:r>
              <a:rPr lang="en-US" sz="1200" b="0" i="0" u="none" strike="noStrike" kern="1200" dirty="0">
                <a:solidFill>
                  <a:schemeClr val="tx1"/>
                </a:solidFill>
                <a:effectLst/>
                <a:latin typeface="+mn-lt"/>
                <a:ea typeface="+mn-ea"/>
                <a:cs typeface="+mn-cs"/>
                <a:hlinkClick r:id="rId9"/>
              </a:rPr>
              <a:t>Enable password management</a:t>
            </a:r>
            <a:r>
              <a:rPr lang="en-US" sz="1200" b="0" i="0" u="none" strike="noStrike" kern="1200" dirty="0">
                <a:solidFill>
                  <a:schemeClr val="tx1"/>
                </a:solidFill>
                <a:effectLst/>
                <a:latin typeface="+mn-lt"/>
                <a:ea typeface="+mn-ea"/>
                <a:cs typeface="+mn-cs"/>
              </a:rPr>
              <a:t> and use appropriate security policies to prevent misuse.</a:t>
            </a:r>
          </a:p>
          <a:p>
            <a:r>
              <a:rPr lang="en-AU" sz="1200" b="1" i="0" u="none" strike="noStrike" kern="1200" dirty="0">
                <a:solidFill>
                  <a:schemeClr val="tx1"/>
                </a:solidFill>
                <a:effectLst/>
                <a:latin typeface="+mn-lt"/>
                <a:ea typeface="+mn-ea"/>
                <a:cs typeface="+mn-cs"/>
              </a:rPr>
              <a:t>Global banned password list</a:t>
            </a:r>
          </a:p>
          <a:p>
            <a:r>
              <a:rPr lang="en-US" sz="1200" b="1" i="0" u="none" strike="noStrike" kern="1200" dirty="0">
                <a:solidFill>
                  <a:schemeClr val="tx1"/>
                </a:solidFill>
                <a:effectLst/>
                <a:latin typeface="+mn-lt"/>
                <a:ea typeface="+mn-ea"/>
                <a:cs typeface="+mn-cs"/>
              </a:rPr>
              <a:t>Preview: Custom banned password list – Azure AD P1 and P2 required for AD synced accounts</a:t>
            </a:r>
          </a:p>
          <a:p>
            <a:r>
              <a:rPr lang="en-US" sz="1200" b="1" i="0" u="none" strike="noStrike" kern="1200" dirty="0">
                <a:solidFill>
                  <a:schemeClr val="tx1"/>
                </a:solidFill>
                <a:effectLst/>
                <a:latin typeface="+mn-lt"/>
                <a:ea typeface="+mn-ea"/>
                <a:cs typeface="+mn-cs"/>
              </a:rPr>
              <a:t>AAD users need AAD Basic for custom list, covered by Global List</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0"/>
              </a:rPr>
              <a:t>Limit administrator access</a:t>
            </a:r>
            <a:r>
              <a:rPr lang="en-US" sz="1200" b="0" i="0" u="none" strike="noStrike" kern="1200" dirty="0">
                <a:solidFill>
                  <a:schemeClr val="tx1"/>
                </a:solidFill>
                <a:effectLst/>
                <a:latin typeface="+mn-lt"/>
                <a:ea typeface="+mn-ea"/>
                <a:cs typeface="+mn-cs"/>
              </a:rPr>
              <a:t> to a limited set of users. You can leverage </a:t>
            </a:r>
            <a:r>
              <a:rPr lang="en-US" sz="1200" b="0" i="0" u="none" strike="noStrike" kern="1200" dirty="0">
                <a:solidFill>
                  <a:schemeClr val="tx1"/>
                </a:solidFill>
                <a:effectLst/>
                <a:latin typeface="+mn-lt"/>
                <a:ea typeface="+mn-ea"/>
                <a:cs typeface="+mn-cs"/>
                <a:hlinkClick r:id="rId11"/>
              </a:rPr>
              <a:t>Privileged Identity Management</a:t>
            </a:r>
            <a:r>
              <a:rPr lang="en-US" sz="1200" b="0" i="0" u="none" strike="noStrike" kern="1200" dirty="0">
                <a:solidFill>
                  <a:schemeClr val="tx1"/>
                </a:solidFill>
                <a:effectLst/>
                <a:latin typeface="+mn-lt"/>
                <a:ea typeface="+mn-ea"/>
                <a:cs typeface="+mn-cs"/>
              </a:rPr>
              <a:t> to ensure a just-in-time approach to obtain the required rights.</a:t>
            </a:r>
          </a:p>
          <a:p>
            <a:pPr marL="0" indent="0">
              <a:buNone/>
            </a:pPr>
            <a:endParaRPr lang="en-US" b="0" dirty="0"/>
          </a:p>
          <a:p>
            <a:pPr marL="0" indent="0">
              <a:buNone/>
            </a:pP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17</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79241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indent="0">
              <a:buNone/>
            </a:pPr>
            <a:r>
              <a:rPr lang="en-US" b="0" dirty="0"/>
              <a:t>This is where</a:t>
            </a:r>
            <a:r>
              <a:rPr lang="en-US" b="0" baseline="0" dirty="0"/>
              <a:t> </a:t>
            </a:r>
            <a:r>
              <a:rPr lang="en-US" b="0" dirty="0"/>
              <a:t>Azure Resource Manager (ARM) comes</a:t>
            </a:r>
            <a:r>
              <a:rPr lang="en-US" b="0" baseline="0" dirty="0"/>
              <a:t> in. </a:t>
            </a:r>
            <a:r>
              <a:rPr lang="en-US" b="0" dirty="0"/>
              <a:t>Azure Resource Manager or (ARM) is</a:t>
            </a:r>
            <a:r>
              <a:rPr lang="en-US" b="0" baseline="0" dirty="0"/>
              <a:t> the new </a:t>
            </a:r>
            <a:r>
              <a:rPr lang="en-US" b="0" dirty="0"/>
              <a:t>Azure deployment service that was released in 2015 and  supersedes the ASM deployment service. It was first announced at Build 2014 when the new Azure portal was announced and provides a new set of API’s that are used to provision resources. ARM facilitates a modular approach to resources meaning that, resources are not dependent on other resources</a:t>
            </a:r>
            <a:r>
              <a:rPr lang="en-US" b="0" baseline="0" dirty="0"/>
              <a:t> and can exist on their own. Role based access control and template based deployment are also new in the ARM service.</a:t>
            </a:r>
            <a:endParaRPr lang="en-US" b="0"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3/18/2019 9:52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687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0" dirty="0"/>
              <a:t>What are Azure Resource Groups? In order to understand what a resource group is, it’s important to know what a resource is. A resource is a manageable item that is available through Azure. Some common resources are a virtual machine, storage account, virtual network, web app and database, but there are many more.</a:t>
            </a:r>
          </a:p>
          <a:p>
            <a:pPr marL="0" indent="0">
              <a:buNone/>
            </a:pPr>
            <a:r>
              <a:rPr lang="en-US" b="0" dirty="0"/>
              <a:t>A resource group is a container that holds related resources for an application or service. A resource group can include all of the resources for an application or service, or only those resources that you group together. You can decide how you want to allocate resources to resource groups based on what makes the most sense for your organization.</a:t>
            </a:r>
          </a:p>
          <a:p>
            <a:pPr marL="0" indent="0">
              <a:buNone/>
            </a:pPr>
            <a:r>
              <a:rPr lang="en-US" b="0" dirty="0"/>
              <a:t>Each resource group can contain a maximum of 800 resources</a:t>
            </a:r>
            <a:r>
              <a:rPr lang="en-US" b="0" baseline="0" dirty="0"/>
              <a:t> and can not be nested.</a:t>
            </a:r>
            <a:endParaRPr lang="en-US" b="0" dirty="0"/>
          </a:p>
          <a:p>
            <a:pPr marL="0" indent="0">
              <a:buNone/>
            </a:pPr>
            <a:r>
              <a:rPr lang="en-US" b="0" dirty="0"/>
              <a:t>A resource can only exist in one resource group</a:t>
            </a:r>
            <a:r>
              <a:rPr lang="en-US" b="0" baseline="0" dirty="0"/>
              <a:t> at a time.</a:t>
            </a:r>
            <a:endParaRPr lang="en-US" b="0" dirty="0"/>
          </a:p>
          <a:p>
            <a:pPr marL="0" indent="0">
              <a:buNone/>
            </a:pPr>
            <a:r>
              <a:rPr lang="en-US" b="0" dirty="0"/>
              <a:t>You can add or remove</a:t>
            </a:r>
            <a:r>
              <a:rPr lang="en-US" b="0" baseline="0" dirty="0"/>
              <a:t> </a:t>
            </a:r>
            <a:r>
              <a:rPr lang="en-US" b="0" dirty="0"/>
              <a:t>resources to a resource group at any time,</a:t>
            </a:r>
            <a:r>
              <a:rPr lang="en-US" b="0" baseline="0" dirty="0"/>
              <a:t> and</a:t>
            </a:r>
          </a:p>
          <a:p>
            <a:pPr marL="0" indent="0">
              <a:buNone/>
            </a:pPr>
            <a:r>
              <a:rPr lang="en-US" b="0" dirty="0"/>
              <a:t>A resource group can contain resources that reside in different regions</a:t>
            </a:r>
            <a:r>
              <a:rPr lang="en-US" b="0" baseline="0" dirty="0"/>
              <a:t>. Giving you more flexibility for your solution.</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19</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199576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69613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673331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76705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3/18/2019 9:52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791030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036668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Policy Definition structure. The management policy definition is created using the JSON format</a:t>
            </a:r>
            <a:r>
              <a:rPr lang="en-US" baseline="0" dirty="0">
                <a:latin typeface="Segoe UI" panose="020B0502040204020203" pitchFamily="34" charset="0"/>
                <a:cs typeface="Segoe UI" panose="020B0502040204020203" pitchFamily="34" charset="0"/>
              </a:rPr>
              <a:t> which is then called by PowerShell or the REST API.</a:t>
            </a: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It consists of one or more conditions</a:t>
            </a:r>
            <a:r>
              <a:rPr lang="en-US" baseline="0" dirty="0">
                <a:latin typeface="Segoe UI" panose="020B0502040204020203" pitchFamily="34" charset="0"/>
                <a:cs typeface="Segoe UI" panose="020B0502040204020203" pitchFamily="34" charset="0"/>
              </a:rPr>
              <a:t> or </a:t>
            </a:r>
            <a:r>
              <a:rPr lang="en-US" dirty="0">
                <a:latin typeface="Segoe UI" panose="020B0502040204020203" pitchFamily="34" charset="0"/>
                <a:cs typeface="Segoe UI" panose="020B0502040204020203" pitchFamily="34" charset="0"/>
              </a:rPr>
              <a:t>logical operators which define the actions and an effect which tells what happens when the conditions are fulfilled.</a:t>
            </a:r>
          </a:p>
          <a:p>
            <a:pPr marL="0" indent="0">
              <a:buNone/>
            </a:pPr>
            <a:r>
              <a:rPr lang="en-US" b="0" dirty="0">
                <a:latin typeface="Segoe UI" panose="020B0502040204020203" pitchFamily="34" charset="0"/>
                <a:cs typeface="Segoe UI" panose="020B0502040204020203" pitchFamily="34" charset="0"/>
              </a:rPr>
              <a:t>At a minimum, a policy contains: Condition</a:t>
            </a:r>
            <a:r>
              <a:rPr lang="en-US" b="0" baseline="0" dirty="0">
                <a:latin typeface="Segoe UI" panose="020B0502040204020203" pitchFamily="34" charset="0"/>
                <a:cs typeface="Segoe UI" panose="020B0502040204020203" pitchFamily="34" charset="0"/>
              </a:rPr>
              <a:t> or </a:t>
            </a:r>
            <a:r>
              <a:rPr lang="en-US" b="0" dirty="0">
                <a:latin typeface="Segoe UI" panose="020B0502040204020203" pitchFamily="34" charset="0"/>
                <a:cs typeface="Segoe UI" panose="020B0502040204020203" pitchFamily="34" charset="0"/>
              </a:rPr>
              <a:t>Logical operators</a:t>
            </a:r>
            <a:r>
              <a:rPr lang="en-US" b="0" baseline="0" dirty="0">
                <a:latin typeface="Segoe UI" panose="020B0502040204020203" pitchFamily="34" charset="0"/>
                <a:cs typeface="Segoe UI" panose="020B0502040204020203" pitchFamily="34" charset="0"/>
              </a:rPr>
              <a:t> </a:t>
            </a:r>
            <a:r>
              <a:rPr lang="en-US" b="0" dirty="0">
                <a:latin typeface="Segoe UI" panose="020B0502040204020203" pitchFamily="34" charset="0"/>
                <a:cs typeface="Segoe UI" panose="020B0502040204020203" pitchFamily="34" charset="0"/>
              </a:rPr>
              <a:t>which are a set of conditions that can be manipulated through a set of logical operators</a:t>
            </a:r>
            <a:r>
              <a:rPr lang="en-US" b="0" baseline="0" dirty="0">
                <a:latin typeface="Segoe UI" panose="020B0502040204020203" pitchFamily="34" charset="0"/>
                <a:cs typeface="Segoe UI" panose="020B0502040204020203" pitchFamily="34" charset="0"/>
              </a:rPr>
              <a:t> and it contains an </a:t>
            </a:r>
            <a:r>
              <a:rPr lang="en-US" b="0" dirty="0">
                <a:latin typeface="Segoe UI" panose="020B0502040204020203" pitchFamily="34" charset="0"/>
                <a:cs typeface="Segoe UI" panose="020B0502040204020203" pitchFamily="34" charset="0"/>
              </a:rPr>
              <a:t>Effect. The Effect describes what the result will be when the condition is satisfied.</a:t>
            </a:r>
            <a:r>
              <a:rPr lang="en-US" b="0" baseline="0" dirty="0">
                <a:latin typeface="Segoe UI" panose="020B0502040204020203" pitchFamily="34" charset="0"/>
                <a:cs typeface="Segoe UI" panose="020B0502040204020203" pitchFamily="34" charset="0"/>
              </a:rPr>
              <a:t> There are 3 different types of Effect. D</a:t>
            </a:r>
            <a:r>
              <a:rPr lang="en-US" b="0" dirty="0">
                <a:latin typeface="Segoe UI" panose="020B0502040204020203" pitchFamily="34" charset="0"/>
                <a:cs typeface="Segoe UI" panose="020B0502040204020203" pitchFamily="34" charset="0"/>
              </a:rPr>
              <a:t>eny, audit or append.</a:t>
            </a:r>
          </a:p>
          <a:p>
            <a:pPr marL="0" indent="0">
              <a:buNone/>
            </a:pPr>
            <a:r>
              <a:rPr lang="en-US" b="0" dirty="0"/>
              <a:t>Deny generates an event in the audit log and fails the request,</a:t>
            </a:r>
          </a:p>
          <a:p>
            <a:pPr marL="0" indent="0">
              <a:buNone/>
            </a:pPr>
            <a:r>
              <a:rPr lang="en-US" b="0" dirty="0"/>
              <a:t>Audit generates an event in audit log but does not fail the request and lastly</a:t>
            </a:r>
          </a:p>
          <a:p>
            <a:pPr marL="0" indent="0">
              <a:buNone/>
            </a:pPr>
            <a:r>
              <a:rPr lang="en-US" b="0" dirty="0"/>
              <a:t>Append which adds a defined set of fields</a:t>
            </a:r>
            <a:r>
              <a:rPr lang="en-US" b="0" baseline="0" dirty="0"/>
              <a:t> </a:t>
            </a:r>
            <a:r>
              <a:rPr lang="en-US" b="0" dirty="0"/>
              <a:t>to the request</a:t>
            </a:r>
            <a:r>
              <a:rPr lang="en-US" b="0" baseline="0" dirty="0"/>
              <a:t>.</a:t>
            </a: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651662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3/18/2019 9:52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007572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0" dirty="0"/>
              <a:t>Resource Locks. As an administrator, you may need to lock a subscription, resource group, or resource to prevent other users in your organization from accidentally deleting or modifying critical resources. Using</a:t>
            </a:r>
            <a:r>
              <a:rPr lang="en-US" b="0" baseline="0" dirty="0"/>
              <a:t> ARM Resource Locks, you’re now able to do this. You can</a:t>
            </a:r>
            <a:r>
              <a:rPr lang="en-US" b="0" dirty="0"/>
              <a:t> set the lock level to, </a:t>
            </a:r>
            <a:r>
              <a:rPr lang="en-US" b="0" dirty="0" err="1"/>
              <a:t>CanNotDelete</a:t>
            </a:r>
            <a:r>
              <a:rPr lang="en-US" b="0" dirty="0"/>
              <a:t> or </a:t>
            </a:r>
            <a:r>
              <a:rPr lang="en-US" b="0" dirty="0" err="1"/>
              <a:t>ReadOnly</a:t>
            </a:r>
            <a:r>
              <a:rPr lang="en-US" b="0" dirty="0"/>
              <a:t>. </a:t>
            </a:r>
          </a:p>
          <a:p>
            <a:pPr marL="0" indent="0">
              <a:buNone/>
            </a:pPr>
            <a:r>
              <a:rPr lang="en-US" b="0" dirty="0" err="1"/>
              <a:t>CanNotDelete</a:t>
            </a:r>
            <a:r>
              <a:rPr lang="en-US" b="0" dirty="0"/>
              <a:t> means authorized users can still read and modify a resource, but they can't delete it. </a:t>
            </a:r>
          </a:p>
          <a:p>
            <a:pPr marL="0" indent="0">
              <a:buNone/>
            </a:pPr>
            <a:r>
              <a:rPr lang="en-US" b="0" dirty="0" err="1"/>
              <a:t>ReadOnly</a:t>
            </a:r>
            <a:r>
              <a:rPr lang="en-US" b="0" dirty="0"/>
              <a:t> means authorized users can read from a resource, but they can't delete it or perform any actions on it,</a:t>
            </a:r>
            <a:r>
              <a:rPr lang="en-US" b="0" baseline="0" dirty="0"/>
              <a:t> effectively, t</a:t>
            </a:r>
            <a:r>
              <a:rPr lang="en-US" b="0" dirty="0"/>
              <a:t>he permission on the resource is restricted to the Reader role.</a:t>
            </a:r>
          </a:p>
          <a:p>
            <a:pPr marL="0" indent="0">
              <a:buNone/>
            </a:pPr>
            <a:r>
              <a:rPr lang="en-US" b="0" dirty="0"/>
              <a:t>Resource locks apply to Everyone, including Administrators.</a:t>
            </a:r>
          </a:p>
          <a:p>
            <a:pPr marL="0" indent="0">
              <a:buNone/>
            </a:pPr>
            <a:r>
              <a:rPr lang="en-US" b="0" dirty="0"/>
              <a:t>It</a:t>
            </a:r>
            <a:r>
              <a:rPr lang="en-US" b="0" baseline="0" dirty="0"/>
              <a:t> is also important to note that a</a:t>
            </a:r>
            <a:r>
              <a:rPr lang="en-US" b="0" dirty="0"/>
              <a:t>pplying a </a:t>
            </a:r>
            <a:r>
              <a:rPr lang="en-US" b="0" dirty="0" err="1"/>
              <a:t>ReadOnly</a:t>
            </a:r>
            <a:r>
              <a:rPr lang="en-US" b="0" dirty="0"/>
              <a:t> lock can lead to unexpected results because some operations that seem like read operations actually require additional actions. For example, placing a </a:t>
            </a:r>
            <a:r>
              <a:rPr lang="en-US" b="0" dirty="0" err="1"/>
              <a:t>ReadOnly</a:t>
            </a:r>
            <a:r>
              <a:rPr lang="en-US" b="0" dirty="0"/>
              <a:t> lock on a storage account prevents all users from listing the keys. The list keys operation is handled through a POST request because the returned keys are available for write operations. For another example, placing a </a:t>
            </a:r>
            <a:r>
              <a:rPr lang="en-US" b="0" dirty="0" err="1"/>
              <a:t>ReadOnly</a:t>
            </a:r>
            <a:r>
              <a:rPr lang="en-US" b="0" dirty="0"/>
              <a:t> lock on an App Service resource prevents Visual Studio Server Explorer from displaying files for the resource because that interaction requires write access.</a:t>
            </a:r>
            <a:r>
              <a:rPr lang="en-US" b="0" baseline="0" dirty="0"/>
              <a:t> Use this resource lock type with caution.</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27</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28079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28</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996363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29</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605733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30</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4878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dirty="0"/>
              <a:t>https://docs.microsoft.com/en-us/learn/modules/intro-to-governance/4-management-groups</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31</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5850162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Azure Blueprint</a:t>
            </a:r>
            <a:r>
              <a:rPr lang="en-US" sz="1200" b="0" i="0" u="none" strike="noStrike" kern="1200" dirty="0">
                <a:solidFill>
                  <a:schemeClr val="tx1"/>
                </a:solidFill>
                <a:effectLst/>
                <a:latin typeface="+mn-lt"/>
                <a:ea typeface="+mn-ea"/>
                <a:cs typeface="+mn-cs"/>
              </a:rPr>
              <a:t> allows you to define a repeatable set of Azure resources that implement and adhere to your organization's standards, patterns, and requirements. Blueprint enables development teams to rapidly build and deploy new environments with the knowledge that they're building within organizational compliance with a set of built-in components that speed up development and delivery.</a:t>
            </a:r>
          </a:p>
          <a:p>
            <a:endParaRPr lang="en-US" b="0" dirty="0"/>
          </a:p>
          <a:p>
            <a:endParaRPr lang="en-US" b="0" dirty="0"/>
          </a:p>
          <a:p>
            <a:r>
              <a:rPr lang="en-US" b="0" dirty="0"/>
              <a:t>https://docs.microsoft.com/en-us/learn/modules/intro-to-governance/5-azure-blueprints</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32</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4097412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33</a:t>
            </a:fld>
            <a:endParaRPr lang="en-AU"/>
          </a:p>
        </p:txBody>
      </p:sp>
    </p:spTree>
    <p:extLst>
      <p:ext uri="{BB962C8B-B14F-4D97-AF65-F5344CB8AC3E}">
        <p14:creationId xmlns:p14="http://schemas.microsoft.com/office/powerpoint/2010/main" val="1987173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3/18/2019 9:52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416139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1" baseline="0" dirty="0"/>
              <a:t>Azure Security Center</a:t>
            </a:r>
          </a:p>
          <a:p>
            <a:r>
              <a:rPr lang="en-US" baseline="0" dirty="0"/>
              <a:t>https://docs.microsoft.com/en-us/azure/security-center/</a:t>
            </a:r>
          </a:p>
          <a:p>
            <a:pPr marL="342900" indent="-342900">
              <a:buFont typeface="Arial" panose="020B0604020202020204" pitchFamily="34" charset="0"/>
              <a:buChar char="•"/>
            </a:pPr>
            <a:r>
              <a:rPr lang="en-US" sz="2000" dirty="0"/>
              <a:t>Azure service that allows customers to:</a:t>
            </a:r>
          </a:p>
          <a:p>
            <a:pPr marL="890270" lvl="1" indent="-342900">
              <a:buFont typeface="Wingdings" panose="05000000000000000000" pitchFamily="2" charset="2"/>
              <a:buChar char="ü"/>
            </a:pPr>
            <a:r>
              <a:rPr lang="en-US" sz="2000" dirty="0"/>
              <a:t>Gain visibility and control into their Azure infrastructure</a:t>
            </a:r>
            <a:endParaRPr lang="en-US" sz="2000" dirty="0">
              <a:cs typeface="Segoe UI Semilight"/>
            </a:endParaRPr>
          </a:p>
          <a:p>
            <a:pPr marL="890270" lvl="1" indent="-342900">
              <a:buFont typeface="Wingdings" panose="05000000000000000000" pitchFamily="2" charset="2"/>
              <a:buChar char="ü"/>
            </a:pPr>
            <a:r>
              <a:rPr lang="en-US" sz="2000" dirty="0"/>
              <a:t>Integrate 3</a:t>
            </a:r>
            <a:r>
              <a:rPr lang="en-US" sz="2000" baseline="30000" dirty="0"/>
              <a:t>rd</a:t>
            </a:r>
            <a:r>
              <a:rPr lang="en-US" sz="2000" dirty="0"/>
              <a:t> party partner solutions with a click of a button </a:t>
            </a:r>
            <a:endParaRPr lang="en-US" sz="2000" dirty="0">
              <a:cs typeface="Segoe UI Semilight"/>
            </a:endParaRPr>
          </a:p>
          <a:p>
            <a:pPr marL="890270" lvl="1" indent="-342900">
              <a:buFont typeface="Wingdings" panose="05000000000000000000" pitchFamily="2" charset="2"/>
              <a:buChar char="ü"/>
            </a:pPr>
            <a:r>
              <a:rPr lang="en-US" sz="2000" dirty="0"/>
              <a:t>Detect attacks on resources deployed in the environment</a:t>
            </a:r>
            <a:endParaRPr lang="en-US" sz="2000" dirty="0">
              <a:cs typeface="Segoe UI Semilight"/>
            </a:endParaRPr>
          </a:p>
          <a:p>
            <a:pPr marL="342900" indent="-342900">
              <a:buFont typeface="Arial" panose="020B0604020202020204" pitchFamily="34" charset="0"/>
              <a:buChar char="•"/>
            </a:pPr>
            <a:r>
              <a:rPr lang="en-US" sz="2000" dirty="0"/>
              <a:t>Three main pillars:</a:t>
            </a:r>
          </a:p>
          <a:p>
            <a:pPr marL="890270" lvl="1" indent="-342900">
              <a:buFont typeface="Wingdings" panose="05000000000000000000" pitchFamily="2" charset="2"/>
              <a:buChar char="ü"/>
            </a:pPr>
            <a:r>
              <a:rPr lang="en-US" sz="2000" dirty="0"/>
              <a:t>Prevention pillar helps you harden your environment (recommendations, visibility) – Free of charge</a:t>
            </a:r>
            <a:endParaRPr lang="en-US" sz="2000" dirty="0">
              <a:cs typeface="Segoe UI Semilight"/>
            </a:endParaRPr>
          </a:p>
          <a:p>
            <a:pPr marL="890270" lvl="1" indent="-342900">
              <a:buFont typeface="Wingdings" panose="05000000000000000000" pitchFamily="2" charset="2"/>
              <a:buChar char="ü"/>
            </a:pPr>
            <a:r>
              <a:rPr lang="en-US" sz="2000" dirty="0"/>
              <a:t>Detection pillar helps you detect gaps in your prevention strategy (threats) – ASC Standard or OMS Security</a:t>
            </a:r>
            <a:endParaRPr lang="en-US" sz="2000" dirty="0">
              <a:cs typeface="Segoe UI Semilight"/>
            </a:endParaRPr>
          </a:p>
          <a:p>
            <a:pPr marL="890270" lvl="1" indent="-342900">
              <a:buFont typeface="Wingdings" panose="05000000000000000000" pitchFamily="2" charset="2"/>
              <a:buChar char="ü"/>
            </a:pPr>
            <a:r>
              <a:rPr lang="en-US" sz="2000" dirty="0"/>
              <a:t>Respond Pillar, Advanced Cloud Defense – tools to stay productive and secure.</a:t>
            </a:r>
            <a:endParaRPr lang="en-US" sz="2000" dirty="0">
              <a:cs typeface="Segoe UI Semilight"/>
            </a:endParaRPr>
          </a:p>
          <a:p>
            <a:endParaRPr lang="en-US" baseline="0" dirty="0"/>
          </a:p>
          <a:p>
            <a:endParaRPr lang="en-US" baseline="0" dirty="0"/>
          </a:p>
          <a:p>
            <a:r>
              <a:rPr lang="en-US" baseline="0" dirty="0"/>
              <a:t>Free vs Standard</a:t>
            </a:r>
          </a:p>
          <a:p>
            <a:r>
              <a:rPr lang="en-US" baseline="0" dirty="0"/>
              <a:t>https://azure.microsoft.com/en-us/pricing/details/security-center/</a:t>
            </a:r>
          </a:p>
          <a:p>
            <a:endParaRPr lang="en-US" baseline="0" dirty="0"/>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Out of the box notable events in the dashboard, or create custom queries.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Security Centre being IN the cloud is updated at the speed of the cloud. If we update things internally due to a new vulnerability being identified then it is pushed globally. Gone are the days of having to wait for the monthly virus definition and signature updates.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recommended controls take the guess work out of your security and forensic posture. You’re presented with an aggregated timeline of an event with the recommendations on the steps to take to mitigate the issues. Allowing you to react much quicker than you normally would, while allocating resources to the right things rather than just hunting through event logs attempting to ascertain what happened and where. </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93934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Out of the box notable events in the dashboard, or create custom queries.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Security Centre being IN the cloud is updated at the speed of the cloud. If we update things internally due to a new vulnerability being identified then it is pushed globally. Gone are the days of having to wait for the monthly virus definition and signature updates.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recommended controls take the guess work out of your security and forensic posture. You’re presented with an aggregated timeline of an event with the recommendations on the steps to take to mitigate the issues. Allowing you to react much quicker than you normally would, while allocating resources to the right things rather than just hunting through event logs attempting to ascertain what happened and where. </a:t>
            </a:r>
          </a:p>
          <a:p>
            <a:endParaRPr lang="en-US" baseline="0" dirty="0"/>
          </a:p>
          <a:p>
            <a:endParaRPr lang="en-US" baseline="0" dirty="0"/>
          </a:p>
          <a:p>
            <a:r>
              <a:rPr lang="en-US" baseline="0" dirty="0"/>
              <a:t>Important to note that you can monitor resources running in other clouds and on-prem with the monitoring agent. </a:t>
            </a:r>
          </a:p>
          <a:p>
            <a:r>
              <a:rPr lang="en-US" baseline="0" dirty="0"/>
              <a:t>Additionally you can incorporate connected security solutions running in Azure, like firewalls and antimalware. AAD Information Protection as well as any security solution that supported Common Event Format (CEF). </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584647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Free vs Standard</a:t>
            </a:r>
          </a:p>
          <a:p>
            <a:r>
              <a:rPr lang="en-US" baseline="0" dirty="0"/>
              <a:t>https://azure.microsoft.com/en-us/pricing/details/security-center/</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47204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Free vs Standard</a:t>
            </a:r>
          </a:p>
          <a:p>
            <a:r>
              <a:rPr lang="en-US" baseline="0" dirty="0"/>
              <a:t>https://azure.microsoft.com/en-us/pricing/details/security-center/</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442795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are covered for your security score out of the box with the Free Tier, however it is important to note that you are required to upgrade to the Standard Tier to get access to Threat Protection and the advanced protections.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Your secure score is based on our recommended security posture, and you’re attributed a score based on how close to meeting the requirements you are. </a:t>
            </a:r>
          </a:p>
          <a:p>
            <a:r>
              <a:rPr lang="en-US" baseline="0" dirty="0"/>
              <a:t>As </a:t>
            </a:r>
            <a:r>
              <a:rPr lang="en-US" baseline="0" dirty="0" err="1"/>
              <a:t>organisations</a:t>
            </a:r>
            <a:r>
              <a:rPr lang="en-US" baseline="0" dirty="0"/>
              <a:t> become more global, it’s important to be aware of your regulatory compliance. This feature is currently in preview however will expand to include more regulations as time goes on. Again, enabled out of the box and with specific recommendations on what you need to fix to bring your organization in line.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730540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Adaptive application controls – automated end-to-end app whitelisting built in to ASC. Uses ASC ML to </a:t>
            </a:r>
            <a:r>
              <a:rPr lang="en-US" baseline="0" dirty="0" err="1"/>
              <a:t>analyse</a:t>
            </a:r>
            <a:r>
              <a:rPr lang="en-US" baseline="0" dirty="0"/>
              <a:t> applications running on your VMs and helps you apply whitelisting rules using inbuilt intelligence. </a:t>
            </a:r>
          </a:p>
          <a:p>
            <a:r>
              <a:rPr lang="en-US" baseline="0" dirty="0"/>
              <a:t>Just in time VM access – with the emphasis on identity being the new security perimeter  and giving our admins the least amount of privilege for the least amount of time, comes the ability to provide VM access only for a defined period. And as of recently it has been made available from the VM blade directly. </a:t>
            </a:r>
          </a:p>
          <a:p>
            <a:r>
              <a:rPr lang="en-US" baseline="0" dirty="0"/>
              <a:t>File Integrity Monitoring is a great way to monitor specific files and registry locations both in MSFT and Linux environments that are key to protecting against malicious actions. If you have specific file shares or registry settings you can add those as custom locations and be notified whenever they are changed.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36163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6967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AU" dirty="0"/>
              <a:t>https://docs.microsoft.com/en-au/azure/sentinel/</a:t>
            </a:r>
          </a:p>
          <a:p>
            <a:pPr marL="0" lvl="0" indent="0">
              <a:buNone/>
            </a:pPr>
            <a:r>
              <a:rPr lang="en-AU" dirty="0"/>
              <a:t>https://github.com/Azure/Azure-Sentinel</a:t>
            </a:r>
          </a:p>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41</a:t>
            </a:fld>
            <a:endParaRPr lang="en-AU"/>
          </a:p>
        </p:txBody>
      </p:sp>
    </p:spTree>
    <p:extLst>
      <p:ext uri="{BB962C8B-B14F-4D97-AF65-F5344CB8AC3E}">
        <p14:creationId xmlns:p14="http://schemas.microsoft.com/office/powerpoint/2010/main" val="39456074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Sentinel gives SIEM capability, complete with baked in Hunt (proactive vulnerability testing) while ASC is focused on "Security posture and protection insights".</a:t>
            </a:r>
          </a:p>
          <a:p>
            <a:endParaRPr lang="en-US" sz="1200" b="0" i="0" kern="1200" baseline="0" dirty="0">
              <a:solidFill>
                <a:schemeClr val="tx1"/>
              </a:solidFill>
              <a:effectLst/>
              <a:latin typeface="+mn-lt"/>
              <a:ea typeface="+mn-ea"/>
              <a:cs typeface="+mn-cs"/>
            </a:endParaRPr>
          </a:p>
          <a:p>
            <a:endParaRPr lang="en-US" sz="1200" b="0" i="0" kern="1200" baseline="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Sentinel Preview is a cloud-native SIEM that provides intelligent security analytics for your entire enterprise at cloud scale. Get limitless cloud speed and scale to help focus on what really matters. Easily collect data from all your cloud or on-premises assets, Office 365, Azure resources, and other clouds. Effectively detect threats with built-in machine learning from Microsoft’s security analytics experts. Automate threat response, using built-in orchestration and automation playbooks.</a:t>
            </a:r>
          </a:p>
          <a:p>
            <a:endParaRPr lang="en-US" sz="1200" b="0" i="0" u="none" strike="noStrike" kern="1200" baseline="0" dirty="0">
              <a:solidFill>
                <a:schemeClr val="tx1"/>
              </a:solidFill>
              <a:effectLst/>
              <a:latin typeface="+mn-lt"/>
              <a:ea typeface="+mn-ea"/>
              <a:cs typeface="+mn-cs"/>
            </a:endParaRPr>
          </a:p>
          <a:p>
            <a:r>
              <a:rPr lang="en-US" baseline="0" dirty="0"/>
              <a:t>https://docs.microsoft.com/en-us/azure/sentinel/</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8076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43</a:t>
            </a:fld>
            <a:endParaRPr lang="en-AU"/>
          </a:p>
        </p:txBody>
      </p:sp>
    </p:spTree>
    <p:extLst>
      <p:ext uri="{BB962C8B-B14F-4D97-AF65-F5344CB8AC3E}">
        <p14:creationId xmlns:p14="http://schemas.microsoft.com/office/powerpoint/2010/main" val="3121509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3/18/2019 9:52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001009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1" baseline="0" dirty="0"/>
              <a:t>Azure Monitor Overview</a:t>
            </a:r>
          </a:p>
          <a:p>
            <a:r>
              <a:rPr lang="en-US" baseline="0" dirty="0"/>
              <a:t>https://docs.microsoft.com/en-au/azure/azure-monitor/overview</a:t>
            </a:r>
          </a:p>
          <a:p>
            <a:endParaRPr lang="en-US" baseline="0" dirty="0"/>
          </a:p>
          <a:p>
            <a:r>
              <a:rPr lang="en-US" baseline="0" dirty="0"/>
              <a:t>Log Analytics Demo environment to practice Kusto Query</a:t>
            </a:r>
          </a:p>
          <a:p>
            <a:r>
              <a:rPr lang="en-US" baseline="0" dirty="0"/>
              <a:t>http://aka.ms/LADemo</a:t>
            </a:r>
          </a:p>
          <a:p>
            <a:endParaRPr lang="en-US" baseline="0" dirty="0"/>
          </a:p>
          <a:p>
            <a:r>
              <a:rPr lang="en-US" sz="1200" b="0" i="0" u="none" strike="noStrike" kern="1200" dirty="0">
                <a:solidFill>
                  <a:schemeClr val="tx1"/>
                </a:solidFill>
                <a:effectLst/>
                <a:latin typeface="+mn-lt"/>
                <a:ea typeface="+mn-ea"/>
                <a:cs typeface="+mn-cs"/>
              </a:rPr>
              <a:t>Kusto Query Language (KQL) from Scratch (Pluralsight - Free Course)</a:t>
            </a:r>
            <a:endParaRPr lang="en-US" baseline="0" dirty="0"/>
          </a:p>
          <a:p>
            <a:r>
              <a:rPr lang="en-US" baseline="0" dirty="0"/>
              <a:t>https://app.pluralsight.com/library/courses/kusto-query-language-kql-from-scratch/table-of-contents</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775386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23577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43415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https://docs.microsoft.com/en-au/azure/azure-monitor/platform/stream-monitoring-data-event-hubs</a:t>
            </a:r>
          </a:p>
          <a:p>
            <a:r>
              <a:rPr lang="en-US" baseline="0" dirty="0"/>
              <a:t>https://docs.microsoft.com/en-au/azure/azure-monitor/platform/activity-logs-stream-event-hubs</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33992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43847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49</a:t>
            </a:fld>
            <a:endParaRPr lang="en-AU"/>
          </a:p>
        </p:txBody>
      </p:sp>
    </p:spTree>
    <p:extLst>
      <p:ext uri="{BB962C8B-B14F-4D97-AF65-F5344CB8AC3E}">
        <p14:creationId xmlns:p14="http://schemas.microsoft.com/office/powerpoint/2010/main" val="7876236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a:p>
            <a:endParaRPr lang="en-US" baseline="0" dirty="0"/>
          </a:p>
          <a:p>
            <a:r>
              <a:rPr lang="en-US" sz="1200" b="1" i="0" u="none" strike="noStrike" kern="1200" dirty="0">
                <a:solidFill>
                  <a:schemeClr val="tx1"/>
                </a:solidFill>
                <a:effectLst/>
                <a:latin typeface="+mn-lt"/>
                <a:ea typeface="+mn-ea"/>
                <a:cs typeface="+mn-cs"/>
              </a:rPr>
              <a:t>What is Azure Key Vault?</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https://docs.microsoft.com/en-us/azure/key-vault/</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https://docs.microsoft.com/en-us/azure/key-vault/key-vault-overview#securely-store-secrets-and-keys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Key Vault is a cloud service that works as a secure secrets store.</a:t>
            </a:r>
          </a:p>
          <a:p>
            <a:r>
              <a:rPr lang="en-US" sz="1200" b="0" i="0" u="none" strike="noStrike" kern="1200" dirty="0">
                <a:solidFill>
                  <a:schemeClr val="tx1"/>
                </a:solidFill>
                <a:effectLst/>
                <a:latin typeface="+mn-lt"/>
                <a:ea typeface="+mn-ea"/>
                <a:cs typeface="+mn-cs"/>
              </a:rPr>
              <a:t>You have passwords, connection strings, and other pieces of information that are needed to keep your applications working. You want to make sure that this information is available but that it is secured. This is where Azure Key Vault can help. Azure Key Vault can help you securely store and manage application secrets.</a:t>
            </a:r>
          </a:p>
          <a:p>
            <a:r>
              <a:rPr lang="en-US" sz="1200" b="0" i="0" u="none" strike="noStrike" kern="1200" dirty="0">
                <a:solidFill>
                  <a:schemeClr val="tx1"/>
                </a:solidFill>
                <a:effectLst/>
                <a:latin typeface="+mn-lt"/>
                <a:ea typeface="+mn-ea"/>
                <a:cs typeface="+mn-cs"/>
              </a:rPr>
              <a:t>Key Vault allows you to create multiple secure containers, called vaults. These vaults are backed by hardware security modules (HSMs). Vaults help reduce the chances of accidental loss of security information by centralizing the storage of application secrets. Key Vaults also control and log the access to anything stored in them. Azure Key Vault can handle requesting and renewing Transport Layer Security (TLS) certificates, providing the features required for a robust certificate lifecycle management solution.</a:t>
            </a:r>
          </a:p>
          <a:p>
            <a:r>
              <a:rPr lang="en-US" sz="1200" b="0" i="0" u="none" strike="noStrike" kern="1200" dirty="0">
                <a:solidFill>
                  <a:schemeClr val="tx1"/>
                </a:solidFill>
                <a:effectLst/>
                <a:latin typeface="+mn-lt"/>
                <a:ea typeface="+mn-ea"/>
                <a:cs typeface="+mn-cs"/>
              </a:rPr>
              <a:t>Azure Key vault is designed to support any type of secret. By this we mean Key Vault can be used to store passwords, database credentials, API keys and, certificates, which can be either software protected or HSM protected</a:t>
            </a:r>
          </a:p>
          <a:p>
            <a:r>
              <a:rPr lang="en-US" sz="1200" b="1" i="0" u="none" strike="noStrike" kern="1200" dirty="0">
                <a:solidFill>
                  <a:schemeClr val="tx1"/>
                </a:solidFill>
                <a:effectLst/>
                <a:latin typeface="+mn-lt"/>
                <a:ea typeface="+mn-ea"/>
                <a:cs typeface="+mn-cs"/>
              </a:rPr>
              <a:t>Why use Azure Key Vault?</a:t>
            </a:r>
          </a:p>
          <a:p>
            <a:r>
              <a:rPr lang="en-US" sz="1200" b="1" i="0" u="none" strike="noStrike" kern="1200" dirty="0">
                <a:solidFill>
                  <a:schemeClr val="tx1"/>
                </a:solidFill>
                <a:effectLst/>
                <a:latin typeface="+mn-lt"/>
                <a:ea typeface="+mn-ea"/>
                <a:cs typeface="+mn-cs"/>
              </a:rPr>
              <a:t>Centralize application secrets</a:t>
            </a:r>
          </a:p>
          <a:p>
            <a:r>
              <a:rPr lang="en-US" sz="1200" b="0" i="0" u="none" strike="noStrike" kern="1200" dirty="0">
                <a:solidFill>
                  <a:schemeClr val="tx1"/>
                </a:solidFill>
                <a:effectLst/>
                <a:latin typeface="+mn-lt"/>
                <a:ea typeface="+mn-ea"/>
                <a:cs typeface="+mn-cs"/>
              </a:rPr>
              <a:t>Centralizing storage of application secrets in Azure Key Vault allows you to control their distribution. Key Vault greatly reduces the chances that secrets may be accidentally leaked. When using Key Vault, application developers no longer need to store security information in their application. This eliminates the need to make this information part of the code. For example, an application may need to connect to a database. Instead of storing the connection string in the app codes, store it securely in Key Vault.</a:t>
            </a:r>
          </a:p>
          <a:p>
            <a:r>
              <a:rPr lang="en-US" sz="1200" b="0" i="0" u="none" strike="noStrike" kern="1200" dirty="0">
                <a:solidFill>
                  <a:schemeClr val="tx1"/>
                </a:solidFill>
                <a:effectLst/>
                <a:latin typeface="+mn-lt"/>
                <a:ea typeface="+mn-ea"/>
                <a:cs typeface="+mn-cs"/>
              </a:rPr>
              <a:t>Your applications can securely access the information they need by using URIs that allow them to retrieve specific versions of a secret after the application’s key or secret is stored in Azure Key Vault. This happens without having to write custom code to protect any of the secret information.</a:t>
            </a:r>
          </a:p>
          <a:p>
            <a:r>
              <a:rPr lang="en-US" sz="1200" b="1" i="0" u="none" strike="noStrike" kern="1200" dirty="0">
                <a:solidFill>
                  <a:schemeClr val="tx1"/>
                </a:solidFill>
                <a:effectLst/>
                <a:latin typeface="+mn-lt"/>
                <a:ea typeface="+mn-ea"/>
                <a:cs typeface="+mn-cs"/>
              </a:rPr>
              <a:t>Securely store secrets and keys</a:t>
            </a:r>
          </a:p>
          <a:p>
            <a:r>
              <a:rPr lang="en-US" sz="1200" b="0" i="0" u="none" strike="noStrike" kern="1200" dirty="0">
                <a:solidFill>
                  <a:schemeClr val="tx1"/>
                </a:solidFill>
                <a:effectLst/>
                <a:latin typeface="+mn-lt"/>
                <a:ea typeface="+mn-ea"/>
                <a:cs typeface="+mn-cs"/>
              </a:rPr>
              <a:t>Secrets and keys are safeguarded by Azure, using industry-standard algorithms, key lengths, and hardware security modules (HSMs). The HSMs used are Federal Information Processing Standards (FIPS) 140-2 Level 2 validated.</a:t>
            </a:r>
          </a:p>
          <a:p>
            <a:r>
              <a:rPr lang="en-US" sz="1200" b="0" i="0" u="none" strike="noStrike" kern="1200" dirty="0">
                <a:solidFill>
                  <a:schemeClr val="tx1"/>
                </a:solidFill>
                <a:effectLst/>
                <a:latin typeface="+mn-lt"/>
                <a:ea typeface="+mn-ea"/>
                <a:cs typeface="+mn-cs"/>
              </a:rPr>
              <a:t>Access to a key vault requires proper authentication and authorization before a caller (user or application) can get access. Authentication establishes the identity of the caller, while authorization determines the operations that they are allowed to perform.</a:t>
            </a:r>
          </a:p>
          <a:p>
            <a:r>
              <a:rPr lang="en-US" sz="1200" b="0" i="0" u="none" strike="noStrike" kern="1200" dirty="0">
                <a:solidFill>
                  <a:schemeClr val="tx1"/>
                </a:solidFill>
                <a:effectLst/>
                <a:latin typeface="+mn-lt"/>
                <a:ea typeface="+mn-ea"/>
                <a:cs typeface="+mn-cs"/>
              </a:rPr>
              <a:t>Authentication is done via Azure Active Directory. Authorization may be done via role-based access control (RBAC) or Key Vault access policy. RBAC is used when dealing with the management of the vaults and key vault access policy is used when attempting to access data stored in a vault.</a:t>
            </a:r>
          </a:p>
          <a:p>
            <a:r>
              <a:rPr lang="en-US" sz="1200" b="0" i="0" u="none" strike="noStrike" kern="1200" dirty="0">
                <a:solidFill>
                  <a:schemeClr val="tx1"/>
                </a:solidFill>
                <a:effectLst/>
                <a:latin typeface="+mn-lt"/>
                <a:ea typeface="+mn-ea"/>
                <a:cs typeface="+mn-cs"/>
              </a:rPr>
              <a:t>Azure Key Vaults may be either software- or hardware-HSM protected. For situations where you require added assurance you can import or generate keys in hardware security modules (HSMs) that never leave the HSM boundary. Microsoft uses Thales hardware security modules. You can use Thales tools to move a key from your HSM to Azure Key Vault.</a:t>
            </a:r>
          </a:p>
          <a:p>
            <a:r>
              <a:rPr lang="en-US" sz="1200" b="0" i="0" u="none" strike="noStrike" kern="1200" dirty="0">
                <a:solidFill>
                  <a:schemeClr val="tx1"/>
                </a:solidFill>
                <a:effectLst/>
                <a:latin typeface="+mn-lt"/>
                <a:ea typeface="+mn-ea"/>
                <a:cs typeface="+mn-cs"/>
              </a:rPr>
              <a:t>Finally, Azure Key Vault is designed so that Microsoft does not see or extract your data.</a:t>
            </a:r>
          </a:p>
          <a:p>
            <a:r>
              <a:rPr lang="en-US" sz="1200" b="1" i="0" u="none" strike="noStrike" kern="1200" dirty="0">
                <a:solidFill>
                  <a:schemeClr val="tx1"/>
                </a:solidFill>
                <a:effectLst/>
                <a:latin typeface="+mn-lt"/>
                <a:ea typeface="+mn-ea"/>
                <a:cs typeface="+mn-cs"/>
              </a:rPr>
              <a:t>Monitor access and use</a:t>
            </a:r>
          </a:p>
          <a:p>
            <a:r>
              <a:rPr lang="en-US" sz="1200" b="0" i="0" u="none" strike="noStrike" kern="1200" dirty="0">
                <a:solidFill>
                  <a:schemeClr val="tx1"/>
                </a:solidFill>
                <a:effectLst/>
                <a:latin typeface="+mn-lt"/>
                <a:ea typeface="+mn-ea"/>
                <a:cs typeface="+mn-cs"/>
              </a:rPr>
              <a:t>Once you have created a couple of Key Vaults, you will want to monitor how and when your keys and secrets are being accessed. You can do this by enabling logging for Key Vault. You can configure Azure Key Vault to:</a:t>
            </a:r>
          </a:p>
          <a:p>
            <a:r>
              <a:rPr lang="en-US" sz="1200" b="0" i="0" u="none" strike="noStrike" kern="1200" dirty="0">
                <a:solidFill>
                  <a:schemeClr val="tx1"/>
                </a:solidFill>
                <a:effectLst/>
                <a:latin typeface="+mn-lt"/>
                <a:ea typeface="+mn-ea"/>
                <a:cs typeface="+mn-cs"/>
              </a:rPr>
              <a:t>Archive to a storage account.</a:t>
            </a:r>
          </a:p>
          <a:p>
            <a:r>
              <a:rPr lang="en-US" sz="1200" b="0" i="0" u="none" strike="noStrike" kern="1200" dirty="0">
                <a:solidFill>
                  <a:schemeClr val="tx1"/>
                </a:solidFill>
                <a:effectLst/>
                <a:latin typeface="+mn-lt"/>
                <a:ea typeface="+mn-ea"/>
                <a:cs typeface="+mn-cs"/>
              </a:rPr>
              <a:t>Stream to an event hub.</a:t>
            </a:r>
          </a:p>
          <a:p>
            <a:r>
              <a:rPr lang="en-US" sz="1200" b="0" i="0" u="none" strike="noStrike" kern="1200" dirty="0">
                <a:solidFill>
                  <a:schemeClr val="tx1"/>
                </a:solidFill>
                <a:effectLst/>
                <a:latin typeface="+mn-lt"/>
                <a:ea typeface="+mn-ea"/>
                <a:cs typeface="+mn-cs"/>
              </a:rPr>
              <a:t>Send the logs to Log Analytics.</a:t>
            </a:r>
          </a:p>
          <a:p>
            <a:r>
              <a:rPr lang="en-US" sz="1200" b="0" i="0" u="none" strike="noStrike" kern="1200" dirty="0">
                <a:solidFill>
                  <a:schemeClr val="tx1"/>
                </a:solidFill>
                <a:effectLst/>
                <a:latin typeface="+mn-lt"/>
                <a:ea typeface="+mn-ea"/>
                <a:cs typeface="+mn-cs"/>
              </a:rPr>
              <a:t>You have control over your logs and you may secure them by restricting access and you may also delete logs that you no longer need.</a:t>
            </a:r>
          </a:p>
          <a:p>
            <a:r>
              <a:rPr lang="en-US" sz="1200" b="1" i="0" u="none" strike="noStrike" kern="1200" dirty="0">
                <a:solidFill>
                  <a:schemeClr val="tx1"/>
                </a:solidFill>
                <a:effectLst/>
                <a:latin typeface="+mn-lt"/>
                <a:ea typeface="+mn-ea"/>
                <a:cs typeface="+mn-cs"/>
              </a:rPr>
              <a:t>Simplified administration of application secrets</a:t>
            </a:r>
          </a:p>
          <a:p>
            <a:r>
              <a:rPr lang="en-US" sz="1200" b="0" i="0" u="none" strike="noStrike" kern="1200" dirty="0">
                <a:solidFill>
                  <a:schemeClr val="tx1"/>
                </a:solidFill>
                <a:effectLst/>
                <a:latin typeface="+mn-lt"/>
                <a:ea typeface="+mn-ea"/>
                <a:cs typeface="+mn-cs"/>
              </a:rPr>
              <a:t>When storing valuable data, you must take several steps. Security information must be secured, it must follow a lifecycle, it must be highly available. Azure Key Vault simplifies a lot of this by:</a:t>
            </a:r>
          </a:p>
          <a:p>
            <a:r>
              <a:rPr lang="en-US" sz="1200" b="0" i="0" u="none" strike="noStrike" kern="1200" dirty="0">
                <a:solidFill>
                  <a:schemeClr val="tx1"/>
                </a:solidFill>
                <a:effectLst/>
                <a:latin typeface="+mn-lt"/>
                <a:ea typeface="+mn-ea"/>
                <a:cs typeface="+mn-cs"/>
              </a:rPr>
              <a:t>Removing the need for in-house knowledge of Hardware Security Modules</a:t>
            </a:r>
          </a:p>
          <a:p>
            <a:r>
              <a:rPr lang="en-US" sz="1200" b="0" i="0" u="none" strike="noStrike" kern="1200" dirty="0">
                <a:solidFill>
                  <a:schemeClr val="tx1"/>
                </a:solidFill>
                <a:effectLst/>
                <a:latin typeface="+mn-lt"/>
                <a:ea typeface="+mn-ea"/>
                <a:cs typeface="+mn-cs"/>
              </a:rPr>
              <a:t>Scaling up on short notice to meet your organization’s usage spikes.</a:t>
            </a:r>
          </a:p>
          <a:p>
            <a:r>
              <a:rPr lang="en-US" sz="1200" b="0" i="0" u="none" strike="noStrike" kern="1200" dirty="0">
                <a:solidFill>
                  <a:schemeClr val="tx1"/>
                </a:solidFill>
                <a:effectLst/>
                <a:latin typeface="+mn-lt"/>
                <a:ea typeface="+mn-ea"/>
                <a:cs typeface="+mn-cs"/>
              </a:rPr>
              <a:t>Replicating the contents of your Key Vault within a region and to a secondary region. Key Vault ensures high availability and takes away the need of any action from the administrator to trigger the failover.</a:t>
            </a:r>
          </a:p>
          <a:p>
            <a:r>
              <a:rPr lang="en-US" sz="1200" b="0" i="0" u="none" strike="noStrike" kern="1200" dirty="0">
                <a:solidFill>
                  <a:schemeClr val="tx1"/>
                </a:solidFill>
                <a:effectLst/>
                <a:latin typeface="+mn-lt"/>
                <a:ea typeface="+mn-ea"/>
                <a:cs typeface="+mn-cs"/>
              </a:rPr>
              <a:t>Providing standards Azure administration options via the portal, Azure CLI and PowerShell.</a:t>
            </a:r>
          </a:p>
          <a:p>
            <a:r>
              <a:rPr lang="en-US" sz="1200" b="0" i="0" u="none" strike="noStrike" kern="1200" dirty="0">
                <a:solidFill>
                  <a:schemeClr val="tx1"/>
                </a:solidFill>
                <a:effectLst/>
                <a:latin typeface="+mn-lt"/>
                <a:ea typeface="+mn-ea"/>
                <a:cs typeface="+mn-cs"/>
              </a:rPr>
              <a:t>Automating certain tasks on certificates that you purchase from Public CAs, such as enroll and renew.</a:t>
            </a:r>
          </a:p>
          <a:p>
            <a:r>
              <a:rPr lang="en-US" sz="1200" b="0" i="0" u="none" strike="noStrike" kern="1200" dirty="0">
                <a:solidFill>
                  <a:schemeClr val="tx1"/>
                </a:solidFill>
                <a:effectLst/>
                <a:latin typeface="+mn-lt"/>
                <a:ea typeface="+mn-ea"/>
                <a:cs typeface="+mn-cs"/>
              </a:rPr>
              <a:t>In addition, Azure Key Vaults allow you to segregate application secrets. Applications may access only the vault that they are allowed to access, and they be limited to only perform specific operations. You can create an Azure Key Vault per application and restrict the secrets stored in a Key Vault to a specific application and team of developers.</a:t>
            </a:r>
          </a:p>
          <a:p>
            <a:r>
              <a:rPr lang="en-US" sz="1200" b="1" i="0" u="none" strike="noStrike" kern="1200" dirty="0">
                <a:solidFill>
                  <a:schemeClr val="tx1"/>
                </a:solidFill>
                <a:effectLst/>
                <a:latin typeface="+mn-lt"/>
                <a:ea typeface="+mn-ea"/>
                <a:cs typeface="+mn-cs"/>
              </a:rPr>
              <a:t>Integrate with other Azure services</a:t>
            </a:r>
          </a:p>
          <a:p>
            <a:r>
              <a:rPr lang="en-US" sz="1200" b="0" i="0" u="none" strike="noStrike" kern="1200" dirty="0">
                <a:solidFill>
                  <a:schemeClr val="tx1"/>
                </a:solidFill>
                <a:effectLst/>
                <a:latin typeface="+mn-lt"/>
                <a:ea typeface="+mn-ea"/>
                <a:cs typeface="+mn-cs"/>
              </a:rPr>
              <a:t>As a secure store in Azure, Key Vault has been used to simplify scenarios like </a:t>
            </a:r>
            <a:r>
              <a:rPr lang="en-US" sz="1200" b="0" i="0" u="sng" strike="noStrike" kern="1200" dirty="0">
                <a:solidFill>
                  <a:schemeClr val="tx1"/>
                </a:solidFill>
                <a:effectLst/>
                <a:latin typeface="+mn-lt"/>
                <a:ea typeface="+mn-ea"/>
                <a:cs typeface="+mn-cs"/>
                <a:hlinkClick r:id="rId3"/>
              </a:rPr>
              <a:t>Azure Disk Encryption</a:t>
            </a:r>
            <a:r>
              <a:rPr lang="en-US" sz="1200" b="0" i="0" u="none" strike="noStrike" kern="1200" dirty="0">
                <a:solidFill>
                  <a:schemeClr val="tx1"/>
                </a:solidFill>
                <a:effectLst/>
                <a:latin typeface="+mn-lt"/>
                <a:ea typeface="+mn-ea"/>
                <a:cs typeface="+mn-cs"/>
              </a:rPr>
              <a:t>, the </a:t>
            </a:r>
            <a:r>
              <a:rPr lang="en-US" sz="1200" b="0" i="0" u="sng" strike="noStrike" kern="1200" dirty="0">
                <a:solidFill>
                  <a:schemeClr val="tx1"/>
                </a:solidFill>
                <a:effectLst/>
                <a:latin typeface="+mn-lt"/>
                <a:ea typeface="+mn-ea"/>
                <a:cs typeface="+mn-cs"/>
                <a:hlinkClick r:id="rId4"/>
              </a:rPr>
              <a:t>always encrypted</a:t>
            </a:r>
            <a:r>
              <a:rPr lang="en-US" sz="1200" b="0" i="0" u="none" strike="noStrike" kern="1200" dirty="0">
                <a:solidFill>
                  <a:schemeClr val="tx1"/>
                </a:solidFill>
                <a:effectLst/>
                <a:latin typeface="+mn-lt"/>
                <a:ea typeface="+mn-ea"/>
                <a:cs typeface="+mn-cs"/>
              </a:rPr>
              <a:t> functionality in SQL server and Azure SQL, </a:t>
            </a:r>
            <a:r>
              <a:rPr lang="en-US" sz="1200" b="0" i="0" u="sng" strike="noStrike" kern="1200" dirty="0">
                <a:solidFill>
                  <a:schemeClr val="tx1"/>
                </a:solidFill>
                <a:effectLst/>
                <a:latin typeface="+mn-lt"/>
                <a:ea typeface="+mn-ea"/>
                <a:cs typeface="+mn-cs"/>
                <a:hlinkClick r:id="rId5"/>
              </a:rPr>
              <a:t>Azure web apps</a:t>
            </a:r>
            <a:r>
              <a:rPr lang="en-US" sz="1200" b="0" i="0" u="none" strike="noStrike" kern="1200" dirty="0">
                <a:solidFill>
                  <a:schemeClr val="tx1"/>
                </a:solidFill>
                <a:effectLst/>
                <a:latin typeface="+mn-lt"/>
                <a:ea typeface="+mn-ea"/>
                <a:cs typeface="+mn-cs"/>
              </a:rPr>
              <a:t>. Key Vault itself can integrate with storage accounts, event hubs, and log analytics.</a:t>
            </a:r>
          </a:p>
          <a:p>
            <a:endParaRPr lang="en-US" baseline="0" dirty="0"/>
          </a:p>
          <a:p>
            <a:endParaRPr lang="en-US" baseline="0" dirty="0"/>
          </a:p>
          <a:p>
            <a:r>
              <a:rPr lang="en-US" sz="1200" b="1" i="0" u="none" strike="noStrike" kern="1200" dirty="0">
                <a:solidFill>
                  <a:schemeClr val="tx1"/>
                </a:solidFill>
                <a:effectLst/>
                <a:latin typeface="+mn-lt"/>
                <a:ea typeface="+mn-ea"/>
                <a:cs typeface="+mn-cs"/>
              </a:rPr>
              <a:t>What is managed identities for Azure resources?</a:t>
            </a:r>
          </a:p>
          <a:p>
            <a:r>
              <a:rPr lang="en-US" baseline="0" dirty="0"/>
              <a:t>https://docs.microsoft.com/en-us/azure/active-directory/managed-identities-azure-resources/overview</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28637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AU" dirty="0"/>
              <a:t>https://docs.microsoft.com/en-us/azure/networking/networking-overview</a:t>
            </a:r>
          </a:p>
          <a:p>
            <a:pPr marL="0" lvl="0" indent="0">
              <a:buNone/>
            </a:pPr>
            <a:endParaRPr lang="en-AU" dirty="0"/>
          </a:p>
          <a:p>
            <a:pPr marL="0" lvl="0" indent="0">
              <a:buNone/>
            </a:pPr>
            <a:r>
              <a:rPr lang="en-AU" sz="1200" b="0" i="0" u="none" strike="noStrike" kern="1200" dirty="0">
                <a:solidFill>
                  <a:schemeClr val="tx1"/>
                </a:solidFill>
                <a:effectLst/>
                <a:latin typeface="+mn-lt"/>
                <a:ea typeface="+mn-ea"/>
                <a:cs typeface="+mn-cs"/>
              </a:rPr>
              <a:t>Microsoft Networking Academy</a:t>
            </a:r>
            <a:endParaRPr lang="en-AU" dirty="0"/>
          </a:p>
          <a:p>
            <a:pPr marL="0" lvl="0" indent="0">
              <a:buNone/>
            </a:pPr>
            <a:r>
              <a:rPr lang="en-AU" dirty="0"/>
              <a:t>https://www.youtube.com/channel/UCy6v89YQ_u12dsxK4FH0NuA</a:t>
            </a:r>
          </a:p>
        </p:txBody>
      </p:sp>
      <p:sp>
        <p:nvSpPr>
          <p:cNvPr id="4" name="Slide Number Placeholder 3"/>
          <p:cNvSpPr>
            <a:spLocks noGrp="1"/>
          </p:cNvSpPr>
          <p:nvPr>
            <p:ph type="sldNum" sz="quarter" idx="10"/>
          </p:nvPr>
        </p:nvSpPr>
        <p:spPr/>
        <p:txBody>
          <a:bodyPr/>
          <a:lstStyle/>
          <a:p>
            <a:fld id="{3D75DBB0-5A17-479E-945A-924992E47E89}" type="slidenum">
              <a:rPr lang="en-AU" smtClean="0"/>
              <a:t>51</a:t>
            </a:fld>
            <a:endParaRPr lang="en-AU"/>
          </a:p>
        </p:txBody>
      </p:sp>
    </p:spTree>
    <p:extLst>
      <p:ext uri="{BB962C8B-B14F-4D97-AF65-F5344CB8AC3E}">
        <p14:creationId xmlns:p14="http://schemas.microsoft.com/office/powerpoint/2010/main" val="20177343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The figure above shows an on-premises network connected to the public Internet through a router. You can also see a firewall between the router and a DMZ hosting a DNS server and a web server farm. The web server farm is load balanced using a hardware load balancer that is exposed to the Internet, and consumes resources from the internal subnet. The internal subnet is separated from the DMZ by another firewall, and hosts Active Directory Domain Controller servers, database servers, and application servers. The same network can be hosted in Azure on the right hand side.</a:t>
            </a:r>
          </a:p>
          <a:p>
            <a:pPr marL="0" indent="0">
              <a:buNone/>
            </a:pPr>
            <a:endParaRPr lang="en-US" dirty="0"/>
          </a:p>
          <a:p>
            <a:pPr marL="0" indent="0">
              <a:buNone/>
            </a:pPr>
            <a:r>
              <a:rPr lang="en-US" dirty="0"/>
              <a:t>Notice how the Azure infrastructure takes on the role of the router, allowing access from your </a:t>
            </a:r>
            <a:r>
              <a:rPr lang="en-US" dirty="0" err="1"/>
              <a:t>VNet</a:t>
            </a:r>
            <a:r>
              <a:rPr lang="en-US" dirty="0"/>
              <a:t> to the public Internet without the need of any configuration. Firewalls can be substituted by Network Security Groups (NSGs) applied to each individual subnet. And physical load balancers are substituted by internet facing and internal load balancers in Azure.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244244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2475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sz="1200" b="1" i="0" u="none" strike="noStrike" kern="1200" dirty="0">
                <a:solidFill>
                  <a:schemeClr val="tx1"/>
                </a:solidFill>
                <a:effectLst/>
                <a:latin typeface="+mn-lt"/>
                <a:ea typeface="+mn-ea"/>
                <a:cs typeface="+mn-cs"/>
              </a:rPr>
              <a:t>Security</a:t>
            </a:r>
          </a:p>
          <a:p>
            <a:pPr marL="0" indent="0">
              <a:buNone/>
            </a:pPr>
            <a:r>
              <a:rPr lang="en-US" sz="1200" b="0" i="0" u="none" strike="noStrike" kern="1200" dirty="0">
                <a:solidFill>
                  <a:schemeClr val="tx1"/>
                </a:solidFill>
                <a:effectLst/>
                <a:latin typeface="+mn-lt"/>
                <a:ea typeface="+mn-ea"/>
                <a:cs typeface="+mn-cs"/>
              </a:rPr>
              <a:t>Help keep your data </a:t>
            </a:r>
            <a:r>
              <a:rPr lang="en-US" sz="1200" b="1" i="0" u="none" strike="noStrike" kern="1200" dirty="0">
                <a:solidFill>
                  <a:schemeClr val="tx1"/>
                </a:solidFill>
                <a:effectLst/>
                <a:latin typeface="+mn-lt"/>
                <a:ea typeface="+mn-ea"/>
                <a:cs typeface="+mn-cs"/>
              </a:rPr>
              <a:t>secure</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Security Development Lifecycle</a:t>
            </a:r>
            <a:r>
              <a:rPr lang="en-US" sz="1200" b="0" i="0" u="none" strike="noStrike" kern="1200" dirty="0">
                <a:solidFill>
                  <a:schemeClr val="tx1"/>
                </a:solidFill>
                <a:effectLst/>
                <a:latin typeface="+mn-lt"/>
                <a:ea typeface="+mn-ea"/>
                <a:cs typeface="+mn-cs"/>
              </a:rPr>
              <a:t>, a mandatory development process that embeds security requirements into our software.</a:t>
            </a:r>
          </a:p>
          <a:p>
            <a:r>
              <a:rPr lang="en-US" sz="1200" b="1" i="0" u="none" strike="noStrike" kern="1200" dirty="0">
                <a:solidFill>
                  <a:schemeClr val="tx1"/>
                </a:solidFill>
                <a:effectLst/>
                <a:latin typeface="+mn-lt"/>
                <a:ea typeface="+mn-ea"/>
                <a:cs typeface="+mn-cs"/>
              </a:rPr>
              <a:t>Cyber Defense Operations Center</a:t>
            </a:r>
            <a:r>
              <a:rPr lang="en-US" sz="1200" b="0" i="0" u="none" strike="noStrike" kern="1200" dirty="0">
                <a:solidFill>
                  <a:schemeClr val="tx1"/>
                </a:solidFill>
                <a:effectLst/>
                <a:latin typeface="+mn-lt"/>
                <a:ea typeface="+mn-ea"/>
                <a:cs typeface="+mn-cs"/>
              </a:rPr>
              <a:t> that protects Microsoft’s cloud infrastructure, services, products, devices, and our own corporate resources from evolving threats.</a:t>
            </a:r>
          </a:p>
          <a:p>
            <a:r>
              <a:rPr lang="en-US" sz="1200" b="1" i="0" u="none" strike="noStrike" kern="1200" dirty="0">
                <a:solidFill>
                  <a:schemeClr val="tx1"/>
                </a:solidFill>
                <a:effectLst/>
                <a:latin typeface="+mn-lt"/>
                <a:ea typeface="+mn-ea"/>
                <a:cs typeface="+mn-cs"/>
              </a:rPr>
              <a:t>Built-in product security</a:t>
            </a:r>
            <a:r>
              <a:rPr lang="en-US" sz="1200" b="0" i="0" u="none" strike="noStrike" kern="1200" dirty="0">
                <a:solidFill>
                  <a:schemeClr val="tx1"/>
                </a:solidFill>
                <a:effectLst/>
                <a:latin typeface="+mn-lt"/>
                <a:ea typeface="+mn-ea"/>
                <a:cs typeface="+mn-cs"/>
              </a:rPr>
              <a:t> designed to help meet your organization’s needs for robust security, reliability, and user productivity, with reduced time and costs.</a:t>
            </a:r>
          </a:p>
          <a:p>
            <a:r>
              <a:rPr lang="en-US" sz="1200" b="1" i="0" u="none" strike="noStrike" kern="1200" dirty="0">
                <a:solidFill>
                  <a:schemeClr val="tx1"/>
                </a:solidFill>
                <a:effectLst/>
                <a:latin typeface="+mn-lt"/>
                <a:ea typeface="+mn-ea"/>
                <a:cs typeface="+mn-cs"/>
              </a:rPr>
              <a:t>Data privacy</a:t>
            </a:r>
            <a:r>
              <a:rPr lang="en-US" sz="1200" b="0" i="0" u="none" strike="noStrike" kern="1200" dirty="0">
                <a:solidFill>
                  <a:schemeClr val="tx1"/>
                </a:solidFill>
                <a:effectLst/>
                <a:latin typeface="+mn-lt"/>
                <a:ea typeface="+mn-ea"/>
                <a:cs typeface="+mn-cs"/>
              </a:rPr>
              <a:t> controls and visibility into where your data resides and who has access to it.</a:t>
            </a:r>
          </a:p>
          <a:p>
            <a:r>
              <a:rPr lang="en-US" sz="1200" b="1" i="0" u="none" strike="noStrike" kern="1200" dirty="0">
                <a:solidFill>
                  <a:schemeClr val="tx1"/>
                </a:solidFill>
                <a:effectLst/>
                <a:latin typeface="+mn-lt"/>
                <a:ea typeface="+mn-ea"/>
                <a:cs typeface="+mn-cs"/>
              </a:rPr>
              <a:t>Azure Active Directory</a:t>
            </a:r>
            <a:r>
              <a:rPr lang="en-US" sz="1200" b="0" i="0" u="none" strike="noStrike" kern="1200" dirty="0">
                <a:solidFill>
                  <a:schemeClr val="tx1"/>
                </a:solidFill>
                <a:effectLst/>
                <a:latin typeface="+mn-lt"/>
                <a:ea typeface="+mn-ea"/>
                <a:cs typeface="+mn-cs"/>
              </a:rPr>
              <a:t> (Azure AD) for secure identity in managing users, providing authentication, including Multi-Factor Authentication (MFA), and access control.</a:t>
            </a:r>
          </a:p>
          <a:p>
            <a:r>
              <a:rPr lang="en-US" sz="1200" b="1" i="0" u="none" strike="noStrike" kern="1200" dirty="0">
                <a:solidFill>
                  <a:schemeClr val="tx1"/>
                </a:solidFill>
                <a:effectLst/>
                <a:latin typeface="+mn-lt"/>
                <a:ea typeface="+mn-ea"/>
                <a:cs typeface="+mn-cs"/>
              </a:rPr>
              <a:t>Data encryption</a:t>
            </a:r>
            <a:r>
              <a:rPr lang="en-US" sz="1200" b="0" i="0" u="none" strike="noStrike" kern="1200" dirty="0">
                <a:solidFill>
                  <a:schemeClr val="tx1"/>
                </a:solidFill>
                <a:effectLst/>
                <a:latin typeface="+mn-lt"/>
                <a:ea typeface="+mn-ea"/>
                <a:cs typeface="+mn-cs"/>
              </a:rPr>
              <a:t> methods that stay a step ahead of cybercriminals, providing you additional security for data at rest, on the wire, or within applications.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Privacy</a:t>
            </a:r>
          </a:p>
          <a:p>
            <a:pPr marL="0" indent="0">
              <a:buNone/>
            </a:pPr>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 your right to control and make decisions about your data.</a:t>
            </a:r>
          </a:p>
          <a:p>
            <a:pPr marL="0" indent="0">
              <a:buNone/>
            </a:pPr>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Control</a:t>
            </a:r>
            <a:r>
              <a:rPr lang="en-US" sz="1200" b="0" i="0" u="none" strike="noStrike" kern="1200" dirty="0">
                <a:solidFill>
                  <a:schemeClr val="tx1"/>
                </a:solidFill>
                <a:effectLst/>
                <a:latin typeface="+mn-lt"/>
                <a:ea typeface="+mn-ea"/>
                <a:cs typeface="+mn-cs"/>
              </a:rPr>
              <a:t>—We will put you in control of your privacy with easy-to-use tools and clear choices.</a:t>
            </a:r>
          </a:p>
          <a:p>
            <a:r>
              <a:rPr lang="en-US" sz="1200" b="1" i="0" u="none" strike="noStrike" kern="1200" dirty="0">
                <a:solidFill>
                  <a:schemeClr val="tx1"/>
                </a:solidFill>
                <a:effectLst/>
                <a:latin typeface="+mn-lt"/>
                <a:ea typeface="+mn-ea"/>
                <a:cs typeface="+mn-cs"/>
              </a:rPr>
              <a:t>Transparency</a:t>
            </a:r>
            <a:r>
              <a:rPr lang="en-US" sz="1200" b="0" i="0" u="none" strike="noStrike" kern="1200" dirty="0">
                <a:solidFill>
                  <a:schemeClr val="tx1"/>
                </a:solidFill>
                <a:effectLst/>
                <a:latin typeface="+mn-lt"/>
                <a:ea typeface="+mn-ea"/>
                <a:cs typeface="+mn-cs"/>
              </a:rPr>
              <a:t>—We will be transparent about data collection and use so you can make informed decisions.</a:t>
            </a:r>
          </a:p>
          <a:p>
            <a:r>
              <a:rPr lang="en-US" sz="1200" b="1" i="0" u="none" strike="noStrike" kern="1200" dirty="0">
                <a:solidFill>
                  <a:schemeClr val="tx1"/>
                </a:solidFill>
                <a:effectLst/>
                <a:latin typeface="+mn-lt"/>
                <a:ea typeface="+mn-ea"/>
                <a:cs typeface="+mn-cs"/>
              </a:rPr>
              <a:t>Security</a:t>
            </a:r>
            <a:r>
              <a:rPr lang="en-US" sz="1200" b="0" i="0" u="none" strike="noStrike" kern="1200" dirty="0">
                <a:solidFill>
                  <a:schemeClr val="tx1"/>
                </a:solidFill>
                <a:effectLst/>
                <a:latin typeface="+mn-lt"/>
                <a:ea typeface="+mn-ea"/>
                <a:cs typeface="+mn-cs"/>
              </a:rPr>
              <a:t>—We will protect the data you entrust to us through strong security and encryption.</a:t>
            </a:r>
          </a:p>
          <a:p>
            <a:r>
              <a:rPr lang="en-US" sz="1200" b="1" i="0" u="none" strike="noStrike" kern="1200" dirty="0">
                <a:solidFill>
                  <a:schemeClr val="tx1"/>
                </a:solidFill>
                <a:effectLst/>
                <a:latin typeface="+mn-lt"/>
                <a:ea typeface="+mn-ea"/>
                <a:cs typeface="+mn-cs"/>
              </a:rPr>
              <a:t>Strong legal protections</a:t>
            </a:r>
            <a:r>
              <a:rPr lang="en-US" sz="1200" b="0" i="0" u="none" strike="noStrike" kern="1200" dirty="0">
                <a:solidFill>
                  <a:schemeClr val="tx1"/>
                </a:solidFill>
                <a:effectLst/>
                <a:latin typeface="+mn-lt"/>
                <a:ea typeface="+mn-ea"/>
                <a:cs typeface="+mn-cs"/>
              </a:rPr>
              <a:t>—We will respect your local privacy laws and fight for legal protection of your privacy as a fundamental human right.</a:t>
            </a:r>
          </a:p>
          <a:p>
            <a:r>
              <a:rPr lang="en-US" sz="1200" b="1" i="0" u="none" strike="noStrike" kern="1200" dirty="0">
                <a:solidFill>
                  <a:schemeClr val="tx1"/>
                </a:solidFill>
                <a:effectLst/>
                <a:latin typeface="+mn-lt"/>
                <a:ea typeface="+mn-ea"/>
                <a:cs typeface="+mn-cs"/>
              </a:rPr>
              <a:t>No content-based targeting</a:t>
            </a:r>
            <a:r>
              <a:rPr lang="en-US" sz="1200" b="0" i="0" u="none" strike="noStrike" kern="1200" dirty="0">
                <a:solidFill>
                  <a:schemeClr val="tx1"/>
                </a:solidFill>
                <a:effectLst/>
                <a:latin typeface="+mn-lt"/>
                <a:ea typeface="+mn-ea"/>
                <a:cs typeface="+mn-cs"/>
              </a:rPr>
              <a:t>—We will not use your email, chat, files, or other personal content to target ads to you.</a:t>
            </a:r>
          </a:p>
          <a:p>
            <a:r>
              <a:rPr lang="en-US" sz="1200" b="1" i="0" u="none" strike="noStrike" kern="1200" dirty="0">
                <a:solidFill>
                  <a:schemeClr val="tx1"/>
                </a:solidFill>
                <a:effectLst/>
                <a:latin typeface="+mn-lt"/>
                <a:ea typeface="+mn-ea"/>
                <a:cs typeface="+mn-cs"/>
              </a:rPr>
              <a:t>Benefits to you</a:t>
            </a:r>
            <a:r>
              <a:rPr lang="en-US" sz="1200" b="0" i="0" u="none" strike="noStrike" kern="1200" dirty="0">
                <a:solidFill>
                  <a:schemeClr val="tx1"/>
                </a:solidFill>
                <a:effectLst/>
                <a:latin typeface="+mn-lt"/>
                <a:ea typeface="+mn-ea"/>
                <a:cs typeface="+mn-cs"/>
              </a:rPr>
              <a:t>—When you opt-in and we collect your data, we will use it to benefit you and to make your experiences better when using Microsoft products.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Compliance</a:t>
            </a:r>
          </a:p>
          <a:p>
            <a:pPr marL="0" indent="0">
              <a:buNone/>
            </a:pPr>
            <a:r>
              <a:rPr lang="en-US" sz="1200" b="0" i="0" u="none" strike="noStrike" kern="1200" dirty="0">
                <a:solidFill>
                  <a:schemeClr val="tx1"/>
                </a:solidFill>
                <a:effectLst/>
                <a:latin typeface="+mn-lt"/>
                <a:ea typeface="+mn-ea"/>
                <a:cs typeface="+mn-cs"/>
              </a:rPr>
              <a:t>Manage your data in </a:t>
            </a:r>
            <a:r>
              <a:rPr lang="en-US" sz="1200" b="1" i="0" u="none" strike="noStrike" kern="1200" dirty="0">
                <a:solidFill>
                  <a:schemeClr val="tx1"/>
                </a:solidFill>
                <a:effectLst/>
                <a:latin typeface="+mn-lt"/>
                <a:ea typeface="+mn-ea"/>
                <a:cs typeface="+mn-cs"/>
              </a:rPr>
              <a:t>compliance</a:t>
            </a:r>
            <a:r>
              <a:rPr lang="en-US" sz="1200" b="0" i="0" u="none" strike="noStrike" kern="1200" dirty="0">
                <a:solidFill>
                  <a:schemeClr val="tx1"/>
                </a:solidFill>
                <a:effectLst/>
                <a:latin typeface="+mn-lt"/>
                <a:ea typeface="+mn-ea"/>
                <a:cs typeface="+mn-cs"/>
              </a:rPr>
              <a:t> with law.</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https://www.microsoft.com/en-us/trustcenter/compliance/complianceofferings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AU" sz="1200" b="1" i="0" u="none" strike="noStrike" kern="1200" dirty="0">
                <a:solidFill>
                  <a:schemeClr val="tx1"/>
                </a:solidFill>
                <a:effectLst/>
                <a:latin typeface="+mn-lt"/>
                <a:ea typeface="+mn-ea"/>
                <a:cs typeface="+mn-cs"/>
              </a:rPr>
              <a:t>Microsoft Compliance Manager</a:t>
            </a:r>
            <a:r>
              <a:rPr lang="en-AU" sz="1200" b="0" i="0" u="none" strike="noStrike" kern="1200" dirty="0">
                <a:solidFill>
                  <a:schemeClr val="tx1"/>
                </a:solidFill>
                <a:effectLst/>
                <a:latin typeface="+mn-lt"/>
                <a:ea typeface="+mn-ea"/>
                <a:cs typeface="+mn-cs"/>
              </a:rPr>
              <a:t>,</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Discover</a:t>
            </a:r>
            <a:r>
              <a:rPr lang="en-US" sz="1200" b="0" i="0" u="none" strike="noStrike" kern="1200" dirty="0">
                <a:solidFill>
                  <a:schemeClr val="tx1"/>
                </a:solidFill>
                <a:effectLst/>
                <a:latin typeface="+mn-lt"/>
                <a:ea typeface="+mn-ea"/>
                <a:cs typeface="+mn-cs"/>
              </a:rPr>
              <a:t>—Identify what personal data you have and where it resides.</a:t>
            </a:r>
          </a:p>
          <a:p>
            <a:r>
              <a:rPr lang="en-US" sz="1200" b="1" i="0" u="none" strike="noStrike" kern="1200" dirty="0">
                <a:solidFill>
                  <a:schemeClr val="tx1"/>
                </a:solidFill>
                <a:effectLst/>
                <a:latin typeface="+mn-lt"/>
                <a:ea typeface="+mn-ea"/>
                <a:cs typeface="+mn-cs"/>
              </a:rPr>
              <a:t>Manage</a:t>
            </a:r>
            <a:r>
              <a:rPr lang="en-US" sz="1200" b="0" i="0" u="none" strike="noStrike" kern="1200" dirty="0">
                <a:solidFill>
                  <a:schemeClr val="tx1"/>
                </a:solidFill>
                <a:effectLst/>
                <a:latin typeface="+mn-lt"/>
                <a:ea typeface="+mn-ea"/>
                <a:cs typeface="+mn-cs"/>
              </a:rPr>
              <a:t>—Govern how personal data is used and accessed.</a:t>
            </a:r>
          </a:p>
          <a:p>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—Establish security controls to prevent, detect, and respond to vulnerabilities and data breaches.</a:t>
            </a:r>
          </a:p>
          <a:p>
            <a:r>
              <a:rPr lang="en-US" sz="1200" b="1" i="0" u="none" strike="noStrike" kern="1200" dirty="0">
                <a:solidFill>
                  <a:schemeClr val="tx1"/>
                </a:solidFill>
                <a:effectLst/>
                <a:latin typeface="+mn-lt"/>
                <a:ea typeface="+mn-ea"/>
                <a:cs typeface="+mn-cs"/>
              </a:rPr>
              <a:t>Report</a:t>
            </a:r>
            <a:r>
              <a:rPr lang="en-US" sz="1200" b="0" i="0" u="none" strike="noStrike" kern="1200" dirty="0">
                <a:solidFill>
                  <a:schemeClr val="tx1"/>
                </a:solidFill>
                <a:effectLst/>
                <a:latin typeface="+mn-lt"/>
                <a:ea typeface="+mn-ea"/>
                <a:cs typeface="+mn-cs"/>
              </a:rPr>
              <a:t>—Keep required documentation and manage data requests and breach notifications.</a:t>
            </a:r>
          </a:p>
          <a:p>
            <a:pPr marL="0" indent="0">
              <a:buNone/>
            </a:pPr>
            <a:endParaRPr lang="en-US" sz="1200" b="0" i="0" u="none" strike="noStrike" kern="1200" dirty="0">
              <a:solidFill>
                <a:schemeClr val="tx1"/>
              </a:solidFill>
              <a:effectLst/>
              <a:latin typeface="+mn-lt"/>
              <a:ea typeface="+mn-ea"/>
              <a:cs typeface="+mn-cs"/>
            </a:endParaRP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Transparency</a:t>
            </a:r>
          </a:p>
          <a:p>
            <a:pPr marL="0" indent="0">
              <a:buNone/>
            </a:pPr>
            <a:r>
              <a:rPr lang="en-US" sz="1200" b="0" i="0" u="none" strike="noStrike" kern="1200" dirty="0">
                <a:solidFill>
                  <a:schemeClr val="tx1"/>
                </a:solidFill>
                <a:effectLst/>
                <a:latin typeface="+mn-lt"/>
                <a:ea typeface="+mn-ea"/>
                <a:cs typeface="+mn-cs"/>
              </a:rPr>
              <a:t>Be </a:t>
            </a:r>
            <a:r>
              <a:rPr lang="en-US" sz="1200" b="1" i="0" u="none" strike="noStrike" kern="1200" dirty="0">
                <a:solidFill>
                  <a:schemeClr val="tx1"/>
                </a:solidFill>
                <a:effectLst/>
                <a:latin typeface="+mn-lt"/>
                <a:ea typeface="+mn-ea"/>
                <a:cs typeface="+mn-cs"/>
              </a:rPr>
              <a:t>transparent</a:t>
            </a:r>
            <a:r>
              <a:rPr lang="en-US" sz="1200" b="0" i="0" u="none" strike="noStrike" kern="1200" dirty="0">
                <a:solidFill>
                  <a:schemeClr val="tx1"/>
                </a:solidFill>
                <a:effectLst/>
                <a:latin typeface="+mn-lt"/>
                <a:ea typeface="+mn-ea"/>
                <a:cs typeface="+mn-cs"/>
              </a:rPr>
              <a:t> about our enterprise cloud services.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Microsoft believes that people and organizations have a right to as much information as possible about how we handle their data in the cloud. We make our policies and practices clear and accessible to everyone on our Corporate and Social Responsibility Reports Hub. We also provide clear explanations about where the data is stored, how we help secure it, who can access it, and under what circumstances. This is how we demonstrate our principle of transparency.</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b="1" dirty="0"/>
              <a:t>https://www.microsoft.com/corporate-responsibility/reports-hub</a:t>
            </a:r>
          </a:p>
          <a:p>
            <a:pPr marL="0" indent="0">
              <a:buNone/>
            </a:pPr>
            <a:endParaRPr lang="en-US" b="1"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6</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6261591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Azure DDoS Protection Standard overview</a:t>
            </a:r>
          </a:p>
          <a:p>
            <a:r>
              <a:rPr lang="en-US" baseline="0" dirty="0"/>
              <a:t>https://docs.microsoft.com/en-au/azure/virtual-network/ddos-protection-overview</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604980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55</a:t>
            </a:fld>
            <a:endParaRPr lang="en-AU"/>
          </a:p>
        </p:txBody>
      </p:sp>
    </p:spTree>
    <p:extLst>
      <p:ext uri="{BB962C8B-B14F-4D97-AF65-F5344CB8AC3E}">
        <p14:creationId xmlns:p14="http://schemas.microsoft.com/office/powerpoint/2010/main" val="42154091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https://docs.microsoft.com/en-us/azure/storage/</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40350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Advanced Threat Protection for Azure Storage</a:t>
            </a:r>
          </a:p>
          <a:p>
            <a:r>
              <a:rPr lang="en-US" sz="1200" b="0" i="0" u="none" strike="noStrike" kern="1200" dirty="0">
                <a:solidFill>
                  <a:schemeClr val="tx1"/>
                </a:solidFill>
                <a:effectLst/>
                <a:latin typeface="+mn-lt"/>
                <a:ea typeface="+mn-ea"/>
                <a:cs typeface="+mn-cs"/>
              </a:rPr>
              <a:t>https://docs.microsoft.com/en-us/azure/storage/common/storage-advanced-threat-protection</a:t>
            </a:r>
          </a:p>
          <a:p>
            <a:r>
              <a:rPr lang="en-US" sz="1200" b="1" i="0" u="none" strike="noStrike" kern="1200" dirty="0">
                <a:solidFill>
                  <a:schemeClr val="tx1"/>
                </a:solidFill>
                <a:effectLst/>
                <a:latin typeface="+mn-lt"/>
                <a:ea typeface="+mn-ea"/>
                <a:cs typeface="+mn-cs"/>
              </a:rPr>
              <a:t>Enable secure TLS for Azure Storage client</a:t>
            </a:r>
          </a:p>
          <a:p>
            <a:r>
              <a:rPr lang="en-US" baseline="0" dirty="0"/>
              <a:t>https://docs.microsoft.com/en-us/azure/storage/common/storage-security-tls</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576007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58</a:t>
            </a:fld>
            <a:endParaRPr lang="en-AU"/>
          </a:p>
        </p:txBody>
      </p:sp>
    </p:spTree>
    <p:extLst>
      <p:ext uri="{BB962C8B-B14F-4D97-AF65-F5344CB8AC3E}">
        <p14:creationId xmlns:p14="http://schemas.microsoft.com/office/powerpoint/2010/main" val="38600351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04352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585528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3/18/2019 9:52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3136715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3/18/2019 9:52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53367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sz="1200" b="1" i="0" u="none" strike="noStrike" kern="1200" dirty="0">
                <a:solidFill>
                  <a:schemeClr val="tx1"/>
                </a:solidFill>
                <a:effectLst/>
                <a:latin typeface="+mn-lt"/>
                <a:ea typeface="+mn-ea"/>
                <a:cs typeface="+mn-cs"/>
              </a:rPr>
              <a:t>Privacy</a:t>
            </a:r>
          </a:p>
          <a:p>
            <a:pPr marL="0" indent="0">
              <a:buNone/>
            </a:pPr>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 your right to control and make decisions about your data.</a:t>
            </a:r>
          </a:p>
          <a:p>
            <a:pPr marL="0" indent="0">
              <a:buNone/>
            </a:pPr>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Control</a:t>
            </a:r>
            <a:r>
              <a:rPr lang="en-US" sz="1200" b="0" i="0" u="none" strike="noStrike" kern="1200" dirty="0">
                <a:solidFill>
                  <a:schemeClr val="tx1"/>
                </a:solidFill>
                <a:effectLst/>
                <a:latin typeface="+mn-lt"/>
                <a:ea typeface="+mn-ea"/>
                <a:cs typeface="+mn-cs"/>
              </a:rPr>
              <a:t>—We will put you in control of your privacy with easy-to-use tools and clear choices.</a:t>
            </a:r>
          </a:p>
          <a:p>
            <a:r>
              <a:rPr lang="en-US" sz="1200" b="1" i="0" u="none" strike="noStrike" kern="1200" dirty="0">
                <a:solidFill>
                  <a:schemeClr val="tx1"/>
                </a:solidFill>
                <a:effectLst/>
                <a:latin typeface="+mn-lt"/>
                <a:ea typeface="+mn-ea"/>
                <a:cs typeface="+mn-cs"/>
              </a:rPr>
              <a:t>Transparency</a:t>
            </a:r>
            <a:r>
              <a:rPr lang="en-US" sz="1200" b="0" i="0" u="none" strike="noStrike" kern="1200" dirty="0">
                <a:solidFill>
                  <a:schemeClr val="tx1"/>
                </a:solidFill>
                <a:effectLst/>
                <a:latin typeface="+mn-lt"/>
                <a:ea typeface="+mn-ea"/>
                <a:cs typeface="+mn-cs"/>
              </a:rPr>
              <a:t>—We will be transparent about data collection and use so you can make informed decisions.</a:t>
            </a:r>
          </a:p>
          <a:p>
            <a:r>
              <a:rPr lang="en-US" sz="1200" b="1" i="0" u="none" strike="noStrike" kern="1200" dirty="0">
                <a:solidFill>
                  <a:schemeClr val="tx1"/>
                </a:solidFill>
                <a:effectLst/>
                <a:latin typeface="+mn-lt"/>
                <a:ea typeface="+mn-ea"/>
                <a:cs typeface="+mn-cs"/>
              </a:rPr>
              <a:t>Security</a:t>
            </a:r>
            <a:r>
              <a:rPr lang="en-US" sz="1200" b="0" i="0" u="none" strike="noStrike" kern="1200" dirty="0">
                <a:solidFill>
                  <a:schemeClr val="tx1"/>
                </a:solidFill>
                <a:effectLst/>
                <a:latin typeface="+mn-lt"/>
                <a:ea typeface="+mn-ea"/>
                <a:cs typeface="+mn-cs"/>
              </a:rPr>
              <a:t>—We will protect the data you entrust to us through strong security and encryption.</a:t>
            </a:r>
          </a:p>
          <a:p>
            <a:r>
              <a:rPr lang="en-US" sz="1200" b="1" i="0" u="none" strike="noStrike" kern="1200" dirty="0">
                <a:solidFill>
                  <a:schemeClr val="tx1"/>
                </a:solidFill>
                <a:effectLst/>
                <a:latin typeface="+mn-lt"/>
                <a:ea typeface="+mn-ea"/>
                <a:cs typeface="+mn-cs"/>
              </a:rPr>
              <a:t>Strong legal protections</a:t>
            </a:r>
            <a:r>
              <a:rPr lang="en-US" sz="1200" b="0" i="0" u="none" strike="noStrike" kern="1200" dirty="0">
                <a:solidFill>
                  <a:schemeClr val="tx1"/>
                </a:solidFill>
                <a:effectLst/>
                <a:latin typeface="+mn-lt"/>
                <a:ea typeface="+mn-ea"/>
                <a:cs typeface="+mn-cs"/>
              </a:rPr>
              <a:t>—We will respect your local privacy laws and fight for legal protection of your privacy as a fundamental human right.</a:t>
            </a:r>
          </a:p>
          <a:p>
            <a:r>
              <a:rPr lang="en-US" sz="1200" b="1" i="0" u="none" strike="noStrike" kern="1200" dirty="0">
                <a:solidFill>
                  <a:schemeClr val="tx1"/>
                </a:solidFill>
                <a:effectLst/>
                <a:latin typeface="+mn-lt"/>
                <a:ea typeface="+mn-ea"/>
                <a:cs typeface="+mn-cs"/>
              </a:rPr>
              <a:t>No content-based targeting</a:t>
            </a:r>
            <a:r>
              <a:rPr lang="en-US" sz="1200" b="0" i="0" u="none" strike="noStrike" kern="1200" dirty="0">
                <a:solidFill>
                  <a:schemeClr val="tx1"/>
                </a:solidFill>
                <a:effectLst/>
                <a:latin typeface="+mn-lt"/>
                <a:ea typeface="+mn-ea"/>
                <a:cs typeface="+mn-cs"/>
              </a:rPr>
              <a:t>—We will not use your email, chat, files, or other personal content to target ads to you.</a:t>
            </a:r>
          </a:p>
          <a:p>
            <a:r>
              <a:rPr lang="en-US" sz="1200" b="1" i="0" u="none" strike="noStrike" kern="1200" dirty="0">
                <a:solidFill>
                  <a:schemeClr val="tx1"/>
                </a:solidFill>
                <a:effectLst/>
                <a:latin typeface="+mn-lt"/>
                <a:ea typeface="+mn-ea"/>
                <a:cs typeface="+mn-cs"/>
              </a:rPr>
              <a:t>Benefits to you</a:t>
            </a:r>
            <a:r>
              <a:rPr lang="en-US" sz="1200" b="0" i="0" u="none" strike="noStrike" kern="1200" dirty="0">
                <a:solidFill>
                  <a:schemeClr val="tx1"/>
                </a:solidFill>
                <a:effectLst/>
                <a:latin typeface="+mn-lt"/>
                <a:ea typeface="+mn-ea"/>
                <a:cs typeface="+mn-cs"/>
              </a:rPr>
              <a:t>—When you opt-in and we collect your data, we will use it to benefit you and to make your experiences better when using Microsoft products.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Compliance</a:t>
            </a:r>
          </a:p>
          <a:p>
            <a:pPr marL="0" indent="0">
              <a:buNone/>
            </a:pPr>
            <a:r>
              <a:rPr lang="en-US" sz="1200" b="0" i="0" u="none" strike="noStrike" kern="1200" dirty="0">
                <a:solidFill>
                  <a:schemeClr val="tx1"/>
                </a:solidFill>
                <a:effectLst/>
                <a:latin typeface="+mn-lt"/>
                <a:ea typeface="+mn-ea"/>
                <a:cs typeface="+mn-cs"/>
              </a:rPr>
              <a:t>Manage your data in </a:t>
            </a:r>
            <a:r>
              <a:rPr lang="en-US" sz="1200" b="1" i="0" u="none" strike="noStrike" kern="1200" dirty="0">
                <a:solidFill>
                  <a:schemeClr val="tx1"/>
                </a:solidFill>
                <a:effectLst/>
                <a:latin typeface="+mn-lt"/>
                <a:ea typeface="+mn-ea"/>
                <a:cs typeface="+mn-cs"/>
              </a:rPr>
              <a:t>compliance</a:t>
            </a:r>
            <a:r>
              <a:rPr lang="en-US" sz="1200" b="0" i="0" u="none" strike="noStrike" kern="1200" dirty="0">
                <a:solidFill>
                  <a:schemeClr val="tx1"/>
                </a:solidFill>
                <a:effectLst/>
                <a:latin typeface="+mn-lt"/>
                <a:ea typeface="+mn-ea"/>
                <a:cs typeface="+mn-cs"/>
              </a:rPr>
              <a:t> with law.</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https://www.microsoft.com/en-us/trustcenter/compliance/complianceofferings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AU" sz="1200" b="1" i="0" u="none" strike="noStrike" kern="1200" dirty="0">
                <a:solidFill>
                  <a:schemeClr val="tx1"/>
                </a:solidFill>
                <a:effectLst/>
                <a:latin typeface="+mn-lt"/>
                <a:ea typeface="+mn-ea"/>
                <a:cs typeface="+mn-cs"/>
              </a:rPr>
              <a:t>Microsoft Compliance Manager</a:t>
            </a:r>
            <a:r>
              <a:rPr lang="en-AU" sz="1200" b="0" i="0" u="none" strike="noStrike" kern="1200" dirty="0">
                <a:solidFill>
                  <a:schemeClr val="tx1"/>
                </a:solidFill>
                <a:effectLst/>
                <a:latin typeface="+mn-lt"/>
                <a:ea typeface="+mn-ea"/>
                <a:cs typeface="+mn-cs"/>
              </a:rPr>
              <a:t>,</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Discover</a:t>
            </a:r>
            <a:r>
              <a:rPr lang="en-US" sz="1200" b="0" i="0" u="none" strike="noStrike" kern="1200" dirty="0">
                <a:solidFill>
                  <a:schemeClr val="tx1"/>
                </a:solidFill>
                <a:effectLst/>
                <a:latin typeface="+mn-lt"/>
                <a:ea typeface="+mn-ea"/>
                <a:cs typeface="+mn-cs"/>
              </a:rPr>
              <a:t>—Identify what personal data you have and where it resides.</a:t>
            </a:r>
          </a:p>
          <a:p>
            <a:r>
              <a:rPr lang="en-US" sz="1200" b="1" i="0" u="none" strike="noStrike" kern="1200" dirty="0">
                <a:solidFill>
                  <a:schemeClr val="tx1"/>
                </a:solidFill>
                <a:effectLst/>
                <a:latin typeface="+mn-lt"/>
                <a:ea typeface="+mn-ea"/>
                <a:cs typeface="+mn-cs"/>
              </a:rPr>
              <a:t>Manage</a:t>
            </a:r>
            <a:r>
              <a:rPr lang="en-US" sz="1200" b="0" i="0" u="none" strike="noStrike" kern="1200" dirty="0">
                <a:solidFill>
                  <a:schemeClr val="tx1"/>
                </a:solidFill>
                <a:effectLst/>
                <a:latin typeface="+mn-lt"/>
                <a:ea typeface="+mn-ea"/>
                <a:cs typeface="+mn-cs"/>
              </a:rPr>
              <a:t>—Govern how personal data is used and accessed.</a:t>
            </a:r>
          </a:p>
          <a:p>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—Establish security controls to prevent, detect, and respond to vulnerabilities and data breaches.</a:t>
            </a:r>
          </a:p>
          <a:p>
            <a:r>
              <a:rPr lang="en-US" sz="1200" b="1" i="0" u="none" strike="noStrike" kern="1200" dirty="0">
                <a:solidFill>
                  <a:schemeClr val="tx1"/>
                </a:solidFill>
                <a:effectLst/>
                <a:latin typeface="+mn-lt"/>
                <a:ea typeface="+mn-ea"/>
                <a:cs typeface="+mn-cs"/>
              </a:rPr>
              <a:t>Report</a:t>
            </a:r>
            <a:r>
              <a:rPr lang="en-US" sz="1200" b="0" i="0" u="none" strike="noStrike" kern="1200" dirty="0">
                <a:solidFill>
                  <a:schemeClr val="tx1"/>
                </a:solidFill>
                <a:effectLst/>
                <a:latin typeface="+mn-lt"/>
                <a:ea typeface="+mn-ea"/>
                <a:cs typeface="+mn-cs"/>
              </a:rPr>
              <a:t>—Keep required documentation and manage data requests and breach notifications.</a:t>
            </a:r>
          </a:p>
          <a:p>
            <a:pPr marL="0" indent="0">
              <a:buNone/>
            </a:pPr>
            <a:endParaRPr lang="en-US" sz="1200" b="0" i="0" u="none" strike="noStrike" kern="1200" dirty="0">
              <a:solidFill>
                <a:schemeClr val="tx1"/>
              </a:solidFill>
              <a:effectLst/>
              <a:latin typeface="+mn-lt"/>
              <a:ea typeface="+mn-ea"/>
              <a:cs typeface="+mn-cs"/>
            </a:endParaRP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Transparency</a:t>
            </a:r>
          </a:p>
          <a:p>
            <a:pPr marL="0" indent="0">
              <a:buNone/>
            </a:pPr>
            <a:r>
              <a:rPr lang="en-US" sz="1200" b="0" i="0" u="none" strike="noStrike" kern="1200" dirty="0">
                <a:solidFill>
                  <a:schemeClr val="tx1"/>
                </a:solidFill>
                <a:effectLst/>
                <a:latin typeface="+mn-lt"/>
                <a:ea typeface="+mn-ea"/>
                <a:cs typeface="+mn-cs"/>
              </a:rPr>
              <a:t>Be </a:t>
            </a:r>
            <a:r>
              <a:rPr lang="en-US" sz="1200" b="1" i="0" u="none" strike="noStrike" kern="1200" dirty="0">
                <a:solidFill>
                  <a:schemeClr val="tx1"/>
                </a:solidFill>
                <a:effectLst/>
                <a:latin typeface="+mn-lt"/>
                <a:ea typeface="+mn-ea"/>
                <a:cs typeface="+mn-cs"/>
              </a:rPr>
              <a:t>transparent</a:t>
            </a:r>
            <a:r>
              <a:rPr lang="en-US" sz="1200" b="0" i="0" u="none" strike="noStrike" kern="1200" dirty="0">
                <a:solidFill>
                  <a:schemeClr val="tx1"/>
                </a:solidFill>
                <a:effectLst/>
                <a:latin typeface="+mn-lt"/>
                <a:ea typeface="+mn-ea"/>
                <a:cs typeface="+mn-cs"/>
              </a:rPr>
              <a:t> about our enterprise cloud services.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Microsoft believes that people and organizations have a right to as much information as possible about how we handle their data in the cloud. We make our policies and practices clear and accessible to everyone on our Corporate and Social Responsibility Reports Hub. We also provide clear explanations about where the data is stored, how we help secure it, who can access it, and under what circumstances. This is how we demonstrate our principle of transparency.</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b="1" dirty="0"/>
              <a:t>https://www.microsoft.com/corporate-responsibility/reports-hub</a:t>
            </a:r>
          </a:p>
          <a:p>
            <a:pPr marL="0" indent="0">
              <a:buNone/>
            </a:pPr>
            <a:endParaRPr lang="en-US" b="1"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7</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800282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sz="1200" b="1" i="0" u="none" strike="noStrike" kern="1200" dirty="0">
                <a:solidFill>
                  <a:schemeClr val="tx1"/>
                </a:solidFill>
                <a:effectLst/>
                <a:latin typeface="+mn-lt"/>
                <a:ea typeface="+mn-ea"/>
                <a:cs typeface="+mn-cs"/>
              </a:rPr>
              <a:t>Compliance</a:t>
            </a:r>
          </a:p>
          <a:p>
            <a:pPr marL="0" indent="0">
              <a:buNone/>
            </a:pPr>
            <a:r>
              <a:rPr lang="en-US" sz="1200" b="0" i="0" u="none" strike="noStrike" kern="1200" dirty="0">
                <a:solidFill>
                  <a:schemeClr val="tx1"/>
                </a:solidFill>
                <a:effectLst/>
                <a:latin typeface="+mn-lt"/>
                <a:ea typeface="+mn-ea"/>
                <a:cs typeface="+mn-cs"/>
              </a:rPr>
              <a:t>Manage your data in </a:t>
            </a:r>
            <a:r>
              <a:rPr lang="en-US" sz="1200" b="1" i="0" u="none" strike="noStrike" kern="1200" dirty="0">
                <a:solidFill>
                  <a:schemeClr val="tx1"/>
                </a:solidFill>
                <a:effectLst/>
                <a:latin typeface="+mn-lt"/>
                <a:ea typeface="+mn-ea"/>
                <a:cs typeface="+mn-cs"/>
              </a:rPr>
              <a:t>compliance</a:t>
            </a:r>
            <a:r>
              <a:rPr lang="en-US" sz="1200" b="0" i="0" u="none" strike="noStrike" kern="1200" dirty="0">
                <a:solidFill>
                  <a:schemeClr val="tx1"/>
                </a:solidFill>
                <a:effectLst/>
                <a:latin typeface="+mn-lt"/>
                <a:ea typeface="+mn-ea"/>
                <a:cs typeface="+mn-cs"/>
              </a:rPr>
              <a:t> with law.</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https://www.microsoft.com/en-us/trustcenter/compliance/complianceofferings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AU" sz="1200" b="1" i="0" u="none" strike="noStrike" kern="1200" dirty="0">
                <a:solidFill>
                  <a:schemeClr val="tx1"/>
                </a:solidFill>
                <a:effectLst/>
                <a:latin typeface="+mn-lt"/>
                <a:ea typeface="+mn-ea"/>
                <a:cs typeface="+mn-cs"/>
              </a:rPr>
              <a:t>Microsoft Compliance Manager</a:t>
            </a:r>
            <a:r>
              <a:rPr lang="en-AU" sz="1200" b="0" i="0" u="none" strike="noStrike" kern="1200" dirty="0">
                <a:solidFill>
                  <a:schemeClr val="tx1"/>
                </a:solidFill>
                <a:effectLst/>
                <a:latin typeface="+mn-lt"/>
                <a:ea typeface="+mn-ea"/>
                <a:cs typeface="+mn-cs"/>
              </a:rPr>
              <a:t>,</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Discover</a:t>
            </a:r>
            <a:r>
              <a:rPr lang="en-US" sz="1200" b="0" i="0" u="none" strike="noStrike" kern="1200" dirty="0">
                <a:solidFill>
                  <a:schemeClr val="tx1"/>
                </a:solidFill>
                <a:effectLst/>
                <a:latin typeface="+mn-lt"/>
                <a:ea typeface="+mn-ea"/>
                <a:cs typeface="+mn-cs"/>
              </a:rPr>
              <a:t>—Identify what personal data you have and where it resides.</a:t>
            </a:r>
          </a:p>
          <a:p>
            <a:r>
              <a:rPr lang="en-US" sz="1200" b="1" i="0" u="none" strike="noStrike" kern="1200" dirty="0">
                <a:solidFill>
                  <a:schemeClr val="tx1"/>
                </a:solidFill>
                <a:effectLst/>
                <a:latin typeface="+mn-lt"/>
                <a:ea typeface="+mn-ea"/>
                <a:cs typeface="+mn-cs"/>
              </a:rPr>
              <a:t>Manage</a:t>
            </a:r>
            <a:r>
              <a:rPr lang="en-US" sz="1200" b="0" i="0" u="none" strike="noStrike" kern="1200" dirty="0">
                <a:solidFill>
                  <a:schemeClr val="tx1"/>
                </a:solidFill>
                <a:effectLst/>
                <a:latin typeface="+mn-lt"/>
                <a:ea typeface="+mn-ea"/>
                <a:cs typeface="+mn-cs"/>
              </a:rPr>
              <a:t>—Govern how personal data is used and accessed.</a:t>
            </a:r>
          </a:p>
          <a:p>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—Establish security controls to prevent, detect, and respond to vulnerabilities and data breaches.</a:t>
            </a:r>
          </a:p>
          <a:p>
            <a:r>
              <a:rPr lang="en-US" sz="1200" b="1" i="0" u="none" strike="noStrike" kern="1200" dirty="0">
                <a:solidFill>
                  <a:schemeClr val="tx1"/>
                </a:solidFill>
                <a:effectLst/>
                <a:latin typeface="+mn-lt"/>
                <a:ea typeface="+mn-ea"/>
                <a:cs typeface="+mn-cs"/>
              </a:rPr>
              <a:t>Report</a:t>
            </a:r>
            <a:r>
              <a:rPr lang="en-US" sz="1200" b="0" i="0" u="none" strike="noStrike" kern="1200" dirty="0">
                <a:solidFill>
                  <a:schemeClr val="tx1"/>
                </a:solidFill>
                <a:effectLst/>
                <a:latin typeface="+mn-lt"/>
                <a:ea typeface="+mn-ea"/>
                <a:cs typeface="+mn-cs"/>
              </a:rPr>
              <a:t>—Keep required documentation and manage data requests and breach notifications.</a:t>
            </a:r>
          </a:p>
        </p:txBody>
      </p:sp>
      <p:sp>
        <p:nvSpPr>
          <p:cNvPr id="4" name="Slide Number Placeholder 3"/>
          <p:cNvSpPr>
            <a:spLocks noGrp="1"/>
          </p:cNvSpPr>
          <p:nvPr>
            <p:ph type="sldNum" sz="quarter" idx="10"/>
          </p:nvPr>
        </p:nvSpPr>
        <p:spPr/>
        <p:txBody>
          <a:bodyPr/>
          <a:lstStyle/>
          <a:p>
            <a:fld id="{0110E035-3DF4-4A15-9272-486F21423BC9}" type="slidenum">
              <a:rPr lang="en-US" smtClean="0"/>
              <a:pPr/>
              <a:t>8</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589054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sz="1200" b="1" i="0" u="none" strike="noStrike" kern="1200" dirty="0">
                <a:solidFill>
                  <a:schemeClr val="tx1"/>
                </a:solidFill>
                <a:effectLst/>
                <a:latin typeface="+mn-lt"/>
                <a:ea typeface="+mn-ea"/>
                <a:cs typeface="+mn-cs"/>
              </a:rPr>
              <a:t>Transparency</a:t>
            </a:r>
          </a:p>
          <a:p>
            <a:pPr marL="0" indent="0">
              <a:buNone/>
            </a:pPr>
            <a:r>
              <a:rPr lang="en-US" sz="1200" b="0" i="0" u="none" strike="noStrike" kern="1200" dirty="0">
                <a:solidFill>
                  <a:schemeClr val="tx1"/>
                </a:solidFill>
                <a:effectLst/>
                <a:latin typeface="+mn-lt"/>
                <a:ea typeface="+mn-ea"/>
                <a:cs typeface="+mn-cs"/>
              </a:rPr>
              <a:t>Be </a:t>
            </a:r>
            <a:r>
              <a:rPr lang="en-US" sz="1200" b="1" i="0" u="none" strike="noStrike" kern="1200" dirty="0">
                <a:solidFill>
                  <a:schemeClr val="tx1"/>
                </a:solidFill>
                <a:effectLst/>
                <a:latin typeface="+mn-lt"/>
                <a:ea typeface="+mn-ea"/>
                <a:cs typeface="+mn-cs"/>
              </a:rPr>
              <a:t>transparent</a:t>
            </a:r>
            <a:r>
              <a:rPr lang="en-US" sz="1200" b="0" i="0" u="none" strike="noStrike" kern="1200" dirty="0">
                <a:solidFill>
                  <a:schemeClr val="tx1"/>
                </a:solidFill>
                <a:effectLst/>
                <a:latin typeface="+mn-lt"/>
                <a:ea typeface="+mn-ea"/>
                <a:cs typeface="+mn-cs"/>
              </a:rPr>
              <a:t> about our enterprise cloud services.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Microsoft believes that people and organizations have a right to as much information as possible about how we handle their data in the cloud. We make our policies and practices clear and accessible to everyone on our Corporate and Social Responsibility Reports Hub. We also provide clear explanations about where the data is stored, how we help secure it, who can access it, and under what circumstances. This is how we demonstrate our principle of transparency.</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b="1" dirty="0"/>
              <a:t>https://www.microsoft.com/corporate-responsibility/reports-hub</a:t>
            </a:r>
          </a:p>
          <a:p>
            <a:pPr marL="0" indent="0">
              <a:buNone/>
            </a:pPr>
            <a:endParaRPr lang="en-US" b="1"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9</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162836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Discuss the stack, starting at the bottom.</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IaaS the vendor manages everything except the guest operating system.</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PaaS the vendor manages the underlying operating System.</a:t>
            </a:r>
          </a:p>
          <a:p>
            <a:pPr marL="171450" indent="-171450">
              <a:buFont typeface="Arial" panose="020B0604020202020204" pitchFamily="34" charset="0"/>
              <a:buChar char="•"/>
            </a:pPr>
            <a:r>
              <a:rPr lang="en-AU" dirty="0"/>
              <a:t>You manage the Applications, and the Data</a:t>
            </a:r>
          </a:p>
          <a:p>
            <a:pPr marL="171450" indent="-171450">
              <a:buFont typeface="Arial" panose="020B0604020202020204" pitchFamily="34" charset="0"/>
              <a:buChar char="•"/>
            </a:pPr>
            <a:r>
              <a:rPr lang="en-AU" dirty="0"/>
              <a:t>You pick the runtime, e.g. .NET or PHP</a:t>
            </a:r>
          </a:p>
          <a:p>
            <a:pPr marL="171450" indent="-171450">
              <a:buFont typeface="Arial" panose="020B0604020202020204" pitchFamily="34" charset="0"/>
              <a:buChar char="•"/>
            </a:pPr>
            <a:r>
              <a:rPr lang="en-AU" dirty="0"/>
              <a:t>You pick the platform, e.g. SQL or NoSQL</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SaaS the vendor manages everything</a:t>
            </a:r>
          </a:p>
          <a:p>
            <a:pPr marL="171450" indent="-171450">
              <a:buFont typeface="Arial" panose="020B0604020202020204" pitchFamily="34" charset="0"/>
              <a:buChar char="•"/>
            </a:pPr>
            <a:r>
              <a:rPr lang="en-AU" dirty="0"/>
              <a:t>The client consumes the service</a:t>
            </a:r>
          </a:p>
          <a:p>
            <a:pPr marL="171450" indent="-171450">
              <a:buFont typeface="Arial" panose="020B0604020202020204" pitchFamily="34" charset="0"/>
              <a:buChar char="•"/>
            </a:pPr>
            <a:r>
              <a:rPr lang="en-AU" dirty="0"/>
              <a:t>E.g. Mailbox or SharePoint Site</a:t>
            </a:r>
          </a:p>
          <a:p>
            <a:pPr marL="171450" indent="-171450">
              <a:buFont typeface="Arial" panose="020B0604020202020204" pitchFamily="34" charset="0"/>
              <a:buChar char="•"/>
            </a:pPr>
            <a:r>
              <a:rPr lang="en-AU" dirty="0"/>
              <a:t>There is no patching or operating systems</a:t>
            </a:r>
          </a:p>
          <a:p>
            <a:pPr marL="171450" indent="-171450">
              <a:buFont typeface="Arial" panose="020B0604020202020204" pitchFamily="34" charset="0"/>
              <a:buChar char="•"/>
            </a:pPr>
            <a:r>
              <a:rPr lang="en-AU" dirty="0"/>
              <a:t>You don’t need to know what version of software the platform runs on</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dirty="0"/>
              <a:t>The difference?  You build upon Infrastructure and Platform, where as you consume Software.  </a:t>
            </a:r>
          </a:p>
          <a:p>
            <a:pPr marL="0" indent="0">
              <a:buFont typeface="Arial" panose="020B0604020202020204" pitchFamily="34" charset="0"/>
              <a:buNone/>
            </a:pPr>
            <a:r>
              <a:rPr lang="en-AU" dirty="0"/>
              <a:t>EG – IIS or VM on their own don’t do much.   However an exchange mailbox on it’s own is something you can use.</a:t>
            </a:r>
          </a:p>
        </p:txBody>
      </p:sp>
      <p:sp>
        <p:nvSpPr>
          <p:cNvPr id="4" name="Slide Number Placeholder 3"/>
          <p:cNvSpPr>
            <a:spLocks noGrp="1"/>
          </p:cNvSpPr>
          <p:nvPr>
            <p:ph type="sldNum" sz="quarter" idx="10"/>
          </p:nvPr>
        </p:nvSpPr>
        <p:spPr/>
        <p:txBody>
          <a:bodyPr/>
          <a:lstStyle/>
          <a:p>
            <a:fld id="{3D75DBB0-5A17-479E-945A-924992E47E89}" type="slidenum">
              <a:rPr lang="en-AU" smtClean="0"/>
              <a:t>10</a:t>
            </a:fld>
            <a:endParaRPr lang="en-AU"/>
          </a:p>
        </p:txBody>
      </p:sp>
    </p:spTree>
    <p:extLst>
      <p:ext uri="{BB962C8B-B14F-4D97-AF65-F5344CB8AC3E}">
        <p14:creationId xmlns:p14="http://schemas.microsoft.com/office/powerpoint/2010/main" val="2421501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1074906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6774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01771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44939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losing logo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E71000-2A2B-4181-A8E9-24EA953814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68209631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C3AB3372-E31A-47D4-9482-4E667820B5CC}" type="datetime1">
              <a:rPr lang="en-US" smtClean="0"/>
              <a:t>3/18/2019</a:t>
            </a:fld>
            <a:endParaRPr lang="en-US"/>
          </a:p>
        </p:txBody>
      </p:sp>
      <p:sp>
        <p:nvSpPr>
          <p:cNvPr id="5" name="Slide Number Placeholder 4"/>
          <p:cNvSpPr>
            <a:spLocks noGrp="1"/>
          </p:cNvSpPr>
          <p:nvPr>
            <p:ph type="sldNum" sz="quarter" idx="12"/>
          </p:nvPr>
        </p:nvSpPr>
        <p:spPr>
          <a:xfrm>
            <a:off x="8850631" y="6356351"/>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7" y="1143001"/>
            <a:ext cx="11173968" cy="2052030"/>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199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175847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919"/>
            <a:ext cx="12192000" cy="6852165"/>
          </a:xfrm>
          <a:prstGeom prst="rect">
            <a:avLst/>
          </a:prstGeom>
        </p:spPr>
      </p:pic>
      <p:sp>
        <p:nvSpPr>
          <p:cNvPr id="3" name="Rectangle 2"/>
          <p:cNvSpPr/>
          <p:nvPr userDrawn="1"/>
        </p:nvSpPr>
        <p:spPr>
          <a:xfrm>
            <a:off x="1"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Tree>
    <p:extLst>
      <p:ext uri="{BB962C8B-B14F-4D97-AF65-F5344CB8AC3E}">
        <p14:creationId xmlns:p14="http://schemas.microsoft.com/office/powerpoint/2010/main" val="256477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1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816493140"/>
      </p:ext>
    </p:extLst>
  </p:cSld>
  <p:clrMap bg1="dk1" tx1="lt1" bg2="dk2" tx2="lt2" accent1="accent1" accent2="accent2" accent3="accent3" accent4="accent4" accent5="accent5" accent6="accent6" hlink="hlink" folHlink="folHlink"/>
  <p:sldLayoutIdLst>
    <p:sldLayoutId id="2147483702" r:id="rId1"/>
    <p:sldLayoutId id="2147483704" r:id="rId2"/>
    <p:sldLayoutId id="2147483715" r:id="rId3"/>
    <p:sldLayoutId id="2147484179" r:id="rId4"/>
    <p:sldLayoutId id="2147484258" r:id="rId5"/>
    <p:sldLayoutId id="2147484259" r:id="rId6"/>
    <p:sldLayoutId id="2147484261" r:id="rId7"/>
    <p:sldLayoutId id="2147484262" r:id="rId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9" Type="http://schemas.openxmlformats.org/officeDocument/2006/relationships/image" Target="../media/image44.png"/><Relationship Id="rId21" Type="http://schemas.openxmlformats.org/officeDocument/2006/relationships/image" Target="../media/image26.png"/><Relationship Id="rId34" Type="http://schemas.openxmlformats.org/officeDocument/2006/relationships/image" Target="../media/image39.pn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png"/><Relationship Id="rId55" Type="http://schemas.openxmlformats.org/officeDocument/2006/relationships/image" Target="../media/image59.png"/><Relationship Id="rId63" Type="http://schemas.openxmlformats.org/officeDocument/2006/relationships/image" Target="../media/image67.png"/><Relationship Id="rId68" Type="http://schemas.openxmlformats.org/officeDocument/2006/relationships/image" Target="../media/image71.png"/><Relationship Id="rId7" Type="http://schemas.openxmlformats.org/officeDocument/2006/relationships/image" Target="../media/image12.png"/><Relationship Id="rId2" Type="http://schemas.openxmlformats.org/officeDocument/2006/relationships/image" Target="../media/image7.png"/><Relationship Id="rId16" Type="http://schemas.openxmlformats.org/officeDocument/2006/relationships/image" Target="../media/image21.png"/><Relationship Id="rId29" Type="http://schemas.openxmlformats.org/officeDocument/2006/relationships/image" Target="../media/image34.png"/><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37" Type="http://schemas.openxmlformats.org/officeDocument/2006/relationships/image" Target="../media/image42.png"/><Relationship Id="rId40" Type="http://schemas.openxmlformats.org/officeDocument/2006/relationships/image" Target="../media/image45.png"/><Relationship Id="rId45" Type="http://schemas.openxmlformats.org/officeDocument/2006/relationships/image" Target="../media/image50.png"/><Relationship Id="rId53" Type="http://schemas.openxmlformats.org/officeDocument/2006/relationships/hyperlink" Target="https://www.google.com/url?sa=i&amp;rct=j&amp;q=&amp;esrc=s&amp;source=images&amp;cd=&amp;cad=rja&amp;uact=8&amp;ved=0ahUKEwijrpzbm9DNAhVU52MKHRcjAxMQjRwIBw&amp;url=https://azure.microsoft.com/en-gb/services/power-bi-embedded/&amp;psig=AFQjCNGAz6ASOEuOFwrvcGbgivFPur_t7w&amp;ust=1467392103935851" TargetMode="External"/><Relationship Id="rId58" Type="http://schemas.openxmlformats.org/officeDocument/2006/relationships/image" Target="../media/image62.png"/><Relationship Id="rId66" Type="http://schemas.openxmlformats.org/officeDocument/2006/relationships/image" Target="../media/image69.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36" Type="http://schemas.openxmlformats.org/officeDocument/2006/relationships/image" Target="../media/image41.png"/><Relationship Id="rId49" Type="http://schemas.openxmlformats.org/officeDocument/2006/relationships/image" Target="../media/image54.png"/><Relationship Id="rId57" Type="http://schemas.openxmlformats.org/officeDocument/2006/relationships/image" Target="../media/image61.png"/><Relationship Id="rId61" Type="http://schemas.openxmlformats.org/officeDocument/2006/relationships/image" Target="../media/image65.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4" Type="http://schemas.openxmlformats.org/officeDocument/2006/relationships/image" Target="../media/image49.png"/><Relationship Id="rId52" Type="http://schemas.openxmlformats.org/officeDocument/2006/relationships/image" Target="../media/image57.png"/><Relationship Id="rId60" Type="http://schemas.openxmlformats.org/officeDocument/2006/relationships/image" Target="../media/image64.png"/><Relationship Id="rId65" Type="http://schemas.openxmlformats.org/officeDocument/2006/relationships/image" Target="../media/image68.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 Id="rId35" Type="http://schemas.openxmlformats.org/officeDocument/2006/relationships/image" Target="../media/image40.png"/><Relationship Id="rId43" Type="http://schemas.openxmlformats.org/officeDocument/2006/relationships/image" Target="../media/image48.png"/><Relationship Id="rId48" Type="http://schemas.openxmlformats.org/officeDocument/2006/relationships/image" Target="../media/image53.png"/><Relationship Id="rId56" Type="http://schemas.openxmlformats.org/officeDocument/2006/relationships/image" Target="../media/image60.png"/><Relationship Id="rId64" Type="http://schemas.openxmlformats.org/officeDocument/2006/relationships/hyperlink" Target="https://www.google.com/url?sa=i&amp;rct=j&amp;q=&amp;esrc=s&amp;source=images&amp;cd=&amp;cad=rja&amp;uact=8&amp;ved=0ahUKEwiy6vj9mtDNAhVB4mMKHUztCUcQjRwIBw&amp;url=https://developer.microsoft.com/en-us/app-middleware-partners&amp;psig=AFQjCNFdctU6OJlviMmzVX3AK3wCAgJKIw&amp;ust=1467391908422760" TargetMode="External"/><Relationship Id="rId8" Type="http://schemas.openxmlformats.org/officeDocument/2006/relationships/image" Target="../media/image13.png"/><Relationship Id="rId51" Type="http://schemas.openxmlformats.org/officeDocument/2006/relationships/image" Target="../media/image56.png"/><Relationship Id="rId3" Type="http://schemas.openxmlformats.org/officeDocument/2006/relationships/image" Target="../media/image8.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8.png"/><Relationship Id="rId38" Type="http://schemas.openxmlformats.org/officeDocument/2006/relationships/image" Target="../media/image43.png"/><Relationship Id="rId46" Type="http://schemas.openxmlformats.org/officeDocument/2006/relationships/image" Target="../media/image51.png"/><Relationship Id="rId59" Type="http://schemas.openxmlformats.org/officeDocument/2006/relationships/image" Target="../media/image63.png"/><Relationship Id="rId67" Type="http://schemas.openxmlformats.org/officeDocument/2006/relationships/image" Target="../media/image70.png"/><Relationship Id="rId20" Type="http://schemas.openxmlformats.org/officeDocument/2006/relationships/image" Target="../media/image25.png"/><Relationship Id="rId41" Type="http://schemas.openxmlformats.org/officeDocument/2006/relationships/image" Target="../media/image46.png"/><Relationship Id="rId54" Type="http://schemas.openxmlformats.org/officeDocument/2006/relationships/image" Target="../media/image58.png"/><Relationship Id="rId62" Type="http://schemas.openxmlformats.org/officeDocument/2006/relationships/image" Target="../media/image66.png"/></Relationships>
</file>

<file path=ppt/slides/_rels/slide1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image" Target="../media/image82.emf"/><Relationship Id="rId3" Type="http://schemas.openxmlformats.org/officeDocument/2006/relationships/image" Target="../media/image73.emf"/><Relationship Id="rId7" Type="http://schemas.openxmlformats.org/officeDocument/2006/relationships/image" Target="../media/image76.emf"/><Relationship Id="rId12" Type="http://schemas.openxmlformats.org/officeDocument/2006/relationships/image" Target="../media/image81.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5.emf"/><Relationship Id="rId11" Type="http://schemas.openxmlformats.org/officeDocument/2006/relationships/image" Target="../media/image80.emf"/><Relationship Id="rId5" Type="http://schemas.microsoft.com/office/2007/relationships/hdphoto" Target="../media/hdphoto1.wdp"/><Relationship Id="rId10" Type="http://schemas.openxmlformats.org/officeDocument/2006/relationships/image" Target="../media/image79.emf"/><Relationship Id="rId4" Type="http://schemas.openxmlformats.org/officeDocument/2006/relationships/image" Target="../media/image74.jpeg"/><Relationship Id="rId9" Type="http://schemas.openxmlformats.org/officeDocument/2006/relationships/image" Target="../media/image78.emf"/><Relationship Id="rId14" Type="http://schemas.openxmlformats.org/officeDocument/2006/relationships/image" Target="../media/image83.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9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Azure Security Fundamentals</a:t>
            </a:r>
          </a:p>
        </p:txBody>
      </p:sp>
      <p:sp>
        <p:nvSpPr>
          <p:cNvPr id="3" name="Text Placeholder 2">
            <a:extLst>
              <a:ext uri="{FF2B5EF4-FFF2-40B4-BE49-F238E27FC236}">
                <a16:creationId xmlns:a16="http://schemas.microsoft.com/office/drawing/2014/main" id="{8523AB0C-BAD1-4EC6-B2D7-5169A67BBC52}"/>
              </a:ext>
            </a:extLst>
          </p:cNvPr>
          <p:cNvSpPr>
            <a:spLocks noGrp="1"/>
          </p:cNvSpPr>
          <p:nvPr>
            <p:ph type="body" sz="quarter" idx="12"/>
          </p:nvPr>
        </p:nvSpPr>
        <p:spPr/>
        <p:txBody>
          <a:bodyPr/>
          <a:lstStyle/>
          <a:p>
            <a:r>
              <a:rPr lang="en-AU" dirty="0"/>
              <a:t>Trainer Name – Trainer Title</a:t>
            </a:r>
          </a:p>
        </p:txBody>
      </p:sp>
    </p:spTree>
    <p:extLst>
      <p:ext uri="{BB962C8B-B14F-4D97-AF65-F5344CB8AC3E}">
        <p14:creationId xmlns:p14="http://schemas.microsoft.com/office/powerpoint/2010/main" val="1459606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AF6A-EA71-4A91-A687-87E95E464266}"/>
              </a:ext>
            </a:extLst>
          </p:cNvPr>
          <p:cNvSpPr>
            <a:spLocks noGrp="1"/>
          </p:cNvSpPr>
          <p:nvPr>
            <p:ph type="title"/>
          </p:nvPr>
        </p:nvSpPr>
        <p:spPr/>
        <p:txBody>
          <a:bodyPr>
            <a:normAutofit/>
          </a:bodyPr>
          <a:lstStyle/>
          <a:p>
            <a:r>
              <a:rPr lang="en-AU" sz="2800" dirty="0">
                <a:solidFill>
                  <a:schemeClr val="tx1"/>
                </a:solidFill>
              </a:rPr>
              <a:t>Cloud Computing Stack</a:t>
            </a:r>
          </a:p>
        </p:txBody>
      </p:sp>
      <p:sp>
        <p:nvSpPr>
          <p:cNvPr id="4" name="Rectangle 3">
            <a:extLst>
              <a:ext uri="{FF2B5EF4-FFF2-40B4-BE49-F238E27FC236}">
                <a16:creationId xmlns:a16="http://schemas.microsoft.com/office/drawing/2014/main" id="{5D2B28A8-B445-45CC-A127-DBFBF63D6145}"/>
              </a:ext>
            </a:extLst>
          </p:cNvPr>
          <p:cNvSpPr/>
          <p:nvPr/>
        </p:nvSpPr>
        <p:spPr>
          <a:xfrm>
            <a:off x="1265588" y="2059625"/>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5" name="Rectangle 4">
            <a:extLst>
              <a:ext uri="{FF2B5EF4-FFF2-40B4-BE49-F238E27FC236}">
                <a16:creationId xmlns:a16="http://schemas.microsoft.com/office/drawing/2014/main" id="{3C48D5A2-C386-4CC7-9856-3085C4C2A834}"/>
              </a:ext>
            </a:extLst>
          </p:cNvPr>
          <p:cNvSpPr/>
          <p:nvPr/>
        </p:nvSpPr>
        <p:spPr bwMode="auto">
          <a:xfrm>
            <a:off x="3764982" y="2222905"/>
            <a:ext cx="6869331" cy="3597905"/>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 name="Group 5">
            <a:extLst>
              <a:ext uri="{FF2B5EF4-FFF2-40B4-BE49-F238E27FC236}">
                <a16:creationId xmlns:a16="http://schemas.microsoft.com/office/drawing/2014/main" id="{B6CE49D9-569B-4BBA-AFDE-52E644E9D0FE}"/>
              </a:ext>
            </a:extLst>
          </p:cNvPr>
          <p:cNvGrpSpPr/>
          <p:nvPr/>
        </p:nvGrpSpPr>
        <p:grpSpPr>
          <a:xfrm>
            <a:off x="1865566" y="2374668"/>
            <a:ext cx="1912480" cy="3353301"/>
            <a:chOff x="855665" y="1583373"/>
            <a:chExt cx="2427913" cy="4790431"/>
          </a:xfrm>
        </p:grpSpPr>
        <p:sp>
          <p:nvSpPr>
            <p:cNvPr id="7" name="Rectangle 6">
              <a:extLst>
                <a:ext uri="{FF2B5EF4-FFF2-40B4-BE49-F238E27FC236}">
                  <a16:creationId xmlns:a16="http://schemas.microsoft.com/office/drawing/2014/main" id="{14DEDC39-7C8D-4E19-947C-14E452BAE10D}"/>
                </a:ext>
              </a:extLst>
            </p:cNvPr>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a:solidFill>
                    <a:schemeClr val="tx1">
                      <a:alpha val="99000"/>
                    </a:schemeClr>
                  </a:solidFill>
                  <a:latin typeface="Segoe UI"/>
                  <a:ea typeface="Kozuka Gothic Pro R" pitchFamily="34" charset="-128"/>
                </a:rPr>
                <a:t>Packaged Software</a:t>
              </a:r>
            </a:p>
          </p:txBody>
        </p:sp>
        <p:sp>
          <p:nvSpPr>
            <p:cNvPr id="8" name="Rectangle 7">
              <a:extLst>
                <a:ext uri="{FF2B5EF4-FFF2-40B4-BE49-F238E27FC236}">
                  <a16:creationId xmlns:a16="http://schemas.microsoft.com/office/drawing/2014/main" id="{D1B45F28-7114-42FF-A382-D2218226B1BA}"/>
                </a:ext>
              </a:extLst>
            </p:cNvPr>
            <p:cNvSpPr/>
            <p:nvPr/>
          </p:nvSpPr>
          <p:spPr>
            <a:xfrm>
              <a:off x="1396458" y="553798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Storage</a:t>
              </a:r>
            </a:p>
          </p:txBody>
        </p:sp>
        <p:sp>
          <p:nvSpPr>
            <p:cNvPr id="9" name="Rectangle 8">
              <a:extLst>
                <a:ext uri="{FF2B5EF4-FFF2-40B4-BE49-F238E27FC236}">
                  <a16:creationId xmlns:a16="http://schemas.microsoft.com/office/drawing/2014/main" id="{A8233D40-6FB4-4F60-B4D9-84C9A38E086D}"/>
                </a:ext>
              </a:extLst>
            </p:cNvPr>
            <p:cNvSpPr/>
            <p:nvPr/>
          </p:nvSpPr>
          <p:spPr>
            <a:xfrm>
              <a:off x="1396458" y="508316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Servers</a:t>
              </a:r>
            </a:p>
          </p:txBody>
        </p:sp>
        <p:sp>
          <p:nvSpPr>
            <p:cNvPr id="10" name="Rectangle 9">
              <a:extLst>
                <a:ext uri="{FF2B5EF4-FFF2-40B4-BE49-F238E27FC236}">
                  <a16:creationId xmlns:a16="http://schemas.microsoft.com/office/drawing/2014/main" id="{E45F40E4-8CCD-467B-8677-CEC551C375B6}"/>
                </a:ext>
              </a:extLst>
            </p:cNvPr>
            <p:cNvSpPr/>
            <p:nvPr/>
          </p:nvSpPr>
          <p:spPr>
            <a:xfrm>
              <a:off x="1396458" y="599280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Networking</a:t>
              </a:r>
            </a:p>
          </p:txBody>
        </p:sp>
        <p:sp>
          <p:nvSpPr>
            <p:cNvPr id="11" name="Rectangle 10">
              <a:extLst>
                <a:ext uri="{FF2B5EF4-FFF2-40B4-BE49-F238E27FC236}">
                  <a16:creationId xmlns:a16="http://schemas.microsoft.com/office/drawing/2014/main" id="{0D4BCEBF-5D0A-426B-B92D-9342C4EBC6B0}"/>
                </a:ext>
              </a:extLst>
            </p:cNvPr>
            <p:cNvSpPr/>
            <p:nvPr/>
          </p:nvSpPr>
          <p:spPr>
            <a:xfrm>
              <a:off x="1396458" y="4173530"/>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O/S</a:t>
              </a:r>
            </a:p>
          </p:txBody>
        </p:sp>
        <p:sp>
          <p:nvSpPr>
            <p:cNvPr id="12" name="Rectangle 11">
              <a:extLst>
                <a:ext uri="{FF2B5EF4-FFF2-40B4-BE49-F238E27FC236}">
                  <a16:creationId xmlns:a16="http://schemas.microsoft.com/office/drawing/2014/main" id="{8274E944-C889-45D2-8F19-06DB4F530052}"/>
                </a:ext>
              </a:extLst>
            </p:cNvPr>
            <p:cNvSpPr/>
            <p:nvPr/>
          </p:nvSpPr>
          <p:spPr>
            <a:xfrm>
              <a:off x="1396458" y="3718711"/>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Middleware</a:t>
              </a:r>
            </a:p>
          </p:txBody>
        </p:sp>
        <p:sp>
          <p:nvSpPr>
            <p:cNvPr id="13" name="Rectangle 12">
              <a:extLst>
                <a:ext uri="{FF2B5EF4-FFF2-40B4-BE49-F238E27FC236}">
                  <a16:creationId xmlns:a16="http://schemas.microsoft.com/office/drawing/2014/main" id="{84F12F19-B32B-4341-A9D4-89C0896A7A06}"/>
                </a:ext>
              </a:extLst>
            </p:cNvPr>
            <p:cNvSpPr/>
            <p:nvPr/>
          </p:nvSpPr>
          <p:spPr>
            <a:xfrm>
              <a:off x="1396458" y="4628349"/>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Virtualization</a:t>
              </a:r>
            </a:p>
          </p:txBody>
        </p:sp>
        <p:sp>
          <p:nvSpPr>
            <p:cNvPr id="14" name="Rectangle 13">
              <a:extLst>
                <a:ext uri="{FF2B5EF4-FFF2-40B4-BE49-F238E27FC236}">
                  <a16:creationId xmlns:a16="http://schemas.microsoft.com/office/drawing/2014/main" id="{A0EE4CBF-8393-41D6-8AF9-1E7D20CD75B4}"/>
                </a:ext>
              </a:extLst>
            </p:cNvPr>
            <p:cNvSpPr/>
            <p:nvPr/>
          </p:nvSpPr>
          <p:spPr>
            <a:xfrm>
              <a:off x="1396458" y="2809073"/>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Data</a:t>
              </a:r>
            </a:p>
          </p:txBody>
        </p:sp>
        <p:sp>
          <p:nvSpPr>
            <p:cNvPr id="15" name="Rectangle 14">
              <a:extLst>
                <a:ext uri="{FF2B5EF4-FFF2-40B4-BE49-F238E27FC236}">
                  <a16:creationId xmlns:a16="http://schemas.microsoft.com/office/drawing/2014/main" id="{ECA7CF39-F0E7-4DBE-9382-C83F348899A4}"/>
                </a:ext>
              </a:extLst>
            </p:cNvPr>
            <p:cNvSpPr/>
            <p:nvPr/>
          </p:nvSpPr>
          <p:spPr>
            <a:xfrm>
              <a:off x="1396458" y="235425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Applications</a:t>
              </a:r>
            </a:p>
          </p:txBody>
        </p:sp>
        <p:sp>
          <p:nvSpPr>
            <p:cNvPr id="16" name="Rectangle 15">
              <a:extLst>
                <a:ext uri="{FF2B5EF4-FFF2-40B4-BE49-F238E27FC236}">
                  <a16:creationId xmlns:a16="http://schemas.microsoft.com/office/drawing/2014/main" id="{A1BF2EE6-0A0E-441B-BD3B-BEA93D13CD20}"/>
                </a:ext>
              </a:extLst>
            </p:cNvPr>
            <p:cNvSpPr/>
            <p:nvPr/>
          </p:nvSpPr>
          <p:spPr>
            <a:xfrm>
              <a:off x="1396458" y="3263892"/>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Runtime</a:t>
              </a:r>
            </a:p>
          </p:txBody>
        </p:sp>
        <p:sp>
          <p:nvSpPr>
            <p:cNvPr id="17" name="Left Brace 16">
              <a:extLst>
                <a:ext uri="{FF2B5EF4-FFF2-40B4-BE49-F238E27FC236}">
                  <a16:creationId xmlns:a16="http://schemas.microsoft.com/office/drawing/2014/main" id="{157A32CB-A9CE-4A37-B4D6-2B3958730D33}"/>
                </a:ext>
              </a:extLst>
            </p:cNvPr>
            <p:cNvSpPr/>
            <p:nvPr/>
          </p:nvSpPr>
          <p:spPr>
            <a:xfrm>
              <a:off x="1164165" y="2354255"/>
              <a:ext cx="222866" cy="3996989"/>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a:solidFill>
                  <a:srgbClr val="FFFFFF"/>
                </a:solidFill>
                <a:latin typeface="Segoe UI"/>
                <a:ea typeface="Segoe UI" pitchFamily="34" charset="0"/>
                <a:cs typeface="Segoe UI" pitchFamily="34" charset="0"/>
              </a:endParaRPr>
            </a:p>
          </p:txBody>
        </p:sp>
        <p:sp>
          <p:nvSpPr>
            <p:cNvPr id="18" name="TextBox 52">
              <a:extLst>
                <a:ext uri="{FF2B5EF4-FFF2-40B4-BE49-F238E27FC236}">
                  <a16:creationId xmlns:a16="http://schemas.microsoft.com/office/drawing/2014/main" id="{4DFC5DAC-B717-40BF-9687-F0D697A49B6D}"/>
                </a:ext>
              </a:extLst>
            </p:cNvPr>
            <p:cNvSpPr txBox="1"/>
            <p:nvPr/>
          </p:nvSpPr>
          <p:spPr>
            <a:xfrm>
              <a:off x="855665"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FFFFFF">
                      <a:alpha val="99000"/>
                    </a:srgbClr>
                  </a:solidFill>
                  <a:latin typeface="Segoe UI"/>
                  <a:ea typeface="Kozuka Gothic Pro R" pitchFamily="34" charset="-128"/>
                </a:rPr>
                <a:t>You manage</a:t>
              </a:r>
            </a:p>
          </p:txBody>
        </p:sp>
      </p:grpSp>
      <p:grpSp>
        <p:nvGrpSpPr>
          <p:cNvPr id="19" name="Group 18">
            <a:extLst>
              <a:ext uri="{FF2B5EF4-FFF2-40B4-BE49-F238E27FC236}">
                <a16:creationId xmlns:a16="http://schemas.microsoft.com/office/drawing/2014/main" id="{CFDC1739-4780-4E8D-9810-01E067FD2CC2}"/>
              </a:ext>
            </a:extLst>
          </p:cNvPr>
          <p:cNvGrpSpPr/>
          <p:nvPr/>
        </p:nvGrpSpPr>
        <p:grpSpPr>
          <a:xfrm>
            <a:off x="6328982" y="2374670"/>
            <a:ext cx="2131860" cy="3359095"/>
            <a:chOff x="5979422" y="1583373"/>
            <a:chExt cx="2706420" cy="4798706"/>
          </a:xfrm>
        </p:grpSpPr>
        <p:sp>
          <p:nvSpPr>
            <p:cNvPr id="20" name="Rectangle 19">
              <a:extLst>
                <a:ext uri="{FF2B5EF4-FFF2-40B4-BE49-F238E27FC236}">
                  <a16:creationId xmlns:a16="http://schemas.microsoft.com/office/drawing/2014/main" id="{774A1CC8-5556-4195-9227-141A80B325C5}"/>
                </a:ext>
              </a:extLst>
            </p:cNvPr>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b="1">
                  <a:solidFill>
                    <a:srgbClr val="595959">
                      <a:alpha val="99000"/>
                    </a:srgbClr>
                  </a:solidFill>
                  <a:latin typeface="Segoe UI"/>
                  <a:ea typeface="Kozuka Gothic Pro R" pitchFamily="34" charset="-128"/>
                </a:rPr>
                <a:t>Platform</a:t>
              </a:r>
            </a:p>
            <a:p>
              <a:pPr defTabSz="982985">
                <a:defRPr/>
              </a:pPr>
              <a:r>
                <a:rPr lang="en-US" sz="1600">
                  <a:solidFill>
                    <a:srgbClr val="595959">
                      <a:alpha val="99000"/>
                    </a:srgbClr>
                  </a:solidFill>
                  <a:latin typeface="Segoe UI"/>
                  <a:ea typeface="Kozuka Gothic Pro R" pitchFamily="34" charset="-128"/>
                </a:rPr>
                <a:t>(as a Service)</a:t>
              </a:r>
            </a:p>
          </p:txBody>
        </p:sp>
        <p:sp>
          <p:nvSpPr>
            <p:cNvPr id="21" name="Left Brace 20">
              <a:extLst>
                <a:ext uri="{FF2B5EF4-FFF2-40B4-BE49-F238E27FC236}">
                  <a16:creationId xmlns:a16="http://schemas.microsoft.com/office/drawing/2014/main" id="{02AB993A-8C76-4037-8CE0-270A1CA00ADF}"/>
                </a:ext>
              </a:extLst>
            </p:cNvPr>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22" name="TextBox 54">
              <a:extLst>
                <a:ext uri="{FF2B5EF4-FFF2-40B4-BE49-F238E27FC236}">
                  <a16:creationId xmlns:a16="http://schemas.microsoft.com/office/drawing/2014/main" id="{8C982728-A2CC-4654-B8A2-BF12314E4646}"/>
                </a:ext>
              </a:extLst>
            </p:cNvPr>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23" name="Left Brace 22">
              <a:extLst>
                <a:ext uri="{FF2B5EF4-FFF2-40B4-BE49-F238E27FC236}">
                  <a16:creationId xmlns:a16="http://schemas.microsoft.com/office/drawing/2014/main" id="{220CBF5A-16B8-40D1-8718-3E372804CE0F}"/>
                </a:ext>
              </a:extLst>
            </p:cNvPr>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24" name="TextBox 60">
              <a:extLst>
                <a:ext uri="{FF2B5EF4-FFF2-40B4-BE49-F238E27FC236}">
                  <a16:creationId xmlns:a16="http://schemas.microsoft.com/office/drawing/2014/main" id="{D6652011-D776-4866-ACC1-9CDE95F9A237}"/>
                </a:ext>
              </a:extLst>
            </p:cNvPr>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25" name="Rectangle 24">
              <a:extLst>
                <a:ext uri="{FF2B5EF4-FFF2-40B4-BE49-F238E27FC236}">
                  <a16:creationId xmlns:a16="http://schemas.microsoft.com/office/drawing/2014/main" id="{24AC4019-15DA-4979-BB42-D0BE90E64F0B}"/>
                </a:ext>
              </a:extLst>
            </p:cNvPr>
            <p:cNvSpPr/>
            <p:nvPr/>
          </p:nvSpPr>
          <p:spPr>
            <a:xfrm>
              <a:off x="6484238" y="553799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Storage</a:t>
              </a:r>
            </a:p>
          </p:txBody>
        </p:sp>
        <p:sp>
          <p:nvSpPr>
            <p:cNvPr id="26" name="Rectangle 25">
              <a:extLst>
                <a:ext uri="{FF2B5EF4-FFF2-40B4-BE49-F238E27FC236}">
                  <a16:creationId xmlns:a16="http://schemas.microsoft.com/office/drawing/2014/main" id="{FA9DCEB2-F0DF-41C1-9619-9D3307A86B33}"/>
                </a:ext>
              </a:extLst>
            </p:cNvPr>
            <p:cNvSpPr/>
            <p:nvPr/>
          </p:nvSpPr>
          <p:spPr>
            <a:xfrm>
              <a:off x="6484238" y="508317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Servers</a:t>
              </a:r>
            </a:p>
          </p:txBody>
        </p:sp>
        <p:sp>
          <p:nvSpPr>
            <p:cNvPr id="27" name="Rectangle 26">
              <a:extLst>
                <a:ext uri="{FF2B5EF4-FFF2-40B4-BE49-F238E27FC236}">
                  <a16:creationId xmlns:a16="http://schemas.microsoft.com/office/drawing/2014/main" id="{3F87B979-75DA-4BAA-8728-6987537A5439}"/>
                </a:ext>
              </a:extLst>
            </p:cNvPr>
            <p:cNvSpPr/>
            <p:nvPr/>
          </p:nvSpPr>
          <p:spPr>
            <a:xfrm>
              <a:off x="6484238" y="599280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Networking</a:t>
              </a:r>
            </a:p>
          </p:txBody>
        </p:sp>
        <p:sp>
          <p:nvSpPr>
            <p:cNvPr id="28" name="Rectangle 27">
              <a:extLst>
                <a:ext uri="{FF2B5EF4-FFF2-40B4-BE49-F238E27FC236}">
                  <a16:creationId xmlns:a16="http://schemas.microsoft.com/office/drawing/2014/main" id="{D9FC5BE5-3125-4AE9-A23B-540501293C27}"/>
                </a:ext>
              </a:extLst>
            </p:cNvPr>
            <p:cNvSpPr/>
            <p:nvPr/>
          </p:nvSpPr>
          <p:spPr>
            <a:xfrm>
              <a:off x="6484238" y="417353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29" name="Rectangle 28">
              <a:extLst>
                <a:ext uri="{FF2B5EF4-FFF2-40B4-BE49-F238E27FC236}">
                  <a16:creationId xmlns:a16="http://schemas.microsoft.com/office/drawing/2014/main" id="{0633D4FB-5326-4998-98B3-0FB7CFF0433B}"/>
                </a:ext>
              </a:extLst>
            </p:cNvPr>
            <p:cNvSpPr/>
            <p:nvPr/>
          </p:nvSpPr>
          <p:spPr>
            <a:xfrm>
              <a:off x="6484238" y="371871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30" name="Rectangle 29">
              <a:extLst>
                <a:ext uri="{FF2B5EF4-FFF2-40B4-BE49-F238E27FC236}">
                  <a16:creationId xmlns:a16="http://schemas.microsoft.com/office/drawing/2014/main" id="{8B71F757-D4E5-4E80-9D5F-7A81E9D96243}"/>
                </a:ext>
              </a:extLst>
            </p:cNvPr>
            <p:cNvSpPr/>
            <p:nvPr/>
          </p:nvSpPr>
          <p:spPr>
            <a:xfrm>
              <a:off x="6484238" y="462835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Virtualization</a:t>
              </a:r>
            </a:p>
          </p:txBody>
        </p:sp>
        <p:sp>
          <p:nvSpPr>
            <p:cNvPr id="31" name="Rectangle 30">
              <a:extLst>
                <a:ext uri="{FF2B5EF4-FFF2-40B4-BE49-F238E27FC236}">
                  <a16:creationId xmlns:a16="http://schemas.microsoft.com/office/drawing/2014/main" id="{B8BA7999-DD25-4FB8-8B26-BF1735A16FE1}"/>
                </a:ext>
              </a:extLst>
            </p:cNvPr>
            <p:cNvSpPr/>
            <p:nvPr/>
          </p:nvSpPr>
          <p:spPr>
            <a:xfrm>
              <a:off x="6484238" y="2354257"/>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32" name="Rectangle 31">
              <a:extLst>
                <a:ext uri="{FF2B5EF4-FFF2-40B4-BE49-F238E27FC236}">
                  <a16:creationId xmlns:a16="http://schemas.microsoft.com/office/drawing/2014/main" id="{4E0EFF52-4CBB-4053-854F-62D8CEFF4D07}"/>
                </a:ext>
              </a:extLst>
            </p:cNvPr>
            <p:cNvSpPr/>
            <p:nvPr/>
          </p:nvSpPr>
          <p:spPr>
            <a:xfrm>
              <a:off x="6484238" y="3263895"/>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33" name="Rectangle 32">
              <a:extLst>
                <a:ext uri="{FF2B5EF4-FFF2-40B4-BE49-F238E27FC236}">
                  <a16:creationId xmlns:a16="http://schemas.microsoft.com/office/drawing/2014/main" id="{1AC4E0B5-8997-449B-AD9B-614B258D9CE2}"/>
                </a:ext>
              </a:extLst>
            </p:cNvPr>
            <p:cNvSpPr/>
            <p:nvPr/>
          </p:nvSpPr>
          <p:spPr>
            <a:xfrm>
              <a:off x="6484238" y="2809076"/>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grpSp>
      <p:grpSp>
        <p:nvGrpSpPr>
          <p:cNvPr id="34" name="Group 33">
            <a:extLst>
              <a:ext uri="{FF2B5EF4-FFF2-40B4-BE49-F238E27FC236}">
                <a16:creationId xmlns:a16="http://schemas.microsoft.com/office/drawing/2014/main" id="{2C5C3EFC-0C83-41A0-8A47-07B1EEA3768A}"/>
              </a:ext>
            </a:extLst>
          </p:cNvPr>
          <p:cNvGrpSpPr/>
          <p:nvPr/>
        </p:nvGrpSpPr>
        <p:grpSpPr>
          <a:xfrm>
            <a:off x="8693206" y="2374671"/>
            <a:ext cx="1829915" cy="3353302"/>
            <a:chOff x="8980831" y="1583373"/>
            <a:chExt cx="2323096" cy="4790431"/>
          </a:xfrm>
        </p:grpSpPr>
        <p:sp>
          <p:nvSpPr>
            <p:cNvPr id="35" name="Rectangle 34">
              <a:extLst>
                <a:ext uri="{FF2B5EF4-FFF2-40B4-BE49-F238E27FC236}">
                  <a16:creationId xmlns:a16="http://schemas.microsoft.com/office/drawing/2014/main" id="{A68F35D7-F10C-4D2D-8848-C6314D02722D}"/>
                </a:ext>
              </a:extLst>
            </p:cNvPr>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b="1">
                  <a:solidFill>
                    <a:srgbClr val="595959">
                      <a:alpha val="99000"/>
                    </a:srgbClr>
                  </a:solidFill>
                  <a:latin typeface="Segoe UI"/>
                  <a:ea typeface="Kozuka Gothic Pro R" pitchFamily="34" charset="-128"/>
                </a:rPr>
                <a:t>Software</a:t>
              </a:r>
              <a:endParaRPr lang="en-US" sz="1300" b="1">
                <a:solidFill>
                  <a:srgbClr val="595959">
                    <a:alpha val="99000"/>
                  </a:srgbClr>
                </a:solidFill>
                <a:latin typeface="Segoe UI"/>
                <a:ea typeface="Kozuka Gothic Pro R" pitchFamily="34" charset="-128"/>
              </a:endParaRPr>
            </a:p>
            <a:p>
              <a:pPr defTabSz="982985">
                <a:defRPr/>
              </a:pPr>
              <a:r>
                <a:rPr lang="en-US" sz="1600">
                  <a:solidFill>
                    <a:srgbClr val="595959">
                      <a:alpha val="99000"/>
                    </a:srgbClr>
                  </a:solidFill>
                  <a:latin typeface="Segoe UI"/>
                  <a:ea typeface="Kozuka Gothic Pro R" pitchFamily="34" charset="-128"/>
                </a:rPr>
                <a:t>(as a Service)</a:t>
              </a:r>
            </a:p>
          </p:txBody>
        </p:sp>
        <p:sp>
          <p:nvSpPr>
            <p:cNvPr id="36" name="Left Brace 35">
              <a:extLst>
                <a:ext uri="{FF2B5EF4-FFF2-40B4-BE49-F238E27FC236}">
                  <a16:creationId xmlns:a16="http://schemas.microsoft.com/office/drawing/2014/main" id="{6A13A205-C2E9-450F-9A5F-9CC3400C8E4D}"/>
                </a:ext>
              </a:extLst>
            </p:cNvPr>
            <p:cNvSpPr/>
            <p:nvPr/>
          </p:nvSpPr>
          <p:spPr>
            <a:xfrm flipH="1">
              <a:off x="10688404" y="2335204"/>
              <a:ext cx="218268" cy="4026294"/>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37" name="TextBox 64">
              <a:extLst>
                <a:ext uri="{FF2B5EF4-FFF2-40B4-BE49-F238E27FC236}">
                  <a16:creationId xmlns:a16="http://schemas.microsoft.com/office/drawing/2014/main" id="{4EEC39C7-78DA-4A25-8D6B-34BDEB83D645}"/>
                </a:ext>
              </a:extLst>
            </p:cNvPr>
            <p:cNvSpPr txBox="1"/>
            <p:nvPr/>
          </p:nvSpPr>
          <p:spPr>
            <a:xfrm flipH="1">
              <a:off x="10854593" y="3401116"/>
              <a:ext cx="449334" cy="19295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38" name="Rectangle 37">
              <a:extLst>
                <a:ext uri="{FF2B5EF4-FFF2-40B4-BE49-F238E27FC236}">
                  <a16:creationId xmlns:a16="http://schemas.microsoft.com/office/drawing/2014/main" id="{233092F7-EA6C-412D-91CD-1A26B705133D}"/>
                </a:ext>
              </a:extLst>
            </p:cNvPr>
            <p:cNvSpPr/>
            <p:nvPr/>
          </p:nvSpPr>
          <p:spPr>
            <a:xfrm>
              <a:off x="9040806" y="553798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Storage</a:t>
              </a:r>
            </a:p>
          </p:txBody>
        </p:sp>
        <p:sp>
          <p:nvSpPr>
            <p:cNvPr id="39" name="Rectangle 38">
              <a:extLst>
                <a:ext uri="{FF2B5EF4-FFF2-40B4-BE49-F238E27FC236}">
                  <a16:creationId xmlns:a16="http://schemas.microsoft.com/office/drawing/2014/main" id="{2A085267-4754-4E5A-829B-137728386D1F}"/>
                </a:ext>
              </a:extLst>
            </p:cNvPr>
            <p:cNvSpPr/>
            <p:nvPr/>
          </p:nvSpPr>
          <p:spPr>
            <a:xfrm>
              <a:off x="9040806" y="5083168"/>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Servers</a:t>
              </a:r>
            </a:p>
          </p:txBody>
        </p:sp>
        <p:sp>
          <p:nvSpPr>
            <p:cNvPr id="40" name="Rectangle 39">
              <a:extLst>
                <a:ext uri="{FF2B5EF4-FFF2-40B4-BE49-F238E27FC236}">
                  <a16:creationId xmlns:a16="http://schemas.microsoft.com/office/drawing/2014/main" id="{451E9D30-1266-499C-80B8-BDD048D04286}"/>
                </a:ext>
              </a:extLst>
            </p:cNvPr>
            <p:cNvSpPr/>
            <p:nvPr/>
          </p:nvSpPr>
          <p:spPr>
            <a:xfrm>
              <a:off x="9040806" y="599280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Networking</a:t>
              </a:r>
            </a:p>
          </p:txBody>
        </p:sp>
        <p:sp>
          <p:nvSpPr>
            <p:cNvPr id="41" name="Rectangle 40">
              <a:extLst>
                <a:ext uri="{FF2B5EF4-FFF2-40B4-BE49-F238E27FC236}">
                  <a16:creationId xmlns:a16="http://schemas.microsoft.com/office/drawing/2014/main" id="{06B5E468-0373-4FB6-AFA8-A7F9067D60C2}"/>
                </a:ext>
              </a:extLst>
            </p:cNvPr>
            <p:cNvSpPr/>
            <p:nvPr/>
          </p:nvSpPr>
          <p:spPr>
            <a:xfrm>
              <a:off x="9040806" y="417353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42" name="Rectangle 41">
              <a:extLst>
                <a:ext uri="{FF2B5EF4-FFF2-40B4-BE49-F238E27FC236}">
                  <a16:creationId xmlns:a16="http://schemas.microsoft.com/office/drawing/2014/main" id="{57696DE7-279D-4C50-9335-10F6DEE6A340}"/>
                </a:ext>
              </a:extLst>
            </p:cNvPr>
            <p:cNvSpPr/>
            <p:nvPr/>
          </p:nvSpPr>
          <p:spPr>
            <a:xfrm>
              <a:off x="9040806" y="371871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43" name="Rectangle 42">
              <a:extLst>
                <a:ext uri="{FF2B5EF4-FFF2-40B4-BE49-F238E27FC236}">
                  <a16:creationId xmlns:a16="http://schemas.microsoft.com/office/drawing/2014/main" id="{B078A842-3E5C-4C28-BB8B-B6169BB77B63}"/>
                </a:ext>
              </a:extLst>
            </p:cNvPr>
            <p:cNvSpPr/>
            <p:nvPr/>
          </p:nvSpPr>
          <p:spPr>
            <a:xfrm>
              <a:off x="9040806" y="4628349"/>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Virtualization</a:t>
              </a:r>
            </a:p>
          </p:txBody>
        </p:sp>
        <p:sp>
          <p:nvSpPr>
            <p:cNvPr id="44" name="Rectangle 43">
              <a:extLst>
                <a:ext uri="{FF2B5EF4-FFF2-40B4-BE49-F238E27FC236}">
                  <a16:creationId xmlns:a16="http://schemas.microsoft.com/office/drawing/2014/main" id="{DC9A380D-207D-4705-B903-DBE5867DE4CF}"/>
                </a:ext>
              </a:extLst>
            </p:cNvPr>
            <p:cNvSpPr/>
            <p:nvPr/>
          </p:nvSpPr>
          <p:spPr>
            <a:xfrm>
              <a:off x="9040806" y="235425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45" name="Rectangle 44">
              <a:extLst>
                <a:ext uri="{FF2B5EF4-FFF2-40B4-BE49-F238E27FC236}">
                  <a16:creationId xmlns:a16="http://schemas.microsoft.com/office/drawing/2014/main" id="{936CEB56-D811-4D33-B32B-ADEB67BBA9A5}"/>
                </a:ext>
              </a:extLst>
            </p:cNvPr>
            <p:cNvSpPr/>
            <p:nvPr/>
          </p:nvSpPr>
          <p:spPr>
            <a:xfrm>
              <a:off x="9040806" y="326389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46" name="Rectangle 45">
              <a:extLst>
                <a:ext uri="{FF2B5EF4-FFF2-40B4-BE49-F238E27FC236}">
                  <a16:creationId xmlns:a16="http://schemas.microsoft.com/office/drawing/2014/main" id="{F4A95AC9-86AA-4E26-9A6A-CB0C130D4EF2}"/>
                </a:ext>
              </a:extLst>
            </p:cNvPr>
            <p:cNvSpPr/>
            <p:nvPr/>
          </p:nvSpPr>
          <p:spPr>
            <a:xfrm>
              <a:off x="9040806" y="280907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grpSp>
      <p:grpSp>
        <p:nvGrpSpPr>
          <p:cNvPr id="47" name="Group 46">
            <a:extLst>
              <a:ext uri="{FF2B5EF4-FFF2-40B4-BE49-F238E27FC236}">
                <a16:creationId xmlns:a16="http://schemas.microsoft.com/office/drawing/2014/main" id="{B9A91EA7-7A87-439D-AD85-AC60EE774AD7}"/>
              </a:ext>
            </a:extLst>
          </p:cNvPr>
          <p:cNvGrpSpPr/>
          <p:nvPr/>
        </p:nvGrpSpPr>
        <p:grpSpPr>
          <a:xfrm>
            <a:off x="4279331" y="2381700"/>
            <a:ext cx="2183459" cy="3346275"/>
            <a:chOff x="4478384" y="1697455"/>
            <a:chExt cx="2183459" cy="3346275"/>
          </a:xfrm>
        </p:grpSpPr>
        <p:sp>
          <p:nvSpPr>
            <p:cNvPr id="48" name="Rectangle 47">
              <a:extLst>
                <a:ext uri="{FF2B5EF4-FFF2-40B4-BE49-F238E27FC236}">
                  <a16:creationId xmlns:a16="http://schemas.microsoft.com/office/drawing/2014/main" id="{7F5BDD4E-7077-4D06-9BBD-2860139CDD3D}"/>
                </a:ext>
              </a:extLst>
            </p:cNvPr>
            <p:cNvSpPr/>
            <p:nvPr/>
          </p:nvSpPr>
          <p:spPr>
            <a:xfrm>
              <a:off x="4888483" y="1697455"/>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b="1">
                  <a:solidFill>
                    <a:srgbClr val="595959">
                      <a:alpha val="99000"/>
                    </a:srgbClr>
                  </a:solidFill>
                  <a:ea typeface="Kozuka Gothic Pro R" pitchFamily="34" charset="-128"/>
                </a:rPr>
                <a:t>Infrastructure</a:t>
              </a:r>
              <a:endParaRPr lang="en-US" sz="1300" b="1">
                <a:solidFill>
                  <a:srgbClr val="595959">
                    <a:alpha val="99000"/>
                  </a:srgbClr>
                </a:solidFill>
                <a:ea typeface="Kozuka Gothic Pro R" pitchFamily="34" charset="-128"/>
              </a:endParaRPr>
            </a:p>
            <a:p>
              <a:pPr defTabSz="982985"/>
              <a:r>
                <a:rPr lang="en-US" sz="1600">
                  <a:solidFill>
                    <a:srgbClr val="595959">
                      <a:alpha val="99000"/>
                    </a:srgbClr>
                  </a:solidFill>
                  <a:ea typeface="Kozuka Gothic Pro R" pitchFamily="34" charset="-128"/>
                </a:rPr>
                <a:t>(as a Service)</a:t>
              </a:r>
            </a:p>
          </p:txBody>
        </p:sp>
        <p:sp>
          <p:nvSpPr>
            <p:cNvPr id="49" name="Rectangle 48">
              <a:extLst>
                <a:ext uri="{FF2B5EF4-FFF2-40B4-BE49-F238E27FC236}">
                  <a16:creationId xmlns:a16="http://schemas.microsoft.com/office/drawing/2014/main" id="{3E08E6B1-AE9F-4D65-A5CD-F8D96CB5D717}"/>
                </a:ext>
              </a:extLst>
            </p:cNvPr>
            <p:cNvSpPr/>
            <p:nvPr/>
          </p:nvSpPr>
          <p:spPr>
            <a:xfrm>
              <a:off x="4912231" y="4458658"/>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Storage</a:t>
              </a:r>
            </a:p>
          </p:txBody>
        </p:sp>
        <p:sp>
          <p:nvSpPr>
            <p:cNvPr id="50" name="Rectangle 49">
              <a:extLst>
                <a:ext uri="{FF2B5EF4-FFF2-40B4-BE49-F238E27FC236}">
                  <a16:creationId xmlns:a16="http://schemas.microsoft.com/office/drawing/2014/main" id="{97221E5B-F85A-412A-B4FF-BD96D155FEF0}"/>
                </a:ext>
              </a:extLst>
            </p:cNvPr>
            <p:cNvSpPr/>
            <p:nvPr/>
          </p:nvSpPr>
          <p:spPr>
            <a:xfrm>
              <a:off x="4912231" y="4140285"/>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Servers</a:t>
              </a:r>
            </a:p>
          </p:txBody>
        </p:sp>
        <p:sp>
          <p:nvSpPr>
            <p:cNvPr id="51" name="Rectangle 50">
              <a:extLst>
                <a:ext uri="{FF2B5EF4-FFF2-40B4-BE49-F238E27FC236}">
                  <a16:creationId xmlns:a16="http://schemas.microsoft.com/office/drawing/2014/main" id="{87732E20-C8E9-401C-8C1E-1D1FEDDD4B58}"/>
                </a:ext>
              </a:extLst>
            </p:cNvPr>
            <p:cNvSpPr/>
            <p:nvPr/>
          </p:nvSpPr>
          <p:spPr>
            <a:xfrm>
              <a:off x="4912231" y="4777030"/>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Networking</a:t>
              </a:r>
            </a:p>
          </p:txBody>
        </p:sp>
        <p:sp>
          <p:nvSpPr>
            <p:cNvPr id="52" name="Rectangle 51">
              <a:extLst>
                <a:ext uri="{FF2B5EF4-FFF2-40B4-BE49-F238E27FC236}">
                  <a16:creationId xmlns:a16="http://schemas.microsoft.com/office/drawing/2014/main" id="{3004A094-6279-4B81-9AFD-4CB47121A676}"/>
                </a:ext>
              </a:extLst>
            </p:cNvPr>
            <p:cNvSpPr/>
            <p:nvPr/>
          </p:nvSpPr>
          <p:spPr>
            <a:xfrm>
              <a:off x="4912231" y="350353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53" name="Rectangle 52">
              <a:extLst>
                <a:ext uri="{FF2B5EF4-FFF2-40B4-BE49-F238E27FC236}">
                  <a16:creationId xmlns:a16="http://schemas.microsoft.com/office/drawing/2014/main" id="{605CE733-080B-48E1-8E68-1DCD70DD2F34}"/>
                </a:ext>
              </a:extLst>
            </p:cNvPr>
            <p:cNvSpPr/>
            <p:nvPr/>
          </p:nvSpPr>
          <p:spPr>
            <a:xfrm>
              <a:off x="4912231" y="3185165"/>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54" name="Rectangle 53">
              <a:extLst>
                <a:ext uri="{FF2B5EF4-FFF2-40B4-BE49-F238E27FC236}">
                  <a16:creationId xmlns:a16="http://schemas.microsoft.com/office/drawing/2014/main" id="{281DF2A6-D985-4B68-BA19-6A0FAF08A428}"/>
                </a:ext>
              </a:extLst>
            </p:cNvPr>
            <p:cNvSpPr/>
            <p:nvPr/>
          </p:nvSpPr>
          <p:spPr>
            <a:xfrm>
              <a:off x="4912231" y="3821911"/>
              <a:ext cx="1290451" cy="266700"/>
            </a:xfrm>
            <a:prstGeom prst="rect">
              <a:avLst/>
            </a:prstGeom>
            <a:solidFill>
              <a:srgbClr val="8CC600"/>
            </a:solidFill>
            <a:ln w="9525" cap="flat" cmpd="sng" algn="ctr">
              <a:no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Virtualization</a:t>
              </a:r>
            </a:p>
          </p:txBody>
        </p:sp>
        <p:sp>
          <p:nvSpPr>
            <p:cNvPr id="55" name="Rectangle 54">
              <a:extLst>
                <a:ext uri="{FF2B5EF4-FFF2-40B4-BE49-F238E27FC236}">
                  <a16:creationId xmlns:a16="http://schemas.microsoft.com/office/drawing/2014/main" id="{930AC99F-DFC5-46E1-B25B-90F2F354F697}"/>
                </a:ext>
              </a:extLst>
            </p:cNvPr>
            <p:cNvSpPr/>
            <p:nvPr/>
          </p:nvSpPr>
          <p:spPr>
            <a:xfrm>
              <a:off x="4912231" y="254841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sp>
          <p:nvSpPr>
            <p:cNvPr id="56" name="Rectangle 55">
              <a:extLst>
                <a:ext uri="{FF2B5EF4-FFF2-40B4-BE49-F238E27FC236}">
                  <a16:creationId xmlns:a16="http://schemas.microsoft.com/office/drawing/2014/main" id="{16C257B3-2863-40EB-A229-670B57072815}"/>
                </a:ext>
              </a:extLst>
            </p:cNvPr>
            <p:cNvSpPr/>
            <p:nvPr/>
          </p:nvSpPr>
          <p:spPr>
            <a:xfrm>
              <a:off x="4912231" y="2230043"/>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57" name="Rectangle 56">
              <a:extLst>
                <a:ext uri="{FF2B5EF4-FFF2-40B4-BE49-F238E27FC236}">
                  <a16:creationId xmlns:a16="http://schemas.microsoft.com/office/drawing/2014/main" id="{51C3852A-A1FD-46E7-A296-0B4FD5270B4B}"/>
                </a:ext>
              </a:extLst>
            </p:cNvPr>
            <p:cNvSpPr/>
            <p:nvPr/>
          </p:nvSpPr>
          <p:spPr>
            <a:xfrm>
              <a:off x="4912231" y="2866791"/>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58" name="Left Brace 57">
              <a:extLst>
                <a:ext uri="{FF2B5EF4-FFF2-40B4-BE49-F238E27FC236}">
                  <a16:creationId xmlns:a16="http://schemas.microsoft.com/office/drawing/2014/main" id="{669A90E3-1406-4208-83B7-7C43678FC3F6}"/>
                </a:ext>
              </a:extLst>
            </p:cNvPr>
            <p:cNvSpPr/>
            <p:nvPr/>
          </p:nvSpPr>
          <p:spPr>
            <a:xfrm flipH="1">
              <a:off x="6209953" y="3793132"/>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59" name="TextBox 56">
              <a:extLst>
                <a:ext uri="{FF2B5EF4-FFF2-40B4-BE49-F238E27FC236}">
                  <a16:creationId xmlns:a16="http://schemas.microsoft.com/office/drawing/2014/main" id="{B780EF21-3A2B-4000-8F7D-855777983D89}"/>
                </a:ext>
              </a:extLst>
            </p:cNvPr>
            <p:cNvSpPr txBox="1"/>
            <p:nvPr/>
          </p:nvSpPr>
          <p:spPr>
            <a:xfrm flipH="1">
              <a:off x="6343648" y="3814507"/>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Managed by vendor</a:t>
              </a:r>
            </a:p>
          </p:txBody>
        </p:sp>
        <p:sp>
          <p:nvSpPr>
            <p:cNvPr id="60" name="Left Brace 59">
              <a:extLst>
                <a:ext uri="{FF2B5EF4-FFF2-40B4-BE49-F238E27FC236}">
                  <a16:creationId xmlns:a16="http://schemas.microsoft.com/office/drawing/2014/main" id="{422712AA-43D0-47AC-9DDC-79FE57E31AC9}"/>
                </a:ext>
              </a:extLst>
            </p:cNvPr>
            <p:cNvSpPr/>
            <p:nvPr/>
          </p:nvSpPr>
          <p:spPr>
            <a:xfrm>
              <a:off x="4803127" y="2230043"/>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61" name="TextBox 58">
              <a:extLst>
                <a:ext uri="{FF2B5EF4-FFF2-40B4-BE49-F238E27FC236}">
                  <a16:creationId xmlns:a16="http://schemas.microsoft.com/office/drawing/2014/main" id="{22D54A95-6395-4253-B100-BC47671C19DB}"/>
                </a:ext>
              </a:extLst>
            </p:cNvPr>
            <p:cNvSpPr txBox="1"/>
            <p:nvPr/>
          </p:nvSpPr>
          <p:spPr>
            <a:xfrm>
              <a:off x="4478384" y="2616710"/>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You manage</a:t>
              </a:r>
            </a:p>
          </p:txBody>
        </p:sp>
      </p:grpSp>
      <p:sp>
        <p:nvSpPr>
          <p:cNvPr id="64" name="Rectangle 63">
            <a:extLst>
              <a:ext uri="{FF2B5EF4-FFF2-40B4-BE49-F238E27FC236}">
                <a16:creationId xmlns:a16="http://schemas.microsoft.com/office/drawing/2014/main" id="{251CBF2A-3AEB-4551-8F73-4FF23030C3CE}"/>
              </a:ext>
            </a:extLst>
          </p:cNvPr>
          <p:cNvSpPr/>
          <p:nvPr/>
        </p:nvSpPr>
        <p:spPr bwMode="auto">
          <a:xfrm flipH="1">
            <a:off x="1436926" y="2222905"/>
            <a:ext cx="2328060" cy="3597905"/>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8" name="Group 67">
            <a:extLst>
              <a:ext uri="{FF2B5EF4-FFF2-40B4-BE49-F238E27FC236}">
                <a16:creationId xmlns:a16="http://schemas.microsoft.com/office/drawing/2014/main" id="{000F1F3A-5468-4319-BA44-D5681BD24978}"/>
              </a:ext>
            </a:extLst>
          </p:cNvPr>
          <p:cNvGrpSpPr/>
          <p:nvPr/>
        </p:nvGrpSpPr>
        <p:grpSpPr>
          <a:xfrm>
            <a:off x="4271960" y="2123768"/>
            <a:ext cx="4141996" cy="4464120"/>
            <a:chOff x="4271960" y="2123768"/>
            <a:chExt cx="4141996" cy="4464120"/>
          </a:xfrm>
        </p:grpSpPr>
        <p:sp>
          <p:nvSpPr>
            <p:cNvPr id="3" name="Rectangle 2">
              <a:extLst>
                <a:ext uri="{FF2B5EF4-FFF2-40B4-BE49-F238E27FC236}">
                  <a16:creationId xmlns:a16="http://schemas.microsoft.com/office/drawing/2014/main" id="{32667B7F-4098-4CC4-AD80-C000C839E38A}"/>
                </a:ext>
              </a:extLst>
            </p:cNvPr>
            <p:cNvSpPr/>
            <p:nvPr/>
          </p:nvSpPr>
          <p:spPr>
            <a:xfrm>
              <a:off x="4271960" y="2123768"/>
              <a:ext cx="4141996" cy="44641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descr="Image result for Azure Logo">
              <a:extLst>
                <a:ext uri="{FF2B5EF4-FFF2-40B4-BE49-F238E27FC236}">
                  <a16:creationId xmlns:a16="http://schemas.microsoft.com/office/drawing/2014/main" id="{12D7FCA3-19AD-4D29-BFDA-CCFE5BD7E4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881" b="31251"/>
            <a:stretch/>
          </p:blipFill>
          <p:spPr bwMode="auto">
            <a:xfrm>
              <a:off x="5688598" y="6073697"/>
              <a:ext cx="1548383" cy="486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oup 68">
            <a:extLst>
              <a:ext uri="{FF2B5EF4-FFF2-40B4-BE49-F238E27FC236}">
                <a16:creationId xmlns:a16="http://schemas.microsoft.com/office/drawing/2014/main" id="{3375794A-343E-4798-8963-0F83EF1A588B}"/>
              </a:ext>
            </a:extLst>
          </p:cNvPr>
          <p:cNvGrpSpPr/>
          <p:nvPr/>
        </p:nvGrpSpPr>
        <p:grpSpPr>
          <a:xfrm>
            <a:off x="8562281" y="2123767"/>
            <a:ext cx="1955234" cy="4464120"/>
            <a:chOff x="8562281" y="2123767"/>
            <a:chExt cx="1955234" cy="4464120"/>
          </a:xfrm>
        </p:grpSpPr>
        <p:sp>
          <p:nvSpPr>
            <p:cNvPr id="65" name="Rectangle 64">
              <a:extLst>
                <a:ext uri="{FF2B5EF4-FFF2-40B4-BE49-F238E27FC236}">
                  <a16:creationId xmlns:a16="http://schemas.microsoft.com/office/drawing/2014/main" id="{6198FD10-EFE1-4516-8219-9E3B3AC9FFEA}"/>
                </a:ext>
              </a:extLst>
            </p:cNvPr>
            <p:cNvSpPr/>
            <p:nvPr/>
          </p:nvSpPr>
          <p:spPr>
            <a:xfrm>
              <a:off x="8562281" y="2123767"/>
              <a:ext cx="1955234" cy="44641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Image result for office 365 logo">
              <a:extLst>
                <a:ext uri="{FF2B5EF4-FFF2-40B4-BE49-F238E27FC236}">
                  <a16:creationId xmlns:a16="http://schemas.microsoft.com/office/drawing/2014/main" id="{D07A9303-05D4-4A96-A216-0A7A632F4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9633" y="6096618"/>
              <a:ext cx="1760530" cy="4052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45912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down)">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fade">
                                      <p:cBhvr>
                                        <p:cTn id="34" dur="500"/>
                                        <p:tgtEl>
                                          <p:spTgt spid="6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fade">
                                      <p:cBhvr>
                                        <p:cTn id="3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Azure</a:t>
            </a:r>
          </a:p>
        </p:txBody>
      </p:sp>
    </p:spTree>
    <p:extLst>
      <p:ext uri="{BB962C8B-B14F-4D97-AF65-F5344CB8AC3E}">
        <p14:creationId xmlns:p14="http://schemas.microsoft.com/office/powerpoint/2010/main" val="458344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BEA18D7-13AF-4DB6-9DE1-A9E903525121}"/>
              </a:ext>
            </a:extLst>
          </p:cNvPr>
          <p:cNvSpPr/>
          <p:nvPr/>
        </p:nvSpPr>
        <p:spPr bwMode="auto">
          <a:xfrm>
            <a:off x="-138037" y="5734254"/>
            <a:ext cx="12389891" cy="1075538"/>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89617" rIns="175711" bIns="140569" numCol="1" spcCol="0" rtlCol="0" fromWordArt="0" anchor="t" anchorCtr="0" forceAA="0" compatLnSpc="1">
            <a:prstTxWarp prst="textNoShape">
              <a:avLst/>
            </a:prstTxWarp>
            <a:noAutofit/>
          </a:bodyPr>
          <a:lstStyle/>
          <a:p>
            <a:pPr marL="0" marR="0" lvl="0" indent="0" algn="ctr" defTabSz="895579" rtl="0" eaLnBrk="1" fontAlgn="base" latinLnBrk="0" hangingPunct="1">
              <a:lnSpc>
                <a:spcPct val="90000"/>
              </a:lnSpc>
              <a:spcBef>
                <a:spcPts val="0"/>
              </a:spcBef>
              <a:spcAft>
                <a:spcPts val="0"/>
              </a:spcAft>
              <a:buClrTx/>
              <a:buSzTx/>
              <a:buFontTx/>
              <a:buNone/>
              <a:tabLst/>
              <a:defRPr/>
            </a:pPr>
            <a:endParaRPr kumimoji="0" lang="en-US" sz="137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6FF44E9E-3919-41A6-9157-026E75E75679}"/>
              </a:ext>
            </a:extLst>
          </p:cNvPr>
          <p:cNvSpPr/>
          <p:nvPr/>
        </p:nvSpPr>
        <p:spPr bwMode="auto">
          <a:xfrm>
            <a:off x="127056" y="91934"/>
            <a:ext cx="11874129" cy="4622885"/>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rtl="0" eaLnBrk="1" fontAlgn="base" latinLnBrk="0" hangingPunct="1">
              <a:lnSpc>
                <a:spcPct val="90000"/>
              </a:lnSpc>
              <a:spcBef>
                <a:spcPts val="0"/>
              </a:spcBef>
              <a:spcAft>
                <a:spcPts val="0"/>
              </a:spcAft>
              <a:buClrTx/>
              <a:buSzTx/>
              <a:buFontTx/>
              <a:buNone/>
              <a:tabLst/>
              <a:defRPr/>
            </a:pPr>
            <a:r>
              <a:rPr kumimoji="0" lang="en-US" sz="1370" b="1"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Platform Services</a:t>
            </a:r>
          </a:p>
        </p:txBody>
      </p:sp>
      <p:pic>
        <p:nvPicPr>
          <p:cNvPr id="4" name="Picture 3">
            <a:extLst>
              <a:ext uri="{FF2B5EF4-FFF2-40B4-BE49-F238E27FC236}">
                <a16:creationId xmlns:a16="http://schemas.microsoft.com/office/drawing/2014/main" id="{D7D7D255-F1DB-4C39-8843-EDCA4CDC2DA2}"/>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334474" y="6168740"/>
            <a:ext cx="764734" cy="764734"/>
          </a:xfrm>
          <a:prstGeom prst="rect">
            <a:avLst/>
          </a:prstGeom>
        </p:spPr>
      </p:pic>
      <p:pic>
        <p:nvPicPr>
          <p:cNvPr id="5" name="Picture 4">
            <a:extLst>
              <a:ext uri="{FF2B5EF4-FFF2-40B4-BE49-F238E27FC236}">
                <a16:creationId xmlns:a16="http://schemas.microsoft.com/office/drawing/2014/main" id="{719A1C9D-DB52-4445-B3BB-9B7D6950B69B}"/>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123728" y="6168740"/>
            <a:ext cx="764734" cy="764734"/>
          </a:xfrm>
          <a:prstGeom prst="rect">
            <a:avLst/>
          </a:prstGeom>
        </p:spPr>
      </p:pic>
      <p:pic>
        <p:nvPicPr>
          <p:cNvPr id="6" name="Picture 5">
            <a:extLst>
              <a:ext uri="{FF2B5EF4-FFF2-40B4-BE49-F238E27FC236}">
                <a16:creationId xmlns:a16="http://schemas.microsoft.com/office/drawing/2014/main" id="{C124B759-3B12-4782-810E-456AFF4963A3}"/>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912983" y="6168740"/>
            <a:ext cx="764734" cy="764734"/>
          </a:xfrm>
          <a:prstGeom prst="rect">
            <a:avLst/>
          </a:prstGeom>
        </p:spPr>
      </p:pic>
      <p:pic>
        <p:nvPicPr>
          <p:cNvPr id="7" name="Picture 6">
            <a:extLst>
              <a:ext uri="{FF2B5EF4-FFF2-40B4-BE49-F238E27FC236}">
                <a16:creationId xmlns:a16="http://schemas.microsoft.com/office/drawing/2014/main" id="{1C15DF21-BA96-4E88-AE5B-D85027F74D47}"/>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3697668" y="6168740"/>
            <a:ext cx="764734" cy="764734"/>
          </a:xfrm>
          <a:prstGeom prst="rect">
            <a:avLst/>
          </a:prstGeom>
        </p:spPr>
      </p:pic>
      <p:pic>
        <p:nvPicPr>
          <p:cNvPr id="8" name="Picture 7">
            <a:extLst>
              <a:ext uri="{FF2B5EF4-FFF2-40B4-BE49-F238E27FC236}">
                <a16:creationId xmlns:a16="http://schemas.microsoft.com/office/drawing/2014/main" id="{CFBD9205-21C2-4657-AFA6-DD82418236F7}"/>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4486922" y="6168740"/>
            <a:ext cx="764734" cy="764734"/>
          </a:xfrm>
          <a:prstGeom prst="rect">
            <a:avLst/>
          </a:prstGeom>
        </p:spPr>
      </p:pic>
      <p:pic>
        <p:nvPicPr>
          <p:cNvPr id="9" name="Picture 8">
            <a:extLst>
              <a:ext uri="{FF2B5EF4-FFF2-40B4-BE49-F238E27FC236}">
                <a16:creationId xmlns:a16="http://schemas.microsoft.com/office/drawing/2014/main" id="{84BD3B2F-CFB8-4265-9440-9D4C56EB8939}"/>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5276177" y="6168740"/>
            <a:ext cx="764734" cy="764734"/>
          </a:xfrm>
          <a:prstGeom prst="rect">
            <a:avLst/>
          </a:prstGeom>
        </p:spPr>
      </p:pic>
      <p:pic>
        <p:nvPicPr>
          <p:cNvPr id="10" name="Picture 9">
            <a:extLst>
              <a:ext uri="{FF2B5EF4-FFF2-40B4-BE49-F238E27FC236}">
                <a16:creationId xmlns:a16="http://schemas.microsoft.com/office/drawing/2014/main" id="{3DE6ACCE-EC94-4BCD-985D-47C1C1BF7E96}"/>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6065431" y="6168740"/>
            <a:ext cx="764734" cy="764734"/>
          </a:xfrm>
          <a:prstGeom prst="rect">
            <a:avLst/>
          </a:prstGeom>
        </p:spPr>
      </p:pic>
      <p:pic>
        <p:nvPicPr>
          <p:cNvPr id="11" name="Picture 10">
            <a:extLst>
              <a:ext uri="{FF2B5EF4-FFF2-40B4-BE49-F238E27FC236}">
                <a16:creationId xmlns:a16="http://schemas.microsoft.com/office/drawing/2014/main" id="{226B7565-783B-48E7-9FD5-2F7B8E4C7467}"/>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6854685" y="6168740"/>
            <a:ext cx="764734" cy="764734"/>
          </a:xfrm>
          <a:prstGeom prst="rect">
            <a:avLst/>
          </a:prstGeom>
        </p:spPr>
      </p:pic>
      <p:pic>
        <p:nvPicPr>
          <p:cNvPr id="12" name="Picture 11">
            <a:extLst>
              <a:ext uri="{FF2B5EF4-FFF2-40B4-BE49-F238E27FC236}">
                <a16:creationId xmlns:a16="http://schemas.microsoft.com/office/drawing/2014/main" id="{D559E1EB-AEB5-4952-839B-977C304959B8}"/>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7643940" y="6168740"/>
            <a:ext cx="764734" cy="764734"/>
          </a:xfrm>
          <a:prstGeom prst="rect">
            <a:avLst/>
          </a:prstGeom>
        </p:spPr>
      </p:pic>
      <p:pic>
        <p:nvPicPr>
          <p:cNvPr id="13" name="Picture 12">
            <a:extLst>
              <a:ext uri="{FF2B5EF4-FFF2-40B4-BE49-F238E27FC236}">
                <a16:creationId xmlns:a16="http://schemas.microsoft.com/office/drawing/2014/main" id="{37C721D6-CA05-41BE-AA89-F561F49B266D}"/>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8433194" y="6168740"/>
            <a:ext cx="764734" cy="764734"/>
          </a:xfrm>
          <a:prstGeom prst="rect">
            <a:avLst/>
          </a:prstGeom>
        </p:spPr>
      </p:pic>
      <p:pic>
        <p:nvPicPr>
          <p:cNvPr id="14" name="Picture 13">
            <a:extLst>
              <a:ext uri="{FF2B5EF4-FFF2-40B4-BE49-F238E27FC236}">
                <a16:creationId xmlns:a16="http://schemas.microsoft.com/office/drawing/2014/main" id="{99516069-F45F-4B90-AE2E-71760D0A2882}"/>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222449" y="6168740"/>
            <a:ext cx="764734" cy="764734"/>
          </a:xfrm>
          <a:prstGeom prst="rect">
            <a:avLst/>
          </a:prstGeom>
        </p:spPr>
      </p:pic>
      <p:pic>
        <p:nvPicPr>
          <p:cNvPr id="15" name="Picture 14">
            <a:extLst>
              <a:ext uri="{FF2B5EF4-FFF2-40B4-BE49-F238E27FC236}">
                <a16:creationId xmlns:a16="http://schemas.microsoft.com/office/drawing/2014/main" id="{B1CD7D75-E782-4294-BC02-5C1D871EE8BE}"/>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0011703" y="6168740"/>
            <a:ext cx="764734" cy="764734"/>
          </a:xfrm>
          <a:prstGeom prst="rect">
            <a:avLst/>
          </a:prstGeom>
        </p:spPr>
      </p:pic>
      <p:pic>
        <p:nvPicPr>
          <p:cNvPr id="16" name="Picture 15">
            <a:extLst>
              <a:ext uri="{FF2B5EF4-FFF2-40B4-BE49-F238E27FC236}">
                <a16:creationId xmlns:a16="http://schemas.microsoft.com/office/drawing/2014/main" id="{068A1877-335F-48E6-9AAD-9992BA46F476}"/>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0800957" y="6168740"/>
            <a:ext cx="764734" cy="764734"/>
          </a:xfrm>
          <a:prstGeom prst="rect">
            <a:avLst/>
          </a:prstGeom>
        </p:spPr>
      </p:pic>
      <p:pic>
        <p:nvPicPr>
          <p:cNvPr id="17" name="Picture 16">
            <a:extLst>
              <a:ext uri="{FF2B5EF4-FFF2-40B4-BE49-F238E27FC236}">
                <a16:creationId xmlns:a16="http://schemas.microsoft.com/office/drawing/2014/main" id="{8FBE377F-11F3-43FC-81A8-BCB96E20225A}"/>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590212" y="6168740"/>
            <a:ext cx="764734" cy="764734"/>
          </a:xfrm>
          <a:prstGeom prst="rect">
            <a:avLst/>
          </a:prstGeom>
        </p:spPr>
      </p:pic>
      <p:pic>
        <p:nvPicPr>
          <p:cNvPr id="18" name="Picture 17">
            <a:extLst>
              <a:ext uri="{FF2B5EF4-FFF2-40B4-BE49-F238E27FC236}">
                <a16:creationId xmlns:a16="http://schemas.microsoft.com/office/drawing/2014/main" id="{A141CD36-193F-4A4C-829F-45C49D27EFAF}"/>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44035" y="6168740"/>
            <a:ext cx="764734" cy="764734"/>
          </a:xfrm>
          <a:prstGeom prst="rect">
            <a:avLst/>
          </a:prstGeom>
        </p:spPr>
      </p:pic>
      <p:pic>
        <p:nvPicPr>
          <p:cNvPr id="19" name="Picture 18">
            <a:extLst>
              <a:ext uri="{FF2B5EF4-FFF2-40B4-BE49-F238E27FC236}">
                <a16:creationId xmlns:a16="http://schemas.microsoft.com/office/drawing/2014/main" id="{3FB802AB-DD3E-45F8-ABA0-F8ADA4193148}"/>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545219" y="6168740"/>
            <a:ext cx="764734" cy="764734"/>
          </a:xfrm>
          <a:prstGeom prst="rect">
            <a:avLst/>
          </a:prstGeom>
        </p:spPr>
      </p:pic>
      <p:grpSp>
        <p:nvGrpSpPr>
          <p:cNvPr id="287" name="Group 286">
            <a:extLst>
              <a:ext uri="{FF2B5EF4-FFF2-40B4-BE49-F238E27FC236}">
                <a16:creationId xmlns:a16="http://schemas.microsoft.com/office/drawing/2014/main" id="{35EBE7A4-19BF-4C70-97CA-03DBC1A28816}"/>
              </a:ext>
            </a:extLst>
          </p:cNvPr>
          <p:cNvGrpSpPr/>
          <p:nvPr/>
        </p:nvGrpSpPr>
        <p:grpSpPr>
          <a:xfrm>
            <a:off x="2824101" y="4834029"/>
            <a:ext cx="2834465" cy="774059"/>
            <a:chOff x="3563961" y="4128040"/>
            <a:chExt cx="2834465" cy="774059"/>
          </a:xfrm>
        </p:grpSpPr>
        <p:sp>
          <p:nvSpPr>
            <p:cNvPr id="288" name="Rectangle 287">
              <a:extLst>
                <a:ext uri="{FF2B5EF4-FFF2-40B4-BE49-F238E27FC236}">
                  <a16:creationId xmlns:a16="http://schemas.microsoft.com/office/drawing/2014/main" id="{5D118F74-0E87-4324-9E81-7BEC4D27AAEB}"/>
                </a:ext>
              </a:extLst>
            </p:cNvPr>
            <p:cNvSpPr/>
            <p:nvPr/>
          </p:nvSpPr>
          <p:spPr bwMode="auto">
            <a:xfrm>
              <a:off x="3563961" y="4128040"/>
              <a:ext cx="2834465" cy="774059"/>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89617" tIns="44808" rIns="89617"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Storage</a:t>
              </a:r>
            </a:p>
          </p:txBody>
        </p:sp>
        <p:sp>
          <p:nvSpPr>
            <p:cNvPr id="289" name="Rectangle 288">
              <a:extLst>
                <a:ext uri="{FF2B5EF4-FFF2-40B4-BE49-F238E27FC236}">
                  <a16:creationId xmlns:a16="http://schemas.microsoft.com/office/drawing/2014/main" id="{0B1B1E8F-0025-4BC5-B966-ED171F79B9EF}"/>
                </a:ext>
              </a:extLst>
            </p:cNvPr>
            <p:cNvSpPr/>
            <p:nvPr/>
          </p:nvSpPr>
          <p:spPr bwMode="auto">
            <a:xfrm>
              <a:off x="3645746" y="4474550"/>
              <a:ext cx="558482" cy="356182"/>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Blob</a:t>
              </a:r>
            </a:p>
          </p:txBody>
        </p:sp>
        <p:pic>
          <p:nvPicPr>
            <p:cNvPr id="290" name="Picture 289" descr="Storage blob.png">
              <a:extLst>
                <a:ext uri="{FF2B5EF4-FFF2-40B4-BE49-F238E27FC236}">
                  <a16:creationId xmlns:a16="http://schemas.microsoft.com/office/drawing/2014/main" id="{876E5558-F6BD-49A2-B9B1-8163238F54A8}"/>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657172" y="4461541"/>
              <a:ext cx="242241" cy="242242"/>
            </a:xfrm>
            <a:prstGeom prst="rect">
              <a:avLst/>
            </a:prstGeom>
          </p:spPr>
        </p:pic>
        <p:sp>
          <p:nvSpPr>
            <p:cNvPr id="291" name="Rectangle 290">
              <a:extLst>
                <a:ext uri="{FF2B5EF4-FFF2-40B4-BE49-F238E27FC236}">
                  <a16:creationId xmlns:a16="http://schemas.microsoft.com/office/drawing/2014/main" id="{93FAE844-1A2D-4305-B11F-4C63E1BA55A9}"/>
                </a:ext>
              </a:extLst>
            </p:cNvPr>
            <p:cNvSpPr/>
            <p:nvPr/>
          </p:nvSpPr>
          <p:spPr bwMode="auto">
            <a:xfrm>
              <a:off x="5125773" y="4479377"/>
              <a:ext cx="559704" cy="356182"/>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Files</a:t>
              </a:r>
            </a:p>
          </p:txBody>
        </p:sp>
        <p:pic>
          <p:nvPicPr>
            <p:cNvPr id="292" name="Picture 291" descr="Storage blob.png">
              <a:extLst>
                <a:ext uri="{FF2B5EF4-FFF2-40B4-BE49-F238E27FC236}">
                  <a16:creationId xmlns:a16="http://schemas.microsoft.com/office/drawing/2014/main" id="{5060AD2C-6546-4FF7-B569-6F5A5DAAF8C4}"/>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136829" y="4466369"/>
              <a:ext cx="242241" cy="242242"/>
            </a:xfrm>
            <a:prstGeom prst="rect">
              <a:avLst/>
            </a:prstGeom>
          </p:spPr>
        </p:pic>
        <p:sp>
          <p:nvSpPr>
            <p:cNvPr id="293" name="Rectangle 292">
              <a:extLst>
                <a:ext uri="{FF2B5EF4-FFF2-40B4-BE49-F238E27FC236}">
                  <a16:creationId xmlns:a16="http://schemas.microsoft.com/office/drawing/2014/main" id="{AB3E5F2A-A11C-4F67-A0C1-177C891D2C59}"/>
                </a:ext>
              </a:extLst>
            </p:cNvPr>
            <p:cNvSpPr/>
            <p:nvPr/>
          </p:nvSpPr>
          <p:spPr bwMode="auto">
            <a:xfrm>
              <a:off x="5757930" y="4474548"/>
              <a:ext cx="603161" cy="356182"/>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Disks</a:t>
              </a:r>
            </a:p>
          </p:txBody>
        </p:sp>
        <p:pic>
          <p:nvPicPr>
            <p:cNvPr id="294" name="Picture 293" descr="Storage blob.png">
              <a:extLst>
                <a:ext uri="{FF2B5EF4-FFF2-40B4-BE49-F238E27FC236}">
                  <a16:creationId xmlns:a16="http://schemas.microsoft.com/office/drawing/2014/main" id="{B06B45B7-F682-4BDC-98EE-2A97F03F376B}"/>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761533" y="4461541"/>
              <a:ext cx="242241" cy="242242"/>
            </a:xfrm>
            <a:prstGeom prst="rect">
              <a:avLst/>
            </a:prstGeom>
          </p:spPr>
        </p:pic>
        <p:sp>
          <p:nvSpPr>
            <p:cNvPr id="295" name="Rectangle 294">
              <a:extLst>
                <a:ext uri="{FF2B5EF4-FFF2-40B4-BE49-F238E27FC236}">
                  <a16:creationId xmlns:a16="http://schemas.microsoft.com/office/drawing/2014/main" id="{D8BA070E-0C4A-4CD6-87B7-41498DF341A1}"/>
                </a:ext>
              </a:extLst>
            </p:cNvPr>
            <p:cNvSpPr/>
            <p:nvPr/>
          </p:nvSpPr>
          <p:spPr bwMode="auto">
            <a:xfrm>
              <a:off x="4311134" y="4475905"/>
              <a:ext cx="705099" cy="356182"/>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Queues</a:t>
              </a:r>
            </a:p>
          </p:txBody>
        </p:sp>
        <p:pic>
          <p:nvPicPr>
            <p:cNvPr id="296" name="Picture 295" descr="Storage blob.png">
              <a:extLst>
                <a:ext uri="{FF2B5EF4-FFF2-40B4-BE49-F238E27FC236}">
                  <a16:creationId xmlns:a16="http://schemas.microsoft.com/office/drawing/2014/main" id="{DDB3A10F-0992-42EE-8A49-635A01AE7CB9}"/>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322561" y="4462895"/>
              <a:ext cx="242241" cy="242242"/>
            </a:xfrm>
            <a:prstGeom prst="rect">
              <a:avLst/>
            </a:prstGeom>
          </p:spPr>
        </p:pic>
      </p:grpSp>
      <p:grpSp>
        <p:nvGrpSpPr>
          <p:cNvPr id="297" name="Group 296">
            <a:extLst>
              <a:ext uri="{FF2B5EF4-FFF2-40B4-BE49-F238E27FC236}">
                <a16:creationId xmlns:a16="http://schemas.microsoft.com/office/drawing/2014/main" id="{7D1DBE64-27BD-4FA6-83BE-2770484E60D8}"/>
              </a:ext>
            </a:extLst>
          </p:cNvPr>
          <p:cNvGrpSpPr/>
          <p:nvPr/>
        </p:nvGrpSpPr>
        <p:grpSpPr>
          <a:xfrm>
            <a:off x="5793023" y="4837089"/>
            <a:ext cx="6166316" cy="774059"/>
            <a:chOff x="6576030" y="4127638"/>
            <a:chExt cx="6166316" cy="774059"/>
          </a:xfrm>
        </p:grpSpPr>
        <p:sp>
          <p:nvSpPr>
            <p:cNvPr id="298" name="Rectangle 297">
              <a:extLst>
                <a:ext uri="{FF2B5EF4-FFF2-40B4-BE49-F238E27FC236}">
                  <a16:creationId xmlns:a16="http://schemas.microsoft.com/office/drawing/2014/main" id="{A88FEB67-C4BC-438D-B70F-FEFDEB3A6855}"/>
                </a:ext>
              </a:extLst>
            </p:cNvPr>
            <p:cNvSpPr/>
            <p:nvPr/>
          </p:nvSpPr>
          <p:spPr bwMode="auto">
            <a:xfrm>
              <a:off x="6576030" y="4127638"/>
              <a:ext cx="6166316" cy="774059"/>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89617" tIns="44808" rIns="89617"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Networking</a:t>
              </a:r>
            </a:p>
          </p:txBody>
        </p:sp>
        <p:sp>
          <p:nvSpPr>
            <p:cNvPr id="299" name="Rectangle 298">
              <a:extLst>
                <a:ext uri="{FF2B5EF4-FFF2-40B4-BE49-F238E27FC236}">
                  <a16:creationId xmlns:a16="http://schemas.microsoft.com/office/drawing/2014/main" id="{FF172CE7-7186-4060-A9BD-25A144962907}"/>
                </a:ext>
              </a:extLst>
            </p:cNvPr>
            <p:cNvSpPr/>
            <p:nvPr/>
          </p:nvSpPr>
          <p:spPr bwMode="auto">
            <a:xfrm>
              <a:off x="6635687" y="4422343"/>
              <a:ext cx="826745" cy="339279"/>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Virtual Network</a:t>
              </a:r>
            </a:p>
          </p:txBody>
        </p:sp>
        <p:pic>
          <p:nvPicPr>
            <p:cNvPr id="300" name="Picture 299">
              <a:extLst>
                <a:ext uri="{FF2B5EF4-FFF2-40B4-BE49-F238E27FC236}">
                  <a16:creationId xmlns:a16="http://schemas.microsoft.com/office/drawing/2014/main" id="{A6889833-984D-4796-A9E4-64F9A2A22A9B}"/>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645218" y="4442573"/>
              <a:ext cx="262365" cy="262365"/>
            </a:xfrm>
            <a:prstGeom prst="rect">
              <a:avLst/>
            </a:prstGeom>
            <a:solidFill>
              <a:srgbClr val="0072C6"/>
            </a:solidFill>
          </p:spPr>
        </p:pic>
        <p:sp>
          <p:nvSpPr>
            <p:cNvPr id="301" name="Rectangle 300">
              <a:extLst>
                <a:ext uri="{FF2B5EF4-FFF2-40B4-BE49-F238E27FC236}">
                  <a16:creationId xmlns:a16="http://schemas.microsoft.com/office/drawing/2014/main" id="{840A5100-A972-48D4-9224-A1FA2C9F8118}"/>
                </a:ext>
              </a:extLst>
            </p:cNvPr>
            <p:cNvSpPr/>
            <p:nvPr/>
          </p:nvSpPr>
          <p:spPr bwMode="auto">
            <a:xfrm>
              <a:off x="9076280" y="4465523"/>
              <a:ext cx="907059" cy="339520"/>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17924" rIns="0" bIns="89617"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Express</a:t>
              </a:r>
            </a:p>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Route</a:t>
              </a:r>
            </a:p>
          </p:txBody>
        </p:sp>
        <p:pic>
          <p:nvPicPr>
            <p:cNvPr id="302" name="Picture 301">
              <a:extLst>
                <a:ext uri="{FF2B5EF4-FFF2-40B4-BE49-F238E27FC236}">
                  <a16:creationId xmlns:a16="http://schemas.microsoft.com/office/drawing/2014/main" id="{F5A66840-2CD8-4A8F-B6F3-C00DAD143BD2}"/>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078460" y="4450385"/>
              <a:ext cx="246742" cy="246742"/>
            </a:xfrm>
            <a:prstGeom prst="rect">
              <a:avLst/>
            </a:prstGeom>
            <a:solidFill>
              <a:srgbClr val="0072C6"/>
            </a:solidFill>
          </p:spPr>
        </p:pic>
        <p:sp>
          <p:nvSpPr>
            <p:cNvPr id="303" name="Rectangle 302">
              <a:extLst>
                <a:ext uri="{FF2B5EF4-FFF2-40B4-BE49-F238E27FC236}">
                  <a16:creationId xmlns:a16="http://schemas.microsoft.com/office/drawing/2014/main" id="{3CAEFD47-AB6C-4184-AA09-23FDB2BDC517}"/>
                </a:ext>
              </a:extLst>
            </p:cNvPr>
            <p:cNvSpPr/>
            <p:nvPr/>
          </p:nvSpPr>
          <p:spPr bwMode="auto">
            <a:xfrm>
              <a:off x="9990761" y="4422018"/>
              <a:ext cx="903269" cy="339520"/>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Traffic Manager</a:t>
              </a:r>
            </a:p>
          </p:txBody>
        </p:sp>
        <p:pic>
          <p:nvPicPr>
            <p:cNvPr id="304" name="Picture 303">
              <a:extLst>
                <a:ext uri="{FF2B5EF4-FFF2-40B4-BE49-F238E27FC236}">
                  <a16:creationId xmlns:a16="http://schemas.microsoft.com/office/drawing/2014/main" id="{91B1571D-CFB8-4203-A159-61A128F51B74}"/>
                </a:ext>
              </a:extLst>
            </p:cNvPr>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10037613" y="4470787"/>
              <a:ext cx="205938" cy="205938"/>
            </a:xfrm>
            <a:prstGeom prst="rect">
              <a:avLst/>
            </a:prstGeom>
            <a:solidFill>
              <a:srgbClr val="0072C6"/>
            </a:solidFill>
          </p:spPr>
        </p:pic>
        <p:sp>
          <p:nvSpPr>
            <p:cNvPr id="305" name="Rectangle 304">
              <a:extLst>
                <a:ext uri="{FF2B5EF4-FFF2-40B4-BE49-F238E27FC236}">
                  <a16:creationId xmlns:a16="http://schemas.microsoft.com/office/drawing/2014/main" id="{BC7C7D98-CC6B-4CCE-9856-8558519A8AD1}"/>
                </a:ext>
              </a:extLst>
            </p:cNvPr>
            <p:cNvSpPr/>
            <p:nvPr/>
          </p:nvSpPr>
          <p:spPr bwMode="auto">
            <a:xfrm>
              <a:off x="11830683" y="4422018"/>
              <a:ext cx="853046" cy="339520"/>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35847"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App</a:t>
              </a:r>
            </a:p>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Gateway</a:t>
              </a:r>
            </a:p>
          </p:txBody>
        </p:sp>
        <p:sp>
          <p:nvSpPr>
            <p:cNvPr id="306" name="Rectangle 305">
              <a:extLst>
                <a:ext uri="{FF2B5EF4-FFF2-40B4-BE49-F238E27FC236}">
                  <a16:creationId xmlns:a16="http://schemas.microsoft.com/office/drawing/2014/main" id="{56DF09C0-F7ED-4F00-B128-C09C7582D59A}"/>
                </a:ext>
              </a:extLst>
            </p:cNvPr>
            <p:cNvSpPr/>
            <p:nvPr/>
          </p:nvSpPr>
          <p:spPr bwMode="auto">
            <a:xfrm>
              <a:off x="8340256" y="4474224"/>
              <a:ext cx="677522" cy="339520"/>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DNS</a:t>
              </a:r>
            </a:p>
          </p:txBody>
        </p:sp>
        <p:pic>
          <p:nvPicPr>
            <p:cNvPr id="307" name="Picture 306">
              <a:extLst>
                <a:ext uri="{FF2B5EF4-FFF2-40B4-BE49-F238E27FC236}">
                  <a16:creationId xmlns:a16="http://schemas.microsoft.com/office/drawing/2014/main" id="{F2FD4195-A211-492F-9B2F-48A3B7220488}"/>
                </a:ext>
              </a:extLst>
            </p:cNvPr>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8388879" y="4470033"/>
              <a:ext cx="207445" cy="207445"/>
            </a:xfrm>
            <a:prstGeom prst="rect">
              <a:avLst/>
            </a:prstGeom>
            <a:solidFill>
              <a:srgbClr val="0072C6"/>
            </a:solidFill>
          </p:spPr>
        </p:pic>
        <p:sp>
          <p:nvSpPr>
            <p:cNvPr id="308" name="Rectangle 307">
              <a:extLst>
                <a:ext uri="{FF2B5EF4-FFF2-40B4-BE49-F238E27FC236}">
                  <a16:creationId xmlns:a16="http://schemas.microsoft.com/office/drawing/2014/main" id="{AA3FDF1E-DFB0-493B-99D4-1852DEF6B6D7}"/>
                </a:ext>
              </a:extLst>
            </p:cNvPr>
            <p:cNvSpPr/>
            <p:nvPr/>
          </p:nvSpPr>
          <p:spPr bwMode="auto">
            <a:xfrm>
              <a:off x="10934619" y="4422018"/>
              <a:ext cx="853046" cy="339520"/>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VPN Gateway</a:t>
              </a:r>
            </a:p>
          </p:txBody>
        </p:sp>
        <p:pic>
          <p:nvPicPr>
            <p:cNvPr id="309" name="Picture 308">
              <a:extLst>
                <a:ext uri="{FF2B5EF4-FFF2-40B4-BE49-F238E27FC236}">
                  <a16:creationId xmlns:a16="http://schemas.microsoft.com/office/drawing/2014/main" id="{4F3C372A-9599-4CFB-9197-DA5C9E57A680}"/>
                </a:ext>
              </a:extLst>
            </p:cNvPr>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10936956" y="4455415"/>
              <a:ext cx="236681" cy="236681"/>
            </a:xfrm>
            <a:prstGeom prst="rect">
              <a:avLst/>
            </a:prstGeom>
            <a:solidFill>
              <a:srgbClr val="0072C6"/>
            </a:solidFill>
          </p:spPr>
        </p:pic>
        <p:sp>
          <p:nvSpPr>
            <p:cNvPr id="310" name="Rectangle 309">
              <a:extLst>
                <a:ext uri="{FF2B5EF4-FFF2-40B4-BE49-F238E27FC236}">
                  <a16:creationId xmlns:a16="http://schemas.microsoft.com/office/drawing/2014/main" id="{1B617246-2179-411B-A15D-AE46AB251D32}"/>
                </a:ext>
              </a:extLst>
            </p:cNvPr>
            <p:cNvSpPr/>
            <p:nvPr/>
          </p:nvSpPr>
          <p:spPr bwMode="auto">
            <a:xfrm>
              <a:off x="7495399" y="4422343"/>
              <a:ext cx="813081" cy="339279"/>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Load Balancer</a:t>
              </a:r>
            </a:p>
          </p:txBody>
        </p:sp>
        <p:pic>
          <p:nvPicPr>
            <p:cNvPr id="311" name="Picture 310">
              <a:extLst>
                <a:ext uri="{FF2B5EF4-FFF2-40B4-BE49-F238E27FC236}">
                  <a16:creationId xmlns:a16="http://schemas.microsoft.com/office/drawing/2014/main" id="{69279814-27BA-4D5C-A6E5-9F15B4C796E1}"/>
                </a:ext>
              </a:extLst>
            </p:cNvPr>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534208" y="4456715"/>
              <a:ext cx="234080" cy="234080"/>
            </a:xfrm>
            <a:prstGeom prst="rect">
              <a:avLst/>
            </a:prstGeom>
            <a:solidFill>
              <a:srgbClr val="0072C6"/>
            </a:solidFill>
          </p:spPr>
        </p:pic>
        <p:sp>
          <p:nvSpPr>
            <p:cNvPr id="312" name="Freeform 347">
              <a:extLst>
                <a:ext uri="{FF2B5EF4-FFF2-40B4-BE49-F238E27FC236}">
                  <a16:creationId xmlns:a16="http://schemas.microsoft.com/office/drawing/2014/main" id="{42394700-6231-48AF-BE8C-52081BB81003}"/>
                </a:ext>
              </a:extLst>
            </p:cNvPr>
            <p:cNvSpPr/>
            <p:nvPr/>
          </p:nvSpPr>
          <p:spPr bwMode="auto">
            <a:xfrm rot="2700000">
              <a:off x="11827045" y="4486277"/>
              <a:ext cx="184339" cy="18433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332" name="Group 331">
            <a:extLst>
              <a:ext uri="{FF2B5EF4-FFF2-40B4-BE49-F238E27FC236}">
                <a16:creationId xmlns:a16="http://schemas.microsoft.com/office/drawing/2014/main" id="{5D32E35C-D288-48D4-9FBA-C1B530F7A515}"/>
              </a:ext>
            </a:extLst>
          </p:cNvPr>
          <p:cNvGrpSpPr/>
          <p:nvPr/>
        </p:nvGrpSpPr>
        <p:grpSpPr>
          <a:xfrm>
            <a:off x="154700" y="4834029"/>
            <a:ext cx="2576756" cy="773657"/>
            <a:chOff x="809600" y="4128040"/>
            <a:chExt cx="2576756" cy="773657"/>
          </a:xfrm>
        </p:grpSpPr>
        <p:sp>
          <p:nvSpPr>
            <p:cNvPr id="333" name="Rectangle 332">
              <a:extLst>
                <a:ext uri="{FF2B5EF4-FFF2-40B4-BE49-F238E27FC236}">
                  <a16:creationId xmlns:a16="http://schemas.microsoft.com/office/drawing/2014/main" id="{D4B3062F-D869-4AFA-BEF2-3A60890D2D6A}"/>
                </a:ext>
              </a:extLst>
            </p:cNvPr>
            <p:cNvSpPr/>
            <p:nvPr/>
          </p:nvSpPr>
          <p:spPr bwMode="auto">
            <a:xfrm>
              <a:off x="809600" y="4128040"/>
              <a:ext cx="2576756" cy="773657"/>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89617" tIns="44808" rIns="89617"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Compute</a:t>
              </a:r>
            </a:p>
          </p:txBody>
        </p:sp>
        <p:sp>
          <p:nvSpPr>
            <p:cNvPr id="334" name="Rectangle 333">
              <a:extLst>
                <a:ext uri="{FF2B5EF4-FFF2-40B4-BE49-F238E27FC236}">
                  <a16:creationId xmlns:a16="http://schemas.microsoft.com/office/drawing/2014/main" id="{F0BD5E58-BF16-4EDF-A6B6-CDC4D3BD58C4}"/>
                </a:ext>
              </a:extLst>
            </p:cNvPr>
            <p:cNvSpPr/>
            <p:nvPr/>
          </p:nvSpPr>
          <p:spPr bwMode="auto">
            <a:xfrm>
              <a:off x="952644" y="4486141"/>
              <a:ext cx="1126864" cy="348968"/>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Virtual Machines</a:t>
              </a:r>
            </a:p>
          </p:txBody>
        </p:sp>
        <p:pic>
          <p:nvPicPr>
            <p:cNvPr id="335" name="Picture 334">
              <a:extLst>
                <a:ext uri="{FF2B5EF4-FFF2-40B4-BE49-F238E27FC236}">
                  <a16:creationId xmlns:a16="http://schemas.microsoft.com/office/drawing/2014/main" id="{BDD3B6A0-3B76-497F-BEAB-DE4131234125}"/>
                </a:ext>
              </a:extLst>
            </p:cNvPr>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929588" y="4471400"/>
              <a:ext cx="256366" cy="256367"/>
            </a:xfrm>
            <a:prstGeom prst="rect">
              <a:avLst/>
            </a:prstGeom>
            <a:ln>
              <a:noFill/>
            </a:ln>
          </p:spPr>
        </p:pic>
        <p:sp>
          <p:nvSpPr>
            <p:cNvPr id="336" name="Rectangle 335">
              <a:extLst>
                <a:ext uri="{FF2B5EF4-FFF2-40B4-BE49-F238E27FC236}">
                  <a16:creationId xmlns:a16="http://schemas.microsoft.com/office/drawing/2014/main" id="{6C46CA44-C924-47DD-8F8C-4BC338555D73}"/>
                </a:ext>
              </a:extLst>
            </p:cNvPr>
            <p:cNvSpPr/>
            <p:nvPr/>
          </p:nvSpPr>
          <p:spPr bwMode="auto">
            <a:xfrm>
              <a:off x="2331357" y="4494829"/>
              <a:ext cx="844566" cy="348968"/>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Containers</a:t>
              </a:r>
            </a:p>
          </p:txBody>
        </p:sp>
        <p:grpSp>
          <p:nvGrpSpPr>
            <p:cNvPr id="337" name="Group 336">
              <a:extLst>
                <a:ext uri="{FF2B5EF4-FFF2-40B4-BE49-F238E27FC236}">
                  <a16:creationId xmlns:a16="http://schemas.microsoft.com/office/drawing/2014/main" id="{0F080BB4-FF3A-48F6-8559-4C96200EF054}"/>
                </a:ext>
              </a:extLst>
            </p:cNvPr>
            <p:cNvGrpSpPr/>
            <p:nvPr/>
          </p:nvGrpSpPr>
          <p:grpSpPr>
            <a:xfrm>
              <a:off x="2343828" y="4516154"/>
              <a:ext cx="216646" cy="166861"/>
              <a:chOff x="729660" y="5278586"/>
              <a:chExt cx="294653" cy="226942"/>
            </a:xfrm>
          </p:grpSpPr>
          <p:grpSp>
            <p:nvGrpSpPr>
              <p:cNvPr id="338" name="Group 337">
                <a:extLst>
                  <a:ext uri="{FF2B5EF4-FFF2-40B4-BE49-F238E27FC236}">
                    <a16:creationId xmlns:a16="http://schemas.microsoft.com/office/drawing/2014/main" id="{12546D8E-0E72-406C-8756-94043C46DEC6}"/>
                  </a:ext>
                </a:extLst>
              </p:cNvPr>
              <p:cNvGrpSpPr/>
              <p:nvPr/>
            </p:nvGrpSpPr>
            <p:grpSpPr>
              <a:xfrm>
                <a:off x="748309" y="5298113"/>
                <a:ext cx="97032" cy="104038"/>
                <a:chOff x="-760416" y="3893954"/>
                <a:chExt cx="291844" cy="312914"/>
              </a:xfrm>
              <a:solidFill>
                <a:sysClr val="window" lastClr="FFFFFF"/>
              </a:solidFill>
            </p:grpSpPr>
            <p:sp>
              <p:nvSpPr>
                <p:cNvPr id="348" name="Diamond 347">
                  <a:extLst>
                    <a:ext uri="{FF2B5EF4-FFF2-40B4-BE49-F238E27FC236}">
                      <a16:creationId xmlns:a16="http://schemas.microsoft.com/office/drawing/2014/main" id="{40A796AB-1E68-428A-9DF4-5B9BEB9A093F}"/>
                    </a:ext>
                  </a:extLst>
                </p:cNvPr>
                <p:cNvSpPr/>
                <p:nvPr/>
              </p:nvSpPr>
              <p:spPr bwMode="auto">
                <a:xfrm rot="19690132">
                  <a:off x="-760416" y="3960080"/>
                  <a:ext cx="148049" cy="245585"/>
                </a:xfrm>
                <a:prstGeom prst="diamond">
                  <a:avLst/>
                </a:prstGeom>
                <a:grpFill/>
                <a:ln w="6350" cap="flat" cmpd="sng" algn="ctr">
                  <a:noFill/>
                  <a:prstDash val="solid"/>
                  <a:miter lim="800000"/>
                  <a:headEnd type="none" w="med" len="med"/>
                  <a:tailEnd type="none" w="med" len="med"/>
                </a:ln>
                <a:effectLst/>
                <a:scene3d>
                  <a:camera prst="orthographicFront">
                    <a:rot lat="899860" lon="21583921" rev="21540000"/>
                  </a:camera>
                  <a:lightRig rig="threePt" dir="t"/>
                </a:scene3d>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49" name="Diamond 348">
                  <a:extLst>
                    <a:ext uri="{FF2B5EF4-FFF2-40B4-BE49-F238E27FC236}">
                      <a16:creationId xmlns:a16="http://schemas.microsoft.com/office/drawing/2014/main" id="{F1B23221-0A47-4681-A286-00616DEC3EB8}"/>
                    </a:ext>
                  </a:extLst>
                </p:cNvPr>
                <p:cNvSpPr/>
                <p:nvPr/>
              </p:nvSpPr>
              <p:spPr bwMode="auto">
                <a:xfrm rot="1935408">
                  <a:off x="-622514" y="3960220"/>
                  <a:ext cx="153942" cy="246648"/>
                </a:xfrm>
                <a:prstGeom prst="diamond">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50" name="Diamond 349">
                  <a:extLst>
                    <a:ext uri="{FF2B5EF4-FFF2-40B4-BE49-F238E27FC236}">
                      <a16:creationId xmlns:a16="http://schemas.microsoft.com/office/drawing/2014/main" id="{6B0C6C53-E069-4162-A834-9F084905CF76}"/>
                    </a:ext>
                  </a:extLst>
                </p:cNvPr>
                <p:cNvSpPr/>
                <p:nvPr/>
              </p:nvSpPr>
              <p:spPr bwMode="auto">
                <a:xfrm rot="5400000">
                  <a:off x="-691931" y="3848129"/>
                  <a:ext cx="153937" cy="245588"/>
                </a:xfrm>
                <a:prstGeom prst="diamond">
                  <a:avLst/>
                </a:prstGeom>
                <a:grpFill/>
                <a:ln w="6350" cap="flat" cmpd="sng" algn="ctr">
                  <a:noFill/>
                  <a:prstDash val="solid"/>
                  <a:miter lim="800000"/>
                  <a:headEnd type="none" w="med" len="med"/>
                  <a:tailEnd type="none" w="med" len="med"/>
                </a:ln>
                <a:effectLst/>
                <a:scene3d>
                  <a:camera prst="orthographicFront">
                    <a:rot lat="21599979" lon="2400000" rev="0"/>
                  </a:camera>
                  <a:lightRig rig="threePt" dir="t"/>
                </a:scene3d>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sp>
            <p:nvSpPr>
              <p:cNvPr id="339" name="Rounded Rectangle 402">
                <a:extLst>
                  <a:ext uri="{FF2B5EF4-FFF2-40B4-BE49-F238E27FC236}">
                    <a16:creationId xmlns:a16="http://schemas.microsoft.com/office/drawing/2014/main" id="{88919FE0-1EB2-47D5-94EE-6301A8E52E51}"/>
                  </a:ext>
                </a:extLst>
              </p:cNvPr>
              <p:cNvSpPr/>
              <p:nvPr/>
            </p:nvSpPr>
            <p:spPr bwMode="auto">
              <a:xfrm>
                <a:off x="729660" y="5278586"/>
                <a:ext cx="294653" cy="226942"/>
              </a:xfrm>
              <a:prstGeom prst="roundRect">
                <a:avLst>
                  <a:gd name="adj" fmla="val 9184"/>
                </a:avLst>
              </a:prstGeom>
              <a:noFill/>
              <a:ln w="19050" cap="flat" cmpd="sng" algn="ctr">
                <a:solidFill>
                  <a:sysClr val="window" lastClr="FFFFFF"/>
                </a:solid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340" name="Group 339">
                <a:extLst>
                  <a:ext uri="{FF2B5EF4-FFF2-40B4-BE49-F238E27FC236}">
                    <a16:creationId xmlns:a16="http://schemas.microsoft.com/office/drawing/2014/main" id="{4142DE2C-4908-49E9-A224-00694E9208A2}"/>
                  </a:ext>
                </a:extLst>
              </p:cNvPr>
              <p:cNvGrpSpPr/>
              <p:nvPr/>
            </p:nvGrpSpPr>
            <p:grpSpPr>
              <a:xfrm>
                <a:off x="893156" y="5298645"/>
                <a:ext cx="97032" cy="104036"/>
                <a:chOff x="-760425" y="3893952"/>
                <a:chExt cx="291846" cy="312908"/>
              </a:xfrm>
              <a:solidFill>
                <a:sysClr val="window" lastClr="FFFFFF"/>
              </a:solidFill>
            </p:grpSpPr>
            <p:sp>
              <p:nvSpPr>
                <p:cNvPr id="345" name="Diamond 344">
                  <a:extLst>
                    <a:ext uri="{FF2B5EF4-FFF2-40B4-BE49-F238E27FC236}">
                      <a16:creationId xmlns:a16="http://schemas.microsoft.com/office/drawing/2014/main" id="{DE6DDF6F-246A-4DE7-8DAC-A92CE2BE6CD3}"/>
                    </a:ext>
                  </a:extLst>
                </p:cNvPr>
                <p:cNvSpPr/>
                <p:nvPr/>
              </p:nvSpPr>
              <p:spPr bwMode="auto">
                <a:xfrm rot="19690132">
                  <a:off x="-760425" y="3960082"/>
                  <a:ext cx="148050" cy="245583"/>
                </a:xfrm>
                <a:prstGeom prst="diamond">
                  <a:avLst/>
                </a:prstGeom>
                <a:grpFill/>
                <a:ln w="6350" cap="flat" cmpd="sng" algn="ctr">
                  <a:noFill/>
                  <a:prstDash val="solid"/>
                  <a:miter lim="800000"/>
                  <a:headEnd type="none" w="med" len="med"/>
                  <a:tailEnd type="none" w="med" len="med"/>
                </a:ln>
                <a:effectLst/>
                <a:scene3d>
                  <a:camera prst="orthographicFront">
                    <a:rot lat="899860" lon="21583921" rev="21540000"/>
                  </a:camera>
                  <a:lightRig rig="threePt" dir="t"/>
                </a:scene3d>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46" name="Diamond 345">
                  <a:extLst>
                    <a:ext uri="{FF2B5EF4-FFF2-40B4-BE49-F238E27FC236}">
                      <a16:creationId xmlns:a16="http://schemas.microsoft.com/office/drawing/2014/main" id="{81368FD1-22AF-42F5-A0F7-48364748B7A7}"/>
                    </a:ext>
                  </a:extLst>
                </p:cNvPr>
                <p:cNvSpPr/>
                <p:nvPr/>
              </p:nvSpPr>
              <p:spPr bwMode="auto">
                <a:xfrm rot="1935408">
                  <a:off x="-622522" y="3960219"/>
                  <a:ext cx="153943" cy="246641"/>
                </a:xfrm>
                <a:prstGeom prst="diamond">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47" name="Diamond 346">
                  <a:extLst>
                    <a:ext uri="{FF2B5EF4-FFF2-40B4-BE49-F238E27FC236}">
                      <a16:creationId xmlns:a16="http://schemas.microsoft.com/office/drawing/2014/main" id="{B28ED32D-10AE-449D-9977-6500ED7C4172}"/>
                    </a:ext>
                  </a:extLst>
                </p:cNvPr>
                <p:cNvSpPr/>
                <p:nvPr/>
              </p:nvSpPr>
              <p:spPr bwMode="auto">
                <a:xfrm rot="5400000">
                  <a:off x="-691939" y="3848130"/>
                  <a:ext cx="153939" cy="245584"/>
                </a:xfrm>
                <a:prstGeom prst="diamond">
                  <a:avLst/>
                </a:prstGeom>
                <a:grpFill/>
                <a:ln w="6350" cap="flat" cmpd="sng" algn="ctr">
                  <a:noFill/>
                  <a:prstDash val="solid"/>
                  <a:miter lim="800000"/>
                  <a:headEnd type="none" w="med" len="med"/>
                  <a:tailEnd type="none" w="med" len="med"/>
                </a:ln>
                <a:effectLst/>
                <a:scene3d>
                  <a:camera prst="orthographicFront">
                    <a:rot lat="21599979" lon="2400000" rev="0"/>
                  </a:camera>
                  <a:lightRig rig="threePt" dir="t"/>
                </a:scene3d>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341" name="Group 340">
                <a:extLst>
                  <a:ext uri="{FF2B5EF4-FFF2-40B4-BE49-F238E27FC236}">
                    <a16:creationId xmlns:a16="http://schemas.microsoft.com/office/drawing/2014/main" id="{40D21BD8-AD51-4ABB-A10A-425ECCBD3F38}"/>
                  </a:ext>
                </a:extLst>
              </p:cNvPr>
              <p:cNvGrpSpPr/>
              <p:nvPr/>
            </p:nvGrpSpPr>
            <p:grpSpPr>
              <a:xfrm>
                <a:off x="824684" y="5380094"/>
                <a:ext cx="97032" cy="104038"/>
                <a:chOff x="-760434" y="3893950"/>
                <a:chExt cx="291848" cy="312914"/>
              </a:xfrm>
              <a:solidFill>
                <a:sysClr val="window" lastClr="FFFFFF"/>
              </a:solidFill>
            </p:grpSpPr>
            <p:sp>
              <p:nvSpPr>
                <p:cNvPr id="342" name="Diamond 341">
                  <a:extLst>
                    <a:ext uri="{FF2B5EF4-FFF2-40B4-BE49-F238E27FC236}">
                      <a16:creationId xmlns:a16="http://schemas.microsoft.com/office/drawing/2014/main" id="{79FFA4A5-3E1D-4CEF-95E1-8040EF47382E}"/>
                    </a:ext>
                  </a:extLst>
                </p:cNvPr>
                <p:cNvSpPr/>
                <p:nvPr/>
              </p:nvSpPr>
              <p:spPr bwMode="auto">
                <a:xfrm rot="19690132">
                  <a:off x="-760434" y="3960080"/>
                  <a:ext cx="148051" cy="245585"/>
                </a:xfrm>
                <a:prstGeom prst="diamond">
                  <a:avLst/>
                </a:prstGeom>
                <a:grpFill/>
                <a:ln w="6350" cap="flat" cmpd="sng" algn="ctr">
                  <a:noFill/>
                  <a:prstDash val="solid"/>
                  <a:miter lim="800000"/>
                  <a:headEnd type="none" w="med" len="med"/>
                  <a:tailEnd type="none" w="med" len="med"/>
                </a:ln>
                <a:effectLst/>
                <a:scene3d>
                  <a:camera prst="orthographicFront">
                    <a:rot lat="899860" lon="21583921" rev="21540000"/>
                  </a:camera>
                  <a:lightRig rig="threePt" dir="t"/>
                </a:scene3d>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43" name="Diamond 342">
                  <a:extLst>
                    <a:ext uri="{FF2B5EF4-FFF2-40B4-BE49-F238E27FC236}">
                      <a16:creationId xmlns:a16="http://schemas.microsoft.com/office/drawing/2014/main" id="{A9D03BCC-9FCF-4A98-8DFC-C8DE789AB274}"/>
                    </a:ext>
                  </a:extLst>
                </p:cNvPr>
                <p:cNvSpPr/>
                <p:nvPr/>
              </p:nvSpPr>
              <p:spPr bwMode="auto">
                <a:xfrm rot="1935408">
                  <a:off x="-622530" y="3960220"/>
                  <a:ext cx="153944" cy="246644"/>
                </a:xfrm>
                <a:prstGeom prst="diamond">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44" name="Diamond 343">
                  <a:extLst>
                    <a:ext uri="{FF2B5EF4-FFF2-40B4-BE49-F238E27FC236}">
                      <a16:creationId xmlns:a16="http://schemas.microsoft.com/office/drawing/2014/main" id="{58E83C59-D92C-4ED9-ACBF-EBBF47E1943D}"/>
                    </a:ext>
                  </a:extLst>
                </p:cNvPr>
                <p:cNvSpPr/>
                <p:nvPr/>
              </p:nvSpPr>
              <p:spPr bwMode="auto">
                <a:xfrm rot="5400000">
                  <a:off x="-691960" y="3848128"/>
                  <a:ext cx="153941" cy="245585"/>
                </a:xfrm>
                <a:prstGeom prst="diamond">
                  <a:avLst/>
                </a:prstGeom>
                <a:grpFill/>
                <a:ln w="6350" cap="flat" cmpd="sng" algn="ctr">
                  <a:noFill/>
                  <a:prstDash val="solid"/>
                  <a:miter lim="800000"/>
                  <a:headEnd type="none" w="med" len="med"/>
                  <a:tailEnd type="none" w="med" len="med"/>
                </a:ln>
                <a:effectLst/>
                <a:scene3d>
                  <a:camera prst="orthographicFront">
                    <a:rot lat="21599979" lon="2400000" rev="0"/>
                  </a:camera>
                  <a:lightRig rig="threePt" dir="t"/>
                </a:scene3d>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grpSp>
        <p:nvGrpSpPr>
          <p:cNvPr id="351" name="Group 350">
            <a:extLst>
              <a:ext uri="{FF2B5EF4-FFF2-40B4-BE49-F238E27FC236}">
                <a16:creationId xmlns:a16="http://schemas.microsoft.com/office/drawing/2014/main" id="{7A0A8F3C-CF25-4B18-BB01-63D68F5CFCE7}"/>
              </a:ext>
            </a:extLst>
          </p:cNvPr>
          <p:cNvGrpSpPr/>
          <p:nvPr/>
        </p:nvGrpSpPr>
        <p:grpSpPr>
          <a:xfrm>
            <a:off x="191320" y="166003"/>
            <a:ext cx="1516859" cy="4514588"/>
            <a:chOff x="1032909" y="-513118"/>
            <a:chExt cx="1516859" cy="4514588"/>
          </a:xfrm>
        </p:grpSpPr>
        <p:sp>
          <p:nvSpPr>
            <p:cNvPr id="352" name="Rectangle 351">
              <a:extLst>
                <a:ext uri="{FF2B5EF4-FFF2-40B4-BE49-F238E27FC236}">
                  <a16:creationId xmlns:a16="http://schemas.microsoft.com/office/drawing/2014/main" id="{32CC3A98-6D88-4C1B-BC4B-152D96AB6C00}"/>
                </a:ext>
              </a:extLst>
            </p:cNvPr>
            <p:cNvSpPr/>
            <p:nvPr/>
          </p:nvSpPr>
          <p:spPr bwMode="auto">
            <a:xfrm>
              <a:off x="1032909" y="-513118"/>
              <a:ext cx="1516859" cy="4514588"/>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algn="ctr" defTabSz="895579" fontAlgn="base">
                <a:lnSpc>
                  <a:spcPct val="90000"/>
                </a:lnSpc>
                <a:defRPr/>
              </a:pPr>
              <a:r>
                <a:rPr lang="en-US" sz="1370" b="1" kern="0" dirty="0">
                  <a:solidFill>
                    <a:srgbClr val="FFFFFF"/>
                  </a:solidFill>
                  <a:ea typeface="Segoe UI" pitchFamily="34" charset="0"/>
                  <a:cs typeface="Segoe UI" pitchFamily="34" charset="0"/>
                </a:rPr>
                <a:t>Security &amp; Management</a:t>
              </a:r>
            </a:p>
          </p:txBody>
        </p:sp>
        <p:sp>
          <p:nvSpPr>
            <p:cNvPr id="353" name="TextBox 352">
              <a:extLst>
                <a:ext uri="{FF2B5EF4-FFF2-40B4-BE49-F238E27FC236}">
                  <a16:creationId xmlns:a16="http://schemas.microsoft.com/office/drawing/2014/main" id="{4007AF86-0AD1-4008-8274-6143FB5206F9}"/>
                </a:ext>
              </a:extLst>
            </p:cNvPr>
            <p:cNvSpPr txBox="1"/>
            <p:nvPr/>
          </p:nvSpPr>
          <p:spPr>
            <a:xfrm>
              <a:off x="1579522" y="798882"/>
              <a:ext cx="646015" cy="295102"/>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Active</a:t>
              </a:r>
            </a:p>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354" name="Picture 353" descr="Azure Active Directory.png">
              <a:extLst>
                <a:ext uri="{FF2B5EF4-FFF2-40B4-BE49-F238E27FC236}">
                  <a16:creationId xmlns:a16="http://schemas.microsoft.com/office/drawing/2014/main" id="{E0173389-CA6B-4C55-A206-73C13F41873A}"/>
                </a:ext>
              </a:extLst>
            </p:cNvPr>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233142" y="778963"/>
              <a:ext cx="292160" cy="292159"/>
            </a:xfrm>
            <a:prstGeom prst="rect">
              <a:avLst/>
            </a:prstGeom>
          </p:spPr>
        </p:pic>
        <p:sp>
          <p:nvSpPr>
            <p:cNvPr id="355" name="TextBox 354">
              <a:extLst>
                <a:ext uri="{FF2B5EF4-FFF2-40B4-BE49-F238E27FC236}">
                  <a16:creationId xmlns:a16="http://schemas.microsoft.com/office/drawing/2014/main" id="{E9F484CE-6994-4EC1-98CF-733B1991B627}"/>
                </a:ext>
              </a:extLst>
            </p:cNvPr>
            <p:cNvSpPr txBox="1"/>
            <p:nvPr/>
          </p:nvSpPr>
          <p:spPr>
            <a:xfrm>
              <a:off x="1542270" y="1601596"/>
              <a:ext cx="646015" cy="295102"/>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356" name="Picture 355" descr="Multi-Factor Authentication.png">
              <a:extLst>
                <a:ext uri="{FF2B5EF4-FFF2-40B4-BE49-F238E27FC236}">
                  <a16:creationId xmlns:a16="http://schemas.microsoft.com/office/drawing/2014/main" id="{E57154A6-DDE0-4601-B549-4579108FE04B}"/>
                </a:ext>
              </a:extLst>
            </p:cNvPr>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1233142" y="1591878"/>
              <a:ext cx="282277" cy="282277"/>
            </a:xfrm>
            <a:prstGeom prst="rect">
              <a:avLst/>
            </a:prstGeom>
          </p:spPr>
        </p:pic>
        <p:sp>
          <p:nvSpPr>
            <p:cNvPr id="357" name="TextBox 356">
              <a:extLst>
                <a:ext uri="{FF2B5EF4-FFF2-40B4-BE49-F238E27FC236}">
                  <a16:creationId xmlns:a16="http://schemas.microsoft.com/office/drawing/2014/main" id="{68778D3C-F61B-45A4-8A76-8A7E7C5EC113}"/>
                </a:ext>
              </a:extLst>
            </p:cNvPr>
            <p:cNvSpPr txBox="1"/>
            <p:nvPr/>
          </p:nvSpPr>
          <p:spPr>
            <a:xfrm>
              <a:off x="1575520" y="2008407"/>
              <a:ext cx="646015" cy="295103"/>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358" name="Picture 357" descr="Azure automation.png">
              <a:extLst>
                <a:ext uri="{FF2B5EF4-FFF2-40B4-BE49-F238E27FC236}">
                  <a16:creationId xmlns:a16="http://schemas.microsoft.com/office/drawing/2014/main" id="{B268A012-3794-46A5-9E98-7749D6CA2741}"/>
                </a:ext>
              </a:extLst>
            </p:cNvPr>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1233142" y="1973092"/>
              <a:ext cx="283833" cy="283833"/>
            </a:xfrm>
            <a:prstGeom prst="rect">
              <a:avLst/>
            </a:prstGeom>
          </p:spPr>
        </p:pic>
        <p:sp>
          <p:nvSpPr>
            <p:cNvPr id="359" name="TextBox 358">
              <a:extLst>
                <a:ext uri="{FF2B5EF4-FFF2-40B4-BE49-F238E27FC236}">
                  <a16:creationId xmlns:a16="http://schemas.microsoft.com/office/drawing/2014/main" id="{77B2AEB7-7318-4F01-B77F-6AFD25C87AE2}"/>
                </a:ext>
              </a:extLst>
            </p:cNvPr>
            <p:cNvSpPr txBox="1"/>
            <p:nvPr/>
          </p:nvSpPr>
          <p:spPr>
            <a:xfrm>
              <a:off x="1558936" y="498957"/>
              <a:ext cx="646015" cy="295103"/>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360" name="Picture 359" descr="Azure subscription.png">
              <a:extLst>
                <a:ext uri="{FF2B5EF4-FFF2-40B4-BE49-F238E27FC236}">
                  <a16:creationId xmlns:a16="http://schemas.microsoft.com/office/drawing/2014/main" id="{D246A1A1-13C1-4DC6-BB61-02AD4E1A752F}"/>
                </a:ext>
              </a:extLst>
            </p:cNvPr>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1233142" y="400949"/>
              <a:ext cx="280530" cy="280530"/>
            </a:xfrm>
            <a:prstGeom prst="rect">
              <a:avLst/>
            </a:prstGeom>
          </p:spPr>
        </p:pic>
        <p:sp>
          <p:nvSpPr>
            <p:cNvPr id="361" name="TextBox 360">
              <a:extLst>
                <a:ext uri="{FF2B5EF4-FFF2-40B4-BE49-F238E27FC236}">
                  <a16:creationId xmlns:a16="http://schemas.microsoft.com/office/drawing/2014/main" id="{6187A0C1-AD8E-497A-8AA5-203250453B65}"/>
                </a:ext>
              </a:extLst>
            </p:cNvPr>
            <p:cNvSpPr txBox="1"/>
            <p:nvPr/>
          </p:nvSpPr>
          <p:spPr>
            <a:xfrm>
              <a:off x="1573722" y="2793027"/>
              <a:ext cx="646015" cy="295103"/>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362" name="Picture 361" descr="AzureKeyVault_icon_white.png">
              <a:extLst>
                <a:ext uri="{FF2B5EF4-FFF2-40B4-BE49-F238E27FC236}">
                  <a16:creationId xmlns:a16="http://schemas.microsoft.com/office/drawing/2014/main" id="{1E0C11AA-FFD3-481B-B63A-6CBD4012155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33142" y="2734878"/>
              <a:ext cx="230573" cy="256191"/>
            </a:xfrm>
            <a:prstGeom prst="rect">
              <a:avLst/>
            </a:prstGeom>
          </p:spPr>
        </p:pic>
        <p:sp>
          <p:nvSpPr>
            <p:cNvPr id="363" name="TextBox 362">
              <a:extLst>
                <a:ext uri="{FF2B5EF4-FFF2-40B4-BE49-F238E27FC236}">
                  <a16:creationId xmlns:a16="http://schemas.microsoft.com/office/drawing/2014/main" id="{75609064-6A04-4A8B-A004-8C2F38993AB5}"/>
                </a:ext>
              </a:extLst>
            </p:cNvPr>
            <p:cNvSpPr txBox="1"/>
            <p:nvPr/>
          </p:nvSpPr>
          <p:spPr>
            <a:xfrm>
              <a:off x="1591350" y="3120943"/>
              <a:ext cx="646015" cy="295102"/>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a:t>
              </a:r>
            </a:p>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364" name="Picture 363" descr="Azure Marketplace.png">
              <a:extLst>
                <a:ext uri="{FF2B5EF4-FFF2-40B4-BE49-F238E27FC236}">
                  <a16:creationId xmlns:a16="http://schemas.microsoft.com/office/drawing/2014/main" id="{8670FE9C-05CA-4654-A2E2-803E606649B9}"/>
                </a:ext>
              </a:extLst>
            </p:cNvPr>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1233142" y="3105098"/>
              <a:ext cx="285496" cy="285496"/>
            </a:xfrm>
            <a:prstGeom prst="rect">
              <a:avLst/>
            </a:prstGeom>
          </p:spPr>
        </p:pic>
        <p:pic>
          <p:nvPicPr>
            <p:cNvPr id="365" name="Picture 364">
              <a:extLst>
                <a:ext uri="{FF2B5EF4-FFF2-40B4-BE49-F238E27FC236}">
                  <a16:creationId xmlns:a16="http://schemas.microsoft.com/office/drawing/2014/main" id="{E1D80642-5966-4BC9-8C7B-A86E95466010}"/>
                </a:ext>
              </a:extLst>
            </p:cNvPr>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1233142" y="3564889"/>
              <a:ext cx="247004" cy="247004"/>
            </a:xfrm>
            <a:prstGeom prst="rect">
              <a:avLst/>
            </a:prstGeom>
          </p:spPr>
        </p:pic>
        <p:sp>
          <p:nvSpPr>
            <p:cNvPr id="366" name="TextBox 365">
              <a:extLst>
                <a:ext uri="{FF2B5EF4-FFF2-40B4-BE49-F238E27FC236}">
                  <a16:creationId xmlns:a16="http://schemas.microsoft.com/office/drawing/2014/main" id="{488B593F-0FA4-473A-AB90-1693A2AE0FE7}"/>
                </a:ext>
              </a:extLst>
            </p:cNvPr>
            <p:cNvSpPr txBox="1"/>
            <p:nvPr/>
          </p:nvSpPr>
          <p:spPr>
            <a:xfrm>
              <a:off x="1575412" y="3572866"/>
              <a:ext cx="646015" cy="295102"/>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sp>
          <p:nvSpPr>
            <p:cNvPr id="367" name="TextBox 366">
              <a:extLst>
                <a:ext uri="{FF2B5EF4-FFF2-40B4-BE49-F238E27FC236}">
                  <a16:creationId xmlns:a16="http://schemas.microsoft.com/office/drawing/2014/main" id="{7B47CF77-F86A-4078-8BE3-819C6E40B2A2}"/>
                </a:ext>
              </a:extLst>
            </p:cNvPr>
            <p:cNvSpPr txBox="1"/>
            <p:nvPr/>
          </p:nvSpPr>
          <p:spPr>
            <a:xfrm>
              <a:off x="1579522" y="1181516"/>
              <a:ext cx="646015" cy="295102"/>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a:t>
              </a:r>
            </a:p>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B2C</a:t>
              </a:r>
            </a:p>
          </p:txBody>
        </p:sp>
        <p:pic>
          <p:nvPicPr>
            <p:cNvPr id="368" name="Picture 367" descr="Azure Active Directory.png">
              <a:extLst>
                <a:ext uri="{FF2B5EF4-FFF2-40B4-BE49-F238E27FC236}">
                  <a16:creationId xmlns:a16="http://schemas.microsoft.com/office/drawing/2014/main" id="{FB0F78BB-38F5-48D3-A9F2-FE82997BC74D}"/>
                </a:ext>
              </a:extLst>
            </p:cNvPr>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233142" y="1161596"/>
              <a:ext cx="292160" cy="292159"/>
            </a:xfrm>
            <a:prstGeom prst="rect">
              <a:avLst/>
            </a:prstGeom>
          </p:spPr>
        </p:pic>
        <p:pic>
          <p:nvPicPr>
            <p:cNvPr id="369" name="Picture 368">
              <a:extLst>
                <a:ext uri="{FF2B5EF4-FFF2-40B4-BE49-F238E27FC236}">
                  <a16:creationId xmlns:a16="http://schemas.microsoft.com/office/drawing/2014/main" id="{67581AE4-E5A1-4115-973F-83B7BF91F583}"/>
                </a:ext>
              </a:extLst>
            </p:cNvPr>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206847" y="2340495"/>
              <a:ext cx="326686" cy="326686"/>
            </a:xfrm>
            <a:prstGeom prst="rect">
              <a:avLst/>
            </a:prstGeom>
          </p:spPr>
        </p:pic>
        <p:sp>
          <p:nvSpPr>
            <p:cNvPr id="370" name="TextBox 369">
              <a:extLst>
                <a:ext uri="{FF2B5EF4-FFF2-40B4-BE49-F238E27FC236}">
                  <a16:creationId xmlns:a16="http://schemas.microsoft.com/office/drawing/2014/main" id="{767FB721-FC3F-4EA7-B820-8EDB57AF5C23}"/>
                </a:ext>
              </a:extLst>
            </p:cNvPr>
            <p:cNvSpPr txBox="1"/>
            <p:nvPr/>
          </p:nvSpPr>
          <p:spPr>
            <a:xfrm>
              <a:off x="1565903" y="2371692"/>
              <a:ext cx="646015" cy="295103"/>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Scheduler</a:t>
              </a:r>
            </a:p>
          </p:txBody>
        </p:sp>
        <p:pic>
          <p:nvPicPr>
            <p:cNvPr id="371" name="Picture 370">
              <a:extLst>
                <a:ext uri="{FF2B5EF4-FFF2-40B4-BE49-F238E27FC236}">
                  <a16:creationId xmlns:a16="http://schemas.microsoft.com/office/drawing/2014/main" id="{D1C961D6-24EC-4F8F-9DFD-35B6F139FCDD}"/>
                </a:ext>
              </a:extLst>
            </p:cNvPr>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229774" y="87212"/>
              <a:ext cx="295528" cy="295528"/>
            </a:xfrm>
            <a:prstGeom prst="rect">
              <a:avLst/>
            </a:prstGeom>
          </p:spPr>
        </p:pic>
        <p:sp>
          <p:nvSpPr>
            <p:cNvPr id="372" name="TextBox 371">
              <a:extLst>
                <a:ext uri="{FF2B5EF4-FFF2-40B4-BE49-F238E27FC236}">
                  <a16:creationId xmlns:a16="http://schemas.microsoft.com/office/drawing/2014/main" id="{07C2A035-D3BF-475E-98FC-FA30EF5132A0}"/>
                </a:ext>
              </a:extLst>
            </p:cNvPr>
            <p:cNvSpPr txBox="1"/>
            <p:nvPr/>
          </p:nvSpPr>
          <p:spPr>
            <a:xfrm>
              <a:off x="1560777" y="179524"/>
              <a:ext cx="646015" cy="295103"/>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Security Center</a:t>
              </a:r>
            </a:p>
          </p:txBody>
        </p:sp>
      </p:grpSp>
      <p:grpSp>
        <p:nvGrpSpPr>
          <p:cNvPr id="382" name="Group 381">
            <a:extLst>
              <a:ext uri="{FF2B5EF4-FFF2-40B4-BE49-F238E27FC236}">
                <a16:creationId xmlns:a16="http://schemas.microsoft.com/office/drawing/2014/main" id="{5A96BF3B-51E8-4BEA-B10D-41295207694C}"/>
              </a:ext>
            </a:extLst>
          </p:cNvPr>
          <p:cNvGrpSpPr/>
          <p:nvPr/>
        </p:nvGrpSpPr>
        <p:grpSpPr>
          <a:xfrm>
            <a:off x="2026151" y="1433744"/>
            <a:ext cx="2246277" cy="1324086"/>
            <a:chOff x="2659879" y="739176"/>
            <a:chExt cx="2246277" cy="1324086"/>
          </a:xfrm>
        </p:grpSpPr>
        <p:sp>
          <p:nvSpPr>
            <p:cNvPr id="383" name="Rectangle 382">
              <a:extLst>
                <a:ext uri="{FF2B5EF4-FFF2-40B4-BE49-F238E27FC236}">
                  <a16:creationId xmlns:a16="http://schemas.microsoft.com/office/drawing/2014/main" id="{70C9F9CA-BBA8-4729-8AE9-7C7E94E558B0}"/>
                </a:ext>
              </a:extLst>
            </p:cNvPr>
            <p:cNvSpPr/>
            <p:nvPr/>
          </p:nvSpPr>
          <p:spPr bwMode="auto">
            <a:xfrm>
              <a:off x="2659879" y="739176"/>
              <a:ext cx="2246277" cy="1324086"/>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Integration</a:t>
              </a:r>
            </a:p>
          </p:txBody>
        </p:sp>
        <p:grpSp>
          <p:nvGrpSpPr>
            <p:cNvPr id="384" name="Group 383">
              <a:extLst>
                <a:ext uri="{FF2B5EF4-FFF2-40B4-BE49-F238E27FC236}">
                  <a16:creationId xmlns:a16="http://schemas.microsoft.com/office/drawing/2014/main" id="{35F2D7F3-61DA-43A5-BD2E-58677E35DF19}"/>
                </a:ext>
              </a:extLst>
            </p:cNvPr>
            <p:cNvGrpSpPr/>
            <p:nvPr/>
          </p:nvGrpSpPr>
          <p:grpSpPr>
            <a:xfrm>
              <a:off x="3818259" y="1141824"/>
              <a:ext cx="985539" cy="305706"/>
              <a:chOff x="4508812" y="2773724"/>
              <a:chExt cx="1005586" cy="311924"/>
            </a:xfrm>
          </p:grpSpPr>
          <p:sp>
            <p:nvSpPr>
              <p:cNvPr id="392" name="TextBox 391">
                <a:extLst>
                  <a:ext uri="{FF2B5EF4-FFF2-40B4-BE49-F238E27FC236}">
                    <a16:creationId xmlns:a16="http://schemas.microsoft.com/office/drawing/2014/main" id="{317ED34F-DA2F-4EB3-92F6-6B4F3B2A2535}"/>
                  </a:ext>
                </a:extLst>
              </p:cNvPr>
              <p:cNvSpPr txBox="1"/>
              <p:nvPr/>
            </p:nvSpPr>
            <p:spPr>
              <a:xfrm>
                <a:off x="4855242" y="2784543"/>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BizTalk</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393" name="Picture 392" descr="BizTalk Services.png">
                <a:extLst>
                  <a:ext uri="{FF2B5EF4-FFF2-40B4-BE49-F238E27FC236}">
                    <a16:creationId xmlns:a16="http://schemas.microsoft.com/office/drawing/2014/main" id="{7331E4CF-A482-42BC-A085-C57E4D9118FB}"/>
                  </a:ext>
                </a:extLst>
              </p:cNvPr>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4508812" y="2773724"/>
                <a:ext cx="293814" cy="293814"/>
              </a:xfrm>
              <a:prstGeom prst="rect">
                <a:avLst/>
              </a:prstGeom>
            </p:spPr>
          </p:pic>
        </p:grpSp>
        <p:grpSp>
          <p:nvGrpSpPr>
            <p:cNvPr id="385" name="Group 384">
              <a:extLst>
                <a:ext uri="{FF2B5EF4-FFF2-40B4-BE49-F238E27FC236}">
                  <a16:creationId xmlns:a16="http://schemas.microsoft.com/office/drawing/2014/main" id="{81674956-26FB-4817-944D-76D124FD0198}"/>
                </a:ext>
              </a:extLst>
            </p:cNvPr>
            <p:cNvGrpSpPr/>
            <p:nvPr/>
          </p:nvGrpSpPr>
          <p:grpSpPr>
            <a:xfrm>
              <a:off x="3826440" y="1663618"/>
              <a:ext cx="978522" cy="317311"/>
              <a:chOff x="4517160" y="3306133"/>
              <a:chExt cx="998427" cy="323766"/>
            </a:xfrm>
          </p:grpSpPr>
          <p:sp>
            <p:nvSpPr>
              <p:cNvPr id="390" name="TextBox 389">
                <a:extLst>
                  <a:ext uri="{FF2B5EF4-FFF2-40B4-BE49-F238E27FC236}">
                    <a16:creationId xmlns:a16="http://schemas.microsoft.com/office/drawing/2014/main" id="{62D47377-01CD-4B01-B398-453CBEEFC765}"/>
                  </a:ext>
                </a:extLst>
              </p:cNvPr>
              <p:cNvSpPr txBox="1"/>
              <p:nvPr/>
            </p:nvSpPr>
            <p:spPr>
              <a:xfrm>
                <a:off x="4856431" y="3328794"/>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 Bus</a:t>
                </a:r>
              </a:p>
            </p:txBody>
          </p:sp>
          <p:pic>
            <p:nvPicPr>
              <p:cNvPr id="391" name="Picture 390" descr="Service Bus.png">
                <a:extLst>
                  <a:ext uri="{FF2B5EF4-FFF2-40B4-BE49-F238E27FC236}">
                    <a16:creationId xmlns:a16="http://schemas.microsoft.com/office/drawing/2014/main" id="{676CB5B8-1BFB-4B1B-A41E-9E235DD91DED}"/>
                  </a:ext>
                </a:extLst>
              </p:cNvPr>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4517160" y="3306133"/>
                <a:ext cx="292386" cy="292386"/>
              </a:xfrm>
              <a:prstGeom prst="rect">
                <a:avLst/>
              </a:prstGeom>
            </p:spPr>
          </p:pic>
        </p:grpSp>
        <p:pic>
          <p:nvPicPr>
            <p:cNvPr id="386" name="Picture 385">
              <a:extLst>
                <a:ext uri="{FF2B5EF4-FFF2-40B4-BE49-F238E27FC236}">
                  <a16:creationId xmlns:a16="http://schemas.microsoft.com/office/drawing/2014/main" id="{88835069-6DB2-42B2-8DEA-072866E4691B}"/>
                </a:ext>
              </a:extLst>
            </p:cNvPr>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2813164" y="1609070"/>
              <a:ext cx="237954" cy="237954"/>
            </a:xfrm>
            <a:prstGeom prst="rect">
              <a:avLst/>
            </a:prstGeom>
          </p:spPr>
        </p:pic>
        <p:sp>
          <p:nvSpPr>
            <p:cNvPr id="387" name="TextBox 386">
              <a:extLst>
                <a:ext uri="{FF2B5EF4-FFF2-40B4-BE49-F238E27FC236}">
                  <a16:creationId xmlns:a16="http://schemas.microsoft.com/office/drawing/2014/main" id="{A54BA6A6-AE04-4F66-AEE5-5D32CFC1299C}"/>
                </a:ext>
              </a:extLst>
            </p:cNvPr>
            <p:cNvSpPr txBox="1"/>
            <p:nvPr/>
          </p:nvSpPr>
          <p:spPr>
            <a:xfrm>
              <a:off x="3123871" y="1553093"/>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Logic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388" name="Picture 387">
              <a:extLst>
                <a:ext uri="{FF2B5EF4-FFF2-40B4-BE49-F238E27FC236}">
                  <a16:creationId xmlns:a16="http://schemas.microsoft.com/office/drawing/2014/main" id="{74AEFFAD-CEE8-4D9E-8F8B-F37F2793146D}"/>
                </a:ext>
              </a:extLst>
            </p:cNvPr>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2690695" y="1159922"/>
              <a:ext cx="309594" cy="309594"/>
            </a:xfrm>
            <a:prstGeom prst="rect">
              <a:avLst/>
            </a:prstGeom>
          </p:spPr>
        </p:pic>
        <p:sp>
          <p:nvSpPr>
            <p:cNvPr id="389" name="TextBox 388">
              <a:extLst>
                <a:ext uri="{FF2B5EF4-FFF2-40B4-BE49-F238E27FC236}">
                  <a16:creationId xmlns:a16="http://schemas.microsoft.com/office/drawing/2014/main" id="{CDDB1DA7-67A0-4993-A772-FEE2E815C994}"/>
                </a:ext>
              </a:extLst>
            </p:cNvPr>
            <p:cNvSpPr txBox="1"/>
            <p:nvPr/>
          </p:nvSpPr>
          <p:spPr>
            <a:xfrm>
              <a:off x="3054477" y="1154633"/>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grpSp>
      <p:grpSp>
        <p:nvGrpSpPr>
          <p:cNvPr id="421" name="Group 420">
            <a:extLst>
              <a:ext uri="{FF2B5EF4-FFF2-40B4-BE49-F238E27FC236}">
                <a16:creationId xmlns:a16="http://schemas.microsoft.com/office/drawing/2014/main" id="{5096F73D-2FFF-40BA-A7C8-63E26B0D01C5}"/>
              </a:ext>
            </a:extLst>
          </p:cNvPr>
          <p:cNvGrpSpPr/>
          <p:nvPr/>
        </p:nvGrpSpPr>
        <p:grpSpPr>
          <a:xfrm>
            <a:off x="2031405" y="2909741"/>
            <a:ext cx="2266615" cy="1639785"/>
            <a:chOff x="2663372" y="2161645"/>
            <a:chExt cx="2266615" cy="1639785"/>
          </a:xfrm>
        </p:grpSpPr>
        <p:sp>
          <p:nvSpPr>
            <p:cNvPr id="422" name="Rectangle 421">
              <a:extLst>
                <a:ext uri="{FF2B5EF4-FFF2-40B4-BE49-F238E27FC236}">
                  <a16:creationId xmlns:a16="http://schemas.microsoft.com/office/drawing/2014/main" id="{942892B5-2DCC-44B9-ABCC-12E029BD3838}"/>
                </a:ext>
              </a:extLst>
            </p:cNvPr>
            <p:cNvSpPr/>
            <p:nvPr/>
          </p:nvSpPr>
          <p:spPr bwMode="auto">
            <a:xfrm>
              <a:off x="2663372" y="2161645"/>
              <a:ext cx="2244028" cy="1639785"/>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Compute Services</a:t>
              </a:r>
            </a:p>
          </p:txBody>
        </p:sp>
        <p:grpSp>
          <p:nvGrpSpPr>
            <p:cNvPr id="423" name="Group 422">
              <a:extLst>
                <a:ext uri="{FF2B5EF4-FFF2-40B4-BE49-F238E27FC236}">
                  <a16:creationId xmlns:a16="http://schemas.microsoft.com/office/drawing/2014/main" id="{3DA3C675-5958-4E88-871F-65C8DBFBADA7}"/>
                </a:ext>
              </a:extLst>
            </p:cNvPr>
            <p:cNvGrpSpPr/>
            <p:nvPr/>
          </p:nvGrpSpPr>
          <p:grpSpPr>
            <a:xfrm>
              <a:off x="2898229" y="3048700"/>
              <a:ext cx="987651" cy="313672"/>
              <a:chOff x="3566502" y="2427953"/>
              <a:chExt cx="1007741" cy="320053"/>
            </a:xfrm>
          </p:grpSpPr>
          <p:sp>
            <p:nvSpPr>
              <p:cNvPr id="433" name="TextBox 432">
                <a:extLst>
                  <a:ext uri="{FF2B5EF4-FFF2-40B4-BE49-F238E27FC236}">
                    <a16:creationId xmlns:a16="http://schemas.microsoft.com/office/drawing/2014/main" id="{88EA3F52-0451-4609-947A-5DC78D99AE37}"/>
                  </a:ext>
                </a:extLst>
              </p:cNvPr>
              <p:cNvSpPr txBox="1"/>
              <p:nvPr/>
            </p:nvSpPr>
            <p:spPr>
              <a:xfrm>
                <a:off x="3915087" y="2427953"/>
                <a:ext cx="659156" cy="301106"/>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434" name="Picture 433">
                <a:extLst>
                  <a:ext uri="{FF2B5EF4-FFF2-40B4-BE49-F238E27FC236}">
                    <a16:creationId xmlns:a16="http://schemas.microsoft.com/office/drawing/2014/main" id="{CA6DBB1A-79A1-42AF-9D01-25A32F799463}"/>
                  </a:ext>
                </a:extLst>
              </p:cNvPr>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3566502" y="2444470"/>
                <a:ext cx="303536" cy="303536"/>
              </a:xfrm>
              <a:prstGeom prst="rect">
                <a:avLst/>
              </a:prstGeom>
            </p:spPr>
          </p:pic>
        </p:grpSp>
        <p:grpSp>
          <p:nvGrpSpPr>
            <p:cNvPr id="424" name="Group 423">
              <a:extLst>
                <a:ext uri="{FF2B5EF4-FFF2-40B4-BE49-F238E27FC236}">
                  <a16:creationId xmlns:a16="http://schemas.microsoft.com/office/drawing/2014/main" id="{1AF78310-411D-4AAD-81CF-C3A364ADB232}"/>
                </a:ext>
              </a:extLst>
            </p:cNvPr>
            <p:cNvGrpSpPr/>
            <p:nvPr/>
          </p:nvGrpSpPr>
          <p:grpSpPr>
            <a:xfrm>
              <a:off x="3905771" y="3051423"/>
              <a:ext cx="1024216" cy="356181"/>
              <a:chOff x="4317137" y="2420457"/>
              <a:chExt cx="1045050" cy="363426"/>
            </a:xfrm>
          </p:grpSpPr>
          <p:sp>
            <p:nvSpPr>
              <p:cNvPr id="431" name="TextBox 430">
                <a:extLst>
                  <a:ext uri="{FF2B5EF4-FFF2-40B4-BE49-F238E27FC236}">
                    <a16:creationId xmlns:a16="http://schemas.microsoft.com/office/drawing/2014/main" id="{F1BB1470-5C00-4E09-9943-4EC9652403A0}"/>
                  </a:ext>
                </a:extLst>
              </p:cNvPr>
              <p:cNvSpPr txBox="1"/>
              <p:nvPr/>
            </p:nvSpPr>
            <p:spPr>
              <a:xfrm>
                <a:off x="4703031" y="2482777"/>
                <a:ext cx="659156" cy="301106"/>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RemoteApp</a:t>
                </a:r>
              </a:p>
            </p:txBody>
          </p:sp>
          <p:pic>
            <p:nvPicPr>
              <p:cNvPr id="432" name="Picture 431">
                <a:extLst>
                  <a:ext uri="{FF2B5EF4-FFF2-40B4-BE49-F238E27FC236}">
                    <a16:creationId xmlns:a16="http://schemas.microsoft.com/office/drawing/2014/main" id="{BD5DA624-BAE7-4ACF-910C-78CBD04716D4}"/>
                  </a:ext>
                </a:extLst>
              </p:cNvPr>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4317137" y="2420457"/>
                <a:ext cx="291655" cy="291656"/>
              </a:xfrm>
              <a:prstGeom prst="rect">
                <a:avLst/>
              </a:prstGeom>
            </p:spPr>
          </p:pic>
        </p:grpSp>
        <p:pic>
          <p:nvPicPr>
            <p:cNvPr id="425" name="Picture 424">
              <a:extLst>
                <a:ext uri="{FF2B5EF4-FFF2-40B4-BE49-F238E27FC236}">
                  <a16:creationId xmlns:a16="http://schemas.microsoft.com/office/drawing/2014/main" id="{A4A0A7DD-E744-47FC-8607-3EBC18C2AF78}"/>
                </a:ext>
              </a:extLst>
            </p:cNvPr>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2776857" y="2574688"/>
              <a:ext cx="358536" cy="358536"/>
            </a:xfrm>
            <a:prstGeom prst="rect">
              <a:avLst/>
            </a:prstGeom>
          </p:spPr>
        </p:pic>
        <p:sp>
          <p:nvSpPr>
            <p:cNvPr id="426" name="TextBox 425">
              <a:extLst>
                <a:ext uri="{FF2B5EF4-FFF2-40B4-BE49-F238E27FC236}">
                  <a16:creationId xmlns:a16="http://schemas.microsoft.com/office/drawing/2014/main" id="{B6E494AB-63F5-4E06-8F28-92BEB6F9995A}"/>
                </a:ext>
              </a:extLst>
            </p:cNvPr>
            <p:cNvSpPr txBox="1"/>
            <p:nvPr/>
          </p:nvSpPr>
          <p:spPr>
            <a:xfrm>
              <a:off x="3227496" y="2656842"/>
              <a:ext cx="646015" cy="295103"/>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Container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p>
          </p:txBody>
        </p:sp>
        <p:pic>
          <p:nvPicPr>
            <p:cNvPr id="427" name="Picture 426">
              <a:extLst>
                <a:ext uri="{FF2B5EF4-FFF2-40B4-BE49-F238E27FC236}">
                  <a16:creationId xmlns:a16="http://schemas.microsoft.com/office/drawing/2014/main" id="{A2B77751-9651-483B-960C-1F53A4A0B82D}"/>
                </a:ext>
              </a:extLst>
            </p:cNvPr>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3867273" y="2602143"/>
              <a:ext cx="334282" cy="334282"/>
            </a:xfrm>
            <a:prstGeom prst="rect">
              <a:avLst/>
            </a:prstGeom>
          </p:spPr>
        </p:pic>
        <p:sp>
          <p:nvSpPr>
            <p:cNvPr id="428" name="TextBox 427">
              <a:extLst>
                <a:ext uri="{FF2B5EF4-FFF2-40B4-BE49-F238E27FC236}">
                  <a16:creationId xmlns:a16="http://schemas.microsoft.com/office/drawing/2014/main" id="{1F195819-5AF7-42EC-8236-0882329427F1}"/>
                </a:ext>
              </a:extLst>
            </p:cNvPr>
            <p:cNvSpPr txBox="1"/>
            <p:nvPr/>
          </p:nvSpPr>
          <p:spPr>
            <a:xfrm>
              <a:off x="4271385" y="2618722"/>
              <a:ext cx="646015" cy="295103"/>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VM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Scale Sets</a:t>
              </a:r>
            </a:p>
          </p:txBody>
        </p:sp>
        <p:sp>
          <p:nvSpPr>
            <p:cNvPr id="429" name="Rectangle 428">
              <a:extLst>
                <a:ext uri="{FF2B5EF4-FFF2-40B4-BE49-F238E27FC236}">
                  <a16:creationId xmlns:a16="http://schemas.microsoft.com/office/drawing/2014/main" id="{E8A06505-DE4B-4FF8-AA08-DEAE225D29A8}"/>
                </a:ext>
              </a:extLst>
            </p:cNvPr>
            <p:cNvSpPr/>
            <p:nvPr/>
          </p:nvSpPr>
          <p:spPr bwMode="auto">
            <a:xfrm>
              <a:off x="3407923" y="3502905"/>
              <a:ext cx="1247969" cy="257684"/>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Dev/Test Lab</a:t>
              </a:r>
            </a:p>
          </p:txBody>
        </p:sp>
        <p:pic>
          <p:nvPicPr>
            <p:cNvPr id="430" name="Picture 429">
              <a:extLst>
                <a:ext uri="{FF2B5EF4-FFF2-40B4-BE49-F238E27FC236}">
                  <a16:creationId xmlns:a16="http://schemas.microsoft.com/office/drawing/2014/main" id="{CD2CD5DC-2C8B-495A-B7C0-905F210A6BAE}"/>
                </a:ext>
              </a:extLst>
            </p:cNvPr>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3451489" y="3481693"/>
              <a:ext cx="205255" cy="205255"/>
            </a:xfrm>
            <a:prstGeom prst="rect">
              <a:avLst/>
            </a:prstGeom>
          </p:spPr>
        </p:pic>
      </p:grpSp>
      <p:grpSp>
        <p:nvGrpSpPr>
          <p:cNvPr id="435" name="Group 434">
            <a:extLst>
              <a:ext uri="{FF2B5EF4-FFF2-40B4-BE49-F238E27FC236}">
                <a16:creationId xmlns:a16="http://schemas.microsoft.com/office/drawing/2014/main" id="{AE95EF13-3A9D-4F51-B073-D14CFE73C91C}"/>
              </a:ext>
            </a:extLst>
          </p:cNvPr>
          <p:cNvGrpSpPr/>
          <p:nvPr/>
        </p:nvGrpSpPr>
        <p:grpSpPr>
          <a:xfrm>
            <a:off x="10405065" y="158189"/>
            <a:ext cx="1538640" cy="4514587"/>
            <a:chOff x="10916096" y="-513117"/>
            <a:chExt cx="1538640" cy="4514587"/>
          </a:xfrm>
        </p:grpSpPr>
        <p:sp>
          <p:nvSpPr>
            <p:cNvPr id="436" name="Rectangle 435">
              <a:extLst>
                <a:ext uri="{FF2B5EF4-FFF2-40B4-BE49-F238E27FC236}">
                  <a16:creationId xmlns:a16="http://schemas.microsoft.com/office/drawing/2014/main" id="{0824CBD4-3EFE-4E22-89CC-53BD4DA2C472}"/>
                </a:ext>
              </a:extLst>
            </p:cNvPr>
            <p:cNvSpPr/>
            <p:nvPr/>
          </p:nvSpPr>
          <p:spPr bwMode="auto">
            <a:xfrm>
              <a:off x="10916096" y="-513117"/>
              <a:ext cx="1538640" cy="4514587"/>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solidFill>
                    <a:srgbClr val="FFFFFF"/>
                  </a:solidFill>
                  <a:effectLst/>
                  <a:uLnTx/>
                  <a:uFillTx/>
                  <a:ea typeface="Segoe UI" pitchFamily="34" charset="0"/>
                  <a:cs typeface="Segoe UI" pitchFamily="34" charset="0"/>
                </a:rPr>
                <a:t>Hybrid</a:t>
              </a:r>
            </a:p>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272" b="1" i="0" u="none" strike="noStrike" kern="0" cap="none" spc="0" normalizeH="0" baseline="0" noProof="0" dirty="0">
                  <a:ln>
                    <a:noFill/>
                  </a:ln>
                  <a:solidFill>
                    <a:srgbClr val="FFFFFF"/>
                  </a:solidFill>
                  <a:effectLst/>
                  <a:uLnTx/>
                  <a:uFillTx/>
                  <a:ea typeface="Segoe UI" pitchFamily="34" charset="0"/>
                  <a:cs typeface="Segoe UI" pitchFamily="34" charset="0"/>
                </a:rPr>
                <a:t>Cloud</a:t>
              </a:r>
            </a:p>
          </p:txBody>
        </p:sp>
        <p:sp>
          <p:nvSpPr>
            <p:cNvPr id="437" name="TextBox 436">
              <a:extLst>
                <a:ext uri="{FF2B5EF4-FFF2-40B4-BE49-F238E27FC236}">
                  <a16:creationId xmlns:a16="http://schemas.microsoft.com/office/drawing/2014/main" id="{FF50335D-78FE-4533-888C-656AB00A7342}"/>
                </a:ext>
              </a:extLst>
            </p:cNvPr>
            <p:cNvSpPr txBox="1"/>
            <p:nvPr/>
          </p:nvSpPr>
          <p:spPr>
            <a:xfrm>
              <a:off x="11509113" y="1560233"/>
              <a:ext cx="646015" cy="295103"/>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438" name="Picture 437" descr="Backup Service.png">
              <a:extLst>
                <a:ext uri="{FF2B5EF4-FFF2-40B4-BE49-F238E27FC236}">
                  <a16:creationId xmlns:a16="http://schemas.microsoft.com/office/drawing/2014/main" id="{C8251C4C-C536-4D3F-B4EE-F9C2938E3255}"/>
                </a:ext>
              </a:extLst>
            </p:cNvPr>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1168482" y="1504942"/>
              <a:ext cx="290499" cy="290499"/>
            </a:xfrm>
            <a:prstGeom prst="rect">
              <a:avLst/>
            </a:prstGeom>
          </p:spPr>
        </p:pic>
        <p:sp>
          <p:nvSpPr>
            <p:cNvPr id="439" name="TextBox 438">
              <a:extLst>
                <a:ext uri="{FF2B5EF4-FFF2-40B4-BE49-F238E27FC236}">
                  <a16:creationId xmlns:a16="http://schemas.microsoft.com/office/drawing/2014/main" id="{D25C0BEC-3281-4A13-8E2C-27AB0DC29BDE}"/>
                </a:ext>
              </a:extLst>
            </p:cNvPr>
            <p:cNvSpPr txBox="1"/>
            <p:nvPr/>
          </p:nvSpPr>
          <p:spPr>
            <a:xfrm>
              <a:off x="11517551" y="3528237"/>
              <a:ext cx="646015" cy="295103"/>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StorSimple</a:t>
              </a:r>
              <a:endPar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defTabSz="913599" eaLnBrk="0" fontAlgn="base" latinLnBrk="0" hangingPunct="0">
                <a:lnSpc>
                  <a:spcPts val="800"/>
                </a:lnSpc>
                <a:spcBef>
                  <a:spcPct val="0"/>
                </a:spcBef>
                <a:spcAft>
                  <a:spcPct val="0"/>
                </a:spcAft>
                <a:buClrTx/>
                <a:buSzTx/>
                <a:buFontTx/>
                <a:buNone/>
                <a:tabLst/>
                <a:defRPr/>
              </a:pPr>
              <a:endPar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440" name="Picture 439" descr="StorSimple.png">
              <a:extLst>
                <a:ext uri="{FF2B5EF4-FFF2-40B4-BE49-F238E27FC236}">
                  <a16:creationId xmlns:a16="http://schemas.microsoft.com/office/drawing/2014/main" id="{90DA865B-845F-4DCA-A414-89FA26387A5B}"/>
                </a:ext>
              </a:extLst>
            </p:cNvPr>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1177871" y="3498910"/>
              <a:ext cx="281110" cy="281110"/>
            </a:xfrm>
            <a:prstGeom prst="rect">
              <a:avLst/>
            </a:prstGeom>
          </p:spPr>
        </p:pic>
        <p:sp>
          <p:nvSpPr>
            <p:cNvPr id="441" name="TextBox 440">
              <a:extLst>
                <a:ext uri="{FF2B5EF4-FFF2-40B4-BE49-F238E27FC236}">
                  <a16:creationId xmlns:a16="http://schemas.microsoft.com/office/drawing/2014/main" id="{404EAAEE-3B19-4F1D-AD91-A42CBE19A66A}"/>
                </a:ext>
              </a:extLst>
            </p:cNvPr>
            <p:cNvSpPr txBox="1"/>
            <p:nvPr/>
          </p:nvSpPr>
          <p:spPr>
            <a:xfrm>
              <a:off x="11524530" y="3047689"/>
              <a:ext cx="646015" cy="295103"/>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Site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Recovery </a:t>
              </a:r>
            </a:p>
          </p:txBody>
        </p:sp>
        <p:pic>
          <p:nvPicPr>
            <p:cNvPr id="442" name="Picture 441" descr="Site Recovery.png">
              <a:extLst>
                <a:ext uri="{FF2B5EF4-FFF2-40B4-BE49-F238E27FC236}">
                  <a16:creationId xmlns:a16="http://schemas.microsoft.com/office/drawing/2014/main" id="{767B9D33-6127-4818-B66B-C8BE20400D68}"/>
                </a:ext>
              </a:extLst>
            </p:cNvPr>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87267" y="3004118"/>
              <a:ext cx="280143" cy="280143"/>
            </a:xfrm>
            <a:prstGeom prst="rect">
              <a:avLst/>
            </a:prstGeom>
          </p:spPr>
        </p:pic>
        <p:sp>
          <p:nvSpPr>
            <p:cNvPr id="443" name="TextBox 442">
              <a:extLst>
                <a:ext uri="{FF2B5EF4-FFF2-40B4-BE49-F238E27FC236}">
                  <a16:creationId xmlns:a16="http://schemas.microsoft.com/office/drawing/2014/main" id="{17A4BF9A-C524-405B-BD5E-38A2F8A05B7D}"/>
                </a:ext>
              </a:extLst>
            </p:cNvPr>
            <p:cNvSpPr txBox="1"/>
            <p:nvPr/>
          </p:nvSpPr>
          <p:spPr>
            <a:xfrm>
              <a:off x="11509589" y="2587116"/>
              <a:ext cx="646015" cy="295103"/>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444" name="Picture 443" descr="Storage (Azure).png">
              <a:extLst>
                <a:ext uri="{FF2B5EF4-FFF2-40B4-BE49-F238E27FC236}">
                  <a16:creationId xmlns:a16="http://schemas.microsoft.com/office/drawing/2014/main" id="{A6EEFF85-5A96-4EFB-97EE-178F38BA7719}"/>
                </a:ext>
              </a:extLst>
            </p:cNvPr>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11178504" y="2567458"/>
              <a:ext cx="281036" cy="281036"/>
            </a:xfrm>
            <a:prstGeom prst="rect">
              <a:avLst/>
            </a:prstGeom>
          </p:spPr>
        </p:pic>
        <p:sp>
          <p:nvSpPr>
            <p:cNvPr id="445" name="TextBox 444">
              <a:extLst>
                <a:ext uri="{FF2B5EF4-FFF2-40B4-BE49-F238E27FC236}">
                  <a16:creationId xmlns:a16="http://schemas.microsoft.com/office/drawing/2014/main" id="{C0D0941F-4661-4A6E-8D1E-857A38028D74}"/>
                </a:ext>
              </a:extLst>
            </p:cNvPr>
            <p:cNvSpPr txBox="1"/>
            <p:nvPr/>
          </p:nvSpPr>
          <p:spPr>
            <a:xfrm>
              <a:off x="11526110" y="60002"/>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Health Monitoring</a:t>
              </a:r>
            </a:p>
          </p:txBody>
        </p:sp>
        <p:grpSp>
          <p:nvGrpSpPr>
            <p:cNvPr id="446" name="Group 445">
              <a:extLst>
                <a:ext uri="{FF2B5EF4-FFF2-40B4-BE49-F238E27FC236}">
                  <a16:creationId xmlns:a16="http://schemas.microsoft.com/office/drawing/2014/main" id="{C21ADF56-1777-4184-9680-59C5821C0723}"/>
                </a:ext>
              </a:extLst>
            </p:cNvPr>
            <p:cNvGrpSpPr/>
            <p:nvPr/>
          </p:nvGrpSpPr>
          <p:grpSpPr>
            <a:xfrm>
              <a:off x="11172037" y="46251"/>
              <a:ext cx="304413" cy="654526"/>
              <a:chOff x="10740783" y="736599"/>
              <a:chExt cx="310605" cy="667839"/>
            </a:xfrm>
          </p:grpSpPr>
          <p:pic>
            <p:nvPicPr>
              <p:cNvPr id="453" name="Picture 452" descr="Azure Active Directory.png">
                <a:extLst>
                  <a:ext uri="{FF2B5EF4-FFF2-40B4-BE49-F238E27FC236}">
                    <a16:creationId xmlns:a16="http://schemas.microsoft.com/office/drawing/2014/main" id="{57AD2F17-9360-49B1-B5B1-63EBE4C3E4D8}"/>
                  </a:ext>
                </a:extLst>
              </p:cNvPr>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0740783" y="736599"/>
                <a:ext cx="262077" cy="262076"/>
              </a:xfrm>
              <a:prstGeom prst="rect">
                <a:avLst/>
              </a:prstGeom>
            </p:spPr>
          </p:pic>
          <p:sp>
            <p:nvSpPr>
              <p:cNvPr id="454" name="Heart 453">
                <a:extLst>
                  <a:ext uri="{FF2B5EF4-FFF2-40B4-BE49-F238E27FC236}">
                    <a16:creationId xmlns:a16="http://schemas.microsoft.com/office/drawing/2014/main" id="{2B8A1E12-A68F-4E46-AAB9-D664E90EF74D}"/>
                  </a:ext>
                </a:extLst>
              </p:cNvPr>
              <p:cNvSpPr/>
              <p:nvPr/>
            </p:nvSpPr>
            <p:spPr bwMode="auto">
              <a:xfrm>
                <a:off x="10905025" y="1275030"/>
                <a:ext cx="146363" cy="129408"/>
              </a:xfrm>
              <a:prstGeom prst="heart">
                <a:avLst/>
              </a:prstGeom>
              <a:solidFill>
                <a:sysClr val="window" lastClr="FFFFFF"/>
              </a:solidFill>
              <a:ln w="12700" cap="flat" cmpd="sng" algn="ctr">
                <a:solidFill>
                  <a:srgbClr val="005695"/>
                </a:solid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455" name="Group 454">
                <a:extLst>
                  <a:ext uri="{FF2B5EF4-FFF2-40B4-BE49-F238E27FC236}">
                    <a16:creationId xmlns:a16="http://schemas.microsoft.com/office/drawing/2014/main" id="{042D2949-972C-4668-B85D-C6D0F322FB9F}"/>
                  </a:ext>
                </a:extLst>
              </p:cNvPr>
              <p:cNvGrpSpPr/>
              <p:nvPr/>
            </p:nvGrpSpPr>
            <p:grpSpPr>
              <a:xfrm>
                <a:off x="10911015" y="1312918"/>
                <a:ext cx="107890" cy="50915"/>
                <a:chOff x="11033154" y="1382736"/>
                <a:chExt cx="155481" cy="72283"/>
              </a:xfrm>
            </p:grpSpPr>
            <p:cxnSp>
              <p:nvCxnSpPr>
                <p:cNvPr id="456" name="Straight Connector 455">
                  <a:extLst>
                    <a:ext uri="{FF2B5EF4-FFF2-40B4-BE49-F238E27FC236}">
                      <a16:creationId xmlns:a16="http://schemas.microsoft.com/office/drawing/2014/main" id="{5C9E880F-425D-4012-B016-FC5AB628F8B7}"/>
                    </a:ext>
                  </a:extLst>
                </p:cNvPr>
                <p:cNvCxnSpPr/>
                <p:nvPr/>
              </p:nvCxnSpPr>
              <p:spPr>
                <a:xfrm flipV="1">
                  <a:off x="11033154" y="1413481"/>
                  <a:ext cx="50167" cy="1722"/>
                </a:xfrm>
                <a:prstGeom prst="line">
                  <a:avLst/>
                </a:prstGeom>
                <a:noFill/>
                <a:ln w="6350" cap="flat" cmpd="sng" algn="ctr">
                  <a:solidFill>
                    <a:srgbClr val="005695"/>
                  </a:solidFill>
                  <a:prstDash val="solid"/>
                  <a:miter lim="800000"/>
                  <a:headEnd type="none"/>
                  <a:tailEnd type="none"/>
                </a:ln>
                <a:effectLst/>
              </p:spPr>
            </p:cxnSp>
            <p:cxnSp>
              <p:nvCxnSpPr>
                <p:cNvPr id="457" name="Straight Connector 456">
                  <a:extLst>
                    <a:ext uri="{FF2B5EF4-FFF2-40B4-BE49-F238E27FC236}">
                      <a16:creationId xmlns:a16="http://schemas.microsoft.com/office/drawing/2014/main" id="{9FB60D10-13B2-41CB-B9E0-E46199945734}"/>
                    </a:ext>
                  </a:extLst>
                </p:cNvPr>
                <p:cNvCxnSpPr/>
                <p:nvPr/>
              </p:nvCxnSpPr>
              <p:spPr>
                <a:xfrm flipV="1">
                  <a:off x="11138468" y="1418244"/>
                  <a:ext cx="50167" cy="1722"/>
                </a:xfrm>
                <a:prstGeom prst="line">
                  <a:avLst/>
                </a:prstGeom>
                <a:noFill/>
                <a:ln w="6350" cap="flat" cmpd="sng" algn="ctr">
                  <a:solidFill>
                    <a:srgbClr val="005695"/>
                  </a:solidFill>
                  <a:prstDash val="solid"/>
                  <a:miter lim="800000"/>
                  <a:headEnd type="none"/>
                  <a:tailEnd type="none"/>
                </a:ln>
                <a:effectLst/>
              </p:spPr>
            </p:cxnSp>
            <p:cxnSp>
              <p:nvCxnSpPr>
                <p:cNvPr id="458" name="Straight Connector 457">
                  <a:extLst>
                    <a:ext uri="{FF2B5EF4-FFF2-40B4-BE49-F238E27FC236}">
                      <a16:creationId xmlns:a16="http://schemas.microsoft.com/office/drawing/2014/main" id="{84714FDC-0890-40CE-BD13-20BAE81B6C40}"/>
                    </a:ext>
                  </a:extLst>
                </p:cNvPr>
                <p:cNvCxnSpPr/>
                <p:nvPr/>
              </p:nvCxnSpPr>
              <p:spPr>
                <a:xfrm>
                  <a:off x="11113046" y="1382736"/>
                  <a:ext cx="1" cy="70787"/>
                </a:xfrm>
                <a:prstGeom prst="line">
                  <a:avLst/>
                </a:prstGeom>
                <a:noFill/>
                <a:ln w="6350" cap="flat" cmpd="sng" algn="ctr">
                  <a:solidFill>
                    <a:srgbClr val="005695"/>
                  </a:solidFill>
                  <a:prstDash val="solid"/>
                  <a:miter lim="800000"/>
                  <a:headEnd type="none"/>
                  <a:tailEnd type="none"/>
                </a:ln>
                <a:effectLst/>
              </p:spPr>
            </p:cxnSp>
            <p:cxnSp>
              <p:nvCxnSpPr>
                <p:cNvPr id="459" name="Straight Connector 458">
                  <a:extLst>
                    <a:ext uri="{FF2B5EF4-FFF2-40B4-BE49-F238E27FC236}">
                      <a16:creationId xmlns:a16="http://schemas.microsoft.com/office/drawing/2014/main" id="{7A42C3C0-30B9-493C-A739-406D3DA993A3}"/>
                    </a:ext>
                  </a:extLst>
                </p:cNvPr>
                <p:cNvCxnSpPr/>
                <p:nvPr/>
              </p:nvCxnSpPr>
              <p:spPr>
                <a:xfrm flipV="1">
                  <a:off x="11080878" y="1387719"/>
                  <a:ext cx="25083" cy="27484"/>
                </a:xfrm>
                <a:prstGeom prst="line">
                  <a:avLst/>
                </a:prstGeom>
                <a:noFill/>
                <a:ln w="6350" cap="flat" cmpd="sng" algn="ctr">
                  <a:solidFill>
                    <a:srgbClr val="005695"/>
                  </a:solidFill>
                  <a:prstDash val="solid"/>
                  <a:miter lim="800000"/>
                  <a:headEnd type="none"/>
                  <a:tailEnd type="none"/>
                </a:ln>
                <a:effectLst/>
              </p:spPr>
            </p:cxnSp>
            <p:cxnSp>
              <p:nvCxnSpPr>
                <p:cNvPr id="460" name="Straight Connector 459">
                  <a:extLst>
                    <a:ext uri="{FF2B5EF4-FFF2-40B4-BE49-F238E27FC236}">
                      <a16:creationId xmlns:a16="http://schemas.microsoft.com/office/drawing/2014/main" id="{4430D143-8362-449F-8026-1332FDC9CE23}"/>
                    </a:ext>
                  </a:extLst>
                </p:cNvPr>
                <p:cNvCxnSpPr/>
                <p:nvPr/>
              </p:nvCxnSpPr>
              <p:spPr>
                <a:xfrm flipV="1">
                  <a:off x="11105959" y="1418129"/>
                  <a:ext cx="34927" cy="36890"/>
                </a:xfrm>
                <a:prstGeom prst="line">
                  <a:avLst/>
                </a:prstGeom>
                <a:noFill/>
                <a:ln w="6350" cap="flat" cmpd="sng" algn="ctr">
                  <a:solidFill>
                    <a:srgbClr val="005695"/>
                  </a:solidFill>
                  <a:prstDash val="solid"/>
                  <a:miter lim="800000"/>
                  <a:headEnd type="none"/>
                  <a:tailEnd type="none"/>
                </a:ln>
                <a:effectLst/>
              </p:spPr>
            </p:cxnSp>
          </p:grpSp>
        </p:grpSp>
        <p:sp>
          <p:nvSpPr>
            <p:cNvPr id="447" name="TextBox 446">
              <a:extLst>
                <a:ext uri="{FF2B5EF4-FFF2-40B4-BE49-F238E27FC236}">
                  <a16:creationId xmlns:a16="http://schemas.microsoft.com/office/drawing/2014/main" id="{A9BA6185-FB52-44F2-B0A9-5DEB87A1DACA}"/>
                </a:ext>
              </a:extLst>
            </p:cNvPr>
            <p:cNvSpPr txBox="1"/>
            <p:nvPr/>
          </p:nvSpPr>
          <p:spPr>
            <a:xfrm>
              <a:off x="11526110" y="502612"/>
              <a:ext cx="646015" cy="295103"/>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AD Privileged</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Identity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448" name="Picture 447">
              <a:extLst>
                <a:ext uri="{FF2B5EF4-FFF2-40B4-BE49-F238E27FC236}">
                  <a16:creationId xmlns:a16="http://schemas.microsoft.com/office/drawing/2014/main" id="{687DB401-255A-4E01-B2F4-8829C184BA48}"/>
                </a:ext>
              </a:extLst>
            </p:cNvPr>
            <p:cNvPicPr>
              <a:picLocks noChangeAspect="1"/>
            </p:cNvPicPr>
            <p:nvPr/>
          </p:nvPicPr>
          <p:blipFill>
            <a:blip r:embed="rId33"/>
            <a:stretch>
              <a:fillRect/>
            </a:stretch>
          </p:blipFill>
          <p:spPr>
            <a:xfrm>
              <a:off x="11166504" y="523748"/>
              <a:ext cx="240563" cy="311587"/>
            </a:xfrm>
            <a:prstGeom prst="rect">
              <a:avLst/>
            </a:prstGeom>
          </p:spPr>
        </p:pic>
        <p:sp>
          <p:nvSpPr>
            <p:cNvPr id="449" name="TextBox 448">
              <a:extLst>
                <a:ext uri="{FF2B5EF4-FFF2-40B4-BE49-F238E27FC236}">
                  <a16:creationId xmlns:a16="http://schemas.microsoft.com/office/drawing/2014/main" id="{8C712D2A-061E-4979-A3A4-E6AF7356765B}"/>
                </a:ext>
              </a:extLst>
            </p:cNvPr>
            <p:cNvSpPr txBox="1"/>
            <p:nvPr/>
          </p:nvSpPr>
          <p:spPr>
            <a:xfrm>
              <a:off x="11521000" y="2035712"/>
              <a:ext cx="646015" cy="295103"/>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Operational</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450" name="Picture 449" descr="Operational Insights.png">
              <a:extLst>
                <a:ext uri="{FF2B5EF4-FFF2-40B4-BE49-F238E27FC236}">
                  <a16:creationId xmlns:a16="http://schemas.microsoft.com/office/drawing/2014/main" id="{D19FC43D-9CC7-4441-889E-D15BACD39BD0}"/>
                </a:ext>
              </a:extLst>
            </p:cNvPr>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11169970" y="1991309"/>
              <a:ext cx="274644" cy="274645"/>
            </a:xfrm>
            <a:prstGeom prst="rect">
              <a:avLst/>
            </a:prstGeom>
          </p:spPr>
        </p:pic>
        <p:sp>
          <p:nvSpPr>
            <p:cNvPr id="451" name="TextBox 450">
              <a:extLst>
                <a:ext uri="{FF2B5EF4-FFF2-40B4-BE49-F238E27FC236}">
                  <a16:creationId xmlns:a16="http://schemas.microsoft.com/office/drawing/2014/main" id="{39B0E4F1-3EFD-45B9-9668-24EAD8859C16}"/>
                </a:ext>
              </a:extLst>
            </p:cNvPr>
            <p:cNvSpPr txBox="1"/>
            <p:nvPr/>
          </p:nvSpPr>
          <p:spPr>
            <a:xfrm>
              <a:off x="11502040" y="1079721"/>
              <a:ext cx="646015" cy="296633"/>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Domain Services </a:t>
              </a:r>
              <a:b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endPar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452" name="Picture 451" descr="Azure Active Directory.png">
              <a:extLst>
                <a:ext uri="{FF2B5EF4-FFF2-40B4-BE49-F238E27FC236}">
                  <a16:creationId xmlns:a16="http://schemas.microsoft.com/office/drawing/2014/main" id="{C8DCE69B-8FF5-4A7D-8BE3-174C66B5E16E}"/>
                </a:ext>
              </a:extLst>
            </p:cNvPr>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1140704" y="990711"/>
              <a:ext cx="292160" cy="292159"/>
            </a:xfrm>
            <a:prstGeom prst="rect">
              <a:avLst/>
            </a:prstGeom>
          </p:spPr>
        </p:pic>
      </p:grpSp>
      <p:grpSp>
        <p:nvGrpSpPr>
          <p:cNvPr id="482" name="Group 481">
            <a:extLst>
              <a:ext uri="{FF2B5EF4-FFF2-40B4-BE49-F238E27FC236}">
                <a16:creationId xmlns:a16="http://schemas.microsoft.com/office/drawing/2014/main" id="{D9F24BFA-F50E-4C0A-AD4F-4E2807E2D21B}"/>
              </a:ext>
            </a:extLst>
          </p:cNvPr>
          <p:cNvGrpSpPr/>
          <p:nvPr/>
        </p:nvGrpSpPr>
        <p:grpSpPr>
          <a:xfrm>
            <a:off x="6666035" y="488578"/>
            <a:ext cx="3752319" cy="1274449"/>
            <a:chOff x="7292723" y="-182935"/>
            <a:chExt cx="3752319" cy="1274449"/>
          </a:xfrm>
        </p:grpSpPr>
        <p:sp>
          <p:nvSpPr>
            <p:cNvPr id="483" name="Rectangle 482">
              <a:extLst>
                <a:ext uri="{FF2B5EF4-FFF2-40B4-BE49-F238E27FC236}">
                  <a16:creationId xmlns:a16="http://schemas.microsoft.com/office/drawing/2014/main" id="{063B94CC-1AE3-48D4-8DDF-8517844CAF5C}"/>
                </a:ext>
              </a:extLst>
            </p:cNvPr>
            <p:cNvSpPr/>
            <p:nvPr/>
          </p:nvSpPr>
          <p:spPr bwMode="auto">
            <a:xfrm>
              <a:off x="7292723" y="-182935"/>
              <a:ext cx="3469170" cy="1274449"/>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Data</a:t>
              </a:r>
            </a:p>
          </p:txBody>
        </p:sp>
        <p:grpSp>
          <p:nvGrpSpPr>
            <p:cNvPr id="484" name="Group 483">
              <a:extLst>
                <a:ext uri="{FF2B5EF4-FFF2-40B4-BE49-F238E27FC236}">
                  <a16:creationId xmlns:a16="http://schemas.microsoft.com/office/drawing/2014/main" id="{C13B0D5F-273C-47D2-90CA-DB4FE2C3F8FA}"/>
                </a:ext>
              </a:extLst>
            </p:cNvPr>
            <p:cNvGrpSpPr/>
            <p:nvPr/>
          </p:nvGrpSpPr>
          <p:grpSpPr>
            <a:xfrm>
              <a:off x="7470026" y="167507"/>
              <a:ext cx="1031344" cy="317724"/>
              <a:chOff x="8470741" y="3254791"/>
              <a:chExt cx="1052323" cy="324187"/>
            </a:xfrm>
          </p:grpSpPr>
          <p:sp>
            <p:nvSpPr>
              <p:cNvPr id="501" name="TextBox 500">
                <a:extLst>
                  <a:ext uri="{FF2B5EF4-FFF2-40B4-BE49-F238E27FC236}">
                    <a16:creationId xmlns:a16="http://schemas.microsoft.com/office/drawing/2014/main" id="{D4C680E6-FB23-43FC-9924-133D0176EAEC}"/>
                  </a:ext>
                </a:extLst>
              </p:cNvPr>
              <p:cNvSpPr txBox="1"/>
              <p:nvPr/>
            </p:nvSpPr>
            <p:spPr>
              <a:xfrm>
                <a:off x="8863908" y="3277873"/>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502" name="Picture 501">
                <a:extLst>
                  <a:ext uri="{FF2B5EF4-FFF2-40B4-BE49-F238E27FC236}">
                    <a16:creationId xmlns:a16="http://schemas.microsoft.com/office/drawing/2014/main" id="{1FF4ED3C-7EAB-4245-A401-A78F32EA450D}"/>
                  </a:ext>
                </a:extLst>
              </p:cNvPr>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8470741" y="3254791"/>
                <a:ext cx="296809" cy="296809"/>
              </a:xfrm>
              <a:prstGeom prst="rect">
                <a:avLst/>
              </a:prstGeom>
            </p:spPr>
          </p:pic>
        </p:grpSp>
        <p:sp>
          <p:nvSpPr>
            <p:cNvPr id="485" name="TextBox 484">
              <a:extLst>
                <a:ext uri="{FF2B5EF4-FFF2-40B4-BE49-F238E27FC236}">
                  <a16:creationId xmlns:a16="http://schemas.microsoft.com/office/drawing/2014/main" id="{C70229F7-9B9B-4FD8-A89A-413A24439A0F}"/>
                </a:ext>
              </a:extLst>
            </p:cNvPr>
            <p:cNvSpPr txBox="1"/>
            <p:nvPr/>
          </p:nvSpPr>
          <p:spPr>
            <a:xfrm>
              <a:off x="9876896" y="257059"/>
              <a:ext cx="646014"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CosmosDB</a:t>
              </a:r>
              <a:endPar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grpSp>
          <p:nvGrpSpPr>
            <p:cNvPr id="486" name="Group 485">
              <a:extLst>
                <a:ext uri="{FF2B5EF4-FFF2-40B4-BE49-F238E27FC236}">
                  <a16:creationId xmlns:a16="http://schemas.microsoft.com/office/drawing/2014/main" id="{3A918CFA-73E4-478E-B74B-571B9140BF0B}"/>
                </a:ext>
              </a:extLst>
            </p:cNvPr>
            <p:cNvGrpSpPr/>
            <p:nvPr/>
          </p:nvGrpSpPr>
          <p:grpSpPr>
            <a:xfrm>
              <a:off x="8569651" y="681760"/>
              <a:ext cx="991593" cy="312483"/>
              <a:chOff x="9523064" y="3779505"/>
              <a:chExt cx="1011763" cy="318839"/>
            </a:xfrm>
          </p:grpSpPr>
          <p:sp>
            <p:nvSpPr>
              <p:cNvPr id="499" name="TextBox 498">
                <a:extLst>
                  <a:ext uri="{FF2B5EF4-FFF2-40B4-BE49-F238E27FC236}">
                    <a16:creationId xmlns:a16="http://schemas.microsoft.com/office/drawing/2014/main" id="{C1442883-65EE-4BAC-BAF3-B8DF38DF4151}"/>
                  </a:ext>
                </a:extLst>
              </p:cNvPr>
              <p:cNvSpPr txBox="1"/>
              <p:nvPr/>
            </p:nvSpPr>
            <p:spPr>
              <a:xfrm>
                <a:off x="9875671" y="3797239"/>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Redis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500" name="Picture 499">
                <a:extLst>
                  <a:ext uri="{FF2B5EF4-FFF2-40B4-BE49-F238E27FC236}">
                    <a16:creationId xmlns:a16="http://schemas.microsoft.com/office/drawing/2014/main" id="{E53099F6-F416-4DB0-B8AF-27B8804FA566}"/>
                  </a:ext>
                </a:extLst>
              </p:cNvPr>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523064" y="3779505"/>
                <a:ext cx="289282" cy="289282"/>
              </a:xfrm>
              <a:prstGeom prst="rect">
                <a:avLst/>
              </a:prstGeom>
            </p:spPr>
          </p:pic>
        </p:grpSp>
        <p:grpSp>
          <p:nvGrpSpPr>
            <p:cNvPr id="487" name="Group 486">
              <a:extLst>
                <a:ext uri="{FF2B5EF4-FFF2-40B4-BE49-F238E27FC236}">
                  <a16:creationId xmlns:a16="http://schemas.microsoft.com/office/drawing/2014/main" id="{D40B3D0B-A989-426E-A8BC-E16C88404E4E}"/>
                </a:ext>
              </a:extLst>
            </p:cNvPr>
            <p:cNvGrpSpPr/>
            <p:nvPr/>
          </p:nvGrpSpPr>
          <p:grpSpPr>
            <a:xfrm>
              <a:off x="10053648" y="677663"/>
              <a:ext cx="991394" cy="318216"/>
              <a:chOff x="11106918" y="3775325"/>
              <a:chExt cx="1011560" cy="324689"/>
            </a:xfrm>
          </p:grpSpPr>
          <p:sp>
            <p:nvSpPr>
              <p:cNvPr id="497" name="TextBox 496">
                <a:extLst>
                  <a:ext uri="{FF2B5EF4-FFF2-40B4-BE49-F238E27FC236}">
                    <a16:creationId xmlns:a16="http://schemas.microsoft.com/office/drawing/2014/main" id="{4404C10B-BB56-4B71-ACD3-2211A6F669AF}"/>
                  </a:ext>
                </a:extLst>
              </p:cNvPr>
              <p:cNvSpPr txBox="1"/>
              <p:nvPr/>
            </p:nvSpPr>
            <p:spPr>
              <a:xfrm>
                <a:off x="11459322" y="3798909"/>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Search</a:t>
                </a:r>
              </a:p>
              <a:p>
                <a:pPr marL="0" marR="0" lvl="0" indent="0" defTabSz="913599" eaLnBrk="0" fontAlgn="base" latinLnBrk="0" hangingPunct="0">
                  <a:lnSpc>
                    <a:spcPts val="800"/>
                  </a:lnSpc>
                  <a:spcBef>
                    <a:spcPct val="0"/>
                  </a:spcBef>
                  <a:spcAft>
                    <a:spcPct val="0"/>
                  </a:spcAft>
                  <a:buClrTx/>
                  <a:buSzTx/>
                  <a:buFontTx/>
                  <a:buNone/>
                  <a:tabLst/>
                  <a:defRPr/>
                </a:pPr>
                <a:endPar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498" name="Picture 497">
                <a:extLst>
                  <a:ext uri="{FF2B5EF4-FFF2-40B4-BE49-F238E27FC236}">
                    <a16:creationId xmlns:a16="http://schemas.microsoft.com/office/drawing/2014/main" id="{47369F2C-F3C0-4EDC-B014-0E27CBE9F3A4}"/>
                  </a:ext>
                </a:extLst>
              </p:cNvPr>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11106918" y="3775325"/>
                <a:ext cx="293993" cy="293993"/>
              </a:xfrm>
              <a:prstGeom prst="rect">
                <a:avLst/>
              </a:prstGeom>
            </p:spPr>
          </p:pic>
        </p:grpSp>
        <p:grpSp>
          <p:nvGrpSpPr>
            <p:cNvPr id="488" name="Group 487">
              <a:extLst>
                <a:ext uri="{FF2B5EF4-FFF2-40B4-BE49-F238E27FC236}">
                  <a16:creationId xmlns:a16="http://schemas.microsoft.com/office/drawing/2014/main" id="{73A49F40-3106-48B9-A4E4-48C7EEE07253}"/>
                </a:ext>
              </a:extLst>
            </p:cNvPr>
            <p:cNvGrpSpPr/>
            <p:nvPr/>
          </p:nvGrpSpPr>
          <p:grpSpPr>
            <a:xfrm>
              <a:off x="9276645" y="679494"/>
              <a:ext cx="1016599" cy="312210"/>
              <a:chOff x="10314110" y="3777193"/>
              <a:chExt cx="1037278" cy="318561"/>
            </a:xfrm>
          </p:grpSpPr>
          <p:sp>
            <p:nvSpPr>
              <p:cNvPr id="495" name="TextBox 494">
                <a:extLst>
                  <a:ext uri="{FF2B5EF4-FFF2-40B4-BE49-F238E27FC236}">
                    <a16:creationId xmlns:a16="http://schemas.microsoft.com/office/drawing/2014/main" id="{714C2AA1-DCFF-4EF4-80CB-484874BCA904}"/>
                  </a:ext>
                </a:extLst>
              </p:cNvPr>
              <p:cNvSpPr txBox="1"/>
              <p:nvPr/>
            </p:nvSpPr>
            <p:spPr>
              <a:xfrm>
                <a:off x="10692232" y="3794649"/>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496" name="Picture 495" descr="Storage table.png">
                <a:extLst>
                  <a:ext uri="{FF2B5EF4-FFF2-40B4-BE49-F238E27FC236}">
                    <a16:creationId xmlns:a16="http://schemas.microsoft.com/office/drawing/2014/main" id="{8A3832DB-1F66-4D37-AE5B-B40A9306770B}"/>
                  </a:ext>
                </a:extLst>
              </p:cNvPr>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314110" y="3777193"/>
                <a:ext cx="288561" cy="288560"/>
              </a:xfrm>
              <a:prstGeom prst="rect">
                <a:avLst/>
              </a:prstGeom>
            </p:spPr>
          </p:pic>
        </p:grpSp>
        <p:grpSp>
          <p:nvGrpSpPr>
            <p:cNvPr id="489" name="Group 488">
              <a:extLst>
                <a:ext uri="{FF2B5EF4-FFF2-40B4-BE49-F238E27FC236}">
                  <a16:creationId xmlns:a16="http://schemas.microsoft.com/office/drawing/2014/main" id="{458FE989-7FC2-46AD-BD5D-1BF557DFC2A1}"/>
                </a:ext>
              </a:extLst>
            </p:cNvPr>
            <p:cNvGrpSpPr/>
            <p:nvPr/>
          </p:nvGrpSpPr>
          <p:grpSpPr>
            <a:xfrm>
              <a:off x="8553130" y="204026"/>
              <a:ext cx="757943" cy="346988"/>
              <a:chOff x="9575877" y="3292053"/>
              <a:chExt cx="773361" cy="354046"/>
            </a:xfrm>
          </p:grpSpPr>
          <p:pic>
            <p:nvPicPr>
              <p:cNvPr id="493" name="Picture 492">
                <a:extLst>
                  <a:ext uri="{FF2B5EF4-FFF2-40B4-BE49-F238E27FC236}">
                    <a16:creationId xmlns:a16="http://schemas.microsoft.com/office/drawing/2014/main" id="{1ACB1067-A39A-4F5F-94EE-CF638ADCF2D9}"/>
                  </a:ext>
                </a:extLst>
              </p:cNvPr>
              <p:cNvPicPr>
                <a:picLocks noChangeAspect="1"/>
              </p:cNvPicPr>
              <p:nvPr/>
            </p:nvPicPr>
            <p:blipFill>
              <a:blip r:embed="rId39"/>
              <a:stretch>
                <a:fillRect/>
              </a:stretch>
            </p:blipFill>
            <p:spPr>
              <a:xfrm>
                <a:off x="9575877" y="3292053"/>
                <a:ext cx="320616" cy="290558"/>
              </a:xfrm>
              <a:prstGeom prst="rect">
                <a:avLst/>
              </a:prstGeom>
            </p:spPr>
          </p:pic>
          <p:sp>
            <p:nvSpPr>
              <p:cNvPr id="494" name="TextBox 493">
                <a:extLst>
                  <a:ext uri="{FF2B5EF4-FFF2-40B4-BE49-F238E27FC236}">
                    <a16:creationId xmlns:a16="http://schemas.microsoft.com/office/drawing/2014/main" id="{22FAE4A0-A710-444D-BF88-FF12BBB66721}"/>
                  </a:ext>
                </a:extLst>
              </p:cNvPr>
              <p:cNvSpPr txBox="1"/>
              <p:nvPr/>
            </p:nvSpPr>
            <p:spPr>
              <a:xfrm>
                <a:off x="9951425" y="3320023"/>
                <a:ext cx="397813" cy="326076"/>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 Data</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pic>
          <p:nvPicPr>
            <p:cNvPr id="490" name="Picture 489">
              <a:extLst>
                <a:ext uri="{FF2B5EF4-FFF2-40B4-BE49-F238E27FC236}">
                  <a16:creationId xmlns:a16="http://schemas.microsoft.com/office/drawing/2014/main" id="{46BD3480-C26B-4801-A0B9-1A84579B5ED7}"/>
                </a:ext>
              </a:extLst>
            </p:cNvPr>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7462427" y="680989"/>
              <a:ext cx="262433" cy="262433"/>
            </a:xfrm>
            <a:prstGeom prst="rect">
              <a:avLst/>
            </a:prstGeom>
          </p:spPr>
        </p:pic>
        <p:sp>
          <p:nvSpPr>
            <p:cNvPr id="491" name="TextBox 490">
              <a:extLst>
                <a:ext uri="{FF2B5EF4-FFF2-40B4-BE49-F238E27FC236}">
                  <a16:creationId xmlns:a16="http://schemas.microsoft.com/office/drawing/2014/main" id="{9E766D55-2CEE-404C-A1E0-1F48DC038D7C}"/>
                </a:ext>
              </a:extLst>
            </p:cNvPr>
            <p:cNvSpPr txBox="1"/>
            <p:nvPr/>
          </p:nvSpPr>
          <p:spPr>
            <a:xfrm>
              <a:off x="7793605" y="688404"/>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 Server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Stretch Database</a:t>
              </a:r>
            </a:p>
          </p:txBody>
        </p:sp>
        <p:pic>
          <p:nvPicPr>
            <p:cNvPr id="492" name="Graphic 491">
              <a:extLst>
                <a:ext uri="{FF2B5EF4-FFF2-40B4-BE49-F238E27FC236}">
                  <a16:creationId xmlns:a16="http://schemas.microsoft.com/office/drawing/2014/main" id="{4466FBC4-DB96-4AD7-844E-23A0CB339250}"/>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9496620" y="140787"/>
              <a:ext cx="358023" cy="358023"/>
            </a:xfrm>
            <a:prstGeom prst="rect">
              <a:avLst/>
            </a:prstGeom>
          </p:spPr>
        </p:pic>
      </p:grpSp>
      <p:grpSp>
        <p:nvGrpSpPr>
          <p:cNvPr id="518" name="Group 517">
            <a:extLst>
              <a:ext uri="{FF2B5EF4-FFF2-40B4-BE49-F238E27FC236}">
                <a16:creationId xmlns:a16="http://schemas.microsoft.com/office/drawing/2014/main" id="{30DF6116-5A00-4337-B9E6-6ADC9F3EB851}"/>
              </a:ext>
            </a:extLst>
          </p:cNvPr>
          <p:cNvGrpSpPr/>
          <p:nvPr/>
        </p:nvGrpSpPr>
        <p:grpSpPr>
          <a:xfrm>
            <a:off x="6657511" y="1970095"/>
            <a:ext cx="3502326" cy="684441"/>
            <a:chOff x="7297344" y="1225893"/>
            <a:chExt cx="3502326" cy="684441"/>
          </a:xfrm>
        </p:grpSpPr>
        <p:sp>
          <p:nvSpPr>
            <p:cNvPr id="519" name="Rectangle 518">
              <a:extLst>
                <a:ext uri="{FF2B5EF4-FFF2-40B4-BE49-F238E27FC236}">
                  <a16:creationId xmlns:a16="http://schemas.microsoft.com/office/drawing/2014/main" id="{9D27038C-54A5-497F-8808-4B3E9AFC869D}"/>
                </a:ext>
              </a:extLst>
            </p:cNvPr>
            <p:cNvSpPr/>
            <p:nvPr/>
          </p:nvSpPr>
          <p:spPr bwMode="auto">
            <a:xfrm>
              <a:off x="7297344" y="1225893"/>
              <a:ext cx="3474848" cy="602509"/>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Intelligence</a:t>
              </a:r>
            </a:p>
          </p:txBody>
        </p:sp>
        <p:pic>
          <p:nvPicPr>
            <p:cNvPr id="520" name="Picture 519">
              <a:extLst>
                <a:ext uri="{FF2B5EF4-FFF2-40B4-BE49-F238E27FC236}">
                  <a16:creationId xmlns:a16="http://schemas.microsoft.com/office/drawing/2014/main" id="{EC83A7D6-8DBE-4909-B734-828A256B6DE3}"/>
                </a:ext>
              </a:extLst>
            </p:cNvPr>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7415807" y="1486520"/>
              <a:ext cx="338292" cy="338292"/>
            </a:xfrm>
            <a:prstGeom prst="rect">
              <a:avLst/>
            </a:prstGeom>
          </p:spPr>
        </p:pic>
        <p:sp>
          <p:nvSpPr>
            <p:cNvPr id="521" name="TextBox 520">
              <a:extLst>
                <a:ext uri="{FF2B5EF4-FFF2-40B4-BE49-F238E27FC236}">
                  <a16:creationId xmlns:a16="http://schemas.microsoft.com/office/drawing/2014/main" id="{04A6EF36-8D49-41A8-8DAF-4D175076E1D2}"/>
                </a:ext>
              </a:extLst>
            </p:cNvPr>
            <p:cNvSpPr txBox="1"/>
            <p:nvPr/>
          </p:nvSpPr>
          <p:spPr>
            <a:xfrm>
              <a:off x="7835616" y="1615232"/>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Cognitive Services</a:t>
              </a:r>
            </a:p>
          </p:txBody>
        </p:sp>
        <p:pic>
          <p:nvPicPr>
            <p:cNvPr id="522" name="Picture 521">
              <a:extLst>
                <a:ext uri="{FF2B5EF4-FFF2-40B4-BE49-F238E27FC236}">
                  <a16:creationId xmlns:a16="http://schemas.microsoft.com/office/drawing/2014/main" id="{559C08A7-8DE0-4120-B4F1-B4C3AF37C0A6}"/>
                </a:ext>
              </a:extLst>
            </p:cNvPr>
            <p:cNvPicPr>
              <a:picLocks noChangeAspect="1"/>
            </p:cNvPicPr>
            <p:nvPr/>
          </p:nvPicPr>
          <p:blipFill>
            <a:blip r:embed="rId44" cstate="print">
              <a:clrChange>
                <a:clrFrom>
                  <a:srgbClr val="0078D7"/>
                </a:clrFrom>
                <a:clrTo>
                  <a:srgbClr val="0078D7">
                    <a:alpha val="0"/>
                  </a:srgbClr>
                </a:clrTo>
              </a:clrChange>
              <a:extLst>
                <a:ext uri="{28A0092B-C50C-407E-A947-70E740481C1C}">
                  <a14:useLocalDpi xmlns:a14="http://schemas.microsoft.com/office/drawing/2010/main" val="0"/>
                </a:ext>
              </a:extLst>
            </a:blip>
            <a:stretch>
              <a:fillRect/>
            </a:stretch>
          </p:blipFill>
          <p:spPr>
            <a:xfrm flipH="1">
              <a:off x="8717941" y="1498919"/>
              <a:ext cx="373277" cy="373277"/>
            </a:xfrm>
            <a:prstGeom prst="rect">
              <a:avLst/>
            </a:prstGeom>
          </p:spPr>
        </p:pic>
        <p:sp>
          <p:nvSpPr>
            <p:cNvPr id="523" name="TextBox 522">
              <a:extLst>
                <a:ext uri="{FF2B5EF4-FFF2-40B4-BE49-F238E27FC236}">
                  <a16:creationId xmlns:a16="http://schemas.microsoft.com/office/drawing/2014/main" id="{DAB49474-628E-4143-8536-69BCE9DA1A95}"/>
                </a:ext>
              </a:extLst>
            </p:cNvPr>
            <p:cNvSpPr txBox="1"/>
            <p:nvPr/>
          </p:nvSpPr>
          <p:spPr>
            <a:xfrm>
              <a:off x="9079382" y="1615232"/>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Bot Framework</a:t>
              </a:r>
            </a:p>
          </p:txBody>
        </p:sp>
        <p:pic>
          <p:nvPicPr>
            <p:cNvPr id="524" name="Picture 523">
              <a:extLst>
                <a:ext uri="{FF2B5EF4-FFF2-40B4-BE49-F238E27FC236}">
                  <a16:creationId xmlns:a16="http://schemas.microsoft.com/office/drawing/2014/main" id="{14085270-5C46-4F6A-82D2-DA5D4E9F31E9}"/>
                </a:ext>
              </a:extLst>
            </p:cNvPr>
            <p:cNvPicPr>
              <a:picLocks noChangeAspect="1"/>
            </p:cNvPicPr>
            <p:nvPr/>
          </p:nvPicPr>
          <p:blipFill>
            <a:blip r:embed="rId45" cstate="print">
              <a:biLevel thresh="50000"/>
              <a:extLst>
                <a:ext uri="{28A0092B-C50C-407E-A947-70E740481C1C}">
                  <a14:useLocalDpi xmlns:a14="http://schemas.microsoft.com/office/drawing/2010/main" val="0"/>
                </a:ext>
              </a:extLst>
            </a:blip>
            <a:stretch>
              <a:fillRect/>
            </a:stretch>
          </p:blipFill>
          <p:spPr>
            <a:xfrm>
              <a:off x="9865101" y="1588563"/>
              <a:ext cx="213302" cy="213302"/>
            </a:xfrm>
            <a:prstGeom prst="rect">
              <a:avLst/>
            </a:prstGeom>
          </p:spPr>
        </p:pic>
        <p:sp>
          <p:nvSpPr>
            <p:cNvPr id="525" name="TextBox 524">
              <a:extLst>
                <a:ext uri="{FF2B5EF4-FFF2-40B4-BE49-F238E27FC236}">
                  <a16:creationId xmlns:a16="http://schemas.microsoft.com/office/drawing/2014/main" id="{D4EE785B-2326-490B-9B54-3342D2909E75}"/>
                </a:ext>
              </a:extLst>
            </p:cNvPr>
            <p:cNvSpPr txBox="1"/>
            <p:nvPr/>
          </p:nvSpPr>
          <p:spPr>
            <a:xfrm>
              <a:off x="10153655" y="1612532"/>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Cortana</a:t>
              </a:r>
            </a:p>
          </p:txBody>
        </p:sp>
      </p:grpSp>
      <p:grpSp>
        <p:nvGrpSpPr>
          <p:cNvPr id="563" name="Group 562">
            <a:extLst>
              <a:ext uri="{FF2B5EF4-FFF2-40B4-BE49-F238E27FC236}">
                <a16:creationId xmlns:a16="http://schemas.microsoft.com/office/drawing/2014/main" id="{E818403A-7911-4106-83A2-659C0EFE637B}"/>
              </a:ext>
            </a:extLst>
          </p:cNvPr>
          <p:cNvGrpSpPr/>
          <p:nvPr/>
        </p:nvGrpSpPr>
        <p:grpSpPr>
          <a:xfrm>
            <a:off x="6631090" y="2713980"/>
            <a:ext cx="3575467" cy="1834226"/>
            <a:chOff x="7287898" y="1973092"/>
            <a:chExt cx="3575467" cy="1834226"/>
          </a:xfrm>
        </p:grpSpPr>
        <p:sp>
          <p:nvSpPr>
            <p:cNvPr id="564" name="Rectangle 563">
              <a:extLst>
                <a:ext uri="{FF2B5EF4-FFF2-40B4-BE49-F238E27FC236}">
                  <a16:creationId xmlns:a16="http://schemas.microsoft.com/office/drawing/2014/main" id="{D6DA9FA3-7094-43A0-99B4-FD90D673AF87}"/>
                </a:ext>
              </a:extLst>
            </p:cNvPr>
            <p:cNvSpPr/>
            <p:nvPr/>
          </p:nvSpPr>
          <p:spPr bwMode="auto">
            <a:xfrm>
              <a:off x="7287898" y="1973092"/>
              <a:ext cx="3473636" cy="1834226"/>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Analytics &amp; IoT</a:t>
              </a:r>
            </a:p>
          </p:txBody>
        </p:sp>
        <p:grpSp>
          <p:nvGrpSpPr>
            <p:cNvPr id="565" name="Group 564">
              <a:extLst>
                <a:ext uri="{FF2B5EF4-FFF2-40B4-BE49-F238E27FC236}">
                  <a16:creationId xmlns:a16="http://schemas.microsoft.com/office/drawing/2014/main" id="{2C5E8E1E-3346-4E52-AFAE-B41370351CF8}"/>
                </a:ext>
              </a:extLst>
            </p:cNvPr>
            <p:cNvGrpSpPr/>
            <p:nvPr/>
          </p:nvGrpSpPr>
          <p:grpSpPr>
            <a:xfrm>
              <a:off x="7414497" y="2362341"/>
              <a:ext cx="3448868" cy="1285604"/>
              <a:chOff x="7414497" y="2362341"/>
              <a:chExt cx="3448868" cy="1285604"/>
            </a:xfrm>
          </p:grpSpPr>
          <p:grpSp>
            <p:nvGrpSpPr>
              <p:cNvPr id="566" name="Group 565">
                <a:extLst>
                  <a:ext uri="{FF2B5EF4-FFF2-40B4-BE49-F238E27FC236}">
                    <a16:creationId xmlns:a16="http://schemas.microsoft.com/office/drawing/2014/main" id="{006A029C-E2B1-4402-B14D-CFB96B7A24EB}"/>
                  </a:ext>
                </a:extLst>
              </p:cNvPr>
              <p:cNvGrpSpPr/>
              <p:nvPr/>
            </p:nvGrpSpPr>
            <p:grpSpPr>
              <a:xfrm>
                <a:off x="7532766" y="2362341"/>
                <a:ext cx="991512" cy="340437"/>
                <a:chOff x="6105768" y="3646317"/>
                <a:chExt cx="1011681" cy="347362"/>
              </a:xfrm>
            </p:grpSpPr>
            <p:sp>
              <p:nvSpPr>
                <p:cNvPr id="595" name="TextBox 594">
                  <a:extLst>
                    <a:ext uri="{FF2B5EF4-FFF2-40B4-BE49-F238E27FC236}">
                      <a16:creationId xmlns:a16="http://schemas.microsoft.com/office/drawing/2014/main" id="{31CC5790-E184-461B-9DC6-EBBF88A76945}"/>
                    </a:ext>
                  </a:extLst>
                </p:cNvPr>
                <p:cNvSpPr txBox="1"/>
                <p:nvPr/>
              </p:nvSpPr>
              <p:spPr>
                <a:xfrm>
                  <a:off x="6458293" y="3692574"/>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HDInsight</a:t>
                  </a:r>
                </a:p>
              </p:txBody>
            </p:sp>
            <p:pic>
              <p:nvPicPr>
                <p:cNvPr id="596" name="Picture 595">
                  <a:extLst>
                    <a:ext uri="{FF2B5EF4-FFF2-40B4-BE49-F238E27FC236}">
                      <a16:creationId xmlns:a16="http://schemas.microsoft.com/office/drawing/2014/main" id="{EB290931-E063-4529-BFEB-D447D8ED3468}"/>
                    </a:ext>
                  </a:extLst>
                </p:cNvPr>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6105768" y="3646317"/>
                  <a:ext cx="296813" cy="296813"/>
                </a:xfrm>
                <a:prstGeom prst="rect">
                  <a:avLst/>
                </a:prstGeom>
              </p:spPr>
            </p:pic>
          </p:grpSp>
          <p:grpSp>
            <p:nvGrpSpPr>
              <p:cNvPr id="567" name="Group 566">
                <a:extLst>
                  <a:ext uri="{FF2B5EF4-FFF2-40B4-BE49-F238E27FC236}">
                    <a16:creationId xmlns:a16="http://schemas.microsoft.com/office/drawing/2014/main" id="{E017E380-4219-45B2-A054-EF2CA0070BC7}"/>
                  </a:ext>
                </a:extLst>
              </p:cNvPr>
              <p:cNvGrpSpPr/>
              <p:nvPr/>
            </p:nvGrpSpPr>
            <p:grpSpPr>
              <a:xfrm>
                <a:off x="8637178" y="2385001"/>
                <a:ext cx="932222" cy="295102"/>
                <a:chOff x="7232645" y="3669437"/>
                <a:chExt cx="951185" cy="301105"/>
              </a:xfrm>
            </p:grpSpPr>
            <p:sp>
              <p:nvSpPr>
                <p:cNvPr id="593" name="TextBox 592">
                  <a:extLst>
                    <a:ext uri="{FF2B5EF4-FFF2-40B4-BE49-F238E27FC236}">
                      <a16:creationId xmlns:a16="http://schemas.microsoft.com/office/drawing/2014/main" id="{DA6AB0F2-838D-4C3E-86C1-69BC03AE8E5C}"/>
                    </a:ext>
                  </a:extLst>
                </p:cNvPr>
                <p:cNvSpPr txBox="1"/>
                <p:nvPr/>
              </p:nvSpPr>
              <p:spPr>
                <a:xfrm>
                  <a:off x="7524674" y="3669437"/>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Machine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594" name="Picture 593">
                  <a:extLst>
                    <a:ext uri="{FF2B5EF4-FFF2-40B4-BE49-F238E27FC236}">
                      <a16:creationId xmlns:a16="http://schemas.microsoft.com/office/drawing/2014/main" id="{7DE42EB9-73B0-4EA5-9133-4000BA2E164E}"/>
                    </a:ext>
                  </a:extLst>
                </p:cNvPr>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7232645" y="3690593"/>
                  <a:ext cx="248544" cy="248544"/>
                </a:xfrm>
                <a:prstGeom prst="rect">
                  <a:avLst/>
                </a:prstGeom>
              </p:spPr>
            </p:pic>
          </p:grpSp>
          <p:grpSp>
            <p:nvGrpSpPr>
              <p:cNvPr id="568" name="Group 567">
                <a:extLst>
                  <a:ext uri="{FF2B5EF4-FFF2-40B4-BE49-F238E27FC236}">
                    <a16:creationId xmlns:a16="http://schemas.microsoft.com/office/drawing/2014/main" id="{00020602-E402-42D6-A040-603362412EB1}"/>
                  </a:ext>
                </a:extLst>
              </p:cNvPr>
              <p:cNvGrpSpPr/>
              <p:nvPr/>
            </p:nvGrpSpPr>
            <p:grpSpPr>
              <a:xfrm>
                <a:off x="9642955" y="2372720"/>
                <a:ext cx="1003094" cy="374368"/>
                <a:chOff x="9140310" y="3216198"/>
                <a:chExt cx="1023498" cy="381983"/>
              </a:xfrm>
            </p:grpSpPr>
            <p:sp>
              <p:nvSpPr>
                <p:cNvPr id="591" name="TextBox 590">
                  <a:extLst>
                    <a:ext uri="{FF2B5EF4-FFF2-40B4-BE49-F238E27FC236}">
                      <a16:creationId xmlns:a16="http://schemas.microsoft.com/office/drawing/2014/main" id="{4975C08C-CA49-48DA-B27D-8216C0374E27}"/>
                    </a:ext>
                  </a:extLst>
                </p:cNvPr>
                <p:cNvSpPr txBox="1"/>
                <p:nvPr/>
              </p:nvSpPr>
              <p:spPr>
                <a:xfrm>
                  <a:off x="9504652" y="3297076"/>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Stream Analytics</a:t>
                  </a:r>
                </a:p>
              </p:txBody>
            </p:sp>
            <p:pic>
              <p:nvPicPr>
                <p:cNvPr id="592" name="Picture 591">
                  <a:extLst>
                    <a:ext uri="{FF2B5EF4-FFF2-40B4-BE49-F238E27FC236}">
                      <a16:creationId xmlns:a16="http://schemas.microsoft.com/office/drawing/2014/main" id="{88856278-8B4B-440D-A481-6D34029BF342}"/>
                    </a:ext>
                  </a:extLst>
                </p:cNvPr>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9140310" y="3216198"/>
                  <a:ext cx="310547" cy="310546"/>
                </a:xfrm>
                <a:prstGeom prst="rect">
                  <a:avLst/>
                </a:prstGeom>
              </p:spPr>
            </p:pic>
          </p:grpSp>
          <p:grpSp>
            <p:nvGrpSpPr>
              <p:cNvPr id="569" name="Group 568">
                <a:extLst>
                  <a:ext uri="{FF2B5EF4-FFF2-40B4-BE49-F238E27FC236}">
                    <a16:creationId xmlns:a16="http://schemas.microsoft.com/office/drawing/2014/main" id="{E74D304C-C550-4353-B777-74F1EED81B8A}"/>
                  </a:ext>
                </a:extLst>
              </p:cNvPr>
              <p:cNvGrpSpPr/>
              <p:nvPr/>
            </p:nvGrpSpPr>
            <p:grpSpPr>
              <a:xfrm>
                <a:off x="9086908" y="3275296"/>
                <a:ext cx="982970" cy="327901"/>
                <a:chOff x="8315777" y="4194283"/>
                <a:chExt cx="1002965" cy="334571"/>
              </a:xfrm>
            </p:grpSpPr>
            <p:sp>
              <p:nvSpPr>
                <p:cNvPr id="589" name="TextBox 588">
                  <a:extLst>
                    <a:ext uri="{FF2B5EF4-FFF2-40B4-BE49-F238E27FC236}">
                      <a16:creationId xmlns:a16="http://schemas.microsoft.com/office/drawing/2014/main" id="{B1A79C10-DABF-4374-A537-F82D8EDEC9DC}"/>
                    </a:ext>
                  </a:extLst>
                </p:cNvPr>
                <p:cNvSpPr txBox="1"/>
                <p:nvPr/>
              </p:nvSpPr>
              <p:spPr>
                <a:xfrm>
                  <a:off x="8659586" y="4227749"/>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590" name="Picture 589">
                  <a:extLst>
                    <a:ext uri="{FF2B5EF4-FFF2-40B4-BE49-F238E27FC236}">
                      <a16:creationId xmlns:a16="http://schemas.microsoft.com/office/drawing/2014/main" id="{490DF3DC-B5AF-4FA6-876D-F85915A4A14D}"/>
                    </a:ext>
                  </a:extLst>
                </p:cNvPr>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8315777" y="4194283"/>
                  <a:ext cx="302121" cy="302121"/>
                </a:xfrm>
                <a:prstGeom prst="rect">
                  <a:avLst/>
                </a:prstGeom>
              </p:spPr>
            </p:pic>
          </p:grpSp>
          <p:grpSp>
            <p:nvGrpSpPr>
              <p:cNvPr id="570" name="Group 569">
                <a:extLst>
                  <a:ext uri="{FF2B5EF4-FFF2-40B4-BE49-F238E27FC236}">
                    <a16:creationId xmlns:a16="http://schemas.microsoft.com/office/drawing/2014/main" id="{BFDCEC26-AE0F-4F27-8605-014CA9630CF3}"/>
                  </a:ext>
                </a:extLst>
              </p:cNvPr>
              <p:cNvGrpSpPr/>
              <p:nvPr/>
            </p:nvGrpSpPr>
            <p:grpSpPr>
              <a:xfrm>
                <a:off x="8258117" y="3303143"/>
                <a:ext cx="985621" cy="321145"/>
                <a:chOff x="6588698" y="4663406"/>
                <a:chExt cx="1005670" cy="327678"/>
              </a:xfrm>
            </p:grpSpPr>
            <p:sp>
              <p:nvSpPr>
                <p:cNvPr id="587" name="TextBox 586">
                  <a:extLst>
                    <a:ext uri="{FF2B5EF4-FFF2-40B4-BE49-F238E27FC236}">
                      <a16:creationId xmlns:a16="http://schemas.microsoft.com/office/drawing/2014/main" id="{4FD8BE9A-3C29-4991-AB74-08B19C4BB909}"/>
                    </a:ext>
                  </a:extLst>
                </p:cNvPr>
                <p:cNvSpPr txBox="1"/>
                <p:nvPr/>
              </p:nvSpPr>
              <p:spPr>
                <a:xfrm>
                  <a:off x="6935212" y="4689979"/>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Event</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588" name="Picture 587">
                  <a:extLst>
                    <a:ext uri="{FF2B5EF4-FFF2-40B4-BE49-F238E27FC236}">
                      <a16:creationId xmlns:a16="http://schemas.microsoft.com/office/drawing/2014/main" id="{0EA66C39-05F5-4085-9A96-FF0ED542FC21}"/>
                    </a:ext>
                  </a:extLst>
                </p:cNvPr>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6588698" y="4663406"/>
                  <a:ext cx="296417" cy="296417"/>
                </a:xfrm>
                <a:prstGeom prst="rect">
                  <a:avLst/>
                </a:prstGeom>
              </p:spPr>
            </p:pic>
          </p:grpSp>
          <p:sp>
            <p:nvSpPr>
              <p:cNvPr id="571" name="TextBox 570">
                <a:extLst>
                  <a:ext uri="{FF2B5EF4-FFF2-40B4-BE49-F238E27FC236}">
                    <a16:creationId xmlns:a16="http://schemas.microsoft.com/office/drawing/2014/main" id="{00A83AB8-42C2-4E2B-A353-E4945F4B3122}"/>
                  </a:ext>
                </a:extLst>
              </p:cNvPr>
              <p:cNvSpPr txBox="1"/>
              <p:nvPr/>
            </p:nvSpPr>
            <p:spPr>
              <a:xfrm>
                <a:off x="8923981" y="2810996"/>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Lake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 Service</a:t>
                </a:r>
              </a:p>
            </p:txBody>
          </p:sp>
          <p:grpSp>
            <p:nvGrpSpPr>
              <p:cNvPr id="572" name="Group 571">
                <a:extLst>
                  <a:ext uri="{FF2B5EF4-FFF2-40B4-BE49-F238E27FC236}">
                    <a16:creationId xmlns:a16="http://schemas.microsoft.com/office/drawing/2014/main" id="{D828B400-B705-4057-ACDF-C09E33E7A951}"/>
                  </a:ext>
                </a:extLst>
              </p:cNvPr>
              <p:cNvGrpSpPr/>
              <p:nvPr/>
            </p:nvGrpSpPr>
            <p:grpSpPr>
              <a:xfrm>
                <a:off x="7414497" y="3288865"/>
                <a:ext cx="722884" cy="359080"/>
                <a:chOff x="6514097" y="4074778"/>
                <a:chExt cx="737589" cy="366384"/>
              </a:xfrm>
            </p:grpSpPr>
            <p:pic>
              <p:nvPicPr>
                <p:cNvPr id="585" name="Picture 584">
                  <a:extLst>
                    <a:ext uri="{FF2B5EF4-FFF2-40B4-BE49-F238E27FC236}">
                      <a16:creationId xmlns:a16="http://schemas.microsoft.com/office/drawing/2014/main" id="{F317A355-6831-4E6C-9F1B-61322EA08CA2}"/>
                    </a:ext>
                  </a:extLst>
                </p:cNvPr>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6514097" y="4074778"/>
                  <a:ext cx="309231" cy="309231"/>
                </a:xfrm>
                <a:prstGeom prst="rect">
                  <a:avLst/>
                </a:prstGeom>
              </p:spPr>
            </p:pic>
            <p:sp>
              <p:nvSpPr>
                <p:cNvPr id="586" name="TextBox 585">
                  <a:extLst>
                    <a:ext uri="{FF2B5EF4-FFF2-40B4-BE49-F238E27FC236}">
                      <a16:creationId xmlns:a16="http://schemas.microsoft.com/office/drawing/2014/main" id="{D38554CC-6EA8-46D1-83F0-70B0F6581BAC}"/>
                    </a:ext>
                  </a:extLst>
                </p:cNvPr>
                <p:cNvSpPr txBox="1"/>
                <p:nvPr/>
              </p:nvSpPr>
              <p:spPr>
                <a:xfrm>
                  <a:off x="6884835" y="4126981"/>
                  <a:ext cx="366851" cy="314181"/>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IoT</a:t>
                  </a: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 Hub</a:t>
                  </a:r>
                </a:p>
              </p:txBody>
            </p:sp>
          </p:grpSp>
          <p:grpSp>
            <p:nvGrpSpPr>
              <p:cNvPr id="573" name="Group 572">
                <a:extLst>
                  <a:ext uri="{FF2B5EF4-FFF2-40B4-BE49-F238E27FC236}">
                    <a16:creationId xmlns:a16="http://schemas.microsoft.com/office/drawing/2014/main" id="{822DCF15-8258-420A-9A5D-916A9A2F0C44}"/>
                  </a:ext>
                </a:extLst>
              </p:cNvPr>
              <p:cNvGrpSpPr/>
              <p:nvPr/>
            </p:nvGrpSpPr>
            <p:grpSpPr>
              <a:xfrm>
                <a:off x="7627985" y="2769975"/>
                <a:ext cx="839061" cy="342642"/>
                <a:chOff x="7055778" y="3545333"/>
                <a:chExt cx="856129" cy="349612"/>
              </a:xfrm>
            </p:grpSpPr>
            <p:sp>
              <p:nvSpPr>
                <p:cNvPr id="583" name="TextBox 582">
                  <a:extLst>
                    <a:ext uri="{FF2B5EF4-FFF2-40B4-BE49-F238E27FC236}">
                      <a16:creationId xmlns:a16="http://schemas.microsoft.com/office/drawing/2014/main" id="{19A51B27-0B7C-4925-9300-BEFBAA81C9BC}"/>
                    </a:ext>
                  </a:extLst>
                </p:cNvPr>
                <p:cNvSpPr txBox="1"/>
                <p:nvPr/>
              </p:nvSpPr>
              <p:spPr>
                <a:xfrm>
                  <a:off x="7453378" y="3593840"/>
                  <a:ext cx="458529"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Catalog</a:t>
                  </a:r>
                </a:p>
              </p:txBody>
            </p:sp>
            <p:pic>
              <p:nvPicPr>
                <p:cNvPr id="584" name="Picture 583">
                  <a:extLst>
                    <a:ext uri="{FF2B5EF4-FFF2-40B4-BE49-F238E27FC236}">
                      <a16:creationId xmlns:a16="http://schemas.microsoft.com/office/drawing/2014/main" id="{7CCB3C3B-3688-48D0-AE69-80620AEBC12A}"/>
                    </a:ext>
                  </a:extLst>
                </p:cNvPr>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7055778" y="3545333"/>
                  <a:ext cx="325042" cy="325042"/>
                </a:xfrm>
                <a:prstGeom prst="rect">
                  <a:avLst/>
                </a:prstGeom>
              </p:spPr>
            </p:pic>
          </p:grpSp>
          <p:pic>
            <p:nvPicPr>
              <p:cNvPr id="574" name="Picture 4" descr="https://azure.microsoft.com/svghandler/power-bi-embedded?width=600&amp;height=315">
                <a:hlinkClick r:id="rId53"/>
                <a:extLst>
                  <a:ext uri="{FF2B5EF4-FFF2-40B4-BE49-F238E27FC236}">
                    <a16:creationId xmlns:a16="http://schemas.microsoft.com/office/drawing/2014/main" id="{8400A884-1F97-4B58-B6CE-229868488BA6}"/>
                  </a:ext>
                </a:extLst>
              </p:cNvPr>
              <p:cNvPicPr>
                <a:picLocks noChangeAspect="1" noChangeArrowheads="1"/>
              </p:cNvPicPr>
              <p:nvPr/>
            </p:nvPicPr>
            <p:blipFill>
              <a:blip r:embed="rId54" cstate="print">
                <a:biLevel thresh="25000"/>
                <a:extLst>
                  <a:ext uri="{28A0092B-C50C-407E-A947-70E740481C1C}">
                    <a14:useLocalDpi xmlns:a14="http://schemas.microsoft.com/office/drawing/2010/main" val="0"/>
                  </a:ext>
                </a:extLst>
              </a:blip>
              <a:srcRect/>
              <a:stretch>
                <a:fillRect/>
              </a:stretch>
            </p:blipFill>
            <p:spPr bwMode="auto">
              <a:xfrm>
                <a:off x="9701953" y="3280224"/>
                <a:ext cx="581080" cy="305067"/>
              </a:xfrm>
              <a:prstGeom prst="rect">
                <a:avLst/>
              </a:prstGeom>
              <a:noFill/>
              <a:extLst>
                <a:ext uri="{909E8E84-426E-40DD-AFC4-6F175D3DCCD1}">
                  <a14:hiddenFill xmlns:a14="http://schemas.microsoft.com/office/drawing/2010/main">
                    <a:solidFill>
                      <a:srgbClr val="FFFFFF"/>
                    </a:solidFill>
                  </a14:hiddenFill>
                </a:ext>
              </a:extLst>
            </p:spPr>
          </p:pic>
          <p:sp>
            <p:nvSpPr>
              <p:cNvPr id="575" name="TextBox 574">
                <a:extLst>
                  <a:ext uri="{FF2B5EF4-FFF2-40B4-BE49-F238E27FC236}">
                    <a16:creationId xmlns:a16="http://schemas.microsoft.com/office/drawing/2014/main" id="{EF6FDFF5-F038-4715-8330-428CF6FB422D}"/>
                  </a:ext>
                </a:extLst>
              </p:cNvPr>
              <p:cNvSpPr txBox="1"/>
              <p:nvPr/>
            </p:nvSpPr>
            <p:spPr>
              <a:xfrm>
                <a:off x="10217350" y="3296996"/>
                <a:ext cx="646015" cy="2533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Power BI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Embedded</a:t>
                </a:r>
              </a:p>
            </p:txBody>
          </p:sp>
          <p:sp>
            <p:nvSpPr>
              <p:cNvPr id="576" name="TextBox 575">
                <a:extLst>
                  <a:ext uri="{FF2B5EF4-FFF2-40B4-BE49-F238E27FC236}">
                    <a16:creationId xmlns:a16="http://schemas.microsoft.com/office/drawing/2014/main" id="{12A29BC8-3EC7-4870-8772-A1C45E78E915}"/>
                  </a:ext>
                </a:extLst>
              </p:cNvPr>
              <p:cNvSpPr txBox="1"/>
              <p:nvPr/>
            </p:nvSpPr>
            <p:spPr>
              <a:xfrm>
                <a:off x="9986174" y="2880343"/>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Lake Store</a:t>
                </a:r>
              </a:p>
            </p:txBody>
          </p:sp>
          <p:grpSp>
            <p:nvGrpSpPr>
              <p:cNvPr id="577" name="Group 576">
                <a:extLst>
                  <a:ext uri="{FF2B5EF4-FFF2-40B4-BE49-F238E27FC236}">
                    <a16:creationId xmlns:a16="http://schemas.microsoft.com/office/drawing/2014/main" id="{F350CA6E-63C9-4619-A357-2849E5DAAC67}"/>
                  </a:ext>
                </a:extLst>
              </p:cNvPr>
              <p:cNvGrpSpPr/>
              <p:nvPr/>
            </p:nvGrpSpPr>
            <p:grpSpPr>
              <a:xfrm>
                <a:off x="8559209" y="2793027"/>
                <a:ext cx="291212" cy="289783"/>
                <a:chOff x="8580718" y="793097"/>
                <a:chExt cx="2587625" cy="2574925"/>
              </a:xfrm>
            </p:grpSpPr>
            <p:sp>
              <p:nvSpPr>
                <p:cNvPr id="581" name="Freeform 34">
                  <a:extLst>
                    <a:ext uri="{FF2B5EF4-FFF2-40B4-BE49-F238E27FC236}">
                      <a16:creationId xmlns:a16="http://schemas.microsoft.com/office/drawing/2014/main" id="{FBE486F7-FB49-4CDE-BE08-726F76C658EB}"/>
                    </a:ext>
                  </a:extLst>
                </p:cNvPr>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sp>
              <p:nvSpPr>
                <p:cNvPr id="582" name="Freeform 35">
                  <a:extLst>
                    <a:ext uri="{FF2B5EF4-FFF2-40B4-BE49-F238E27FC236}">
                      <a16:creationId xmlns:a16="http://schemas.microsoft.com/office/drawing/2014/main" id="{9E209AE2-7B84-4726-90F5-F70B61A30B95}"/>
                    </a:ext>
                  </a:extLst>
                </p:cNvPr>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grpSp>
          <p:grpSp>
            <p:nvGrpSpPr>
              <p:cNvPr id="578" name="Group 577">
                <a:extLst>
                  <a:ext uri="{FF2B5EF4-FFF2-40B4-BE49-F238E27FC236}">
                    <a16:creationId xmlns:a16="http://schemas.microsoft.com/office/drawing/2014/main" id="{B8580620-AF1E-406A-B483-874B016D50EF}"/>
                  </a:ext>
                </a:extLst>
              </p:cNvPr>
              <p:cNvGrpSpPr/>
              <p:nvPr/>
            </p:nvGrpSpPr>
            <p:grpSpPr>
              <a:xfrm>
                <a:off x="9655868" y="2835486"/>
                <a:ext cx="261325" cy="204866"/>
                <a:chOff x="8588655" y="3482322"/>
                <a:chExt cx="2571750" cy="2016125"/>
              </a:xfrm>
            </p:grpSpPr>
            <p:sp>
              <p:nvSpPr>
                <p:cNvPr id="579" name="Freeform 36">
                  <a:extLst>
                    <a:ext uri="{FF2B5EF4-FFF2-40B4-BE49-F238E27FC236}">
                      <a16:creationId xmlns:a16="http://schemas.microsoft.com/office/drawing/2014/main" id="{F6CDA7AF-EC2C-4DDD-B009-D4579A00C359}"/>
                    </a:ext>
                  </a:extLst>
                </p:cNvPr>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sp>
              <p:nvSpPr>
                <p:cNvPr id="580" name="Freeform 37">
                  <a:extLst>
                    <a:ext uri="{FF2B5EF4-FFF2-40B4-BE49-F238E27FC236}">
                      <a16:creationId xmlns:a16="http://schemas.microsoft.com/office/drawing/2014/main" id="{1FFC25C0-5663-4378-84DD-993E01A9B900}"/>
                    </a:ext>
                  </a:extLst>
                </p:cNvPr>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grpSp>
        </p:grpSp>
      </p:grpSp>
      <p:grpSp>
        <p:nvGrpSpPr>
          <p:cNvPr id="619" name="Group 618">
            <a:extLst>
              <a:ext uri="{FF2B5EF4-FFF2-40B4-BE49-F238E27FC236}">
                <a16:creationId xmlns:a16="http://schemas.microsoft.com/office/drawing/2014/main" id="{C79F6A1C-26AC-4F9B-AA61-DBA64B79F391}"/>
              </a:ext>
            </a:extLst>
          </p:cNvPr>
          <p:cNvGrpSpPr/>
          <p:nvPr/>
        </p:nvGrpSpPr>
        <p:grpSpPr>
          <a:xfrm>
            <a:off x="4388955" y="485930"/>
            <a:ext cx="2150247" cy="2149203"/>
            <a:chOff x="5018573" y="-182935"/>
            <a:chExt cx="2150247" cy="2149203"/>
          </a:xfrm>
        </p:grpSpPr>
        <p:sp>
          <p:nvSpPr>
            <p:cNvPr id="620" name="Rectangle 619">
              <a:extLst>
                <a:ext uri="{FF2B5EF4-FFF2-40B4-BE49-F238E27FC236}">
                  <a16:creationId xmlns:a16="http://schemas.microsoft.com/office/drawing/2014/main" id="{06E5FE4B-D570-48E6-805D-3D7857E0D686}"/>
                </a:ext>
              </a:extLst>
            </p:cNvPr>
            <p:cNvSpPr/>
            <p:nvPr/>
          </p:nvSpPr>
          <p:spPr bwMode="auto">
            <a:xfrm>
              <a:off x="5018573" y="-182935"/>
              <a:ext cx="2149415" cy="2141406"/>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Application Platform</a:t>
              </a:r>
            </a:p>
          </p:txBody>
        </p:sp>
        <p:grpSp>
          <p:nvGrpSpPr>
            <p:cNvPr id="621" name="Group 620">
              <a:extLst>
                <a:ext uri="{FF2B5EF4-FFF2-40B4-BE49-F238E27FC236}">
                  <a16:creationId xmlns:a16="http://schemas.microsoft.com/office/drawing/2014/main" id="{3B6225D9-1216-4FBD-ADFD-A70F551B147B}"/>
                </a:ext>
              </a:extLst>
            </p:cNvPr>
            <p:cNvGrpSpPr/>
            <p:nvPr/>
          </p:nvGrpSpPr>
          <p:grpSpPr>
            <a:xfrm>
              <a:off x="5278466" y="268814"/>
              <a:ext cx="1890354" cy="1697454"/>
              <a:chOff x="5278466" y="268814"/>
              <a:chExt cx="1890354" cy="1697454"/>
            </a:xfrm>
          </p:grpSpPr>
          <p:grpSp>
            <p:nvGrpSpPr>
              <p:cNvPr id="622" name="Group 621">
                <a:extLst>
                  <a:ext uri="{FF2B5EF4-FFF2-40B4-BE49-F238E27FC236}">
                    <a16:creationId xmlns:a16="http://schemas.microsoft.com/office/drawing/2014/main" id="{5EDE0FDD-31F8-41DB-9547-EC93038CCBDC}"/>
                  </a:ext>
                </a:extLst>
              </p:cNvPr>
              <p:cNvGrpSpPr/>
              <p:nvPr/>
            </p:nvGrpSpPr>
            <p:grpSpPr>
              <a:xfrm>
                <a:off x="5278466" y="303102"/>
                <a:ext cx="988436" cy="310652"/>
                <a:chOff x="5710243" y="2026656"/>
                <a:chExt cx="1008542" cy="316971"/>
              </a:xfrm>
            </p:grpSpPr>
            <p:sp>
              <p:nvSpPr>
                <p:cNvPr id="639" name="TextBox 638">
                  <a:extLst>
                    <a:ext uri="{FF2B5EF4-FFF2-40B4-BE49-F238E27FC236}">
                      <a16:creationId xmlns:a16="http://schemas.microsoft.com/office/drawing/2014/main" id="{2A481EB6-458A-45DA-BF03-3E3E1222A7E3}"/>
                    </a:ext>
                  </a:extLst>
                </p:cNvPr>
                <p:cNvSpPr txBox="1"/>
                <p:nvPr/>
              </p:nvSpPr>
              <p:spPr>
                <a:xfrm>
                  <a:off x="6059629" y="2042521"/>
                  <a:ext cx="659156" cy="301106"/>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Web</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a:p>
                  <a:pPr marL="0" marR="0" lvl="0" indent="0" defTabSz="913599" eaLnBrk="0" fontAlgn="base" latinLnBrk="0" hangingPunct="0">
                    <a:lnSpc>
                      <a:spcPts val="800"/>
                    </a:lnSpc>
                    <a:spcBef>
                      <a:spcPct val="0"/>
                    </a:spcBef>
                    <a:spcAft>
                      <a:spcPct val="0"/>
                    </a:spcAft>
                    <a:buClrTx/>
                    <a:buSzTx/>
                    <a:buFontTx/>
                    <a:buNone/>
                    <a:tabLst/>
                    <a:defRPr/>
                  </a:pPr>
                  <a:endPar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640" name="Picture 639">
                  <a:extLst>
                    <a:ext uri="{FF2B5EF4-FFF2-40B4-BE49-F238E27FC236}">
                      <a16:creationId xmlns:a16="http://schemas.microsoft.com/office/drawing/2014/main" id="{D436C2E8-06D0-4758-B426-194C01AC99E5}"/>
                    </a:ext>
                  </a:extLst>
                </p:cNvPr>
                <p:cNvPicPr>
                  <a:picLocks noChangeAspect="1"/>
                </p:cNvPicPr>
                <p:nvPr/>
              </p:nvPicPr>
              <p:blipFill>
                <a:blip r:embed="rId55" cstate="print">
                  <a:biLevel thresh="25000"/>
                  <a:extLst>
                    <a:ext uri="{28A0092B-C50C-407E-A947-70E740481C1C}">
                      <a14:useLocalDpi xmlns:a14="http://schemas.microsoft.com/office/drawing/2010/main" val="0"/>
                    </a:ext>
                  </a:extLst>
                </a:blip>
                <a:stretch>
                  <a:fillRect/>
                </a:stretch>
              </p:blipFill>
              <p:spPr>
                <a:xfrm>
                  <a:off x="5710243" y="2026656"/>
                  <a:ext cx="286784" cy="286785"/>
                </a:xfrm>
                <a:prstGeom prst="rect">
                  <a:avLst/>
                </a:prstGeom>
              </p:spPr>
            </p:pic>
          </p:grpSp>
          <p:grpSp>
            <p:nvGrpSpPr>
              <p:cNvPr id="623" name="Group 622">
                <a:extLst>
                  <a:ext uri="{FF2B5EF4-FFF2-40B4-BE49-F238E27FC236}">
                    <a16:creationId xmlns:a16="http://schemas.microsoft.com/office/drawing/2014/main" id="{CFB684F3-A86A-439B-82F6-03B108F75D0F}"/>
                  </a:ext>
                </a:extLst>
              </p:cNvPr>
              <p:cNvGrpSpPr/>
              <p:nvPr/>
            </p:nvGrpSpPr>
            <p:grpSpPr>
              <a:xfrm>
                <a:off x="6173042" y="268814"/>
                <a:ext cx="995778" cy="285290"/>
                <a:chOff x="6623016" y="1991670"/>
                <a:chExt cx="1016034" cy="291093"/>
              </a:xfrm>
            </p:grpSpPr>
            <p:sp>
              <p:nvSpPr>
                <p:cNvPr id="637" name="TextBox 636">
                  <a:extLst>
                    <a:ext uri="{FF2B5EF4-FFF2-40B4-BE49-F238E27FC236}">
                      <a16:creationId xmlns:a16="http://schemas.microsoft.com/office/drawing/2014/main" id="{3C582771-3ACD-4A4A-95B7-406D75868E79}"/>
                    </a:ext>
                  </a:extLst>
                </p:cNvPr>
                <p:cNvSpPr txBox="1"/>
                <p:nvPr/>
              </p:nvSpPr>
              <p:spPr>
                <a:xfrm>
                  <a:off x="6979894" y="2017974"/>
                  <a:ext cx="659156" cy="261636"/>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638" name="Picture 637">
                  <a:extLst>
                    <a:ext uri="{FF2B5EF4-FFF2-40B4-BE49-F238E27FC236}">
                      <a16:creationId xmlns:a16="http://schemas.microsoft.com/office/drawing/2014/main" id="{2C4529EF-326F-473D-9D85-6A55B99EE30D}"/>
                    </a:ext>
                  </a:extLst>
                </p:cNvPr>
                <p:cNvPicPr>
                  <a:picLocks noChangeAspect="1"/>
                </p:cNvPicPr>
                <p:nvPr/>
              </p:nvPicPr>
              <p:blipFill>
                <a:blip r:embed="rId56" cstate="print">
                  <a:biLevel thresh="25000"/>
                  <a:extLst>
                    <a:ext uri="{28A0092B-C50C-407E-A947-70E740481C1C}">
                      <a14:useLocalDpi xmlns:a14="http://schemas.microsoft.com/office/drawing/2010/main" val="0"/>
                    </a:ext>
                  </a:extLst>
                </a:blip>
                <a:stretch>
                  <a:fillRect/>
                </a:stretch>
              </p:blipFill>
              <p:spPr>
                <a:xfrm>
                  <a:off x="6623016" y="1991670"/>
                  <a:ext cx="291092" cy="291093"/>
                </a:xfrm>
                <a:prstGeom prst="rect">
                  <a:avLst/>
                </a:prstGeom>
              </p:spPr>
            </p:pic>
          </p:grpSp>
          <p:grpSp>
            <p:nvGrpSpPr>
              <p:cNvPr id="624" name="Group 623">
                <a:extLst>
                  <a:ext uri="{FF2B5EF4-FFF2-40B4-BE49-F238E27FC236}">
                    <a16:creationId xmlns:a16="http://schemas.microsoft.com/office/drawing/2014/main" id="{269DF1B3-E7FC-4D5F-9FB8-8BBAD9BC9B23}"/>
                  </a:ext>
                </a:extLst>
              </p:cNvPr>
              <p:cNvGrpSpPr/>
              <p:nvPr/>
            </p:nvGrpSpPr>
            <p:grpSpPr>
              <a:xfrm>
                <a:off x="5326348" y="814937"/>
                <a:ext cx="998025" cy="288928"/>
                <a:chOff x="5759099" y="2548902"/>
                <a:chExt cx="1018326" cy="294805"/>
              </a:xfrm>
            </p:grpSpPr>
            <p:sp>
              <p:nvSpPr>
                <p:cNvPr id="635" name="TextBox 634">
                  <a:extLst>
                    <a:ext uri="{FF2B5EF4-FFF2-40B4-BE49-F238E27FC236}">
                      <a16:creationId xmlns:a16="http://schemas.microsoft.com/office/drawing/2014/main" id="{AD4E4D19-37EA-4DA2-9286-850CA33D2A37}"/>
                    </a:ext>
                  </a:extLst>
                </p:cNvPr>
                <p:cNvSpPr txBox="1"/>
                <p:nvPr/>
              </p:nvSpPr>
              <p:spPr>
                <a:xfrm>
                  <a:off x="6118269" y="2568628"/>
                  <a:ext cx="659156" cy="256602"/>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636" name="Picture 635">
                  <a:extLst>
                    <a:ext uri="{FF2B5EF4-FFF2-40B4-BE49-F238E27FC236}">
                      <a16:creationId xmlns:a16="http://schemas.microsoft.com/office/drawing/2014/main" id="{C1C4C8BC-2143-4284-919F-00B565217529}"/>
                    </a:ext>
                  </a:extLst>
                </p:cNvPr>
                <p:cNvPicPr>
                  <a:picLocks noChangeAspect="1"/>
                </p:cNvPicPr>
                <p:nvPr/>
              </p:nvPicPr>
              <p:blipFill>
                <a:blip r:embed="rId57" cstate="print">
                  <a:biLevel thresh="25000"/>
                  <a:extLst>
                    <a:ext uri="{28A0092B-C50C-407E-A947-70E740481C1C}">
                      <a14:useLocalDpi xmlns:a14="http://schemas.microsoft.com/office/drawing/2010/main" val="0"/>
                    </a:ext>
                  </a:extLst>
                </a:blip>
                <a:stretch>
                  <a:fillRect/>
                </a:stretch>
              </p:blipFill>
              <p:spPr>
                <a:xfrm>
                  <a:off x="5759099" y="2548902"/>
                  <a:ext cx="294804" cy="294805"/>
                </a:xfrm>
                <a:prstGeom prst="rect">
                  <a:avLst/>
                </a:prstGeom>
              </p:spPr>
            </p:pic>
          </p:grpSp>
          <p:grpSp>
            <p:nvGrpSpPr>
              <p:cNvPr id="625" name="Group 624">
                <a:extLst>
                  <a:ext uri="{FF2B5EF4-FFF2-40B4-BE49-F238E27FC236}">
                    <a16:creationId xmlns:a16="http://schemas.microsoft.com/office/drawing/2014/main" id="{E50DDD55-D898-4561-9656-A1D7C3419731}"/>
                  </a:ext>
                </a:extLst>
              </p:cNvPr>
              <p:cNvGrpSpPr/>
              <p:nvPr/>
            </p:nvGrpSpPr>
            <p:grpSpPr>
              <a:xfrm>
                <a:off x="6181302" y="1269170"/>
                <a:ext cx="983553" cy="321575"/>
                <a:chOff x="6631444" y="3012375"/>
                <a:chExt cx="1003560" cy="328116"/>
              </a:xfrm>
            </p:grpSpPr>
            <p:sp>
              <p:nvSpPr>
                <p:cNvPr id="633" name="TextBox 632">
                  <a:extLst>
                    <a:ext uri="{FF2B5EF4-FFF2-40B4-BE49-F238E27FC236}">
                      <a16:creationId xmlns:a16="http://schemas.microsoft.com/office/drawing/2014/main" id="{1D1F557A-FDCD-4E58-A356-4EAE3BD518D1}"/>
                    </a:ext>
                  </a:extLst>
                </p:cNvPr>
                <p:cNvSpPr txBox="1"/>
                <p:nvPr/>
              </p:nvSpPr>
              <p:spPr>
                <a:xfrm>
                  <a:off x="6975848" y="3039385"/>
                  <a:ext cx="659156" cy="301106"/>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Notification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634" name="Picture 633">
                  <a:extLst>
                    <a:ext uri="{FF2B5EF4-FFF2-40B4-BE49-F238E27FC236}">
                      <a16:creationId xmlns:a16="http://schemas.microsoft.com/office/drawing/2014/main" id="{FFD5CD07-E0A3-4D22-B6C0-4310AC36460C}"/>
                    </a:ext>
                  </a:extLst>
                </p:cNvPr>
                <p:cNvPicPr>
                  <a:picLocks noChangeAspect="1"/>
                </p:cNvPicPr>
                <p:nvPr/>
              </p:nvPicPr>
              <p:blipFill>
                <a:blip r:embed="rId58" cstate="print">
                  <a:biLevel thresh="25000"/>
                  <a:extLst>
                    <a:ext uri="{28A0092B-C50C-407E-A947-70E740481C1C}">
                      <a14:useLocalDpi xmlns:a14="http://schemas.microsoft.com/office/drawing/2010/main" val="0"/>
                    </a:ext>
                  </a:extLst>
                </a:blip>
                <a:stretch>
                  <a:fillRect/>
                </a:stretch>
              </p:blipFill>
              <p:spPr>
                <a:xfrm>
                  <a:off x="6631444" y="3012375"/>
                  <a:ext cx="289263" cy="289263"/>
                </a:xfrm>
                <a:prstGeom prst="rect">
                  <a:avLst/>
                </a:prstGeom>
              </p:spPr>
            </p:pic>
          </p:grpSp>
          <p:grpSp>
            <p:nvGrpSpPr>
              <p:cNvPr id="626" name="Group 625">
                <a:extLst>
                  <a:ext uri="{FF2B5EF4-FFF2-40B4-BE49-F238E27FC236}">
                    <a16:creationId xmlns:a16="http://schemas.microsoft.com/office/drawing/2014/main" id="{B2E0165C-9D2B-4760-A7FF-21097634EF5F}"/>
                  </a:ext>
                </a:extLst>
              </p:cNvPr>
              <p:cNvGrpSpPr/>
              <p:nvPr/>
            </p:nvGrpSpPr>
            <p:grpSpPr>
              <a:xfrm>
                <a:off x="6165451" y="797820"/>
                <a:ext cx="981401" cy="331275"/>
                <a:chOff x="6918739" y="2547997"/>
                <a:chExt cx="1001364" cy="338014"/>
              </a:xfrm>
            </p:grpSpPr>
            <p:sp>
              <p:nvSpPr>
                <p:cNvPr id="631" name="TextBox 630">
                  <a:extLst>
                    <a:ext uri="{FF2B5EF4-FFF2-40B4-BE49-F238E27FC236}">
                      <a16:creationId xmlns:a16="http://schemas.microsoft.com/office/drawing/2014/main" id="{65F4DA66-0510-43A1-87C2-EA24F2B279DD}"/>
                    </a:ext>
                  </a:extLst>
                </p:cNvPr>
                <p:cNvSpPr txBox="1"/>
                <p:nvPr/>
              </p:nvSpPr>
              <p:spPr>
                <a:xfrm>
                  <a:off x="7260947" y="2584905"/>
                  <a:ext cx="659156" cy="301106"/>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Cloud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632" name="Picture 631">
                  <a:extLst>
                    <a:ext uri="{FF2B5EF4-FFF2-40B4-BE49-F238E27FC236}">
                      <a16:creationId xmlns:a16="http://schemas.microsoft.com/office/drawing/2014/main" id="{1980FCD4-A37A-42B6-A7D7-FF4C85F52E2F}"/>
                    </a:ext>
                  </a:extLst>
                </p:cNvPr>
                <p:cNvPicPr>
                  <a:picLocks noChangeAspect="1"/>
                </p:cNvPicPr>
                <p:nvPr/>
              </p:nvPicPr>
              <p:blipFill>
                <a:blip r:embed="rId59" cstate="print">
                  <a:biLevel thresh="25000"/>
                  <a:extLst>
                    <a:ext uri="{28A0092B-C50C-407E-A947-70E740481C1C}">
                      <a14:useLocalDpi xmlns:a14="http://schemas.microsoft.com/office/drawing/2010/main" val="0"/>
                    </a:ext>
                  </a:extLst>
                </a:blip>
                <a:stretch>
                  <a:fillRect/>
                </a:stretch>
              </p:blipFill>
              <p:spPr>
                <a:xfrm>
                  <a:off x="6918739" y="2547997"/>
                  <a:ext cx="289802" cy="289802"/>
                </a:xfrm>
                <a:prstGeom prst="rect">
                  <a:avLst/>
                </a:prstGeom>
              </p:spPr>
            </p:pic>
          </p:grpSp>
          <p:sp>
            <p:nvSpPr>
              <p:cNvPr id="627" name="TextBox 626">
                <a:extLst>
                  <a:ext uri="{FF2B5EF4-FFF2-40B4-BE49-F238E27FC236}">
                    <a16:creationId xmlns:a16="http://schemas.microsoft.com/office/drawing/2014/main" id="{62103114-ED9E-442C-92CF-FCB9AFC1947F}"/>
                  </a:ext>
                </a:extLst>
              </p:cNvPr>
              <p:cNvSpPr txBox="1"/>
              <p:nvPr/>
            </p:nvSpPr>
            <p:spPr>
              <a:xfrm>
                <a:off x="5664906" y="1301950"/>
                <a:ext cx="646015" cy="295103"/>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628" name="Freeform 359">
                <a:extLst>
                  <a:ext uri="{FF2B5EF4-FFF2-40B4-BE49-F238E27FC236}">
                    <a16:creationId xmlns:a16="http://schemas.microsoft.com/office/drawing/2014/main" id="{055509D1-51FE-45FA-9E9C-D832AFBAE19B}"/>
                  </a:ext>
                </a:extLst>
              </p:cNvPr>
              <p:cNvSpPr/>
              <p:nvPr/>
            </p:nvSpPr>
            <p:spPr bwMode="auto">
              <a:xfrm>
                <a:off x="5329674" y="1286085"/>
                <a:ext cx="276810" cy="266051"/>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ysClr val="window" lastClr="FFFFFF"/>
              </a:solidFill>
              <a:ln w="6350" cap="flat" cmpd="sng" algn="ctr">
                <a:solidFill>
                  <a:sysClr val="window" lastClr="FFFFFF"/>
                </a:solid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629" name="TextBox 628">
                <a:extLst>
                  <a:ext uri="{FF2B5EF4-FFF2-40B4-BE49-F238E27FC236}">
                    <a16:creationId xmlns:a16="http://schemas.microsoft.com/office/drawing/2014/main" id="{1F2280C9-1DC1-49CB-92B8-CB1F6139696C}"/>
                  </a:ext>
                </a:extLst>
              </p:cNvPr>
              <p:cNvSpPr txBox="1"/>
              <p:nvPr/>
            </p:nvSpPr>
            <p:spPr>
              <a:xfrm>
                <a:off x="6345023" y="1672943"/>
                <a:ext cx="646015" cy="256420"/>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Functions</a:t>
                </a:r>
              </a:p>
            </p:txBody>
          </p:sp>
          <p:pic>
            <p:nvPicPr>
              <p:cNvPr id="630" name="Picture 629">
                <a:extLst>
                  <a:ext uri="{FF2B5EF4-FFF2-40B4-BE49-F238E27FC236}">
                    <a16:creationId xmlns:a16="http://schemas.microsoft.com/office/drawing/2014/main" id="{37D3A8F8-946A-407A-8E31-1C734255DFA9}"/>
                  </a:ext>
                </a:extLst>
              </p:cNvPr>
              <p:cNvPicPr>
                <a:picLocks noChangeAspect="1"/>
              </p:cNvPicPr>
              <p:nvPr/>
            </p:nvPicPr>
            <p:blipFill>
              <a:blip r:embed="rId60">
                <a:clrChange>
                  <a:clrFrom>
                    <a:srgbClr val="FFFFFF"/>
                  </a:clrFrom>
                  <a:clrTo>
                    <a:srgbClr val="FFFFFF">
                      <a:alpha val="0"/>
                    </a:srgbClr>
                  </a:clrTo>
                </a:clrChange>
                <a:biLevel thresh="25000"/>
              </a:blip>
              <a:stretch>
                <a:fillRect/>
              </a:stretch>
            </p:blipFill>
            <p:spPr>
              <a:xfrm>
                <a:off x="5758416" y="1612132"/>
                <a:ext cx="586157" cy="354136"/>
              </a:xfrm>
              <a:prstGeom prst="rect">
                <a:avLst/>
              </a:prstGeom>
            </p:spPr>
          </p:pic>
        </p:grpSp>
      </p:grpSp>
      <p:grpSp>
        <p:nvGrpSpPr>
          <p:cNvPr id="658" name="Group 657">
            <a:extLst>
              <a:ext uri="{FF2B5EF4-FFF2-40B4-BE49-F238E27FC236}">
                <a16:creationId xmlns:a16="http://schemas.microsoft.com/office/drawing/2014/main" id="{07FBBE39-EDF9-4F5E-AE3E-FCE15B2ACF39}"/>
              </a:ext>
            </a:extLst>
          </p:cNvPr>
          <p:cNvGrpSpPr/>
          <p:nvPr/>
        </p:nvGrpSpPr>
        <p:grpSpPr>
          <a:xfrm>
            <a:off x="4381508" y="2806879"/>
            <a:ext cx="2216707" cy="1738585"/>
            <a:chOff x="5018460" y="2065859"/>
            <a:chExt cx="2216707" cy="1738585"/>
          </a:xfrm>
        </p:grpSpPr>
        <p:sp>
          <p:nvSpPr>
            <p:cNvPr id="659" name="Rectangle 658">
              <a:extLst>
                <a:ext uri="{FF2B5EF4-FFF2-40B4-BE49-F238E27FC236}">
                  <a16:creationId xmlns:a16="http://schemas.microsoft.com/office/drawing/2014/main" id="{1E610F65-53AE-48B8-9F22-0171AA9BE148}"/>
                </a:ext>
              </a:extLst>
            </p:cNvPr>
            <p:cNvSpPr/>
            <p:nvPr/>
          </p:nvSpPr>
          <p:spPr bwMode="auto">
            <a:xfrm>
              <a:off x="5018460" y="2065859"/>
              <a:ext cx="2146395" cy="1738585"/>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Developer Services</a:t>
              </a:r>
            </a:p>
          </p:txBody>
        </p:sp>
        <p:grpSp>
          <p:nvGrpSpPr>
            <p:cNvPr id="660" name="Group 659">
              <a:extLst>
                <a:ext uri="{FF2B5EF4-FFF2-40B4-BE49-F238E27FC236}">
                  <a16:creationId xmlns:a16="http://schemas.microsoft.com/office/drawing/2014/main" id="{98F799FF-A87B-4FE6-A7DC-640711461F10}"/>
                </a:ext>
              </a:extLst>
            </p:cNvPr>
            <p:cNvGrpSpPr/>
            <p:nvPr/>
          </p:nvGrpSpPr>
          <p:grpSpPr>
            <a:xfrm>
              <a:off x="5136703" y="2512189"/>
              <a:ext cx="995978" cy="302933"/>
              <a:chOff x="9204452" y="1809539"/>
              <a:chExt cx="1016238" cy="309095"/>
            </a:xfrm>
          </p:grpSpPr>
          <p:sp>
            <p:nvSpPr>
              <p:cNvPr id="673" name="TextBox 672">
                <a:extLst>
                  <a:ext uri="{FF2B5EF4-FFF2-40B4-BE49-F238E27FC236}">
                    <a16:creationId xmlns:a16="http://schemas.microsoft.com/office/drawing/2014/main" id="{0F6D7DB6-2F52-4542-B004-3B0E52BFDB81}"/>
                  </a:ext>
                </a:extLst>
              </p:cNvPr>
              <p:cNvSpPr txBox="1"/>
              <p:nvPr/>
            </p:nvSpPr>
            <p:spPr>
              <a:xfrm>
                <a:off x="9551307" y="1868609"/>
                <a:ext cx="669383" cy="250025"/>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674" name="Picture 673" descr="Visual Studio Online.png">
                <a:extLst>
                  <a:ext uri="{FF2B5EF4-FFF2-40B4-BE49-F238E27FC236}">
                    <a16:creationId xmlns:a16="http://schemas.microsoft.com/office/drawing/2014/main" id="{8B8CC84C-6EE4-4876-83DA-60212321E995}"/>
                  </a:ext>
                </a:extLst>
              </p:cNvPr>
              <p:cNvPicPr>
                <a:picLocks noChangeAspect="1"/>
              </p:cNvPicPr>
              <p:nvPr/>
            </p:nvPicPr>
            <p:blipFill>
              <a:blip r:embed="rId61" cstate="print">
                <a:biLevel thresh="25000"/>
                <a:extLst>
                  <a:ext uri="{28A0092B-C50C-407E-A947-70E740481C1C}">
                    <a14:useLocalDpi xmlns:a14="http://schemas.microsoft.com/office/drawing/2010/main" val="0"/>
                  </a:ext>
                </a:extLst>
              </a:blip>
              <a:stretch>
                <a:fillRect/>
              </a:stretch>
            </p:blipFill>
            <p:spPr>
              <a:xfrm>
                <a:off x="9204452" y="1809539"/>
                <a:ext cx="290489" cy="290489"/>
              </a:xfrm>
              <a:prstGeom prst="rect">
                <a:avLst/>
              </a:prstGeom>
            </p:spPr>
          </p:pic>
        </p:grpSp>
        <p:grpSp>
          <p:nvGrpSpPr>
            <p:cNvPr id="661" name="Group 660">
              <a:extLst>
                <a:ext uri="{FF2B5EF4-FFF2-40B4-BE49-F238E27FC236}">
                  <a16:creationId xmlns:a16="http://schemas.microsoft.com/office/drawing/2014/main" id="{295C7F95-DBCA-427E-A099-139A78FB88BE}"/>
                </a:ext>
              </a:extLst>
            </p:cNvPr>
            <p:cNvGrpSpPr/>
            <p:nvPr/>
          </p:nvGrpSpPr>
          <p:grpSpPr>
            <a:xfrm>
              <a:off x="5080846" y="3365922"/>
              <a:ext cx="1036693" cy="313025"/>
              <a:chOff x="9197460" y="2680638"/>
              <a:chExt cx="1057781" cy="319392"/>
            </a:xfrm>
          </p:grpSpPr>
          <p:sp>
            <p:nvSpPr>
              <p:cNvPr id="671" name="TextBox 670">
                <a:extLst>
                  <a:ext uri="{FF2B5EF4-FFF2-40B4-BE49-F238E27FC236}">
                    <a16:creationId xmlns:a16="http://schemas.microsoft.com/office/drawing/2014/main" id="{07CF44D2-9787-420B-B2E3-AD7ECED8C287}"/>
                  </a:ext>
                </a:extLst>
              </p:cNvPr>
              <p:cNvSpPr txBox="1"/>
              <p:nvPr/>
            </p:nvSpPr>
            <p:spPr>
              <a:xfrm>
                <a:off x="9596085" y="2698925"/>
                <a:ext cx="659156" cy="301105"/>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Application</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672" name="Picture 671" descr="Application Insights.png">
                <a:extLst>
                  <a:ext uri="{FF2B5EF4-FFF2-40B4-BE49-F238E27FC236}">
                    <a16:creationId xmlns:a16="http://schemas.microsoft.com/office/drawing/2014/main" id="{B47B79D2-3DC6-4305-A6F9-C2B2616CC4AB}"/>
                  </a:ext>
                </a:extLst>
              </p:cNvPr>
              <p:cNvPicPr>
                <a:picLocks noChangeAspect="1"/>
              </p:cNvPicPr>
              <p:nvPr/>
            </p:nvPicPr>
            <p:blipFill>
              <a:blip r:embed="rId62" cstate="print">
                <a:biLevel thresh="25000"/>
                <a:extLst>
                  <a:ext uri="{28A0092B-C50C-407E-A947-70E740481C1C}">
                    <a14:useLocalDpi xmlns:a14="http://schemas.microsoft.com/office/drawing/2010/main" val="0"/>
                  </a:ext>
                </a:extLst>
              </a:blip>
              <a:stretch>
                <a:fillRect/>
              </a:stretch>
            </p:blipFill>
            <p:spPr>
              <a:xfrm>
                <a:off x="9197460" y="2680638"/>
                <a:ext cx="292274" cy="292274"/>
              </a:xfrm>
              <a:prstGeom prst="rect">
                <a:avLst/>
              </a:prstGeom>
            </p:spPr>
          </p:pic>
        </p:grpSp>
        <p:grpSp>
          <p:nvGrpSpPr>
            <p:cNvPr id="662" name="Group 661">
              <a:extLst>
                <a:ext uri="{FF2B5EF4-FFF2-40B4-BE49-F238E27FC236}">
                  <a16:creationId xmlns:a16="http://schemas.microsoft.com/office/drawing/2014/main" id="{AC0B1793-B396-4979-ABED-9D2081292E93}"/>
                </a:ext>
              </a:extLst>
            </p:cNvPr>
            <p:cNvGrpSpPr/>
            <p:nvPr/>
          </p:nvGrpSpPr>
          <p:grpSpPr>
            <a:xfrm>
              <a:off x="5097183" y="2931740"/>
              <a:ext cx="889652" cy="308479"/>
              <a:chOff x="8437736" y="1160854"/>
              <a:chExt cx="907749" cy="314754"/>
            </a:xfrm>
          </p:grpSpPr>
          <p:sp>
            <p:nvSpPr>
              <p:cNvPr id="669" name="TextBox 668">
                <a:extLst>
                  <a:ext uri="{FF2B5EF4-FFF2-40B4-BE49-F238E27FC236}">
                    <a16:creationId xmlns:a16="http://schemas.microsoft.com/office/drawing/2014/main" id="{CB42A196-1B24-4E93-93DB-64AA1B2E1FE4}"/>
                  </a:ext>
                </a:extLst>
              </p:cNvPr>
              <p:cNvSpPr txBox="1"/>
              <p:nvPr/>
            </p:nvSpPr>
            <p:spPr>
              <a:xfrm>
                <a:off x="8784614" y="1217990"/>
                <a:ext cx="560871" cy="257618"/>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VS Team Services</a:t>
                </a:r>
              </a:p>
            </p:txBody>
          </p:sp>
          <p:sp>
            <p:nvSpPr>
              <p:cNvPr id="670" name="Freeform 370">
                <a:extLst>
                  <a:ext uri="{FF2B5EF4-FFF2-40B4-BE49-F238E27FC236}">
                    <a16:creationId xmlns:a16="http://schemas.microsoft.com/office/drawing/2014/main" id="{11ED75CC-6F4D-4526-82A2-5997C8CD8D95}"/>
                  </a:ext>
                </a:extLst>
              </p:cNvPr>
              <p:cNvSpPr/>
              <p:nvPr/>
            </p:nvSpPr>
            <p:spPr bwMode="auto">
              <a:xfrm>
                <a:off x="8437736" y="116085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sp>
          <p:nvSpPr>
            <p:cNvPr id="663" name="TextBox 662">
              <a:extLst>
                <a:ext uri="{FF2B5EF4-FFF2-40B4-BE49-F238E27FC236}">
                  <a16:creationId xmlns:a16="http://schemas.microsoft.com/office/drawing/2014/main" id="{CA693332-08AD-4BB9-94DC-C9E31BC8FD39}"/>
                </a:ext>
              </a:extLst>
            </p:cNvPr>
            <p:cNvSpPr txBox="1"/>
            <p:nvPr/>
          </p:nvSpPr>
          <p:spPr>
            <a:xfrm>
              <a:off x="6616145" y="3034216"/>
              <a:ext cx="530408" cy="245041"/>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Xamarin</a:t>
              </a:r>
            </a:p>
          </p:txBody>
        </p:sp>
        <p:pic>
          <p:nvPicPr>
            <p:cNvPr id="664" name="Picture 663">
              <a:extLst>
                <a:ext uri="{FF2B5EF4-FFF2-40B4-BE49-F238E27FC236}">
                  <a16:creationId xmlns:a16="http://schemas.microsoft.com/office/drawing/2014/main" id="{4A249A18-8254-411C-BBAA-DC83839A52EB}"/>
                </a:ext>
              </a:extLst>
            </p:cNvPr>
            <p:cNvPicPr>
              <a:picLocks noChangeAspect="1"/>
            </p:cNvPicPr>
            <p:nvPr/>
          </p:nvPicPr>
          <p:blipFill>
            <a:blip r:embed="rId63" cstate="print">
              <a:biLevel thresh="25000"/>
              <a:extLst>
                <a:ext uri="{28A0092B-C50C-407E-A947-70E740481C1C}">
                  <a14:useLocalDpi xmlns:a14="http://schemas.microsoft.com/office/drawing/2010/main" val="0"/>
                </a:ext>
              </a:extLst>
            </a:blip>
            <a:stretch>
              <a:fillRect/>
            </a:stretch>
          </p:blipFill>
          <p:spPr>
            <a:xfrm>
              <a:off x="6213940" y="2900219"/>
              <a:ext cx="409756" cy="409756"/>
            </a:xfrm>
            <a:prstGeom prst="rect">
              <a:avLst/>
            </a:prstGeom>
          </p:spPr>
        </p:pic>
        <p:sp>
          <p:nvSpPr>
            <p:cNvPr id="665" name="TextBox 664">
              <a:extLst>
                <a:ext uri="{FF2B5EF4-FFF2-40B4-BE49-F238E27FC236}">
                  <a16:creationId xmlns:a16="http://schemas.microsoft.com/office/drawing/2014/main" id="{2B9FED08-88AC-4044-9DC3-6F130EA1D325}"/>
                </a:ext>
              </a:extLst>
            </p:cNvPr>
            <p:cNvSpPr txBox="1"/>
            <p:nvPr/>
          </p:nvSpPr>
          <p:spPr>
            <a:xfrm>
              <a:off x="6586051" y="3423345"/>
              <a:ext cx="530408" cy="245041"/>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HockeyApp</a:t>
              </a:r>
            </a:p>
          </p:txBody>
        </p:sp>
        <p:pic>
          <p:nvPicPr>
            <p:cNvPr id="666" name="Picture 2" descr="https://wmpdatastorage.blob.core.windows.net/logos/6c752373-c0f2-464a-94e0-6c88e0554313">
              <a:hlinkClick r:id="rId64"/>
              <a:extLst>
                <a:ext uri="{FF2B5EF4-FFF2-40B4-BE49-F238E27FC236}">
                  <a16:creationId xmlns:a16="http://schemas.microsoft.com/office/drawing/2014/main" id="{9A9A5498-2019-4F39-AFA4-63374A4143E5}"/>
                </a:ext>
              </a:extLst>
            </p:cNvPr>
            <p:cNvPicPr>
              <a:picLocks noChangeAspect="1" noChangeArrowheads="1"/>
            </p:cNvPicPr>
            <p:nvPr/>
          </p:nvPicPr>
          <p:blipFill>
            <a:blip r:embed="rId65" cstate="print">
              <a:biLevel thresh="25000"/>
              <a:extLst>
                <a:ext uri="{28A0092B-C50C-407E-A947-70E740481C1C}">
                  <a14:useLocalDpi xmlns:a14="http://schemas.microsoft.com/office/drawing/2010/main" val="0"/>
                </a:ext>
              </a:extLst>
            </a:blip>
            <a:srcRect/>
            <a:stretch>
              <a:fillRect/>
            </a:stretch>
          </p:blipFill>
          <p:spPr bwMode="auto">
            <a:xfrm>
              <a:off x="6160428" y="3261480"/>
              <a:ext cx="457469" cy="457469"/>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a:extLst>
                <a:ext uri="{FF2B5EF4-FFF2-40B4-BE49-F238E27FC236}">
                  <a16:creationId xmlns:a16="http://schemas.microsoft.com/office/drawing/2014/main" id="{7A1FB433-8475-4EBF-A618-4F59AD3FEB08}"/>
                </a:ext>
              </a:extLst>
            </p:cNvPr>
            <p:cNvPicPr>
              <a:picLocks noChangeAspect="1"/>
            </p:cNvPicPr>
            <p:nvPr/>
          </p:nvPicPr>
          <p:blipFill>
            <a:blip r:embed="rId66" cstate="print">
              <a:biLevel thresh="25000"/>
              <a:extLst>
                <a:ext uri="{28A0092B-C50C-407E-A947-70E740481C1C}">
                  <a14:useLocalDpi xmlns:a14="http://schemas.microsoft.com/office/drawing/2010/main" val="0"/>
                </a:ext>
              </a:extLst>
            </a:blip>
            <a:stretch>
              <a:fillRect/>
            </a:stretch>
          </p:blipFill>
          <p:spPr>
            <a:xfrm>
              <a:off x="6218171" y="2513057"/>
              <a:ext cx="302066" cy="302066"/>
            </a:xfrm>
            <a:prstGeom prst="rect">
              <a:avLst/>
            </a:prstGeom>
          </p:spPr>
        </p:pic>
        <p:sp>
          <p:nvSpPr>
            <p:cNvPr id="668" name="TextBox 667">
              <a:extLst>
                <a:ext uri="{FF2B5EF4-FFF2-40B4-BE49-F238E27FC236}">
                  <a16:creationId xmlns:a16="http://schemas.microsoft.com/office/drawing/2014/main" id="{05517A4E-2E45-4034-A845-6936E710DDD9}"/>
                </a:ext>
              </a:extLst>
            </p:cNvPr>
            <p:cNvSpPr txBox="1"/>
            <p:nvPr/>
          </p:nvSpPr>
          <p:spPr>
            <a:xfrm>
              <a:off x="6589152" y="2527555"/>
              <a:ext cx="646015" cy="256420"/>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Engagement</a:t>
              </a:r>
            </a:p>
          </p:txBody>
        </p:sp>
      </p:grpSp>
      <p:grpSp>
        <p:nvGrpSpPr>
          <p:cNvPr id="685" name="Group 684">
            <a:extLst>
              <a:ext uri="{FF2B5EF4-FFF2-40B4-BE49-F238E27FC236}">
                <a16:creationId xmlns:a16="http://schemas.microsoft.com/office/drawing/2014/main" id="{7EBF3B7B-93E1-406A-A6E1-F34357254ED6}"/>
              </a:ext>
            </a:extLst>
          </p:cNvPr>
          <p:cNvGrpSpPr/>
          <p:nvPr/>
        </p:nvGrpSpPr>
        <p:grpSpPr>
          <a:xfrm>
            <a:off x="2042473" y="515951"/>
            <a:ext cx="2462661" cy="823728"/>
            <a:chOff x="2657989" y="-182936"/>
            <a:chExt cx="2462661" cy="823728"/>
          </a:xfrm>
        </p:grpSpPr>
        <p:sp>
          <p:nvSpPr>
            <p:cNvPr id="686" name="Rectangle 685">
              <a:extLst>
                <a:ext uri="{FF2B5EF4-FFF2-40B4-BE49-F238E27FC236}">
                  <a16:creationId xmlns:a16="http://schemas.microsoft.com/office/drawing/2014/main" id="{AA60BDC2-76E4-4A0E-8027-FC394059AA26}"/>
                </a:ext>
              </a:extLst>
            </p:cNvPr>
            <p:cNvSpPr/>
            <p:nvPr/>
          </p:nvSpPr>
          <p:spPr bwMode="auto">
            <a:xfrm>
              <a:off x="2657989" y="-182936"/>
              <a:ext cx="2248167" cy="823728"/>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89617" tIns="140569" rIns="89617"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Media &amp; CDN</a:t>
              </a:r>
            </a:p>
          </p:txBody>
        </p:sp>
        <p:grpSp>
          <p:nvGrpSpPr>
            <p:cNvPr id="687" name="Group 686">
              <a:extLst>
                <a:ext uri="{FF2B5EF4-FFF2-40B4-BE49-F238E27FC236}">
                  <a16:creationId xmlns:a16="http://schemas.microsoft.com/office/drawing/2014/main" id="{3BEA72E4-F1D9-46BE-A1C0-C48574118D71}"/>
                </a:ext>
              </a:extLst>
            </p:cNvPr>
            <p:cNvGrpSpPr/>
            <p:nvPr/>
          </p:nvGrpSpPr>
          <p:grpSpPr>
            <a:xfrm>
              <a:off x="4154428" y="202363"/>
              <a:ext cx="966222" cy="304239"/>
              <a:chOff x="4094213" y="3729530"/>
              <a:chExt cx="985876" cy="310428"/>
            </a:xfrm>
          </p:grpSpPr>
          <p:sp>
            <p:nvSpPr>
              <p:cNvPr id="693" name="TextBox 692">
                <a:extLst>
                  <a:ext uri="{FF2B5EF4-FFF2-40B4-BE49-F238E27FC236}">
                    <a16:creationId xmlns:a16="http://schemas.microsoft.com/office/drawing/2014/main" id="{E0A3B859-3C33-419A-AAB8-948F793DFF69}"/>
                  </a:ext>
                </a:extLst>
              </p:cNvPr>
              <p:cNvSpPr txBox="1"/>
              <p:nvPr/>
            </p:nvSpPr>
            <p:spPr>
              <a:xfrm>
                <a:off x="4420933" y="3729530"/>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5" b="0" i="0" u="none" strike="noStrike" kern="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Content </a:t>
                </a:r>
                <a:br>
                  <a:rPr kumimoji="0" lang="en-US" sz="755" b="0" i="0" u="none" strike="noStrike" kern="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755" b="0" i="0" u="none" strike="noStrike" kern="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Delivery</a:t>
                </a:r>
              </a:p>
              <a:p>
                <a:pPr marL="0" marR="0" lvl="0" indent="0" defTabSz="913599" eaLnBrk="0" fontAlgn="base" latinLnBrk="0" hangingPunct="0">
                  <a:lnSpc>
                    <a:spcPts val="800"/>
                  </a:lnSpc>
                  <a:spcBef>
                    <a:spcPct val="0"/>
                  </a:spcBef>
                  <a:spcAft>
                    <a:spcPct val="0"/>
                  </a:spcAft>
                  <a:buClrTx/>
                  <a:buSzTx/>
                  <a:buFontTx/>
                  <a:buNone/>
                  <a:tabLst/>
                  <a:defRPr/>
                </a:pPr>
                <a:r>
                  <a:rPr kumimoji="0" lang="en-US" sz="755" b="0" i="0" u="none" strike="noStrike" kern="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Network</a:t>
                </a:r>
              </a:p>
            </p:txBody>
          </p:sp>
          <p:pic>
            <p:nvPicPr>
              <p:cNvPr id="694" name="Picture 693" descr="Content Delivery Network (CDN).png">
                <a:extLst>
                  <a:ext uri="{FF2B5EF4-FFF2-40B4-BE49-F238E27FC236}">
                    <a16:creationId xmlns:a16="http://schemas.microsoft.com/office/drawing/2014/main" id="{7506227B-F9C4-47DF-84DA-3151A48C1257}"/>
                  </a:ext>
                </a:extLst>
              </p:cNvPr>
              <p:cNvPicPr>
                <a:picLocks noChangeAspect="1"/>
              </p:cNvPicPr>
              <p:nvPr/>
            </p:nvPicPr>
            <p:blipFill>
              <a:blip r:embed="rId67" cstate="print">
                <a:biLevel thresh="25000"/>
                <a:extLst>
                  <a:ext uri="{28A0092B-C50C-407E-A947-70E740481C1C}">
                    <a14:useLocalDpi xmlns:a14="http://schemas.microsoft.com/office/drawing/2010/main" val="0"/>
                  </a:ext>
                </a:extLst>
              </a:blip>
              <a:stretch>
                <a:fillRect/>
              </a:stretch>
            </p:blipFill>
            <p:spPr>
              <a:xfrm>
                <a:off x="4094213" y="3743791"/>
                <a:ext cx="296167" cy="296167"/>
              </a:xfrm>
              <a:prstGeom prst="rect">
                <a:avLst/>
              </a:prstGeom>
            </p:spPr>
          </p:pic>
        </p:grpSp>
        <p:grpSp>
          <p:nvGrpSpPr>
            <p:cNvPr id="688" name="Group 687">
              <a:extLst>
                <a:ext uri="{FF2B5EF4-FFF2-40B4-BE49-F238E27FC236}">
                  <a16:creationId xmlns:a16="http://schemas.microsoft.com/office/drawing/2014/main" id="{7597CC50-63B8-4201-9D04-5366A1C6FB89}"/>
                </a:ext>
              </a:extLst>
            </p:cNvPr>
            <p:cNvGrpSpPr/>
            <p:nvPr/>
          </p:nvGrpSpPr>
          <p:grpSpPr>
            <a:xfrm>
              <a:off x="2685877" y="220509"/>
              <a:ext cx="977300" cy="295102"/>
              <a:chOff x="2770452" y="3748045"/>
              <a:chExt cx="997180" cy="301105"/>
            </a:xfrm>
          </p:grpSpPr>
          <p:sp>
            <p:nvSpPr>
              <p:cNvPr id="691" name="TextBox 690">
                <a:extLst>
                  <a:ext uri="{FF2B5EF4-FFF2-40B4-BE49-F238E27FC236}">
                    <a16:creationId xmlns:a16="http://schemas.microsoft.com/office/drawing/2014/main" id="{3365C449-5309-4176-BE53-2DE0D605EA42}"/>
                  </a:ext>
                </a:extLst>
              </p:cNvPr>
              <p:cNvSpPr txBox="1"/>
              <p:nvPr/>
            </p:nvSpPr>
            <p:spPr>
              <a:xfrm>
                <a:off x="3108476" y="3748045"/>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Media </a:t>
                </a:r>
                <a:b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692" name="Picture 691" descr="Media Services.png">
                <a:extLst>
                  <a:ext uri="{FF2B5EF4-FFF2-40B4-BE49-F238E27FC236}">
                    <a16:creationId xmlns:a16="http://schemas.microsoft.com/office/drawing/2014/main" id="{322873A2-2510-446E-B6C6-DCC961B56763}"/>
                  </a:ext>
                </a:extLst>
              </p:cNvPr>
              <p:cNvPicPr>
                <a:picLocks noChangeAspect="1"/>
              </p:cNvPicPr>
              <p:nvPr/>
            </p:nvPicPr>
            <p:blipFill>
              <a:blip r:embed="rId68" cstate="print">
                <a:biLevel thresh="25000"/>
                <a:extLst>
                  <a:ext uri="{28A0092B-C50C-407E-A947-70E740481C1C}">
                    <a14:useLocalDpi xmlns:a14="http://schemas.microsoft.com/office/drawing/2010/main" val="0"/>
                  </a:ext>
                </a:extLst>
              </a:blip>
              <a:stretch>
                <a:fillRect/>
              </a:stretch>
            </p:blipFill>
            <p:spPr>
              <a:xfrm>
                <a:off x="2770452" y="3757874"/>
                <a:ext cx="282134" cy="282134"/>
              </a:xfrm>
              <a:prstGeom prst="rect">
                <a:avLst/>
              </a:prstGeom>
            </p:spPr>
          </p:pic>
        </p:grpSp>
        <p:sp>
          <p:nvSpPr>
            <p:cNvPr id="689" name="TextBox 688">
              <a:extLst>
                <a:ext uri="{FF2B5EF4-FFF2-40B4-BE49-F238E27FC236}">
                  <a16:creationId xmlns:a16="http://schemas.microsoft.com/office/drawing/2014/main" id="{D5357C75-A111-4B2B-8DF9-09945D5BEFDF}"/>
                </a:ext>
              </a:extLst>
            </p:cNvPr>
            <p:cNvSpPr txBox="1"/>
            <p:nvPr/>
          </p:nvSpPr>
          <p:spPr>
            <a:xfrm>
              <a:off x="3707540" y="227490"/>
              <a:ext cx="464102"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Media </a:t>
              </a:r>
              <a:b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690" name="Picture 689" descr="Media Services.png">
              <a:extLst>
                <a:ext uri="{FF2B5EF4-FFF2-40B4-BE49-F238E27FC236}">
                  <a16:creationId xmlns:a16="http://schemas.microsoft.com/office/drawing/2014/main" id="{EC71735E-5D3E-4E5E-93C3-A00F91734393}"/>
                </a:ext>
              </a:extLst>
            </p:cNvPr>
            <p:cNvPicPr>
              <a:picLocks noChangeAspect="1"/>
            </p:cNvPicPr>
            <p:nvPr/>
          </p:nvPicPr>
          <p:blipFill>
            <a:blip r:embed="rId68" cstate="print">
              <a:biLevel thresh="25000"/>
              <a:extLst>
                <a:ext uri="{28A0092B-C50C-407E-A947-70E740481C1C}">
                  <a14:useLocalDpi xmlns:a14="http://schemas.microsoft.com/office/drawing/2010/main" val="0"/>
                </a:ext>
              </a:extLst>
            </a:blip>
            <a:stretch>
              <a:fillRect/>
            </a:stretch>
          </p:blipFill>
          <p:spPr>
            <a:xfrm>
              <a:off x="3376255" y="237123"/>
              <a:ext cx="276509" cy="276509"/>
            </a:xfrm>
            <a:prstGeom prst="rect">
              <a:avLst/>
            </a:prstGeom>
          </p:spPr>
        </p:pic>
      </p:grpSp>
    </p:spTree>
    <p:extLst>
      <p:ext uri="{BB962C8B-B14F-4D97-AF65-F5344CB8AC3E}">
        <p14:creationId xmlns:p14="http://schemas.microsoft.com/office/powerpoint/2010/main" val="3881911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500"/>
                                        <p:tgtEl>
                                          <p:spTgt spid="332"/>
                                        </p:tgtEl>
                                      </p:cBhvr>
                                    </p:animEffect>
                                  </p:childTnLst>
                                  <p:subTnLst>
                                    <p:set>
                                      <p:cBhvr override="childStyle">
                                        <p:cTn dur="1" fill="hold" display="0" masterRel="nextClick" afterEffect="1"/>
                                        <p:tgtEl>
                                          <p:spTgt spid="33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
                                        </p:tgtEl>
                                        <p:attrNameLst>
                                          <p:attrName>style.visibility</p:attrName>
                                        </p:attrNameLst>
                                      </p:cBhvr>
                                      <p:to>
                                        <p:strVal val="visible"/>
                                      </p:to>
                                    </p:set>
                                    <p:animEffect transition="in" filter="fade">
                                      <p:cBhvr>
                                        <p:cTn id="12" dur="500"/>
                                        <p:tgtEl>
                                          <p:spTgt spid="287"/>
                                        </p:tgtEl>
                                      </p:cBhvr>
                                    </p:animEffect>
                                  </p:childTnLst>
                                  <p:subTnLst>
                                    <p:set>
                                      <p:cBhvr override="childStyle">
                                        <p:cTn dur="1" fill="hold" display="0" masterRel="nextClick" afterEffect="1"/>
                                        <p:tgtEl>
                                          <p:spTgt spid="28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7"/>
                                        </p:tgtEl>
                                        <p:attrNameLst>
                                          <p:attrName>style.visibility</p:attrName>
                                        </p:attrNameLst>
                                      </p:cBhvr>
                                      <p:to>
                                        <p:strVal val="visible"/>
                                      </p:to>
                                    </p:set>
                                    <p:animEffect transition="in" filter="fade">
                                      <p:cBhvr>
                                        <p:cTn id="17" dur="500"/>
                                        <p:tgtEl>
                                          <p:spTgt spid="297"/>
                                        </p:tgtEl>
                                      </p:cBhvr>
                                    </p:animEffect>
                                  </p:childTnLst>
                                  <p:subTnLst>
                                    <p:set>
                                      <p:cBhvr override="childStyle">
                                        <p:cTn dur="1" fill="hold" display="0" masterRel="nextClick" afterEffect="1"/>
                                        <p:tgtEl>
                                          <p:spTgt spid="29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1"/>
                                        </p:tgtEl>
                                        <p:attrNameLst>
                                          <p:attrName>style.visibility</p:attrName>
                                        </p:attrNameLst>
                                      </p:cBhvr>
                                      <p:to>
                                        <p:strVal val="visible"/>
                                      </p:to>
                                    </p:set>
                                    <p:animEffect transition="in" filter="fade">
                                      <p:cBhvr>
                                        <p:cTn id="22" dur="500"/>
                                        <p:tgtEl>
                                          <p:spTgt spid="351"/>
                                        </p:tgtEl>
                                      </p:cBhvr>
                                    </p:animEffect>
                                  </p:childTnLst>
                                  <p:subTnLst>
                                    <p:set>
                                      <p:cBhvr override="childStyle">
                                        <p:cTn dur="1" fill="hold" display="0" masterRel="nextClick" afterEffect="1"/>
                                        <p:tgtEl>
                                          <p:spTgt spid="35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5"/>
                                        </p:tgtEl>
                                        <p:attrNameLst>
                                          <p:attrName>style.visibility</p:attrName>
                                        </p:attrNameLst>
                                      </p:cBhvr>
                                      <p:to>
                                        <p:strVal val="visible"/>
                                      </p:to>
                                    </p:set>
                                    <p:animEffect transition="in" filter="fade">
                                      <p:cBhvr>
                                        <p:cTn id="27" dur="500"/>
                                        <p:tgtEl>
                                          <p:spTgt spid="435"/>
                                        </p:tgtEl>
                                      </p:cBhvr>
                                    </p:animEffect>
                                  </p:childTnLst>
                                  <p:subTnLst>
                                    <p:set>
                                      <p:cBhvr override="childStyle">
                                        <p:cTn dur="1" fill="hold" display="0" masterRel="nextClick" afterEffect="1"/>
                                        <p:tgtEl>
                                          <p:spTgt spid="43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85"/>
                                        </p:tgtEl>
                                        <p:attrNameLst>
                                          <p:attrName>style.visibility</p:attrName>
                                        </p:attrNameLst>
                                      </p:cBhvr>
                                      <p:to>
                                        <p:strVal val="visible"/>
                                      </p:to>
                                    </p:set>
                                    <p:animEffect transition="in" filter="fade">
                                      <p:cBhvr>
                                        <p:cTn id="32" dur="500"/>
                                        <p:tgtEl>
                                          <p:spTgt spid="685"/>
                                        </p:tgtEl>
                                      </p:cBhvr>
                                    </p:animEffect>
                                  </p:childTnLst>
                                  <p:subTnLst>
                                    <p:set>
                                      <p:cBhvr override="childStyle">
                                        <p:cTn dur="1" fill="hold" display="0" masterRel="nextClick" afterEffect="1"/>
                                        <p:tgtEl>
                                          <p:spTgt spid="68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2"/>
                                        </p:tgtEl>
                                        <p:attrNameLst>
                                          <p:attrName>style.visibility</p:attrName>
                                        </p:attrNameLst>
                                      </p:cBhvr>
                                      <p:to>
                                        <p:strVal val="visible"/>
                                      </p:to>
                                    </p:set>
                                    <p:animEffect transition="in" filter="fade">
                                      <p:cBhvr>
                                        <p:cTn id="37" dur="500"/>
                                        <p:tgtEl>
                                          <p:spTgt spid="382"/>
                                        </p:tgtEl>
                                      </p:cBhvr>
                                    </p:animEffect>
                                  </p:childTnLst>
                                  <p:subTnLst>
                                    <p:set>
                                      <p:cBhvr override="childStyle">
                                        <p:cTn dur="1" fill="hold" display="0" masterRel="nextClick" afterEffect="1"/>
                                        <p:tgtEl>
                                          <p:spTgt spid="382"/>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21"/>
                                        </p:tgtEl>
                                        <p:attrNameLst>
                                          <p:attrName>style.visibility</p:attrName>
                                        </p:attrNameLst>
                                      </p:cBhvr>
                                      <p:to>
                                        <p:strVal val="visible"/>
                                      </p:to>
                                    </p:set>
                                    <p:animEffect transition="in" filter="fade">
                                      <p:cBhvr>
                                        <p:cTn id="42" dur="500"/>
                                        <p:tgtEl>
                                          <p:spTgt spid="421"/>
                                        </p:tgtEl>
                                      </p:cBhvr>
                                    </p:animEffect>
                                  </p:childTnLst>
                                  <p:subTnLst>
                                    <p:set>
                                      <p:cBhvr override="childStyle">
                                        <p:cTn dur="1" fill="hold" display="0" masterRel="nextClick" afterEffect="1"/>
                                        <p:tgtEl>
                                          <p:spTgt spid="421"/>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19"/>
                                        </p:tgtEl>
                                        <p:attrNameLst>
                                          <p:attrName>style.visibility</p:attrName>
                                        </p:attrNameLst>
                                      </p:cBhvr>
                                      <p:to>
                                        <p:strVal val="visible"/>
                                      </p:to>
                                    </p:set>
                                    <p:animEffect transition="in" filter="fade">
                                      <p:cBhvr>
                                        <p:cTn id="47" dur="500"/>
                                        <p:tgtEl>
                                          <p:spTgt spid="619"/>
                                        </p:tgtEl>
                                      </p:cBhvr>
                                    </p:animEffect>
                                  </p:childTnLst>
                                  <p:subTnLst>
                                    <p:set>
                                      <p:cBhvr override="childStyle">
                                        <p:cTn dur="1" fill="hold" display="0" masterRel="nextClick" afterEffect="1"/>
                                        <p:tgtEl>
                                          <p:spTgt spid="619"/>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58"/>
                                        </p:tgtEl>
                                        <p:attrNameLst>
                                          <p:attrName>style.visibility</p:attrName>
                                        </p:attrNameLst>
                                      </p:cBhvr>
                                      <p:to>
                                        <p:strVal val="visible"/>
                                      </p:to>
                                    </p:set>
                                    <p:animEffect transition="in" filter="fade">
                                      <p:cBhvr>
                                        <p:cTn id="52" dur="500"/>
                                        <p:tgtEl>
                                          <p:spTgt spid="658"/>
                                        </p:tgtEl>
                                      </p:cBhvr>
                                    </p:animEffect>
                                  </p:childTnLst>
                                  <p:subTnLst>
                                    <p:set>
                                      <p:cBhvr override="childStyle">
                                        <p:cTn dur="1" fill="hold" display="0" masterRel="nextClick" afterEffect="1"/>
                                        <p:tgtEl>
                                          <p:spTgt spid="658"/>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82"/>
                                        </p:tgtEl>
                                        <p:attrNameLst>
                                          <p:attrName>style.visibility</p:attrName>
                                        </p:attrNameLst>
                                      </p:cBhvr>
                                      <p:to>
                                        <p:strVal val="visible"/>
                                      </p:to>
                                    </p:set>
                                    <p:animEffect transition="in" filter="fade">
                                      <p:cBhvr>
                                        <p:cTn id="57" dur="500"/>
                                        <p:tgtEl>
                                          <p:spTgt spid="482"/>
                                        </p:tgtEl>
                                      </p:cBhvr>
                                    </p:animEffect>
                                  </p:childTnLst>
                                  <p:subTnLst>
                                    <p:set>
                                      <p:cBhvr override="childStyle">
                                        <p:cTn dur="1" fill="hold" display="0" masterRel="nextClick" afterEffect="1"/>
                                        <p:tgtEl>
                                          <p:spTgt spid="482"/>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18"/>
                                        </p:tgtEl>
                                        <p:attrNameLst>
                                          <p:attrName>style.visibility</p:attrName>
                                        </p:attrNameLst>
                                      </p:cBhvr>
                                      <p:to>
                                        <p:strVal val="visible"/>
                                      </p:to>
                                    </p:set>
                                    <p:animEffect transition="in" filter="fade">
                                      <p:cBhvr>
                                        <p:cTn id="62" dur="500"/>
                                        <p:tgtEl>
                                          <p:spTgt spid="518"/>
                                        </p:tgtEl>
                                      </p:cBhvr>
                                    </p:animEffect>
                                  </p:childTnLst>
                                  <p:subTnLst>
                                    <p:set>
                                      <p:cBhvr override="childStyle">
                                        <p:cTn dur="1" fill="hold" display="0" masterRel="nextClick" afterEffect="1"/>
                                        <p:tgtEl>
                                          <p:spTgt spid="518"/>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63"/>
                                        </p:tgtEl>
                                        <p:attrNameLst>
                                          <p:attrName>style.visibility</p:attrName>
                                        </p:attrNameLst>
                                      </p:cBhvr>
                                      <p:to>
                                        <p:strVal val="visible"/>
                                      </p:to>
                                    </p:set>
                                    <p:animEffect transition="in" filter="fade">
                                      <p:cBhvr>
                                        <p:cTn id="67" dur="500"/>
                                        <p:tgtEl>
                                          <p:spTgt spid="563"/>
                                        </p:tgtEl>
                                      </p:cBhvr>
                                    </p:animEffect>
                                  </p:childTnLst>
                                  <p:subTnLst>
                                    <p:set>
                                      <p:cBhvr override="childStyle">
                                        <p:cTn dur="1" fill="hold" display="0" masterRel="nextClick" afterEffect="1"/>
                                        <p:tgtEl>
                                          <p:spTgt spid="56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 name="Freeform 6">
            <a:extLst>
              <a:ext uri="{FF2B5EF4-FFF2-40B4-BE49-F238E27FC236}">
                <a16:creationId xmlns:a16="http://schemas.microsoft.com/office/drawing/2014/main" id="{3693DD08-7DA5-44E4-B3AA-91519EED6DF2}"/>
              </a:ext>
            </a:extLst>
          </p:cNvPr>
          <p:cNvSpPr>
            <a:spLocks noEditPoints="1"/>
          </p:cNvSpPr>
          <p:nvPr/>
        </p:nvSpPr>
        <p:spPr bwMode="auto">
          <a:xfrm>
            <a:off x="1388520" y="5632"/>
            <a:ext cx="10965812" cy="5101047"/>
          </a:xfrm>
          <a:custGeom>
            <a:avLst/>
            <a:gdLst>
              <a:gd name="T0" fmla="*/ 2843 w 3260"/>
              <a:gd name="T1" fmla="*/ 1040 h 1694"/>
              <a:gd name="T2" fmla="*/ 2706 w 3260"/>
              <a:gd name="T3" fmla="*/ 1121 h 1694"/>
              <a:gd name="T4" fmla="*/ 3101 w 3260"/>
              <a:gd name="T5" fmla="*/ 1119 h 1694"/>
              <a:gd name="T6" fmla="*/ 1330 w 3260"/>
              <a:gd name="T7" fmla="*/ 153 h 1694"/>
              <a:gd name="T8" fmla="*/ 1357 w 3260"/>
              <a:gd name="T9" fmla="*/ 41 h 1694"/>
              <a:gd name="T10" fmla="*/ 1093 w 3260"/>
              <a:gd name="T11" fmla="*/ 175 h 1694"/>
              <a:gd name="T12" fmla="*/ 1115 w 3260"/>
              <a:gd name="T13" fmla="*/ 313 h 1694"/>
              <a:gd name="T14" fmla="*/ 1909 w 3260"/>
              <a:gd name="T15" fmla="*/ 55 h 1694"/>
              <a:gd name="T16" fmla="*/ 590 w 3260"/>
              <a:gd name="T17" fmla="*/ 24 h 1694"/>
              <a:gd name="T18" fmla="*/ 897 w 3260"/>
              <a:gd name="T19" fmla="*/ 944 h 1694"/>
              <a:gd name="T20" fmla="*/ 622 w 3260"/>
              <a:gd name="T21" fmla="*/ 717 h 1694"/>
              <a:gd name="T22" fmla="*/ 934 w 3260"/>
              <a:gd name="T23" fmla="*/ 526 h 1694"/>
              <a:gd name="T24" fmla="*/ 900 w 3260"/>
              <a:gd name="T25" fmla="*/ 310 h 1694"/>
              <a:gd name="T26" fmla="*/ 808 w 3260"/>
              <a:gd name="T27" fmla="*/ 172 h 1694"/>
              <a:gd name="T28" fmla="*/ 687 w 3260"/>
              <a:gd name="T29" fmla="*/ 121 h 1694"/>
              <a:gd name="T30" fmla="*/ 152 w 3260"/>
              <a:gd name="T31" fmla="*/ 11 h 1694"/>
              <a:gd name="T32" fmla="*/ 118 w 3260"/>
              <a:gd name="T33" fmla="*/ 222 h 1694"/>
              <a:gd name="T34" fmla="*/ 327 w 3260"/>
              <a:gd name="T35" fmla="*/ 321 h 1694"/>
              <a:gd name="T36" fmla="*/ 406 w 3260"/>
              <a:gd name="T37" fmla="*/ 761 h 1694"/>
              <a:gd name="T38" fmla="*/ 749 w 3260"/>
              <a:gd name="T39" fmla="*/ 1186 h 1694"/>
              <a:gd name="T40" fmla="*/ 886 w 3260"/>
              <a:gd name="T41" fmla="*/ 1643 h 1694"/>
              <a:gd name="T42" fmla="*/ 3236 w 3260"/>
              <a:gd name="T43" fmla="*/ 1515 h 1694"/>
              <a:gd name="T44" fmla="*/ 2763 w 3260"/>
              <a:gd name="T45" fmla="*/ 958 h 1694"/>
              <a:gd name="T46" fmla="*/ 2590 w 3260"/>
              <a:gd name="T47" fmla="*/ 854 h 1694"/>
              <a:gd name="T48" fmla="*/ 2698 w 3260"/>
              <a:gd name="T49" fmla="*/ 572 h 1694"/>
              <a:gd name="T50" fmla="*/ 2898 w 3260"/>
              <a:gd name="T51" fmla="*/ 132 h 1694"/>
              <a:gd name="T52" fmla="*/ 2300 w 3260"/>
              <a:gd name="T53" fmla="*/ 3 h 1694"/>
              <a:gd name="T54" fmla="*/ 1991 w 3260"/>
              <a:gd name="T55" fmla="*/ 151 h 1694"/>
              <a:gd name="T56" fmla="*/ 1720 w 3260"/>
              <a:gd name="T57" fmla="*/ 141 h 1694"/>
              <a:gd name="T58" fmla="*/ 1548 w 3260"/>
              <a:gd name="T59" fmla="*/ 310 h 1694"/>
              <a:gd name="T60" fmla="*/ 1697 w 3260"/>
              <a:gd name="T61" fmla="*/ 325 h 1694"/>
              <a:gd name="T62" fmla="*/ 1491 w 3260"/>
              <a:gd name="T63" fmla="*/ 562 h 1694"/>
              <a:gd name="T64" fmla="*/ 1768 w 3260"/>
              <a:gd name="T65" fmla="*/ 594 h 1694"/>
              <a:gd name="T66" fmla="*/ 1719 w 3260"/>
              <a:gd name="T67" fmla="*/ 686 h 1694"/>
              <a:gd name="T68" fmla="*/ 1682 w 3260"/>
              <a:gd name="T69" fmla="*/ 1394 h 1694"/>
              <a:gd name="T70" fmla="*/ 1850 w 3260"/>
              <a:gd name="T71" fmla="*/ 731 h 1694"/>
              <a:gd name="T72" fmla="*/ 2233 w 3260"/>
              <a:gd name="T73" fmla="*/ 809 h 1694"/>
              <a:gd name="T74" fmla="*/ 2002 w 3260"/>
              <a:gd name="T75" fmla="*/ 527 h 1694"/>
              <a:gd name="T76" fmla="*/ 2891 w 3260"/>
              <a:gd name="T77" fmla="*/ 1163 h 1694"/>
              <a:gd name="T78" fmla="*/ 2926 w 3260"/>
              <a:gd name="T79" fmla="*/ 1501 h 1694"/>
              <a:gd name="T80" fmla="*/ 293 w 3260"/>
              <a:gd name="T81" fmla="*/ 349 h 1694"/>
              <a:gd name="T82" fmla="*/ 2003 w 3260"/>
              <a:gd name="T83" fmla="*/ 1218 h 1694"/>
              <a:gd name="T84" fmla="*/ 1312 w 3260"/>
              <a:gd name="T85" fmla="*/ 233 h 1694"/>
              <a:gd name="T86" fmla="*/ 131 w 3260"/>
              <a:gd name="T87" fmla="*/ 226 h 1694"/>
              <a:gd name="T88" fmla="*/ 2836 w 3260"/>
              <a:gd name="T89" fmla="*/ 628 h 1694"/>
              <a:gd name="T90" fmla="*/ 2925 w 3260"/>
              <a:gd name="T91" fmla="*/ 1111 h 1694"/>
              <a:gd name="T92" fmla="*/ 2830 w 3260"/>
              <a:gd name="T93" fmla="*/ 367 h 1694"/>
              <a:gd name="T94" fmla="*/ 2757 w 3260"/>
              <a:gd name="T95" fmla="*/ 892 h 1694"/>
              <a:gd name="T96" fmla="*/ 2695 w 3260"/>
              <a:gd name="T97" fmla="*/ 1047 h 1694"/>
              <a:gd name="T98" fmla="*/ 2553 w 3260"/>
              <a:gd name="T99" fmla="*/ 1023 h 1694"/>
              <a:gd name="T100" fmla="*/ 1684 w 3260"/>
              <a:gd name="T101" fmla="*/ 276 h 1694"/>
              <a:gd name="T102" fmla="*/ 1744 w 3260"/>
              <a:gd name="T103" fmla="*/ 617 h 1694"/>
              <a:gd name="T104" fmla="*/ 1659 w 3260"/>
              <a:gd name="T105" fmla="*/ 156 h 1694"/>
              <a:gd name="T106" fmla="*/ 1937 w 3260"/>
              <a:gd name="T107" fmla="*/ 121 h 1694"/>
              <a:gd name="T108" fmla="*/ 940 w 3260"/>
              <a:gd name="T109" fmla="*/ 505 h 1694"/>
              <a:gd name="T110" fmla="*/ 175 w 3260"/>
              <a:gd name="T111" fmla="*/ 174 h 1694"/>
              <a:gd name="T112" fmla="*/ 1009 w 3260"/>
              <a:gd name="T113" fmla="*/ 1028 h 1694"/>
              <a:gd name="T114" fmla="*/ 1009 w 3260"/>
              <a:gd name="T115" fmla="*/ 492 h 1694"/>
              <a:gd name="T116" fmla="*/ 1464 w 3260"/>
              <a:gd name="T117" fmla="*/ 394 h 1694"/>
              <a:gd name="T118" fmla="*/ 930 w 3260"/>
              <a:gd name="T119" fmla="*/ 34 h 1694"/>
              <a:gd name="T120" fmla="*/ 884 w 3260"/>
              <a:gd name="T121" fmla="*/ 92 h 1694"/>
              <a:gd name="T122" fmla="*/ 956 w 3260"/>
              <a:gd name="T123" fmla="*/ 188 h 1694"/>
              <a:gd name="T124" fmla="*/ 950 w 3260"/>
              <a:gd name="T125" fmla="*/ 104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0" h="1694">
                <a:moveTo>
                  <a:pt x="2796" y="665"/>
                </a:moveTo>
                <a:cubicBezTo>
                  <a:pt x="2795" y="664"/>
                  <a:pt x="2795" y="664"/>
                  <a:pt x="2795" y="664"/>
                </a:cubicBezTo>
                <a:cubicBezTo>
                  <a:pt x="2794" y="665"/>
                  <a:pt x="2794" y="665"/>
                  <a:pt x="2794" y="665"/>
                </a:cubicBezTo>
                <a:cubicBezTo>
                  <a:pt x="2795" y="666"/>
                  <a:pt x="2795" y="666"/>
                  <a:pt x="2795" y="666"/>
                </a:cubicBezTo>
                <a:lnTo>
                  <a:pt x="2796" y="665"/>
                </a:lnTo>
                <a:close/>
                <a:moveTo>
                  <a:pt x="2760" y="1091"/>
                </a:moveTo>
                <a:cubicBezTo>
                  <a:pt x="2759" y="1090"/>
                  <a:pt x="2759" y="1090"/>
                  <a:pt x="2759" y="1090"/>
                </a:cubicBezTo>
                <a:cubicBezTo>
                  <a:pt x="2758" y="1089"/>
                  <a:pt x="2758" y="1089"/>
                  <a:pt x="2758" y="1089"/>
                </a:cubicBezTo>
                <a:cubicBezTo>
                  <a:pt x="2759" y="1088"/>
                  <a:pt x="2759" y="1088"/>
                  <a:pt x="2759" y="1088"/>
                </a:cubicBezTo>
                <a:cubicBezTo>
                  <a:pt x="2760" y="1087"/>
                  <a:pt x="2760" y="1087"/>
                  <a:pt x="2760" y="1087"/>
                </a:cubicBezTo>
                <a:cubicBezTo>
                  <a:pt x="2761" y="1086"/>
                  <a:pt x="2761" y="1086"/>
                  <a:pt x="2761" y="1086"/>
                </a:cubicBezTo>
                <a:cubicBezTo>
                  <a:pt x="2761" y="1087"/>
                  <a:pt x="2761" y="1087"/>
                  <a:pt x="2761" y="1087"/>
                </a:cubicBezTo>
                <a:cubicBezTo>
                  <a:pt x="2761" y="1086"/>
                  <a:pt x="2761" y="1086"/>
                  <a:pt x="2761" y="1086"/>
                </a:cubicBezTo>
                <a:cubicBezTo>
                  <a:pt x="2760" y="1085"/>
                  <a:pt x="2760" y="1085"/>
                  <a:pt x="2760" y="1085"/>
                </a:cubicBezTo>
                <a:cubicBezTo>
                  <a:pt x="2760" y="1083"/>
                  <a:pt x="2760" y="1083"/>
                  <a:pt x="2760" y="1083"/>
                </a:cubicBezTo>
                <a:cubicBezTo>
                  <a:pt x="2759" y="1083"/>
                  <a:pt x="2759" y="1083"/>
                  <a:pt x="2759" y="1083"/>
                </a:cubicBezTo>
                <a:cubicBezTo>
                  <a:pt x="2758" y="1084"/>
                  <a:pt x="2758" y="1084"/>
                  <a:pt x="2758" y="1084"/>
                </a:cubicBezTo>
                <a:cubicBezTo>
                  <a:pt x="2758" y="1087"/>
                  <a:pt x="2758" y="1087"/>
                  <a:pt x="2758" y="1087"/>
                </a:cubicBezTo>
                <a:cubicBezTo>
                  <a:pt x="2757" y="1090"/>
                  <a:pt x="2757" y="1090"/>
                  <a:pt x="2757" y="1090"/>
                </a:cubicBezTo>
                <a:cubicBezTo>
                  <a:pt x="2755" y="1093"/>
                  <a:pt x="2755" y="1093"/>
                  <a:pt x="2755" y="1093"/>
                </a:cubicBezTo>
                <a:cubicBezTo>
                  <a:pt x="2755" y="1095"/>
                  <a:pt x="2755" y="1095"/>
                  <a:pt x="2755" y="1095"/>
                </a:cubicBezTo>
                <a:cubicBezTo>
                  <a:pt x="2756" y="1095"/>
                  <a:pt x="2756" y="1095"/>
                  <a:pt x="2756" y="1095"/>
                </a:cubicBezTo>
                <a:cubicBezTo>
                  <a:pt x="2758" y="1095"/>
                  <a:pt x="2758" y="1095"/>
                  <a:pt x="2758" y="1095"/>
                </a:cubicBezTo>
                <a:cubicBezTo>
                  <a:pt x="2759" y="1093"/>
                  <a:pt x="2759" y="1093"/>
                  <a:pt x="2759" y="1093"/>
                </a:cubicBezTo>
                <a:cubicBezTo>
                  <a:pt x="2760" y="1092"/>
                  <a:pt x="2760" y="1092"/>
                  <a:pt x="2760" y="1092"/>
                </a:cubicBezTo>
                <a:cubicBezTo>
                  <a:pt x="2761" y="1091"/>
                  <a:pt x="2761" y="1091"/>
                  <a:pt x="2761" y="1091"/>
                </a:cubicBezTo>
                <a:lnTo>
                  <a:pt x="2760" y="1091"/>
                </a:lnTo>
                <a:close/>
                <a:moveTo>
                  <a:pt x="2801" y="1122"/>
                </a:moveTo>
                <a:cubicBezTo>
                  <a:pt x="2800" y="1121"/>
                  <a:pt x="2800" y="1121"/>
                  <a:pt x="2800" y="1121"/>
                </a:cubicBezTo>
                <a:cubicBezTo>
                  <a:pt x="2799" y="1122"/>
                  <a:pt x="2799" y="1122"/>
                  <a:pt x="2799" y="1122"/>
                </a:cubicBezTo>
                <a:cubicBezTo>
                  <a:pt x="2800" y="1123"/>
                  <a:pt x="2800" y="1123"/>
                  <a:pt x="2800" y="1123"/>
                </a:cubicBezTo>
                <a:lnTo>
                  <a:pt x="2801" y="1122"/>
                </a:lnTo>
                <a:close/>
                <a:moveTo>
                  <a:pt x="2756" y="1128"/>
                </a:moveTo>
                <a:cubicBezTo>
                  <a:pt x="2757" y="1127"/>
                  <a:pt x="2757" y="1127"/>
                  <a:pt x="2757" y="1127"/>
                </a:cubicBezTo>
                <a:cubicBezTo>
                  <a:pt x="2759" y="1126"/>
                  <a:pt x="2759" y="1126"/>
                  <a:pt x="2759" y="1126"/>
                </a:cubicBezTo>
                <a:cubicBezTo>
                  <a:pt x="2757" y="1126"/>
                  <a:pt x="2757" y="1126"/>
                  <a:pt x="2757" y="1126"/>
                </a:cubicBezTo>
                <a:lnTo>
                  <a:pt x="2756" y="1128"/>
                </a:lnTo>
                <a:close/>
                <a:moveTo>
                  <a:pt x="2759" y="1143"/>
                </a:moveTo>
                <a:cubicBezTo>
                  <a:pt x="2758" y="1145"/>
                  <a:pt x="2758" y="1145"/>
                  <a:pt x="2758" y="1145"/>
                </a:cubicBezTo>
                <a:cubicBezTo>
                  <a:pt x="2759" y="1145"/>
                  <a:pt x="2759" y="1145"/>
                  <a:pt x="2759" y="1145"/>
                </a:cubicBezTo>
                <a:cubicBezTo>
                  <a:pt x="2760" y="1143"/>
                  <a:pt x="2760" y="1143"/>
                  <a:pt x="2760" y="1143"/>
                </a:cubicBezTo>
                <a:lnTo>
                  <a:pt x="2759" y="1143"/>
                </a:lnTo>
                <a:close/>
                <a:moveTo>
                  <a:pt x="2759" y="1150"/>
                </a:moveTo>
                <a:cubicBezTo>
                  <a:pt x="2760" y="1148"/>
                  <a:pt x="2760" y="1148"/>
                  <a:pt x="2760" y="1148"/>
                </a:cubicBezTo>
                <a:cubicBezTo>
                  <a:pt x="2759" y="1147"/>
                  <a:pt x="2759" y="1147"/>
                  <a:pt x="2759" y="1147"/>
                </a:cubicBezTo>
                <a:cubicBezTo>
                  <a:pt x="2757" y="1148"/>
                  <a:pt x="2757" y="1148"/>
                  <a:pt x="2757" y="1148"/>
                </a:cubicBezTo>
                <a:cubicBezTo>
                  <a:pt x="2758" y="1148"/>
                  <a:pt x="2758" y="1148"/>
                  <a:pt x="2758" y="1148"/>
                </a:cubicBezTo>
                <a:cubicBezTo>
                  <a:pt x="2755" y="1150"/>
                  <a:pt x="2755" y="1150"/>
                  <a:pt x="2755" y="1150"/>
                </a:cubicBezTo>
                <a:cubicBezTo>
                  <a:pt x="2753" y="1151"/>
                  <a:pt x="2753" y="1151"/>
                  <a:pt x="2753" y="1151"/>
                </a:cubicBezTo>
                <a:cubicBezTo>
                  <a:pt x="2755" y="1152"/>
                  <a:pt x="2755" y="1152"/>
                  <a:pt x="2755" y="1152"/>
                </a:cubicBezTo>
                <a:lnTo>
                  <a:pt x="2759" y="1150"/>
                </a:lnTo>
                <a:close/>
                <a:moveTo>
                  <a:pt x="2829" y="645"/>
                </a:moveTo>
                <a:cubicBezTo>
                  <a:pt x="2832" y="646"/>
                  <a:pt x="2832" y="646"/>
                  <a:pt x="2832" y="646"/>
                </a:cubicBezTo>
                <a:cubicBezTo>
                  <a:pt x="2833" y="648"/>
                  <a:pt x="2833" y="648"/>
                  <a:pt x="2833" y="648"/>
                </a:cubicBezTo>
                <a:cubicBezTo>
                  <a:pt x="2834" y="647"/>
                  <a:pt x="2834" y="647"/>
                  <a:pt x="2834" y="647"/>
                </a:cubicBezTo>
                <a:cubicBezTo>
                  <a:pt x="2835" y="644"/>
                  <a:pt x="2835" y="644"/>
                  <a:pt x="2835" y="644"/>
                </a:cubicBezTo>
                <a:cubicBezTo>
                  <a:pt x="2837" y="642"/>
                  <a:pt x="2837" y="642"/>
                  <a:pt x="2837" y="642"/>
                </a:cubicBezTo>
                <a:cubicBezTo>
                  <a:pt x="2838" y="640"/>
                  <a:pt x="2838" y="640"/>
                  <a:pt x="2838" y="640"/>
                </a:cubicBezTo>
                <a:cubicBezTo>
                  <a:pt x="2837" y="640"/>
                  <a:pt x="2837" y="640"/>
                  <a:pt x="2837" y="640"/>
                </a:cubicBezTo>
                <a:cubicBezTo>
                  <a:pt x="2836" y="638"/>
                  <a:pt x="2836" y="638"/>
                  <a:pt x="2836" y="638"/>
                </a:cubicBezTo>
                <a:cubicBezTo>
                  <a:pt x="2834" y="636"/>
                  <a:pt x="2834" y="636"/>
                  <a:pt x="2834" y="636"/>
                </a:cubicBezTo>
                <a:cubicBezTo>
                  <a:pt x="2833" y="636"/>
                  <a:pt x="2833" y="636"/>
                  <a:pt x="2833" y="636"/>
                </a:cubicBezTo>
                <a:cubicBezTo>
                  <a:pt x="2831" y="635"/>
                  <a:pt x="2831" y="635"/>
                  <a:pt x="2831" y="635"/>
                </a:cubicBezTo>
                <a:cubicBezTo>
                  <a:pt x="2829" y="635"/>
                  <a:pt x="2829" y="635"/>
                  <a:pt x="2829" y="635"/>
                </a:cubicBezTo>
                <a:cubicBezTo>
                  <a:pt x="2826" y="637"/>
                  <a:pt x="2826" y="637"/>
                  <a:pt x="2826" y="637"/>
                </a:cubicBezTo>
                <a:cubicBezTo>
                  <a:pt x="2826" y="638"/>
                  <a:pt x="2826" y="638"/>
                  <a:pt x="2826" y="638"/>
                </a:cubicBezTo>
                <a:cubicBezTo>
                  <a:pt x="2825" y="640"/>
                  <a:pt x="2825" y="640"/>
                  <a:pt x="2825" y="640"/>
                </a:cubicBezTo>
                <a:cubicBezTo>
                  <a:pt x="2823" y="640"/>
                  <a:pt x="2823" y="640"/>
                  <a:pt x="2823" y="640"/>
                </a:cubicBezTo>
                <a:cubicBezTo>
                  <a:pt x="2822" y="642"/>
                  <a:pt x="2822" y="642"/>
                  <a:pt x="2822" y="642"/>
                </a:cubicBezTo>
                <a:cubicBezTo>
                  <a:pt x="2821" y="641"/>
                  <a:pt x="2821" y="641"/>
                  <a:pt x="2821" y="641"/>
                </a:cubicBezTo>
                <a:cubicBezTo>
                  <a:pt x="2820" y="639"/>
                  <a:pt x="2820" y="639"/>
                  <a:pt x="2820" y="639"/>
                </a:cubicBezTo>
                <a:cubicBezTo>
                  <a:pt x="2819" y="639"/>
                  <a:pt x="2819" y="639"/>
                  <a:pt x="2819" y="639"/>
                </a:cubicBezTo>
                <a:cubicBezTo>
                  <a:pt x="2816" y="642"/>
                  <a:pt x="2816" y="642"/>
                  <a:pt x="2816" y="642"/>
                </a:cubicBezTo>
                <a:cubicBezTo>
                  <a:pt x="2816" y="643"/>
                  <a:pt x="2816" y="643"/>
                  <a:pt x="2816" y="643"/>
                </a:cubicBezTo>
                <a:cubicBezTo>
                  <a:pt x="2814" y="645"/>
                  <a:pt x="2814" y="645"/>
                  <a:pt x="2814" y="645"/>
                </a:cubicBezTo>
                <a:cubicBezTo>
                  <a:pt x="2814" y="647"/>
                  <a:pt x="2814" y="647"/>
                  <a:pt x="2814" y="647"/>
                </a:cubicBezTo>
                <a:cubicBezTo>
                  <a:pt x="2817" y="647"/>
                  <a:pt x="2817" y="647"/>
                  <a:pt x="2817" y="647"/>
                </a:cubicBezTo>
                <a:cubicBezTo>
                  <a:pt x="2817" y="649"/>
                  <a:pt x="2817" y="649"/>
                  <a:pt x="2817" y="649"/>
                </a:cubicBezTo>
                <a:cubicBezTo>
                  <a:pt x="2817" y="650"/>
                  <a:pt x="2817" y="650"/>
                  <a:pt x="2817" y="650"/>
                </a:cubicBezTo>
                <a:cubicBezTo>
                  <a:pt x="2817" y="651"/>
                  <a:pt x="2817" y="651"/>
                  <a:pt x="2817" y="651"/>
                </a:cubicBezTo>
                <a:cubicBezTo>
                  <a:pt x="2818" y="653"/>
                  <a:pt x="2818" y="653"/>
                  <a:pt x="2818" y="653"/>
                </a:cubicBezTo>
                <a:cubicBezTo>
                  <a:pt x="2821" y="654"/>
                  <a:pt x="2821" y="654"/>
                  <a:pt x="2821" y="654"/>
                </a:cubicBezTo>
                <a:cubicBezTo>
                  <a:pt x="2821" y="655"/>
                  <a:pt x="2821" y="655"/>
                  <a:pt x="2821" y="655"/>
                </a:cubicBezTo>
                <a:cubicBezTo>
                  <a:pt x="2821" y="655"/>
                  <a:pt x="2821" y="655"/>
                  <a:pt x="2821" y="655"/>
                </a:cubicBezTo>
                <a:cubicBezTo>
                  <a:pt x="2822" y="655"/>
                  <a:pt x="2822" y="655"/>
                  <a:pt x="2822" y="655"/>
                </a:cubicBezTo>
                <a:cubicBezTo>
                  <a:pt x="2823" y="655"/>
                  <a:pt x="2823" y="655"/>
                  <a:pt x="2823" y="655"/>
                </a:cubicBezTo>
                <a:cubicBezTo>
                  <a:pt x="2824" y="655"/>
                  <a:pt x="2824" y="655"/>
                  <a:pt x="2824" y="655"/>
                </a:cubicBezTo>
                <a:cubicBezTo>
                  <a:pt x="2824" y="654"/>
                  <a:pt x="2824" y="654"/>
                  <a:pt x="2824" y="654"/>
                </a:cubicBezTo>
                <a:cubicBezTo>
                  <a:pt x="2822" y="652"/>
                  <a:pt x="2822" y="652"/>
                  <a:pt x="2822" y="652"/>
                </a:cubicBezTo>
                <a:cubicBezTo>
                  <a:pt x="2823" y="650"/>
                  <a:pt x="2823" y="650"/>
                  <a:pt x="2823" y="650"/>
                </a:cubicBezTo>
                <a:cubicBezTo>
                  <a:pt x="2824" y="647"/>
                  <a:pt x="2824" y="647"/>
                  <a:pt x="2824" y="647"/>
                </a:cubicBezTo>
                <a:cubicBezTo>
                  <a:pt x="2826" y="645"/>
                  <a:pt x="2826" y="645"/>
                  <a:pt x="2826" y="645"/>
                </a:cubicBezTo>
                <a:cubicBezTo>
                  <a:pt x="2827" y="644"/>
                  <a:pt x="2827" y="644"/>
                  <a:pt x="2827" y="644"/>
                </a:cubicBezTo>
                <a:lnTo>
                  <a:pt x="2829" y="645"/>
                </a:lnTo>
                <a:close/>
                <a:moveTo>
                  <a:pt x="2719" y="1139"/>
                </a:moveTo>
                <a:cubicBezTo>
                  <a:pt x="2721" y="1139"/>
                  <a:pt x="2721" y="1139"/>
                  <a:pt x="2721" y="1139"/>
                </a:cubicBezTo>
                <a:cubicBezTo>
                  <a:pt x="2723" y="1141"/>
                  <a:pt x="2723" y="1141"/>
                  <a:pt x="2723" y="1141"/>
                </a:cubicBezTo>
                <a:cubicBezTo>
                  <a:pt x="2725" y="1141"/>
                  <a:pt x="2725" y="1141"/>
                  <a:pt x="2725" y="1141"/>
                </a:cubicBezTo>
                <a:cubicBezTo>
                  <a:pt x="2726" y="1144"/>
                  <a:pt x="2726" y="1144"/>
                  <a:pt x="2726" y="1144"/>
                </a:cubicBezTo>
                <a:cubicBezTo>
                  <a:pt x="2729" y="1145"/>
                  <a:pt x="2729" y="1145"/>
                  <a:pt x="2729" y="1145"/>
                </a:cubicBezTo>
                <a:cubicBezTo>
                  <a:pt x="2732" y="1144"/>
                  <a:pt x="2732" y="1144"/>
                  <a:pt x="2732" y="1144"/>
                </a:cubicBezTo>
                <a:cubicBezTo>
                  <a:pt x="2734" y="1143"/>
                  <a:pt x="2734" y="1143"/>
                  <a:pt x="2734" y="1143"/>
                </a:cubicBezTo>
                <a:cubicBezTo>
                  <a:pt x="2734" y="1142"/>
                  <a:pt x="2734" y="1142"/>
                  <a:pt x="2734" y="1142"/>
                </a:cubicBezTo>
                <a:cubicBezTo>
                  <a:pt x="2732" y="1140"/>
                  <a:pt x="2732" y="1140"/>
                  <a:pt x="2732" y="1140"/>
                </a:cubicBezTo>
                <a:cubicBezTo>
                  <a:pt x="2731" y="1137"/>
                  <a:pt x="2731" y="1137"/>
                  <a:pt x="2731" y="1137"/>
                </a:cubicBezTo>
                <a:cubicBezTo>
                  <a:pt x="2729" y="1137"/>
                  <a:pt x="2729" y="1137"/>
                  <a:pt x="2729" y="1137"/>
                </a:cubicBezTo>
                <a:cubicBezTo>
                  <a:pt x="2728" y="1136"/>
                  <a:pt x="2728" y="1136"/>
                  <a:pt x="2728" y="1136"/>
                </a:cubicBezTo>
                <a:cubicBezTo>
                  <a:pt x="2726" y="1134"/>
                  <a:pt x="2726" y="1134"/>
                  <a:pt x="2726" y="1134"/>
                </a:cubicBezTo>
                <a:cubicBezTo>
                  <a:pt x="2724" y="1136"/>
                  <a:pt x="2724" y="1136"/>
                  <a:pt x="2724" y="1136"/>
                </a:cubicBezTo>
                <a:cubicBezTo>
                  <a:pt x="2722" y="1136"/>
                  <a:pt x="2722" y="1136"/>
                  <a:pt x="2722" y="1136"/>
                </a:cubicBezTo>
                <a:cubicBezTo>
                  <a:pt x="2719" y="1133"/>
                  <a:pt x="2719" y="1133"/>
                  <a:pt x="2719" y="1133"/>
                </a:cubicBezTo>
                <a:cubicBezTo>
                  <a:pt x="2715" y="1136"/>
                  <a:pt x="2715" y="1136"/>
                  <a:pt x="2715" y="1136"/>
                </a:cubicBezTo>
                <a:cubicBezTo>
                  <a:pt x="2715" y="1137"/>
                  <a:pt x="2715" y="1137"/>
                  <a:pt x="2715" y="1137"/>
                </a:cubicBezTo>
                <a:cubicBezTo>
                  <a:pt x="2716" y="1139"/>
                  <a:pt x="2716" y="1139"/>
                  <a:pt x="2716" y="1139"/>
                </a:cubicBezTo>
                <a:lnTo>
                  <a:pt x="2719" y="1139"/>
                </a:lnTo>
                <a:close/>
                <a:moveTo>
                  <a:pt x="2833" y="633"/>
                </a:moveTo>
                <a:cubicBezTo>
                  <a:pt x="2833" y="632"/>
                  <a:pt x="2833" y="632"/>
                  <a:pt x="2833" y="632"/>
                </a:cubicBezTo>
                <a:cubicBezTo>
                  <a:pt x="2831" y="632"/>
                  <a:pt x="2831" y="632"/>
                  <a:pt x="2831" y="632"/>
                </a:cubicBezTo>
                <a:cubicBezTo>
                  <a:pt x="2830" y="634"/>
                  <a:pt x="2830" y="634"/>
                  <a:pt x="2830" y="634"/>
                </a:cubicBezTo>
                <a:cubicBezTo>
                  <a:pt x="2831" y="634"/>
                  <a:pt x="2831" y="634"/>
                  <a:pt x="2831" y="634"/>
                </a:cubicBezTo>
                <a:lnTo>
                  <a:pt x="2833" y="633"/>
                </a:lnTo>
                <a:close/>
                <a:moveTo>
                  <a:pt x="2810" y="685"/>
                </a:moveTo>
                <a:cubicBezTo>
                  <a:pt x="2810" y="683"/>
                  <a:pt x="2810" y="683"/>
                  <a:pt x="2810" y="683"/>
                </a:cubicBezTo>
                <a:cubicBezTo>
                  <a:pt x="2809" y="682"/>
                  <a:pt x="2809" y="682"/>
                  <a:pt x="2809" y="682"/>
                </a:cubicBezTo>
                <a:cubicBezTo>
                  <a:pt x="2809" y="684"/>
                  <a:pt x="2809" y="684"/>
                  <a:pt x="2809" y="684"/>
                </a:cubicBezTo>
                <a:cubicBezTo>
                  <a:pt x="2809" y="687"/>
                  <a:pt x="2809" y="687"/>
                  <a:pt x="2809" y="687"/>
                </a:cubicBezTo>
                <a:cubicBezTo>
                  <a:pt x="2810" y="687"/>
                  <a:pt x="2810" y="687"/>
                  <a:pt x="2810" y="687"/>
                </a:cubicBezTo>
                <a:lnTo>
                  <a:pt x="2810" y="685"/>
                </a:lnTo>
                <a:close/>
                <a:moveTo>
                  <a:pt x="2803" y="1044"/>
                </a:moveTo>
                <a:cubicBezTo>
                  <a:pt x="2802" y="1044"/>
                  <a:pt x="2802" y="1044"/>
                  <a:pt x="2802" y="1044"/>
                </a:cubicBezTo>
                <a:cubicBezTo>
                  <a:pt x="2801" y="1045"/>
                  <a:pt x="2801" y="1045"/>
                  <a:pt x="2801" y="1045"/>
                </a:cubicBezTo>
                <a:cubicBezTo>
                  <a:pt x="2803" y="1046"/>
                  <a:pt x="2803" y="1046"/>
                  <a:pt x="2803" y="1046"/>
                </a:cubicBezTo>
                <a:lnTo>
                  <a:pt x="2803" y="1044"/>
                </a:lnTo>
                <a:close/>
                <a:moveTo>
                  <a:pt x="2818" y="1026"/>
                </a:moveTo>
                <a:cubicBezTo>
                  <a:pt x="2819" y="1022"/>
                  <a:pt x="2819" y="1022"/>
                  <a:pt x="2819" y="1022"/>
                </a:cubicBezTo>
                <a:cubicBezTo>
                  <a:pt x="2819" y="1021"/>
                  <a:pt x="2819" y="1021"/>
                  <a:pt x="2819" y="1021"/>
                </a:cubicBezTo>
                <a:cubicBezTo>
                  <a:pt x="2818" y="1019"/>
                  <a:pt x="2818" y="1019"/>
                  <a:pt x="2818" y="1019"/>
                </a:cubicBezTo>
                <a:cubicBezTo>
                  <a:pt x="2815" y="1021"/>
                  <a:pt x="2815" y="1021"/>
                  <a:pt x="2815" y="1021"/>
                </a:cubicBezTo>
                <a:cubicBezTo>
                  <a:pt x="2812" y="1022"/>
                  <a:pt x="2812" y="1022"/>
                  <a:pt x="2812" y="1022"/>
                </a:cubicBezTo>
                <a:cubicBezTo>
                  <a:pt x="2812" y="1024"/>
                  <a:pt x="2812" y="1024"/>
                  <a:pt x="2812" y="1024"/>
                </a:cubicBezTo>
                <a:cubicBezTo>
                  <a:pt x="2813" y="1024"/>
                  <a:pt x="2813" y="1024"/>
                  <a:pt x="2813" y="1024"/>
                </a:cubicBezTo>
                <a:cubicBezTo>
                  <a:pt x="2812" y="1025"/>
                  <a:pt x="2812" y="1025"/>
                  <a:pt x="2812" y="1025"/>
                </a:cubicBezTo>
                <a:cubicBezTo>
                  <a:pt x="2810" y="1025"/>
                  <a:pt x="2810" y="1025"/>
                  <a:pt x="2810" y="1025"/>
                </a:cubicBezTo>
                <a:cubicBezTo>
                  <a:pt x="2809" y="1027"/>
                  <a:pt x="2809" y="1027"/>
                  <a:pt x="2809" y="1027"/>
                </a:cubicBezTo>
                <a:cubicBezTo>
                  <a:pt x="2808" y="1027"/>
                  <a:pt x="2808" y="1027"/>
                  <a:pt x="2808" y="1027"/>
                </a:cubicBezTo>
                <a:cubicBezTo>
                  <a:pt x="2807" y="1026"/>
                  <a:pt x="2807" y="1026"/>
                  <a:pt x="2807" y="1026"/>
                </a:cubicBezTo>
                <a:cubicBezTo>
                  <a:pt x="2809" y="1024"/>
                  <a:pt x="2809" y="1024"/>
                  <a:pt x="2809" y="1024"/>
                </a:cubicBezTo>
                <a:cubicBezTo>
                  <a:pt x="2810" y="1024"/>
                  <a:pt x="2810" y="1024"/>
                  <a:pt x="2810" y="1024"/>
                </a:cubicBezTo>
                <a:cubicBezTo>
                  <a:pt x="2811" y="1021"/>
                  <a:pt x="2811" y="1021"/>
                  <a:pt x="2811" y="1021"/>
                </a:cubicBezTo>
                <a:cubicBezTo>
                  <a:pt x="2811" y="1018"/>
                  <a:pt x="2811" y="1018"/>
                  <a:pt x="2811" y="1018"/>
                </a:cubicBezTo>
                <a:cubicBezTo>
                  <a:pt x="2809" y="1018"/>
                  <a:pt x="2809" y="1018"/>
                  <a:pt x="2809" y="1018"/>
                </a:cubicBezTo>
                <a:cubicBezTo>
                  <a:pt x="2809" y="1017"/>
                  <a:pt x="2809" y="1017"/>
                  <a:pt x="2809" y="1017"/>
                </a:cubicBezTo>
                <a:cubicBezTo>
                  <a:pt x="2811" y="1015"/>
                  <a:pt x="2811" y="1015"/>
                  <a:pt x="2811" y="1015"/>
                </a:cubicBezTo>
                <a:cubicBezTo>
                  <a:pt x="2811" y="1013"/>
                  <a:pt x="2811" y="1013"/>
                  <a:pt x="2811" y="1013"/>
                </a:cubicBezTo>
                <a:cubicBezTo>
                  <a:pt x="2810" y="1014"/>
                  <a:pt x="2810" y="1014"/>
                  <a:pt x="2810" y="1014"/>
                </a:cubicBezTo>
                <a:cubicBezTo>
                  <a:pt x="2807" y="1017"/>
                  <a:pt x="2807" y="1017"/>
                  <a:pt x="2807" y="1017"/>
                </a:cubicBezTo>
                <a:cubicBezTo>
                  <a:pt x="2806" y="1019"/>
                  <a:pt x="2806" y="1019"/>
                  <a:pt x="2806" y="1019"/>
                </a:cubicBezTo>
                <a:cubicBezTo>
                  <a:pt x="2806" y="1022"/>
                  <a:pt x="2806" y="1022"/>
                  <a:pt x="2806" y="1022"/>
                </a:cubicBezTo>
                <a:cubicBezTo>
                  <a:pt x="2805" y="1023"/>
                  <a:pt x="2805" y="1023"/>
                  <a:pt x="2805" y="1023"/>
                </a:cubicBezTo>
                <a:cubicBezTo>
                  <a:pt x="2804" y="1025"/>
                  <a:pt x="2804" y="1025"/>
                  <a:pt x="2804" y="1025"/>
                </a:cubicBezTo>
                <a:cubicBezTo>
                  <a:pt x="2805" y="1027"/>
                  <a:pt x="2805" y="1027"/>
                  <a:pt x="2805" y="1027"/>
                </a:cubicBezTo>
                <a:cubicBezTo>
                  <a:pt x="2807" y="1029"/>
                  <a:pt x="2807" y="1029"/>
                  <a:pt x="2807" y="1029"/>
                </a:cubicBezTo>
                <a:cubicBezTo>
                  <a:pt x="2806" y="1030"/>
                  <a:pt x="2806" y="1030"/>
                  <a:pt x="2806" y="1030"/>
                </a:cubicBezTo>
                <a:cubicBezTo>
                  <a:pt x="2805" y="1032"/>
                  <a:pt x="2805" y="1032"/>
                  <a:pt x="2805" y="1032"/>
                </a:cubicBezTo>
                <a:cubicBezTo>
                  <a:pt x="2807" y="1034"/>
                  <a:pt x="2807" y="1034"/>
                  <a:pt x="2807" y="1034"/>
                </a:cubicBezTo>
                <a:cubicBezTo>
                  <a:pt x="2807" y="1035"/>
                  <a:pt x="2807" y="1035"/>
                  <a:pt x="2807" y="1035"/>
                </a:cubicBezTo>
                <a:cubicBezTo>
                  <a:pt x="2808" y="1036"/>
                  <a:pt x="2808" y="1036"/>
                  <a:pt x="2808" y="1036"/>
                </a:cubicBezTo>
                <a:cubicBezTo>
                  <a:pt x="2807" y="1038"/>
                  <a:pt x="2807" y="1038"/>
                  <a:pt x="2807" y="1038"/>
                </a:cubicBezTo>
                <a:cubicBezTo>
                  <a:pt x="2808" y="1041"/>
                  <a:pt x="2808" y="1041"/>
                  <a:pt x="2808" y="1041"/>
                </a:cubicBezTo>
                <a:cubicBezTo>
                  <a:pt x="2810" y="1042"/>
                  <a:pt x="2810" y="1042"/>
                  <a:pt x="2810" y="1042"/>
                </a:cubicBezTo>
                <a:cubicBezTo>
                  <a:pt x="2812" y="1045"/>
                  <a:pt x="2812" y="1045"/>
                  <a:pt x="2812" y="1045"/>
                </a:cubicBezTo>
                <a:cubicBezTo>
                  <a:pt x="2813" y="1046"/>
                  <a:pt x="2813" y="1046"/>
                  <a:pt x="2813" y="1046"/>
                </a:cubicBezTo>
                <a:cubicBezTo>
                  <a:pt x="2814" y="1048"/>
                  <a:pt x="2814" y="1048"/>
                  <a:pt x="2814" y="1048"/>
                </a:cubicBezTo>
                <a:cubicBezTo>
                  <a:pt x="2814" y="1046"/>
                  <a:pt x="2814" y="1046"/>
                  <a:pt x="2814" y="1046"/>
                </a:cubicBezTo>
                <a:cubicBezTo>
                  <a:pt x="2815" y="1046"/>
                  <a:pt x="2815" y="1046"/>
                  <a:pt x="2815" y="1046"/>
                </a:cubicBezTo>
                <a:cubicBezTo>
                  <a:pt x="2814" y="1045"/>
                  <a:pt x="2814" y="1045"/>
                  <a:pt x="2814" y="1045"/>
                </a:cubicBezTo>
                <a:cubicBezTo>
                  <a:pt x="2812" y="1043"/>
                  <a:pt x="2812" y="1043"/>
                  <a:pt x="2812" y="1043"/>
                </a:cubicBezTo>
                <a:cubicBezTo>
                  <a:pt x="2811" y="1040"/>
                  <a:pt x="2811" y="1040"/>
                  <a:pt x="2811" y="1040"/>
                </a:cubicBezTo>
                <a:cubicBezTo>
                  <a:pt x="2809" y="1037"/>
                  <a:pt x="2809" y="1037"/>
                  <a:pt x="2809" y="1037"/>
                </a:cubicBezTo>
                <a:cubicBezTo>
                  <a:pt x="2809" y="1033"/>
                  <a:pt x="2809" y="1033"/>
                  <a:pt x="2809" y="1033"/>
                </a:cubicBezTo>
                <a:cubicBezTo>
                  <a:pt x="2811" y="1032"/>
                  <a:pt x="2811" y="1032"/>
                  <a:pt x="2811" y="1032"/>
                </a:cubicBezTo>
                <a:cubicBezTo>
                  <a:pt x="2813" y="1033"/>
                  <a:pt x="2813" y="1033"/>
                  <a:pt x="2813" y="1033"/>
                </a:cubicBezTo>
                <a:cubicBezTo>
                  <a:pt x="2816" y="1033"/>
                  <a:pt x="2816" y="1033"/>
                  <a:pt x="2816" y="1033"/>
                </a:cubicBezTo>
                <a:cubicBezTo>
                  <a:pt x="2817" y="1034"/>
                  <a:pt x="2817" y="1034"/>
                  <a:pt x="2817" y="1034"/>
                </a:cubicBezTo>
                <a:cubicBezTo>
                  <a:pt x="2819" y="1034"/>
                  <a:pt x="2819" y="1034"/>
                  <a:pt x="2819" y="1034"/>
                </a:cubicBezTo>
                <a:cubicBezTo>
                  <a:pt x="2818" y="1033"/>
                  <a:pt x="2818" y="1033"/>
                  <a:pt x="2818" y="1033"/>
                </a:cubicBezTo>
                <a:cubicBezTo>
                  <a:pt x="2818" y="1032"/>
                  <a:pt x="2818" y="1032"/>
                  <a:pt x="2818" y="1032"/>
                </a:cubicBezTo>
                <a:cubicBezTo>
                  <a:pt x="2815" y="1030"/>
                  <a:pt x="2815" y="1030"/>
                  <a:pt x="2815" y="1030"/>
                </a:cubicBezTo>
                <a:cubicBezTo>
                  <a:pt x="2814" y="1030"/>
                  <a:pt x="2814" y="1030"/>
                  <a:pt x="2814" y="1030"/>
                </a:cubicBezTo>
                <a:cubicBezTo>
                  <a:pt x="2813" y="1028"/>
                  <a:pt x="2813" y="1028"/>
                  <a:pt x="2813" y="1028"/>
                </a:cubicBezTo>
                <a:cubicBezTo>
                  <a:pt x="2814" y="1027"/>
                  <a:pt x="2814" y="1027"/>
                  <a:pt x="2814" y="1027"/>
                </a:cubicBezTo>
                <a:lnTo>
                  <a:pt x="2818" y="1026"/>
                </a:lnTo>
                <a:close/>
                <a:moveTo>
                  <a:pt x="2802" y="1114"/>
                </a:moveTo>
                <a:cubicBezTo>
                  <a:pt x="2801" y="1115"/>
                  <a:pt x="2801" y="1115"/>
                  <a:pt x="2801" y="1115"/>
                </a:cubicBezTo>
                <a:cubicBezTo>
                  <a:pt x="2801" y="1116"/>
                  <a:pt x="2801" y="1116"/>
                  <a:pt x="2801" y="1116"/>
                </a:cubicBezTo>
                <a:cubicBezTo>
                  <a:pt x="2803" y="1115"/>
                  <a:pt x="2803" y="1115"/>
                  <a:pt x="2803" y="1115"/>
                </a:cubicBezTo>
                <a:lnTo>
                  <a:pt x="2802" y="1114"/>
                </a:lnTo>
                <a:close/>
                <a:moveTo>
                  <a:pt x="2805" y="1122"/>
                </a:moveTo>
                <a:cubicBezTo>
                  <a:pt x="2803" y="1123"/>
                  <a:pt x="2803" y="1123"/>
                  <a:pt x="2803" y="1123"/>
                </a:cubicBezTo>
                <a:cubicBezTo>
                  <a:pt x="2805" y="1123"/>
                  <a:pt x="2805" y="1123"/>
                  <a:pt x="2805" y="1123"/>
                </a:cubicBezTo>
                <a:lnTo>
                  <a:pt x="2805" y="1122"/>
                </a:lnTo>
                <a:close/>
                <a:moveTo>
                  <a:pt x="2745" y="1041"/>
                </a:moveTo>
                <a:cubicBezTo>
                  <a:pt x="2746" y="1042"/>
                  <a:pt x="2746" y="1042"/>
                  <a:pt x="2746" y="1042"/>
                </a:cubicBezTo>
                <a:cubicBezTo>
                  <a:pt x="2748" y="1042"/>
                  <a:pt x="2748" y="1042"/>
                  <a:pt x="2748" y="1042"/>
                </a:cubicBezTo>
                <a:cubicBezTo>
                  <a:pt x="2746" y="1041"/>
                  <a:pt x="2746" y="1041"/>
                  <a:pt x="2746" y="1041"/>
                </a:cubicBezTo>
                <a:lnTo>
                  <a:pt x="2745" y="1041"/>
                </a:lnTo>
                <a:close/>
                <a:moveTo>
                  <a:pt x="2761" y="1058"/>
                </a:moveTo>
                <a:cubicBezTo>
                  <a:pt x="2761" y="1058"/>
                  <a:pt x="2761" y="1056"/>
                  <a:pt x="2761" y="1056"/>
                </a:cubicBezTo>
                <a:cubicBezTo>
                  <a:pt x="2760" y="1057"/>
                  <a:pt x="2760" y="1057"/>
                  <a:pt x="2760" y="1057"/>
                </a:cubicBezTo>
                <a:lnTo>
                  <a:pt x="2761" y="1058"/>
                </a:lnTo>
                <a:close/>
                <a:moveTo>
                  <a:pt x="2766" y="1055"/>
                </a:moveTo>
                <a:cubicBezTo>
                  <a:pt x="2766" y="1053"/>
                  <a:pt x="2766" y="1053"/>
                  <a:pt x="2766" y="1053"/>
                </a:cubicBezTo>
                <a:cubicBezTo>
                  <a:pt x="2765" y="1054"/>
                  <a:pt x="2765" y="1054"/>
                  <a:pt x="2765" y="1054"/>
                </a:cubicBezTo>
                <a:lnTo>
                  <a:pt x="2766" y="1055"/>
                </a:lnTo>
                <a:close/>
                <a:moveTo>
                  <a:pt x="2763" y="1052"/>
                </a:moveTo>
                <a:cubicBezTo>
                  <a:pt x="2763" y="1053"/>
                  <a:pt x="2763" y="1053"/>
                  <a:pt x="2763" y="1053"/>
                </a:cubicBezTo>
                <a:cubicBezTo>
                  <a:pt x="2765" y="1053"/>
                  <a:pt x="2765" y="1053"/>
                  <a:pt x="2765" y="1053"/>
                </a:cubicBezTo>
                <a:cubicBezTo>
                  <a:pt x="2766" y="1051"/>
                  <a:pt x="2766" y="1051"/>
                  <a:pt x="2766" y="1051"/>
                </a:cubicBezTo>
                <a:cubicBezTo>
                  <a:pt x="2764" y="1050"/>
                  <a:pt x="2764" y="1050"/>
                  <a:pt x="2764" y="1050"/>
                </a:cubicBezTo>
                <a:cubicBezTo>
                  <a:pt x="2763" y="1051"/>
                  <a:pt x="2763" y="1051"/>
                  <a:pt x="2763" y="1051"/>
                </a:cubicBezTo>
                <a:cubicBezTo>
                  <a:pt x="2762" y="1052"/>
                  <a:pt x="2762" y="1052"/>
                  <a:pt x="2762" y="1052"/>
                </a:cubicBezTo>
                <a:cubicBezTo>
                  <a:pt x="2763" y="1050"/>
                  <a:pt x="2763" y="1050"/>
                  <a:pt x="2763" y="1050"/>
                </a:cubicBezTo>
                <a:cubicBezTo>
                  <a:pt x="2762" y="1050"/>
                  <a:pt x="2762" y="1050"/>
                  <a:pt x="2762" y="1050"/>
                </a:cubicBezTo>
                <a:cubicBezTo>
                  <a:pt x="2760" y="1049"/>
                  <a:pt x="2760" y="1049"/>
                  <a:pt x="2760" y="1049"/>
                </a:cubicBezTo>
                <a:cubicBezTo>
                  <a:pt x="2757" y="1051"/>
                  <a:pt x="2757" y="1051"/>
                  <a:pt x="2757" y="1051"/>
                </a:cubicBezTo>
                <a:cubicBezTo>
                  <a:pt x="2757" y="1053"/>
                  <a:pt x="2757" y="1053"/>
                  <a:pt x="2757" y="1053"/>
                </a:cubicBezTo>
                <a:cubicBezTo>
                  <a:pt x="2759" y="1054"/>
                  <a:pt x="2759" y="1054"/>
                  <a:pt x="2759" y="1054"/>
                </a:cubicBezTo>
                <a:cubicBezTo>
                  <a:pt x="2760" y="1053"/>
                  <a:pt x="2760" y="1053"/>
                  <a:pt x="2760" y="1053"/>
                </a:cubicBezTo>
                <a:cubicBezTo>
                  <a:pt x="2762" y="1054"/>
                  <a:pt x="2762" y="1054"/>
                  <a:pt x="2762" y="1054"/>
                </a:cubicBezTo>
                <a:lnTo>
                  <a:pt x="2763" y="1052"/>
                </a:lnTo>
                <a:close/>
                <a:moveTo>
                  <a:pt x="2781" y="1056"/>
                </a:moveTo>
                <a:cubicBezTo>
                  <a:pt x="2783" y="1057"/>
                  <a:pt x="2783" y="1057"/>
                  <a:pt x="2783" y="1057"/>
                </a:cubicBezTo>
                <a:cubicBezTo>
                  <a:pt x="2783" y="1055"/>
                  <a:pt x="2783" y="1055"/>
                  <a:pt x="2783" y="1055"/>
                </a:cubicBezTo>
                <a:cubicBezTo>
                  <a:pt x="2781" y="1054"/>
                  <a:pt x="2781" y="1054"/>
                  <a:pt x="2781" y="1054"/>
                </a:cubicBezTo>
                <a:cubicBezTo>
                  <a:pt x="2780" y="1055"/>
                  <a:pt x="2780" y="1055"/>
                  <a:pt x="2780" y="1055"/>
                </a:cubicBezTo>
                <a:cubicBezTo>
                  <a:pt x="2779" y="1055"/>
                  <a:pt x="2779" y="1055"/>
                  <a:pt x="2779" y="1055"/>
                </a:cubicBezTo>
                <a:cubicBezTo>
                  <a:pt x="2777" y="1054"/>
                  <a:pt x="2777" y="1054"/>
                  <a:pt x="2777" y="1054"/>
                </a:cubicBezTo>
                <a:cubicBezTo>
                  <a:pt x="2775" y="1055"/>
                  <a:pt x="2775" y="1055"/>
                  <a:pt x="2775" y="1055"/>
                </a:cubicBezTo>
                <a:cubicBezTo>
                  <a:pt x="2775" y="1054"/>
                  <a:pt x="2775" y="1054"/>
                  <a:pt x="2775" y="1054"/>
                </a:cubicBezTo>
                <a:cubicBezTo>
                  <a:pt x="2773" y="1056"/>
                  <a:pt x="2773" y="1056"/>
                  <a:pt x="2773" y="1056"/>
                </a:cubicBezTo>
                <a:cubicBezTo>
                  <a:pt x="2773" y="1057"/>
                  <a:pt x="2773" y="1057"/>
                  <a:pt x="2773" y="1057"/>
                </a:cubicBezTo>
                <a:cubicBezTo>
                  <a:pt x="2774" y="1058"/>
                  <a:pt x="2774" y="1058"/>
                  <a:pt x="2774" y="1058"/>
                </a:cubicBezTo>
                <a:cubicBezTo>
                  <a:pt x="2776" y="1058"/>
                  <a:pt x="2776" y="1058"/>
                  <a:pt x="2776" y="1058"/>
                </a:cubicBezTo>
                <a:cubicBezTo>
                  <a:pt x="2778" y="1057"/>
                  <a:pt x="2778" y="1057"/>
                  <a:pt x="2778" y="1057"/>
                </a:cubicBezTo>
                <a:cubicBezTo>
                  <a:pt x="2779" y="1057"/>
                  <a:pt x="2779" y="1057"/>
                  <a:pt x="2779" y="1057"/>
                </a:cubicBezTo>
                <a:lnTo>
                  <a:pt x="2781" y="1056"/>
                </a:lnTo>
                <a:close/>
                <a:moveTo>
                  <a:pt x="2762" y="1056"/>
                </a:moveTo>
                <a:cubicBezTo>
                  <a:pt x="2764" y="1056"/>
                  <a:pt x="2764" y="1056"/>
                  <a:pt x="2764" y="1056"/>
                </a:cubicBezTo>
                <a:cubicBezTo>
                  <a:pt x="2763" y="1055"/>
                  <a:pt x="2763" y="1055"/>
                  <a:pt x="2763" y="1055"/>
                </a:cubicBezTo>
                <a:lnTo>
                  <a:pt x="2762" y="1056"/>
                </a:lnTo>
                <a:close/>
                <a:moveTo>
                  <a:pt x="2761" y="1127"/>
                </a:moveTo>
                <a:cubicBezTo>
                  <a:pt x="2763" y="1127"/>
                  <a:pt x="2763" y="1127"/>
                  <a:pt x="2763" y="1127"/>
                </a:cubicBezTo>
                <a:cubicBezTo>
                  <a:pt x="2764" y="1126"/>
                  <a:pt x="2764" y="1126"/>
                  <a:pt x="2764" y="1126"/>
                </a:cubicBezTo>
                <a:cubicBezTo>
                  <a:pt x="2766" y="1124"/>
                  <a:pt x="2766" y="1124"/>
                  <a:pt x="2766" y="1124"/>
                </a:cubicBezTo>
                <a:cubicBezTo>
                  <a:pt x="2766" y="1123"/>
                  <a:pt x="2766" y="1123"/>
                  <a:pt x="2766" y="1123"/>
                </a:cubicBezTo>
                <a:cubicBezTo>
                  <a:pt x="2764" y="1124"/>
                  <a:pt x="2764" y="1124"/>
                  <a:pt x="2764" y="1124"/>
                </a:cubicBezTo>
                <a:cubicBezTo>
                  <a:pt x="2763" y="1124"/>
                  <a:pt x="2763" y="1124"/>
                  <a:pt x="2763" y="1124"/>
                </a:cubicBezTo>
                <a:cubicBezTo>
                  <a:pt x="2762" y="1124"/>
                  <a:pt x="2762" y="1124"/>
                  <a:pt x="2762" y="1124"/>
                </a:cubicBezTo>
                <a:cubicBezTo>
                  <a:pt x="2762" y="1125"/>
                  <a:pt x="2762" y="1125"/>
                  <a:pt x="2762" y="1125"/>
                </a:cubicBezTo>
                <a:cubicBezTo>
                  <a:pt x="2760" y="1126"/>
                  <a:pt x="2760" y="1126"/>
                  <a:pt x="2760" y="1126"/>
                </a:cubicBezTo>
                <a:lnTo>
                  <a:pt x="2761" y="1127"/>
                </a:lnTo>
                <a:close/>
                <a:moveTo>
                  <a:pt x="2768" y="1125"/>
                </a:moveTo>
                <a:cubicBezTo>
                  <a:pt x="2767" y="1126"/>
                  <a:pt x="2767" y="1126"/>
                  <a:pt x="2767" y="1126"/>
                </a:cubicBezTo>
                <a:cubicBezTo>
                  <a:pt x="2768" y="1126"/>
                  <a:pt x="2768" y="1126"/>
                  <a:pt x="2768" y="1126"/>
                </a:cubicBezTo>
                <a:cubicBezTo>
                  <a:pt x="2769" y="1127"/>
                  <a:pt x="2769" y="1127"/>
                  <a:pt x="2769" y="1127"/>
                </a:cubicBezTo>
                <a:cubicBezTo>
                  <a:pt x="2771" y="1125"/>
                  <a:pt x="2771" y="1125"/>
                  <a:pt x="2771" y="1125"/>
                </a:cubicBezTo>
                <a:cubicBezTo>
                  <a:pt x="2770" y="1124"/>
                  <a:pt x="2770" y="1124"/>
                  <a:pt x="2770" y="1124"/>
                </a:cubicBezTo>
                <a:cubicBezTo>
                  <a:pt x="2769" y="1125"/>
                  <a:pt x="2769" y="1125"/>
                  <a:pt x="2769" y="1125"/>
                </a:cubicBezTo>
                <a:lnTo>
                  <a:pt x="2768" y="1125"/>
                </a:lnTo>
                <a:close/>
                <a:moveTo>
                  <a:pt x="2722" y="1129"/>
                </a:moveTo>
                <a:cubicBezTo>
                  <a:pt x="2723" y="1129"/>
                  <a:pt x="2723" y="1129"/>
                  <a:pt x="2723" y="1129"/>
                </a:cubicBezTo>
                <a:cubicBezTo>
                  <a:pt x="2723" y="1128"/>
                  <a:pt x="2723" y="1128"/>
                  <a:pt x="2723" y="1128"/>
                </a:cubicBezTo>
                <a:cubicBezTo>
                  <a:pt x="2723" y="1127"/>
                  <a:pt x="2723" y="1127"/>
                  <a:pt x="2723" y="1127"/>
                </a:cubicBezTo>
                <a:lnTo>
                  <a:pt x="2722" y="1129"/>
                </a:lnTo>
                <a:close/>
                <a:moveTo>
                  <a:pt x="2734" y="1100"/>
                </a:moveTo>
                <a:cubicBezTo>
                  <a:pt x="2733" y="1097"/>
                  <a:pt x="2733" y="1097"/>
                  <a:pt x="2733" y="1097"/>
                </a:cubicBezTo>
                <a:cubicBezTo>
                  <a:pt x="2732" y="1098"/>
                  <a:pt x="2732" y="1098"/>
                  <a:pt x="2732" y="1098"/>
                </a:cubicBezTo>
                <a:cubicBezTo>
                  <a:pt x="2732" y="1100"/>
                  <a:pt x="2732" y="1100"/>
                  <a:pt x="2732" y="1100"/>
                </a:cubicBezTo>
                <a:cubicBezTo>
                  <a:pt x="2731" y="1101"/>
                  <a:pt x="2731" y="1101"/>
                  <a:pt x="2731" y="1101"/>
                </a:cubicBezTo>
                <a:cubicBezTo>
                  <a:pt x="2732" y="1102"/>
                  <a:pt x="2732" y="1102"/>
                  <a:pt x="2732" y="1102"/>
                </a:cubicBezTo>
                <a:cubicBezTo>
                  <a:pt x="2733" y="1104"/>
                  <a:pt x="2733" y="1104"/>
                  <a:pt x="2733" y="1104"/>
                </a:cubicBezTo>
                <a:cubicBezTo>
                  <a:pt x="2733" y="1102"/>
                  <a:pt x="2733" y="1102"/>
                  <a:pt x="2733" y="1102"/>
                </a:cubicBezTo>
                <a:lnTo>
                  <a:pt x="2734" y="1100"/>
                </a:lnTo>
                <a:close/>
                <a:moveTo>
                  <a:pt x="2748" y="1040"/>
                </a:moveTo>
                <a:cubicBezTo>
                  <a:pt x="2748" y="1040"/>
                  <a:pt x="2747" y="1041"/>
                  <a:pt x="2747" y="1041"/>
                </a:cubicBezTo>
                <a:cubicBezTo>
                  <a:pt x="2748" y="1041"/>
                  <a:pt x="2748" y="1041"/>
                  <a:pt x="2748" y="1041"/>
                </a:cubicBezTo>
                <a:lnTo>
                  <a:pt x="2748" y="1040"/>
                </a:lnTo>
                <a:close/>
                <a:moveTo>
                  <a:pt x="2735" y="1111"/>
                </a:moveTo>
                <a:cubicBezTo>
                  <a:pt x="2733" y="1110"/>
                  <a:pt x="2733" y="1110"/>
                  <a:pt x="2733" y="1110"/>
                </a:cubicBezTo>
                <a:cubicBezTo>
                  <a:pt x="2733" y="1111"/>
                  <a:pt x="2733" y="1111"/>
                  <a:pt x="2733" y="1111"/>
                </a:cubicBezTo>
                <a:cubicBezTo>
                  <a:pt x="2734" y="1112"/>
                  <a:pt x="2734" y="1112"/>
                  <a:pt x="2734" y="1112"/>
                </a:cubicBezTo>
                <a:lnTo>
                  <a:pt x="2735" y="1111"/>
                </a:lnTo>
                <a:close/>
                <a:moveTo>
                  <a:pt x="2719" y="1128"/>
                </a:moveTo>
                <a:cubicBezTo>
                  <a:pt x="2720" y="1129"/>
                  <a:pt x="2720" y="1129"/>
                  <a:pt x="2720" y="1129"/>
                </a:cubicBezTo>
                <a:cubicBezTo>
                  <a:pt x="2721" y="1127"/>
                  <a:pt x="2721" y="1127"/>
                  <a:pt x="2721" y="1127"/>
                </a:cubicBezTo>
                <a:cubicBezTo>
                  <a:pt x="2722" y="1126"/>
                  <a:pt x="2722" y="1126"/>
                  <a:pt x="2722" y="1126"/>
                </a:cubicBezTo>
                <a:cubicBezTo>
                  <a:pt x="2720" y="1125"/>
                  <a:pt x="2720" y="1125"/>
                  <a:pt x="2720" y="1125"/>
                </a:cubicBezTo>
                <a:lnTo>
                  <a:pt x="2719" y="1128"/>
                </a:lnTo>
                <a:close/>
                <a:moveTo>
                  <a:pt x="2838" y="631"/>
                </a:moveTo>
                <a:cubicBezTo>
                  <a:pt x="2837" y="631"/>
                  <a:pt x="2837" y="631"/>
                  <a:pt x="2837" y="631"/>
                </a:cubicBezTo>
                <a:cubicBezTo>
                  <a:pt x="2836" y="632"/>
                  <a:pt x="2836" y="632"/>
                  <a:pt x="2836" y="632"/>
                </a:cubicBezTo>
                <a:cubicBezTo>
                  <a:pt x="2836" y="633"/>
                  <a:pt x="2836" y="633"/>
                  <a:pt x="2836" y="633"/>
                </a:cubicBezTo>
                <a:cubicBezTo>
                  <a:pt x="2837" y="636"/>
                  <a:pt x="2837" y="636"/>
                  <a:pt x="2837" y="636"/>
                </a:cubicBezTo>
                <a:cubicBezTo>
                  <a:pt x="2838" y="635"/>
                  <a:pt x="2838" y="635"/>
                  <a:pt x="2838" y="635"/>
                </a:cubicBezTo>
                <a:cubicBezTo>
                  <a:pt x="2838" y="634"/>
                  <a:pt x="2838" y="634"/>
                  <a:pt x="2838" y="634"/>
                </a:cubicBezTo>
                <a:cubicBezTo>
                  <a:pt x="2838" y="633"/>
                  <a:pt x="2838" y="633"/>
                  <a:pt x="2838" y="633"/>
                </a:cubicBezTo>
                <a:cubicBezTo>
                  <a:pt x="2838" y="632"/>
                  <a:pt x="2838" y="632"/>
                  <a:pt x="2838" y="632"/>
                </a:cubicBezTo>
                <a:lnTo>
                  <a:pt x="2838" y="631"/>
                </a:lnTo>
                <a:close/>
                <a:moveTo>
                  <a:pt x="2746" y="1090"/>
                </a:moveTo>
                <a:cubicBezTo>
                  <a:pt x="2746" y="1091"/>
                  <a:pt x="2746" y="1091"/>
                  <a:pt x="2746" y="1091"/>
                </a:cubicBezTo>
                <a:cubicBezTo>
                  <a:pt x="2746" y="1091"/>
                  <a:pt x="2746" y="1091"/>
                  <a:pt x="2746" y="1091"/>
                </a:cubicBezTo>
                <a:cubicBezTo>
                  <a:pt x="2746" y="1094"/>
                  <a:pt x="2746" y="1094"/>
                  <a:pt x="2746" y="1094"/>
                </a:cubicBezTo>
                <a:cubicBezTo>
                  <a:pt x="2747" y="1094"/>
                  <a:pt x="2747" y="1094"/>
                  <a:pt x="2747" y="1094"/>
                </a:cubicBezTo>
                <a:cubicBezTo>
                  <a:pt x="2749" y="1093"/>
                  <a:pt x="2749" y="1093"/>
                  <a:pt x="2749" y="1093"/>
                </a:cubicBezTo>
                <a:cubicBezTo>
                  <a:pt x="2748" y="1091"/>
                  <a:pt x="2748" y="1091"/>
                  <a:pt x="2748" y="1091"/>
                </a:cubicBezTo>
                <a:cubicBezTo>
                  <a:pt x="2747" y="1089"/>
                  <a:pt x="2747" y="1089"/>
                  <a:pt x="2747" y="1089"/>
                </a:cubicBezTo>
                <a:cubicBezTo>
                  <a:pt x="2747" y="1089"/>
                  <a:pt x="2746" y="1090"/>
                  <a:pt x="2746" y="1090"/>
                </a:cubicBezTo>
                <a:close/>
                <a:moveTo>
                  <a:pt x="2751" y="1092"/>
                </a:moveTo>
                <a:cubicBezTo>
                  <a:pt x="2752" y="1093"/>
                  <a:pt x="2752" y="1093"/>
                  <a:pt x="2752" y="1093"/>
                </a:cubicBezTo>
                <a:cubicBezTo>
                  <a:pt x="2753" y="1092"/>
                  <a:pt x="2753" y="1092"/>
                  <a:pt x="2753" y="1092"/>
                </a:cubicBezTo>
                <a:cubicBezTo>
                  <a:pt x="2754" y="1092"/>
                  <a:pt x="2754" y="1092"/>
                  <a:pt x="2754" y="1092"/>
                </a:cubicBezTo>
                <a:cubicBezTo>
                  <a:pt x="2754" y="1091"/>
                  <a:pt x="2754" y="1091"/>
                  <a:pt x="2754" y="1091"/>
                </a:cubicBezTo>
                <a:cubicBezTo>
                  <a:pt x="2755" y="1090"/>
                  <a:pt x="2755" y="1090"/>
                  <a:pt x="2755" y="1090"/>
                </a:cubicBezTo>
                <a:cubicBezTo>
                  <a:pt x="2756" y="1088"/>
                  <a:pt x="2756" y="1088"/>
                  <a:pt x="2756" y="1088"/>
                </a:cubicBezTo>
                <a:cubicBezTo>
                  <a:pt x="2756" y="1087"/>
                  <a:pt x="2756" y="1087"/>
                  <a:pt x="2756" y="1087"/>
                </a:cubicBezTo>
                <a:cubicBezTo>
                  <a:pt x="2755" y="1086"/>
                  <a:pt x="2755" y="1086"/>
                  <a:pt x="2755" y="1086"/>
                </a:cubicBezTo>
                <a:cubicBezTo>
                  <a:pt x="2753" y="1086"/>
                  <a:pt x="2753" y="1086"/>
                  <a:pt x="2753" y="1086"/>
                </a:cubicBezTo>
                <a:cubicBezTo>
                  <a:pt x="2752" y="1088"/>
                  <a:pt x="2752" y="1088"/>
                  <a:pt x="2752" y="1088"/>
                </a:cubicBezTo>
                <a:cubicBezTo>
                  <a:pt x="2753" y="1089"/>
                  <a:pt x="2753" y="1089"/>
                  <a:pt x="2753" y="1089"/>
                </a:cubicBezTo>
                <a:cubicBezTo>
                  <a:pt x="2751" y="1091"/>
                  <a:pt x="2751" y="1091"/>
                  <a:pt x="2751" y="1091"/>
                </a:cubicBezTo>
                <a:cubicBezTo>
                  <a:pt x="2751" y="1091"/>
                  <a:pt x="2751" y="1092"/>
                  <a:pt x="2751" y="1092"/>
                </a:cubicBezTo>
                <a:close/>
                <a:moveTo>
                  <a:pt x="2816" y="1015"/>
                </a:moveTo>
                <a:cubicBezTo>
                  <a:pt x="2817" y="1014"/>
                  <a:pt x="2817" y="1014"/>
                  <a:pt x="2817" y="1014"/>
                </a:cubicBezTo>
                <a:cubicBezTo>
                  <a:pt x="2817" y="1012"/>
                  <a:pt x="2817" y="1012"/>
                  <a:pt x="2817" y="1012"/>
                </a:cubicBezTo>
                <a:cubicBezTo>
                  <a:pt x="2816" y="1011"/>
                  <a:pt x="2816" y="1011"/>
                  <a:pt x="2816" y="1011"/>
                </a:cubicBezTo>
                <a:cubicBezTo>
                  <a:pt x="2814" y="1012"/>
                  <a:pt x="2814" y="1012"/>
                  <a:pt x="2814" y="1012"/>
                </a:cubicBezTo>
                <a:cubicBezTo>
                  <a:pt x="2813" y="1013"/>
                  <a:pt x="2813" y="1013"/>
                  <a:pt x="2813" y="1013"/>
                </a:cubicBezTo>
                <a:cubicBezTo>
                  <a:pt x="2813" y="1016"/>
                  <a:pt x="2813" y="1016"/>
                  <a:pt x="2813" y="1016"/>
                </a:cubicBezTo>
                <a:cubicBezTo>
                  <a:pt x="2815" y="1015"/>
                  <a:pt x="2815" y="1015"/>
                  <a:pt x="2815" y="1015"/>
                </a:cubicBezTo>
                <a:lnTo>
                  <a:pt x="2816" y="1015"/>
                </a:lnTo>
                <a:close/>
                <a:moveTo>
                  <a:pt x="2826" y="1120"/>
                </a:moveTo>
                <a:cubicBezTo>
                  <a:pt x="2828" y="1120"/>
                  <a:pt x="2828" y="1120"/>
                  <a:pt x="2828" y="1120"/>
                </a:cubicBezTo>
                <a:cubicBezTo>
                  <a:pt x="2828" y="1118"/>
                  <a:pt x="2828" y="1118"/>
                  <a:pt x="2828" y="1118"/>
                </a:cubicBezTo>
                <a:cubicBezTo>
                  <a:pt x="2826" y="1117"/>
                  <a:pt x="2826" y="1117"/>
                  <a:pt x="2826" y="1117"/>
                </a:cubicBezTo>
                <a:cubicBezTo>
                  <a:pt x="2825" y="1118"/>
                  <a:pt x="2825" y="1118"/>
                  <a:pt x="2825" y="1118"/>
                </a:cubicBezTo>
                <a:cubicBezTo>
                  <a:pt x="2825" y="1119"/>
                  <a:pt x="2825" y="1119"/>
                  <a:pt x="2825" y="1119"/>
                </a:cubicBezTo>
                <a:lnTo>
                  <a:pt x="2826" y="1120"/>
                </a:lnTo>
                <a:close/>
                <a:moveTo>
                  <a:pt x="2828" y="1121"/>
                </a:moveTo>
                <a:cubicBezTo>
                  <a:pt x="2826" y="1122"/>
                  <a:pt x="2826" y="1122"/>
                  <a:pt x="2826" y="1122"/>
                </a:cubicBezTo>
                <a:cubicBezTo>
                  <a:pt x="2828" y="1122"/>
                  <a:pt x="2828" y="1122"/>
                  <a:pt x="2828" y="1122"/>
                </a:cubicBezTo>
                <a:lnTo>
                  <a:pt x="2828" y="1121"/>
                </a:lnTo>
                <a:close/>
                <a:moveTo>
                  <a:pt x="2831" y="1160"/>
                </a:moveTo>
                <a:cubicBezTo>
                  <a:pt x="2833" y="1161"/>
                  <a:pt x="2833" y="1161"/>
                  <a:pt x="2833" y="1161"/>
                </a:cubicBezTo>
                <a:cubicBezTo>
                  <a:pt x="2833" y="1160"/>
                  <a:pt x="2833" y="1160"/>
                  <a:pt x="2833" y="1160"/>
                </a:cubicBezTo>
                <a:cubicBezTo>
                  <a:pt x="2831" y="1159"/>
                  <a:pt x="2831" y="1159"/>
                  <a:pt x="2831" y="1159"/>
                </a:cubicBezTo>
                <a:cubicBezTo>
                  <a:pt x="2831" y="1156"/>
                  <a:pt x="2831" y="1156"/>
                  <a:pt x="2831" y="1156"/>
                </a:cubicBezTo>
                <a:cubicBezTo>
                  <a:pt x="2829" y="1156"/>
                  <a:pt x="2829" y="1156"/>
                  <a:pt x="2829" y="1156"/>
                </a:cubicBezTo>
                <a:cubicBezTo>
                  <a:pt x="2829" y="1157"/>
                  <a:pt x="2829" y="1157"/>
                  <a:pt x="2829" y="1157"/>
                </a:cubicBezTo>
                <a:cubicBezTo>
                  <a:pt x="2829" y="1158"/>
                  <a:pt x="2829" y="1158"/>
                  <a:pt x="2829" y="1158"/>
                </a:cubicBezTo>
                <a:cubicBezTo>
                  <a:pt x="2830" y="1158"/>
                  <a:pt x="2830" y="1158"/>
                  <a:pt x="2830" y="1158"/>
                </a:cubicBezTo>
                <a:cubicBezTo>
                  <a:pt x="2830" y="1159"/>
                  <a:pt x="2830" y="1159"/>
                  <a:pt x="2830" y="1159"/>
                </a:cubicBezTo>
                <a:cubicBezTo>
                  <a:pt x="2829" y="1158"/>
                  <a:pt x="2829" y="1158"/>
                  <a:pt x="2829" y="1158"/>
                </a:cubicBezTo>
                <a:cubicBezTo>
                  <a:pt x="2828" y="1158"/>
                  <a:pt x="2828" y="1158"/>
                  <a:pt x="2828" y="1158"/>
                </a:cubicBezTo>
                <a:cubicBezTo>
                  <a:pt x="2828" y="1160"/>
                  <a:pt x="2828" y="1160"/>
                  <a:pt x="2828" y="1160"/>
                </a:cubicBezTo>
                <a:cubicBezTo>
                  <a:pt x="2830" y="1160"/>
                  <a:pt x="2830" y="1160"/>
                  <a:pt x="2830" y="1160"/>
                </a:cubicBezTo>
                <a:lnTo>
                  <a:pt x="2831" y="1160"/>
                </a:lnTo>
                <a:close/>
                <a:moveTo>
                  <a:pt x="2809" y="1124"/>
                </a:moveTo>
                <a:cubicBezTo>
                  <a:pt x="2811" y="1123"/>
                  <a:pt x="2811" y="1123"/>
                  <a:pt x="2811" y="1123"/>
                </a:cubicBezTo>
                <a:cubicBezTo>
                  <a:pt x="2811" y="1122"/>
                  <a:pt x="2811" y="1122"/>
                  <a:pt x="2811" y="1122"/>
                </a:cubicBezTo>
                <a:cubicBezTo>
                  <a:pt x="2809" y="1122"/>
                  <a:pt x="2809" y="1122"/>
                  <a:pt x="2809" y="1122"/>
                </a:cubicBezTo>
                <a:cubicBezTo>
                  <a:pt x="2806" y="1122"/>
                  <a:pt x="2806" y="1122"/>
                  <a:pt x="2806" y="1122"/>
                </a:cubicBezTo>
                <a:cubicBezTo>
                  <a:pt x="2807" y="1123"/>
                  <a:pt x="2807" y="1123"/>
                  <a:pt x="2807" y="1123"/>
                </a:cubicBezTo>
                <a:lnTo>
                  <a:pt x="2809" y="1124"/>
                </a:lnTo>
                <a:close/>
                <a:moveTo>
                  <a:pt x="2837" y="1163"/>
                </a:moveTo>
                <a:cubicBezTo>
                  <a:pt x="2841" y="1159"/>
                  <a:pt x="2841" y="1159"/>
                  <a:pt x="2841" y="1159"/>
                </a:cubicBezTo>
                <a:cubicBezTo>
                  <a:pt x="2842" y="1159"/>
                  <a:pt x="2842" y="1159"/>
                  <a:pt x="2842" y="1159"/>
                </a:cubicBezTo>
                <a:cubicBezTo>
                  <a:pt x="2842" y="1158"/>
                  <a:pt x="2842" y="1158"/>
                  <a:pt x="2842" y="1158"/>
                </a:cubicBezTo>
                <a:cubicBezTo>
                  <a:pt x="2843" y="1157"/>
                  <a:pt x="2843" y="1157"/>
                  <a:pt x="2843" y="1157"/>
                </a:cubicBezTo>
                <a:cubicBezTo>
                  <a:pt x="2842" y="1157"/>
                  <a:pt x="2842" y="1157"/>
                  <a:pt x="2842" y="1157"/>
                </a:cubicBezTo>
                <a:cubicBezTo>
                  <a:pt x="2841" y="1155"/>
                  <a:pt x="2841" y="1155"/>
                  <a:pt x="2841" y="1155"/>
                </a:cubicBezTo>
                <a:cubicBezTo>
                  <a:pt x="2841" y="1155"/>
                  <a:pt x="2841" y="1155"/>
                  <a:pt x="2841" y="1155"/>
                </a:cubicBezTo>
                <a:cubicBezTo>
                  <a:pt x="2839" y="1156"/>
                  <a:pt x="2839" y="1156"/>
                  <a:pt x="2839" y="1156"/>
                </a:cubicBezTo>
                <a:cubicBezTo>
                  <a:pt x="2837" y="1156"/>
                  <a:pt x="2837" y="1156"/>
                  <a:pt x="2837" y="1156"/>
                </a:cubicBezTo>
                <a:cubicBezTo>
                  <a:pt x="2835" y="1157"/>
                  <a:pt x="2835" y="1157"/>
                  <a:pt x="2835" y="1157"/>
                </a:cubicBezTo>
                <a:cubicBezTo>
                  <a:pt x="2834" y="1157"/>
                  <a:pt x="2834" y="1157"/>
                  <a:pt x="2834" y="1157"/>
                </a:cubicBezTo>
                <a:cubicBezTo>
                  <a:pt x="2834" y="1156"/>
                  <a:pt x="2834" y="1156"/>
                  <a:pt x="2834" y="1156"/>
                </a:cubicBezTo>
                <a:cubicBezTo>
                  <a:pt x="2833" y="1156"/>
                  <a:pt x="2833" y="1156"/>
                  <a:pt x="2833" y="1156"/>
                </a:cubicBezTo>
                <a:cubicBezTo>
                  <a:pt x="2832" y="1155"/>
                  <a:pt x="2832" y="1155"/>
                  <a:pt x="2832" y="1155"/>
                </a:cubicBezTo>
                <a:cubicBezTo>
                  <a:pt x="2831" y="1155"/>
                  <a:pt x="2831" y="1155"/>
                  <a:pt x="2831" y="1155"/>
                </a:cubicBezTo>
                <a:cubicBezTo>
                  <a:pt x="2831" y="1155"/>
                  <a:pt x="2831" y="1155"/>
                  <a:pt x="2831" y="1155"/>
                </a:cubicBezTo>
                <a:cubicBezTo>
                  <a:pt x="2832" y="1158"/>
                  <a:pt x="2832" y="1158"/>
                  <a:pt x="2832" y="1158"/>
                </a:cubicBezTo>
                <a:cubicBezTo>
                  <a:pt x="2833" y="1160"/>
                  <a:pt x="2833" y="1160"/>
                  <a:pt x="2833" y="1160"/>
                </a:cubicBezTo>
                <a:cubicBezTo>
                  <a:pt x="2835" y="1161"/>
                  <a:pt x="2835" y="1161"/>
                  <a:pt x="2835" y="1161"/>
                </a:cubicBezTo>
                <a:lnTo>
                  <a:pt x="2837" y="1163"/>
                </a:lnTo>
                <a:close/>
                <a:moveTo>
                  <a:pt x="2831" y="1102"/>
                </a:moveTo>
                <a:cubicBezTo>
                  <a:pt x="2830" y="1101"/>
                  <a:pt x="2830" y="1101"/>
                  <a:pt x="2830" y="1101"/>
                </a:cubicBezTo>
                <a:cubicBezTo>
                  <a:pt x="2829" y="1103"/>
                  <a:pt x="2829" y="1103"/>
                  <a:pt x="2829" y="1103"/>
                </a:cubicBezTo>
                <a:lnTo>
                  <a:pt x="2831" y="1102"/>
                </a:lnTo>
                <a:close/>
                <a:moveTo>
                  <a:pt x="2825" y="1106"/>
                </a:moveTo>
                <a:cubicBezTo>
                  <a:pt x="2824" y="1107"/>
                  <a:pt x="2824" y="1107"/>
                  <a:pt x="2824" y="1107"/>
                </a:cubicBezTo>
                <a:cubicBezTo>
                  <a:pt x="2825" y="1107"/>
                  <a:pt x="2825" y="1107"/>
                  <a:pt x="2825" y="1107"/>
                </a:cubicBezTo>
                <a:lnTo>
                  <a:pt x="2825" y="1106"/>
                </a:lnTo>
                <a:close/>
                <a:moveTo>
                  <a:pt x="2812" y="1076"/>
                </a:moveTo>
                <a:cubicBezTo>
                  <a:pt x="2813" y="1074"/>
                  <a:pt x="2813" y="1074"/>
                  <a:pt x="2813" y="1074"/>
                </a:cubicBezTo>
                <a:cubicBezTo>
                  <a:pt x="2812" y="1074"/>
                  <a:pt x="2812" y="1074"/>
                  <a:pt x="2812" y="1074"/>
                </a:cubicBezTo>
                <a:cubicBezTo>
                  <a:pt x="2811" y="1074"/>
                  <a:pt x="2811" y="1074"/>
                  <a:pt x="2811" y="1074"/>
                </a:cubicBezTo>
                <a:cubicBezTo>
                  <a:pt x="2809" y="1075"/>
                  <a:pt x="2809" y="1075"/>
                  <a:pt x="2809" y="1075"/>
                </a:cubicBezTo>
                <a:cubicBezTo>
                  <a:pt x="2810" y="1076"/>
                  <a:pt x="2810" y="1076"/>
                  <a:pt x="2810" y="1076"/>
                </a:cubicBezTo>
                <a:cubicBezTo>
                  <a:pt x="2812" y="1075"/>
                  <a:pt x="2812" y="1075"/>
                  <a:pt x="2812" y="1075"/>
                </a:cubicBezTo>
                <a:lnTo>
                  <a:pt x="2812" y="1076"/>
                </a:lnTo>
                <a:close/>
                <a:moveTo>
                  <a:pt x="2860" y="584"/>
                </a:moveTo>
                <a:cubicBezTo>
                  <a:pt x="2860" y="583"/>
                  <a:pt x="2860" y="583"/>
                  <a:pt x="2860" y="583"/>
                </a:cubicBezTo>
                <a:cubicBezTo>
                  <a:pt x="2861" y="582"/>
                  <a:pt x="2861" y="582"/>
                  <a:pt x="2861" y="582"/>
                </a:cubicBezTo>
                <a:cubicBezTo>
                  <a:pt x="2862" y="580"/>
                  <a:pt x="2862" y="580"/>
                  <a:pt x="2862" y="580"/>
                </a:cubicBezTo>
                <a:cubicBezTo>
                  <a:pt x="2862" y="579"/>
                  <a:pt x="2862" y="579"/>
                  <a:pt x="2862" y="579"/>
                </a:cubicBezTo>
                <a:cubicBezTo>
                  <a:pt x="2860" y="579"/>
                  <a:pt x="2860" y="579"/>
                  <a:pt x="2860" y="579"/>
                </a:cubicBezTo>
                <a:cubicBezTo>
                  <a:pt x="2860" y="577"/>
                  <a:pt x="2860" y="577"/>
                  <a:pt x="2860" y="577"/>
                </a:cubicBezTo>
                <a:cubicBezTo>
                  <a:pt x="2860" y="576"/>
                  <a:pt x="2860" y="576"/>
                  <a:pt x="2860" y="576"/>
                </a:cubicBezTo>
                <a:cubicBezTo>
                  <a:pt x="2859" y="576"/>
                  <a:pt x="2859" y="576"/>
                  <a:pt x="2859" y="576"/>
                </a:cubicBezTo>
                <a:cubicBezTo>
                  <a:pt x="2858" y="580"/>
                  <a:pt x="2858" y="580"/>
                  <a:pt x="2858" y="580"/>
                </a:cubicBezTo>
                <a:cubicBezTo>
                  <a:pt x="2859" y="581"/>
                  <a:pt x="2859" y="581"/>
                  <a:pt x="2859" y="581"/>
                </a:cubicBezTo>
                <a:cubicBezTo>
                  <a:pt x="2860" y="580"/>
                  <a:pt x="2860" y="580"/>
                  <a:pt x="2860" y="580"/>
                </a:cubicBezTo>
                <a:cubicBezTo>
                  <a:pt x="2860" y="581"/>
                  <a:pt x="2860" y="581"/>
                  <a:pt x="2860" y="581"/>
                </a:cubicBezTo>
                <a:cubicBezTo>
                  <a:pt x="2860" y="582"/>
                  <a:pt x="2860" y="582"/>
                  <a:pt x="2860" y="582"/>
                </a:cubicBezTo>
                <a:lnTo>
                  <a:pt x="2860" y="584"/>
                </a:lnTo>
                <a:close/>
                <a:moveTo>
                  <a:pt x="2906" y="479"/>
                </a:moveTo>
                <a:cubicBezTo>
                  <a:pt x="2907" y="479"/>
                  <a:pt x="2907" y="479"/>
                  <a:pt x="2907" y="479"/>
                </a:cubicBezTo>
                <a:cubicBezTo>
                  <a:pt x="2910" y="476"/>
                  <a:pt x="2910" y="476"/>
                  <a:pt x="2910" y="476"/>
                </a:cubicBezTo>
                <a:cubicBezTo>
                  <a:pt x="2910" y="474"/>
                  <a:pt x="2910" y="474"/>
                  <a:pt x="2910" y="474"/>
                </a:cubicBezTo>
                <a:cubicBezTo>
                  <a:pt x="2910" y="474"/>
                  <a:pt x="2910" y="474"/>
                  <a:pt x="2910" y="474"/>
                </a:cubicBezTo>
                <a:cubicBezTo>
                  <a:pt x="2908" y="475"/>
                  <a:pt x="2908" y="475"/>
                  <a:pt x="2908" y="475"/>
                </a:cubicBezTo>
                <a:cubicBezTo>
                  <a:pt x="2907" y="474"/>
                  <a:pt x="2907" y="474"/>
                  <a:pt x="2907" y="474"/>
                </a:cubicBezTo>
                <a:cubicBezTo>
                  <a:pt x="2906" y="473"/>
                  <a:pt x="2906" y="473"/>
                  <a:pt x="2906" y="473"/>
                </a:cubicBezTo>
                <a:cubicBezTo>
                  <a:pt x="2905" y="474"/>
                  <a:pt x="2905" y="474"/>
                  <a:pt x="2905" y="474"/>
                </a:cubicBezTo>
                <a:cubicBezTo>
                  <a:pt x="2905" y="476"/>
                  <a:pt x="2905" y="476"/>
                  <a:pt x="2905" y="476"/>
                </a:cubicBezTo>
                <a:cubicBezTo>
                  <a:pt x="2905" y="479"/>
                  <a:pt x="2905" y="479"/>
                  <a:pt x="2905" y="479"/>
                </a:cubicBezTo>
                <a:cubicBezTo>
                  <a:pt x="2904" y="482"/>
                  <a:pt x="2904" y="482"/>
                  <a:pt x="2904" y="482"/>
                </a:cubicBezTo>
                <a:cubicBezTo>
                  <a:pt x="2903" y="483"/>
                  <a:pt x="2903" y="483"/>
                  <a:pt x="2903" y="483"/>
                </a:cubicBezTo>
                <a:cubicBezTo>
                  <a:pt x="2904" y="485"/>
                  <a:pt x="2904" y="485"/>
                  <a:pt x="2904" y="485"/>
                </a:cubicBezTo>
                <a:cubicBezTo>
                  <a:pt x="2905" y="487"/>
                  <a:pt x="2905" y="487"/>
                  <a:pt x="2905" y="487"/>
                </a:cubicBezTo>
                <a:cubicBezTo>
                  <a:pt x="2905" y="487"/>
                  <a:pt x="2906" y="484"/>
                  <a:pt x="2906" y="484"/>
                </a:cubicBezTo>
                <a:lnTo>
                  <a:pt x="2906" y="479"/>
                </a:lnTo>
                <a:close/>
                <a:moveTo>
                  <a:pt x="2850" y="515"/>
                </a:moveTo>
                <a:cubicBezTo>
                  <a:pt x="2850" y="517"/>
                  <a:pt x="2850" y="517"/>
                  <a:pt x="2850" y="517"/>
                </a:cubicBezTo>
                <a:cubicBezTo>
                  <a:pt x="2851" y="518"/>
                  <a:pt x="2851" y="518"/>
                  <a:pt x="2851" y="518"/>
                </a:cubicBezTo>
                <a:cubicBezTo>
                  <a:pt x="2852" y="517"/>
                  <a:pt x="2852" y="517"/>
                  <a:pt x="2852" y="517"/>
                </a:cubicBezTo>
                <a:cubicBezTo>
                  <a:pt x="2852" y="515"/>
                  <a:pt x="2852" y="515"/>
                  <a:pt x="2852" y="515"/>
                </a:cubicBezTo>
                <a:cubicBezTo>
                  <a:pt x="2852" y="513"/>
                  <a:pt x="2852" y="513"/>
                  <a:pt x="2852" y="513"/>
                </a:cubicBezTo>
                <a:cubicBezTo>
                  <a:pt x="2851" y="514"/>
                  <a:pt x="2851" y="514"/>
                  <a:pt x="2851" y="514"/>
                </a:cubicBezTo>
                <a:lnTo>
                  <a:pt x="2850" y="515"/>
                </a:lnTo>
                <a:close/>
                <a:moveTo>
                  <a:pt x="2887" y="1054"/>
                </a:moveTo>
                <a:cubicBezTo>
                  <a:pt x="2890" y="1055"/>
                  <a:pt x="2890" y="1055"/>
                  <a:pt x="2890" y="1055"/>
                </a:cubicBezTo>
                <a:cubicBezTo>
                  <a:pt x="2895" y="1056"/>
                  <a:pt x="2895" y="1056"/>
                  <a:pt x="2895" y="1056"/>
                </a:cubicBezTo>
                <a:cubicBezTo>
                  <a:pt x="2899" y="1055"/>
                  <a:pt x="2899" y="1055"/>
                  <a:pt x="2899" y="1055"/>
                </a:cubicBezTo>
                <a:cubicBezTo>
                  <a:pt x="2900" y="1055"/>
                  <a:pt x="2900" y="1055"/>
                  <a:pt x="2900" y="1055"/>
                </a:cubicBezTo>
                <a:cubicBezTo>
                  <a:pt x="2897" y="1054"/>
                  <a:pt x="2897" y="1054"/>
                  <a:pt x="2897" y="1054"/>
                </a:cubicBezTo>
                <a:cubicBezTo>
                  <a:pt x="2895" y="1054"/>
                  <a:pt x="2895" y="1054"/>
                  <a:pt x="2895" y="1054"/>
                </a:cubicBezTo>
                <a:cubicBezTo>
                  <a:pt x="2892" y="1053"/>
                  <a:pt x="2892" y="1053"/>
                  <a:pt x="2892" y="1053"/>
                </a:cubicBezTo>
                <a:cubicBezTo>
                  <a:pt x="2890" y="1054"/>
                  <a:pt x="2890" y="1054"/>
                  <a:pt x="2890" y="1054"/>
                </a:cubicBezTo>
                <a:cubicBezTo>
                  <a:pt x="2886" y="1053"/>
                  <a:pt x="2886" y="1053"/>
                  <a:pt x="2886" y="1053"/>
                </a:cubicBezTo>
                <a:cubicBezTo>
                  <a:pt x="2886" y="1053"/>
                  <a:pt x="2887" y="1054"/>
                  <a:pt x="2887" y="1054"/>
                </a:cubicBezTo>
                <a:close/>
                <a:moveTo>
                  <a:pt x="2883" y="1053"/>
                </a:moveTo>
                <a:cubicBezTo>
                  <a:pt x="2885" y="1052"/>
                  <a:pt x="2885" y="1052"/>
                  <a:pt x="2885" y="1052"/>
                </a:cubicBezTo>
                <a:cubicBezTo>
                  <a:pt x="2882" y="1052"/>
                  <a:pt x="2882" y="1052"/>
                  <a:pt x="2882" y="1052"/>
                </a:cubicBezTo>
                <a:lnTo>
                  <a:pt x="2883" y="1053"/>
                </a:lnTo>
                <a:close/>
                <a:moveTo>
                  <a:pt x="2879" y="1046"/>
                </a:moveTo>
                <a:cubicBezTo>
                  <a:pt x="2880" y="1048"/>
                  <a:pt x="2880" y="1048"/>
                  <a:pt x="2880" y="1048"/>
                </a:cubicBezTo>
                <a:cubicBezTo>
                  <a:pt x="2881" y="1047"/>
                  <a:pt x="2881" y="1047"/>
                  <a:pt x="2881" y="1047"/>
                </a:cubicBezTo>
                <a:cubicBezTo>
                  <a:pt x="2880" y="1046"/>
                  <a:pt x="2880" y="1046"/>
                  <a:pt x="2880" y="1046"/>
                </a:cubicBezTo>
                <a:lnTo>
                  <a:pt x="2879" y="1046"/>
                </a:lnTo>
                <a:close/>
                <a:moveTo>
                  <a:pt x="2892" y="1048"/>
                </a:moveTo>
                <a:cubicBezTo>
                  <a:pt x="2892" y="1048"/>
                  <a:pt x="2892" y="1048"/>
                  <a:pt x="2892" y="1048"/>
                </a:cubicBezTo>
                <a:cubicBezTo>
                  <a:pt x="2893" y="1048"/>
                  <a:pt x="2893" y="1048"/>
                  <a:pt x="2893" y="1048"/>
                </a:cubicBezTo>
                <a:cubicBezTo>
                  <a:pt x="2896" y="1048"/>
                  <a:pt x="2896" y="1048"/>
                  <a:pt x="2896" y="1048"/>
                </a:cubicBezTo>
                <a:cubicBezTo>
                  <a:pt x="2895" y="1047"/>
                  <a:pt x="2895" y="1047"/>
                  <a:pt x="2895" y="1047"/>
                </a:cubicBezTo>
                <a:cubicBezTo>
                  <a:pt x="2893" y="1046"/>
                  <a:pt x="2893" y="1046"/>
                  <a:pt x="2893" y="1046"/>
                </a:cubicBezTo>
                <a:cubicBezTo>
                  <a:pt x="2892" y="1044"/>
                  <a:pt x="2892" y="1044"/>
                  <a:pt x="2892" y="1044"/>
                </a:cubicBezTo>
                <a:cubicBezTo>
                  <a:pt x="2890" y="1043"/>
                  <a:pt x="2890" y="1043"/>
                  <a:pt x="2890" y="1043"/>
                </a:cubicBezTo>
                <a:cubicBezTo>
                  <a:pt x="2889" y="1043"/>
                  <a:pt x="2889" y="1043"/>
                  <a:pt x="2889" y="1043"/>
                </a:cubicBezTo>
                <a:cubicBezTo>
                  <a:pt x="2886" y="1043"/>
                  <a:pt x="2886" y="1043"/>
                  <a:pt x="2886" y="1043"/>
                </a:cubicBezTo>
                <a:cubicBezTo>
                  <a:pt x="2886" y="1043"/>
                  <a:pt x="2886" y="1043"/>
                  <a:pt x="2886" y="1043"/>
                </a:cubicBezTo>
                <a:cubicBezTo>
                  <a:pt x="2888" y="1045"/>
                  <a:pt x="2888" y="1045"/>
                  <a:pt x="2888" y="1045"/>
                </a:cubicBezTo>
                <a:cubicBezTo>
                  <a:pt x="2888" y="1044"/>
                  <a:pt x="2888" y="1044"/>
                  <a:pt x="2888" y="1044"/>
                </a:cubicBezTo>
                <a:cubicBezTo>
                  <a:pt x="2889" y="1044"/>
                  <a:pt x="2889" y="1044"/>
                  <a:pt x="2889" y="1044"/>
                </a:cubicBezTo>
                <a:cubicBezTo>
                  <a:pt x="2891" y="1046"/>
                  <a:pt x="2891" y="1046"/>
                  <a:pt x="2891" y="1046"/>
                </a:cubicBezTo>
                <a:cubicBezTo>
                  <a:pt x="2890" y="1048"/>
                  <a:pt x="2890" y="1048"/>
                  <a:pt x="2890" y="1048"/>
                </a:cubicBezTo>
                <a:lnTo>
                  <a:pt x="2892" y="1048"/>
                </a:lnTo>
                <a:close/>
                <a:moveTo>
                  <a:pt x="2839" y="1114"/>
                </a:moveTo>
                <a:cubicBezTo>
                  <a:pt x="2840" y="1114"/>
                  <a:pt x="2840" y="1114"/>
                  <a:pt x="2840" y="1114"/>
                </a:cubicBezTo>
                <a:cubicBezTo>
                  <a:pt x="2841" y="1114"/>
                  <a:pt x="2841" y="1114"/>
                  <a:pt x="2841" y="1114"/>
                </a:cubicBezTo>
                <a:cubicBezTo>
                  <a:pt x="2841" y="1114"/>
                  <a:pt x="2841" y="1114"/>
                  <a:pt x="2841" y="1114"/>
                </a:cubicBezTo>
                <a:lnTo>
                  <a:pt x="2839" y="1114"/>
                </a:lnTo>
                <a:close/>
                <a:moveTo>
                  <a:pt x="2832" y="1058"/>
                </a:moveTo>
                <a:cubicBezTo>
                  <a:pt x="2835" y="1057"/>
                  <a:pt x="2835" y="1057"/>
                  <a:pt x="2835" y="1057"/>
                </a:cubicBezTo>
                <a:cubicBezTo>
                  <a:pt x="2834" y="1057"/>
                  <a:pt x="2834" y="1057"/>
                  <a:pt x="2834" y="1057"/>
                </a:cubicBezTo>
                <a:cubicBezTo>
                  <a:pt x="2834" y="1055"/>
                  <a:pt x="2834" y="1055"/>
                  <a:pt x="2834" y="1055"/>
                </a:cubicBezTo>
                <a:cubicBezTo>
                  <a:pt x="2833" y="1054"/>
                  <a:pt x="2833" y="1054"/>
                  <a:pt x="2833" y="1054"/>
                </a:cubicBezTo>
                <a:cubicBezTo>
                  <a:pt x="2829" y="1055"/>
                  <a:pt x="2829" y="1055"/>
                  <a:pt x="2829" y="1055"/>
                </a:cubicBezTo>
                <a:cubicBezTo>
                  <a:pt x="2828" y="1056"/>
                  <a:pt x="2828" y="1056"/>
                  <a:pt x="2828" y="1056"/>
                </a:cubicBezTo>
                <a:cubicBezTo>
                  <a:pt x="2829" y="1057"/>
                  <a:pt x="2829" y="1057"/>
                  <a:pt x="2829" y="1057"/>
                </a:cubicBezTo>
                <a:lnTo>
                  <a:pt x="2832" y="1058"/>
                </a:lnTo>
                <a:close/>
                <a:moveTo>
                  <a:pt x="2843" y="1040"/>
                </a:moveTo>
                <a:cubicBezTo>
                  <a:pt x="2844" y="1040"/>
                  <a:pt x="2844" y="1040"/>
                  <a:pt x="2844" y="1040"/>
                </a:cubicBezTo>
                <a:cubicBezTo>
                  <a:pt x="2846" y="1040"/>
                  <a:pt x="2846" y="1040"/>
                  <a:pt x="2846" y="1040"/>
                </a:cubicBezTo>
                <a:cubicBezTo>
                  <a:pt x="2845" y="1038"/>
                  <a:pt x="2845" y="1038"/>
                  <a:pt x="2845" y="1038"/>
                </a:cubicBezTo>
                <a:cubicBezTo>
                  <a:pt x="2843" y="1037"/>
                  <a:pt x="2843" y="1037"/>
                  <a:pt x="2843" y="1037"/>
                </a:cubicBezTo>
                <a:cubicBezTo>
                  <a:pt x="2840" y="1037"/>
                  <a:pt x="2840" y="1037"/>
                  <a:pt x="2840" y="1037"/>
                </a:cubicBezTo>
                <a:cubicBezTo>
                  <a:pt x="2838" y="1038"/>
                  <a:pt x="2838" y="1038"/>
                  <a:pt x="2838" y="1038"/>
                </a:cubicBezTo>
                <a:cubicBezTo>
                  <a:pt x="2836" y="1038"/>
                  <a:pt x="2836" y="1038"/>
                  <a:pt x="2836" y="1038"/>
                </a:cubicBezTo>
                <a:cubicBezTo>
                  <a:pt x="2835" y="1038"/>
                  <a:pt x="2835" y="1038"/>
                  <a:pt x="2835" y="1038"/>
                </a:cubicBezTo>
                <a:cubicBezTo>
                  <a:pt x="2836" y="1039"/>
                  <a:pt x="2836" y="1039"/>
                  <a:pt x="2836" y="1039"/>
                </a:cubicBezTo>
                <a:cubicBezTo>
                  <a:pt x="2835" y="1039"/>
                  <a:pt x="2835" y="1039"/>
                  <a:pt x="2835" y="1039"/>
                </a:cubicBezTo>
                <a:cubicBezTo>
                  <a:pt x="2838" y="1040"/>
                  <a:pt x="2838" y="1040"/>
                  <a:pt x="2838" y="1040"/>
                </a:cubicBezTo>
                <a:cubicBezTo>
                  <a:pt x="2839" y="1041"/>
                  <a:pt x="2839" y="1041"/>
                  <a:pt x="2839" y="1041"/>
                </a:cubicBezTo>
                <a:cubicBezTo>
                  <a:pt x="2841" y="1040"/>
                  <a:pt x="2841" y="1040"/>
                  <a:pt x="2841" y="1040"/>
                </a:cubicBezTo>
                <a:cubicBezTo>
                  <a:pt x="2841" y="1040"/>
                  <a:pt x="2841" y="1040"/>
                  <a:pt x="2841" y="1040"/>
                </a:cubicBezTo>
                <a:cubicBezTo>
                  <a:pt x="2839" y="1039"/>
                  <a:pt x="2839" y="1039"/>
                  <a:pt x="2839" y="1039"/>
                </a:cubicBezTo>
                <a:cubicBezTo>
                  <a:pt x="2839" y="1039"/>
                  <a:pt x="2839" y="1039"/>
                  <a:pt x="2839" y="1039"/>
                </a:cubicBezTo>
                <a:cubicBezTo>
                  <a:pt x="2840" y="1038"/>
                  <a:pt x="2840" y="1038"/>
                  <a:pt x="2840" y="1038"/>
                </a:cubicBezTo>
                <a:lnTo>
                  <a:pt x="2843" y="1040"/>
                </a:lnTo>
                <a:close/>
                <a:moveTo>
                  <a:pt x="2836" y="1045"/>
                </a:moveTo>
                <a:cubicBezTo>
                  <a:pt x="2837" y="1046"/>
                  <a:pt x="2837" y="1046"/>
                  <a:pt x="2837" y="1046"/>
                </a:cubicBezTo>
                <a:cubicBezTo>
                  <a:pt x="2840" y="1046"/>
                  <a:pt x="2840" y="1046"/>
                  <a:pt x="2840" y="1046"/>
                </a:cubicBezTo>
                <a:cubicBezTo>
                  <a:pt x="2837" y="1045"/>
                  <a:pt x="2837" y="1045"/>
                  <a:pt x="2837" y="1045"/>
                </a:cubicBezTo>
                <a:lnTo>
                  <a:pt x="2836" y="1045"/>
                </a:lnTo>
                <a:close/>
                <a:moveTo>
                  <a:pt x="2841" y="1044"/>
                </a:moveTo>
                <a:cubicBezTo>
                  <a:pt x="2839" y="1045"/>
                  <a:pt x="2839" y="1045"/>
                  <a:pt x="2839" y="1045"/>
                </a:cubicBezTo>
                <a:cubicBezTo>
                  <a:pt x="2840" y="1046"/>
                  <a:pt x="2840" y="1046"/>
                  <a:pt x="2840" y="1046"/>
                </a:cubicBezTo>
                <a:lnTo>
                  <a:pt x="2841" y="1044"/>
                </a:lnTo>
                <a:close/>
                <a:moveTo>
                  <a:pt x="2838" y="1115"/>
                </a:moveTo>
                <a:cubicBezTo>
                  <a:pt x="2838" y="1115"/>
                  <a:pt x="2838" y="1115"/>
                  <a:pt x="2838" y="1115"/>
                </a:cubicBezTo>
                <a:cubicBezTo>
                  <a:pt x="2838" y="1115"/>
                  <a:pt x="2839" y="1115"/>
                  <a:pt x="2839" y="1115"/>
                </a:cubicBezTo>
                <a:lnTo>
                  <a:pt x="2838" y="1115"/>
                </a:lnTo>
                <a:close/>
                <a:moveTo>
                  <a:pt x="2842" y="1046"/>
                </a:moveTo>
                <a:cubicBezTo>
                  <a:pt x="2841" y="1046"/>
                  <a:pt x="2841" y="1046"/>
                  <a:pt x="2841" y="1046"/>
                </a:cubicBezTo>
                <a:cubicBezTo>
                  <a:pt x="2839" y="1047"/>
                  <a:pt x="2839" y="1047"/>
                  <a:pt x="2839" y="1047"/>
                </a:cubicBezTo>
                <a:cubicBezTo>
                  <a:pt x="2839" y="1050"/>
                  <a:pt x="2839" y="1050"/>
                  <a:pt x="2839" y="1050"/>
                </a:cubicBezTo>
                <a:cubicBezTo>
                  <a:pt x="2841" y="1051"/>
                  <a:pt x="2841" y="1051"/>
                  <a:pt x="2841" y="1051"/>
                </a:cubicBezTo>
                <a:cubicBezTo>
                  <a:pt x="2842" y="1050"/>
                  <a:pt x="2842" y="1050"/>
                  <a:pt x="2842" y="1050"/>
                </a:cubicBezTo>
                <a:lnTo>
                  <a:pt x="2842" y="1046"/>
                </a:lnTo>
                <a:close/>
                <a:moveTo>
                  <a:pt x="2841" y="1122"/>
                </a:moveTo>
                <a:cubicBezTo>
                  <a:pt x="2841" y="1121"/>
                  <a:pt x="2841" y="1121"/>
                  <a:pt x="2841" y="1121"/>
                </a:cubicBezTo>
                <a:cubicBezTo>
                  <a:pt x="2840" y="1121"/>
                  <a:pt x="2840" y="1121"/>
                  <a:pt x="2840" y="1121"/>
                </a:cubicBezTo>
                <a:cubicBezTo>
                  <a:pt x="2839" y="1122"/>
                  <a:pt x="2839" y="1122"/>
                  <a:pt x="2839" y="1122"/>
                </a:cubicBezTo>
                <a:cubicBezTo>
                  <a:pt x="2838" y="1123"/>
                  <a:pt x="2838" y="1123"/>
                  <a:pt x="2838" y="1123"/>
                </a:cubicBezTo>
                <a:cubicBezTo>
                  <a:pt x="2840" y="1123"/>
                  <a:pt x="2840" y="1123"/>
                  <a:pt x="2840" y="1123"/>
                </a:cubicBezTo>
                <a:lnTo>
                  <a:pt x="2841" y="1122"/>
                </a:lnTo>
                <a:close/>
                <a:moveTo>
                  <a:pt x="2808" y="1070"/>
                </a:moveTo>
                <a:cubicBezTo>
                  <a:pt x="2808" y="1069"/>
                  <a:pt x="2808" y="1069"/>
                  <a:pt x="2808" y="1069"/>
                </a:cubicBezTo>
                <a:cubicBezTo>
                  <a:pt x="2807" y="1070"/>
                  <a:pt x="2807" y="1070"/>
                  <a:pt x="2807" y="1070"/>
                </a:cubicBezTo>
                <a:lnTo>
                  <a:pt x="2808" y="1070"/>
                </a:lnTo>
                <a:close/>
                <a:moveTo>
                  <a:pt x="2807" y="1055"/>
                </a:moveTo>
                <a:cubicBezTo>
                  <a:pt x="2808" y="1055"/>
                  <a:pt x="2808" y="1055"/>
                  <a:pt x="2808" y="1055"/>
                </a:cubicBezTo>
                <a:cubicBezTo>
                  <a:pt x="2811" y="1055"/>
                  <a:pt x="2811" y="1055"/>
                  <a:pt x="2811" y="1055"/>
                </a:cubicBezTo>
                <a:cubicBezTo>
                  <a:pt x="2812" y="1054"/>
                  <a:pt x="2812" y="1054"/>
                  <a:pt x="2812" y="1054"/>
                </a:cubicBezTo>
                <a:cubicBezTo>
                  <a:pt x="2809" y="1051"/>
                  <a:pt x="2809" y="1051"/>
                  <a:pt x="2809" y="1051"/>
                </a:cubicBezTo>
                <a:cubicBezTo>
                  <a:pt x="2807" y="1051"/>
                  <a:pt x="2807" y="1051"/>
                  <a:pt x="2807" y="1051"/>
                </a:cubicBezTo>
                <a:cubicBezTo>
                  <a:pt x="2804" y="1053"/>
                  <a:pt x="2804" y="1053"/>
                  <a:pt x="2804" y="1053"/>
                </a:cubicBezTo>
                <a:cubicBezTo>
                  <a:pt x="2805" y="1055"/>
                  <a:pt x="2805" y="1055"/>
                  <a:pt x="2805" y="1055"/>
                </a:cubicBezTo>
                <a:lnTo>
                  <a:pt x="2807" y="1055"/>
                </a:lnTo>
                <a:close/>
                <a:moveTo>
                  <a:pt x="2806" y="1041"/>
                </a:moveTo>
                <a:cubicBezTo>
                  <a:pt x="2804" y="1042"/>
                  <a:pt x="2804" y="1042"/>
                  <a:pt x="2804" y="1042"/>
                </a:cubicBezTo>
                <a:cubicBezTo>
                  <a:pt x="2804" y="1042"/>
                  <a:pt x="2804" y="1042"/>
                  <a:pt x="2804" y="1042"/>
                </a:cubicBezTo>
                <a:cubicBezTo>
                  <a:pt x="2804" y="1043"/>
                  <a:pt x="2804" y="1043"/>
                  <a:pt x="2804" y="1043"/>
                </a:cubicBezTo>
                <a:cubicBezTo>
                  <a:pt x="2805" y="1045"/>
                  <a:pt x="2805" y="1045"/>
                  <a:pt x="2805" y="1045"/>
                </a:cubicBezTo>
                <a:cubicBezTo>
                  <a:pt x="2807" y="1045"/>
                  <a:pt x="2807" y="1045"/>
                  <a:pt x="2807" y="1045"/>
                </a:cubicBezTo>
                <a:cubicBezTo>
                  <a:pt x="2808" y="1046"/>
                  <a:pt x="2808" y="1046"/>
                  <a:pt x="2808" y="1046"/>
                </a:cubicBezTo>
                <a:cubicBezTo>
                  <a:pt x="2809" y="1045"/>
                  <a:pt x="2809" y="1045"/>
                  <a:pt x="2809" y="1045"/>
                </a:cubicBezTo>
                <a:cubicBezTo>
                  <a:pt x="2808" y="1044"/>
                  <a:pt x="2808" y="1044"/>
                  <a:pt x="2808" y="1044"/>
                </a:cubicBezTo>
                <a:cubicBezTo>
                  <a:pt x="2807" y="1044"/>
                  <a:pt x="2807" y="1044"/>
                  <a:pt x="2807" y="1044"/>
                </a:cubicBezTo>
                <a:cubicBezTo>
                  <a:pt x="2807" y="1042"/>
                  <a:pt x="2807" y="1042"/>
                  <a:pt x="2807" y="1042"/>
                </a:cubicBezTo>
                <a:lnTo>
                  <a:pt x="2806" y="1041"/>
                </a:lnTo>
                <a:close/>
                <a:moveTo>
                  <a:pt x="2810" y="1068"/>
                </a:moveTo>
                <a:cubicBezTo>
                  <a:pt x="2810" y="1067"/>
                  <a:pt x="2810" y="1067"/>
                  <a:pt x="2810" y="1067"/>
                </a:cubicBezTo>
                <a:cubicBezTo>
                  <a:pt x="2808" y="1067"/>
                  <a:pt x="2808" y="1067"/>
                  <a:pt x="2808" y="1067"/>
                </a:cubicBezTo>
                <a:cubicBezTo>
                  <a:pt x="2809" y="1068"/>
                  <a:pt x="2809" y="1068"/>
                  <a:pt x="2809" y="1068"/>
                </a:cubicBezTo>
                <a:lnTo>
                  <a:pt x="2810" y="1068"/>
                </a:lnTo>
                <a:close/>
                <a:moveTo>
                  <a:pt x="2824" y="1037"/>
                </a:moveTo>
                <a:cubicBezTo>
                  <a:pt x="2827" y="1039"/>
                  <a:pt x="2827" y="1039"/>
                  <a:pt x="2827" y="1039"/>
                </a:cubicBezTo>
                <a:cubicBezTo>
                  <a:pt x="2826" y="1038"/>
                  <a:pt x="2826" y="1038"/>
                  <a:pt x="2826" y="1038"/>
                </a:cubicBezTo>
                <a:cubicBezTo>
                  <a:pt x="2823" y="1036"/>
                  <a:pt x="2823" y="1036"/>
                  <a:pt x="2823" y="1036"/>
                </a:cubicBezTo>
                <a:lnTo>
                  <a:pt x="2824" y="1037"/>
                </a:lnTo>
                <a:close/>
                <a:moveTo>
                  <a:pt x="2772" y="1125"/>
                </a:moveTo>
                <a:cubicBezTo>
                  <a:pt x="2774" y="1126"/>
                  <a:pt x="2774" y="1126"/>
                  <a:pt x="2774" y="1126"/>
                </a:cubicBezTo>
                <a:cubicBezTo>
                  <a:pt x="2778" y="1124"/>
                  <a:pt x="2778" y="1124"/>
                  <a:pt x="2778" y="1124"/>
                </a:cubicBezTo>
                <a:cubicBezTo>
                  <a:pt x="2779" y="1123"/>
                  <a:pt x="2779" y="1123"/>
                  <a:pt x="2779" y="1123"/>
                </a:cubicBezTo>
                <a:cubicBezTo>
                  <a:pt x="2778" y="1122"/>
                  <a:pt x="2778" y="1122"/>
                  <a:pt x="2778" y="1122"/>
                </a:cubicBezTo>
                <a:cubicBezTo>
                  <a:pt x="2775" y="1123"/>
                  <a:pt x="2775" y="1123"/>
                  <a:pt x="2775" y="1123"/>
                </a:cubicBezTo>
                <a:cubicBezTo>
                  <a:pt x="2774" y="1122"/>
                  <a:pt x="2774" y="1122"/>
                  <a:pt x="2774" y="1122"/>
                </a:cubicBezTo>
                <a:cubicBezTo>
                  <a:pt x="2772" y="1123"/>
                  <a:pt x="2772" y="1123"/>
                  <a:pt x="2772" y="1123"/>
                </a:cubicBezTo>
                <a:cubicBezTo>
                  <a:pt x="2773" y="1124"/>
                  <a:pt x="2773" y="1124"/>
                  <a:pt x="2773" y="1124"/>
                </a:cubicBezTo>
                <a:cubicBezTo>
                  <a:pt x="2772" y="1124"/>
                  <a:pt x="2772" y="1124"/>
                  <a:pt x="2772" y="1124"/>
                </a:cubicBezTo>
                <a:lnTo>
                  <a:pt x="2772" y="1125"/>
                </a:lnTo>
                <a:close/>
                <a:moveTo>
                  <a:pt x="2807" y="692"/>
                </a:moveTo>
                <a:cubicBezTo>
                  <a:pt x="2808" y="691"/>
                  <a:pt x="2808" y="691"/>
                  <a:pt x="2808" y="691"/>
                </a:cubicBezTo>
                <a:cubicBezTo>
                  <a:pt x="2807" y="689"/>
                  <a:pt x="2807" y="689"/>
                  <a:pt x="2807" y="689"/>
                </a:cubicBezTo>
                <a:cubicBezTo>
                  <a:pt x="2806" y="688"/>
                  <a:pt x="2806" y="688"/>
                  <a:pt x="2806" y="688"/>
                </a:cubicBezTo>
                <a:cubicBezTo>
                  <a:pt x="2805" y="688"/>
                  <a:pt x="2805" y="688"/>
                  <a:pt x="2805" y="688"/>
                </a:cubicBezTo>
                <a:cubicBezTo>
                  <a:pt x="2804" y="689"/>
                  <a:pt x="2804" y="689"/>
                  <a:pt x="2804" y="689"/>
                </a:cubicBezTo>
                <a:cubicBezTo>
                  <a:pt x="2806" y="691"/>
                  <a:pt x="2806" y="691"/>
                  <a:pt x="2806" y="691"/>
                </a:cubicBezTo>
                <a:lnTo>
                  <a:pt x="2807" y="692"/>
                </a:lnTo>
                <a:close/>
                <a:moveTo>
                  <a:pt x="2760" y="1123"/>
                </a:moveTo>
                <a:cubicBezTo>
                  <a:pt x="2759" y="1124"/>
                  <a:pt x="2759" y="1124"/>
                  <a:pt x="2759" y="1124"/>
                </a:cubicBezTo>
                <a:cubicBezTo>
                  <a:pt x="2760" y="1125"/>
                  <a:pt x="2760" y="1125"/>
                  <a:pt x="2760" y="1125"/>
                </a:cubicBezTo>
                <a:cubicBezTo>
                  <a:pt x="2760" y="1124"/>
                  <a:pt x="2760" y="1124"/>
                  <a:pt x="2760" y="1124"/>
                </a:cubicBezTo>
                <a:lnTo>
                  <a:pt x="2760" y="1123"/>
                </a:lnTo>
                <a:close/>
                <a:moveTo>
                  <a:pt x="2779" y="1136"/>
                </a:moveTo>
                <a:cubicBezTo>
                  <a:pt x="2780" y="1136"/>
                  <a:pt x="2780" y="1136"/>
                  <a:pt x="2780" y="1136"/>
                </a:cubicBezTo>
                <a:cubicBezTo>
                  <a:pt x="2780" y="1136"/>
                  <a:pt x="2780" y="1136"/>
                  <a:pt x="2780" y="1136"/>
                </a:cubicBezTo>
                <a:cubicBezTo>
                  <a:pt x="2782" y="1134"/>
                  <a:pt x="2782" y="1134"/>
                  <a:pt x="2782" y="1134"/>
                </a:cubicBezTo>
                <a:cubicBezTo>
                  <a:pt x="2784" y="1133"/>
                  <a:pt x="2784" y="1133"/>
                  <a:pt x="2784" y="1133"/>
                </a:cubicBezTo>
                <a:cubicBezTo>
                  <a:pt x="2786" y="1134"/>
                  <a:pt x="2786" y="1134"/>
                  <a:pt x="2786" y="1134"/>
                </a:cubicBezTo>
                <a:cubicBezTo>
                  <a:pt x="2790" y="1133"/>
                  <a:pt x="2790" y="1133"/>
                  <a:pt x="2790" y="1133"/>
                </a:cubicBezTo>
                <a:cubicBezTo>
                  <a:pt x="2793" y="1131"/>
                  <a:pt x="2793" y="1131"/>
                  <a:pt x="2793" y="1131"/>
                </a:cubicBezTo>
                <a:cubicBezTo>
                  <a:pt x="2796" y="1130"/>
                  <a:pt x="2796" y="1130"/>
                  <a:pt x="2796" y="1130"/>
                </a:cubicBezTo>
                <a:cubicBezTo>
                  <a:pt x="2796" y="1129"/>
                  <a:pt x="2796" y="1129"/>
                  <a:pt x="2796" y="1129"/>
                </a:cubicBezTo>
                <a:cubicBezTo>
                  <a:pt x="2798" y="1129"/>
                  <a:pt x="2798" y="1129"/>
                  <a:pt x="2798" y="1129"/>
                </a:cubicBezTo>
                <a:cubicBezTo>
                  <a:pt x="2800" y="1127"/>
                  <a:pt x="2800" y="1127"/>
                  <a:pt x="2800" y="1127"/>
                </a:cubicBezTo>
                <a:cubicBezTo>
                  <a:pt x="2800" y="1127"/>
                  <a:pt x="2800" y="1127"/>
                  <a:pt x="2800" y="1127"/>
                </a:cubicBezTo>
                <a:cubicBezTo>
                  <a:pt x="2799" y="1126"/>
                  <a:pt x="2799" y="1126"/>
                  <a:pt x="2799" y="1126"/>
                </a:cubicBezTo>
                <a:cubicBezTo>
                  <a:pt x="2795" y="1127"/>
                  <a:pt x="2795" y="1127"/>
                  <a:pt x="2795" y="1127"/>
                </a:cubicBezTo>
                <a:cubicBezTo>
                  <a:pt x="2792" y="1126"/>
                  <a:pt x="2792" y="1126"/>
                  <a:pt x="2792" y="1126"/>
                </a:cubicBezTo>
                <a:cubicBezTo>
                  <a:pt x="2790" y="1127"/>
                  <a:pt x="2790" y="1127"/>
                  <a:pt x="2790" y="1127"/>
                </a:cubicBezTo>
                <a:cubicBezTo>
                  <a:pt x="2788" y="1127"/>
                  <a:pt x="2788" y="1127"/>
                  <a:pt x="2788" y="1127"/>
                </a:cubicBezTo>
                <a:cubicBezTo>
                  <a:pt x="2785" y="1127"/>
                  <a:pt x="2785" y="1127"/>
                  <a:pt x="2785" y="1127"/>
                </a:cubicBezTo>
                <a:cubicBezTo>
                  <a:pt x="2781" y="1127"/>
                  <a:pt x="2781" y="1127"/>
                  <a:pt x="2781" y="1127"/>
                </a:cubicBezTo>
                <a:cubicBezTo>
                  <a:pt x="2778" y="1130"/>
                  <a:pt x="2778" y="1130"/>
                  <a:pt x="2778" y="1130"/>
                </a:cubicBezTo>
                <a:cubicBezTo>
                  <a:pt x="2775" y="1131"/>
                  <a:pt x="2775" y="1131"/>
                  <a:pt x="2775" y="1131"/>
                </a:cubicBezTo>
                <a:cubicBezTo>
                  <a:pt x="2775" y="1132"/>
                  <a:pt x="2775" y="1132"/>
                  <a:pt x="2775" y="1132"/>
                </a:cubicBezTo>
                <a:cubicBezTo>
                  <a:pt x="2773" y="1132"/>
                  <a:pt x="2773" y="1132"/>
                  <a:pt x="2773" y="1132"/>
                </a:cubicBezTo>
                <a:cubicBezTo>
                  <a:pt x="2772" y="1133"/>
                  <a:pt x="2772" y="1133"/>
                  <a:pt x="2772" y="1133"/>
                </a:cubicBezTo>
                <a:cubicBezTo>
                  <a:pt x="2769" y="1133"/>
                  <a:pt x="2769" y="1133"/>
                  <a:pt x="2769" y="1133"/>
                </a:cubicBezTo>
                <a:cubicBezTo>
                  <a:pt x="2767" y="1134"/>
                  <a:pt x="2767" y="1134"/>
                  <a:pt x="2767" y="1134"/>
                </a:cubicBezTo>
                <a:cubicBezTo>
                  <a:pt x="2767" y="1135"/>
                  <a:pt x="2767" y="1135"/>
                  <a:pt x="2767" y="1135"/>
                </a:cubicBezTo>
                <a:cubicBezTo>
                  <a:pt x="2765" y="1136"/>
                  <a:pt x="2765" y="1136"/>
                  <a:pt x="2765" y="1136"/>
                </a:cubicBezTo>
                <a:cubicBezTo>
                  <a:pt x="2764" y="1138"/>
                  <a:pt x="2764" y="1138"/>
                  <a:pt x="2764" y="1138"/>
                </a:cubicBezTo>
                <a:cubicBezTo>
                  <a:pt x="2762" y="1141"/>
                  <a:pt x="2762" y="1141"/>
                  <a:pt x="2762" y="1141"/>
                </a:cubicBezTo>
                <a:cubicBezTo>
                  <a:pt x="2762" y="1142"/>
                  <a:pt x="2762" y="1142"/>
                  <a:pt x="2762" y="1142"/>
                </a:cubicBezTo>
                <a:cubicBezTo>
                  <a:pt x="2763" y="1143"/>
                  <a:pt x="2763" y="1143"/>
                  <a:pt x="2763" y="1143"/>
                </a:cubicBezTo>
                <a:cubicBezTo>
                  <a:pt x="2763" y="1144"/>
                  <a:pt x="2763" y="1144"/>
                  <a:pt x="2763" y="1144"/>
                </a:cubicBezTo>
                <a:cubicBezTo>
                  <a:pt x="2762" y="1144"/>
                  <a:pt x="2762" y="1144"/>
                  <a:pt x="2762" y="1144"/>
                </a:cubicBezTo>
                <a:cubicBezTo>
                  <a:pt x="2761" y="1143"/>
                  <a:pt x="2761" y="1143"/>
                  <a:pt x="2761" y="1143"/>
                </a:cubicBezTo>
                <a:cubicBezTo>
                  <a:pt x="2760" y="1145"/>
                  <a:pt x="2760" y="1145"/>
                  <a:pt x="2760" y="1145"/>
                </a:cubicBezTo>
                <a:cubicBezTo>
                  <a:pt x="2761" y="1146"/>
                  <a:pt x="2761" y="1146"/>
                  <a:pt x="2761" y="1146"/>
                </a:cubicBezTo>
                <a:cubicBezTo>
                  <a:pt x="2765" y="1146"/>
                  <a:pt x="2765" y="1146"/>
                  <a:pt x="2765" y="1146"/>
                </a:cubicBezTo>
                <a:cubicBezTo>
                  <a:pt x="2768" y="1144"/>
                  <a:pt x="2768" y="1144"/>
                  <a:pt x="2768" y="1144"/>
                </a:cubicBezTo>
                <a:cubicBezTo>
                  <a:pt x="2769" y="1143"/>
                  <a:pt x="2769" y="1143"/>
                  <a:pt x="2769" y="1143"/>
                </a:cubicBezTo>
                <a:cubicBezTo>
                  <a:pt x="2771" y="1144"/>
                  <a:pt x="2771" y="1144"/>
                  <a:pt x="2771" y="1144"/>
                </a:cubicBezTo>
                <a:cubicBezTo>
                  <a:pt x="2773" y="1142"/>
                  <a:pt x="2773" y="1142"/>
                  <a:pt x="2773" y="1142"/>
                </a:cubicBezTo>
                <a:cubicBezTo>
                  <a:pt x="2774" y="1140"/>
                  <a:pt x="2774" y="1140"/>
                  <a:pt x="2774" y="1140"/>
                </a:cubicBezTo>
                <a:cubicBezTo>
                  <a:pt x="2778" y="1138"/>
                  <a:pt x="2778" y="1138"/>
                  <a:pt x="2778" y="1138"/>
                </a:cubicBezTo>
                <a:lnTo>
                  <a:pt x="2779" y="1136"/>
                </a:lnTo>
                <a:close/>
                <a:moveTo>
                  <a:pt x="2775" y="1191"/>
                </a:moveTo>
                <a:cubicBezTo>
                  <a:pt x="2775" y="1190"/>
                  <a:pt x="2775" y="1190"/>
                  <a:pt x="2775" y="1190"/>
                </a:cubicBezTo>
                <a:cubicBezTo>
                  <a:pt x="2774" y="1190"/>
                  <a:pt x="2774" y="1190"/>
                  <a:pt x="2774" y="1190"/>
                </a:cubicBezTo>
                <a:cubicBezTo>
                  <a:pt x="2774" y="1191"/>
                  <a:pt x="2774" y="1191"/>
                  <a:pt x="2774" y="1191"/>
                </a:cubicBezTo>
                <a:lnTo>
                  <a:pt x="2775" y="1191"/>
                </a:lnTo>
                <a:close/>
                <a:moveTo>
                  <a:pt x="2766" y="1199"/>
                </a:moveTo>
                <a:cubicBezTo>
                  <a:pt x="2767" y="1200"/>
                  <a:pt x="2767" y="1200"/>
                  <a:pt x="2767" y="1200"/>
                </a:cubicBezTo>
                <a:cubicBezTo>
                  <a:pt x="2768" y="1200"/>
                  <a:pt x="2768" y="1200"/>
                  <a:pt x="2768" y="1200"/>
                </a:cubicBezTo>
                <a:cubicBezTo>
                  <a:pt x="2767" y="1198"/>
                  <a:pt x="2767" y="1198"/>
                  <a:pt x="2767" y="1198"/>
                </a:cubicBezTo>
                <a:cubicBezTo>
                  <a:pt x="2767" y="1198"/>
                  <a:pt x="2766" y="1199"/>
                  <a:pt x="2766" y="1199"/>
                </a:cubicBezTo>
                <a:close/>
                <a:moveTo>
                  <a:pt x="2766" y="1206"/>
                </a:moveTo>
                <a:cubicBezTo>
                  <a:pt x="2766" y="1204"/>
                  <a:pt x="2766" y="1204"/>
                  <a:pt x="2766" y="1204"/>
                </a:cubicBezTo>
                <a:cubicBezTo>
                  <a:pt x="2765" y="1203"/>
                  <a:pt x="2765" y="1203"/>
                  <a:pt x="2765" y="1203"/>
                </a:cubicBezTo>
                <a:cubicBezTo>
                  <a:pt x="2765" y="1206"/>
                  <a:pt x="2765" y="1206"/>
                  <a:pt x="2765" y="1206"/>
                </a:cubicBezTo>
                <a:lnTo>
                  <a:pt x="2766" y="1206"/>
                </a:lnTo>
                <a:close/>
                <a:moveTo>
                  <a:pt x="2821" y="1073"/>
                </a:moveTo>
                <a:cubicBezTo>
                  <a:pt x="2825" y="1073"/>
                  <a:pt x="2825" y="1073"/>
                  <a:pt x="2825" y="1073"/>
                </a:cubicBezTo>
                <a:cubicBezTo>
                  <a:pt x="2826" y="1072"/>
                  <a:pt x="2826" y="1072"/>
                  <a:pt x="2826" y="1072"/>
                </a:cubicBezTo>
                <a:cubicBezTo>
                  <a:pt x="2828" y="1072"/>
                  <a:pt x="2828" y="1072"/>
                  <a:pt x="2828" y="1072"/>
                </a:cubicBezTo>
                <a:cubicBezTo>
                  <a:pt x="2832" y="1074"/>
                  <a:pt x="2832" y="1074"/>
                  <a:pt x="2832" y="1074"/>
                </a:cubicBezTo>
                <a:cubicBezTo>
                  <a:pt x="2834" y="1074"/>
                  <a:pt x="2834" y="1074"/>
                  <a:pt x="2834" y="1074"/>
                </a:cubicBezTo>
                <a:cubicBezTo>
                  <a:pt x="2836" y="1077"/>
                  <a:pt x="2836" y="1077"/>
                  <a:pt x="2836" y="1077"/>
                </a:cubicBezTo>
                <a:cubicBezTo>
                  <a:pt x="2838" y="1077"/>
                  <a:pt x="2838" y="1077"/>
                  <a:pt x="2838" y="1077"/>
                </a:cubicBezTo>
                <a:cubicBezTo>
                  <a:pt x="2839" y="1075"/>
                  <a:pt x="2839" y="1075"/>
                  <a:pt x="2839" y="1075"/>
                </a:cubicBezTo>
                <a:cubicBezTo>
                  <a:pt x="2838" y="1071"/>
                  <a:pt x="2838" y="1071"/>
                  <a:pt x="2838" y="1071"/>
                </a:cubicBezTo>
                <a:cubicBezTo>
                  <a:pt x="2833" y="1068"/>
                  <a:pt x="2833" y="1068"/>
                  <a:pt x="2833" y="1068"/>
                </a:cubicBezTo>
                <a:cubicBezTo>
                  <a:pt x="2829" y="1068"/>
                  <a:pt x="2829" y="1068"/>
                  <a:pt x="2829" y="1068"/>
                </a:cubicBezTo>
                <a:cubicBezTo>
                  <a:pt x="2827" y="1066"/>
                  <a:pt x="2827" y="1066"/>
                  <a:pt x="2827" y="1066"/>
                </a:cubicBezTo>
                <a:cubicBezTo>
                  <a:pt x="2825" y="1066"/>
                  <a:pt x="2825" y="1066"/>
                  <a:pt x="2825" y="1066"/>
                </a:cubicBezTo>
                <a:cubicBezTo>
                  <a:pt x="2823" y="1067"/>
                  <a:pt x="2823" y="1067"/>
                  <a:pt x="2823" y="1067"/>
                </a:cubicBezTo>
                <a:cubicBezTo>
                  <a:pt x="2821" y="1067"/>
                  <a:pt x="2821" y="1067"/>
                  <a:pt x="2821" y="1067"/>
                </a:cubicBezTo>
                <a:cubicBezTo>
                  <a:pt x="2819" y="1066"/>
                  <a:pt x="2819" y="1066"/>
                  <a:pt x="2819" y="1066"/>
                </a:cubicBezTo>
                <a:cubicBezTo>
                  <a:pt x="2816" y="1067"/>
                  <a:pt x="2816" y="1067"/>
                  <a:pt x="2816" y="1067"/>
                </a:cubicBezTo>
                <a:cubicBezTo>
                  <a:pt x="2812" y="1067"/>
                  <a:pt x="2812" y="1067"/>
                  <a:pt x="2812" y="1067"/>
                </a:cubicBezTo>
                <a:cubicBezTo>
                  <a:pt x="2811" y="1068"/>
                  <a:pt x="2811" y="1068"/>
                  <a:pt x="2811" y="1068"/>
                </a:cubicBezTo>
                <a:cubicBezTo>
                  <a:pt x="2811" y="1069"/>
                  <a:pt x="2811" y="1069"/>
                  <a:pt x="2811" y="1069"/>
                </a:cubicBezTo>
                <a:cubicBezTo>
                  <a:pt x="2810" y="1070"/>
                  <a:pt x="2810" y="1070"/>
                  <a:pt x="2810" y="1070"/>
                </a:cubicBezTo>
                <a:cubicBezTo>
                  <a:pt x="2809" y="1071"/>
                  <a:pt x="2809" y="1071"/>
                  <a:pt x="2809" y="1071"/>
                </a:cubicBezTo>
                <a:cubicBezTo>
                  <a:pt x="2809" y="1073"/>
                  <a:pt x="2809" y="1073"/>
                  <a:pt x="2809" y="1073"/>
                </a:cubicBezTo>
                <a:cubicBezTo>
                  <a:pt x="2811" y="1073"/>
                  <a:pt x="2811" y="1073"/>
                  <a:pt x="2811" y="1073"/>
                </a:cubicBezTo>
                <a:cubicBezTo>
                  <a:pt x="2812" y="1070"/>
                  <a:pt x="2812" y="1070"/>
                  <a:pt x="2812" y="1070"/>
                </a:cubicBezTo>
                <a:cubicBezTo>
                  <a:pt x="2814" y="1071"/>
                  <a:pt x="2814" y="1071"/>
                  <a:pt x="2814" y="1071"/>
                </a:cubicBezTo>
                <a:cubicBezTo>
                  <a:pt x="2815" y="1073"/>
                  <a:pt x="2815" y="1073"/>
                  <a:pt x="2815" y="1073"/>
                </a:cubicBezTo>
                <a:cubicBezTo>
                  <a:pt x="2817" y="1073"/>
                  <a:pt x="2817" y="1073"/>
                  <a:pt x="2817" y="1073"/>
                </a:cubicBezTo>
                <a:cubicBezTo>
                  <a:pt x="2819" y="1071"/>
                  <a:pt x="2819" y="1071"/>
                  <a:pt x="2819" y="1071"/>
                </a:cubicBezTo>
                <a:cubicBezTo>
                  <a:pt x="2820" y="1071"/>
                  <a:pt x="2820" y="1071"/>
                  <a:pt x="2820" y="1071"/>
                </a:cubicBezTo>
                <a:lnTo>
                  <a:pt x="2821" y="1073"/>
                </a:lnTo>
                <a:close/>
                <a:moveTo>
                  <a:pt x="2817" y="1075"/>
                </a:moveTo>
                <a:cubicBezTo>
                  <a:pt x="2817" y="1074"/>
                  <a:pt x="2817" y="1074"/>
                  <a:pt x="2817" y="1074"/>
                </a:cubicBezTo>
                <a:cubicBezTo>
                  <a:pt x="2816" y="1074"/>
                  <a:pt x="2816" y="1074"/>
                  <a:pt x="2816" y="1074"/>
                </a:cubicBezTo>
                <a:cubicBezTo>
                  <a:pt x="2816" y="1075"/>
                  <a:pt x="2816" y="1075"/>
                  <a:pt x="2816" y="1075"/>
                </a:cubicBezTo>
                <a:lnTo>
                  <a:pt x="2817" y="1075"/>
                </a:lnTo>
                <a:close/>
                <a:moveTo>
                  <a:pt x="2819" y="1123"/>
                </a:moveTo>
                <a:cubicBezTo>
                  <a:pt x="2818" y="1123"/>
                  <a:pt x="2818" y="1123"/>
                  <a:pt x="2818" y="1123"/>
                </a:cubicBezTo>
                <a:cubicBezTo>
                  <a:pt x="2816" y="1123"/>
                  <a:pt x="2816" y="1123"/>
                  <a:pt x="2816" y="1123"/>
                </a:cubicBezTo>
                <a:cubicBezTo>
                  <a:pt x="2817" y="1123"/>
                  <a:pt x="2817" y="1123"/>
                  <a:pt x="2817" y="1123"/>
                </a:cubicBezTo>
                <a:lnTo>
                  <a:pt x="2819" y="1123"/>
                </a:lnTo>
                <a:close/>
                <a:moveTo>
                  <a:pt x="2776" y="1030"/>
                </a:moveTo>
                <a:cubicBezTo>
                  <a:pt x="2777" y="1029"/>
                  <a:pt x="2777" y="1029"/>
                  <a:pt x="2777" y="1029"/>
                </a:cubicBezTo>
                <a:cubicBezTo>
                  <a:pt x="2778" y="1029"/>
                  <a:pt x="2778" y="1029"/>
                  <a:pt x="2778" y="1029"/>
                </a:cubicBezTo>
                <a:cubicBezTo>
                  <a:pt x="2779" y="1027"/>
                  <a:pt x="2779" y="1027"/>
                  <a:pt x="2779" y="1027"/>
                </a:cubicBezTo>
                <a:cubicBezTo>
                  <a:pt x="2780" y="1026"/>
                  <a:pt x="2780" y="1026"/>
                  <a:pt x="2780" y="1026"/>
                </a:cubicBezTo>
                <a:cubicBezTo>
                  <a:pt x="2781" y="1025"/>
                  <a:pt x="2781" y="1025"/>
                  <a:pt x="2781" y="1025"/>
                </a:cubicBezTo>
                <a:cubicBezTo>
                  <a:pt x="2782" y="1023"/>
                  <a:pt x="2782" y="1023"/>
                  <a:pt x="2782" y="1023"/>
                </a:cubicBezTo>
                <a:cubicBezTo>
                  <a:pt x="2783" y="1022"/>
                  <a:pt x="2783" y="1022"/>
                  <a:pt x="2783" y="1022"/>
                </a:cubicBezTo>
                <a:cubicBezTo>
                  <a:pt x="2782" y="1021"/>
                  <a:pt x="2782" y="1021"/>
                  <a:pt x="2782" y="1021"/>
                </a:cubicBezTo>
                <a:cubicBezTo>
                  <a:pt x="2782" y="1020"/>
                  <a:pt x="2782" y="1020"/>
                  <a:pt x="2782" y="1020"/>
                </a:cubicBezTo>
                <a:cubicBezTo>
                  <a:pt x="2779" y="1020"/>
                  <a:pt x="2779" y="1020"/>
                  <a:pt x="2779" y="1020"/>
                </a:cubicBezTo>
                <a:cubicBezTo>
                  <a:pt x="2777" y="1020"/>
                  <a:pt x="2777" y="1020"/>
                  <a:pt x="2777" y="1020"/>
                </a:cubicBezTo>
                <a:cubicBezTo>
                  <a:pt x="2776" y="1022"/>
                  <a:pt x="2776" y="1022"/>
                  <a:pt x="2776" y="1022"/>
                </a:cubicBezTo>
                <a:cubicBezTo>
                  <a:pt x="2775" y="1023"/>
                  <a:pt x="2775" y="1023"/>
                  <a:pt x="2775" y="1023"/>
                </a:cubicBezTo>
                <a:cubicBezTo>
                  <a:pt x="2775" y="1024"/>
                  <a:pt x="2775" y="1024"/>
                  <a:pt x="2775" y="1024"/>
                </a:cubicBezTo>
                <a:cubicBezTo>
                  <a:pt x="2773" y="1026"/>
                  <a:pt x="2773" y="1026"/>
                  <a:pt x="2773" y="1026"/>
                </a:cubicBezTo>
                <a:cubicBezTo>
                  <a:pt x="2771" y="1026"/>
                  <a:pt x="2771" y="1026"/>
                  <a:pt x="2771" y="1026"/>
                </a:cubicBezTo>
                <a:cubicBezTo>
                  <a:pt x="2770" y="1028"/>
                  <a:pt x="2770" y="1028"/>
                  <a:pt x="2770" y="1028"/>
                </a:cubicBezTo>
                <a:cubicBezTo>
                  <a:pt x="2768" y="1028"/>
                  <a:pt x="2768" y="1028"/>
                  <a:pt x="2768" y="1028"/>
                </a:cubicBezTo>
                <a:cubicBezTo>
                  <a:pt x="2763" y="1027"/>
                  <a:pt x="2763" y="1027"/>
                  <a:pt x="2763" y="1027"/>
                </a:cubicBezTo>
                <a:cubicBezTo>
                  <a:pt x="2759" y="1027"/>
                  <a:pt x="2759" y="1027"/>
                  <a:pt x="2759" y="1027"/>
                </a:cubicBezTo>
                <a:cubicBezTo>
                  <a:pt x="2758" y="1028"/>
                  <a:pt x="2758" y="1028"/>
                  <a:pt x="2758" y="1028"/>
                </a:cubicBezTo>
                <a:cubicBezTo>
                  <a:pt x="2757" y="1028"/>
                  <a:pt x="2757" y="1028"/>
                  <a:pt x="2757" y="1028"/>
                </a:cubicBezTo>
                <a:cubicBezTo>
                  <a:pt x="2755" y="1026"/>
                  <a:pt x="2755" y="1026"/>
                  <a:pt x="2755" y="1026"/>
                </a:cubicBezTo>
                <a:cubicBezTo>
                  <a:pt x="2754" y="1026"/>
                  <a:pt x="2754" y="1026"/>
                  <a:pt x="2754" y="1026"/>
                </a:cubicBezTo>
                <a:cubicBezTo>
                  <a:pt x="2752" y="1026"/>
                  <a:pt x="2752" y="1026"/>
                  <a:pt x="2752" y="1026"/>
                </a:cubicBezTo>
                <a:cubicBezTo>
                  <a:pt x="2750" y="1026"/>
                  <a:pt x="2750" y="1026"/>
                  <a:pt x="2750" y="1026"/>
                </a:cubicBezTo>
                <a:cubicBezTo>
                  <a:pt x="2747" y="1025"/>
                  <a:pt x="2747" y="1025"/>
                  <a:pt x="2747" y="1025"/>
                </a:cubicBezTo>
                <a:cubicBezTo>
                  <a:pt x="2746" y="1026"/>
                  <a:pt x="2746" y="1026"/>
                  <a:pt x="2746" y="1026"/>
                </a:cubicBezTo>
                <a:cubicBezTo>
                  <a:pt x="2744" y="1025"/>
                  <a:pt x="2744" y="1025"/>
                  <a:pt x="2744" y="1025"/>
                </a:cubicBezTo>
                <a:cubicBezTo>
                  <a:pt x="2742" y="1024"/>
                  <a:pt x="2742" y="1024"/>
                  <a:pt x="2742" y="1024"/>
                </a:cubicBezTo>
                <a:cubicBezTo>
                  <a:pt x="2739" y="1023"/>
                  <a:pt x="2739" y="1023"/>
                  <a:pt x="2739" y="1023"/>
                </a:cubicBezTo>
                <a:cubicBezTo>
                  <a:pt x="2738" y="1023"/>
                  <a:pt x="2738" y="1023"/>
                  <a:pt x="2738" y="1023"/>
                </a:cubicBezTo>
                <a:cubicBezTo>
                  <a:pt x="2738" y="1025"/>
                  <a:pt x="2738" y="1025"/>
                  <a:pt x="2738" y="1025"/>
                </a:cubicBezTo>
                <a:cubicBezTo>
                  <a:pt x="2736" y="1026"/>
                  <a:pt x="2736" y="1026"/>
                  <a:pt x="2736" y="1026"/>
                </a:cubicBezTo>
                <a:cubicBezTo>
                  <a:pt x="2735" y="1028"/>
                  <a:pt x="2735" y="1028"/>
                  <a:pt x="2735" y="1028"/>
                </a:cubicBezTo>
                <a:cubicBezTo>
                  <a:pt x="2734" y="1029"/>
                  <a:pt x="2734" y="1029"/>
                  <a:pt x="2734" y="1029"/>
                </a:cubicBezTo>
                <a:cubicBezTo>
                  <a:pt x="2731" y="1028"/>
                  <a:pt x="2731" y="1028"/>
                  <a:pt x="2731" y="1028"/>
                </a:cubicBezTo>
                <a:cubicBezTo>
                  <a:pt x="2729" y="1029"/>
                  <a:pt x="2729" y="1029"/>
                  <a:pt x="2729" y="1029"/>
                </a:cubicBezTo>
                <a:cubicBezTo>
                  <a:pt x="2728" y="1030"/>
                  <a:pt x="2728" y="1030"/>
                  <a:pt x="2728" y="1030"/>
                </a:cubicBezTo>
                <a:cubicBezTo>
                  <a:pt x="2728" y="1031"/>
                  <a:pt x="2728" y="1031"/>
                  <a:pt x="2728" y="1031"/>
                </a:cubicBezTo>
                <a:cubicBezTo>
                  <a:pt x="2726" y="1033"/>
                  <a:pt x="2726" y="1033"/>
                  <a:pt x="2726" y="1033"/>
                </a:cubicBezTo>
                <a:cubicBezTo>
                  <a:pt x="2726" y="1036"/>
                  <a:pt x="2726" y="1036"/>
                  <a:pt x="2726" y="1036"/>
                </a:cubicBezTo>
                <a:cubicBezTo>
                  <a:pt x="2726" y="1038"/>
                  <a:pt x="2726" y="1038"/>
                  <a:pt x="2726" y="1038"/>
                </a:cubicBezTo>
                <a:cubicBezTo>
                  <a:pt x="2726" y="1041"/>
                  <a:pt x="2726" y="1041"/>
                  <a:pt x="2726" y="1041"/>
                </a:cubicBezTo>
                <a:cubicBezTo>
                  <a:pt x="2725" y="1042"/>
                  <a:pt x="2725" y="1042"/>
                  <a:pt x="2725" y="1042"/>
                </a:cubicBezTo>
                <a:cubicBezTo>
                  <a:pt x="2726" y="1045"/>
                  <a:pt x="2726" y="1045"/>
                  <a:pt x="2726" y="1045"/>
                </a:cubicBezTo>
                <a:cubicBezTo>
                  <a:pt x="2727" y="1047"/>
                  <a:pt x="2727" y="1047"/>
                  <a:pt x="2727" y="1047"/>
                </a:cubicBezTo>
                <a:cubicBezTo>
                  <a:pt x="2726" y="1046"/>
                  <a:pt x="2726" y="1046"/>
                  <a:pt x="2726" y="1046"/>
                </a:cubicBezTo>
                <a:cubicBezTo>
                  <a:pt x="2725" y="1044"/>
                  <a:pt x="2725" y="1044"/>
                  <a:pt x="2725" y="1044"/>
                </a:cubicBezTo>
                <a:cubicBezTo>
                  <a:pt x="2724" y="1045"/>
                  <a:pt x="2724" y="1045"/>
                  <a:pt x="2724" y="1045"/>
                </a:cubicBezTo>
                <a:cubicBezTo>
                  <a:pt x="2723" y="1046"/>
                  <a:pt x="2723" y="1046"/>
                  <a:pt x="2723" y="1046"/>
                </a:cubicBezTo>
                <a:cubicBezTo>
                  <a:pt x="2721" y="1047"/>
                  <a:pt x="2721" y="1047"/>
                  <a:pt x="2721" y="1047"/>
                </a:cubicBezTo>
                <a:cubicBezTo>
                  <a:pt x="2721" y="1049"/>
                  <a:pt x="2721" y="1049"/>
                  <a:pt x="2721" y="1049"/>
                </a:cubicBezTo>
                <a:cubicBezTo>
                  <a:pt x="2721" y="1051"/>
                  <a:pt x="2721" y="1051"/>
                  <a:pt x="2721" y="1051"/>
                </a:cubicBezTo>
                <a:cubicBezTo>
                  <a:pt x="2720" y="1053"/>
                  <a:pt x="2720" y="1053"/>
                  <a:pt x="2720" y="1053"/>
                </a:cubicBezTo>
                <a:cubicBezTo>
                  <a:pt x="2721" y="1057"/>
                  <a:pt x="2721" y="1057"/>
                  <a:pt x="2721" y="1057"/>
                </a:cubicBezTo>
                <a:cubicBezTo>
                  <a:pt x="2720" y="1058"/>
                  <a:pt x="2720" y="1058"/>
                  <a:pt x="2720" y="1058"/>
                </a:cubicBezTo>
                <a:cubicBezTo>
                  <a:pt x="2720" y="1060"/>
                  <a:pt x="2720" y="1060"/>
                  <a:pt x="2720" y="1060"/>
                </a:cubicBezTo>
                <a:cubicBezTo>
                  <a:pt x="2719" y="1060"/>
                  <a:pt x="2719" y="1060"/>
                  <a:pt x="2719" y="1060"/>
                </a:cubicBezTo>
                <a:cubicBezTo>
                  <a:pt x="2719" y="1063"/>
                  <a:pt x="2719" y="1063"/>
                  <a:pt x="2719" y="1063"/>
                </a:cubicBezTo>
                <a:cubicBezTo>
                  <a:pt x="2716" y="1065"/>
                  <a:pt x="2716" y="1065"/>
                  <a:pt x="2716" y="1065"/>
                </a:cubicBezTo>
                <a:cubicBezTo>
                  <a:pt x="2716" y="1067"/>
                  <a:pt x="2716" y="1067"/>
                  <a:pt x="2716" y="1067"/>
                </a:cubicBezTo>
                <a:cubicBezTo>
                  <a:pt x="2716" y="1068"/>
                  <a:pt x="2716" y="1068"/>
                  <a:pt x="2716" y="1068"/>
                </a:cubicBezTo>
                <a:cubicBezTo>
                  <a:pt x="2715" y="1069"/>
                  <a:pt x="2715" y="1069"/>
                  <a:pt x="2715" y="1069"/>
                </a:cubicBezTo>
                <a:cubicBezTo>
                  <a:pt x="2716" y="1073"/>
                  <a:pt x="2716" y="1073"/>
                  <a:pt x="2716" y="1073"/>
                </a:cubicBezTo>
                <a:cubicBezTo>
                  <a:pt x="2717" y="1074"/>
                  <a:pt x="2717" y="1074"/>
                  <a:pt x="2717" y="1074"/>
                </a:cubicBezTo>
                <a:cubicBezTo>
                  <a:pt x="2718" y="1074"/>
                  <a:pt x="2718" y="1074"/>
                  <a:pt x="2718" y="1074"/>
                </a:cubicBezTo>
                <a:cubicBezTo>
                  <a:pt x="2720" y="1074"/>
                  <a:pt x="2720" y="1074"/>
                  <a:pt x="2720" y="1074"/>
                </a:cubicBezTo>
                <a:cubicBezTo>
                  <a:pt x="2721" y="1073"/>
                  <a:pt x="2721" y="1073"/>
                  <a:pt x="2721" y="1073"/>
                </a:cubicBezTo>
                <a:cubicBezTo>
                  <a:pt x="2722" y="1074"/>
                  <a:pt x="2722" y="1074"/>
                  <a:pt x="2722" y="1074"/>
                </a:cubicBezTo>
                <a:cubicBezTo>
                  <a:pt x="2722" y="1076"/>
                  <a:pt x="2722" y="1076"/>
                  <a:pt x="2722" y="1076"/>
                </a:cubicBezTo>
                <a:cubicBezTo>
                  <a:pt x="2724" y="1081"/>
                  <a:pt x="2724" y="1081"/>
                  <a:pt x="2724" y="1081"/>
                </a:cubicBezTo>
                <a:cubicBezTo>
                  <a:pt x="2724" y="1082"/>
                  <a:pt x="2724" y="1082"/>
                  <a:pt x="2724" y="1082"/>
                </a:cubicBezTo>
                <a:cubicBezTo>
                  <a:pt x="2723" y="1085"/>
                  <a:pt x="2723" y="1085"/>
                  <a:pt x="2723" y="1085"/>
                </a:cubicBezTo>
                <a:cubicBezTo>
                  <a:pt x="2721" y="1087"/>
                  <a:pt x="2721" y="1087"/>
                  <a:pt x="2721" y="1087"/>
                </a:cubicBezTo>
                <a:cubicBezTo>
                  <a:pt x="2721" y="1091"/>
                  <a:pt x="2721" y="1091"/>
                  <a:pt x="2721" y="1091"/>
                </a:cubicBezTo>
                <a:cubicBezTo>
                  <a:pt x="2722" y="1095"/>
                  <a:pt x="2722" y="1095"/>
                  <a:pt x="2722" y="1095"/>
                </a:cubicBezTo>
                <a:cubicBezTo>
                  <a:pt x="2723" y="1095"/>
                  <a:pt x="2723" y="1095"/>
                  <a:pt x="2723" y="1095"/>
                </a:cubicBezTo>
                <a:cubicBezTo>
                  <a:pt x="2724" y="1095"/>
                  <a:pt x="2724" y="1095"/>
                  <a:pt x="2724" y="1095"/>
                </a:cubicBezTo>
                <a:cubicBezTo>
                  <a:pt x="2726" y="1095"/>
                  <a:pt x="2726" y="1095"/>
                  <a:pt x="2726" y="1095"/>
                </a:cubicBezTo>
                <a:cubicBezTo>
                  <a:pt x="2727" y="1094"/>
                  <a:pt x="2727" y="1094"/>
                  <a:pt x="2727" y="1094"/>
                </a:cubicBezTo>
                <a:cubicBezTo>
                  <a:pt x="2729" y="1095"/>
                  <a:pt x="2729" y="1095"/>
                  <a:pt x="2729" y="1095"/>
                </a:cubicBezTo>
                <a:cubicBezTo>
                  <a:pt x="2731" y="1094"/>
                  <a:pt x="2731" y="1094"/>
                  <a:pt x="2731" y="1094"/>
                </a:cubicBezTo>
                <a:cubicBezTo>
                  <a:pt x="2732" y="1095"/>
                  <a:pt x="2732" y="1095"/>
                  <a:pt x="2732" y="1095"/>
                </a:cubicBezTo>
                <a:cubicBezTo>
                  <a:pt x="2732" y="1094"/>
                  <a:pt x="2732" y="1094"/>
                  <a:pt x="2732" y="1094"/>
                </a:cubicBezTo>
                <a:cubicBezTo>
                  <a:pt x="2732" y="1092"/>
                  <a:pt x="2732" y="1092"/>
                  <a:pt x="2732" y="1092"/>
                </a:cubicBezTo>
                <a:cubicBezTo>
                  <a:pt x="2731" y="1091"/>
                  <a:pt x="2731" y="1091"/>
                  <a:pt x="2731" y="1091"/>
                </a:cubicBezTo>
                <a:cubicBezTo>
                  <a:pt x="2730" y="1088"/>
                  <a:pt x="2730" y="1088"/>
                  <a:pt x="2730" y="1088"/>
                </a:cubicBezTo>
                <a:cubicBezTo>
                  <a:pt x="2731" y="1086"/>
                  <a:pt x="2731" y="1086"/>
                  <a:pt x="2731" y="1086"/>
                </a:cubicBezTo>
                <a:cubicBezTo>
                  <a:pt x="2732" y="1083"/>
                  <a:pt x="2732" y="1083"/>
                  <a:pt x="2732" y="1083"/>
                </a:cubicBezTo>
                <a:cubicBezTo>
                  <a:pt x="2732" y="1080"/>
                  <a:pt x="2732" y="1080"/>
                  <a:pt x="2732" y="1080"/>
                </a:cubicBezTo>
                <a:cubicBezTo>
                  <a:pt x="2731" y="1079"/>
                  <a:pt x="2731" y="1079"/>
                  <a:pt x="2731" y="1079"/>
                </a:cubicBezTo>
                <a:cubicBezTo>
                  <a:pt x="2733" y="1076"/>
                  <a:pt x="2733" y="1076"/>
                  <a:pt x="2733" y="1076"/>
                </a:cubicBezTo>
                <a:cubicBezTo>
                  <a:pt x="2733" y="1073"/>
                  <a:pt x="2733" y="1073"/>
                  <a:pt x="2733" y="1073"/>
                </a:cubicBezTo>
                <a:cubicBezTo>
                  <a:pt x="2733" y="1070"/>
                  <a:pt x="2733" y="1070"/>
                  <a:pt x="2733" y="1070"/>
                </a:cubicBezTo>
                <a:cubicBezTo>
                  <a:pt x="2731" y="1069"/>
                  <a:pt x="2731" y="1069"/>
                  <a:pt x="2731" y="1069"/>
                </a:cubicBezTo>
                <a:cubicBezTo>
                  <a:pt x="2731" y="1068"/>
                  <a:pt x="2731" y="1068"/>
                  <a:pt x="2731" y="1068"/>
                </a:cubicBezTo>
                <a:cubicBezTo>
                  <a:pt x="2734" y="1067"/>
                  <a:pt x="2734" y="1067"/>
                  <a:pt x="2734" y="1067"/>
                </a:cubicBezTo>
                <a:cubicBezTo>
                  <a:pt x="2735" y="1065"/>
                  <a:pt x="2735" y="1065"/>
                  <a:pt x="2735" y="1065"/>
                </a:cubicBezTo>
                <a:cubicBezTo>
                  <a:pt x="2737" y="1065"/>
                  <a:pt x="2737" y="1065"/>
                  <a:pt x="2737" y="1065"/>
                </a:cubicBezTo>
                <a:cubicBezTo>
                  <a:pt x="2739" y="1066"/>
                  <a:pt x="2739" y="1066"/>
                  <a:pt x="2739" y="1066"/>
                </a:cubicBezTo>
                <a:cubicBezTo>
                  <a:pt x="2738" y="1067"/>
                  <a:pt x="2738" y="1067"/>
                  <a:pt x="2738" y="1067"/>
                </a:cubicBezTo>
                <a:cubicBezTo>
                  <a:pt x="2739" y="1068"/>
                  <a:pt x="2739" y="1068"/>
                  <a:pt x="2739" y="1068"/>
                </a:cubicBezTo>
                <a:cubicBezTo>
                  <a:pt x="2739" y="1070"/>
                  <a:pt x="2739" y="1070"/>
                  <a:pt x="2739" y="1070"/>
                </a:cubicBezTo>
                <a:cubicBezTo>
                  <a:pt x="2738" y="1072"/>
                  <a:pt x="2738" y="1072"/>
                  <a:pt x="2738" y="1072"/>
                </a:cubicBezTo>
                <a:cubicBezTo>
                  <a:pt x="2737" y="1074"/>
                  <a:pt x="2737" y="1074"/>
                  <a:pt x="2737" y="1074"/>
                </a:cubicBezTo>
                <a:cubicBezTo>
                  <a:pt x="2738" y="1076"/>
                  <a:pt x="2738" y="1076"/>
                  <a:pt x="2738" y="1076"/>
                </a:cubicBezTo>
                <a:cubicBezTo>
                  <a:pt x="2740" y="1076"/>
                  <a:pt x="2740" y="1076"/>
                  <a:pt x="2740" y="1076"/>
                </a:cubicBezTo>
                <a:cubicBezTo>
                  <a:pt x="2741" y="1078"/>
                  <a:pt x="2741" y="1078"/>
                  <a:pt x="2741" y="1078"/>
                </a:cubicBezTo>
                <a:cubicBezTo>
                  <a:pt x="2743" y="1079"/>
                  <a:pt x="2743" y="1079"/>
                  <a:pt x="2743" y="1079"/>
                </a:cubicBezTo>
                <a:cubicBezTo>
                  <a:pt x="2744" y="1081"/>
                  <a:pt x="2744" y="1081"/>
                  <a:pt x="2744" y="1081"/>
                </a:cubicBezTo>
                <a:cubicBezTo>
                  <a:pt x="2743" y="1081"/>
                  <a:pt x="2743" y="1081"/>
                  <a:pt x="2743" y="1081"/>
                </a:cubicBezTo>
                <a:cubicBezTo>
                  <a:pt x="2742" y="1085"/>
                  <a:pt x="2742" y="1085"/>
                  <a:pt x="2742" y="1085"/>
                </a:cubicBezTo>
                <a:cubicBezTo>
                  <a:pt x="2743" y="1087"/>
                  <a:pt x="2743" y="1087"/>
                  <a:pt x="2743" y="1087"/>
                </a:cubicBezTo>
                <a:cubicBezTo>
                  <a:pt x="2745" y="1087"/>
                  <a:pt x="2745" y="1087"/>
                  <a:pt x="2745" y="1087"/>
                </a:cubicBezTo>
                <a:cubicBezTo>
                  <a:pt x="2746" y="1087"/>
                  <a:pt x="2746" y="1087"/>
                  <a:pt x="2746" y="1087"/>
                </a:cubicBezTo>
                <a:cubicBezTo>
                  <a:pt x="2748" y="1088"/>
                  <a:pt x="2748" y="1088"/>
                  <a:pt x="2748" y="1088"/>
                </a:cubicBezTo>
                <a:cubicBezTo>
                  <a:pt x="2750" y="1088"/>
                  <a:pt x="2750" y="1088"/>
                  <a:pt x="2750" y="1088"/>
                </a:cubicBezTo>
                <a:cubicBezTo>
                  <a:pt x="2749" y="1087"/>
                  <a:pt x="2749" y="1087"/>
                  <a:pt x="2749" y="1087"/>
                </a:cubicBezTo>
                <a:cubicBezTo>
                  <a:pt x="2749" y="1085"/>
                  <a:pt x="2749" y="1085"/>
                  <a:pt x="2749" y="1085"/>
                </a:cubicBezTo>
                <a:cubicBezTo>
                  <a:pt x="2751" y="1084"/>
                  <a:pt x="2751" y="1084"/>
                  <a:pt x="2751" y="1084"/>
                </a:cubicBezTo>
                <a:cubicBezTo>
                  <a:pt x="2752" y="1083"/>
                  <a:pt x="2752" y="1083"/>
                  <a:pt x="2752" y="1083"/>
                </a:cubicBezTo>
                <a:cubicBezTo>
                  <a:pt x="2755" y="1082"/>
                  <a:pt x="2755" y="1082"/>
                  <a:pt x="2755" y="1082"/>
                </a:cubicBezTo>
                <a:cubicBezTo>
                  <a:pt x="2758" y="1082"/>
                  <a:pt x="2758" y="1082"/>
                  <a:pt x="2758" y="1082"/>
                </a:cubicBezTo>
                <a:cubicBezTo>
                  <a:pt x="2759" y="1081"/>
                  <a:pt x="2759" y="1081"/>
                  <a:pt x="2759" y="1081"/>
                </a:cubicBezTo>
                <a:cubicBezTo>
                  <a:pt x="2760" y="1081"/>
                  <a:pt x="2760" y="1081"/>
                  <a:pt x="2760" y="1081"/>
                </a:cubicBezTo>
                <a:cubicBezTo>
                  <a:pt x="2761" y="1081"/>
                  <a:pt x="2761" y="1081"/>
                  <a:pt x="2761" y="1081"/>
                </a:cubicBezTo>
                <a:cubicBezTo>
                  <a:pt x="2762" y="1080"/>
                  <a:pt x="2762" y="1080"/>
                  <a:pt x="2762" y="1080"/>
                </a:cubicBezTo>
                <a:cubicBezTo>
                  <a:pt x="2762" y="1079"/>
                  <a:pt x="2762" y="1079"/>
                  <a:pt x="2762" y="1079"/>
                </a:cubicBezTo>
                <a:cubicBezTo>
                  <a:pt x="2759" y="1079"/>
                  <a:pt x="2759" y="1079"/>
                  <a:pt x="2759" y="1079"/>
                </a:cubicBezTo>
                <a:cubicBezTo>
                  <a:pt x="2758" y="1079"/>
                  <a:pt x="2758" y="1079"/>
                  <a:pt x="2758" y="1079"/>
                </a:cubicBezTo>
                <a:cubicBezTo>
                  <a:pt x="2757" y="1079"/>
                  <a:pt x="2757" y="1079"/>
                  <a:pt x="2757" y="1079"/>
                </a:cubicBezTo>
                <a:cubicBezTo>
                  <a:pt x="2756" y="1079"/>
                  <a:pt x="2756" y="1079"/>
                  <a:pt x="2756" y="1079"/>
                </a:cubicBezTo>
                <a:cubicBezTo>
                  <a:pt x="2755" y="1078"/>
                  <a:pt x="2755" y="1078"/>
                  <a:pt x="2755" y="1078"/>
                </a:cubicBezTo>
                <a:cubicBezTo>
                  <a:pt x="2754" y="1078"/>
                  <a:pt x="2754" y="1078"/>
                  <a:pt x="2754" y="1078"/>
                </a:cubicBezTo>
                <a:cubicBezTo>
                  <a:pt x="2755" y="1077"/>
                  <a:pt x="2755" y="1077"/>
                  <a:pt x="2755" y="1077"/>
                </a:cubicBezTo>
                <a:cubicBezTo>
                  <a:pt x="2754" y="1076"/>
                  <a:pt x="2754" y="1076"/>
                  <a:pt x="2754" y="1076"/>
                </a:cubicBezTo>
                <a:cubicBezTo>
                  <a:pt x="2753" y="1077"/>
                  <a:pt x="2753" y="1077"/>
                  <a:pt x="2753" y="1077"/>
                </a:cubicBezTo>
                <a:cubicBezTo>
                  <a:pt x="2753" y="1076"/>
                  <a:pt x="2753" y="1076"/>
                  <a:pt x="2753" y="1076"/>
                </a:cubicBezTo>
                <a:cubicBezTo>
                  <a:pt x="2751" y="1075"/>
                  <a:pt x="2751" y="1075"/>
                  <a:pt x="2751" y="1075"/>
                </a:cubicBezTo>
                <a:cubicBezTo>
                  <a:pt x="2750" y="1074"/>
                  <a:pt x="2750" y="1074"/>
                  <a:pt x="2750" y="1074"/>
                </a:cubicBezTo>
                <a:cubicBezTo>
                  <a:pt x="2752" y="1073"/>
                  <a:pt x="2752" y="1073"/>
                  <a:pt x="2752" y="1073"/>
                </a:cubicBezTo>
                <a:cubicBezTo>
                  <a:pt x="2752" y="1072"/>
                  <a:pt x="2752" y="1072"/>
                  <a:pt x="2752" y="1072"/>
                </a:cubicBezTo>
                <a:cubicBezTo>
                  <a:pt x="2753" y="1072"/>
                  <a:pt x="2753" y="1072"/>
                  <a:pt x="2753" y="1072"/>
                </a:cubicBezTo>
                <a:cubicBezTo>
                  <a:pt x="2752" y="1071"/>
                  <a:pt x="2752" y="1071"/>
                  <a:pt x="2752" y="1071"/>
                </a:cubicBezTo>
                <a:cubicBezTo>
                  <a:pt x="2753" y="1071"/>
                  <a:pt x="2753" y="1071"/>
                  <a:pt x="2753" y="1071"/>
                </a:cubicBezTo>
                <a:cubicBezTo>
                  <a:pt x="2753" y="1070"/>
                  <a:pt x="2753" y="1070"/>
                  <a:pt x="2753" y="1070"/>
                </a:cubicBezTo>
                <a:cubicBezTo>
                  <a:pt x="2752" y="1069"/>
                  <a:pt x="2752" y="1069"/>
                  <a:pt x="2752" y="1069"/>
                </a:cubicBezTo>
                <a:cubicBezTo>
                  <a:pt x="2751" y="1068"/>
                  <a:pt x="2751" y="1068"/>
                  <a:pt x="2751" y="1068"/>
                </a:cubicBezTo>
                <a:cubicBezTo>
                  <a:pt x="2752" y="1067"/>
                  <a:pt x="2752" y="1067"/>
                  <a:pt x="2752" y="1067"/>
                </a:cubicBezTo>
                <a:cubicBezTo>
                  <a:pt x="2751" y="1066"/>
                  <a:pt x="2751" y="1066"/>
                  <a:pt x="2751" y="1066"/>
                </a:cubicBezTo>
                <a:cubicBezTo>
                  <a:pt x="2750" y="1065"/>
                  <a:pt x="2750" y="1065"/>
                  <a:pt x="2750" y="1065"/>
                </a:cubicBezTo>
                <a:cubicBezTo>
                  <a:pt x="2749" y="1065"/>
                  <a:pt x="2749" y="1065"/>
                  <a:pt x="2749" y="1065"/>
                </a:cubicBezTo>
                <a:cubicBezTo>
                  <a:pt x="2748" y="1063"/>
                  <a:pt x="2748" y="1063"/>
                  <a:pt x="2748" y="1063"/>
                </a:cubicBezTo>
                <a:cubicBezTo>
                  <a:pt x="2745" y="1060"/>
                  <a:pt x="2745" y="1060"/>
                  <a:pt x="2745" y="1060"/>
                </a:cubicBezTo>
                <a:cubicBezTo>
                  <a:pt x="2744" y="1059"/>
                  <a:pt x="2744" y="1059"/>
                  <a:pt x="2744" y="1059"/>
                </a:cubicBezTo>
                <a:cubicBezTo>
                  <a:pt x="2743" y="1057"/>
                  <a:pt x="2743" y="1057"/>
                  <a:pt x="2743" y="1057"/>
                </a:cubicBezTo>
                <a:cubicBezTo>
                  <a:pt x="2743" y="1056"/>
                  <a:pt x="2743" y="1056"/>
                  <a:pt x="2743" y="1056"/>
                </a:cubicBezTo>
                <a:cubicBezTo>
                  <a:pt x="2744" y="1056"/>
                  <a:pt x="2744" y="1056"/>
                  <a:pt x="2744" y="1056"/>
                </a:cubicBezTo>
                <a:cubicBezTo>
                  <a:pt x="2744" y="1057"/>
                  <a:pt x="2744" y="1057"/>
                  <a:pt x="2744" y="1057"/>
                </a:cubicBezTo>
                <a:cubicBezTo>
                  <a:pt x="2746" y="1057"/>
                  <a:pt x="2746" y="1057"/>
                  <a:pt x="2746" y="1057"/>
                </a:cubicBezTo>
                <a:cubicBezTo>
                  <a:pt x="2747" y="1056"/>
                  <a:pt x="2747" y="1056"/>
                  <a:pt x="2747" y="1056"/>
                </a:cubicBezTo>
                <a:cubicBezTo>
                  <a:pt x="2748" y="1055"/>
                  <a:pt x="2748" y="1055"/>
                  <a:pt x="2748" y="1055"/>
                </a:cubicBezTo>
                <a:cubicBezTo>
                  <a:pt x="2752" y="1054"/>
                  <a:pt x="2752" y="1054"/>
                  <a:pt x="2752" y="1054"/>
                </a:cubicBezTo>
                <a:cubicBezTo>
                  <a:pt x="2755" y="1051"/>
                  <a:pt x="2755" y="1051"/>
                  <a:pt x="2755" y="1051"/>
                </a:cubicBezTo>
                <a:cubicBezTo>
                  <a:pt x="2756" y="1049"/>
                  <a:pt x="2756" y="1049"/>
                  <a:pt x="2756" y="1049"/>
                </a:cubicBezTo>
                <a:cubicBezTo>
                  <a:pt x="2758" y="1048"/>
                  <a:pt x="2758" y="1048"/>
                  <a:pt x="2758" y="1048"/>
                </a:cubicBezTo>
                <a:cubicBezTo>
                  <a:pt x="2758" y="1047"/>
                  <a:pt x="2758" y="1047"/>
                  <a:pt x="2758" y="1047"/>
                </a:cubicBezTo>
                <a:cubicBezTo>
                  <a:pt x="2760" y="1046"/>
                  <a:pt x="2760" y="1046"/>
                  <a:pt x="2760" y="1046"/>
                </a:cubicBezTo>
                <a:cubicBezTo>
                  <a:pt x="2762" y="1047"/>
                  <a:pt x="2762" y="1047"/>
                  <a:pt x="2762" y="1047"/>
                </a:cubicBezTo>
                <a:cubicBezTo>
                  <a:pt x="2764" y="1047"/>
                  <a:pt x="2764" y="1047"/>
                  <a:pt x="2764" y="1047"/>
                </a:cubicBezTo>
                <a:cubicBezTo>
                  <a:pt x="2765" y="1045"/>
                  <a:pt x="2765" y="1045"/>
                  <a:pt x="2765" y="1045"/>
                </a:cubicBezTo>
                <a:cubicBezTo>
                  <a:pt x="2765" y="1043"/>
                  <a:pt x="2765" y="1043"/>
                  <a:pt x="2765" y="1043"/>
                </a:cubicBezTo>
                <a:cubicBezTo>
                  <a:pt x="2763" y="1042"/>
                  <a:pt x="2763" y="1042"/>
                  <a:pt x="2763" y="1042"/>
                </a:cubicBezTo>
                <a:cubicBezTo>
                  <a:pt x="2759" y="1043"/>
                  <a:pt x="2759" y="1043"/>
                  <a:pt x="2759" y="1043"/>
                </a:cubicBezTo>
                <a:cubicBezTo>
                  <a:pt x="2757" y="1044"/>
                  <a:pt x="2757" y="1044"/>
                  <a:pt x="2757" y="1044"/>
                </a:cubicBezTo>
                <a:cubicBezTo>
                  <a:pt x="2754" y="1044"/>
                  <a:pt x="2754" y="1044"/>
                  <a:pt x="2754" y="1044"/>
                </a:cubicBezTo>
                <a:cubicBezTo>
                  <a:pt x="2752" y="1045"/>
                  <a:pt x="2752" y="1045"/>
                  <a:pt x="2752" y="1045"/>
                </a:cubicBezTo>
                <a:cubicBezTo>
                  <a:pt x="2750" y="1046"/>
                  <a:pt x="2750" y="1046"/>
                  <a:pt x="2750" y="1046"/>
                </a:cubicBezTo>
                <a:cubicBezTo>
                  <a:pt x="2749" y="1046"/>
                  <a:pt x="2749" y="1046"/>
                  <a:pt x="2749" y="1046"/>
                </a:cubicBezTo>
                <a:cubicBezTo>
                  <a:pt x="2747" y="1047"/>
                  <a:pt x="2747" y="1047"/>
                  <a:pt x="2747" y="1047"/>
                </a:cubicBezTo>
                <a:cubicBezTo>
                  <a:pt x="2745" y="1046"/>
                  <a:pt x="2745" y="1046"/>
                  <a:pt x="2745" y="1046"/>
                </a:cubicBezTo>
                <a:cubicBezTo>
                  <a:pt x="2743" y="1045"/>
                  <a:pt x="2743" y="1045"/>
                  <a:pt x="2743" y="1045"/>
                </a:cubicBezTo>
                <a:cubicBezTo>
                  <a:pt x="2741" y="1048"/>
                  <a:pt x="2741" y="1048"/>
                  <a:pt x="2741" y="1048"/>
                </a:cubicBezTo>
                <a:cubicBezTo>
                  <a:pt x="2740" y="1051"/>
                  <a:pt x="2740" y="1051"/>
                  <a:pt x="2740" y="1051"/>
                </a:cubicBezTo>
                <a:cubicBezTo>
                  <a:pt x="2738" y="1052"/>
                  <a:pt x="2738" y="1052"/>
                  <a:pt x="2738" y="1052"/>
                </a:cubicBezTo>
                <a:cubicBezTo>
                  <a:pt x="2736" y="1052"/>
                  <a:pt x="2736" y="1052"/>
                  <a:pt x="2736" y="1052"/>
                </a:cubicBezTo>
                <a:cubicBezTo>
                  <a:pt x="2735" y="1051"/>
                  <a:pt x="2735" y="1051"/>
                  <a:pt x="2735" y="1051"/>
                </a:cubicBezTo>
                <a:cubicBezTo>
                  <a:pt x="2733" y="1048"/>
                  <a:pt x="2733" y="1048"/>
                  <a:pt x="2733" y="1048"/>
                </a:cubicBezTo>
                <a:cubicBezTo>
                  <a:pt x="2730" y="1046"/>
                  <a:pt x="2730" y="1046"/>
                  <a:pt x="2730" y="1046"/>
                </a:cubicBezTo>
                <a:cubicBezTo>
                  <a:pt x="2729" y="1042"/>
                  <a:pt x="2729" y="1042"/>
                  <a:pt x="2729" y="1042"/>
                </a:cubicBezTo>
                <a:cubicBezTo>
                  <a:pt x="2729" y="1038"/>
                  <a:pt x="2729" y="1038"/>
                  <a:pt x="2729" y="1038"/>
                </a:cubicBezTo>
                <a:cubicBezTo>
                  <a:pt x="2731" y="1034"/>
                  <a:pt x="2731" y="1034"/>
                  <a:pt x="2731" y="1034"/>
                </a:cubicBezTo>
                <a:cubicBezTo>
                  <a:pt x="2733" y="1032"/>
                  <a:pt x="2733" y="1032"/>
                  <a:pt x="2733" y="1032"/>
                </a:cubicBezTo>
                <a:cubicBezTo>
                  <a:pt x="2735" y="1032"/>
                  <a:pt x="2735" y="1032"/>
                  <a:pt x="2735" y="1032"/>
                </a:cubicBezTo>
                <a:cubicBezTo>
                  <a:pt x="2738" y="1033"/>
                  <a:pt x="2738" y="1033"/>
                  <a:pt x="2738" y="1033"/>
                </a:cubicBezTo>
                <a:cubicBezTo>
                  <a:pt x="2741" y="1033"/>
                  <a:pt x="2741" y="1033"/>
                  <a:pt x="2741" y="1033"/>
                </a:cubicBezTo>
                <a:cubicBezTo>
                  <a:pt x="2745" y="1031"/>
                  <a:pt x="2745" y="1031"/>
                  <a:pt x="2745" y="1031"/>
                </a:cubicBezTo>
                <a:cubicBezTo>
                  <a:pt x="2747" y="1031"/>
                  <a:pt x="2747" y="1031"/>
                  <a:pt x="2747" y="1031"/>
                </a:cubicBezTo>
                <a:cubicBezTo>
                  <a:pt x="2748" y="1033"/>
                  <a:pt x="2748" y="1033"/>
                  <a:pt x="2748" y="1033"/>
                </a:cubicBezTo>
                <a:cubicBezTo>
                  <a:pt x="2750" y="1033"/>
                  <a:pt x="2750" y="1033"/>
                  <a:pt x="2750" y="1033"/>
                </a:cubicBezTo>
                <a:cubicBezTo>
                  <a:pt x="2751" y="1032"/>
                  <a:pt x="2751" y="1032"/>
                  <a:pt x="2751" y="1032"/>
                </a:cubicBezTo>
                <a:cubicBezTo>
                  <a:pt x="2756" y="1032"/>
                  <a:pt x="2756" y="1032"/>
                  <a:pt x="2756" y="1032"/>
                </a:cubicBezTo>
                <a:cubicBezTo>
                  <a:pt x="2758" y="1032"/>
                  <a:pt x="2758" y="1032"/>
                  <a:pt x="2758" y="1032"/>
                </a:cubicBezTo>
                <a:cubicBezTo>
                  <a:pt x="2758" y="1032"/>
                  <a:pt x="2758" y="1032"/>
                  <a:pt x="2758" y="1032"/>
                </a:cubicBezTo>
                <a:cubicBezTo>
                  <a:pt x="2761" y="1032"/>
                  <a:pt x="2761" y="1032"/>
                  <a:pt x="2761" y="1032"/>
                </a:cubicBezTo>
                <a:cubicBezTo>
                  <a:pt x="2762" y="1033"/>
                  <a:pt x="2762" y="1033"/>
                  <a:pt x="2762" y="1033"/>
                </a:cubicBezTo>
                <a:cubicBezTo>
                  <a:pt x="2763" y="1034"/>
                  <a:pt x="2763" y="1034"/>
                  <a:pt x="2763" y="1034"/>
                </a:cubicBezTo>
                <a:cubicBezTo>
                  <a:pt x="2765" y="1034"/>
                  <a:pt x="2765" y="1034"/>
                  <a:pt x="2765" y="1034"/>
                </a:cubicBezTo>
                <a:cubicBezTo>
                  <a:pt x="2772" y="1033"/>
                  <a:pt x="2772" y="1033"/>
                  <a:pt x="2772" y="1033"/>
                </a:cubicBezTo>
                <a:lnTo>
                  <a:pt x="2776" y="1030"/>
                </a:lnTo>
                <a:close/>
                <a:moveTo>
                  <a:pt x="2727" y="889"/>
                </a:moveTo>
                <a:cubicBezTo>
                  <a:pt x="2725" y="887"/>
                  <a:pt x="2725" y="887"/>
                  <a:pt x="2725" y="887"/>
                </a:cubicBezTo>
                <a:cubicBezTo>
                  <a:pt x="2724" y="887"/>
                  <a:pt x="2724" y="887"/>
                  <a:pt x="2724" y="887"/>
                </a:cubicBezTo>
                <a:cubicBezTo>
                  <a:pt x="2724" y="889"/>
                  <a:pt x="2724" y="889"/>
                  <a:pt x="2724" y="889"/>
                </a:cubicBezTo>
                <a:cubicBezTo>
                  <a:pt x="2726" y="890"/>
                  <a:pt x="2726" y="890"/>
                  <a:pt x="2726" y="890"/>
                </a:cubicBezTo>
                <a:lnTo>
                  <a:pt x="2727" y="889"/>
                </a:lnTo>
                <a:close/>
                <a:moveTo>
                  <a:pt x="2722" y="905"/>
                </a:moveTo>
                <a:cubicBezTo>
                  <a:pt x="2722" y="906"/>
                  <a:pt x="2722" y="906"/>
                  <a:pt x="2722" y="906"/>
                </a:cubicBezTo>
                <a:cubicBezTo>
                  <a:pt x="2723" y="907"/>
                  <a:pt x="2723" y="907"/>
                  <a:pt x="2723" y="907"/>
                </a:cubicBezTo>
                <a:cubicBezTo>
                  <a:pt x="2725" y="907"/>
                  <a:pt x="2725" y="907"/>
                  <a:pt x="2725" y="907"/>
                </a:cubicBezTo>
                <a:cubicBezTo>
                  <a:pt x="2727" y="908"/>
                  <a:pt x="2727" y="908"/>
                  <a:pt x="2727" y="908"/>
                </a:cubicBezTo>
                <a:cubicBezTo>
                  <a:pt x="2728" y="907"/>
                  <a:pt x="2728" y="907"/>
                  <a:pt x="2728" y="907"/>
                </a:cubicBezTo>
                <a:cubicBezTo>
                  <a:pt x="2727" y="906"/>
                  <a:pt x="2727" y="906"/>
                  <a:pt x="2727" y="906"/>
                </a:cubicBezTo>
                <a:cubicBezTo>
                  <a:pt x="2725" y="906"/>
                  <a:pt x="2725" y="906"/>
                  <a:pt x="2725" y="906"/>
                </a:cubicBezTo>
                <a:cubicBezTo>
                  <a:pt x="2724" y="904"/>
                  <a:pt x="2724" y="904"/>
                  <a:pt x="2724" y="904"/>
                </a:cubicBezTo>
                <a:cubicBezTo>
                  <a:pt x="2722" y="904"/>
                  <a:pt x="2722" y="904"/>
                  <a:pt x="2722" y="904"/>
                </a:cubicBezTo>
                <a:lnTo>
                  <a:pt x="2722" y="905"/>
                </a:lnTo>
                <a:close/>
                <a:moveTo>
                  <a:pt x="2740" y="895"/>
                </a:moveTo>
                <a:cubicBezTo>
                  <a:pt x="2738" y="895"/>
                  <a:pt x="2738" y="895"/>
                  <a:pt x="2738" y="895"/>
                </a:cubicBezTo>
                <a:cubicBezTo>
                  <a:pt x="2734" y="891"/>
                  <a:pt x="2734" y="891"/>
                  <a:pt x="2734" y="891"/>
                </a:cubicBezTo>
                <a:cubicBezTo>
                  <a:pt x="2731" y="891"/>
                  <a:pt x="2731" y="891"/>
                  <a:pt x="2731" y="891"/>
                </a:cubicBezTo>
                <a:cubicBezTo>
                  <a:pt x="2729" y="891"/>
                  <a:pt x="2729" y="891"/>
                  <a:pt x="2729" y="891"/>
                </a:cubicBezTo>
                <a:cubicBezTo>
                  <a:pt x="2727" y="892"/>
                  <a:pt x="2727" y="892"/>
                  <a:pt x="2727" y="892"/>
                </a:cubicBezTo>
                <a:cubicBezTo>
                  <a:pt x="2727" y="892"/>
                  <a:pt x="2727" y="892"/>
                  <a:pt x="2727" y="892"/>
                </a:cubicBezTo>
                <a:cubicBezTo>
                  <a:pt x="2729" y="892"/>
                  <a:pt x="2729" y="892"/>
                  <a:pt x="2729" y="892"/>
                </a:cubicBezTo>
                <a:cubicBezTo>
                  <a:pt x="2729" y="895"/>
                  <a:pt x="2729" y="895"/>
                  <a:pt x="2729" y="895"/>
                </a:cubicBezTo>
                <a:cubicBezTo>
                  <a:pt x="2731" y="895"/>
                  <a:pt x="2731" y="895"/>
                  <a:pt x="2731" y="895"/>
                </a:cubicBezTo>
                <a:cubicBezTo>
                  <a:pt x="2732" y="897"/>
                  <a:pt x="2732" y="897"/>
                  <a:pt x="2732" y="897"/>
                </a:cubicBezTo>
                <a:cubicBezTo>
                  <a:pt x="2732" y="900"/>
                  <a:pt x="2732" y="900"/>
                  <a:pt x="2732" y="900"/>
                </a:cubicBezTo>
                <a:cubicBezTo>
                  <a:pt x="2734" y="901"/>
                  <a:pt x="2734" y="901"/>
                  <a:pt x="2734" y="901"/>
                </a:cubicBezTo>
                <a:cubicBezTo>
                  <a:pt x="2734" y="903"/>
                  <a:pt x="2734" y="903"/>
                  <a:pt x="2734" y="903"/>
                </a:cubicBezTo>
                <a:cubicBezTo>
                  <a:pt x="2736" y="905"/>
                  <a:pt x="2736" y="905"/>
                  <a:pt x="2736" y="905"/>
                </a:cubicBezTo>
                <a:cubicBezTo>
                  <a:pt x="2737" y="906"/>
                  <a:pt x="2737" y="906"/>
                  <a:pt x="2737" y="906"/>
                </a:cubicBezTo>
                <a:cubicBezTo>
                  <a:pt x="2739" y="904"/>
                  <a:pt x="2739" y="904"/>
                  <a:pt x="2739" y="904"/>
                </a:cubicBezTo>
                <a:cubicBezTo>
                  <a:pt x="2739" y="903"/>
                  <a:pt x="2739" y="903"/>
                  <a:pt x="2739" y="903"/>
                </a:cubicBezTo>
                <a:cubicBezTo>
                  <a:pt x="2740" y="902"/>
                  <a:pt x="2740" y="902"/>
                  <a:pt x="2740" y="902"/>
                </a:cubicBezTo>
                <a:cubicBezTo>
                  <a:pt x="2740" y="900"/>
                  <a:pt x="2740" y="900"/>
                  <a:pt x="2740" y="900"/>
                </a:cubicBezTo>
                <a:cubicBezTo>
                  <a:pt x="2739" y="899"/>
                  <a:pt x="2739" y="899"/>
                  <a:pt x="2739" y="899"/>
                </a:cubicBezTo>
                <a:cubicBezTo>
                  <a:pt x="2740" y="897"/>
                  <a:pt x="2740" y="897"/>
                  <a:pt x="2740" y="897"/>
                </a:cubicBezTo>
                <a:lnTo>
                  <a:pt x="2740" y="895"/>
                </a:lnTo>
                <a:close/>
                <a:moveTo>
                  <a:pt x="2743" y="1147"/>
                </a:moveTo>
                <a:cubicBezTo>
                  <a:pt x="2742" y="1149"/>
                  <a:pt x="2742" y="1149"/>
                  <a:pt x="2742" y="1149"/>
                </a:cubicBezTo>
                <a:cubicBezTo>
                  <a:pt x="2744" y="1149"/>
                  <a:pt x="2744" y="1149"/>
                  <a:pt x="2744" y="1149"/>
                </a:cubicBezTo>
                <a:cubicBezTo>
                  <a:pt x="2746" y="1148"/>
                  <a:pt x="2746" y="1148"/>
                  <a:pt x="2746" y="1148"/>
                </a:cubicBezTo>
                <a:cubicBezTo>
                  <a:pt x="2745" y="1147"/>
                  <a:pt x="2745" y="1147"/>
                  <a:pt x="2745" y="1147"/>
                </a:cubicBezTo>
                <a:cubicBezTo>
                  <a:pt x="2744" y="1146"/>
                  <a:pt x="2744" y="1146"/>
                  <a:pt x="2744" y="1146"/>
                </a:cubicBezTo>
                <a:lnTo>
                  <a:pt x="2743" y="1147"/>
                </a:lnTo>
                <a:close/>
                <a:moveTo>
                  <a:pt x="2815" y="1074"/>
                </a:moveTo>
                <a:cubicBezTo>
                  <a:pt x="2814" y="1074"/>
                  <a:pt x="2814" y="1074"/>
                  <a:pt x="2814" y="1074"/>
                </a:cubicBezTo>
                <a:cubicBezTo>
                  <a:pt x="2814" y="1075"/>
                  <a:pt x="2814" y="1075"/>
                  <a:pt x="2814" y="1075"/>
                </a:cubicBezTo>
                <a:cubicBezTo>
                  <a:pt x="2815" y="1075"/>
                  <a:pt x="2815" y="1075"/>
                  <a:pt x="2815" y="1075"/>
                </a:cubicBezTo>
                <a:lnTo>
                  <a:pt x="2815" y="1074"/>
                </a:lnTo>
                <a:close/>
                <a:moveTo>
                  <a:pt x="2749" y="1128"/>
                </a:moveTo>
                <a:cubicBezTo>
                  <a:pt x="2751" y="1129"/>
                  <a:pt x="2751" y="1129"/>
                  <a:pt x="2751" y="1129"/>
                </a:cubicBezTo>
                <a:cubicBezTo>
                  <a:pt x="2752" y="1128"/>
                  <a:pt x="2752" y="1128"/>
                  <a:pt x="2752" y="1128"/>
                </a:cubicBezTo>
                <a:cubicBezTo>
                  <a:pt x="2754" y="1127"/>
                  <a:pt x="2754" y="1127"/>
                  <a:pt x="2754" y="1127"/>
                </a:cubicBezTo>
                <a:cubicBezTo>
                  <a:pt x="2755" y="1126"/>
                  <a:pt x="2755" y="1126"/>
                  <a:pt x="2755" y="1126"/>
                </a:cubicBezTo>
                <a:cubicBezTo>
                  <a:pt x="2757" y="1125"/>
                  <a:pt x="2757" y="1125"/>
                  <a:pt x="2757" y="1125"/>
                </a:cubicBezTo>
                <a:cubicBezTo>
                  <a:pt x="2758" y="1123"/>
                  <a:pt x="2758" y="1123"/>
                  <a:pt x="2758" y="1123"/>
                </a:cubicBezTo>
                <a:cubicBezTo>
                  <a:pt x="2757" y="1121"/>
                  <a:pt x="2757" y="1121"/>
                  <a:pt x="2757" y="1121"/>
                </a:cubicBezTo>
                <a:cubicBezTo>
                  <a:pt x="2755" y="1121"/>
                  <a:pt x="2755" y="1121"/>
                  <a:pt x="2755" y="1121"/>
                </a:cubicBezTo>
                <a:cubicBezTo>
                  <a:pt x="2754" y="1122"/>
                  <a:pt x="2754" y="1122"/>
                  <a:pt x="2754" y="1122"/>
                </a:cubicBezTo>
                <a:cubicBezTo>
                  <a:pt x="2754" y="1122"/>
                  <a:pt x="2754" y="1122"/>
                  <a:pt x="2754" y="1122"/>
                </a:cubicBezTo>
                <a:cubicBezTo>
                  <a:pt x="2753" y="1124"/>
                  <a:pt x="2753" y="1124"/>
                  <a:pt x="2753" y="1124"/>
                </a:cubicBezTo>
                <a:cubicBezTo>
                  <a:pt x="2751" y="1124"/>
                  <a:pt x="2751" y="1124"/>
                  <a:pt x="2751" y="1124"/>
                </a:cubicBezTo>
                <a:cubicBezTo>
                  <a:pt x="2750" y="1126"/>
                  <a:pt x="2750" y="1126"/>
                  <a:pt x="2750" y="1126"/>
                </a:cubicBezTo>
                <a:cubicBezTo>
                  <a:pt x="2748" y="1126"/>
                  <a:pt x="2748" y="1126"/>
                  <a:pt x="2748" y="1126"/>
                </a:cubicBezTo>
                <a:cubicBezTo>
                  <a:pt x="2747" y="1125"/>
                  <a:pt x="2747" y="1125"/>
                  <a:pt x="2747" y="1125"/>
                </a:cubicBezTo>
                <a:cubicBezTo>
                  <a:pt x="2744" y="1125"/>
                  <a:pt x="2744" y="1125"/>
                  <a:pt x="2744" y="1125"/>
                </a:cubicBezTo>
                <a:cubicBezTo>
                  <a:pt x="2742" y="1126"/>
                  <a:pt x="2742" y="1126"/>
                  <a:pt x="2742" y="1126"/>
                </a:cubicBezTo>
                <a:cubicBezTo>
                  <a:pt x="2739" y="1124"/>
                  <a:pt x="2739" y="1124"/>
                  <a:pt x="2739" y="1124"/>
                </a:cubicBezTo>
                <a:cubicBezTo>
                  <a:pt x="2736" y="1123"/>
                  <a:pt x="2736" y="1123"/>
                  <a:pt x="2736" y="1123"/>
                </a:cubicBezTo>
                <a:cubicBezTo>
                  <a:pt x="2735" y="1124"/>
                  <a:pt x="2735" y="1124"/>
                  <a:pt x="2735" y="1124"/>
                </a:cubicBezTo>
                <a:cubicBezTo>
                  <a:pt x="2732" y="1123"/>
                  <a:pt x="2732" y="1123"/>
                  <a:pt x="2732" y="1123"/>
                </a:cubicBezTo>
                <a:cubicBezTo>
                  <a:pt x="2727" y="1124"/>
                  <a:pt x="2727" y="1124"/>
                  <a:pt x="2727" y="1124"/>
                </a:cubicBezTo>
                <a:cubicBezTo>
                  <a:pt x="2724" y="1125"/>
                  <a:pt x="2724" y="1125"/>
                  <a:pt x="2724" y="1125"/>
                </a:cubicBezTo>
                <a:cubicBezTo>
                  <a:pt x="2724" y="1125"/>
                  <a:pt x="2724" y="1127"/>
                  <a:pt x="2724" y="1127"/>
                </a:cubicBezTo>
                <a:cubicBezTo>
                  <a:pt x="2724" y="1129"/>
                  <a:pt x="2724" y="1129"/>
                  <a:pt x="2724" y="1129"/>
                </a:cubicBezTo>
                <a:cubicBezTo>
                  <a:pt x="2726" y="1129"/>
                  <a:pt x="2726" y="1129"/>
                  <a:pt x="2726" y="1129"/>
                </a:cubicBezTo>
                <a:cubicBezTo>
                  <a:pt x="2728" y="1129"/>
                  <a:pt x="2728" y="1129"/>
                  <a:pt x="2728" y="1129"/>
                </a:cubicBezTo>
                <a:cubicBezTo>
                  <a:pt x="2729" y="1129"/>
                  <a:pt x="2729" y="1129"/>
                  <a:pt x="2729" y="1129"/>
                </a:cubicBezTo>
                <a:cubicBezTo>
                  <a:pt x="2730" y="1129"/>
                  <a:pt x="2730" y="1129"/>
                  <a:pt x="2730" y="1129"/>
                </a:cubicBezTo>
                <a:cubicBezTo>
                  <a:pt x="2732" y="1129"/>
                  <a:pt x="2732" y="1129"/>
                  <a:pt x="2732" y="1129"/>
                </a:cubicBezTo>
                <a:cubicBezTo>
                  <a:pt x="2733" y="1130"/>
                  <a:pt x="2733" y="1130"/>
                  <a:pt x="2733" y="1130"/>
                </a:cubicBezTo>
                <a:cubicBezTo>
                  <a:pt x="2735" y="1130"/>
                  <a:pt x="2735" y="1130"/>
                  <a:pt x="2735" y="1130"/>
                </a:cubicBezTo>
                <a:cubicBezTo>
                  <a:pt x="2736" y="1130"/>
                  <a:pt x="2736" y="1130"/>
                  <a:pt x="2736" y="1130"/>
                </a:cubicBezTo>
                <a:cubicBezTo>
                  <a:pt x="2738" y="1130"/>
                  <a:pt x="2738" y="1130"/>
                  <a:pt x="2738" y="1130"/>
                </a:cubicBezTo>
                <a:cubicBezTo>
                  <a:pt x="2738" y="1130"/>
                  <a:pt x="2738" y="1130"/>
                  <a:pt x="2738" y="1130"/>
                </a:cubicBezTo>
                <a:cubicBezTo>
                  <a:pt x="2740" y="1129"/>
                  <a:pt x="2740" y="1129"/>
                  <a:pt x="2740" y="1129"/>
                </a:cubicBezTo>
                <a:cubicBezTo>
                  <a:pt x="2744" y="1129"/>
                  <a:pt x="2744" y="1129"/>
                  <a:pt x="2744" y="1129"/>
                </a:cubicBezTo>
                <a:cubicBezTo>
                  <a:pt x="2746" y="1128"/>
                  <a:pt x="2746" y="1128"/>
                  <a:pt x="2746" y="1128"/>
                </a:cubicBezTo>
                <a:lnTo>
                  <a:pt x="2749" y="1128"/>
                </a:lnTo>
                <a:close/>
                <a:moveTo>
                  <a:pt x="2693" y="1131"/>
                </a:moveTo>
                <a:cubicBezTo>
                  <a:pt x="2695" y="1132"/>
                  <a:pt x="2695" y="1132"/>
                  <a:pt x="2695" y="1132"/>
                </a:cubicBezTo>
                <a:cubicBezTo>
                  <a:pt x="2698" y="1131"/>
                  <a:pt x="2698" y="1131"/>
                  <a:pt x="2698" y="1131"/>
                </a:cubicBezTo>
                <a:cubicBezTo>
                  <a:pt x="2699" y="1132"/>
                  <a:pt x="2699" y="1132"/>
                  <a:pt x="2699" y="1132"/>
                </a:cubicBezTo>
                <a:cubicBezTo>
                  <a:pt x="2701" y="1131"/>
                  <a:pt x="2701" y="1131"/>
                  <a:pt x="2701" y="1131"/>
                </a:cubicBezTo>
                <a:cubicBezTo>
                  <a:pt x="2702" y="1130"/>
                  <a:pt x="2702" y="1130"/>
                  <a:pt x="2702" y="1130"/>
                </a:cubicBezTo>
                <a:cubicBezTo>
                  <a:pt x="2704" y="1131"/>
                  <a:pt x="2704" y="1131"/>
                  <a:pt x="2704" y="1131"/>
                </a:cubicBezTo>
                <a:cubicBezTo>
                  <a:pt x="2706" y="1130"/>
                  <a:pt x="2706" y="1130"/>
                  <a:pt x="2706" y="1130"/>
                </a:cubicBezTo>
                <a:cubicBezTo>
                  <a:pt x="2708" y="1130"/>
                  <a:pt x="2708" y="1130"/>
                  <a:pt x="2708" y="1130"/>
                </a:cubicBezTo>
                <a:cubicBezTo>
                  <a:pt x="2711" y="1128"/>
                  <a:pt x="2711" y="1128"/>
                  <a:pt x="2711" y="1128"/>
                </a:cubicBezTo>
                <a:cubicBezTo>
                  <a:pt x="2711" y="1130"/>
                  <a:pt x="2711" y="1130"/>
                  <a:pt x="2711" y="1130"/>
                </a:cubicBezTo>
                <a:cubicBezTo>
                  <a:pt x="2713" y="1129"/>
                  <a:pt x="2713" y="1129"/>
                  <a:pt x="2713" y="1129"/>
                </a:cubicBezTo>
                <a:cubicBezTo>
                  <a:pt x="2716" y="1130"/>
                  <a:pt x="2716" y="1130"/>
                  <a:pt x="2716" y="1130"/>
                </a:cubicBezTo>
                <a:cubicBezTo>
                  <a:pt x="2715" y="1129"/>
                  <a:pt x="2715" y="1129"/>
                  <a:pt x="2715" y="1129"/>
                </a:cubicBezTo>
                <a:cubicBezTo>
                  <a:pt x="2717" y="1129"/>
                  <a:pt x="2717" y="1129"/>
                  <a:pt x="2717" y="1129"/>
                </a:cubicBezTo>
                <a:cubicBezTo>
                  <a:pt x="2718" y="1126"/>
                  <a:pt x="2718" y="1126"/>
                  <a:pt x="2718" y="1126"/>
                </a:cubicBezTo>
                <a:cubicBezTo>
                  <a:pt x="2717" y="1127"/>
                  <a:pt x="2717" y="1127"/>
                  <a:pt x="2717" y="1127"/>
                </a:cubicBezTo>
                <a:cubicBezTo>
                  <a:pt x="2716" y="1126"/>
                  <a:pt x="2716" y="1126"/>
                  <a:pt x="2716" y="1126"/>
                </a:cubicBezTo>
                <a:cubicBezTo>
                  <a:pt x="2716" y="1124"/>
                  <a:pt x="2716" y="1124"/>
                  <a:pt x="2716" y="1124"/>
                </a:cubicBezTo>
                <a:cubicBezTo>
                  <a:pt x="2714" y="1123"/>
                  <a:pt x="2714" y="1123"/>
                  <a:pt x="2714" y="1123"/>
                </a:cubicBezTo>
                <a:cubicBezTo>
                  <a:pt x="2715" y="1125"/>
                  <a:pt x="2715" y="1125"/>
                  <a:pt x="2715" y="1125"/>
                </a:cubicBezTo>
                <a:cubicBezTo>
                  <a:pt x="2714" y="1125"/>
                  <a:pt x="2714" y="1125"/>
                  <a:pt x="2714" y="1125"/>
                </a:cubicBezTo>
                <a:cubicBezTo>
                  <a:pt x="2713" y="1124"/>
                  <a:pt x="2713" y="1124"/>
                  <a:pt x="2713" y="1124"/>
                </a:cubicBezTo>
                <a:cubicBezTo>
                  <a:pt x="2711" y="1122"/>
                  <a:pt x="2711" y="1122"/>
                  <a:pt x="2711" y="1122"/>
                </a:cubicBezTo>
                <a:cubicBezTo>
                  <a:pt x="2709" y="1123"/>
                  <a:pt x="2709" y="1123"/>
                  <a:pt x="2709" y="1123"/>
                </a:cubicBezTo>
                <a:cubicBezTo>
                  <a:pt x="2707" y="1122"/>
                  <a:pt x="2707" y="1122"/>
                  <a:pt x="2707" y="1122"/>
                </a:cubicBezTo>
                <a:cubicBezTo>
                  <a:pt x="2706" y="1121"/>
                  <a:pt x="2706" y="1121"/>
                  <a:pt x="2706" y="1121"/>
                </a:cubicBezTo>
                <a:cubicBezTo>
                  <a:pt x="2703" y="1123"/>
                  <a:pt x="2703" y="1123"/>
                  <a:pt x="2703" y="1123"/>
                </a:cubicBezTo>
                <a:cubicBezTo>
                  <a:pt x="2703" y="1124"/>
                  <a:pt x="2703" y="1124"/>
                  <a:pt x="2703" y="1124"/>
                </a:cubicBezTo>
                <a:cubicBezTo>
                  <a:pt x="2707" y="1125"/>
                  <a:pt x="2707" y="1125"/>
                  <a:pt x="2707" y="1125"/>
                </a:cubicBezTo>
                <a:cubicBezTo>
                  <a:pt x="2709" y="1127"/>
                  <a:pt x="2709" y="1127"/>
                  <a:pt x="2709" y="1127"/>
                </a:cubicBezTo>
                <a:cubicBezTo>
                  <a:pt x="2706" y="1127"/>
                  <a:pt x="2706" y="1127"/>
                  <a:pt x="2706" y="1127"/>
                </a:cubicBezTo>
                <a:cubicBezTo>
                  <a:pt x="2705" y="1128"/>
                  <a:pt x="2705" y="1128"/>
                  <a:pt x="2705" y="1128"/>
                </a:cubicBezTo>
                <a:cubicBezTo>
                  <a:pt x="2702" y="1127"/>
                  <a:pt x="2702" y="1127"/>
                  <a:pt x="2702" y="1127"/>
                </a:cubicBezTo>
                <a:cubicBezTo>
                  <a:pt x="2702" y="1125"/>
                  <a:pt x="2702" y="1125"/>
                  <a:pt x="2702" y="1125"/>
                </a:cubicBezTo>
                <a:cubicBezTo>
                  <a:pt x="2700" y="1125"/>
                  <a:pt x="2700" y="1125"/>
                  <a:pt x="2700" y="1125"/>
                </a:cubicBezTo>
                <a:cubicBezTo>
                  <a:pt x="2699" y="1125"/>
                  <a:pt x="2699" y="1125"/>
                  <a:pt x="2699" y="1125"/>
                </a:cubicBezTo>
                <a:cubicBezTo>
                  <a:pt x="2697" y="1125"/>
                  <a:pt x="2697" y="1125"/>
                  <a:pt x="2697" y="1125"/>
                </a:cubicBezTo>
                <a:cubicBezTo>
                  <a:pt x="2694" y="1126"/>
                  <a:pt x="2694" y="1126"/>
                  <a:pt x="2694" y="1126"/>
                </a:cubicBezTo>
                <a:cubicBezTo>
                  <a:pt x="2694" y="1126"/>
                  <a:pt x="2693" y="1127"/>
                  <a:pt x="2693" y="1127"/>
                </a:cubicBezTo>
                <a:cubicBezTo>
                  <a:pt x="2692" y="1129"/>
                  <a:pt x="2692" y="1129"/>
                  <a:pt x="2692" y="1129"/>
                </a:cubicBezTo>
                <a:cubicBezTo>
                  <a:pt x="2693" y="1129"/>
                  <a:pt x="2693" y="1129"/>
                  <a:pt x="2693" y="1129"/>
                </a:cubicBezTo>
                <a:cubicBezTo>
                  <a:pt x="2693" y="1130"/>
                  <a:pt x="2693" y="1130"/>
                  <a:pt x="2693" y="1130"/>
                </a:cubicBezTo>
                <a:lnTo>
                  <a:pt x="2693" y="1131"/>
                </a:lnTo>
                <a:close/>
                <a:moveTo>
                  <a:pt x="2875" y="1094"/>
                </a:moveTo>
                <a:cubicBezTo>
                  <a:pt x="2874" y="1095"/>
                  <a:pt x="2874" y="1095"/>
                  <a:pt x="2874" y="1095"/>
                </a:cubicBezTo>
                <a:cubicBezTo>
                  <a:pt x="2873" y="1095"/>
                  <a:pt x="2873" y="1095"/>
                  <a:pt x="2873" y="1095"/>
                </a:cubicBezTo>
                <a:cubicBezTo>
                  <a:pt x="2874" y="1096"/>
                  <a:pt x="2874" y="1096"/>
                  <a:pt x="2874" y="1096"/>
                </a:cubicBezTo>
                <a:cubicBezTo>
                  <a:pt x="2874" y="1096"/>
                  <a:pt x="2874" y="1096"/>
                  <a:pt x="2874" y="1096"/>
                </a:cubicBezTo>
                <a:cubicBezTo>
                  <a:pt x="2875" y="1096"/>
                  <a:pt x="2875" y="1096"/>
                  <a:pt x="2875" y="1096"/>
                </a:cubicBezTo>
                <a:cubicBezTo>
                  <a:pt x="2874" y="1097"/>
                  <a:pt x="2874" y="1097"/>
                  <a:pt x="2874" y="1097"/>
                </a:cubicBezTo>
                <a:cubicBezTo>
                  <a:pt x="2874" y="1098"/>
                  <a:pt x="2874" y="1098"/>
                  <a:pt x="2874" y="1098"/>
                </a:cubicBezTo>
                <a:cubicBezTo>
                  <a:pt x="2875" y="1098"/>
                  <a:pt x="2875" y="1098"/>
                  <a:pt x="2875" y="1098"/>
                </a:cubicBezTo>
                <a:cubicBezTo>
                  <a:pt x="2876" y="1097"/>
                  <a:pt x="2876" y="1097"/>
                  <a:pt x="2876" y="1097"/>
                </a:cubicBezTo>
                <a:cubicBezTo>
                  <a:pt x="2877" y="1097"/>
                  <a:pt x="2877" y="1097"/>
                  <a:pt x="2877" y="1097"/>
                </a:cubicBezTo>
                <a:cubicBezTo>
                  <a:pt x="2878" y="1096"/>
                  <a:pt x="2878" y="1096"/>
                  <a:pt x="2878" y="1096"/>
                </a:cubicBezTo>
                <a:cubicBezTo>
                  <a:pt x="2878" y="1095"/>
                  <a:pt x="2878" y="1095"/>
                  <a:pt x="2878" y="1095"/>
                </a:cubicBezTo>
                <a:cubicBezTo>
                  <a:pt x="2877" y="1095"/>
                  <a:pt x="2877" y="1095"/>
                  <a:pt x="2877" y="1095"/>
                </a:cubicBezTo>
                <a:cubicBezTo>
                  <a:pt x="2876" y="1094"/>
                  <a:pt x="2876" y="1094"/>
                  <a:pt x="2876" y="1094"/>
                </a:cubicBezTo>
                <a:lnTo>
                  <a:pt x="2875" y="1094"/>
                </a:lnTo>
                <a:close/>
                <a:moveTo>
                  <a:pt x="2877" y="1105"/>
                </a:moveTo>
                <a:cubicBezTo>
                  <a:pt x="2877" y="1104"/>
                  <a:pt x="2877" y="1104"/>
                  <a:pt x="2877" y="1104"/>
                </a:cubicBezTo>
                <a:cubicBezTo>
                  <a:pt x="2876" y="1103"/>
                  <a:pt x="2876" y="1103"/>
                  <a:pt x="2876" y="1103"/>
                </a:cubicBezTo>
                <a:cubicBezTo>
                  <a:pt x="2876" y="1103"/>
                  <a:pt x="2875" y="1103"/>
                  <a:pt x="2875" y="1103"/>
                </a:cubicBezTo>
                <a:cubicBezTo>
                  <a:pt x="2875" y="1104"/>
                  <a:pt x="2875" y="1104"/>
                  <a:pt x="2875" y="1104"/>
                </a:cubicBezTo>
                <a:cubicBezTo>
                  <a:pt x="2876" y="1105"/>
                  <a:pt x="2876" y="1105"/>
                  <a:pt x="2876" y="1105"/>
                </a:cubicBezTo>
                <a:lnTo>
                  <a:pt x="2877" y="1105"/>
                </a:lnTo>
                <a:close/>
                <a:moveTo>
                  <a:pt x="2878" y="1094"/>
                </a:moveTo>
                <a:cubicBezTo>
                  <a:pt x="2877" y="1093"/>
                  <a:pt x="2877" y="1093"/>
                  <a:pt x="2877" y="1093"/>
                </a:cubicBezTo>
                <a:cubicBezTo>
                  <a:pt x="2876" y="1093"/>
                  <a:pt x="2876" y="1093"/>
                  <a:pt x="2876" y="1093"/>
                </a:cubicBezTo>
                <a:cubicBezTo>
                  <a:pt x="2877" y="1094"/>
                  <a:pt x="2877" y="1094"/>
                  <a:pt x="2877" y="1094"/>
                </a:cubicBezTo>
                <a:lnTo>
                  <a:pt x="2878" y="1094"/>
                </a:lnTo>
                <a:close/>
                <a:moveTo>
                  <a:pt x="2878" y="1100"/>
                </a:moveTo>
                <a:cubicBezTo>
                  <a:pt x="2878" y="1100"/>
                  <a:pt x="2878" y="1100"/>
                  <a:pt x="2878" y="1100"/>
                </a:cubicBezTo>
                <a:cubicBezTo>
                  <a:pt x="2878" y="1099"/>
                  <a:pt x="2878" y="1099"/>
                  <a:pt x="2878" y="1099"/>
                </a:cubicBezTo>
                <a:cubicBezTo>
                  <a:pt x="2877" y="1098"/>
                  <a:pt x="2877" y="1098"/>
                  <a:pt x="2877" y="1098"/>
                </a:cubicBezTo>
                <a:cubicBezTo>
                  <a:pt x="2877" y="1098"/>
                  <a:pt x="2877" y="1098"/>
                  <a:pt x="2877" y="1098"/>
                </a:cubicBezTo>
                <a:cubicBezTo>
                  <a:pt x="2875" y="1099"/>
                  <a:pt x="2875" y="1099"/>
                  <a:pt x="2875" y="1099"/>
                </a:cubicBezTo>
                <a:cubicBezTo>
                  <a:pt x="2874" y="1100"/>
                  <a:pt x="2874" y="1100"/>
                  <a:pt x="2874" y="1100"/>
                </a:cubicBezTo>
                <a:cubicBezTo>
                  <a:pt x="2874" y="1101"/>
                  <a:pt x="2874" y="1101"/>
                  <a:pt x="2874" y="1101"/>
                </a:cubicBezTo>
                <a:cubicBezTo>
                  <a:pt x="2876" y="1102"/>
                  <a:pt x="2876" y="1102"/>
                  <a:pt x="2876" y="1102"/>
                </a:cubicBezTo>
                <a:cubicBezTo>
                  <a:pt x="2877" y="1102"/>
                  <a:pt x="2877" y="1102"/>
                  <a:pt x="2877" y="1102"/>
                </a:cubicBezTo>
                <a:cubicBezTo>
                  <a:pt x="2878" y="1101"/>
                  <a:pt x="2878" y="1101"/>
                  <a:pt x="2878" y="1101"/>
                </a:cubicBezTo>
                <a:lnTo>
                  <a:pt x="2878" y="1100"/>
                </a:lnTo>
                <a:close/>
                <a:moveTo>
                  <a:pt x="2878" y="1106"/>
                </a:moveTo>
                <a:cubicBezTo>
                  <a:pt x="2878" y="1106"/>
                  <a:pt x="2878" y="1106"/>
                  <a:pt x="2878" y="1106"/>
                </a:cubicBezTo>
                <a:cubicBezTo>
                  <a:pt x="2877" y="1106"/>
                  <a:pt x="2877" y="1106"/>
                  <a:pt x="2877" y="1106"/>
                </a:cubicBezTo>
                <a:cubicBezTo>
                  <a:pt x="2878" y="1107"/>
                  <a:pt x="2878" y="1107"/>
                  <a:pt x="2878" y="1107"/>
                </a:cubicBezTo>
                <a:lnTo>
                  <a:pt x="2878" y="1106"/>
                </a:lnTo>
                <a:close/>
                <a:moveTo>
                  <a:pt x="2872" y="1100"/>
                </a:moveTo>
                <a:cubicBezTo>
                  <a:pt x="2873" y="1102"/>
                  <a:pt x="2873" y="1102"/>
                  <a:pt x="2873" y="1102"/>
                </a:cubicBezTo>
                <a:cubicBezTo>
                  <a:pt x="2874" y="1103"/>
                  <a:pt x="2874" y="1103"/>
                  <a:pt x="2874" y="1103"/>
                </a:cubicBezTo>
                <a:cubicBezTo>
                  <a:pt x="2875" y="1102"/>
                  <a:pt x="2875" y="1102"/>
                  <a:pt x="2875" y="1102"/>
                </a:cubicBezTo>
                <a:cubicBezTo>
                  <a:pt x="2873" y="1101"/>
                  <a:pt x="2873" y="1101"/>
                  <a:pt x="2873" y="1101"/>
                </a:cubicBezTo>
                <a:cubicBezTo>
                  <a:pt x="2873" y="1100"/>
                  <a:pt x="2873" y="1100"/>
                  <a:pt x="2873" y="1100"/>
                </a:cubicBezTo>
                <a:cubicBezTo>
                  <a:pt x="2872" y="1099"/>
                  <a:pt x="2872" y="1099"/>
                  <a:pt x="2872" y="1099"/>
                </a:cubicBezTo>
                <a:lnTo>
                  <a:pt x="2872" y="1100"/>
                </a:lnTo>
                <a:close/>
                <a:moveTo>
                  <a:pt x="2872" y="1096"/>
                </a:moveTo>
                <a:cubicBezTo>
                  <a:pt x="2872" y="1097"/>
                  <a:pt x="2872" y="1097"/>
                  <a:pt x="2872" y="1097"/>
                </a:cubicBezTo>
                <a:cubicBezTo>
                  <a:pt x="2873" y="1097"/>
                  <a:pt x="2873" y="1097"/>
                  <a:pt x="2873" y="1097"/>
                </a:cubicBezTo>
                <a:cubicBezTo>
                  <a:pt x="2873" y="1096"/>
                  <a:pt x="2873" y="1096"/>
                  <a:pt x="2873" y="1096"/>
                </a:cubicBezTo>
                <a:lnTo>
                  <a:pt x="2872" y="1096"/>
                </a:lnTo>
                <a:close/>
                <a:moveTo>
                  <a:pt x="2737" y="972"/>
                </a:moveTo>
                <a:cubicBezTo>
                  <a:pt x="2736" y="973"/>
                  <a:pt x="2736" y="973"/>
                  <a:pt x="2736" y="973"/>
                </a:cubicBezTo>
                <a:cubicBezTo>
                  <a:pt x="2737" y="974"/>
                  <a:pt x="2737" y="974"/>
                  <a:pt x="2737" y="974"/>
                </a:cubicBezTo>
                <a:cubicBezTo>
                  <a:pt x="2739" y="974"/>
                  <a:pt x="2739" y="974"/>
                  <a:pt x="2739" y="974"/>
                </a:cubicBezTo>
                <a:cubicBezTo>
                  <a:pt x="2740" y="973"/>
                  <a:pt x="2740" y="973"/>
                  <a:pt x="2740" y="973"/>
                </a:cubicBezTo>
                <a:cubicBezTo>
                  <a:pt x="2741" y="974"/>
                  <a:pt x="2741" y="974"/>
                  <a:pt x="2741" y="974"/>
                </a:cubicBezTo>
                <a:cubicBezTo>
                  <a:pt x="2742" y="973"/>
                  <a:pt x="2742" y="973"/>
                  <a:pt x="2742" y="973"/>
                </a:cubicBezTo>
                <a:cubicBezTo>
                  <a:pt x="2742" y="972"/>
                  <a:pt x="2742" y="972"/>
                  <a:pt x="2742" y="972"/>
                </a:cubicBezTo>
                <a:cubicBezTo>
                  <a:pt x="2740" y="972"/>
                  <a:pt x="2740" y="972"/>
                  <a:pt x="2740" y="972"/>
                </a:cubicBezTo>
                <a:lnTo>
                  <a:pt x="2737" y="972"/>
                </a:lnTo>
                <a:close/>
                <a:moveTo>
                  <a:pt x="2850" y="1112"/>
                </a:moveTo>
                <a:cubicBezTo>
                  <a:pt x="2849" y="1111"/>
                  <a:pt x="2849" y="1111"/>
                  <a:pt x="2849" y="1111"/>
                </a:cubicBezTo>
                <a:cubicBezTo>
                  <a:pt x="2847" y="1110"/>
                  <a:pt x="2847" y="1110"/>
                  <a:pt x="2847" y="1110"/>
                </a:cubicBezTo>
                <a:lnTo>
                  <a:pt x="2850" y="1112"/>
                </a:lnTo>
                <a:close/>
                <a:moveTo>
                  <a:pt x="2850" y="1108"/>
                </a:moveTo>
                <a:cubicBezTo>
                  <a:pt x="2849" y="1110"/>
                  <a:pt x="2849" y="1110"/>
                  <a:pt x="2849" y="1110"/>
                </a:cubicBezTo>
                <a:cubicBezTo>
                  <a:pt x="2851" y="1109"/>
                  <a:pt x="2851" y="1109"/>
                  <a:pt x="2851" y="1109"/>
                </a:cubicBezTo>
                <a:lnTo>
                  <a:pt x="2850" y="1108"/>
                </a:lnTo>
                <a:close/>
                <a:moveTo>
                  <a:pt x="2816" y="1112"/>
                </a:moveTo>
                <a:cubicBezTo>
                  <a:pt x="2816" y="1111"/>
                  <a:pt x="2816" y="1111"/>
                  <a:pt x="2816" y="1111"/>
                </a:cubicBezTo>
                <a:cubicBezTo>
                  <a:pt x="2815" y="1110"/>
                  <a:pt x="2815" y="1110"/>
                  <a:pt x="2815" y="1110"/>
                </a:cubicBezTo>
                <a:cubicBezTo>
                  <a:pt x="2814" y="1111"/>
                  <a:pt x="2814" y="1111"/>
                  <a:pt x="2814" y="1111"/>
                </a:cubicBezTo>
                <a:cubicBezTo>
                  <a:pt x="2814" y="1112"/>
                  <a:pt x="2814" y="1112"/>
                  <a:pt x="2814" y="1112"/>
                </a:cubicBezTo>
                <a:lnTo>
                  <a:pt x="2816" y="1112"/>
                </a:lnTo>
                <a:close/>
                <a:moveTo>
                  <a:pt x="2847" y="1111"/>
                </a:moveTo>
                <a:cubicBezTo>
                  <a:pt x="2846" y="1111"/>
                  <a:pt x="2846" y="1111"/>
                  <a:pt x="2846" y="1111"/>
                </a:cubicBezTo>
                <a:cubicBezTo>
                  <a:pt x="2845" y="1112"/>
                  <a:pt x="2845" y="1112"/>
                  <a:pt x="2845" y="1112"/>
                </a:cubicBezTo>
                <a:cubicBezTo>
                  <a:pt x="2845" y="1113"/>
                  <a:pt x="2845" y="1113"/>
                  <a:pt x="2845" y="1113"/>
                </a:cubicBezTo>
                <a:cubicBezTo>
                  <a:pt x="2842" y="1115"/>
                  <a:pt x="2842" y="1115"/>
                  <a:pt x="2842" y="1115"/>
                </a:cubicBezTo>
                <a:cubicBezTo>
                  <a:pt x="2842" y="1116"/>
                  <a:pt x="2842" y="1116"/>
                  <a:pt x="2842" y="1116"/>
                </a:cubicBezTo>
                <a:cubicBezTo>
                  <a:pt x="2842" y="1117"/>
                  <a:pt x="2842" y="1117"/>
                  <a:pt x="2842" y="1117"/>
                </a:cubicBezTo>
                <a:cubicBezTo>
                  <a:pt x="2841" y="1118"/>
                  <a:pt x="2841" y="1118"/>
                  <a:pt x="2841" y="1118"/>
                </a:cubicBezTo>
                <a:cubicBezTo>
                  <a:pt x="2841" y="1119"/>
                  <a:pt x="2841" y="1119"/>
                  <a:pt x="2841" y="1119"/>
                </a:cubicBezTo>
                <a:cubicBezTo>
                  <a:pt x="2843" y="1120"/>
                  <a:pt x="2843" y="1120"/>
                  <a:pt x="2843" y="1120"/>
                </a:cubicBezTo>
                <a:cubicBezTo>
                  <a:pt x="2844" y="1120"/>
                  <a:pt x="2844" y="1120"/>
                  <a:pt x="2844" y="1120"/>
                </a:cubicBezTo>
                <a:cubicBezTo>
                  <a:pt x="2846" y="1117"/>
                  <a:pt x="2846" y="1117"/>
                  <a:pt x="2846" y="1117"/>
                </a:cubicBezTo>
                <a:cubicBezTo>
                  <a:pt x="2847" y="1115"/>
                  <a:pt x="2847" y="1115"/>
                  <a:pt x="2847" y="1115"/>
                </a:cubicBezTo>
                <a:cubicBezTo>
                  <a:pt x="2847" y="1113"/>
                  <a:pt x="2847" y="1113"/>
                  <a:pt x="2847" y="1113"/>
                </a:cubicBezTo>
                <a:cubicBezTo>
                  <a:pt x="2847" y="1112"/>
                  <a:pt x="2847" y="1112"/>
                  <a:pt x="2847" y="1112"/>
                </a:cubicBezTo>
                <a:lnTo>
                  <a:pt x="2847" y="1111"/>
                </a:lnTo>
                <a:close/>
                <a:moveTo>
                  <a:pt x="2857" y="1096"/>
                </a:moveTo>
                <a:cubicBezTo>
                  <a:pt x="2857" y="1098"/>
                  <a:pt x="2857" y="1098"/>
                  <a:pt x="2857" y="1098"/>
                </a:cubicBezTo>
                <a:cubicBezTo>
                  <a:pt x="2858" y="1098"/>
                  <a:pt x="2858" y="1098"/>
                  <a:pt x="2858" y="1098"/>
                </a:cubicBezTo>
                <a:cubicBezTo>
                  <a:pt x="2858" y="1096"/>
                  <a:pt x="2858" y="1096"/>
                  <a:pt x="2858" y="1096"/>
                </a:cubicBezTo>
                <a:cubicBezTo>
                  <a:pt x="2857" y="1094"/>
                  <a:pt x="2857" y="1094"/>
                  <a:pt x="2857" y="1094"/>
                </a:cubicBezTo>
                <a:lnTo>
                  <a:pt x="2857" y="1096"/>
                </a:lnTo>
                <a:close/>
                <a:moveTo>
                  <a:pt x="2853" y="1154"/>
                </a:moveTo>
                <a:cubicBezTo>
                  <a:pt x="2854" y="1156"/>
                  <a:pt x="2854" y="1156"/>
                  <a:pt x="2854" y="1156"/>
                </a:cubicBezTo>
                <a:cubicBezTo>
                  <a:pt x="2854" y="1154"/>
                  <a:pt x="2854" y="1154"/>
                  <a:pt x="2854" y="1154"/>
                </a:cubicBezTo>
                <a:cubicBezTo>
                  <a:pt x="2854" y="1153"/>
                  <a:pt x="2854" y="1153"/>
                  <a:pt x="2854" y="1153"/>
                </a:cubicBezTo>
                <a:cubicBezTo>
                  <a:pt x="2853" y="1153"/>
                  <a:pt x="2853" y="1153"/>
                  <a:pt x="2853" y="1153"/>
                </a:cubicBezTo>
                <a:lnTo>
                  <a:pt x="2853" y="1154"/>
                </a:lnTo>
                <a:close/>
                <a:moveTo>
                  <a:pt x="2859" y="1097"/>
                </a:moveTo>
                <a:cubicBezTo>
                  <a:pt x="2859" y="1098"/>
                  <a:pt x="2859" y="1098"/>
                  <a:pt x="2859" y="1098"/>
                </a:cubicBezTo>
                <a:cubicBezTo>
                  <a:pt x="2860" y="1098"/>
                  <a:pt x="2860" y="1098"/>
                  <a:pt x="2860" y="1098"/>
                </a:cubicBezTo>
                <a:cubicBezTo>
                  <a:pt x="2861" y="1094"/>
                  <a:pt x="2861" y="1094"/>
                  <a:pt x="2861" y="1094"/>
                </a:cubicBezTo>
                <a:cubicBezTo>
                  <a:pt x="2862" y="1092"/>
                  <a:pt x="2862" y="1092"/>
                  <a:pt x="2862" y="1092"/>
                </a:cubicBezTo>
                <a:cubicBezTo>
                  <a:pt x="2860" y="1093"/>
                  <a:pt x="2860" y="1093"/>
                  <a:pt x="2860" y="1093"/>
                </a:cubicBezTo>
                <a:lnTo>
                  <a:pt x="2859" y="1097"/>
                </a:lnTo>
                <a:close/>
                <a:moveTo>
                  <a:pt x="2788" y="1058"/>
                </a:moveTo>
                <a:cubicBezTo>
                  <a:pt x="2788" y="1060"/>
                  <a:pt x="2788" y="1060"/>
                  <a:pt x="2788" y="1060"/>
                </a:cubicBezTo>
                <a:cubicBezTo>
                  <a:pt x="2789" y="1062"/>
                  <a:pt x="2789" y="1062"/>
                  <a:pt x="2789" y="1062"/>
                </a:cubicBezTo>
                <a:cubicBezTo>
                  <a:pt x="2790" y="1063"/>
                  <a:pt x="2790" y="1063"/>
                  <a:pt x="2790" y="1063"/>
                </a:cubicBezTo>
                <a:cubicBezTo>
                  <a:pt x="2790" y="1062"/>
                  <a:pt x="2790" y="1062"/>
                  <a:pt x="2790" y="1062"/>
                </a:cubicBezTo>
                <a:cubicBezTo>
                  <a:pt x="2789" y="1060"/>
                  <a:pt x="2789" y="1060"/>
                  <a:pt x="2789" y="1060"/>
                </a:cubicBezTo>
                <a:cubicBezTo>
                  <a:pt x="2789" y="1058"/>
                  <a:pt x="2789" y="1058"/>
                  <a:pt x="2789" y="1058"/>
                </a:cubicBezTo>
                <a:lnTo>
                  <a:pt x="2788" y="1058"/>
                </a:lnTo>
                <a:close/>
                <a:moveTo>
                  <a:pt x="2756" y="895"/>
                </a:moveTo>
                <a:cubicBezTo>
                  <a:pt x="2755" y="895"/>
                  <a:pt x="2755" y="895"/>
                  <a:pt x="2755" y="895"/>
                </a:cubicBezTo>
                <a:cubicBezTo>
                  <a:pt x="2755" y="896"/>
                  <a:pt x="2755" y="896"/>
                  <a:pt x="2755" y="896"/>
                </a:cubicBezTo>
                <a:cubicBezTo>
                  <a:pt x="2757" y="899"/>
                  <a:pt x="2757" y="899"/>
                  <a:pt x="2757" y="899"/>
                </a:cubicBezTo>
                <a:cubicBezTo>
                  <a:pt x="2758" y="898"/>
                  <a:pt x="2758" y="898"/>
                  <a:pt x="2758" y="898"/>
                </a:cubicBezTo>
                <a:cubicBezTo>
                  <a:pt x="2758" y="897"/>
                  <a:pt x="2758" y="897"/>
                  <a:pt x="2758" y="897"/>
                </a:cubicBezTo>
                <a:lnTo>
                  <a:pt x="2756" y="895"/>
                </a:lnTo>
                <a:close/>
                <a:moveTo>
                  <a:pt x="2767" y="923"/>
                </a:moveTo>
                <a:cubicBezTo>
                  <a:pt x="2767" y="922"/>
                  <a:pt x="2767" y="922"/>
                  <a:pt x="2767" y="922"/>
                </a:cubicBezTo>
                <a:cubicBezTo>
                  <a:pt x="2767" y="920"/>
                  <a:pt x="2767" y="920"/>
                  <a:pt x="2767" y="920"/>
                </a:cubicBezTo>
                <a:cubicBezTo>
                  <a:pt x="2767" y="916"/>
                  <a:pt x="2767" y="916"/>
                  <a:pt x="2767" y="916"/>
                </a:cubicBezTo>
                <a:cubicBezTo>
                  <a:pt x="2766" y="917"/>
                  <a:pt x="2766" y="917"/>
                  <a:pt x="2766" y="917"/>
                </a:cubicBezTo>
                <a:cubicBezTo>
                  <a:pt x="2766" y="921"/>
                  <a:pt x="2766" y="921"/>
                  <a:pt x="2766" y="921"/>
                </a:cubicBezTo>
                <a:cubicBezTo>
                  <a:pt x="2764" y="924"/>
                  <a:pt x="2764" y="924"/>
                  <a:pt x="2764" y="924"/>
                </a:cubicBezTo>
                <a:cubicBezTo>
                  <a:pt x="2764" y="926"/>
                  <a:pt x="2764" y="926"/>
                  <a:pt x="2764" y="926"/>
                </a:cubicBezTo>
                <a:cubicBezTo>
                  <a:pt x="2763" y="929"/>
                  <a:pt x="2763" y="929"/>
                  <a:pt x="2763" y="929"/>
                </a:cubicBezTo>
                <a:cubicBezTo>
                  <a:pt x="2761" y="931"/>
                  <a:pt x="2761" y="931"/>
                  <a:pt x="2761" y="931"/>
                </a:cubicBezTo>
                <a:cubicBezTo>
                  <a:pt x="2761" y="933"/>
                  <a:pt x="2761" y="933"/>
                  <a:pt x="2761" y="933"/>
                </a:cubicBezTo>
                <a:cubicBezTo>
                  <a:pt x="2762" y="935"/>
                  <a:pt x="2762" y="935"/>
                  <a:pt x="2762" y="935"/>
                </a:cubicBezTo>
                <a:cubicBezTo>
                  <a:pt x="2763" y="933"/>
                  <a:pt x="2763" y="933"/>
                  <a:pt x="2763" y="933"/>
                </a:cubicBezTo>
                <a:cubicBezTo>
                  <a:pt x="2764" y="929"/>
                  <a:pt x="2764" y="929"/>
                  <a:pt x="2764" y="929"/>
                </a:cubicBezTo>
                <a:cubicBezTo>
                  <a:pt x="2767" y="925"/>
                  <a:pt x="2767" y="925"/>
                  <a:pt x="2767" y="925"/>
                </a:cubicBezTo>
                <a:lnTo>
                  <a:pt x="2767" y="923"/>
                </a:lnTo>
                <a:close/>
                <a:moveTo>
                  <a:pt x="2743" y="890"/>
                </a:moveTo>
                <a:cubicBezTo>
                  <a:pt x="2742" y="891"/>
                  <a:pt x="2742" y="891"/>
                  <a:pt x="2742" y="891"/>
                </a:cubicBezTo>
                <a:cubicBezTo>
                  <a:pt x="2743" y="893"/>
                  <a:pt x="2743" y="893"/>
                  <a:pt x="2743" y="893"/>
                </a:cubicBezTo>
                <a:cubicBezTo>
                  <a:pt x="2745" y="894"/>
                  <a:pt x="2745" y="894"/>
                  <a:pt x="2745" y="894"/>
                </a:cubicBezTo>
                <a:cubicBezTo>
                  <a:pt x="2745" y="893"/>
                  <a:pt x="2745" y="893"/>
                  <a:pt x="2745" y="893"/>
                </a:cubicBezTo>
                <a:cubicBezTo>
                  <a:pt x="2746" y="892"/>
                  <a:pt x="2746" y="892"/>
                  <a:pt x="2746" y="892"/>
                </a:cubicBezTo>
                <a:cubicBezTo>
                  <a:pt x="2745" y="891"/>
                  <a:pt x="2745" y="891"/>
                  <a:pt x="2745" y="891"/>
                </a:cubicBezTo>
                <a:lnTo>
                  <a:pt x="2743" y="890"/>
                </a:lnTo>
                <a:close/>
                <a:moveTo>
                  <a:pt x="2754" y="923"/>
                </a:moveTo>
                <a:cubicBezTo>
                  <a:pt x="2754" y="922"/>
                  <a:pt x="2754" y="922"/>
                  <a:pt x="2754" y="922"/>
                </a:cubicBezTo>
                <a:cubicBezTo>
                  <a:pt x="2753" y="922"/>
                  <a:pt x="2753" y="922"/>
                  <a:pt x="2753" y="922"/>
                </a:cubicBezTo>
                <a:cubicBezTo>
                  <a:pt x="2752" y="922"/>
                  <a:pt x="2752" y="922"/>
                  <a:pt x="2752" y="922"/>
                </a:cubicBezTo>
                <a:cubicBezTo>
                  <a:pt x="2751" y="924"/>
                  <a:pt x="2751" y="924"/>
                  <a:pt x="2751" y="924"/>
                </a:cubicBezTo>
                <a:cubicBezTo>
                  <a:pt x="2752" y="925"/>
                  <a:pt x="2752" y="925"/>
                  <a:pt x="2752" y="925"/>
                </a:cubicBezTo>
                <a:lnTo>
                  <a:pt x="2754" y="923"/>
                </a:lnTo>
                <a:close/>
                <a:moveTo>
                  <a:pt x="2784" y="1057"/>
                </a:moveTo>
                <a:cubicBezTo>
                  <a:pt x="2786" y="1057"/>
                  <a:pt x="2786" y="1057"/>
                  <a:pt x="2786" y="1057"/>
                </a:cubicBezTo>
                <a:cubicBezTo>
                  <a:pt x="2791" y="1056"/>
                  <a:pt x="2791" y="1056"/>
                  <a:pt x="2791" y="1056"/>
                </a:cubicBezTo>
                <a:cubicBezTo>
                  <a:pt x="2793" y="1056"/>
                  <a:pt x="2793" y="1056"/>
                  <a:pt x="2793" y="1056"/>
                </a:cubicBezTo>
                <a:cubicBezTo>
                  <a:pt x="2791" y="1055"/>
                  <a:pt x="2791" y="1055"/>
                  <a:pt x="2791" y="1055"/>
                </a:cubicBezTo>
                <a:cubicBezTo>
                  <a:pt x="2787" y="1055"/>
                  <a:pt x="2787" y="1055"/>
                  <a:pt x="2787" y="1055"/>
                </a:cubicBezTo>
                <a:cubicBezTo>
                  <a:pt x="2786" y="1056"/>
                  <a:pt x="2786" y="1056"/>
                  <a:pt x="2786" y="1056"/>
                </a:cubicBezTo>
                <a:cubicBezTo>
                  <a:pt x="2784" y="1055"/>
                  <a:pt x="2784" y="1055"/>
                  <a:pt x="2784" y="1055"/>
                </a:cubicBezTo>
                <a:cubicBezTo>
                  <a:pt x="2783" y="1056"/>
                  <a:pt x="2783" y="1056"/>
                  <a:pt x="2783" y="1056"/>
                </a:cubicBezTo>
                <a:cubicBezTo>
                  <a:pt x="2784" y="1056"/>
                  <a:pt x="2784" y="1056"/>
                  <a:pt x="2784" y="1056"/>
                </a:cubicBezTo>
                <a:lnTo>
                  <a:pt x="2784" y="1057"/>
                </a:lnTo>
                <a:close/>
                <a:moveTo>
                  <a:pt x="2872" y="1105"/>
                </a:moveTo>
                <a:cubicBezTo>
                  <a:pt x="2871" y="1107"/>
                  <a:pt x="2871" y="1107"/>
                  <a:pt x="2871" y="1107"/>
                </a:cubicBezTo>
                <a:cubicBezTo>
                  <a:pt x="2872" y="1108"/>
                  <a:pt x="2872" y="1108"/>
                  <a:pt x="2872" y="1108"/>
                </a:cubicBezTo>
                <a:cubicBezTo>
                  <a:pt x="2873" y="1108"/>
                  <a:pt x="2873" y="1108"/>
                  <a:pt x="2873" y="1108"/>
                </a:cubicBezTo>
                <a:cubicBezTo>
                  <a:pt x="2875" y="1106"/>
                  <a:pt x="2875" y="1106"/>
                  <a:pt x="2875" y="1106"/>
                </a:cubicBezTo>
                <a:cubicBezTo>
                  <a:pt x="2876" y="1105"/>
                  <a:pt x="2876" y="1105"/>
                  <a:pt x="2876" y="1105"/>
                </a:cubicBezTo>
                <a:cubicBezTo>
                  <a:pt x="2875" y="1105"/>
                  <a:pt x="2875" y="1105"/>
                  <a:pt x="2875" y="1105"/>
                </a:cubicBezTo>
                <a:cubicBezTo>
                  <a:pt x="2874" y="1104"/>
                  <a:pt x="2874" y="1104"/>
                  <a:pt x="2874" y="1104"/>
                </a:cubicBezTo>
                <a:cubicBezTo>
                  <a:pt x="2872" y="1102"/>
                  <a:pt x="2872" y="1102"/>
                  <a:pt x="2872" y="1102"/>
                </a:cubicBezTo>
                <a:cubicBezTo>
                  <a:pt x="2871" y="1101"/>
                  <a:pt x="2871" y="1101"/>
                  <a:pt x="2871" y="1101"/>
                </a:cubicBezTo>
                <a:cubicBezTo>
                  <a:pt x="2872" y="1102"/>
                  <a:pt x="2872" y="1102"/>
                  <a:pt x="2872" y="1102"/>
                </a:cubicBezTo>
                <a:cubicBezTo>
                  <a:pt x="2872" y="1104"/>
                  <a:pt x="2872" y="1104"/>
                  <a:pt x="2872" y="1104"/>
                </a:cubicBezTo>
                <a:cubicBezTo>
                  <a:pt x="2872" y="1105"/>
                  <a:pt x="2872" y="1105"/>
                  <a:pt x="2872" y="1105"/>
                </a:cubicBezTo>
                <a:cubicBezTo>
                  <a:pt x="2873" y="1106"/>
                  <a:pt x="2873" y="1106"/>
                  <a:pt x="2873" y="1106"/>
                </a:cubicBezTo>
                <a:cubicBezTo>
                  <a:pt x="2872" y="1105"/>
                  <a:pt x="2872" y="1105"/>
                  <a:pt x="2872" y="1105"/>
                </a:cubicBezTo>
                <a:close/>
                <a:moveTo>
                  <a:pt x="2762" y="922"/>
                </a:moveTo>
                <a:cubicBezTo>
                  <a:pt x="2762" y="920"/>
                  <a:pt x="2762" y="920"/>
                  <a:pt x="2762" y="920"/>
                </a:cubicBezTo>
                <a:cubicBezTo>
                  <a:pt x="2761" y="919"/>
                  <a:pt x="2761" y="919"/>
                  <a:pt x="2761" y="919"/>
                </a:cubicBezTo>
                <a:cubicBezTo>
                  <a:pt x="2760" y="920"/>
                  <a:pt x="2760" y="920"/>
                  <a:pt x="2760" y="920"/>
                </a:cubicBezTo>
                <a:cubicBezTo>
                  <a:pt x="2758" y="919"/>
                  <a:pt x="2758" y="919"/>
                  <a:pt x="2758" y="919"/>
                </a:cubicBezTo>
                <a:cubicBezTo>
                  <a:pt x="2757" y="920"/>
                  <a:pt x="2757" y="920"/>
                  <a:pt x="2757" y="920"/>
                </a:cubicBezTo>
                <a:cubicBezTo>
                  <a:pt x="2757" y="922"/>
                  <a:pt x="2757" y="922"/>
                  <a:pt x="2757" y="922"/>
                </a:cubicBezTo>
                <a:cubicBezTo>
                  <a:pt x="2756" y="924"/>
                  <a:pt x="2756" y="924"/>
                  <a:pt x="2756" y="924"/>
                </a:cubicBezTo>
                <a:cubicBezTo>
                  <a:pt x="2756" y="927"/>
                  <a:pt x="2756" y="927"/>
                  <a:pt x="2756" y="927"/>
                </a:cubicBezTo>
                <a:cubicBezTo>
                  <a:pt x="2755" y="929"/>
                  <a:pt x="2755" y="929"/>
                  <a:pt x="2755" y="929"/>
                </a:cubicBezTo>
                <a:cubicBezTo>
                  <a:pt x="2752" y="930"/>
                  <a:pt x="2752" y="930"/>
                  <a:pt x="2752" y="930"/>
                </a:cubicBezTo>
                <a:cubicBezTo>
                  <a:pt x="2751" y="931"/>
                  <a:pt x="2751" y="931"/>
                  <a:pt x="2751" y="931"/>
                </a:cubicBezTo>
                <a:cubicBezTo>
                  <a:pt x="2751" y="934"/>
                  <a:pt x="2751" y="934"/>
                  <a:pt x="2751" y="934"/>
                </a:cubicBezTo>
                <a:cubicBezTo>
                  <a:pt x="2753" y="934"/>
                  <a:pt x="2753" y="934"/>
                  <a:pt x="2753" y="934"/>
                </a:cubicBezTo>
                <a:cubicBezTo>
                  <a:pt x="2755" y="936"/>
                  <a:pt x="2755" y="936"/>
                  <a:pt x="2755" y="936"/>
                </a:cubicBezTo>
                <a:cubicBezTo>
                  <a:pt x="2757" y="936"/>
                  <a:pt x="2757" y="936"/>
                  <a:pt x="2757" y="936"/>
                </a:cubicBezTo>
                <a:cubicBezTo>
                  <a:pt x="2757" y="938"/>
                  <a:pt x="2757" y="938"/>
                  <a:pt x="2757" y="938"/>
                </a:cubicBezTo>
                <a:cubicBezTo>
                  <a:pt x="2759" y="939"/>
                  <a:pt x="2759" y="939"/>
                  <a:pt x="2759" y="939"/>
                </a:cubicBezTo>
                <a:cubicBezTo>
                  <a:pt x="2761" y="938"/>
                  <a:pt x="2761" y="938"/>
                  <a:pt x="2761" y="938"/>
                </a:cubicBezTo>
                <a:cubicBezTo>
                  <a:pt x="2761" y="936"/>
                  <a:pt x="2761" y="936"/>
                  <a:pt x="2761" y="936"/>
                </a:cubicBezTo>
                <a:cubicBezTo>
                  <a:pt x="2759" y="934"/>
                  <a:pt x="2759" y="934"/>
                  <a:pt x="2759" y="934"/>
                </a:cubicBezTo>
                <a:cubicBezTo>
                  <a:pt x="2759" y="930"/>
                  <a:pt x="2759" y="930"/>
                  <a:pt x="2759" y="930"/>
                </a:cubicBezTo>
                <a:cubicBezTo>
                  <a:pt x="2760" y="924"/>
                  <a:pt x="2760" y="924"/>
                  <a:pt x="2760" y="924"/>
                </a:cubicBezTo>
                <a:lnTo>
                  <a:pt x="2762" y="922"/>
                </a:lnTo>
                <a:close/>
                <a:moveTo>
                  <a:pt x="2748" y="968"/>
                </a:moveTo>
                <a:cubicBezTo>
                  <a:pt x="2749" y="969"/>
                  <a:pt x="2749" y="969"/>
                  <a:pt x="2749" y="969"/>
                </a:cubicBezTo>
                <a:cubicBezTo>
                  <a:pt x="2751" y="967"/>
                  <a:pt x="2751" y="967"/>
                  <a:pt x="2751" y="967"/>
                </a:cubicBezTo>
                <a:cubicBezTo>
                  <a:pt x="2752" y="966"/>
                  <a:pt x="2752" y="966"/>
                  <a:pt x="2752" y="966"/>
                </a:cubicBezTo>
                <a:cubicBezTo>
                  <a:pt x="2750" y="965"/>
                  <a:pt x="2750" y="965"/>
                  <a:pt x="2750" y="965"/>
                </a:cubicBezTo>
                <a:cubicBezTo>
                  <a:pt x="2749" y="965"/>
                  <a:pt x="2749" y="965"/>
                  <a:pt x="2749" y="965"/>
                </a:cubicBezTo>
                <a:cubicBezTo>
                  <a:pt x="2748" y="966"/>
                  <a:pt x="2748" y="966"/>
                  <a:pt x="2748" y="966"/>
                </a:cubicBezTo>
                <a:cubicBezTo>
                  <a:pt x="2746" y="966"/>
                  <a:pt x="2746" y="966"/>
                  <a:pt x="2746" y="966"/>
                </a:cubicBezTo>
                <a:cubicBezTo>
                  <a:pt x="2746" y="967"/>
                  <a:pt x="2746" y="967"/>
                  <a:pt x="2746" y="967"/>
                </a:cubicBezTo>
                <a:lnTo>
                  <a:pt x="2748" y="968"/>
                </a:lnTo>
                <a:close/>
                <a:moveTo>
                  <a:pt x="2803" y="1041"/>
                </a:moveTo>
                <a:cubicBezTo>
                  <a:pt x="2803" y="1040"/>
                  <a:pt x="2803" y="1040"/>
                  <a:pt x="2803" y="1040"/>
                </a:cubicBezTo>
                <a:cubicBezTo>
                  <a:pt x="2802" y="1040"/>
                  <a:pt x="2802" y="1040"/>
                  <a:pt x="2802" y="1040"/>
                </a:cubicBezTo>
                <a:cubicBezTo>
                  <a:pt x="2801" y="1042"/>
                  <a:pt x="2801" y="1042"/>
                  <a:pt x="2801" y="1042"/>
                </a:cubicBezTo>
                <a:cubicBezTo>
                  <a:pt x="2802" y="1043"/>
                  <a:pt x="2802" y="1043"/>
                  <a:pt x="2802" y="1043"/>
                </a:cubicBezTo>
                <a:lnTo>
                  <a:pt x="2803" y="1041"/>
                </a:lnTo>
                <a:close/>
                <a:moveTo>
                  <a:pt x="2784" y="1123"/>
                </a:moveTo>
                <a:cubicBezTo>
                  <a:pt x="2783" y="1122"/>
                  <a:pt x="2783" y="1122"/>
                  <a:pt x="2783" y="1122"/>
                </a:cubicBezTo>
                <a:cubicBezTo>
                  <a:pt x="2783" y="1123"/>
                  <a:pt x="2783" y="1123"/>
                  <a:pt x="2783" y="1123"/>
                </a:cubicBezTo>
                <a:cubicBezTo>
                  <a:pt x="2783" y="1124"/>
                  <a:pt x="2783" y="1124"/>
                  <a:pt x="2783" y="1124"/>
                </a:cubicBezTo>
                <a:lnTo>
                  <a:pt x="2784" y="1123"/>
                </a:lnTo>
                <a:close/>
                <a:moveTo>
                  <a:pt x="2787" y="1001"/>
                </a:moveTo>
                <a:cubicBezTo>
                  <a:pt x="2786" y="999"/>
                  <a:pt x="2786" y="999"/>
                  <a:pt x="2786" y="999"/>
                </a:cubicBezTo>
                <a:cubicBezTo>
                  <a:pt x="2784" y="996"/>
                  <a:pt x="2784" y="996"/>
                  <a:pt x="2784" y="996"/>
                </a:cubicBezTo>
                <a:cubicBezTo>
                  <a:pt x="2784" y="998"/>
                  <a:pt x="2784" y="998"/>
                  <a:pt x="2784" y="998"/>
                </a:cubicBezTo>
                <a:cubicBezTo>
                  <a:pt x="2784" y="1000"/>
                  <a:pt x="2784" y="1000"/>
                  <a:pt x="2784" y="1000"/>
                </a:cubicBezTo>
                <a:cubicBezTo>
                  <a:pt x="2786" y="1002"/>
                  <a:pt x="2786" y="1002"/>
                  <a:pt x="2786" y="1002"/>
                </a:cubicBezTo>
                <a:lnTo>
                  <a:pt x="2787" y="1001"/>
                </a:lnTo>
                <a:close/>
                <a:moveTo>
                  <a:pt x="2789" y="1118"/>
                </a:moveTo>
                <a:cubicBezTo>
                  <a:pt x="2792" y="1119"/>
                  <a:pt x="2792" y="1119"/>
                  <a:pt x="2792" y="1119"/>
                </a:cubicBezTo>
                <a:cubicBezTo>
                  <a:pt x="2793" y="1120"/>
                  <a:pt x="2793" y="1120"/>
                  <a:pt x="2793" y="1120"/>
                </a:cubicBezTo>
                <a:cubicBezTo>
                  <a:pt x="2794" y="1119"/>
                  <a:pt x="2794" y="1119"/>
                  <a:pt x="2794" y="1119"/>
                </a:cubicBezTo>
                <a:cubicBezTo>
                  <a:pt x="2795" y="1118"/>
                  <a:pt x="2795" y="1118"/>
                  <a:pt x="2795" y="1118"/>
                </a:cubicBezTo>
                <a:cubicBezTo>
                  <a:pt x="2797" y="1117"/>
                  <a:pt x="2797" y="1117"/>
                  <a:pt x="2797" y="1117"/>
                </a:cubicBezTo>
                <a:cubicBezTo>
                  <a:pt x="2796" y="1116"/>
                  <a:pt x="2796" y="1116"/>
                  <a:pt x="2796" y="1116"/>
                </a:cubicBezTo>
                <a:cubicBezTo>
                  <a:pt x="2794" y="1115"/>
                  <a:pt x="2794" y="1115"/>
                  <a:pt x="2794" y="1115"/>
                </a:cubicBezTo>
                <a:cubicBezTo>
                  <a:pt x="2793" y="1116"/>
                  <a:pt x="2793" y="1116"/>
                  <a:pt x="2793" y="1116"/>
                </a:cubicBezTo>
                <a:cubicBezTo>
                  <a:pt x="2789" y="1117"/>
                  <a:pt x="2789" y="1117"/>
                  <a:pt x="2789" y="1117"/>
                </a:cubicBezTo>
                <a:cubicBezTo>
                  <a:pt x="2788" y="1116"/>
                  <a:pt x="2788" y="1116"/>
                  <a:pt x="2788" y="1116"/>
                </a:cubicBezTo>
                <a:cubicBezTo>
                  <a:pt x="2787" y="1117"/>
                  <a:pt x="2787" y="1117"/>
                  <a:pt x="2787" y="1117"/>
                </a:cubicBezTo>
                <a:cubicBezTo>
                  <a:pt x="2786" y="1119"/>
                  <a:pt x="2786" y="1119"/>
                  <a:pt x="2786" y="1119"/>
                </a:cubicBezTo>
                <a:cubicBezTo>
                  <a:pt x="2787" y="1120"/>
                  <a:pt x="2787" y="1120"/>
                  <a:pt x="2787" y="1120"/>
                </a:cubicBezTo>
                <a:lnTo>
                  <a:pt x="2789" y="1118"/>
                </a:lnTo>
                <a:close/>
                <a:moveTo>
                  <a:pt x="2797" y="996"/>
                </a:moveTo>
                <a:cubicBezTo>
                  <a:pt x="2798" y="996"/>
                  <a:pt x="2798" y="996"/>
                  <a:pt x="2798" y="996"/>
                </a:cubicBezTo>
                <a:cubicBezTo>
                  <a:pt x="2798" y="994"/>
                  <a:pt x="2798" y="994"/>
                  <a:pt x="2798" y="994"/>
                </a:cubicBezTo>
                <a:cubicBezTo>
                  <a:pt x="2797" y="994"/>
                  <a:pt x="2797" y="994"/>
                  <a:pt x="2797" y="994"/>
                </a:cubicBezTo>
                <a:cubicBezTo>
                  <a:pt x="2797" y="994"/>
                  <a:pt x="2797" y="996"/>
                  <a:pt x="2797" y="996"/>
                </a:cubicBezTo>
                <a:close/>
                <a:moveTo>
                  <a:pt x="2799" y="993"/>
                </a:moveTo>
                <a:cubicBezTo>
                  <a:pt x="2799" y="991"/>
                  <a:pt x="2799" y="991"/>
                  <a:pt x="2799" y="991"/>
                </a:cubicBezTo>
                <a:cubicBezTo>
                  <a:pt x="2799" y="989"/>
                  <a:pt x="2799" y="989"/>
                  <a:pt x="2799" y="989"/>
                </a:cubicBezTo>
                <a:cubicBezTo>
                  <a:pt x="2797" y="989"/>
                  <a:pt x="2797" y="989"/>
                  <a:pt x="2797" y="989"/>
                </a:cubicBezTo>
                <a:cubicBezTo>
                  <a:pt x="2797" y="989"/>
                  <a:pt x="2797" y="989"/>
                  <a:pt x="2797" y="989"/>
                </a:cubicBezTo>
                <a:cubicBezTo>
                  <a:pt x="2797" y="992"/>
                  <a:pt x="2797" y="992"/>
                  <a:pt x="2797" y="992"/>
                </a:cubicBezTo>
                <a:cubicBezTo>
                  <a:pt x="2797" y="994"/>
                  <a:pt x="2797" y="994"/>
                  <a:pt x="2797" y="994"/>
                </a:cubicBezTo>
                <a:lnTo>
                  <a:pt x="2799" y="993"/>
                </a:lnTo>
                <a:close/>
                <a:moveTo>
                  <a:pt x="2799" y="1077"/>
                </a:moveTo>
                <a:cubicBezTo>
                  <a:pt x="2801" y="1075"/>
                  <a:pt x="2801" y="1075"/>
                  <a:pt x="2801" y="1075"/>
                </a:cubicBezTo>
                <a:cubicBezTo>
                  <a:pt x="2803" y="1075"/>
                  <a:pt x="2803" y="1075"/>
                  <a:pt x="2803" y="1075"/>
                </a:cubicBezTo>
                <a:cubicBezTo>
                  <a:pt x="2803" y="1073"/>
                  <a:pt x="2803" y="1073"/>
                  <a:pt x="2803" y="1073"/>
                </a:cubicBezTo>
                <a:cubicBezTo>
                  <a:pt x="2801" y="1071"/>
                  <a:pt x="2801" y="1071"/>
                  <a:pt x="2801" y="1071"/>
                </a:cubicBezTo>
                <a:cubicBezTo>
                  <a:pt x="2801" y="1070"/>
                  <a:pt x="2801" y="1070"/>
                  <a:pt x="2801" y="1070"/>
                </a:cubicBezTo>
                <a:cubicBezTo>
                  <a:pt x="2798" y="1069"/>
                  <a:pt x="2798" y="1069"/>
                  <a:pt x="2798" y="1069"/>
                </a:cubicBezTo>
                <a:cubicBezTo>
                  <a:pt x="2794" y="1069"/>
                  <a:pt x="2794" y="1069"/>
                  <a:pt x="2794" y="1069"/>
                </a:cubicBezTo>
                <a:cubicBezTo>
                  <a:pt x="2793" y="1070"/>
                  <a:pt x="2793" y="1070"/>
                  <a:pt x="2793" y="1070"/>
                </a:cubicBezTo>
                <a:cubicBezTo>
                  <a:pt x="2791" y="1069"/>
                  <a:pt x="2791" y="1069"/>
                  <a:pt x="2791" y="1069"/>
                </a:cubicBezTo>
                <a:cubicBezTo>
                  <a:pt x="2789" y="1071"/>
                  <a:pt x="2789" y="1071"/>
                  <a:pt x="2789" y="1071"/>
                </a:cubicBezTo>
                <a:cubicBezTo>
                  <a:pt x="2789" y="1073"/>
                  <a:pt x="2789" y="1073"/>
                  <a:pt x="2789" y="1073"/>
                </a:cubicBezTo>
                <a:cubicBezTo>
                  <a:pt x="2790" y="1075"/>
                  <a:pt x="2790" y="1075"/>
                  <a:pt x="2790" y="1075"/>
                </a:cubicBezTo>
                <a:cubicBezTo>
                  <a:pt x="2793" y="1076"/>
                  <a:pt x="2793" y="1076"/>
                  <a:pt x="2793" y="1076"/>
                </a:cubicBezTo>
                <a:cubicBezTo>
                  <a:pt x="2794" y="1077"/>
                  <a:pt x="2794" y="1077"/>
                  <a:pt x="2794" y="1077"/>
                </a:cubicBezTo>
                <a:cubicBezTo>
                  <a:pt x="2797" y="1076"/>
                  <a:pt x="2797" y="1076"/>
                  <a:pt x="2797" y="1076"/>
                </a:cubicBezTo>
                <a:lnTo>
                  <a:pt x="2799" y="1077"/>
                </a:lnTo>
                <a:close/>
                <a:moveTo>
                  <a:pt x="2758" y="907"/>
                </a:moveTo>
                <a:cubicBezTo>
                  <a:pt x="2758" y="908"/>
                  <a:pt x="2758" y="908"/>
                  <a:pt x="2758" y="908"/>
                </a:cubicBezTo>
                <a:cubicBezTo>
                  <a:pt x="2760" y="906"/>
                  <a:pt x="2760" y="906"/>
                  <a:pt x="2760" y="906"/>
                </a:cubicBezTo>
                <a:cubicBezTo>
                  <a:pt x="2761" y="905"/>
                  <a:pt x="2761" y="905"/>
                  <a:pt x="2761" y="905"/>
                </a:cubicBezTo>
                <a:cubicBezTo>
                  <a:pt x="2763" y="908"/>
                  <a:pt x="2763" y="908"/>
                  <a:pt x="2763" y="908"/>
                </a:cubicBezTo>
                <a:cubicBezTo>
                  <a:pt x="2766" y="909"/>
                  <a:pt x="2766" y="909"/>
                  <a:pt x="2766" y="909"/>
                </a:cubicBezTo>
                <a:cubicBezTo>
                  <a:pt x="2768" y="909"/>
                  <a:pt x="2768" y="909"/>
                  <a:pt x="2768" y="909"/>
                </a:cubicBezTo>
                <a:cubicBezTo>
                  <a:pt x="2768" y="908"/>
                  <a:pt x="2768" y="908"/>
                  <a:pt x="2768" y="908"/>
                </a:cubicBezTo>
                <a:cubicBezTo>
                  <a:pt x="2766" y="906"/>
                  <a:pt x="2766" y="906"/>
                  <a:pt x="2766" y="906"/>
                </a:cubicBezTo>
                <a:cubicBezTo>
                  <a:pt x="2763" y="904"/>
                  <a:pt x="2763" y="904"/>
                  <a:pt x="2763" y="904"/>
                </a:cubicBezTo>
                <a:cubicBezTo>
                  <a:pt x="2762" y="904"/>
                  <a:pt x="2762" y="904"/>
                  <a:pt x="2762" y="904"/>
                </a:cubicBezTo>
                <a:cubicBezTo>
                  <a:pt x="2760" y="902"/>
                  <a:pt x="2760" y="902"/>
                  <a:pt x="2760" y="902"/>
                </a:cubicBezTo>
                <a:cubicBezTo>
                  <a:pt x="2759" y="902"/>
                  <a:pt x="2759" y="902"/>
                  <a:pt x="2759" y="902"/>
                </a:cubicBezTo>
                <a:cubicBezTo>
                  <a:pt x="2760" y="902"/>
                  <a:pt x="2760" y="902"/>
                  <a:pt x="2760" y="902"/>
                </a:cubicBezTo>
                <a:cubicBezTo>
                  <a:pt x="2758" y="901"/>
                  <a:pt x="2758" y="901"/>
                  <a:pt x="2758" y="901"/>
                </a:cubicBezTo>
                <a:cubicBezTo>
                  <a:pt x="2758" y="903"/>
                  <a:pt x="2758" y="903"/>
                  <a:pt x="2758" y="903"/>
                </a:cubicBezTo>
                <a:cubicBezTo>
                  <a:pt x="2759" y="905"/>
                  <a:pt x="2759" y="905"/>
                  <a:pt x="2759" y="905"/>
                </a:cubicBezTo>
                <a:cubicBezTo>
                  <a:pt x="2758" y="906"/>
                  <a:pt x="2758" y="906"/>
                  <a:pt x="2758" y="906"/>
                </a:cubicBezTo>
                <a:lnTo>
                  <a:pt x="2758" y="907"/>
                </a:lnTo>
                <a:close/>
                <a:moveTo>
                  <a:pt x="2747" y="900"/>
                </a:moveTo>
                <a:cubicBezTo>
                  <a:pt x="2746" y="902"/>
                  <a:pt x="2746" y="902"/>
                  <a:pt x="2746" y="902"/>
                </a:cubicBezTo>
                <a:cubicBezTo>
                  <a:pt x="2745" y="904"/>
                  <a:pt x="2745" y="904"/>
                  <a:pt x="2745" y="904"/>
                </a:cubicBezTo>
                <a:cubicBezTo>
                  <a:pt x="2746" y="907"/>
                  <a:pt x="2746" y="907"/>
                  <a:pt x="2746" y="907"/>
                </a:cubicBezTo>
                <a:cubicBezTo>
                  <a:pt x="2747" y="906"/>
                  <a:pt x="2747" y="906"/>
                  <a:pt x="2747" y="906"/>
                </a:cubicBezTo>
                <a:cubicBezTo>
                  <a:pt x="2748" y="904"/>
                  <a:pt x="2748" y="904"/>
                  <a:pt x="2748" y="904"/>
                </a:cubicBezTo>
                <a:cubicBezTo>
                  <a:pt x="2747" y="902"/>
                  <a:pt x="2747" y="902"/>
                  <a:pt x="2747" y="902"/>
                </a:cubicBezTo>
                <a:cubicBezTo>
                  <a:pt x="2747" y="900"/>
                  <a:pt x="2747" y="900"/>
                  <a:pt x="2747" y="900"/>
                </a:cubicBezTo>
                <a:close/>
                <a:moveTo>
                  <a:pt x="2722" y="984"/>
                </a:moveTo>
                <a:cubicBezTo>
                  <a:pt x="2721" y="985"/>
                  <a:pt x="2721" y="985"/>
                  <a:pt x="2721" y="985"/>
                </a:cubicBezTo>
                <a:cubicBezTo>
                  <a:pt x="2722" y="987"/>
                  <a:pt x="2722" y="987"/>
                  <a:pt x="2722" y="987"/>
                </a:cubicBezTo>
                <a:cubicBezTo>
                  <a:pt x="2722" y="986"/>
                  <a:pt x="2722" y="986"/>
                  <a:pt x="2722" y="986"/>
                </a:cubicBezTo>
                <a:lnTo>
                  <a:pt x="2722" y="984"/>
                </a:lnTo>
                <a:close/>
                <a:moveTo>
                  <a:pt x="2748" y="910"/>
                </a:moveTo>
                <a:cubicBezTo>
                  <a:pt x="2746" y="908"/>
                  <a:pt x="2746" y="908"/>
                  <a:pt x="2746" y="908"/>
                </a:cubicBezTo>
                <a:cubicBezTo>
                  <a:pt x="2744" y="909"/>
                  <a:pt x="2744" y="909"/>
                  <a:pt x="2744" y="909"/>
                </a:cubicBezTo>
                <a:cubicBezTo>
                  <a:pt x="2744" y="910"/>
                  <a:pt x="2744" y="910"/>
                  <a:pt x="2744" y="910"/>
                </a:cubicBezTo>
                <a:cubicBezTo>
                  <a:pt x="2746" y="911"/>
                  <a:pt x="2746" y="911"/>
                  <a:pt x="2746" y="911"/>
                </a:cubicBezTo>
                <a:cubicBezTo>
                  <a:pt x="2747" y="911"/>
                  <a:pt x="2747" y="911"/>
                  <a:pt x="2747" y="911"/>
                </a:cubicBezTo>
                <a:cubicBezTo>
                  <a:pt x="2747" y="913"/>
                  <a:pt x="2747" y="913"/>
                  <a:pt x="2747" y="913"/>
                </a:cubicBezTo>
                <a:cubicBezTo>
                  <a:pt x="2747" y="915"/>
                  <a:pt x="2747" y="915"/>
                  <a:pt x="2747" y="915"/>
                </a:cubicBezTo>
                <a:cubicBezTo>
                  <a:pt x="2747" y="918"/>
                  <a:pt x="2747" y="918"/>
                  <a:pt x="2747" y="918"/>
                </a:cubicBezTo>
                <a:cubicBezTo>
                  <a:pt x="2746" y="921"/>
                  <a:pt x="2746" y="921"/>
                  <a:pt x="2746" y="921"/>
                </a:cubicBezTo>
                <a:cubicBezTo>
                  <a:pt x="2747" y="924"/>
                  <a:pt x="2747" y="924"/>
                  <a:pt x="2747" y="924"/>
                </a:cubicBezTo>
                <a:cubicBezTo>
                  <a:pt x="2748" y="924"/>
                  <a:pt x="2748" y="924"/>
                  <a:pt x="2748" y="924"/>
                </a:cubicBezTo>
                <a:cubicBezTo>
                  <a:pt x="2748" y="923"/>
                  <a:pt x="2748" y="923"/>
                  <a:pt x="2748" y="923"/>
                </a:cubicBezTo>
                <a:cubicBezTo>
                  <a:pt x="2750" y="921"/>
                  <a:pt x="2750" y="921"/>
                  <a:pt x="2750" y="921"/>
                </a:cubicBezTo>
                <a:cubicBezTo>
                  <a:pt x="2752" y="922"/>
                  <a:pt x="2752" y="922"/>
                  <a:pt x="2752" y="922"/>
                </a:cubicBezTo>
                <a:cubicBezTo>
                  <a:pt x="2752" y="921"/>
                  <a:pt x="2752" y="921"/>
                  <a:pt x="2752" y="921"/>
                </a:cubicBezTo>
                <a:cubicBezTo>
                  <a:pt x="2753" y="921"/>
                  <a:pt x="2753" y="921"/>
                  <a:pt x="2753" y="921"/>
                </a:cubicBezTo>
                <a:cubicBezTo>
                  <a:pt x="2754" y="920"/>
                  <a:pt x="2754" y="920"/>
                  <a:pt x="2754" y="920"/>
                </a:cubicBezTo>
                <a:cubicBezTo>
                  <a:pt x="2756" y="918"/>
                  <a:pt x="2756" y="918"/>
                  <a:pt x="2756" y="918"/>
                </a:cubicBezTo>
                <a:cubicBezTo>
                  <a:pt x="2757" y="915"/>
                  <a:pt x="2757" y="915"/>
                  <a:pt x="2757" y="915"/>
                </a:cubicBezTo>
                <a:cubicBezTo>
                  <a:pt x="2758" y="915"/>
                  <a:pt x="2758" y="915"/>
                  <a:pt x="2758" y="915"/>
                </a:cubicBezTo>
                <a:cubicBezTo>
                  <a:pt x="2759" y="913"/>
                  <a:pt x="2759" y="913"/>
                  <a:pt x="2759" y="913"/>
                </a:cubicBezTo>
                <a:cubicBezTo>
                  <a:pt x="2758" y="911"/>
                  <a:pt x="2758" y="911"/>
                  <a:pt x="2758" y="911"/>
                </a:cubicBezTo>
                <a:cubicBezTo>
                  <a:pt x="2757" y="912"/>
                  <a:pt x="2757" y="912"/>
                  <a:pt x="2757" y="912"/>
                </a:cubicBezTo>
                <a:cubicBezTo>
                  <a:pt x="2755" y="914"/>
                  <a:pt x="2755" y="914"/>
                  <a:pt x="2755" y="914"/>
                </a:cubicBezTo>
                <a:cubicBezTo>
                  <a:pt x="2754" y="912"/>
                  <a:pt x="2754" y="912"/>
                  <a:pt x="2754" y="912"/>
                </a:cubicBezTo>
                <a:cubicBezTo>
                  <a:pt x="2753" y="912"/>
                  <a:pt x="2753" y="912"/>
                  <a:pt x="2753" y="912"/>
                </a:cubicBezTo>
                <a:cubicBezTo>
                  <a:pt x="2751" y="912"/>
                  <a:pt x="2751" y="912"/>
                  <a:pt x="2751" y="912"/>
                </a:cubicBezTo>
                <a:cubicBezTo>
                  <a:pt x="2749" y="912"/>
                  <a:pt x="2749" y="912"/>
                  <a:pt x="2749" y="912"/>
                </a:cubicBezTo>
                <a:cubicBezTo>
                  <a:pt x="2750" y="911"/>
                  <a:pt x="2750" y="911"/>
                  <a:pt x="2750" y="911"/>
                </a:cubicBezTo>
                <a:lnTo>
                  <a:pt x="2748" y="910"/>
                </a:lnTo>
                <a:close/>
                <a:moveTo>
                  <a:pt x="2725" y="923"/>
                </a:moveTo>
                <a:cubicBezTo>
                  <a:pt x="2724" y="922"/>
                  <a:pt x="2724" y="922"/>
                  <a:pt x="2724" y="922"/>
                </a:cubicBezTo>
                <a:cubicBezTo>
                  <a:pt x="2724" y="923"/>
                  <a:pt x="2724" y="923"/>
                  <a:pt x="2724" y="923"/>
                </a:cubicBezTo>
                <a:cubicBezTo>
                  <a:pt x="2723" y="924"/>
                  <a:pt x="2723" y="924"/>
                  <a:pt x="2723" y="924"/>
                </a:cubicBezTo>
                <a:cubicBezTo>
                  <a:pt x="2723" y="925"/>
                  <a:pt x="2723" y="925"/>
                  <a:pt x="2723" y="925"/>
                </a:cubicBezTo>
                <a:cubicBezTo>
                  <a:pt x="2724" y="925"/>
                  <a:pt x="2724" y="925"/>
                  <a:pt x="2724" y="925"/>
                </a:cubicBezTo>
                <a:cubicBezTo>
                  <a:pt x="2726" y="925"/>
                  <a:pt x="2726" y="925"/>
                  <a:pt x="2726" y="925"/>
                </a:cubicBezTo>
                <a:cubicBezTo>
                  <a:pt x="2726" y="924"/>
                  <a:pt x="2726" y="924"/>
                  <a:pt x="2726" y="924"/>
                </a:cubicBezTo>
                <a:lnTo>
                  <a:pt x="2725" y="923"/>
                </a:lnTo>
                <a:close/>
                <a:moveTo>
                  <a:pt x="2723" y="912"/>
                </a:moveTo>
                <a:cubicBezTo>
                  <a:pt x="2724" y="911"/>
                  <a:pt x="2724" y="911"/>
                  <a:pt x="2724" y="911"/>
                </a:cubicBezTo>
                <a:cubicBezTo>
                  <a:pt x="2725" y="910"/>
                  <a:pt x="2725" y="910"/>
                  <a:pt x="2725" y="910"/>
                </a:cubicBezTo>
                <a:cubicBezTo>
                  <a:pt x="2724" y="909"/>
                  <a:pt x="2724" y="909"/>
                  <a:pt x="2724" y="909"/>
                </a:cubicBezTo>
                <a:cubicBezTo>
                  <a:pt x="2722" y="908"/>
                  <a:pt x="2722" y="908"/>
                  <a:pt x="2722" y="908"/>
                </a:cubicBezTo>
                <a:cubicBezTo>
                  <a:pt x="2722" y="909"/>
                  <a:pt x="2722" y="909"/>
                  <a:pt x="2722" y="909"/>
                </a:cubicBezTo>
                <a:cubicBezTo>
                  <a:pt x="2722" y="912"/>
                  <a:pt x="2722" y="912"/>
                  <a:pt x="2722" y="912"/>
                </a:cubicBezTo>
                <a:lnTo>
                  <a:pt x="2723" y="912"/>
                </a:lnTo>
                <a:close/>
                <a:moveTo>
                  <a:pt x="2728" y="982"/>
                </a:moveTo>
                <a:cubicBezTo>
                  <a:pt x="2730" y="981"/>
                  <a:pt x="2730" y="981"/>
                  <a:pt x="2730" y="981"/>
                </a:cubicBezTo>
                <a:cubicBezTo>
                  <a:pt x="2730" y="979"/>
                  <a:pt x="2730" y="979"/>
                  <a:pt x="2730" y="979"/>
                </a:cubicBezTo>
                <a:cubicBezTo>
                  <a:pt x="2729" y="979"/>
                  <a:pt x="2729" y="979"/>
                  <a:pt x="2729" y="979"/>
                </a:cubicBezTo>
                <a:cubicBezTo>
                  <a:pt x="2725" y="982"/>
                  <a:pt x="2725" y="982"/>
                  <a:pt x="2725" y="982"/>
                </a:cubicBezTo>
                <a:cubicBezTo>
                  <a:pt x="2726" y="983"/>
                  <a:pt x="2726" y="983"/>
                  <a:pt x="2726" y="983"/>
                </a:cubicBezTo>
                <a:lnTo>
                  <a:pt x="2728" y="982"/>
                </a:lnTo>
                <a:close/>
                <a:moveTo>
                  <a:pt x="2753" y="904"/>
                </a:moveTo>
                <a:cubicBezTo>
                  <a:pt x="2753" y="903"/>
                  <a:pt x="2753" y="903"/>
                  <a:pt x="2753" y="903"/>
                </a:cubicBezTo>
                <a:cubicBezTo>
                  <a:pt x="2751" y="902"/>
                  <a:pt x="2751" y="902"/>
                  <a:pt x="2751" y="902"/>
                </a:cubicBezTo>
                <a:cubicBezTo>
                  <a:pt x="2750" y="903"/>
                  <a:pt x="2750" y="903"/>
                  <a:pt x="2750" y="903"/>
                </a:cubicBezTo>
                <a:cubicBezTo>
                  <a:pt x="2751" y="904"/>
                  <a:pt x="2751" y="904"/>
                  <a:pt x="2751" y="904"/>
                </a:cubicBezTo>
                <a:lnTo>
                  <a:pt x="2753" y="904"/>
                </a:lnTo>
                <a:close/>
                <a:moveTo>
                  <a:pt x="2770" y="923"/>
                </a:moveTo>
                <a:cubicBezTo>
                  <a:pt x="2770" y="921"/>
                  <a:pt x="2770" y="921"/>
                  <a:pt x="2770" y="921"/>
                </a:cubicBezTo>
                <a:cubicBezTo>
                  <a:pt x="2770" y="922"/>
                  <a:pt x="2770" y="922"/>
                  <a:pt x="2770" y="922"/>
                </a:cubicBezTo>
                <a:lnTo>
                  <a:pt x="2770" y="923"/>
                </a:lnTo>
                <a:close/>
                <a:moveTo>
                  <a:pt x="2766" y="931"/>
                </a:moveTo>
                <a:cubicBezTo>
                  <a:pt x="2767" y="933"/>
                  <a:pt x="2767" y="933"/>
                  <a:pt x="2767" y="933"/>
                </a:cubicBezTo>
                <a:cubicBezTo>
                  <a:pt x="2767" y="934"/>
                  <a:pt x="2767" y="934"/>
                  <a:pt x="2767" y="934"/>
                </a:cubicBezTo>
                <a:cubicBezTo>
                  <a:pt x="2769" y="933"/>
                  <a:pt x="2769" y="933"/>
                  <a:pt x="2769" y="933"/>
                </a:cubicBezTo>
                <a:cubicBezTo>
                  <a:pt x="2772" y="932"/>
                  <a:pt x="2772" y="932"/>
                  <a:pt x="2772" y="932"/>
                </a:cubicBezTo>
                <a:cubicBezTo>
                  <a:pt x="2773" y="931"/>
                  <a:pt x="2773" y="931"/>
                  <a:pt x="2773" y="931"/>
                </a:cubicBezTo>
                <a:cubicBezTo>
                  <a:pt x="2773" y="929"/>
                  <a:pt x="2773" y="929"/>
                  <a:pt x="2773" y="929"/>
                </a:cubicBezTo>
                <a:cubicBezTo>
                  <a:pt x="2772" y="928"/>
                  <a:pt x="2772" y="928"/>
                  <a:pt x="2772" y="928"/>
                </a:cubicBezTo>
                <a:cubicBezTo>
                  <a:pt x="2771" y="928"/>
                  <a:pt x="2771" y="928"/>
                  <a:pt x="2771" y="928"/>
                </a:cubicBezTo>
                <a:cubicBezTo>
                  <a:pt x="2767" y="930"/>
                  <a:pt x="2767" y="930"/>
                  <a:pt x="2767" y="930"/>
                </a:cubicBezTo>
                <a:lnTo>
                  <a:pt x="2766" y="931"/>
                </a:lnTo>
                <a:close/>
                <a:moveTo>
                  <a:pt x="2774" y="937"/>
                </a:moveTo>
                <a:cubicBezTo>
                  <a:pt x="2774" y="938"/>
                  <a:pt x="2774" y="938"/>
                  <a:pt x="2774" y="938"/>
                </a:cubicBezTo>
                <a:cubicBezTo>
                  <a:pt x="2776" y="939"/>
                  <a:pt x="2776" y="939"/>
                  <a:pt x="2776" y="939"/>
                </a:cubicBezTo>
                <a:cubicBezTo>
                  <a:pt x="2776" y="937"/>
                  <a:pt x="2776" y="937"/>
                  <a:pt x="2776" y="937"/>
                </a:cubicBezTo>
                <a:cubicBezTo>
                  <a:pt x="2774" y="936"/>
                  <a:pt x="2774" y="936"/>
                  <a:pt x="2774" y="936"/>
                </a:cubicBezTo>
                <a:lnTo>
                  <a:pt x="2774" y="937"/>
                </a:lnTo>
                <a:close/>
                <a:moveTo>
                  <a:pt x="2769" y="913"/>
                </a:moveTo>
                <a:cubicBezTo>
                  <a:pt x="2771" y="914"/>
                  <a:pt x="2771" y="914"/>
                  <a:pt x="2771" y="914"/>
                </a:cubicBezTo>
                <a:cubicBezTo>
                  <a:pt x="2772" y="914"/>
                  <a:pt x="2772" y="914"/>
                  <a:pt x="2772" y="914"/>
                </a:cubicBezTo>
                <a:cubicBezTo>
                  <a:pt x="2773" y="912"/>
                  <a:pt x="2773" y="912"/>
                  <a:pt x="2773" y="912"/>
                </a:cubicBezTo>
                <a:cubicBezTo>
                  <a:pt x="2770" y="912"/>
                  <a:pt x="2770" y="912"/>
                  <a:pt x="2770" y="912"/>
                </a:cubicBezTo>
                <a:lnTo>
                  <a:pt x="2769" y="913"/>
                </a:lnTo>
                <a:close/>
                <a:moveTo>
                  <a:pt x="2780" y="930"/>
                </a:moveTo>
                <a:cubicBezTo>
                  <a:pt x="2781" y="931"/>
                  <a:pt x="2781" y="931"/>
                  <a:pt x="2781" y="931"/>
                </a:cubicBezTo>
                <a:cubicBezTo>
                  <a:pt x="2781" y="930"/>
                  <a:pt x="2781" y="930"/>
                  <a:pt x="2781" y="930"/>
                </a:cubicBezTo>
                <a:cubicBezTo>
                  <a:pt x="2780" y="928"/>
                  <a:pt x="2780" y="928"/>
                  <a:pt x="2780" y="928"/>
                </a:cubicBezTo>
                <a:lnTo>
                  <a:pt x="2780" y="930"/>
                </a:lnTo>
                <a:close/>
                <a:moveTo>
                  <a:pt x="2777" y="921"/>
                </a:moveTo>
                <a:cubicBezTo>
                  <a:pt x="2777" y="918"/>
                  <a:pt x="2777" y="918"/>
                  <a:pt x="2777" y="918"/>
                </a:cubicBezTo>
                <a:cubicBezTo>
                  <a:pt x="2776" y="916"/>
                  <a:pt x="2776" y="916"/>
                  <a:pt x="2776" y="916"/>
                </a:cubicBezTo>
                <a:cubicBezTo>
                  <a:pt x="2775" y="915"/>
                  <a:pt x="2775" y="915"/>
                  <a:pt x="2775" y="915"/>
                </a:cubicBezTo>
                <a:cubicBezTo>
                  <a:pt x="2773" y="916"/>
                  <a:pt x="2773" y="916"/>
                  <a:pt x="2773" y="916"/>
                </a:cubicBezTo>
                <a:cubicBezTo>
                  <a:pt x="2771" y="915"/>
                  <a:pt x="2771" y="915"/>
                  <a:pt x="2771" y="915"/>
                </a:cubicBezTo>
                <a:cubicBezTo>
                  <a:pt x="2770" y="915"/>
                  <a:pt x="2770" y="915"/>
                  <a:pt x="2770" y="915"/>
                </a:cubicBezTo>
                <a:cubicBezTo>
                  <a:pt x="2771" y="917"/>
                  <a:pt x="2771" y="917"/>
                  <a:pt x="2771" y="917"/>
                </a:cubicBezTo>
                <a:cubicBezTo>
                  <a:pt x="2771" y="919"/>
                  <a:pt x="2771" y="919"/>
                  <a:pt x="2771" y="919"/>
                </a:cubicBezTo>
                <a:cubicBezTo>
                  <a:pt x="2772" y="920"/>
                  <a:pt x="2772" y="920"/>
                  <a:pt x="2772" y="920"/>
                </a:cubicBezTo>
                <a:cubicBezTo>
                  <a:pt x="2773" y="919"/>
                  <a:pt x="2773" y="919"/>
                  <a:pt x="2773" y="919"/>
                </a:cubicBezTo>
                <a:cubicBezTo>
                  <a:pt x="2774" y="920"/>
                  <a:pt x="2774" y="920"/>
                  <a:pt x="2774" y="920"/>
                </a:cubicBezTo>
                <a:cubicBezTo>
                  <a:pt x="2774" y="923"/>
                  <a:pt x="2774" y="923"/>
                  <a:pt x="2774" y="923"/>
                </a:cubicBezTo>
                <a:cubicBezTo>
                  <a:pt x="2775" y="925"/>
                  <a:pt x="2775" y="925"/>
                  <a:pt x="2775" y="925"/>
                </a:cubicBezTo>
                <a:cubicBezTo>
                  <a:pt x="2775" y="927"/>
                  <a:pt x="2775" y="927"/>
                  <a:pt x="2775" y="927"/>
                </a:cubicBezTo>
                <a:cubicBezTo>
                  <a:pt x="2777" y="929"/>
                  <a:pt x="2777" y="929"/>
                  <a:pt x="2777" y="929"/>
                </a:cubicBezTo>
                <a:cubicBezTo>
                  <a:pt x="2777" y="926"/>
                  <a:pt x="2777" y="926"/>
                  <a:pt x="2777" y="926"/>
                </a:cubicBezTo>
                <a:cubicBezTo>
                  <a:pt x="2778" y="927"/>
                  <a:pt x="2778" y="927"/>
                  <a:pt x="2778" y="927"/>
                </a:cubicBezTo>
                <a:cubicBezTo>
                  <a:pt x="2780" y="927"/>
                  <a:pt x="2780" y="927"/>
                  <a:pt x="2780" y="927"/>
                </a:cubicBezTo>
                <a:cubicBezTo>
                  <a:pt x="2780" y="925"/>
                  <a:pt x="2780" y="925"/>
                  <a:pt x="2780" y="925"/>
                </a:cubicBezTo>
                <a:cubicBezTo>
                  <a:pt x="2779" y="922"/>
                  <a:pt x="2779" y="922"/>
                  <a:pt x="2779" y="922"/>
                </a:cubicBezTo>
                <a:lnTo>
                  <a:pt x="2777" y="921"/>
                </a:lnTo>
                <a:close/>
                <a:moveTo>
                  <a:pt x="2734" y="969"/>
                </a:moveTo>
                <a:cubicBezTo>
                  <a:pt x="2735" y="968"/>
                  <a:pt x="2735" y="968"/>
                  <a:pt x="2735" y="968"/>
                </a:cubicBezTo>
                <a:cubicBezTo>
                  <a:pt x="2735" y="967"/>
                  <a:pt x="2735" y="967"/>
                  <a:pt x="2735" y="967"/>
                </a:cubicBezTo>
                <a:cubicBezTo>
                  <a:pt x="2733" y="969"/>
                  <a:pt x="2733" y="969"/>
                  <a:pt x="2733" y="969"/>
                </a:cubicBezTo>
                <a:lnTo>
                  <a:pt x="2734" y="969"/>
                </a:lnTo>
                <a:close/>
                <a:moveTo>
                  <a:pt x="2762" y="938"/>
                </a:moveTo>
                <a:cubicBezTo>
                  <a:pt x="2763" y="939"/>
                  <a:pt x="2763" y="939"/>
                  <a:pt x="2763" y="939"/>
                </a:cubicBezTo>
                <a:cubicBezTo>
                  <a:pt x="2765" y="939"/>
                  <a:pt x="2765" y="939"/>
                  <a:pt x="2765" y="939"/>
                </a:cubicBezTo>
                <a:cubicBezTo>
                  <a:pt x="2765" y="937"/>
                  <a:pt x="2765" y="937"/>
                  <a:pt x="2765" y="937"/>
                </a:cubicBezTo>
                <a:cubicBezTo>
                  <a:pt x="2764" y="937"/>
                  <a:pt x="2764" y="937"/>
                  <a:pt x="2764" y="937"/>
                </a:cubicBezTo>
                <a:cubicBezTo>
                  <a:pt x="2763" y="937"/>
                  <a:pt x="2763" y="937"/>
                  <a:pt x="2763" y="937"/>
                </a:cubicBezTo>
                <a:lnTo>
                  <a:pt x="2762" y="938"/>
                </a:lnTo>
                <a:close/>
                <a:moveTo>
                  <a:pt x="3114" y="1128"/>
                </a:moveTo>
                <a:cubicBezTo>
                  <a:pt x="3115" y="1127"/>
                  <a:pt x="3115" y="1127"/>
                  <a:pt x="3115" y="1127"/>
                </a:cubicBezTo>
                <a:cubicBezTo>
                  <a:pt x="3115" y="1126"/>
                  <a:pt x="3115" y="1126"/>
                  <a:pt x="3115" y="1126"/>
                </a:cubicBezTo>
                <a:cubicBezTo>
                  <a:pt x="3113" y="1126"/>
                  <a:pt x="3113" y="1126"/>
                  <a:pt x="3113" y="1126"/>
                </a:cubicBezTo>
                <a:cubicBezTo>
                  <a:pt x="3113" y="1127"/>
                  <a:pt x="3113" y="1127"/>
                  <a:pt x="3113" y="1127"/>
                </a:cubicBezTo>
                <a:lnTo>
                  <a:pt x="3114" y="1128"/>
                </a:lnTo>
                <a:close/>
                <a:moveTo>
                  <a:pt x="3099" y="1642"/>
                </a:moveTo>
                <a:cubicBezTo>
                  <a:pt x="3100" y="1642"/>
                  <a:pt x="3100" y="1642"/>
                  <a:pt x="3100" y="1642"/>
                </a:cubicBezTo>
                <a:cubicBezTo>
                  <a:pt x="3100" y="1641"/>
                  <a:pt x="3100" y="1641"/>
                  <a:pt x="3100" y="1641"/>
                </a:cubicBezTo>
                <a:cubicBezTo>
                  <a:pt x="3099" y="1640"/>
                  <a:pt x="3099" y="1640"/>
                  <a:pt x="3099" y="1640"/>
                </a:cubicBezTo>
                <a:cubicBezTo>
                  <a:pt x="3098" y="1641"/>
                  <a:pt x="3098" y="1641"/>
                  <a:pt x="3098" y="1641"/>
                </a:cubicBezTo>
                <a:cubicBezTo>
                  <a:pt x="3098" y="1641"/>
                  <a:pt x="3098" y="1641"/>
                  <a:pt x="3098" y="1641"/>
                </a:cubicBezTo>
                <a:lnTo>
                  <a:pt x="3099" y="1642"/>
                </a:lnTo>
                <a:close/>
                <a:moveTo>
                  <a:pt x="3131" y="1133"/>
                </a:moveTo>
                <a:cubicBezTo>
                  <a:pt x="3131" y="1136"/>
                  <a:pt x="3131" y="1136"/>
                  <a:pt x="3131" y="1136"/>
                </a:cubicBezTo>
                <a:cubicBezTo>
                  <a:pt x="3133" y="1138"/>
                  <a:pt x="3133" y="1138"/>
                  <a:pt x="3133" y="1138"/>
                </a:cubicBezTo>
                <a:cubicBezTo>
                  <a:pt x="3135" y="1140"/>
                  <a:pt x="3135" y="1140"/>
                  <a:pt x="3135" y="1140"/>
                </a:cubicBezTo>
                <a:cubicBezTo>
                  <a:pt x="3138" y="1139"/>
                  <a:pt x="3138" y="1139"/>
                  <a:pt x="3138" y="1139"/>
                </a:cubicBezTo>
                <a:cubicBezTo>
                  <a:pt x="3139" y="1141"/>
                  <a:pt x="3139" y="1141"/>
                  <a:pt x="3139" y="1141"/>
                </a:cubicBezTo>
                <a:cubicBezTo>
                  <a:pt x="3141" y="1141"/>
                  <a:pt x="3141" y="1141"/>
                  <a:pt x="3141" y="1141"/>
                </a:cubicBezTo>
                <a:cubicBezTo>
                  <a:pt x="3142" y="1139"/>
                  <a:pt x="3142" y="1139"/>
                  <a:pt x="3142" y="1139"/>
                </a:cubicBezTo>
                <a:cubicBezTo>
                  <a:pt x="3142" y="1138"/>
                  <a:pt x="3142" y="1138"/>
                  <a:pt x="3142" y="1138"/>
                </a:cubicBezTo>
                <a:cubicBezTo>
                  <a:pt x="3141" y="1138"/>
                  <a:pt x="3141" y="1138"/>
                  <a:pt x="3141" y="1138"/>
                </a:cubicBezTo>
                <a:cubicBezTo>
                  <a:pt x="3139" y="1136"/>
                  <a:pt x="3139" y="1136"/>
                  <a:pt x="3139" y="1136"/>
                </a:cubicBezTo>
                <a:cubicBezTo>
                  <a:pt x="3136" y="1135"/>
                  <a:pt x="3136" y="1135"/>
                  <a:pt x="3136" y="1135"/>
                </a:cubicBezTo>
                <a:cubicBezTo>
                  <a:pt x="3134" y="1135"/>
                  <a:pt x="3134" y="1135"/>
                  <a:pt x="3134" y="1135"/>
                </a:cubicBezTo>
                <a:cubicBezTo>
                  <a:pt x="3132" y="1133"/>
                  <a:pt x="3132" y="1133"/>
                  <a:pt x="3132" y="1133"/>
                </a:cubicBezTo>
                <a:lnTo>
                  <a:pt x="3131" y="1133"/>
                </a:lnTo>
                <a:close/>
                <a:moveTo>
                  <a:pt x="3139" y="1132"/>
                </a:moveTo>
                <a:cubicBezTo>
                  <a:pt x="3139" y="1131"/>
                  <a:pt x="3139" y="1131"/>
                  <a:pt x="3139" y="1131"/>
                </a:cubicBezTo>
                <a:cubicBezTo>
                  <a:pt x="3137" y="1130"/>
                  <a:pt x="3137" y="1130"/>
                  <a:pt x="3137" y="1130"/>
                </a:cubicBezTo>
                <a:cubicBezTo>
                  <a:pt x="3137" y="1132"/>
                  <a:pt x="3137" y="1132"/>
                  <a:pt x="3137" y="1132"/>
                </a:cubicBezTo>
                <a:lnTo>
                  <a:pt x="3139" y="1132"/>
                </a:lnTo>
                <a:close/>
                <a:moveTo>
                  <a:pt x="3100" y="1105"/>
                </a:moveTo>
                <a:cubicBezTo>
                  <a:pt x="3101" y="1108"/>
                  <a:pt x="3101" y="1108"/>
                  <a:pt x="3101" y="1108"/>
                </a:cubicBezTo>
                <a:cubicBezTo>
                  <a:pt x="3104" y="1110"/>
                  <a:pt x="3104" y="1110"/>
                  <a:pt x="3104" y="1110"/>
                </a:cubicBezTo>
                <a:cubicBezTo>
                  <a:pt x="3107" y="1112"/>
                  <a:pt x="3107" y="1112"/>
                  <a:pt x="3107" y="1112"/>
                </a:cubicBezTo>
                <a:cubicBezTo>
                  <a:pt x="3109" y="1113"/>
                  <a:pt x="3109" y="1113"/>
                  <a:pt x="3109" y="1113"/>
                </a:cubicBezTo>
                <a:cubicBezTo>
                  <a:pt x="3111" y="1113"/>
                  <a:pt x="3111" y="1113"/>
                  <a:pt x="3111" y="1113"/>
                </a:cubicBezTo>
                <a:cubicBezTo>
                  <a:pt x="3110" y="1112"/>
                  <a:pt x="3110" y="1112"/>
                  <a:pt x="3110" y="1112"/>
                </a:cubicBezTo>
                <a:cubicBezTo>
                  <a:pt x="3108" y="1110"/>
                  <a:pt x="3108" y="1110"/>
                  <a:pt x="3108" y="1110"/>
                </a:cubicBezTo>
                <a:cubicBezTo>
                  <a:pt x="3107" y="1109"/>
                  <a:pt x="3107" y="1109"/>
                  <a:pt x="3107" y="1109"/>
                </a:cubicBezTo>
                <a:cubicBezTo>
                  <a:pt x="3107" y="1108"/>
                  <a:pt x="3107" y="1108"/>
                  <a:pt x="3107" y="1108"/>
                </a:cubicBezTo>
                <a:cubicBezTo>
                  <a:pt x="3105" y="1107"/>
                  <a:pt x="3105" y="1107"/>
                  <a:pt x="3105" y="1107"/>
                </a:cubicBezTo>
                <a:cubicBezTo>
                  <a:pt x="3102" y="1106"/>
                  <a:pt x="3102" y="1106"/>
                  <a:pt x="3102" y="1106"/>
                </a:cubicBezTo>
                <a:cubicBezTo>
                  <a:pt x="3102" y="1105"/>
                  <a:pt x="3102" y="1105"/>
                  <a:pt x="3102" y="1105"/>
                </a:cubicBezTo>
                <a:cubicBezTo>
                  <a:pt x="3100" y="1104"/>
                  <a:pt x="3100" y="1104"/>
                  <a:pt x="3100" y="1104"/>
                </a:cubicBezTo>
                <a:lnTo>
                  <a:pt x="3100" y="1105"/>
                </a:lnTo>
                <a:close/>
                <a:moveTo>
                  <a:pt x="3101" y="1101"/>
                </a:moveTo>
                <a:cubicBezTo>
                  <a:pt x="3098" y="1104"/>
                  <a:pt x="3098" y="1104"/>
                  <a:pt x="3098" y="1104"/>
                </a:cubicBezTo>
                <a:cubicBezTo>
                  <a:pt x="3100" y="1103"/>
                  <a:pt x="3100" y="1103"/>
                  <a:pt x="3100" y="1103"/>
                </a:cubicBezTo>
                <a:lnTo>
                  <a:pt x="3101" y="1101"/>
                </a:lnTo>
                <a:close/>
                <a:moveTo>
                  <a:pt x="3103" y="1118"/>
                </a:moveTo>
                <a:cubicBezTo>
                  <a:pt x="3103" y="1117"/>
                  <a:pt x="3103" y="1117"/>
                  <a:pt x="3103" y="1117"/>
                </a:cubicBezTo>
                <a:cubicBezTo>
                  <a:pt x="3101" y="1115"/>
                  <a:pt x="3101" y="1115"/>
                  <a:pt x="3101" y="1115"/>
                </a:cubicBezTo>
                <a:cubicBezTo>
                  <a:pt x="3101" y="1117"/>
                  <a:pt x="3101" y="1117"/>
                  <a:pt x="3101" y="1117"/>
                </a:cubicBezTo>
                <a:cubicBezTo>
                  <a:pt x="3101" y="1118"/>
                  <a:pt x="3101" y="1118"/>
                  <a:pt x="3101" y="1118"/>
                </a:cubicBezTo>
                <a:cubicBezTo>
                  <a:pt x="3101" y="1119"/>
                  <a:pt x="3101" y="1119"/>
                  <a:pt x="3101" y="1119"/>
                </a:cubicBezTo>
                <a:lnTo>
                  <a:pt x="3103" y="1118"/>
                </a:lnTo>
                <a:close/>
                <a:moveTo>
                  <a:pt x="3126" y="1121"/>
                </a:moveTo>
                <a:cubicBezTo>
                  <a:pt x="3128" y="1123"/>
                  <a:pt x="3128" y="1123"/>
                  <a:pt x="3128" y="1123"/>
                </a:cubicBezTo>
                <a:cubicBezTo>
                  <a:pt x="3129" y="1124"/>
                  <a:pt x="3129" y="1124"/>
                  <a:pt x="3129" y="1124"/>
                </a:cubicBezTo>
                <a:cubicBezTo>
                  <a:pt x="3130" y="1125"/>
                  <a:pt x="3130" y="1125"/>
                  <a:pt x="3130" y="1125"/>
                </a:cubicBezTo>
                <a:cubicBezTo>
                  <a:pt x="3131" y="1124"/>
                  <a:pt x="3131" y="1124"/>
                  <a:pt x="3131" y="1124"/>
                </a:cubicBezTo>
                <a:cubicBezTo>
                  <a:pt x="3132" y="1125"/>
                  <a:pt x="3132" y="1125"/>
                  <a:pt x="3132" y="1125"/>
                </a:cubicBezTo>
                <a:cubicBezTo>
                  <a:pt x="3132" y="1124"/>
                  <a:pt x="3132" y="1124"/>
                  <a:pt x="3132" y="1124"/>
                </a:cubicBezTo>
                <a:cubicBezTo>
                  <a:pt x="3132" y="1123"/>
                  <a:pt x="3132" y="1123"/>
                  <a:pt x="3132" y="1123"/>
                </a:cubicBezTo>
                <a:cubicBezTo>
                  <a:pt x="3129" y="1119"/>
                  <a:pt x="3129" y="1119"/>
                  <a:pt x="3129" y="1119"/>
                </a:cubicBezTo>
                <a:cubicBezTo>
                  <a:pt x="3125" y="1117"/>
                  <a:pt x="3125" y="1117"/>
                  <a:pt x="3125" y="1117"/>
                </a:cubicBezTo>
                <a:cubicBezTo>
                  <a:pt x="3123" y="1115"/>
                  <a:pt x="3123" y="1115"/>
                  <a:pt x="3123" y="1115"/>
                </a:cubicBezTo>
                <a:cubicBezTo>
                  <a:pt x="3119" y="1115"/>
                  <a:pt x="3119" y="1115"/>
                  <a:pt x="3119" y="1115"/>
                </a:cubicBezTo>
                <a:cubicBezTo>
                  <a:pt x="3119" y="1115"/>
                  <a:pt x="3122" y="1116"/>
                  <a:pt x="3122" y="1116"/>
                </a:cubicBezTo>
                <a:lnTo>
                  <a:pt x="3126" y="1121"/>
                </a:lnTo>
                <a:close/>
                <a:moveTo>
                  <a:pt x="3200" y="1211"/>
                </a:moveTo>
                <a:cubicBezTo>
                  <a:pt x="3200" y="1212"/>
                  <a:pt x="3200" y="1212"/>
                  <a:pt x="3200" y="1212"/>
                </a:cubicBezTo>
                <a:cubicBezTo>
                  <a:pt x="3201" y="1212"/>
                  <a:pt x="3201" y="1212"/>
                  <a:pt x="3201" y="1212"/>
                </a:cubicBezTo>
                <a:cubicBezTo>
                  <a:pt x="3202" y="1213"/>
                  <a:pt x="3202" y="1213"/>
                  <a:pt x="3202" y="1213"/>
                </a:cubicBezTo>
                <a:cubicBezTo>
                  <a:pt x="3202" y="1214"/>
                  <a:pt x="3202" y="1214"/>
                  <a:pt x="3202" y="1214"/>
                </a:cubicBezTo>
                <a:cubicBezTo>
                  <a:pt x="3201" y="1217"/>
                  <a:pt x="3201" y="1217"/>
                  <a:pt x="3201" y="1217"/>
                </a:cubicBezTo>
                <a:cubicBezTo>
                  <a:pt x="3202" y="1219"/>
                  <a:pt x="3202" y="1219"/>
                  <a:pt x="3202" y="1219"/>
                </a:cubicBezTo>
                <a:cubicBezTo>
                  <a:pt x="3204" y="1217"/>
                  <a:pt x="3204" y="1217"/>
                  <a:pt x="3204" y="1217"/>
                </a:cubicBezTo>
                <a:cubicBezTo>
                  <a:pt x="3206" y="1217"/>
                  <a:pt x="3206" y="1217"/>
                  <a:pt x="3206" y="1217"/>
                </a:cubicBezTo>
                <a:cubicBezTo>
                  <a:pt x="3205" y="1216"/>
                  <a:pt x="3205" y="1216"/>
                  <a:pt x="3205" y="1216"/>
                </a:cubicBezTo>
                <a:cubicBezTo>
                  <a:pt x="3203" y="1213"/>
                  <a:pt x="3203" y="1213"/>
                  <a:pt x="3203" y="1213"/>
                </a:cubicBezTo>
                <a:cubicBezTo>
                  <a:pt x="3203" y="1211"/>
                  <a:pt x="3203" y="1211"/>
                  <a:pt x="3203" y="1211"/>
                </a:cubicBezTo>
                <a:cubicBezTo>
                  <a:pt x="3202" y="1210"/>
                  <a:pt x="3202" y="1210"/>
                  <a:pt x="3202" y="1210"/>
                </a:cubicBezTo>
                <a:cubicBezTo>
                  <a:pt x="3200" y="1210"/>
                  <a:pt x="3200" y="1210"/>
                  <a:pt x="3200" y="1210"/>
                </a:cubicBezTo>
                <a:lnTo>
                  <a:pt x="3200" y="1211"/>
                </a:lnTo>
                <a:close/>
                <a:moveTo>
                  <a:pt x="3197" y="1569"/>
                </a:moveTo>
                <a:cubicBezTo>
                  <a:pt x="3196" y="1570"/>
                  <a:pt x="3196" y="1570"/>
                  <a:pt x="3196" y="1570"/>
                </a:cubicBezTo>
                <a:cubicBezTo>
                  <a:pt x="3195" y="1571"/>
                  <a:pt x="3195" y="1571"/>
                  <a:pt x="3195" y="1571"/>
                </a:cubicBezTo>
                <a:cubicBezTo>
                  <a:pt x="3196" y="1571"/>
                  <a:pt x="3196" y="1571"/>
                  <a:pt x="3196" y="1571"/>
                </a:cubicBezTo>
                <a:lnTo>
                  <a:pt x="3197" y="1569"/>
                </a:lnTo>
                <a:close/>
                <a:moveTo>
                  <a:pt x="3195" y="1204"/>
                </a:moveTo>
                <a:cubicBezTo>
                  <a:pt x="3196" y="1207"/>
                  <a:pt x="3196" y="1207"/>
                  <a:pt x="3196" y="1207"/>
                </a:cubicBezTo>
                <a:cubicBezTo>
                  <a:pt x="3198" y="1207"/>
                  <a:pt x="3198" y="1207"/>
                  <a:pt x="3198" y="1207"/>
                </a:cubicBezTo>
                <a:cubicBezTo>
                  <a:pt x="3199" y="1205"/>
                  <a:pt x="3199" y="1205"/>
                  <a:pt x="3199" y="1205"/>
                </a:cubicBezTo>
                <a:cubicBezTo>
                  <a:pt x="3200" y="1206"/>
                  <a:pt x="3200" y="1206"/>
                  <a:pt x="3200" y="1206"/>
                </a:cubicBezTo>
                <a:cubicBezTo>
                  <a:pt x="3201" y="1205"/>
                  <a:pt x="3201" y="1205"/>
                  <a:pt x="3201" y="1205"/>
                </a:cubicBezTo>
                <a:cubicBezTo>
                  <a:pt x="3201" y="1202"/>
                  <a:pt x="3201" y="1202"/>
                  <a:pt x="3201" y="1202"/>
                </a:cubicBezTo>
                <a:cubicBezTo>
                  <a:pt x="3200" y="1201"/>
                  <a:pt x="3200" y="1201"/>
                  <a:pt x="3200" y="1201"/>
                </a:cubicBezTo>
                <a:cubicBezTo>
                  <a:pt x="3201" y="1199"/>
                  <a:pt x="3201" y="1199"/>
                  <a:pt x="3201" y="1199"/>
                </a:cubicBezTo>
                <a:cubicBezTo>
                  <a:pt x="3200" y="1198"/>
                  <a:pt x="3200" y="1198"/>
                  <a:pt x="3200" y="1198"/>
                </a:cubicBezTo>
                <a:cubicBezTo>
                  <a:pt x="3199" y="1199"/>
                  <a:pt x="3199" y="1199"/>
                  <a:pt x="3199" y="1199"/>
                </a:cubicBezTo>
                <a:cubicBezTo>
                  <a:pt x="3199" y="1200"/>
                  <a:pt x="3199" y="1200"/>
                  <a:pt x="3199" y="1200"/>
                </a:cubicBezTo>
                <a:cubicBezTo>
                  <a:pt x="3198" y="1201"/>
                  <a:pt x="3198" y="1201"/>
                  <a:pt x="3198" y="1201"/>
                </a:cubicBezTo>
                <a:cubicBezTo>
                  <a:pt x="3197" y="1200"/>
                  <a:pt x="3197" y="1200"/>
                  <a:pt x="3197" y="1200"/>
                </a:cubicBezTo>
                <a:cubicBezTo>
                  <a:pt x="3197" y="1196"/>
                  <a:pt x="3197" y="1196"/>
                  <a:pt x="3197" y="1196"/>
                </a:cubicBezTo>
                <a:cubicBezTo>
                  <a:pt x="3197" y="1196"/>
                  <a:pt x="3195" y="1195"/>
                  <a:pt x="3195" y="1195"/>
                </a:cubicBezTo>
                <a:cubicBezTo>
                  <a:pt x="3194" y="1199"/>
                  <a:pt x="3194" y="1199"/>
                  <a:pt x="3194" y="1199"/>
                </a:cubicBezTo>
                <a:cubicBezTo>
                  <a:pt x="3195" y="1201"/>
                  <a:pt x="3195" y="1201"/>
                  <a:pt x="3195" y="1201"/>
                </a:cubicBezTo>
                <a:lnTo>
                  <a:pt x="3195" y="1204"/>
                </a:lnTo>
                <a:close/>
                <a:moveTo>
                  <a:pt x="3141" y="1125"/>
                </a:moveTo>
                <a:cubicBezTo>
                  <a:pt x="3141" y="1127"/>
                  <a:pt x="3141" y="1127"/>
                  <a:pt x="3141" y="1127"/>
                </a:cubicBezTo>
                <a:cubicBezTo>
                  <a:pt x="3142" y="1128"/>
                  <a:pt x="3142" y="1128"/>
                  <a:pt x="3142" y="1128"/>
                </a:cubicBezTo>
                <a:cubicBezTo>
                  <a:pt x="3143" y="1131"/>
                  <a:pt x="3143" y="1131"/>
                  <a:pt x="3143" y="1131"/>
                </a:cubicBezTo>
                <a:cubicBezTo>
                  <a:pt x="3147" y="1135"/>
                  <a:pt x="3147" y="1135"/>
                  <a:pt x="3147" y="1135"/>
                </a:cubicBezTo>
                <a:cubicBezTo>
                  <a:pt x="3148" y="1135"/>
                  <a:pt x="3148" y="1135"/>
                  <a:pt x="3148" y="1135"/>
                </a:cubicBezTo>
                <a:cubicBezTo>
                  <a:pt x="3149" y="1137"/>
                  <a:pt x="3149" y="1137"/>
                  <a:pt x="3149" y="1137"/>
                </a:cubicBezTo>
                <a:cubicBezTo>
                  <a:pt x="3150" y="1138"/>
                  <a:pt x="3150" y="1138"/>
                  <a:pt x="3150" y="1138"/>
                </a:cubicBezTo>
                <a:cubicBezTo>
                  <a:pt x="3151" y="1136"/>
                  <a:pt x="3151" y="1136"/>
                  <a:pt x="3151" y="1136"/>
                </a:cubicBezTo>
                <a:cubicBezTo>
                  <a:pt x="3149" y="1134"/>
                  <a:pt x="3149" y="1134"/>
                  <a:pt x="3149" y="1134"/>
                </a:cubicBezTo>
                <a:cubicBezTo>
                  <a:pt x="3147" y="1133"/>
                  <a:pt x="3147" y="1133"/>
                  <a:pt x="3147" y="1133"/>
                </a:cubicBezTo>
                <a:cubicBezTo>
                  <a:pt x="3146" y="1131"/>
                  <a:pt x="3146" y="1131"/>
                  <a:pt x="3146" y="1131"/>
                </a:cubicBezTo>
                <a:cubicBezTo>
                  <a:pt x="3144" y="1128"/>
                  <a:pt x="3144" y="1128"/>
                  <a:pt x="3144" y="1128"/>
                </a:cubicBezTo>
                <a:cubicBezTo>
                  <a:pt x="3144" y="1126"/>
                  <a:pt x="3144" y="1126"/>
                  <a:pt x="3144" y="1126"/>
                </a:cubicBezTo>
                <a:cubicBezTo>
                  <a:pt x="3142" y="1124"/>
                  <a:pt x="3142" y="1124"/>
                  <a:pt x="3142" y="1124"/>
                </a:cubicBezTo>
                <a:cubicBezTo>
                  <a:pt x="3140" y="1124"/>
                  <a:pt x="3140" y="1124"/>
                  <a:pt x="3140" y="1124"/>
                </a:cubicBezTo>
                <a:cubicBezTo>
                  <a:pt x="3140" y="1124"/>
                  <a:pt x="3140" y="1124"/>
                  <a:pt x="3140" y="1124"/>
                </a:cubicBezTo>
                <a:lnTo>
                  <a:pt x="3141" y="1125"/>
                </a:lnTo>
                <a:close/>
                <a:moveTo>
                  <a:pt x="3110" y="1119"/>
                </a:moveTo>
                <a:cubicBezTo>
                  <a:pt x="3109" y="1119"/>
                  <a:pt x="3109" y="1119"/>
                  <a:pt x="3109" y="1119"/>
                </a:cubicBezTo>
                <a:cubicBezTo>
                  <a:pt x="3108" y="1120"/>
                  <a:pt x="3108" y="1120"/>
                  <a:pt x="3108" y="1120"/>
                </a:cubicBezTo>
                <a:cubicBezTo>
                  <a:pt x="3107" y="1122"/>
                  <a:pt x="3107" y="1122"/>
                  <a:pt x="3107" y="1122"/>
                </a:cubicBezTo>
                <a:cubicBezTo>
                  <a:pt x="3109" y="1123"/>
                  <a:pt x="3109" y="1123"/>
                  <a:pt x="3109" y="1123"/>
                </a:cubicBezTo>
                <a:cubicBezTo>
                  <a:pt x="3110" y="1123"/>
                  <a:pt x="3110" y="1123"/>
                  <a:pt x="3110" y="1123"/>
                </a:cubicBezTo>
                <a:cubicBezTo>
                  <a:pt x="3110" y="1124"/>
                  <a:pt x="3110" y="1124"/>
                  <a:pt x="3110" y="1124"/>
                </a:cubicBezTo>
                <a:cubicBezTo>
                  <a:pt x="3112" y="1125"/>
                  <a:pt x="3112" y="1125"/>
                  <a:pt x="3112" y="1125"/>
                </a:cubicBezTo>
                <a:cubicBezTo>
                  <a:pt x="3113" y="1125"/>
                  <a:pt x="3113" y="1125"/>
                  <a:pt x="3113" y="1125"/>
                </a:cubicBezTo>
                <a:cubicBezTo>
                  <a:pt x="3113" y="1123"/>
                  <a:pt x="3113" y="1123"/>
                  <a:pt x="3113" y="1123"/>
                </a:cubicBezTo>
                <a:cubicBezTo>
                  <a:pt x="3112" y="1122"/>
                  <a:pt x="3112" y="1122"/>
                  <a:pt x="3112" y="1122"/>
                </a:cubicBezTo>
                <a:cubicBezTo>
                  <a:pt x="3111" y="1121"/>
                  <a:pt x="3111" y="1121"/>
                  <a:pt x="3111" y="1121"/>
                </a:cubicBezTo>
                <a:lnTo>
                  <a:pt x="3110" y="1119"/>
                </a:lnTo>
                <a:close/>
                <a:moveTo>
                  <a:pt x="3149" y="1145"/>
                </a:moveTo>
                <a:cubicBezTo>
                  <a:pt x="3146" y="1144"/>
                  <a:pt x="3146" y="1144"/>
                  <a:pt x="3146" y="1144"/>
                </a:cubicBezTo>
                <a:cubicBezTo>
                  <a:pt x="3147" y="1146"/>
                  <a:pt x="3147" y="1146"/>
                  <a:pt x="3147" y="1146"/>
                </a:cubicBezTo>
                <a:cubicBezTo>
                  <a:pt x="3148" y="1148"/>
                  <a:pt x="3148" y="1148"/>
                  <a:pt x="3148" y="1148"/>
                </a:cubicBezTo>
                <a:cubicBezTo>
                  <a:pt x="3150" y="1150"/>
                  <a:pt x="3150" y="1150"/>
                  <a:pt x="3150" y="1150"/>
                </a:cubicBezTo>
                <a:cubicBezTo>
                  <a:pt x="3154" y="1151"/>
                  <a:pt x="3154" y="1151"/>
                  <a:pt x="3154" y="1151"/>
                </a:cubicBezTo>
                <a:cubicBezTo>
                  <a:pt x="3156" y="1151"/>
                  <a:pt x="3156" y="1151"/>
                  <a:pt x="3156" y="1151"/>
                </a:cubicBezTo>
                <a:cubicBezTo>
                  <a:pt x="3155" y="1151"/>
                  <a:pt x="3155" y="1151"/>
                  <a:pt x="3155" y="1151"/>
                </a:cubicBezTo>
                <a:cubicBezTo>
                  <a:pt x="3156" y="1149"/>
                  <a:pt x="3156" y="1149"/>
                  <a:pt x="3156" y="1149"/>
                </a:cubicBezTo>
                <a:cubicBezTo>
                  <a:pt x="3154" y="1148"/>
                  <a:pt x="3154" y="1148"/>
                  <a:pt x="3154" y="1148"/>
                </a:cubicBezTo>
                <a:cubicBezTo>
                  <a:pt x="3151" y="1147"/>
                  <a:pt x="3151" y="1147"/>
                  <a:pt x="3151" y="1147"/>
                </a:cubicBezTo>
                <a:lnTo>
                  <a:pt x="3149" y="1145"/>
                </a:lnTo>
                <a:close/>
                <a:moveTo>
                  <a:pt x="3195" y="1570"/>
                </a:moveTo>
                <a:cubicBezTo>
                  <a:pt x="3195" y="1569"/>
                  <a:pt x="3195" y="1569"/>
                  <a:pt x="3195" y="1569"/>
                </a:cubicBezTo>
                <a:cubicBezTo>
                  <a:pt x="3193" y="1570"/>
                  <a:pt x="3193" y="1570"/>
                  <a:pt x="3193" y="1570"/>
                </a:cubicBezTo>
                <a:cubicBezTo>
                  <a:pt x="3194" y="1570"/>
                  <a:pt x="3194" y="1570"/>
                  <a:pt x="3194" y="1570"/>
                </a:cubicBezTo>
                <a:lnTo>
                  <a:pt x="3195" y="1570"/>
                </a:lnTo>
                <a:close/>
                <a:moveTo>
                  <a:pt x="3135" y="1158"/>
                </a:moveTo>
                <a:cubicBezTo>
                  <a:pt x="3133" y="1158"/>
                  <a:pt x="3133" y="1158"/>
                  <a:pt x="3133" y="1158"/>
                </a:cubicBezTo>
                <a:cubicBezTo>
                  <a:pt x="3133" y="1159"/>
                  <a:pt x="3133" y="1159"/>
                  <a:pt x="3133" y="1159"/>
                </a:cubicBezTo>
                <a:cubicBezTo>
                  <a:pt x="3134" y="1160"/>
                  <a:pt x="3134" y="1160"/>
                  <a:pt x="3134" y="1160"/>
                </a:cubicBezTo>
                <a:cubicBezTo>
                  <a:pt x="3135" y="1160"/>
                  <a:pt x="3135" y="1160"/>
                  <a:pt x="3135" y="1160"/>
                </a:cubicBezTo>
                <a:cubicBezTo>
                  <a:pt x="3137" y="1161"/>
                  <a:pt x="3137" y="1161"/>
                  <a:pt x="3137" y="1161"/>
                </a:cubicBezTo>
                <a:cubicBezTo>
                  <a:pt x="3138" y="1160"/>
                  <a:pt x="3138" y="1160"/>
                  <a:pt x="3138" y="1160"/>
                </a:cubicBezTo>
                <a:cubicBezTo>
                  <a:pt x="3136" y="1159"/>
                  <a:pt x="3136" y="1159"/>
                  <a:pt x="3136" y="1159"/>
                </a:cubicBezTo>
                <a:lnTo>
                  <a:pt x="3135" y="1158"/>
                </a:lnTo>
                <a:close/>
                <a:moveTo>
                  <a:pt x="3065" y="1084"/>
                </a:moveTo>
                <a:cubicBezTo>
                  <a:pt x="3066" y="1082"/>
                  <a:pt x="3066" y="1082"/>
                  <a:pt x="3066" y="1082"/>
                </a:cubicBezTo>
                <a:cubicBezTo>
                  <a:pt x="3066" y="1080"/>
                  <a:pt x="3066" y="1080"/>
                  <a:pt x="3066" y="1080"/>
                </a:cubicBezTo>
                <a:cubicBezTo>
                  <a:pt x="3065" y="1080"/>
                  <a:pt x="3065" y="1080"/>
                  <a:pt x="3065" y="1080"/>
                </a:cubicBezTo>
                <a:cubicBezTo>
                  <a:pt x="3064" y="1076"/>
                  <a:pt x="3064" y="1076"/>
                  <a:pt x="3064" y="1076"/>
                </a:cubicBezTo>
                <a:cubicBezTo>
                  <a:pt x="3063" y="1076"/>
                  <a:pt x="3063" y="1076"/>
                  <a:pt x="3063" y="1076"/>
                </a:cubicBezTo>
                <a:cubicBezTo>
                  <a:pt x="3061" y="1073"/>
                  <a:pt x="3061" y="1073"/>
                  <a:pt x="3061" y="1073"/>
                </a:cubicBezTo>
                <a:cubicBezTo>
                  <a:pt x="3059" y="1072"/>
                  <a:pt x="3059" y="1072"/>
                  <a:pt x="3059" y="1072"/>
                </a:cubicBezTo>
                <a:cubicBezTo>
                  <a:pt x="3057" y="1070"/>
                  <a:pt x="3057" y="1070"/>
                  <a:pt x="3057" y="1070"/>
                </a:cubicBezTo>
                <a:cubicBezTo>
                  <a:pt x="3055" y="1069"/>
                  <a:pt x="3055" y="1069"/>
                  <a:pt x="3055" y="1069"/>
                </a:cubicBezTo>
                <a:cubicBezTo>
                  <a:pt x="3051" y="1066"/>
                  <a:pt x="3051" y="1066"/>
                  <a:pt x="3051" y="1066"/>
                </a:cubicBezTo>
                <a:cubicBezTo>
                  <a:pt x="3048" y="1065"/>
                  <a:pt x="3048" y="1065"/>
                  <a:pt x="3048" y="1065"/>
                </a:cubicBezTo>
                <a:cubicBezTo>
                  <a:pt x="3043" y="1063"/>
                  <a:pt x="3043" y="1063"/>
                  <a:pt x="3043" y="1063"/>
                </a:cubicBezTo>
                <a:cubicBezTo>
                  <a:pt x="3043" y="1064"/>
                  <a:pt x="3043" y="1064"/>
                  <a:pt x="3043" y="1064"/>
                </a:cubicBezTo>
                <a:cubicBezTo>
                  <a:pt x="3045" y="1065"/>
                  <a:pt x="3045" y="1065"/>
                  <a:pt x="3045" y="1065"/>
                </a:cubicBezTo>
                <a:cubicBezTo>
                  <a:pt x="3052" y="1069"/>
                  <a:pt x="3052" y="1069"/>
                  <a:pt x="3052" y="1069"/>
                </a:cubicBezTo>
                <a:cubicBezTo>
                  <a:pt x="3055" y="1071"/>
                  <a:pt x="3055" y="1071"/>
                  <a:pt x="3055" y="1071"/>
                </a:cubicBezTo>
                <a:cubicBezTo>
                  <a:pt x="3058" y="1072"/>
                  <a:pt x="3058" y="1072"/>
                  <a:pt x="3058" y="1072"/>
                </a:cubicBezTo>
                <a:cubicBezTo>
                  <a:pt x="3061" y="1075"/>
                  <a:pt x="3061" y="1075"/>
                  <a:pt x="3061" y="1075"/>
                </a:cubicBezTo>
                <a:cubicBezTo>
                  <a:pt x="3063" y="1081"/>
                  <a:pt x="3063" y="1081"/>
                  <a:pt x="3063" y="1081"/>
                </a:cubicBezTo>
                <a:cubicBezTo>
                  <a:pt x="3062" y="1082"/>
                  <a:pt x="3062" y="1082"/>
                  <a:pt x="3062" y="1082"/>
                </a:cubicBezTo>
                <a:cubicBezTo>
                  <a:pt x="3063" y="1084"/>
                  <a:pt x="3063" y="1084"/>
                  <a:pt x="3063" y="1084"/>
                </a:cubicBezTo>
                <a:cubicBezTo>
                  <a:pt x="3065" y="1087"/>
                  <a:pt x="3065" y="1087"/>
                  <a:pt x="3065" y="1087"/>
                </a:cubicBezTo>
                <a:lnTo>
                  <a:pt x="3065" y="1084"/>
                </a:lnTo>
                <a:close/>
                <a:moveTo>
                  <a:pt x="3067" y="1158"/>
                </a:moveTo>
                <a:cubicBezTo>
                  <a:pt x="3065" y="1156"/>
                  <a:pt x="3065" y="1156"/>
                  <a:pt x="3065" y="1156"/>
                </a:cubicBezTo>
                <a:cubicBezTo>
                  <a:pt x="3064" y="1156"/>
                  <a:pt x="3064" y="1156"/>
                  <a:pt x="3064" y="1156"/>
                </a:cubicBezTo>
                <a:cubicBezTo>
                  <a:pt x="3066" y="1159"/>
                  <a:pt x="3066" y="1159"/>
                  <a:pt x="3066" y="1159"/>
                </a:cubicBezTo>
                <a:cubicBezTo>
                  <a:pt x="3068" y="1159"/>
                  <a:pt x="3068" y="1159"/>
                  <a:pt x="3068" y="1159"/>
                </a:cubicBezTo>
                <a:cubicBezTo>
                  <a:pt x="3069" y="1160"/>
                  <a:pt x="3069" y="1160"/>
                  <a:pt x="3069" y="1160"/>
                </a:cubicBezTo>
                <a:cubicBezTo>
                  <a:pt x="3070" y="1159"/>
                  <a:pt x="3070" y="1159"/>
                  <a:pt x="3070" y="1159"/>
                </a:cubicBezTo>
                <a:cubicBezTo>
                  <a:pt x="3069" y="1158"/>
                  <a:pt x="3069" y="1158"/>
                  <a:pt x="3069" y="1158"/>
                </a:cubicBezTo>
                <a:lnTo>
                  <a:pt x="3067" y="1158"/>
                </a:lnTo>
                <a:close/>
                <a:moveTo>
                  <a:pt x="3072" y="1156"/>
                </a:moveTo>
                <a:cubicBezTo>
                  <a:pt x="3073" y="1157"/>
                  <a:pt x="3073" y="1157"/>
                  <a:pt x="3073" y="1157"/>
                </a:cubicBezTo>
                <a:cubicBezTo>
                  <a:pt x="3073" y="1157"/>
                  <a:pt x="3073" y="1157"/>
                  <a:pt x="3073" y="1157"/>
                </a:cubicBezTo>
                <a:cubicBezTo>
                  <a:pt x="3075" y="1157"/>
                  <a:pt x="3075" y="1157"/>
                  <a:pt x="3075" y="1157"/>
                </a:cubicBezTo>
                <a:cubicBezTo>
                  <a:pt x="3075" y="1156"/>
                  <a:pt x="3075" y="1156"/>
                  <a:pt x="3075" y="1156"/>
                </a:cubicBezTo>
                <a:cubicBezTo>
                  <a:pt x="3074" y="1155"/>
                  <a:pt x="3074" y="1155"/>
                  <a:pt x="3074" y="1155"/>
                </a:cubicBezTo>
                <a:lnTo>
                  <a:pt x="3072" y="1156"/>
                </a:lnTo>
                <a:close/>
                <a:moveTo>
                  <a:pt x="3059" y="1130"/>
                </a:moveTo>
                <a:cubicBezTo>
                  <a:pt x="3059" y="1131"/>
                  <a:pt x="3059" y="1131"/>
                  <a:pt x="3059" y="1131"/>
                </a:cubicBezTo>
                <a:cubicBezTo>
                  <a:pt x="3059" y="1133"/>
                  <a:pt x="3059" y="1133"/>
                  <a:pt x="3059" y="1133"/>
                </a:cubicBezTo>
                <a:cubicBezTo>
                  <a:pt x="3060" y="1132"/>
                  <a:pt x="3060" y="1132"/>
                  <a:pt x="3060" y="1132"/>
                </a:cubicBezTo>
                <a:cubicBezTo>
                  <a:pt x="3062" y="1134"/>
                  <a:pt x="3062" y="1134"/>
                  <a:pt x="3062" y="1134"/>
                </a:cubicBezTo>
                <a:cubicBezTo>
                  <a:pt x="3062" y="1133"/>
                  <a:pt x="3062" y="1133"/>
                  <a:pt x="3062" y="1133"/>
                </a:cubicBezTo>
                <a:lnTo>
                  <a:pt x="3059" y="1130"/>
                </a:lnTo>
                <a:close/>
                <a:moveTo>
                  <a:pt x="3035" y="1086"/>
                </a:moveTo>
                <a:cubicBezTo>
                  <a:pt x="3034" y="1087"/>
                  <a:pt x="3034" y="1087"/>
                  <a:pt x="3034" y="1087"/>
                </a:cubicBezTo>
                <a:cubicBezTo>
                  <a:pt x="3036" y="1089"/>
                  <a:pt x="3036" y="1089"/>
                  <a:pt x="3036" y="1089"/>
                </a:cubicBezTo>
                <a:cubicBezTo>
                  <a:pt x="3037" y="1088"/>
                  <a:pt x="3037" y="1088"/>
                  <a:pt x="3037" y="1088"/>
                </a:cubicBezTo>
                <a:cubicBezTo>
                  <a:pt x="3036" y="1086"/>
                  <a:pt x="3036" y="1086"/>
                  <a:pt x="3036" y="1086"/>
                </a:cubicBezTo>
                <a:lnTo>
                  <a:pt x="3035" y="1086"/>
                </a:lnTo>
                <a:close/>
                <a:moveTo>
                  <a:pt x="3039" y="1062"/>
                </a:moveTo>
                <a:cubicBezTo>
                  <a:pt x="3038" y="1062"/>
                  <a:pt x="3038" y="1062"/>
                  <a:pt x="3038" y="1062"/>
                </a:cubicBezTo>
                <a:cubicBezTo>
                  <a:pt x="3035" y="1062"/>
                  <a:pt x="3035" y="1062"/>
                  <a:pt x="3035" y="1062"/>
                </a:cubicBezTo>
                <a:cubicBezTo>
                  <a:pt x="3035" y="1064"/>
                  <a:pt x="3035" y="1064"/>
                  <a:pt x="3035" y="1064"/>
                </a:cubicBezTo>
                <a:cubicBezTo>
                  <a:pt x="3037" y="1065"/>
                  <a:pt x="3037" y="1065"/>
                  <a:pt x="3037" y="1065"/>
                </a:cubicBezTo>
                <a:cubicBezTo>
                  <a:pt x="3039" y="1064"/>
                  <a:pt x="3039" y="1064"/>
                  <a:pt x="3039" y="1064"/>
                </a:cubicBezTo>
                <a:lnTo>
                  <a:pt x="3039" y="1062"/>
                </a:lnTo>
                <a:close/>
                <a:moveTo>
                  <a:pt x="3079" y="1082"/>
                </a:moveTo>
                <a:cubicBezTo>
                  <a:pt x="3078" y="1083"/>
                  <a:pt x="3078" y="1083"/>
                  <a:pt x="3078" y="1083"/>
                </a:cubicBezTo>
                <a:cubicBezTo>
                  <a:pt x="3077" y="1083"/>
                  <a:pt x="3077" y="1083"/>
                  <a:pt x="3077" y="1083"/>
                </a:cubicBezTo>
                <a:cubicBezTo>
                  <a:pt x="3077" y="1084"/>
                  <a:pt x="3077" y="1084"/>
                  <a:pt x="3077" y="1084"/>
                </a:cubicBezTo>
                <a:cubicBezTo>
                  <a:pt x="3079" y="1085"/>
                  <a:pt x="3079" y="1085"/>
                  <a:pt x="3079" y="1085"/>
                </a:cubicBezTo>
                <a:cubicBezTo>
                  <a:pt x="3080" y="1083"/>
                  <a:pt x="3080" y="1083"/>
                  <a:pt x="3080" y="1083"/>
                </a:cubicBezTo>
                <a:lnTo>
                  <a:pt x="3079" y="1082"/>
                </a:lnTo>
                <a:close/>
                <a:moveTo>
                  <a:pt x="3111" y="1664"/>
                </a:moveTo>
                <a:cubicBezTo>
                  <a:pt x="3111" y="1663"/>
                  <a:pt x="3111" y="1663"/>
                  <a:pt x="3111" y="1663"/>
                </a:cubicBezTo>
                <a:cubicBezTo>
                  <a:pt x="3110" y="1664"/>
                  <a:pt x="3110" y="1664"/>
                  <a:pt x="3110" y="1664"/>
                </a:cubicBezTo>
                <a:lnTo>
                  <a:pt x="3111" y="1664"/>
                </a:lnTo>
                <a:close/>
                <a:moveTo>
                  <a:pt x="3200" y="1571"/>
                </a:moveTo>
                <a:cubicBezTo>
                  <a:pt x="3199" y="1571"/>
                  <a:pt x="3199" y="1571"/>
                  <a:pt x="3199" y="1571"/>
                </a:cubicBezTo>
                <a:cubicBezTo>
                  <a:pt x="3199" y="1569"/>
                  <a:pt x="3199" y="1569"/>
                  <a:pt x="3199" y="1569"/>
                </a:cubicBezTo>
                <a:cubicBezTo>
                  <a:pt x="3197" y="1569"/>
                  <a:pt x="3197" y="1569"/>
                  <a:pt x="3197" y="1569"/>
                </a:cubicBezTo>
                <a:cubicBezTo>
                  <a:pt x="3196" y="1571"/>
                  <a:pt x="3196" y="1571"/>
                  <a:pt x="3196" y="1571"/>
                </a:cubicBezTo>
                <a:cubicBezTo>
                  <a:pt x="3197" y="1572"/>
                  <a:pt x="3197" y="1572"/>
                  <a:pt x="3197" y="1572"/>
                </a:cubicBezTo>
                <a:cubicBezTo>
                  <a:pt x="3198" y="1572"/>
                  <a:pt x="3198" y="1572"/>
                  <a:pt x="3198" y="1572"/>
                </a:cubicBezTo>
                <a:cubicBezTo>
                  <a:pt x="3196" y="1573"/>
                  <a:pt x="3196" y="1573"/>
                  <a:pt x="3196" y="1573"/>
                </a:cubicBezTo>
                <a:cubicBezTo>
                  <a:pt x="3195" y="1572"/>
                  <a:pt x="3195" y="1572"/>
                  <a:pt x="3195" y="1572"/>
                </a:cubicBezTo>
                <a:cubicBezTo>
                  <a:pt x="3195" y="1571"/>
                  <a:pt x="3195" y="1571"/>
                  <a:pt x="3195" y="1571"/>
                </a:cubicBezTo>
                <a:cubicBezTo>
                  <a:pt x="3194" y="1571"/>
                  <a:pt x="3194" y="1571"/>
                  <a:pt x="3194" y="1571"/>
                </a:cubicBezTo>
                <a:cubicBezTo>
                  <a:pt x="3193" y="1571"/>
                  <a:pt x="3193" y="1571"/>
                  <a:pt x="3193" y="1571"/>
                </a:cubicBezTo>
                <a:cubicBezTo>
                  <a:pt x="3192" y="1572"/>
                  <a:pt x="3192" y="1572"/>
                  <a:pt x="3192" y="1572"/>
                </a:cubicBezTo>
                <a:cubicBezTo>
                  <a:pt x="3190" y="1574"/>
                  <a:pt x="3190" y="1574"/>
                  <a:pt x="3190" y="1574"/>
                </a:cubicBezTo>
                <a:cubicBezTo>
                  <a:pt x="3189" y="1573"/>
                  <a:pt x="3189" y="1573"/>
                  <a:pt x="3189" y="1573"/>
                </a:cubicBezTo>
                <a:cubicBezTo>
                  <a:pt x="3188" y="1570"/>
                  <a:pt x="3188" y="1570"/>
                  <a:pt x="3188" y="1570"/>
                </a:cubicBezTo>
                <a:cubicBezTo>
                  <a:pt x="3189" y="1569"/>
                  <a:pt x="3189" y="1569"/>
                  <a:pt x="3189" y="1569"/>
                </a:cubicBezTo>
                <a:cubicBezTo>
                  <a:pt x="3190" y="1568"/>
                  <a:pt x="3190" y="1568"/>
                  <a:pt x="3190" y="1568"/>
                </a:cubicBezTo>
                <a:cubicBezTo>
                  <a:pt x="3190" y="1567"/>
                  <a:pt x="3190" y="1567"/>
                  <a:pt x="3190" y="1567"/>
                </a:cubicBezTo>
                <a:cubicBezTo>
                  <a:pt x="3190" y="1567"/>
                  <a:pt x="3190" y="1567"/>
                  <a:pt x="3190" y="1567"/>
                </a:cubicBezTo>
                <a:cubicBezTo>
                  <a:pt x="3190" y="1566"/>
                  <a:pt x="3190" y="1566"/>
                  <a:pt x="3190" y="1566"/>
                </a:cubicBezTo>
                <a:cubicBezTo>
                  <a:pt x="3189" y="1566"/>
                  <a:pt x="3189" y="1566"/>
                  <a:pt x="3189" y="1566"/>
                </a:cubicBezTo>
                <a:cubicBezTo>
                  <a:pt x="3188" y="1566"/>
                  <a:pt x="3188" y="1566"/>
                  <a:pt x="3188" y="1566"/>
                </a:cubicBezTo>
                <a:cubicBezTo>
                  <a:pt x="3187" y="1566"/>
                  <a:pt x="3187" y="1566"/>
                  <a:pt x="3187" y="1566"/>
                </a:cubicBezTo>
                <a:cubicBezTo>
                  <a:pt x="3186" y="1565"/>
                  <a:pt x="3186" y="1565"/>
                  <a:pt x="3186" y="1565"/>
                </a:cubicBezTo>
                <a:cubicBezTo>
                  <a:pt x="3187" y="1564"/>
                  <a:pt x="3187" y="1564"/>
                  <a:pt x="3187" y="1564"/>
                </a:cubicBezTo>
                <a:cubicBezTo>
                  <a:pt x="3188" y="1562"/>
                  <a:pt x="3188" y="1562"/>
                  <a:pt x="3188" y="1562"/>
                </a:cubicBezTo>
                <a:cubicBezTo>
                  <a:pt x="3186" y="1562"/>
                  <a:pt x="3186" y="1562"/>
                  <a:pt x="3186" y="1562"/>
                </a:cubicBezTo>
                <a:cubicBezTo>
                  <a:pt x="3183" y="1564"/>
                  <a:pt x="3183" y="1564"/>
                  <a:pt x="3183" y="1564"/>
                </a:cubicBezTo>
                <a:cubicBezTo>
                  <a:pt x="3182" y="1564"/>
                  <a:pt x="3182" y="1564"/>
                  <a:pt x="3182" y="1564"/>
                </a:cubicBezTo>
                <a:cubicBezTo>
                  <a:pt x="3180" y="1566"/>
                  <a:pt x="3180" y="1566"/>
                  <a:pt x="3180" y="1566"/>
                </a:cubicBezTo>
                <a:cubicBezTo>
                  <a:pt x="3180" y="1568"/>
                  <a:pt x="3180" y="1568"/>
                  <a:pt x="3180" y="1568"/>
                </a:cubicBezTo>
                <a:cubicBezTo>
                  <a:pt x="3178" y="1573"/>
                  <a:pt x="3178" y="1573"/>
                  <a:pt x="3178" y="1573"/>
                </a:cubicBezTo>
                <a:cubicBezTo>
                  <a:pt x="3176" y="1575"/>
                  <a:pt x="3176" y="1575"/>
                  <a:pt x="3176" y="1575"/>
                </a:cubicBezTo>
                <a:cubicBezTo>
                  <a:pt x="3175" y="1575"/>
                  <a:pt x="3175" y="1575"/>
                  <a:pt x="3175" y="1575"/>
                </a:cubicBezTo>
                <a:cubicBezTo>
                  <a:pt x="3173" y="1578"/>
                  <a:pt x="3173" y="1578"/>
                  <a:pt x="3173" y="1578"/>
                </a:cubicBezTo>
                <a:cubicBezTo>
                  <a:pt x="3172" y="1580"/>
                  <a:pt x="3172" y="1580"/>
                  <a:pt x="3172" y="1580"/>
                </a:cubicBezTo>
                <a:cubicBezTo>
                  <a:pt x="3171" y="1580"/>
                  <a:pt x="3171" y="1580"/>
                  <a:pt x="3171" y="1580"/>
                </a:cubicBezTo>
                <a:cubicBezTo>
                  <a:pt x="3169" y="1580"/>
                  <a:pt x="3169" y="1580"/>
                  <a:pt x="3169" y="1580"/>
                </a:cubicBezTo>
                <a:cubicBezTo>
                  <a:pt x="3167" y="1581"/>
                  <a:pt x="3167" y="1581"/>
                  <a:pt x="3167" y="1581"/>
                </a:cubicBezTo>
                <a:cubicBezTo>
                  <a:pt x="3167" y="1583"/>
                  <a:pt x="3167" y="1583"/>
                  <a:pt x="3167" y="1583"/>
                </a:cubicBezTo>
                <a:cubicBezTo>
                  <a:pt x="3166" y="1585"/>
                  <a:pt x="3166" y="1585"/>
                  <a:pt x="3166" y="1585"/>
                </a:cubicBezTo>
                <a:cubicBezTo>
                  <a:pt x="3165" y="1586"/>
                  <a:pt x="3165" y="1586"/>
                  <a:pt x="3165" y="1586"/>
                </a:cubicBezTo>
                <a:cubicBezTo>
                  <a:pt x="3164" y="1588"/>
                  <a:pt x="3164" y="1588"/>
                  <a:pt x="3164" y="1588"/>
                </a:cubicBezTo>
                <a:cubicBezTo>
                  <a:pt x="3164" y="1590"/>
                  <a:pt x="3164" y="1590"/>
                  <a:pt x="3164" y="1590"/>
                </a:cubicBezTo>
                <a:cubicBezTo>
                  <a:pt x="3163" y="1591"/>
                  <a:pt x="3163" y="1591"/>
                  <a:pt x="3163" y="1591"/>
                </a:cubicBezTo>
                <a:cubicBezTo>
                  <a:pt x="3162" y="1593"/>
                  <a:pt x="3162" y="1593"/>
                  <a:pt x="3162" y="1593"/>
                </a:cubicBezTo>
                <a:cubicBezTo>
                  <a:pt x="3159" y="1597"/>
                  <a:pt x="3159" y="1597"/>
                  <a:pt x="3159" y="1597"/>
                </a:cubicBezTo>
                <a:cubicBezTo>
                  <a:pt x="3155" y="1600"/>
                  <a:pt x="3155" y="1600"/>
                  <a:pt x="3155" y="1600"/>
                </a:cubicBezTo>
                <a:cubicBezTo>
                  <a:pt x="3153" y="1600"/>
                  <a:pt x="3153" y="1600"/>
                  <a:pt x="3153" y="1600"/>
                </a:cubicBezTo>
                <a:cubicBezTo>
                  <a:pt x="3150" y="1602"/>
                  <a:pt x="3150" y="1602"/>
                  <a:pt x="3150" y="1602"/>
                </a:cubicBezTo>
                <a:cubicBezTo>
                  <a:pt x="3150" y="1603"/>
                  <a:pt x="3150" y="1603"/>
                  <a:pt x="3150" y="1603"/>
                </a:cubicBezTo>
                <a:cubicBezTo>
                  <a:pt x="3148" y="1603"/>
                  <a:pt x="3148" y="1603"/>
                  <a:pt x="3148" y="1603"/>
                </a:cubicBezTo>
                <a:cubicBezTo>
                  <a:pt x="3144" y="1605"/>
                  <a:pt x="3144" y="1605"/>
                  <a:pt x="3144" y="1605"/>
                </a:cubicBezTo>
                <a:cubicBezTo>
                  <a:pt x="3141" y="1608"/>
                  <a:pt x="3141" y="1608"/>
                  <a:pt x="3141" y="1608"/>
                </a:cubicBezTo>
                <a:cubicBezTo>
                  <a:pt x="3139" y="1608"/>
                  <a:pt x="3139" y="1608"/>
                  <a:pt x="3139" y="1608"/>
                </a:cubicBezTo>
                <a:cubicBezTo>
                  <a:pt x="3136" y="1611"/>
                  <a:pt x="3136" y="1611"/>
                  <a:pt x="3136" y="1611"/>
                </a:cubicBezTo>
                <a:cubicBezTo>
                  <a:pt x="3135" y="1612"/>
                  <a:pt x="3135" y="1612"/>
                  <a:pt x="3135" y="1612"/>
                </a:cubicBezTo>
                <a:cubicBezTo>
                  <a:pt x="3136" y="1613"/>
                  <a:pt x="3136" y="1613"/>
                  <a:pt x="3136" y="1613"/>
                </a:cubicBezTo>
                <a:cubicBezTo>
                  <a:pt x="3136" y="1615"/>
                  <a:pt x="3136" y="1615"/>
                  <a:pt x="3136" y="1615"/>
                </a:cubicBezTo>
                <a:cubicBezTo>
                  <a:pt x="3134" y="1614"/>
                  <a:pt x="3134" y="1614"/>
                  <a:pt x="3134" y="1614"/>
                </a:cubicBezTo>
                <a:cubicBezTo>
                  <a:pt x="3134" y="1613"/>
                  <a:pt x="3134" y="1613"/>
                  <a:pt x="3134" y="1613"/>
                </a:cubicBezTo>
                <a:cubicBezTo>
                  <a:pt x="3132" y="1614"/>
                  <a:pt x="3132" y="1614"/>
                  <a:pt x="3132" y="1614"/>
                </a:cubicBezTo>
                <a:cubicBezTo>
                  <a:pt x="3130" y="1614"/>
                  <a:pt x="3130" y="1614"/>
                  <a:pt x="3130" y="1614"/>
                </a:cubicBezTo>
                <a:cubicBezTo>
                  <a:pt x="3129" y="1614"/>
                  <a:pt x="3129" y="1614"/>
                  <a:pt x="3129" y="1614"/>
                </a:cubicBezTo>
                <a:cubicBezTo>
                  <a:pt x="3128" y="1614"/>
                  <a:pt x="3128" y="1614"/>
                  <a:pt x="3128" y="1614"/>
                </a:cubicBezTo>
                <a:cubicBezTo>
                  <a:pt x="3125" y="1616"/>
                  <a:pt x="3125" y="1616"/>
                  <a:pt x="3125" y="1616"/>
                </a:cubicBezTo>
                <a:cubicBezTo>
                  <a:pt x="3124" y="1618"/>
                  <a:pt x="3124" y="1618"/>
                  <a:pt x="3124" y="1618"/>
                </a:cubicBezTo>
                <a:cubicBezTo>
                  <a:pt x="3121" y="1620"/>
                  <a:pt x="3121" y="1620"/>
                  <a:pt x="3121" y="1620"/>
                </a:cubicBezTo>
                <a:cubicBezTo>
                  <a:pt x="3119" y="1620"/>
                  <a:pt x="3119" y="1620"/>
                  <a:pt x="3119" y="1620"/>
                </a:cubicBezTo>
                <a:cubicBezTo>
                  <a:pt x="3118" y="1623"/>
                  <a:pt x="3118" y="1623"/>
                  <a:pt x="3118" y="1623"/>
                </a:cubicBezTo>
                <a:cubicBezTo>
                  <a:pt x="3117" y="1625"/>
                  <a:pt x="3117" y="1625"/>
                  <a:pt x="3117" y="1625"/>
                </a:cubicBezTo>
                <a:cubicBezTo>
                  <a:pt x="3117" y="1624"/>
                  <a:pt x="3117" y="1624"/>
                  <a:pt x="3117" y="1624"/>
                </a:cubicBezTo>
                <a:cubicBezTo>
                  <a:pt x="3116" y="1623"/>
                  <a:pt x="3116" y="1623"/>
                  <a:pt x="3116" y="1623"/>
                </a:cubicBezTo>
                <a:cubicBezTo>
                  <a:pt x="3115" y="1624"/>
                  <a:pt x="3115" y="1624"/>
                  <a:pt x="3115" y="1624"/>
                </a:cubicBezTo>
                <a:cubicBezTo>
                  <a:pt x="3114" y="1625"/>
                  <a:pt x="3114" y="1625"/>
                  <a:pt x="3114" y="1625"/>
                </a:cubicBezTo>
                <a:cubicBezTo>
                  <a:pt x="3114" y="1627"/>
                  <a:pt x="3114" y="1627"/>
                  <a:pt x="3114" y="1627"/>
                </a:cubicBezTo>
                <a:cubicBezTo>
                  <a:pt x="3113" y="1628"/>
                  <a:pt x="3113" y="1628"/>
                  <a:pt x="3113" y="1628"/>
                </a:cubicBezTo>
                <a:cubicBezTo>
                  <a:pt x="3112" y="1628"/>
                  <a:pt x="3112" y="1628"/>
                  <a:pt x="3112" y="1628"/>
                </a:cubicBezTo>
                <a:cubicBezTo>
                  <a:pt x="3109" y="1631"/>
                  <a:pt x="3109" y="1631"/>
                  <a:pt x="3109" y="1631"/>
                </a:cubicBezTo>
                <a:cubicBezTo>
                  <a:pt x="3108" y="1631"/>
                  <a:pt x="3108" y="1631"/>
                  <a:pt x="3108" y="1631"/>
                </a:cubicBezTo>
                <a:cubicBezTo>
                  <a:pt x="3107" y="1632"/>
                  <a:pt x="3107" y="1632"/>
                  <a:pt x="3107" y="1632"/>
                </a:cubicBezTo>
                <a:cubicBezTo>
                  <a:pt x="3107" y="1636"/>
                  <a:pt x="3107" y="1636"/>
                  <a:pt x="3107" y="1636"/>
                </a:cubicBezTo>
                <a:cubicBezTo>
                  <a:pt x="3106" y="1637"/>
                  <a:pt x="3106" y="1637"/>
                  <a:pt x="3106" y="1637"/>
                </a:cubicBezTo>
                <a:cubicBezTo>
                  <a:pt x="3105" y="1635"/>
                  <a:pt x="3105" y="1635"/>
                  <a:pt x="3105" y="1635"/>
                </a:cubicBezTo>
                <a:cubicBezTo>
                  <a:pt x="3105" y="1635"/>
                  <a:pt x="3105" y="1635"/>
                  <a:pt x="3105" y="1635"/>
                </a:cubicBezTo>
                <a:cubicBezTo>
                  <a:pt x="3104" y="1636"/>
                  <a:pt x="3104" y="1636"/>
                  <a:pt x="3104" y="1636"/>
                </a:cubicBezTo>
                <a:cubicBezTo>
                  <a:pt x="3103" y="1636"/>
                  <a:pt x="3103" y="1636"/>
                  <a:pt x="3103" y="1636"/>
                </a:cubicBezTo>
                <a:cubicBezTo>
                  <a:pt x="3101" y="1639"/>
                  <a:pt x="3101" y="1639"/>
                  <a:pt x="3101" y="1639"/>
                </a:cubicBezTo>
                <a:cubicBezTo>
                  <a:pt x="3102" y="1640"/>
                  <a:pt x="3102" y="1640"/>
                  <a:pt x="3102" y="1640"/>
                </a:cubicBezTo>
                <a:cubicBezTo>
                  <a:pt x="3103" y="1642"/>
                  <a:pt x="3103" y="1642"/>
                  <a:pt x="3103" y="1642"/>
                </a:cubicBezTo>
                <a:cubicBezTo>
                  <a:pt x="3104" y="1643"/>
                  <a:pt x="3104" y="1643"/>
                  <a:pt x="3104" y="1643"/>
                </a:cubicBezTo>
                <a:cubicBezTo>
                  <a:pt x="3103" y="1644"/>
                  <a:pt x="3103" y="1644"/>
                  <a:pt x="3103" y="1644"/>
                </a:cubicBezTo>
                <a:cubicBezTo>
                  <a:pt x="3101" y="1643"/>
                  <a:pt x="3101" y="1643"/>
                  <a:pt x="3101" y="1643"/>
                </a:cubicBezTo>
                <a:cubicBezTo>
                  <a:pt x="3099" y="1644"/>
                  <a:pt x="3099" y="1644"/>
                  <a:pt x="3099" y="1644"/>
                </a:cubicBezTo>
                <a:cubicBezTo>
                  <a:pt x="3097" y="1646"/>
                  <a:pt x="3097" y="1646"/>
                  <a:pt x="3097" y="1646"/>
                </a:cubicBezTo>
                <a:cubicBezTo>
                  <a:pt x="3098" y="1647"/>
                  <a:pt x="3098" y="1647"/>
                  <a:pt x="3098" y="1647"/>
                </a:cubicBezTo>
                <a:cubicBezTo>
                  <a:pt x="3099" y="1647"/>
                  <a:pt x="3099" y="1647"/>
                  <a:pt x="3099" y="1647"/>
                </a:cubicBezTo>
                <a:cubicBezTo>
                  <a:pt x="3098" y="1648"/>
                  <a:pt x="3098" y="1648"/>
                  <a:pt x="3098" y="1648"/>
                </a:cubicBezTo>
                <a:cubicBezTo>
                  <a:pt x="3098" y="1649"/>
                  <a:pt x="3098" y="1649"/>
                  <a:pt x="3098" y="1649"/>
                </a:cubicBezTo>
                <a:cubicBezTo>
                  <a:pt x="3099" y="1651"/>
                  <a:pt x="3099" y="1651"/>
                  <a:pt x="3099" y="1651"/>
                </a:cubicBezTo>
                <a:cubicBezTo>
                  <a:pt x="3100" y="1651"/>
                  <a:pt x="3100" y="1651"/>
                  <a:pt x="3100" y="1651"/>
                </a:cubicBezTo>
                <a:cubicBezTo>
                  <a:pt x="3103" y="1652"/>
                  <a:pt x="3103" y="1652"/>
                  <a:pt x="3103" y="1652"/>
                </a:cubicBezTo>
                <a:cubicBezTo>
                  <a:pt x="3103" y="1652"/>
                  <a:pt x="3103" y="1652"/>
                  <a:pt x="3103" y="1652"/>
                </a:cubicBezTo>
                <a:cubicBezTo>
                  <a:pt x="3104" y="1652"/>
                  <a:pt x="3104" y="1652"/>
                  <a:pt x="3104" y="1652"/>
                </a:cubicBezTo>
                <a:cubicBezTo>
                  <a:pt x="3104" y="1651"/>
                  <a:pt x="3104" y="1651"/>
                  <a:pt x="3104" y="1651"/>
                </a:cubicBezTo>
                <a:cubicBezTo>
                  <a:pt x="3105" y="1651"/>
                  <a:pt x="3105" y="1651"/>
                  <a:pt x="3105" y="1651"/>
                </a:cubicBezTo>
                <a:cubicBezTo>
                  <a:pt x="3106" y="1652"/>
                  <a:pt x="3106" y="1652"/>
                  <a:pt x="3106" y="1652"/>
                </a:cubicBezTo>
                <a:cubicBezTo>
                  <a:pt x="3107" y="1653"/>
                  <a:pt x="3107" y="1653"/>
                  <a:pt x="3107" y="1653"/>
                </a:cubicBezTo>
                <a:cubicBezTo>
                  <a:pt x="3107" y="1654"/>
                  <a:pt x="3107" y="1654"/>
                  <a:pt x="3107" y="1654"/>
                </a:cubicBezTo>
                <a:cubicBezTo>
                  <a:pt x="3108" y="1655"/>
                  <a:pt x="3108" y="1655"/>
                  <a:pt x="3108" y="1655"/>
                </a:cubicBezTo>
                <a:cubicBezTo>
                  <a:pt x="3109" y="1655"/>
                  <a:pt x="3109" y="1655"/>
                  <a:pt x="3109" y="1655"/>
                </a:cubicBezTo>
                <a:cubicBezTo>
                  <a:pt x="3110" y="1656"/>
                  <a:pt x="3110" y="1656"/>
                  <a:pt x="3110" y="1656"/>
                </a:cubicBezTo>
                <a:cubicBezTo>
                  <a:pt x="3110" y="1658"/>
                  <a:pt x="3110" y="1658"/>
                  <a:pt x="3110" y="1658"/>
                </a:cubicBezTo>
                <a:cubicBezTo>
                  <a:pt x="3112" y="1659"/>
                  <a:pt x="3112" y="1659"/>
                  <a:pt x="3112" y="1659"/>
                </a:cubicBezTo>
                <a:cubicBezTo>
                  <a:pt x="3114" y="1660"/>
                  <a:pt x="3114" y="1660"/>
                  <a:pt x="3114" y="1660"/>
                </a:cubicBezTo>
                <a:cubicBezTo>
                  <a:pt x="3112" y="1661"/>
                  <a:pt x="3112" y="1661"/>
                  <a:pt x="3112" y="1661"/>
                </a:cubicBezTo>
                <a:cubicBezTo>
                  <a:pt x="3113" y="1662"/>
                  <a:pt x="3113" y="1662"/>
                  <a:pt x="3113" y="1662"/>
                </a:cubicBezTo>
                <a:cubicBezTo>
                  <a:pt x="3115" y="1660"/>
                  <a:pt x="3115" y="1660"/>
                  <a:pt x="3115" y="1660"/>
                </a:cubicBezTo>
                <a:cubicBezTo>
                  <a:pt x="3115" y="1661"/>
                  <a:pt x="3115" y="1661"/>
                  <a:pt x="3115" y="1661"/>
                </a:cubicBezTo>
                <a:cubicBezTo>
                  <a:pt x="3117" y="1662"/>
                  <a:pt x="3117" y="1662"/>
                  <a:pt x="3117" y="1662"/>
                </a:cubicBezTo>
                <a:cubicBezTo>
                  <a:pt x="3119" y="1662"/>
                  <a:pt x="3119" y="1662"/>
                  <a:pt x="3119" y="1662"/>
                </a:cubicBezTo>
                <a:cubicBezTo>
                  <a:pt x="3123" y="1660"/>
                  <a:pt x="3123" y="1660"/>
                  <a:pt x="3123" y="1660"/>
                </a:cubicBezTo>
                <a:cubicBezTo>
                  <a:pt x="3126" y="1658"/>
                  <a:pt x="3126" y="1658"/>
                  <a:pt x="3126" y="1658"/>
                </a:cubicBezTo>
                <a:cubicBezTo>
                  <a:pt x="3128" y="1657"/>
                  <a:pt x="3128" y="1657"/>
                  <a:pt x="3128" y="1657"/>
                </a:cubicBezTo>
                <a:cubicBezTo>
                  <a:pt x="3128" y="1656"/>
                  <a:pt x="3128" y="1656"/>
                  <a:pt x="3128" y="1656"/>
                </a:cubicBezTo>
                <a:cubicBezTo>
                  <a:pt x="3127" y="1654"/>
                  <a:pt x="3127" y="1654"/>
                  <a:pt x="3127" y="1654"/>
                </a:cubicBezTo>
                <a:cubicBezTo>
                  <a:pt x="3129" y="1655"/>
                  <a:pt x="3129" y="1655"/>
                  <a:pt x="3129" y="1655"/>
                </a:cubicBezTo>
                <a:cubicBezTo>
                  <a:pt x="3128" y="1656"/>
                  <a:pt x="3128" y="1656"/>
                  <a:pt x="3128" y="1656"/>
                </a:cubicBezTo>
                <a:cubicBezTo>
                  <a:pt x="3131" y="1655"/>
                  <a:pt x="3131" y="1655"/>
                  <a:pt x="3131" y="1655"/>
                </a:cubicBezTo>
                <a:cubicBezTo>
                  <a:pt x="3131" y="1653"/>
                  <a:pt x="3131" y="1653"/>
                  <a:pt x="3131" y="1653"/>
                </a:cubicBezTo>
                <a:cubicBezTo>
                  <a:pt x="3133" y="1651"/>
                  <a:pt x="3133" y="1651"/>
                  <a:pt x="3133" y="1651"/>
                </a:cubicBezTo>
                <a:cubicBezTo>
                  <a:pt x="3136" y="1650"/>
                  <a:pt x="3136" y="1650"/>
                  <a:pt x="3136" y="1650"/>
                </a:cubicBezTo>
                <a:cubicBezTo>
                  <a:pt x="3138" y="1650"/>
                  <a:pt x="3138" y="1650"/>
                  <a:pt x="3138" y="1650"/>
                </a:cubicBezTo>
                <a:cubicBezTo>
                  <a:pt x="3139" y="1649"/>
                  <a:pt x="3139" y="1649"/>
                  <a:pt x="3139" y="1649"/>
                </a:cubicBezTo>
                <a:cubicBezTo>
                  <a:pt x="3139" y="1649"/>
                  <a:pt x="3139" y="1649"/>
                  <a:pt x="3139" y="1649"/>
                </a:cubicBezTo>
                <a:cubicBezTo>
                  <a:pt x="3137" y="1649"/>
                  <a:pt x="3137" y="1649"/>
                  <a:pt x="3137" y="1649"/>
                </a:cubicBezTo>
                <a:cubicBezTo>
                  <a:pt x="3138" y="1649"/>
                  <a:pt x="3138" y="1649"/>
                  <a:pt x="3138" y="1649"/>
                </a:cubicBezTo>
                <a:cubicBezTo>
                  <a:pt x="3139" y="1648"/>
                  <a:pt x="3139" y="1648"/>
                  <a:pt x="3139" y="1648"/>
                </a:cubicBezTo>
                <a:cubicBezTo>
                  <a:pt x="3138" y="1648"/>
                  <a:pt x="3138" y="1648"/>
                  <a:pt x="3138" y="1648"/>
                </a:cubicBezTo>
                <a:cubicBezTo>
                  <a:pt x="3140" y="1645"/>
                  <a:pt x="3140" y="1645"/>
                  <a:pt x="3140" y="1645"/>
                </a:cubicBezTo>
                <a:cubicBezTo>
                  <a:pt x="3142" y="1642"/>
                  <a:pt x="3142" y="1642"/>
                  <a:pt x="3142" y="1642"/>
                </a:cubicBezTo>
                <a:cubicBezTo>
                  <a:pt x="3143" y="1639"/>
                  <a:pt x="3143" y="1639"/>
                  <a:pt x="3143" y="1639"/>
                </a:cubicBezTo>
                <a:cubicBezTo>
                  <a:pt x="3144" y="1638"/>
                  <a:pt x="3144" y="1638"/>
                  <a:pt x="3144" y="1638"/>
                </a:cubicBezTo>
                <a:cubicBezTo>
                  <a:pt x="3148" y="1634"/>
                  <a:pt x="3148" y="1634"/>
                  <a:pt x="3148" y="1634"/>
                </a:cubicBezTo>
                <a:cubicBezTo>
                  <a:pt x="3149" y="1633"/>
                  <a:pt x="3149" y="1633"/>
                  <a:pt x="3149" y="1633"/>
                </a:cubicBezTo>
                <a:cubicBezTo>
                  <a:pt x="3150" y="1631"/>
                  <a:pt x="3150" y="1631"/>
                  <a:pt x="3150" y="1631"/>
                </a:cubicBezTo>
                <a:cubicBezTo>
                  <a:pt x="3152" y="1627"/>
                  <a:pt x="3152" y="1627"/>
                  <a:pt x="3152" y="1627"/>
                </a:cubicBezTo>
                <a:cubicBezTo>
                  <a:pt x="3153" y="1626"/>
                  <a:pt x="3153" y="1626"/>
                  <a:pt x="3153" y="1626"/>
                </a:cubicBezTo>
                <a:cubicBezTo>
                  <a:pt x="3153" y="1624"/>
                  <a:pt x="3153" y="1624"/>
                  <a:pt x="3153" y="1624"/>
                </a:cubicBezTo>
                <a:cubicBezTo>
                  <a:pt x="3155" y="1622"/>
                  <a:pt x="3155" y="1622"/>
                  <a:pt x="3155" y="1622"/>
                </a:cubicBezTo>
                <a:cubicBezTo>
                  <a:pt x="3156" y="1621"/>
                  <a:pt x="3156" y="1621"/>
                  <a:pt x="3156" y="1621"/>
                </a:cubicBezTo>
                <a:cubicBezTo>
                  <a:pt x="3157" y="1619"/>
                  <a:pt x="3157" y="1619"/>
                  <a:pt x="3157" y="1619"/>
                </a:cubicBezTo>
                <a:cubicBezTo>
                  <a:pt x="3158" y="1620"/>
                  <a:pt x="3158" y="1620"/>
                  <a:pt x="3158" y="1620"/>
                </a:cubicBezTo>
                <a:cubicBezTo>
                  <a:pt x="3159" y="1620"/>
                  <a:pt x="3159" y="1620"/>
                  <a:pt x="3159" y="1620"/>
                </a:cubicBezTo>
                <a:cubicBezTo>
                  <a:pt x="3160" y="1619"/>
                  <a:pt x="3160" y="1619"/>
                  <a:pt x="3160" y="1619"/>
                </a:cubicBezTo>
                <a:cubicBezTo>
                  <a:pt x="3161" y="1619"/>
                  <a:pt x="3161" y="1619"/>
                  <a:pt x="3161" y="1619"/>
                </a:cubicBezTo>
                <a:cubicBezTo>
                  <a:pt x="3163" y="1619"/>
                  <a:pt x="3163" y="1619"/>
                  <a:pt x="3163" y="1619"/>
                </a:cubicBezTo>
                <a:cubicBezTo>
                  <a:pt x="3164" y="1617"/>
                  <a:pt x="3164" y="1617"/>
                  <a:pt x="3164" y="1617"/>
                </a:cubicBezTo>
                <a:cubicBezTo>
                  <a:pt x="3164" y="1615"/>
                  <a:pt x="3164" y="1615"/>
                  <a:pt x="3164" y="1615"/>
                </a:cubicBezTo>
                <a:cubicBezTo>
                  <a:pt x="3162" y="1614"/>
                  <a:pt x="3162" y="1614"/>
                  <a:pt x="3162" y="1614"/>
                </a:cubicBezTo>
                <a:cubicBezTo>
                  <a:pt x="3164" y="1615"/>
                  <a:pt x="3164" y="1615"/>
                  <a:pt x="3164" y="1615"/>
                </a:cubicBezTo>
                <a:cubicBezTo>
                  <a:pt x="3165" y="1617"/>
                  <a:pt x="3165" y="1617"/>
                  <a:pt x="3165" y="1617"/>
                </a:cubicBezTo>
                <a:cubicBezTo>
                  <a:pt x="3165" y="1617"/>
                  <a:pt x="3165" y="1617"/>
                  <a:pt x="3165" y="1617"/>
                </a:cubicBezTo>
                <a:cubicBezTo>
                  <a:pt x="3167" y="1616"/>
                  <a:pt x="3167" y="1616"/>
                  <a:pt x="3167" y="1616"/>
                </a:cubicBezTo>
                <a:cubicBezTo>
                  <a:pt x="3167" y="1616"/>
                  <a:pt x="3167" y="1616"/>
                  <a:pt x="3167" y="1616"/>
                </a:cubicBezTo>
                <a:cubicBezTo>
                  <a:pt x="3168" y="1615"/>
                  <a:pt x="3168" y="1615"/>
                  <a:pt x="3168" y="1615"/>
                </a:cubicBezTo>
                <a:cubicBezTo>
                  <a:pt x="3169" y="1615"/>
                  <a:pt x="3169" y="1615"/>
                  <a:pt x="3169" y="1615"/>
                </a:cubicBezTo>
                <a:cubicBezTo>
                  <a:pt x="3169" y="1616"/>
                  <a:pt x="3169" y="1616"/>
                  <a:pt x="3169" y="1616"/>
                </a:cubicBezTo>
                <a:cubicBezTo>
                  <a:pt x="3168" y="1617"/>
                  <a:pt x="3168" y="1617"/>
                  <a:pt x="3168" y="1617"/>
                </a:cubicBezTo>
                <a:cubicBezTo>
                  <a:pt x="3170" y="1617"/>
                  <a:pt x="3170" y="1617"/>
                  <a:pt x="3170" y="1617"/>
                </a:cubicBezTo>
                <a:cubicBezTo>
                  <a:pt x="3171" y="1617"/>
                  <a:pt x="3171" y="1617"/>
                  <a:pt x="3171" y="1617"/>
                </a:cubicBezTo>
                <a:cubicBezTo>
                  <a:pt x="3172" y="1616"/>
                  <a:pt x="3172" y="1616"/>
                  <a:pt x="3172" y="1616"/>
                </a:cubicBezTo>
                <a:cubicBezTo>
                  <a:pt x="3172" y="1615"/>
                  <a:pt x="3172" y="1615"/>
                  <a:pt x="3172" y="1615"/>
                </a:cubicBezTo>
                <a:cubicBezTo>
                  <a:pt x="3172" y="1614"/>
                  <a:pt x="3172" y="1614"/>
                  <a:pt x="3172" y="1614"/>
                </a:cubicBezTo>
                <a:cubicBezTo>
                  <a:pt x="3173" y="1615"/>
                  <a:pt x="3173" y="1615"/>
                  <a:pt x="3173" y="1615"/>
                </a:cubicBezTo>
                <a:cubicBezTo>
                  <a:pt x="3173" y="1617"/>
                  <a:pt x="3173" y="1617"/>
                  <a:pt x="3173" y="1617"/>
                </a:cubicBezTo>
                <a:cubicBezTo>
                  <a:pt x="3173" y="1617"/>
                  <a:pt x="3173" y="1617"/>
                  <a:pt x="3173" y="1617"/>
                </a:cubicBezTo>
                <a:cubicBezTo>
                  <a:pt x="3174" y="1617"/>
                  <a:pt x="3174" y="1617"/>
                  <a:pt x="3174" y="1617"/>
                </a:cubicBezTo>
                <a:cubicBezTo>
                  <a:pt x="3175" y="1614"/>
                  <a:pt x="3175" y="1614"/>
                  <a:pt x="3175" y="1614"/>
                </a:cubicBezTo>
                <a:cubicBezTo>
                  <a:pt x="3174" y="1613"/>
                  <a:pt x="3174" y="1613"/>
                  <a:pt x="3174" y="1613"/>
                </a:cubicBezTo>
                <a:cubicBezTo>
                  <a:pt x="3172" y="1612"/>
                  <a:pt x="3172" y="1612"/>
                  <a:pt x="3172" y="1612"/>
                </a:cubicBezTo>
                <a:cubicBezTo>
                  <a:pt x="3173" y="1611"/>
                  <a:pt x="3173" y="1611"/>
                  <a:pt x="3173" y="1611"/>
                </a:cubicBezTo>
                <a:cubicBezTo>
                  <a:pt x="3173" y="1609"/>
                  <a:pt x="3173" y="1609"/>
                  <a:pt x="3173" y="1609"/>
                </a:cubicBezTo>
                <a:cubicBezTo>
                  <a:pt x="3173" y="1606"/>
                  <a:pt x="3173" y="1606"/>
                  <a:pt x="3173" y="1606"/>
                </a:cubicBezTo>
                <a:cubicBezTo>
                  <a:pt x="3175" y="1605"/>
                  <a:pt x="3175" y="1605"/>
                  <a:pt x="3175" y="1605"/>
                </a:cubicBezTo>
                <a:cubicBezTo>
                  <a:pt x="3178" y="1604"/>
                  <a:pt x="3178" y="1604"/>
                  <a:pt x="3178" y="1604"/>
                </a:cubicBezTo>
                <a:cubicBezTo>
                  <a:pt x="3181" y="1602"/>
                  <a:pt x="3181" y="1602"/>
                  <a:pt x="3181" y="1602"/>
                </a:cubicBezTo>
                <a:cubicBezTo>
                  <a:pt x="3181" y="1601"/>
                  <a:pt x="3181" y="1601"/>
                  <a:pt x="3181" y="1601"/>
                </a:cubicBezTo>
                <a:cubicBezTo>
                  <a:pt x="3183" y="1599"/>
                  <a:pt x="3183" y="1599"/>
                  <a:pt x="3183" y="1599"/>
                </a:cubicBezTo>
                <a:cubicBezTo>
                  <a:pt x="3184" y="1597"/>
                  <a:pt x="3184" y="1597"/>
                  <a:pt x="3184" y="1597"/>
                </a:cubicBezTo>
                <a:cubicBezTo>
                  <a:pt x="3186" y="1595"/>
                  <a:pt x="3186" y="1595"/>
                  <a:pt x="3186" y="1595"/>
                </a:cubicBezTo>
                <a:cubicBezTo>
                  <a:pt x="3187" y="1595"/>
                  <a:pt x="3187" y="1595"/>
                  <a:pt x="3187" y="1595"/>
                </a:cubicBezTo>
                <a:cubicBezTo>
                  <a:pt x="3187" y="1594"/>
                  <a:pt x="3187" y="1594"/>
                  <a:pt x="3187" y="1594"/>
                </a:cubicBezTo>
                <a:cubicBezTo>
                  <a:pt x="3191" y="1590"/>
                  <a:pt x="3191" y="1590"/>
                  <a:pt x="3191" y="1590"/>
                </a:cubicBezTo>
                <a:cubicBezTo>
                  <a:pt x="3191" y="1589"/>
                  <a:pt x="3191" y="1589"/>
                  <a:pt x="3191" y="1589"/>
                </a:cubicBezTo>
                <a:cubicBezTo>
                  <a:pt x="3196" y="1585"/>
                  <a:pt x="3196" y="1585"/>
                  <a:pt x="3196" y="1585"/>
                </a:cubicBezTo>
                <a:cubicBezTo>
                  <a:pt x="3198" y="1583"/>
                  <a:pt x="3198" y="1583"/>
                  <a:pt x="3198" y="1583"/>
                </a:cubicBezTo>
                <a:cubicBezTo>
                  <a:pt x="3197" y="1583"/>
                  <a:pt x="3197" y="1583"/>
                  <a:pt x="3197" y="1583"/>
                </a:cubicBezTo>
                <a:cubicBezTo>
                  <a:pt x="3197" y="1581"/>
                  <a:pt x="3197" y="1581"/>
                  <a:pt x="3197" y="1581"/>
                </a:cubicBezTo>
                <a:cubicBezTo>
                  <a:pt x="3196" y="1579"/>
                  <a:pt x="3196" y="1579"/>
                  <a:pt x="3196" y="1579"/>
                </a:cubicBezTo>
                <a:cubicBezTo>
                  <a:pt x="3196" y="1577"/>
                  <a:pt x="3196" y="1577"/>
                  <a:pt x="3196" y="1577"/>
                </a:cubicBezTo>
                <a:cubicBezTo>
                  <a:pt x="3197" y="1576"/>
                  <a:pt x="3197" y="1576"/>
                  <a:pt x="3197" y="1576"/>
                </a:cubicBezTo>
                <a:cubicBezTo>
                  <a:pt x="3197" y="1576"/>
                  <a:pt x="3197" y="1576"/>
                  <a:pt x="3197" y="1576"/>
                </a:cubicBezTo>
                <a:cubicBezTo>
                  <a:pt x="3199" y="1573"/>
                  <a:pt x="3199" y="1573"/>
                  <a:pt x="3199" y="1573"/>
                </a:cubicBezTo>
                <a:cubicBezTo>
                  <a:pt x="3198" y="1574"/>
                  <a:pt x="3198" y="1574"/>
                  <a:pt x="3198" y="1574"/>
                </a:cubicBezTo>
                <a:cubicBezTo>
                  <a:pt x="3196" y="1574"/>
                  <a:pt x="3196" y="1574"/>
                  <a:pt x="3196" y="1574"/>
                </a:cubicBezTo>
                <a:cubicBezTo>
                  <a:pt x="3198" y="1573"/>
                  <a:pt x="3198" y="1573"/>
                  <a:pt x="3198" y="1573"/>
                </a:cubicBezTo>
                <a:lnTo>
                  <a:pt x="3200" y="1571"/>
                </a:lnTo>
                <a:close/>
                <a:moveTo>
                  <a:pt x="3105" y="1118"/>
                </a:moveTo>
                <a:cubicBezTo>
                  <a:pt x="3104" y="1119"/>
                  <a:pt x="3104" y="1119"/>
                  <a:pt x="3104" y="1119"/>
                </a:cubicBezTo>
                <a:cubicBezTo>
                  <a:pt x="3104" y="1118"/>
                  <a:pt x="3104" y="1120"/>
                  <a:pt x="3104" y="1120"/>
                </a:cubicBezTo>
                <a:cubicBezTo>
                  <a:pt x="3105" y="1120"/>
                  <a:pt x="3105" y="1120"/>
                  <a:pt x="3105" y="1120"/>
                </a:cubicBezTo>
                <a:cubicBezTo>
                  <a:pt x="3107" y="1120"/>
                  <a:pt x="3107" y="1120"/>
                  <a:pt x="3107" y="1120"/>
                </a:cubicBezTo>
                <a:cubicBezTo>
                  <a:pt x="3107" y="1119"/>
                  <a:pt x="3107" y="1119"/>
                  <a:pt x="3107" y="1119"/>
                </a:cubicBezTo>
                <a:lnTo>
                  <a:pt x="3105" y="1118"/>
                </a:lnTo>
                <a:close/>
                <a:moveTo>
                  <a:pt x="3080" y="1088"/>
                </a:moveTo>
                <a:cubicBezTo>
                  <a:pt x="3080" y="1089"/>
                  <a:pt x="3080" y="1089"/>
                  <a:pt x="3080" y="1089"/>
                </a:cubicBezTo>
                <a:cubicBezTo>
                  <a:pt x="3081" y="1090"/>
                  <a:pt x="3081" y="1090"/>
                  <a:pt x="3081" y="1090"/>
                </a:cubicBezTo>
                <a:cubicBezTo>
                  <a:pt x="3081" y="1092"/>
                  <a:pt x="3081" y="1092"/>
                  <a:pt x="3081" y="1092"/>
                </a:cubicBezTo>
                <a:cubicBezTo>
                  <a:pt x="3082" y="1090"/>
                  <a:pt x="3082" y="1090"/>
                  <a:pt x="3082" y="1090"/>
                </a:cubicBezTo>
                <a:cubicBezTo>
                  <a:pt x="3082" y="1088"/>
                  <a:pt x="3082" y="1088"/>
                  <a:pt x="3082" y="1088"/>
                </a:cubicBezTo>
                <a:lnTo>
                  <a:pt x="3080" y="1088"/>
                </a:lnTo>
                <a:close/>
                <a:moveTo>
                  <a:pt x="3109" y="1125"/>
                </a:moveTo>
                <a:cubicBezTo>
                  <a:pt x="3108" y="1124"/>
                  <a:pt x="3108" y="1124"/>
                  <a:pt x="3108" y="1124"/>
                </a:cubicBezTo>
                <a:cubicBezTo>
                  <a:pt x="3107" y="1125"/>
                  <a:pt x="3107" y="1125"/>
                  <a:pt x="3107" y="1125"/>
                </a:cubicBezTo>
                <a:cubicBezTo>
                  <a:pt x="3108" y="1126"/>
                  <a:pt x="3108" y="1126"/>
                  <a:pt x="3108" y="1126"/>
                </a:cubicBezTo>
                <a:lnTo>
                  <a:pt x="3109" y="1125"/>
                </a:lnTo>
                <a:close/>
                <a:moveTo>
                  <a:pt x="3106" y="1664"/>
                </a:moveTo>
                <a:cubicBezTo>
                  <a:pt x="3108" y="1664"/>
                  <a:pt x="3108" y="1664"/>
                  <a:pt x="3108" y="1664"/>
                </a:cubicBezTo>
                <a:cubicBezTo>
                  <a:pt x="3108" y="1664"/>
                  <a:pt x="3108" y="1664"/>
                  <a:pt x="3108" y="1664"/>
                </a:cubicBezTo>
                <a:cubicBezTo>
                  <a:pt x="3107" y="1663"/>
                  <a:pt x="3107" y="1663"/>
                  <a:pt x="3107" y="1663"/>
                </a:cubicBezTo>
                <a:cubicBezTo>
                  <a:pt x="3106" y="1661"/>
                  <a:pt x="3106" y="1661"/>
                  <a:pt x="3106" y="1661"/>
                </a:cubicBezTo>
                <a:cubicBezTo>
                  <a:pt x="3105" y="1659"/>
                  <a:pt x="3105" y="1659"/>
                  <a:pt x="3105" y="1659"/>
                </a:cubicBezTo>
                <a:cubicBezTo>
                  <a:pt x="3103" y="1660"/>
                  <a:pt x="3103" y="1660"/>
                  <a:pt x="3103" y="1660"/>
                </a:cubicBezTo>
                <a:cubicBezTo>
                  <a:pt x="3103" y="1661"/>
                  <a:pt x="3103" y="1661"/>
                  <a:pt x="3103" y="1661"/>
                </a:cubicBezTo>
                <a:cubicBezTo>
                  <a:pt x="3103" y="1663"/>
                  <a:pt x="3103" y="1663"/>
                  <a:pt x="3103" y="1663"/>
                </a:cubicBezTo>
                <a:cubicBezTo>
                  <a:pt x="3102" y="1665"/>
                  <a:pt x="3102" y="1665"/>
                  <a:pt x="3102" y="1665"/>
                </a:cubicBezTo>
                <a:cubicBezTo>
                  <a:pt x="3101" y="1665"/>
                  <a:pt x="3101" y="1665"/>
                  <a:pt x="3101" y="1665"/>
                </a:cubicBezTo>
                <a:cubicBezTo>
                  <a:pt x="3101" y="1666"/>
                  <a:pt x="3101" y="1666"/>
                  <a:pt x="3101" y="1666"/>
                </a:cubicBezTo>
                <a:cubicBezTo>
                  <a:pt x="3100" y="1667"/>
                  <a:pt x="3100" y="1667"/>
                  <a:pt x="3100" y="1667"/>
                </a:cubicBezTo>
                <a:cubicBezTo>
                  <a:pt x="3098" y="1669"/>
                  <a:pt x="3098" y="1669"/>
                  <a:pt x="3098" y="1669"/>
                </a:cubicBezTo>
                <a:cubicBezTo>
                  <a:pt x="3098" y="1670"/>
                  <a:pt x="3098" y="1670"/>
                  <a:pt x="3098" y="1670"/>
                </a:cubicBezTo>
                <a:cubicBezTo>
                  <a:pt x="3099" y="1670"/>
                  <a:pt x="3099" y="1670"/>
                  <a:pt x="3099" y="1670"/>
                </a:cubicBezTo>
                <a:cubicBezTo>
                  <a:pt x="3101" y="1668"/>
                  <a:pt x="3101" y="1668"/>
                  <a:pt x="3101" y="1668"/>
                </a:cubicBezTo>
                <a:cubicBezTo>
                  <a:pt x="3101" y="1668"/>
                  <a:pt x="3101" y="1668"/>
                  <a:pt x="3101" y="1668"/>
                </a:cubicBezTo>
                <a:cubicBezTo>
                  <a:pt x="3102" y="1668"/>
                  <a:pt x="3102" y="1668"/>
                  <a:pt x="3102" y="1668"/>
                </a:cubicBezTo>
                <a:cubicBezTo>
                  <a:pt x="3103" y="1668"/>
                  <a:pt x="3103" y="1668"/>
                  <a:pt x="3103" y="1668"/>
                </a:cubicBezTo>
                <a:cubicBezTo>
                  <a:pt x="3104" y="1668"/>
                  <a:pt x="3104" y="1668"/>
                  <a:pt x="3104" y="1668"/>
                </a:cubicBezTo>
                <a:cubicBezTo>
                  <a:pt x="3106" y="1667"/>
                  <a:pt x="3106" y="1667"/>
                  <a:pt x="3106" y="1667"/>
                </a:cubicBezTo>
                <a:cubicBezTo>
                  <a:pt x="3107" y="1667"/>
                  <a:pt x="3107" y="1667"/>
                  <a:pt x="3107" y="1667"/>
                </a:cubicBezTo>
                <a:cubicBezTo>
                  <a:pt x="3108" y="1666"/>
                  <a:pt x="3108" y="1666"/>
                  <a:pt x="3108" y="1666"/>
                </a:cubicBezTo>
                <a:cubicBezTo>
                  <a:pt x="3107" y="1665"/>
                  <a:pt x="3107" y="1665"/>
                  <a:pt x="3107" y="1665"/>
                </a:cubicBezTo>
                <a:cubicBezTo>
                  <a:pt x="3107" y="1665"/>
                  <a:pt x="3107" y="1665"/>
                  <a:pt x="3107" y="1665"/>
                </a:cubicBezTo>
                <a:cubicBezTo>
                  <a:pt x="3106" y="1664"/>
                  <a:pt x="3106" y="1664"/>
                  <a:pt x="3106" y="1664"/>
                </a:cubicBezTo>
                <a:cubicBezTo>
                  <a:pt x="3105" y="1664"/>
                  <a:pt x="3105" y="1664"/>
                  <a:pt x="3105" y="1664"/>
                </a:cubicBezTo>
                <a:cubicBezTo>
                  <a:pt x="3106" y="1664"/>
                  <a:pt x="3106" y="1664"/>
                  <a:pt x="3106" y="1664"/>
                </a:cubicBezTo>
                <a:close/>
                <a:moveTo>
                  <a:pt x="3089" y="1098"/>
                </a:moveTo>
                <a:cubicBezTo>
                  <a:pt x="3087" y="1097"/>
                  <a:pt x="3087" y="1097"/>
                  <a:pt x="3087" y="1097"/>
                </a:cubicBezTo>
                <a:cubicBezTo>
                  <a:pt x="3086" y="1094"/>
                  <a:pt x="3086" y="1094"/>
                  <a:pt x="3086" y="1094"/>
                </a:cubicBezTo>
                <a:cubicBezTo>
                  <a:pt x="3085" y="1092"/>
                  <a:pt x="3085" y="1092"/>
                  <a:pt x="3085" y="1092"/>
                </a:cubicBezTo>
                <a:cubicBezTo>
                  <a:pt x="3083" y="1093"/>
                  <a:pt x="3083" y="1093"/>
                  <a:pt x="3083" y="1093"/>
                </a:cubicBezTo>
                <a:cubicBezTo>
                  <a:pt x="3082" y="1095"/>
                  <a:pt x="3082" y="1095"/>
                  <a:pt x="3082" y="1095"/>
                </a:cubicBezTo>
                <a:cubicBezTo>
                  <a:pt x="3083" y="1096"/>
                  <a:pt x="3083" y="1096"/>
                  <a:pt x="3083" y="1096"/>
                </a:cubicBezTo>
                <a:cubicBezTo>
                  <a:pt x="3083" y="1099"/>
                  <a:pt x="3083" y="1099"/>
                  <a:pt x="3083" y="1099"/>
                </a:cubicBezTo>
                <a:cubicBezTo>
                  <a:pt x="3085" y="1100"/>
                  <a:pt x="3085" y="1100"/>
                  <a:pt x="3085" y="1100"/>
                </a:cubicBezTo>
                <a:cubicBezTo>
                  <a:pt x="3087" y="1104"/>
                  <a:pt x="3087" y="1104"/>
                  <a:pt x="3087" y="1104"/>
                </a:cubicBezTo>
                <a:cubicBezTo>
                  <a:pt x="3086" y="1105"/>
                  <a:pt x="3086" y="1105"/>
                  <a:pt x="3086" y="1105"/>
                </a:cubicBezTo>
                <a:cubicBezTo>
                  <a:pt x="3087" y="1107"/>
                  <a:pt x="3087" y="1107"/>
                  <a:pt x="3087" y="1107"/>
                </a:cubicBezTo>
                <a:cubicBezTo>
                  <a:pt x="3089" y="1107"/>
                  <a:pt x="3089" y="1107"/>
                  <a:pt x="3089" y="1107"/>
                </a:cubicBezTo>
                <a:cubicBezTo>
                  <a:pt x="3090" y="1107"/>
                  <a:pt x="3090" y="1107"/>
                  <a:pt x="3090" y="1107"/>
                </a:cubicBezTo>
                <a:cubicBezTo>
                  <a:pt x="3093" y="1107"/>
                  <a:pt x="3093" y="1107"/>
                  <a:pt x="3093" y="1107"/>
                </a:cubicBezTo>
                <a:cubicBezTo>
                  <a:pt x="3093" y="1106"/>
                  <a:pt x="3093" y="1106"/>
                  <a:pt x="3093" y="1106"/>
                </a:cubicBezTo>
                <a:cubicBezTo>
                  <a:pt x="3094" y="1106"/>
                  <a:pt x="3094" y="1106"/>
                  <a:pt x="3094" y="1106"/>
                </a:cubicBezTo>
                <a:cubicBezTo>
                  <a:pt x="3095" y="1103"/>
                  <a:pt x="3095" y="1103"/>
                  <a:pt x="3095" y="1103"/>
                </a:cubicBezTo>
                <a:cubicBezTo>
                  <a:pt x="3093" y="1100"/>
                  <a:pt x="3093" y="1100"/>
                  <a:pt x="3093" y="1100"/>
                </a:cubicBezTo>
                <a:lnTo>
                  <a:pt x="3089" y="1098"/>
                </a:lnTo>
                <a:close/>
                <a:moveTo>
                  <a:pt x="3095" y="1107"/>
                </a:moveTo>
                <a:cubicBezTo>
                  <a:pt x="3097" y="1108"/>
                  <a:pt x="3097" y="1108"/>
                  <a:pt x="3097" y="1108"/>
                </a:cubicBezTo>
                <a:cubicBezTo>
                  <a:pt x="3096" y="1106"/>
                  <a:pt x="3096" y="1106"/>
                  <a:pt x="3096" y="1106"/>
                </a:cubicBezTo>
                <a:lnTo>
                  <a:pt x="3095" y="1107"/>
                </a:lnTo>
                <a:close/>
                <a:moveTo>
                  <a:pt x="3203" y="1280"/>
                </a:moveTo>
                <a:cubicBezTo>
                  <a:pt x="3203" y="1278"/>
                  <a:pt x="3203" y="1278"/>
                  <a:pt x="3203" y="1278"/>
                </a:cubicBezTo>
                <a:cubicBezTo>
                  <a:pt x="3202" y="1277"/>
                  <a:pt x="3202" y="1277"/>
                  <a:pt x="3202" y="1277"/>
                </a:cubicBezTo>
                <a:cubicBezTo>
                  <a:pt x="3199" y="1277"/>
                  <a:pt x="3199" y="1277"/>
                  <a:pt x="3199" y="1277"/>
                </a:cubicBezTo>
                <a:cubicBezTo>
                  <a:pt x="3199" y="1279"/>
                  <a:pt x="3199" y="1279"/>
                  <a:pt x="3199" y="1279"/>
                </a:cubicBezTo>
                <a:cubicBezTo>
                  <a:pt x="3201" y="1281"/>
                  <a:pt x="3201" y="1281"/>
                  <a:pt x="3201" y="1281"/>
                </a:cubicBezTo>
                <a:cubicBezTo>
                  <a:pt x="3202" y="1280"/>
                  <a:pt x="3202" y="1280"/>
                  <a:pt x="3202" y="1280"/>
                </a:cubicBezTo>
                <a:lnTo>
                  <a:pt x="3203" y="1280"/>
                </a:lnTo>
                <a:close/>
                <a:moveTo>
                  <a:pt x="1304" y="171"/>
                </a:moveTo>
                <a:cubicBezTo>
                  <a:pt x="1305" y="172"/>
                  <a:pt x="1305" y="172"/>
                  <a:pt x="1305" y="172"/>
                </a:cubicBezTo>
                <a:cubicBezTo>
                  <a:pt x="1305" y="172"/>
                  <a:pt x="1305" y="172"/>
                  <a:pt x="1305" y="172"/>
                </a:cubicBezTo>
                <a:cubicBezTo>
                  <a:pt x="1306" y="173"/>
                  <a:pt x="1306" y="173"/>
                  <a:pt x="1306" y="173"/>
                </a:cubicBezTo>
                <a:cubicBezTo>
                  <a:pt x="1308" y="171"/>
                  <a:pt x="1308" y="171"/>
                  <a:pt x="1308" y="171"/>
                </a:cubicBezTo>
                <a:cubicBezTo>
                  <a:pt x="1308" y="170"/>
                  <a:pt x="1308" y="170"/>
                  <a:pt x="1308" y="170"/>
                </a:cubicBezTo>
                <a:cubicBezTo>
                  <a:pt x="1307" y="169"/>
                  <a:pt x="1307" y="169"/>
                  <a:pt x="1307" y="169"/>
                </a:cubicBezTo>
                <a:cubicBezTo>
                  <a:pt x="1307" y="169"/>
                  <a:pt x="1307" y="169"/>
                  <a:pt x="1307" y="169"/>
                </a:cubicBezTo>
                <a:cubicBezTo>
                  <a:pt x="1309" y="168"/>
                  <a:pt x="1309" y="168"/>
                  <a:pt x="1309" y="168"/>
                </a:cubicBezTo>
                <a:cubicBezTo>
                  <a:pt x="1309" y="169"/>
                  <a:pt x="1309" y="169"/>
                  <a:pt x="1309" y="169"/>
                </a:cubicBezTo>
                <a:cubicBezTo>
                  <a:pt x="1310" y="170"/>
                  <a:pt x="1310" y="170"/>
                  <a:pt x="1310" y="170"/>
                </a:cubicBezTo>
                <a:cubicBezTo>
                  <a:pt x="1311" y="168"/>
                  <a:pt x="1311" y="168"/>
                  <a:pt x="1311" y="168"/>
                </a:cubicBezTo>
                <a:cubicBezTo>
                  <a:pt x="1311" y="167"/>
                  <a:pt x="1311" y="167"/>
                  <a:pt x="1311" y="167"/>
                </a:cubicBezTo>
                <a:cubicBezTo>
                  <a:pt x="1311" y="165"/>
                  <a:pt x="1311" y="165"/>
                  <a:pt x="1311" y="165"/>
                </a:cubicBezTo>
                <a:cubicBezTo>
                  <a:pt x="1312" y="165"/>
                  <a:pt x="1312" y="165"/>
                  <a:pt x="1312" y="165"/>
                </a:cubicBezTo>
                <a:cubicBezTo>
                  <a:pt x="1312" y="166"/>
                  <a:pt x="1312" y="166"/>
                  <a:pt x="1312" y="166"/>
                </a:cubicBezTo>
                <a:cubicBezTo>
                  <a:pt x="1313" y="167"/>
                  <a:pt x="1313" y="167"/>
                  <a:pt x="1313" y="167"/>
                </a:cubicBezTo>
                <a:cubicBezTo>
                  <a:pt x="1314" y="166"/>
                  <a:pt x="1314" y="166"/>
                  <a:pt x="1314" y="166"/>
                </a:cubicBezTo>
                <a:cubicBezTo>
                  <a:pt x="1315" y="165"/>
                  <a:pt x="1315" y="165"/>
                  <a:pt x="1315" y="165"/>
                </a:cubicBezTo>
                <a:cubicBezTo>
                  <a:pt x="1316" y="165"/>
                  <a:pt x="1316" y="165"/>
                  <a:pt x="1316" y="165"/>
                </a:cubicBezTo>
                <a:cubicBezTo>
                  <a:pt x="1316" y="164"/>
                  <a:pt x="1316" y="164"/>
                  <a:pt x="1316" y="164"/>
                </a:cubicBezTo>
                <a:cubicBezTo>
                  <a:pt x="1316" y="163"/>
                  <a:pt x="1316" y="163"/>
                  <a:pt x="1316" y="163"/>
                </a:cubicBezTo>
                <a:cubicBezTo>
                  <a:pt x="1316" y="163"/>
                  <a:pt x="1316" y="163"/>
                  <a:pt x="1316" y="163"/>
                </a:cubicBezTo>
                <a:cubicBezTo>
                  <a:pt x="1317" y="163"/>
                  <a:pt x="1317" y="163"/>
                  <a:pt x="1317" y="163"/>
                </a:cubicBezTo>
                <a:cubicBezTo>
                  <a:pt x="1318" y="164"/>
                  <a:pt x="1318" y="164"/>
                  <a:pt x="1318" y="164"/>
                </a:cubicBezTo>
                <a:cubicBezTo>
                  <a:pt x="1319" y="163"/>
                  <a:pt x="1319" y="163"/>
                  <a:pt x="1319" y="163"/>
                </a:cubicBezTo>
                <a:cubicBezTo>
                  <a:pt x="1320" y="163"/>
                  <a:pt x="1320" y="163"/>
                  <a:pt x="1320" y="163"/>
                </a:cubicBezTo>
                <a:cubicBezTo>
                  <a:pt x="1320" y="162"/>
                  <a:pt x="1320" y="162"/>
                  <a:pt x="1320" y="162"/>
                </a:cubicBezTo>
                <a:cubicBezTo>
                  <a:pt x="1320" y="161"/>
                  <a:pt x="1320" y="161"/>
                  <a:pt x="1320" y="161"/>
                </a:cubicBezTo>
                <a:cubicBezTo>
                  <a:pt x="1319" y="160"/>
                  <a:pt x="1319" y="160"/>
                  <a:pt x="1319" y="160"/>
                </a:cubicBezTo>
                <a:cubicBezTo>
                  <a:pt x="1320" y="160"/>
                  <a:pt x="1320" y="160"/>
                  <a:pt x="1320" y="160"/>
                </a:cubicBezTo>
                <a:cubicBezTo>
                  <a:pt x="1322" y="160"/>
                  <a:pt x="1322" y="160"/>
                  <a:pt x="1322" y="160"/>
                </a:cubicBezTo>
                <a:cubicBezTo>
                  <a:pt x="1322" y="160"/>
                  <a:pt x="1322" y="160"/>
                  <a:pt x="1322" y="160"/>
                </a:cubicBezTo>
                <a:cubicBezTo>
                  <a:pt x="1323" y="159"/>
                  <a:pt x="1323" y="159"/>
                  <a:pt x="1323" y="159"/>
                </a:cubicBezTo>
                <a:cubicBezTo>
                  <a:pt x="1323" y="158"/>
                  <a:pt x="1323" y="158"/>
                  <a:pt x="1323" y="158"/>
                </a:cubicBezTo>
                <a:cubicBezTo>
                  <a:pt x="1324" y="159"/>
                  <a:pt x="1324" y="159"/>
                  <a:pt x="1324" y="159"/>
                </a:cubicBezTo>
                <a:cubicBezTo>
                  <a:pt x="1325" y="159"/>
                  <a:pt x="1325" y="159"/>
                  <a:pt x="1325" y="159"/>
                </a:cubicBezTo>
                <a:cubicBezTo>
                  <a:pt x="1326" y="160"/>
                  <a:pt x="1326" y="160"/>
                  <a:pt x="1326" y="160"/>
                </a:cubicBezTo>
                <a:cubicBezTo>
                  <a:pt x="1326" y="159"/>
                  <a:pt x="1326" y="159"/>
                  <a:pt x="1326" y="159"/>
                </a:cubicBezTo>
                <a:cubicBezTo>
                  <a:pt x="1326" y="158"/>
                  <a:pt x="1326" y="158"/>
                  <a:pt x="1326" y="158"/>
                </a:cubicBezTo>
                <a:cubicBezTo>
                  <a:pt x="1325" y="157"/>
                  <a:pt x="1325" y="157"/>
                  <a:pt x="1325" y="157"/>
                </a:cubicBezTo>
                <a:cubicBezTo>
                  <a:pt x="1325" y="157"/>
                  <a:pt x="1325" y="157"/>
                  <a:pt x="1325" y="157"/>
                </a:cubicBezTo>
                <a:cubicBezTo>
                  <a:pt x="1327" y="156"/>
                  <a:pt x="1327" y="156"/>
                  <a:pt x="1327" y="156"/>
                </a:cubicBezTo>
                <a:cubicBezTo>
                  <a:pt x="1328" y="156"/>
                  <a:pt x="1328" y="156"/>
                  <a:pt x="1328" y="156"/>
                </a:cubicBezTo>
                <a:cubicBezTo>
                  <a:pt x="1330" y="156"/>
                  <a:pt x="1330" y="156"/>
                  <a:pt x="1330" y="156"/>
                </a:cubicBezTo>
                <a:cubicBezTo>
                  <a:pt x="1332" y="154"/>
                  <a:pt x="1332" y="154"/>
                  <a:pt x="1332" y="154"/>
                </a:cubicBezTo>
                <a:cubicBezTo>
                  <a:pt x="1333" y="153"/>
                  <a:pt x="1333" y="153"/>
                  <a:pt x="1333" y="153"/>
                </a:cubicBezTo>
                <a:cubicBezTo>
                  <a:pt x="1333" y="152"/>
                  <a:pt x="1333" y="152"/>
                  <a:pt x="1333" y="152"/>
                </a:cubicBezTo>
                <a:cubicBezTo>
                  <a:pt x="1330" y="153"/>
                  <a:pt x="1330" y="153"/>
                  <a:pt x="1330" y="153"/>
                </a:cubicBezTo>
                <a:cubicBezTo>
                  <a:pt x="1328" y="153"/>
                  <a:pt x="1328" y="153"/>
                  <a:pt x="1328" y="153"/>
                </a:cubicBezTo>
                <a:cubicBezTo>
                  <a:pt x="1327" y="152"/>
                  <a:pt x="1327" y="152"/>
                  <a:pt x="1327" y="152"/>
                </a:cubicBezTo>
                <a:cubicBezTo>
                  <a:pt x="1324" y="152"/>
                  <a:pt x="1324" y="152"/>
                  <a:pt x="1324" y="152"/>
                </a:cubicBezTo>
                <a:cubicBezTo>
                  <a:pt x="1323" y="152"/>
                  <a:pt x="1323" y="152"/>
                  <a:pt x="1323" y="152"/>
                </a:cubicBezTo>
                <a:cubicBezTo>
                  <a:pt x="1320" y="152"/>
                  <a:pt x="1320" y="152"/>
                  <a:pt x="1320" y="152"/>
                </a:cubicBezTo>
                <a:cubicBezTo>
                  <a:pt x="1318" y="151"/>
                  <a:pt x="1318" y="151"/>
                  <a:pt x="1318" y="151"/>
                </a:cubicBezTo>
                <a:cubicBezTo>
                  <a:pt x="1315" y="150"/>
                  <a:pt x="1315" y="150"/>
                  <a:pt x="1315" y="150"/>
                </a:cubicBezTo>
                <a:cubicBezTo>
                  <a:pt x="1313" y="148"/>
                  <a:pt x="1313" y="148"/>
                  <a:pt x="1313" y="148"/>
                </a:cubicBezTo>
                <a:cubicBezTo>
                  <a:pt x="1312" y="147"/>
                  <a:pt x="1312" y="147"/>
                  <a:pt x="1312" y="147"/>
                </a:cubicBezTo>
                <a:cubicBezTo>
                  <a:pt x="1311" y="147"/>
                  <a:pt x="1311" y="147"/>
                  <a:pt x="1311" y="147"/>
                </a:cubicBezTo>
                <a:cubicBezTo>
                  <a:pt x="1310" y="148"/>
                  <a:pt x="1310" y="148"/>
                  <a:pt x="1310" y="148"/>
                </a:cubicBezTo>
                <a:cubicBezTo>
                  <a:pt x="1309" y="148"/>
                  <a:pt x="1309" y="148"/>
                  <a:pt x="1309" y="148"/>
                </a:cubicBezTo>
                <a:cubicBezTo>
                  <a:pt x="1310" y="147"/>
                  <a:pt x="1310" y="147"/>
                  <a:pt x="1310" y="147"/>
                </a:cubicBezTo>
                <a:cubicBezTo>
                  <a:pt x="1310" y="146"/>
                  <a:pt x="1310" y="146"/>
                  <a:pt x="1310" y="146"/>
                </a:cubicBezTo>
                <a:cubicBezTo>
                  <a:pt x="1309" y="147"/>
                  <a:pt x="1309" y="147"/>
                  <a:pt x="1309" y="147"/>
                </a:cubicBezTo>
                <a:cubicBezTo>
                  <a:pt x="1306" y="149"/>
                  <a:pt x="1306" y="149"/>
                  <a:pt x="1306" y="149"/>
                </a:cubicBezTo>
                <a:cubicBezTo>
                  <a:pt x="1304" y="150"/>
                  <a:pt x="1304" y="150"/>
                  <a:pt x="1304" y="150"/>
                </a:cubicBezTo>
                <a:cubicBezTo>
                  <a:pt x="1302" y="150"/>
                  <a:pt x="1302" y="150"/>
                  <a:pt x="1302" y="150"/>
                </a:cubicBezTo>
                <a:cubicBezTo>
                  <a:pt x="1301" y="150"/>
                  <a:pt x="1301" y="150"/>
                  <a:pt x="1301" y="150"/>
                </a:cubicBezTo>
                <a:cubicBezTo>
                  <a:pt x="1300" y="150"/>
                  <a:pt x="1300" y="150"/>
                  <a:pt x="1300" y="150"/>
                </a:cubicBezTo>
                <a:cubicBezTo>
                  <a:pt x="1299" y="149"/>
                  <a:pt x="1299" y="149"/>
                  <a:pt x="1299" y="149"/>
                </a:cubicBezTo>
                <a:cubicBezTo>
                  <a:pt x="1299" y="149"/>
                  <a:pt x="1298" y="150"/>
                  <a:pt x="1297" y="150"/>
                </a:cubicBezTo>
                <a:cubicBezTo>
                  <a:pt x="1297" y="150"/>
                  <a:pt x="1296" y="150"/>
                  <a:pt x="1296" y="150"/>
                </a:cubicBezTo>
                <a:cubicBezTo>
                  <a:pt x="1293" y="152"/>
                  <a:pt x="1293" y="152"/>
                  <a:pt x="1293" y="152"/>
                </a:cubicBezTo>
                <a:cubicBezTo>
                  <a:pt x="1293" y="153"/>
                  <a:pt x="1293" y="153"/>
                  <a:pt x="1293" y="153"/>
                </a:cubicBezTo>
                <a:cubicBezTo>
                  <a:pt x="1292" y="152"/>
                  <a:pt x="1292" y="152"/>
                  <a:pt x="1292" y="152"/>
                </a:cubicBezTo>
                <a:cubicBezTo>
                  <a:pt x="1291" y="152"/>
                  <a:pt x="1291" y="152"/>
                  <a:pt x="1291" y="152"/>
                </a:cubicBezTo>
                <a:cubicBezTo>
                  <a:pt x="1288" y="152"/>
                  <a:pt x="1288" y="152"/>
                  <a:pt x="1288" y="152"/>
                </a:cubicBezTo>
                <a:cubicBezTo>
                  <a:pt x="1286" y="151"/>
                  <a:pt x="1286" y="151"/>
                  <a:pt x="1286" y="151"/>
                </a:cubicBezTo>
                <a:cubicBezTo>
                  <a:pt x="1285" y="151"/>
                  <a:pt x="1285" y="151"/>
                  <a:pt x="1285" y="151"/>
                </a:cubicBezTo>
                <a:cubicBezTo>
                  <a:pt x="1285" y="151"/>
                  <a:pt x="1285" y="151"/>
                  <a:pt x="1285" y="151"/>
                </a:cubicBezTo>
                <a:cubicBezTo>
                  <a:pt x="1286" y="149"/>
                  <a:pt x="1286" y="149"/>
                  <a:pt x="1286" y="149"/>
                </a:cubicBezTo>
                <a:cubicBezTo>
                  <a:pt x="1287" y="149"/>
                  <a:pt x="1287" y="149"/>
                  <a:pt x="1287" y="149"/>
                </a:cubicBezTo>
                <a:cubicBezTo>
                  <a:pt x="1289" y="150"/>
                  <a:pt x="1289" y="150"/>
                  <a:pt x="1289" y="150"/>
                </a:cubicBezTo>
                <a:cubicBezTo>
                  <a:pt x="1290" y="151"/>
                  <a:pt x="1290" y="151"/>
                  <a:pt x="1290" y="151"/>
                </a:cubicBezTo>
                <a:cubicBezTo>
                  <a:pt x="1291" y="150"/>
                  <a:pt x="1291" y="150"/>
                  <a:pt x="1291" y="150"/>
                </a:cubicBezTo>
                <a:cubicBezTo>
                  <a:pt x="1294" y="150"/>
                  <a:pt x="1294" y="150"/>
                  <a:pt x="1294" y="150"/>
                </a:cubicBezTo>
                <a:cubicBezTo>
                  <a:pt x="1295" y="148"/>
                  <a:pt x="1295" y="148"/>
                  <a:pt x="1295" y="148"/>
                </a:cubicBezTo>
                <a:cubicBezTo>
                  <a:pt x="1297" y="148"/>
                  <a:pt x="1297" y="148"/>
                  <a:pt x="1297" y="148"/>
                </a:cubicBezTo>
                <a:cubicBezTo>
                  <a:pt x="1299" y="149"/>
                  <a:pt x="1299" y="149"/>
                  <a:pt x="1299" y="149"/>
                </a:cubicBezTo>
                <a:cubicBezTo>
                  <a:pt x="1301" y="148"/>
                  <a:pt x="1301" y="148"/>
                  <a:pt x="1301" y="148"/>
                </a:cubicBezTo>
                <a:cubicBezTo>
                  <a:pt x="1301" y="147"/>
                  <a:pt x="1301" y="147"/>
                  <a:pt x="1301" y="147"/>
                </a:cubicBezTo>
                <a:cubicBezTo>
                  <a:pt x="1301" y="146"/>
                  <a:pt x="1301" y="146"/>
                  <a:pt x="1301" y="146"/>
                </a:cubicBezTo>
                <a:cubicBezTo>
                  <a:pt x="1300" y="146"/>
                  <a:pt x="1300" y="146"/>
                  <a:pt x="1300" y="146"/>
                </a:cubicBezTo>
                <a:cubicBezTo>
                  <a:pt x="1299" y="146"/>
                  <a:pt x="1299" y="146"/>
                  <a:pt x="1299" y="146"/>
                </a:cubicBezTo>
                <a:cubicBezTo>
                  <a:pt x="1298" y="145"/>
                  <a:pt x="1298" y="145"/>
                  <a:pt x="1298" y="145"/>
                </a:cubicBezTo>
                <a:cubicBezTo>
                  <a:pt x="1297" y="146"/>
                  <a:pt x="1297" y="146"/>
                  <a:pt x="1297" y="146"/>
                </a:cubicBezTo>
                <a:cubicBezTo>
                  <a:pt x="1295" y="145"/>
                  <a:pt x="1295" y="145"/>
                  <a:pt x="1295" y="145"/>
                </a:cubicBezTo>
                <a:cubicBezTo>
                  <a:pt x="1292" y="145"/>
                  <a:pt x="1292" y="145"/>
                  <a:pt x="1292" y="145"/>
                </a:cubicBezTo>
                <a:cubicBezTo>
                  <a:pt x="1290" y="146"/>
                  <a:pt x="1290" y="146"/>
                  <a:pt x="1290" y="146"/>
                </a:cubicBezTo>
                <a:cubicBezTo>
                  <a:pt x="1289" y="146"/>
                  <a:pt x="1289" y="146"/>
                  <a:pt x="1289" y="146"/>
                </a:cubicBezTo>
                <a:cubicBezTo>
                  <a:pt x="1286" y="145"/>
                  <a:pt x="1286" y="145"/>
                  <a:pt x="1286" y="145"/>
                </a:cubicBezTo>
                <a:cubicBezTo>
                  <a:pt x="1286" y="144"/>
                  <a:pt x="1286" y="144"/>
                  <a:pt x="1286" y="144"/>
                </a:cubicBezTo>
                <a:cubicBezTo>
                  <a:pt x="1285" y="144"/>
                  <a:pt x="1285" y="144"/>
                  <a:pt x="1285" y="144"/>
                </a:cubicBezTo>
                <a:cubicBezTo>
                  <a:pt x="1283" y="144"/>
                  <a:pt x="1283" y="144"/>
                  <a:pt x="1283" y="144"/>
                </a:cubicBezTo>
                <a:cubicBezTo>
                  <a:pt x="1281" y="144"/>
                  <a:pt x="1281" y="144"/>
                  <a:pt x="1281" y="144"/>
                </a:cubicBezTo>
                <a:cubicBezTo>
                  <a:pt x="1277" y="146"/>
                  <a:pt x="1277" y="146"/>
                  <a:pt x="1277" y="146"/>
                </a:cubicBezTo>
                <a:cubicBezTo>
                  <a:pt x="1277" y="146"/>
                  <a:pt x="1277" y="146"/>
                  <a:pt x="1277" y="146"/>
                </a:cubicBezTo>
                <a:cubicBezTo>
                  <a:pt x="1278" y="144"/>
                  <a:pt x="1278" y="144"/>
                  <a:pt x="1278" y="144"/>
                </a:cubicBezTo>
                <a:cubicBezTo>
                  <a:pt x="1279" y="143"/>
                  <a:pt x="1279" y="143"/>
                  <a:pt x="1279" y="143"/>
                </a:cubicBezTo>
                <a:cubicBezTo>
                  <a:pt x="1280" y="143"/>
                  <a:pt x="1280" y="143"/>
                  <a:pt x="1280" y="143"/>
                </a:cubicBezTo>
                <a:cubicBezTo>
                  <a:pt x="1282" y="143"/>
                  <a:pt x="1282" y="143"/>
                  <a:pt x="1282" y="143"/>
                </a:cubicBezTo>
                <a:cubicBezTo>
                  <a:pt x="1286" y="141"/>
                  <a:pt x="1286" y="141"/>
                  <a:pt x="1286" y="141"/>
                </a:cubicBezTo>
                <a:cubicBezTo>
                  <a:pt x="1287" y="141"/>
                  <a:pt x="1287" y="141"/>
                  <a:pt x="1287" y="141"/>
                </a:cubicBezTo>
                <a:cubicBezTo>
                  <a:pt x="1287" y="139"/>
                  <a:pt x="1287" y="139"/>
                  <a:pt x="1287" y="139"/>
                </a:cubicBezTo>
                <a:cubicBezTo>
                  <a:pt x="1288" y="138"/>
                  <a:pt x="1288" y="138"/>
                  <a:pt x="1288" y="138"/>
                </a:cubicBezTo>
                <a:cubicBezTo>
                  <a:pt x="1289" y="138"/>
                  <a:pt x="1289" y="138"/>
                  <a:pt x="1289" y="138"/>
                </a:cubicBezTo>
                <a:cubicBezTo>
                  <a:pt x="1289" y="138"/>
                  <a:pt x="1289" y="138"/>
                  <a:pt x="1289" y="138"/>
                </a:cubicBezTo>
                <a:cubicBezTo>
                  <a:pt x="1290" y="137"/>
                  <a:pt x="1290" y="137"/>
                  <a:pt x="1290" y="137"/>
                </a:cubicBezTo>
                <a:cubicBezTo>
                  <a:pt x="1290" y="136"/>
                  <a:pt x="1290" y="136"/>
                  <a:pt x="1290" y="136"/>
                </a:cubicBezTo>
                <a:cubicBezTo>
                  <a:pt x="1289" y="135"/>
                  <a:pt x="1289" y="135"/>
                  <a:pt x="1289" y="135"/>
                </a:cubicBezTo>
                <a:cubicBezTo>
                  <a:pt x="1288" y="134"/>
                  <a:pt x="1288" y="134"/>
                  <a:pt x="1288" y="134"/>
                </a:cubicBezTo>
                <a:cubicBezTo>
                  <a:pt x="1287" y="134"/>
                  <a:pt x="1287" y="134"/>
                  <a:pt x="1287" y="134"/>
                </a:cubicBezTo>
                <a:cubicBezTo>
                  <a:pt x="1289" y="133"/>
                  <a:pt x="1289" y="133"/>
                  <a:pt x="1289" y="133"/>
                </a:cubicBezTo>
                <a:cubicBezTo>
                  <a:pt x="1289" y="133"/>
                  <a:pt x="1289" y="133"/>
                  <a:pt x="1289" y="133"/>
                </a:cubicBezTo>
                <a:cubicBezTo>
                  <a:pt x="1290" y="134"/>
                  <a:pt x="1290" y="134"/>
                  <a:pt x="1290" y="134"/>
                </a:cubicBezTo>
                <a:cubicBezTo>
                  <a:pt x="1291" y="134"/>
                  <a:pt x="1291" y="134"/>
                  <a:pt x="1291" y="134"/>
                </a:cubicBezTo>
                <a:cubicBezTo>
                  <a:pt x="1292" y="133"/>
                  <a:pt x="1292" y="133"/>
                  <a:pt x="1292" y="133"/>
                </a:cubicBezTo>
                <a:cubicBezTo>
                  <a:pt x="1291" y="132"/>
                  <a:pt x="1291" y="132"/>
                  <a:pt x="1291" y="132"/>
                </a:cubicBezTo>
                <a:cubicBezTo>
                  <a:pt x="1291" y="132"/>
                  <a:pt x="1291" y="132"/>
                  <a:pt x="1291" y="132"/>
                </a:cubicBezTo>
                <a:cubicBezTo>
                  <a:pt x="1291" y="130"/>
                  <a:pt x="1291" y="130"/>
                  <a:pt x="1291" y="130"/>
                </a:cubicBezTo>
                <a:cubicBezTo>
                  <a:pt x="1292" y="130"/>
                  <a:pt x="1292" y="130"/>
                  <a:pt x="1292" y="130"/>
                </a:cubicBezTo>
                <a:cubicBezTo>
                  <a:pt x="1293" y="131"/>
                  <a:pt x="1293" y="131"/>
                  <a:pt x="1293" y="131"/>
                </a:cubicBezTo>
                <a:cubicBezTo>
                  <a:pt x="1293" y="132"/>
                  <a:pt x="1293" y="132"/>
                  <a:pt x="1293" y="132"/>
                </a:cubicBezTo>
                <a:cubicBezTo>
                  <a:pt x="1294" y="134"/>
                  <a:pt x="1294" y="134"/>
                  <a:pt x="1294" y="134"/>
                </a:cubicBezTo>
                <a:cubicBezTo>
                  <a:pt x="1295" y="135"/>
                  <a:pt x="1295" y="135"/>
                  <a:pt x="1295" y="135"/>
                </a:cubicBezTo>
                <a:cubicBezTo>
                  <a:pt x="1297" y="134"/>
                  <a:pt x="1297" y="134"/>
                  <a:pt x="1297" y="134"/>
                </a:cubicBezTo>
                <a:cubicBezTo>
                  <a:pt x="1299" y="134"/>
                  <a:pt x="1299" y="134"/>
                  <a:pt x="1299" y="134"/>
                </a:cubicBezTo>
                <a:cubicBezTo>
                  <a:pt x="1304" y="132"/>
                  <a:pt x="1304" y="132"/>
                  <a:pt x="1304" y="132"/>
                </a:cubicBezTo>
                <a:cubicBezTo>
                  <a:pt x="1306" y="132"/>
                  <a:pt x="1306" y="132"/>
                  <a:pt x="1306" y="132"/>
                </a:cubicBezTo>
                <a:cubicBezTo>
                  <a:pt x="1307" y="131"/>
                  <a:pt x="1307" y="131"/>
                  <a:pt x="1307" y="131"/>
                </a:cubicBezTo>
                <a:cubicBezTo>
                  <a:pt x="1308" y="130"/>
                  <a:pt x="1308" y="130"/>
                  <a:pt x="1308" y="130"/>
                </a:cubicBezTo>
                <a:cubicBezTo>
                  <a:pt x="1309" y="129"/>
                  <a:pt x="1309" y="129"/>
                  <a:pt x="1309" y="129"/>
                </a:cubicBezTo>
                <a:cubicBezTo>
                  <a:pt x="1310" y="128"/>
                  <a:pt x="1310" y="128"/>
                  <a:pt x="1310" y="128"/>
                </a:cubicBezTo>
                <a:cubicBezTo>
                  <a:pt x="1309" y="126"/>
                  <a:pt x="1309" y="126"/>
                  <a:pt x="1309" y="126"/>
                </a:cubicBezTo>
                <a:cubicBezTo>
                  <a:pt x="1308" y="124"/>
                  <a:pt x="1308" y="124"/>
                  <a:pt x="1308" y="124"/>
                </a:cubicBezTo>
                <a:cubicBezTo>
                  <a:pt x="1307" y="124"/>
                  <a:pt x="1307" y="124"/>
                  <a:pt x="1307" y="124"/>
                </a:cubicBezTo>
                <a:cubicBezTo>
                  <a:pt x="1306" y="123"/>
                  <a:pt x="1306" y="123"/>
                  <a:pt x="1306" y="123"/>
                </a:cubicBezTo>
                <a:cubicBezTo>
                  <a:pt x="1301" y="122"/>
                  <a:pt x="1301" y="122"/>
                  <a:pt x="1301" y="122"/>
                </a:cubicBezTo>
                <a:cubicBezTo>
                  <a:pt x="1300" y="122"/>
                  <a:pt x="1300" y="122"/>
                  <a:pt x="1300" y="122"/>
                </a:cubicBezTo>
                <a:cubicBezTo>
                  <a:pt x="1298" y="123"/>
                  <a:pt x="1298" y="123"/>
                  <a:pt x="1298" y="123"/>
                </a:cubicBezTo>
                <a:cubicBezTo>
                  <a:pt x="1298" y="122"/>
                  <a:pt x="1298" y="122"/>
                  <a:pt x="1298" y="122"/>
                </a:cubicBezTo>
                <a:cubicBezTo>
                  <a:pt x="1298" y="121"/>
                  <a:pt x="1298" y="121"/>
                  <a:pt x="1298" y="121"/>
                </a:cubicBezTo>
                <a:cubicBezTo>
                  <a:pt x="1297" y="120"/>
                  <a:pt x="1297" y="120"/>
                  <a:pt x="1297" y="120"/>
                </a:cubicBezTo>
                <a:cubicBezTo>
                  <a:pt x="1295" y="121"/>
                  <a:pt x="1295" y="121"/>
                  <a:pt x="1295" y="121"/>
                </a:cubicBezTo>
                <a:cubicBezTo>
                  <a:pt x="1294" y="121"/>
                  <a:pt x="1294" y="121"/>
                  <a:pt x="1294" y="121"/>
                </a:cubicBezTo>
                <a:cubicBezTo>
                  <a:pt x="1292" y="122"/>
                  <a:pt x="1292" y="122"/>
                  <a:pt x="1292" y="122"/>
                </a:cubicBezTo>
                <a:cubicBezTo>
                  <a:pt x="1291" y="123"/>
                  <a:pt x="1291" y="123"/>
                  <a:pt x="1291" y="123"/>
                </a:cubicBezTo>
                <a:cubicBezTo>
                  <a:pt x="1289" y="122"/>
                  <a:pt x="1289" y="122"/>
                  <a:pt x="1289" y="122"/>
                </a:cubicBezTo>
                <a:cubicBezTo>
                  <a:pt x="1289" y="121"/>
                  <a:pt x="1289" y="121"/>
                  <a:pt x="1289" y="121"/>
                </a:cubicBezTo>
                <a:cubicBezTo>
                  <a:pt x="1290" y="122"/>
                  <a:pt x="1290" y="122"/>
                  <a:pt x="1290" y="122"/>
                </a:cubicBezTo>
                <a:cubicBezTo>
                  <a:pt x="1292" y="121"/>
                  <a:pt x="1292" y="121"/>
                  <a:pt x="1292" y="121"/>
                </a:cubicBezTo>
                <a:cubicBezTo>
                  <a:pt x="1293" y="120"/>
                  <a:pt x="1293" y="120"/>
                  <a:pt x="1293" y="120"/>
                </a:cubicBezTo>
                <a:cubicBezTo>
                  <a:pt x="1295" y="120"/>
                  <a:pt x="1295" y="120"/>
                  <a:pt x="1295" y="120"/>
                </a:cubicBezTo>
                <a:cubicBezTo>
                  <a:pt x="1295" y="119"/>
                  <a:pt x="1295" y="119"/>
                  <a:pt x="1295" y="119"/>
                </a:cubicBezTo>
                <a:cubicBezTo>
                  <a:pt x="1294" y="118"/>
                  <a:pt x="1294" y="118"/>
                  <a:pt x="1294" y="118"/>
                </a:cubicBezTo>
                <a:cubicBezTo>
                  <a:pt x="1293" y="116"/>
                  <a:pt x="1293" y="116"/>
                  <a:pt x="1293" y="116"/>
                </a:cubicBezTo>
                <a:cubicBezTo>
                  <a:pt x="1292" y="115"/>
                  <a:pt x="1292" y="115"/>
                  <a:pt x="1292" y="115"/>
                </a:cubicBezTo>
                <a:cubicBezTo>
                  <a:pt x="1290" y="115"/>
                  <a:pt x="1290" y="115"/>
                  <a:pt x="1290" y="115"/>
                </a:cubicBezTo>
                <a:cubicBezTo>
                  <a:pt x="1291" y="114"/>
                  <a:pt x="1291" y="114"/>
                  <a:pt x="1291" y="114"/>
                </a:cubicBezTo>
                <a:cubicBezTo>
                  <a:pt x="1293" y="113"/>
                  <a:pt x="1293" y="113"/>
                  <a:pt x="1293" y="113"/>
                </a:cubicBezTo>
                <a:cubicBezTo>
                  <a:pt x="1293" y="113"/>
                  <a:pt x="1293" y="113"/>
                  <a:pt x="1293" y="113"/>
                </a:cubicBezTo>
                <a:cubicBezTo>
                  <a:pt x="1293" y="111"/>
                  <a:pt x="1293" y="111"/>
                  <a:pt x="1293" y="111"/>
                </a:cubicBezTo>
                <a:cubicBezTo>
                  <a:pt x="1293" y="110"/>
                  <a:pt x="1293" y="110"/>
                  <a:pt x="1293" y="110"/>
                </a:cubicBezTo>
                <a:cubicBezTo>
                  <a:pt x="1294" y="111"/>
                  <a:pt x="1294" y="111"/>
                  <a:pt x="1294" y="111"/>
                </a:cubicBezTo>
                <a:cubicBezTo>
                  <a:pt x="1295" y="113"/>
                  <a:pt x="1295" y="113"/>
                  <a:pt x="1295" y="113"/>
                </a:cubicBezTo>
                <a:cubicBezTo>
                  <a:pt x="1296" y="115"/>
                  <a:pt x="1296" y="115"/>
                  <a:pt x="1296" y="115"/>
                </a:cubicBezTo>
                <a:cubicBezTo>
                  <a:pt x="1296" y="116"/>
                  <a:pt x="1296" y="116"/>
                  <a:pt x="1296" y="116"/>
                </a:cubicBezTo>
                <a:cubicBezTo>
                  <a:pt x="1298" y="118"/>
                  <a:pt x="1298" y="118"/>
                  <a:pt x="1298" y="118"/>
                </a:cubicBezTo>
                <a:cubicBezTo>
                  <a:pt x="1298" y="119"/>
                  <a:pt x="1298" y="119"/>
                  <a:pt x="1298" y="119"/>
                </a:cubicBezTo>
                <a:cubicBezTo>
                  <a:pt x="1300" y="120"/>
                  <a:pt x="1300" y="120"/>
                  <a:pt x="1300" y="120"/>
                </a:cubicBezTo>
                <a:cubicBezTo>
                  <a:pt x="1300" y="121"/>
                  <a:pt x="1300" y="121"/>
                  <a:pt x="1300" y="121"/>
                </a:cubicBezTo>
                <a:cubicBezTo>
                  <a:pt x="1302" y="120"/>
                  <a:pt x="1302" y="120"/>
                  <a:pt x="1302" y="120"/>
                </a:cubicBezTo>
                <a:cubicBezTo>
                  <a:pt x="1302" y="120"/>
                  <a:pt x="1302" y="120"/>
                  <a:pt x="1302" y="120"/>
                </a:cubicBezTo>
                <a:cubicBezTo>
                  <a:pt x="1304" y="120"/>
                  <a:pt x="1304" y="120"/>
                  <a:pt x="1304" y="120"/>
                </a:cubicBezTo>
                <a:cubicBezTo>
                  <a:pt x="1306" y="120"/>
                  <a:pt x="1306" y="120"/>
                  <a:pt x="1306" y="120"/>
                </a:cubicBezTo>
                <a:cubicBezTo>
                  <a:pt x="1307" y="119"/>
                  <a:pt x="1307" y="119"/>
                  <a:pt x="1307" y="119"/>
                </a:cubicBezTo>
                <a:cubicBezTo>
                  <a:pt x="1308" y="120"/>
                  <a:pt x="1308" y="120"/>
                  <a:pt x="1308" y="120"/>
                </a:cubicBezTo>
                <a:cubicBezTo>
                  <a:pt x="1308" y="122"/>
                  <a:pt x="1308" y="122"/>
                  <a:pt x="1308" y="122"/>
                </a:cubicBezTo>
                <a:cubicBezTo>
                  <a:pt x="1311" y="126"/>
                  <a:pt x="1311" y="126"/>
                  <a:pt x="1311" y="126"/>
                </a:cubicBezTo>
                <a:cubicBezTo>
                  <a:pt x="1313" y="127"/>
                  <a:pt x="1313" y="127"/>
                  <a:pt x="1313" y="127"/>
                </a:cubicBezTo>
                <a:cubicBezTo>
                  <a:pt x="1313" y="126"/>
                  <a:pt x="1313" y="126"/>
                  <a:pt x="1313" y="126"/>
                </a:cubicBezTo>
                <a:cubicBezTo>
                  <a:pt x="1315" y="126"/>
                  <a:pt x="1315" y="126"/>
                  <a:pt x="1315" y="126"/>
                </a:cubicBezTo>
                <a:cubicBezTo>
                  <a:pt x="1316" y="126"/>
                  <a:pt x="1316" y="126"/>
                  <a:pt x="1316" y="126"/>
                </a:cubicBezTo>
                <a:cubicBezTo>
                  <a:pt x="1316" y="127"/>
                  <a:pt x="1316" y="127"/>
                  <a:pt x="1316" y="127"/>
                </a:cubicBezTo>
                <a:cubicBezTo>
                  <a:pt x="1316" y="128"/>
                  <a:pt x="1316" y="128"/>
                  <a:pt x="1316" y="128"/>
                </a:cubicBezTo>
                <a:cubicBezTo>
                  <a:pt x="1315" y="130"/>
                  <a:pt x="1315" y="130"/>
                  <a:pt x="1315" y="130"/>
                </a:cubicBezTo>
                <a:cubicBezTo>
                  <a:pt x="1316" y="132"/>
                  <a:pt x="1316" y="132"/>
                  <a:pt x="1316" y="132"/>
                </a:cubicBezTo>
                <a:cubicBezTo>
                  <a:pt x="1317" y="134"/>
                  <a:pt x="1317" y="134"/>
                  <a:pt x="1317" y="134"/>
                </a:cubicBezTo>
                <a:cubicBezTo>
                  <a:pt x="1318" y="135"/>
                  <a:pt x="1318" y="135"/>
                  <a:pt x="1318" y="135"/>
                </a:cubicBezTo>
                <a:cubicBezTo>
                  <a:pt x="1318" y="138"/>
                  <a:pt x="1318" y="138"/>
                  <a:pt x="1318" y="138"/>
                </a:cubicBezTo>
                <a:cubicBezTo>
                  <a:pt x="1319" y="140"/>
                  <a:pt x="1319" y="140"/>
                  <a:pt x="1319" y="140"/>
                </a:cubicBezTo>
                <a:cubicBezTo>
                  <a:pt x="1320" y="141"/>
                  <a:pt x="1320" y="141"/>
                  <a:pt x="1320" y="141"/>
                </a:cubicBezTo>
                <a:cubicBezTo>
                  <a:pt x="1322" y="144"/>
                  <a:pt x="1322" y="144"/>
                  <a:pt x="1322" y="144"/>
                </a:cubicBezTo>
                <a:cubicBezTo>
                  <a:pt x="1324" y="146"/>
                  <a:pt x="1324" y="146"/>
                  <a:pt x="1324" y="146"/>
                </a:cubicBezTo>
                <a:cubicBezTo>
                  <a:pt x="1325" y="147"/>
                  <a:pt x="1325" y="147"/>
                  <a:pt x="1325" y="147"/>
                </a:cubicBezTo>
                <a:cubicBezTo>
                  <a:pt x="1327" y="147"/>
                  <a:pt x="1327" y="147"/>
                  <a:pt x="1327" y="147"/>
                </a:cubicBezTo>
                <a:cubicBezTo>
                  <a:pt x="1328" y="146"/>
                  <a:pt x="1328" y="146"/>
                  <a:pt x="1328" y="146"/>
                </a:cubicBezTo>
                <a:cubicBezTo>
                  <a:pt x="1329" y="146"/>
                  <a:pt x="1329" y="146"/>
                  <a:pt x="1329" y="146"/>
                </a:cubicBezTo>
                <a:cubicBezTo>
                  <a:pt x="1330" y="146"/>
                  <a:pt x="1330" y="146"/>
                  <a:pt x="1330" y="146"/>
                </a:cubicBezTo>
                <a:cubicBezTo>
                  <a:pt x="1330" y="145"/>
                  <a:pt x="1330" y="145"/>
                  <a:pt x="1330" y="145"/>
                </a:cubicBezTo>
                <a:cubicBezTo>
                  <a:pt x="1330" y="142"/>
                  <a:pt x="1330" y="142"/>
                  <a:pt x="1330" y="142"/>
                </a:cubicBezTo>
                <a:cubicBezTo>
                  <a:pt x="1330" y="140"/>
                  <a:pt x="1330" y="140"/>
                  <a:pt x="1330" y="140"/>
                </a:cubicBezTo>
                <a:cubicBezTo>
                  <a:pt x="1330" y="138"/>
                  <a:pt x="1330" y="138"/>
                  <a:pt x="1330" y="138"/>
                </a:cubicBezTo>
                <a:cubicBezTo>
                  <a:pt x="1331" y="137"/>
                  <a:pt x="1331" y="137"/>
                  <a:pt x="1331" y="137"/>
                </a:cubicBezTo>
                <a:cubicBezTo>
                  <a:pt x="1331" y="137"/>
                  <a:pt x="1331" y="137"/>
                  <a:pt x="1331" y="137"/>
                </a:cubicBezTo>
                <a:cubicBezTo>
                  <a:pt x="1332" y="138"/>
                  <a:pt x="1332" y="138"/>
                  <a:pt x="1332" y="138"/>
                </a:cubicBezTo>
                <a:cubicBezTo>
                  <a:pt x="1332" y="139"/>
                  <a:pt x="1332" y="139"/>
                  <a:pt x="1332" y="139"/>
                </a:cubicBezTo>
                <a:cubicBezTo>
                  <a:pt x="1332" y="141"/>
                  <a:pt x="1332" y="141"/>
                  <a:pt x="1332" y="141"/>
                </a:cubicBezTo>
                <a:cubicBezTo>
                  <a:pt x="1332" y="142"/>
                  <a:pt x="1332" y="142"/>
                  <a:pt x="1332" y="142"/>
                </a:cubicBezTo>
                <a:cubicBezTo>
                  <a:pt x="1331" y="144"/>
                  <a:pt x="1331" y="144"/>
                  <a:pt x="1331" y="144"/>
                </a:cubicBezTo>
                <a:cubicBezTo>
                  <a:pt x="1331" y="145"/>
                  <a:pt x="1331" y="145"/>
                  <a:pt x="1331" y="145"/>
                </a:cubicBezTo>
                <a:cubicBezTo>
                  <a:pt x="1332" y="146"/>
                  <a:pt x="1332" y="146"/>
                  <a:pt x="1332" y="146"/>
                </a:cubicBezTo>
                <a:cubicBezTo>
                  <a:pt x="1333" y="145"/>
                  <a:pt x="1333" y="145"/>
                  <a:pt x="1333" y="145"/>
                </a:cubicBezTo>
                <a:cubicBezTo>
                  <a:pt x="1334" y="144"/>
                  <a:pt x="1334" y="144"/>
                  <a:pt x="1334" y="144"/>
                </a:cubicBezTo>
                <a:cubicBezTo>
                  <a:pt x="1335" y="145"/>
                  <a:pt x="1335" y="145"/>
                  <a:pt x="1335" y="145"/>
                </a:cubicBezTo>
                <a:cubicBezTo>
                  <a:pt x="1335" y="146"/>
                  <a:pt x="1335" y="146"/>
                  <a:pt x="1335" y="146"/>
                </a:cubicBezTo>
                <a:cubicBezTo>
                  <a:pt x="1335" y="147"/>
                  <a:pt x="1335" y="147"/>
                  <a:pt x="1335" y="147"/>
                </a:cubicBezTo>
                <a:cubicBezTo>
                  <a:pt x="1335" y="148"/>
                  <a:pt x="1335" y="148"/>
                  <a:pt x="1335" y="148"/>
                </a:cubicBezTo>
                <a:cubicBezTo>
                  <a:pt x="1336" y="147"/>
                  <a:pt x="1336" y="147"/>
                  <a:pt x="1336" y="147"/>
                </a:cubicBezTo>
                <a:cubicBezTo>
                  <a:pt x="1337" y="147"/>
                  <a:pt x="1337" y="147"/>
                  <a:pt x="1337" y="147"/>
                </a:cubicBezTo>
                <a:cubicBezTo>
                  <a:pt x="1338" y="147"/>
                  <a:pt x="1338" y="147"/>
                  <a:pt x="1338" y="147"/>
                </a:cubicBezTo>
                <a:cubicBezTo>
                  <a:pt x="1338" y="145"/>
                  <a:pt x="1338" y="145"/>
                  <a:pt x="1338" y="145"/>
                </a:cubicBezTo>
                <a:cubicBezTo>
                  <a:pt x="1338" y="144"/>
                  <a:pt x="1338" y="144"/>
                  <a:pt x="1338" y="144"/>
                </a:cubicBezTo>
                <a:cubicBezTo>
                  <a:pt x="1338" y="141"/>
                  <a:pt x="1338" y="141"/>
                  <a:pt x="1338" y="141"/>
                </a:cubicBezTo>
                <a:cubicBezTo>
                  <a:pt x="1339" y="140"/>
                  <a:pt x="1339" y="140"/>
                  <a:pt x="1339" y="140"/>
                </a:cubicBezTo>
                <a:cubicBezTo>
                  <a:pt x="1339" y="138"/>
                  <a:pt x="1339" y="138"/>
                  <a:pt x="1339" y="138"/>
                </a:cubicBezTo>
                <a:cubicBezTo>
                  <a:pt x="1339" y="137"/>
                  <a:pt x="1339" y="137"/>
                  <a:pt x="1339" y="137"/>
                </a:cubicBezTo>
                <a:cubicBezTo>
                  <a:pt x="1338" y="136"/>
                  <a:pt x="1338" y="136"/>
                  <a:pt x="1338" y="136"/>
                </a:cubicBezTo>
                <a:cubicBezTo>
                  <a:pt x="1337" y="136"/>
                  <a:pt x="1337" y="136"/>
                  <a:pt x="1337" y="136"/>
                </a:cubicBezTo>
                <a:cubicBezTo>
                  <a:pt x="1338" y="135"/>
                  <a:pt x="1338" y="135"/>
                  <a:pt x="1338" y="135"/>
                </a:cubicBezTo>
                <a:cubicBezTo>
                  <a:pt x="1338" y="134"/>
                  <a:pt x="1338" y="134"/>
                  <a:pt x="1338" y="134"/>
                </a:cubicBezTo>
                <a:cubicBezTo>
                  <a:pt x="1338" y="133"/>
                  <a:pt x="1338" y="133"/>
                  <a:pt x="1338" y="133"/>
                </a:cubicBezTo>
                <a:cubicBezTo>
                  <a:pt x="1336" y="134"/>
                  <a:pt x="1336" y="134"/>
                  <a:pt x="1336" y="134"/>
                </a:cubicBezTo>
                <a:cubicBezTo>
                  <a:pt x="1336" y="133"/>
                  <a:pt x="1336" y="133"/>
                  <a:pt x="1336" y="133"/>
                </a:cubicBezTo>
                <a:cubicBezTo>
                  <a:pt x="1336" y="132"/>
                  <a:pt x="1336" y="132"/>
                  <a:pt x="1336" y="132"/>
                </a:cubicBezTo>
                <a:cubicBezTo>
                  <a:pt x="1338" y="132"/>
                  <a:pt x="1338" y="132"/>
                  <a:pt x="1338" y="132"/>
                </a:cubicBezTo>
                <a:cubicBezTo>
                  <a:pt x="1339" y="131"/>
                  <a:pt x="1339" y="131"/>
                  <a:pt x="1339" y="131"/>
                </a:cubicBezTo>
                <a:cubicBezTo>
                  <a:pt x="1339" y="129"/>
                  <a:pt x="1339" y="129"/>
                  <a:pt x="1339" y="129"/>
                </a:cubicBezTo>
                <a:cubicBezTo>
                  <a:pt x="1338" y="129"/>
                  <a:pt x="1338" y="129"/>
                  <a:pt x="1338" y="129"/>
                </a:cubicBezTo>
                <a:cubicBezTo>
                  <a:pt x="1337" y="129"/>
                  <a:pt x="1337" y="129"/>
                  <a:pt x="1337" y="129"/>
                </a:cubicBezTo>
                <a:cubicBezTo>
                  <a:pt x="1337" y="128"/>
                  <a:pt x="1337" y="128"/>
                  <a:pt x="1337" y="128"/>
                </a:cubicBezTo>
                <a:cubicBezTo>
                  <a:pt x="1338" y="127"/>
                  <a:pt x="1338" y="127"/>
                  <a:pt x="1338" y="127"/>
                </a:cubicBezTo>
                <a:cubicBezTo>
                  <a:pt x="1339" y="125"/>
                  <a:pt x="1339" y="125"/>
                  <a:pt x="1339" y="125"/>
                </a:cubicBezTo>
                <a:cubicBezTo>
                  <a:pt x="1339" y="124"/>
                  <a:pt x="1339" y="124"/>
                  <a:pt x="1339" y="124"/>
                </a:cubicBezTo>
                <a:cubicBezTo>
                  <a:pt x="1338" y="124"/>
                  <a:pt x="1338" y="124"/>
                  <a:pt x="1338" y="124"/>
                </a:cubicBezTo>
                <a:cubicBezTo>
                  <a:pt x="1337" y="125"/>
                  <a:pt x="1337" y="125"/>
                  <a:pt x="1337" y="125"/>
                </a:cubicBezTo>
                <a:cubicBezTo>
                  <a:pt x="1335" y="127"/>
                  <a:pt x="1335" y="127"/>
                  <a:pt x="1335" y="127"/>
                </a:cubicBezTo>
                <a:cubicBezTo>
                  <a:pt x="1335" y="130"/>
                  <a:pt x="1335" y="130"/>
                  <a:pt x="1335" y="130"/>
                </a:cubicBezTo>
                <a:cubicBezTo>
                  <a:pt x="1334" y="130"/>
                  <a:pt x="1334" y="130"/>
                  <a:pt x="1334" y="130"/>
                </a:cubicBezTo>
                <a:cubicBezTo>
                  <a:pt x="1334" y="129"/>
                  <a:pt x="1334" y="129"/>
                  <a:pt x="1334" y="129"/>
                </a:cubicBezTo>
                <a:cubicBezTo>
                  <a:pt x="1334" y="127"/>
                  <a:pt x="1334" y="127"/>
                  <a:pt x="1334" y="127"/>
                </a:cubicBezTo>
                <a:cubicBezTo>
                  <a:pt x="1334" y="126"/>
                  <a:pt x="1334" y="126"/>
                  <a:pt x="1334" y="126"/>
                </a:cubicBezTo>
                <a:cubicBezTo>
                  <a:pt x="1334" y="125"/>
                  <a:pt x="1334" y="125"/>
                  <a:pt x="1334" y="125"/>
                </a:cubicBezTo>
                <a:cubicBezTo>
                  <a:pt x="1334" y="124"/>
                  <a:pt x="1334" y="124"/>
                  <a:pt x="1334" y="124"/>
                </a:cubicBezTo>
                <a:cubicBezTo>
                  <a:pt x="1334" y="123"/>
                  <a:pt x="1334" y="123"/>
                  <a:pt x="1334" y="123"/>
                </a:cubicBezTo>
                <a:cubicBezTo>
                  <a:pt x="1336" y="122"/>
                  <a:pt x="1336" y="122"/>
                  <a:pt x="1336" y="122"/>
                </a:cubicBezTo>
                <a:cubicBezTo>
                  <a:pt x="1337" y="121"/>
                  <a:pt x="1337" y="121"/>
                  <a:pt x="1337" y="121"/>
                </a:cubicBezTo>
                <a:cubicBezTo>
                  <a:pt x="1338" y="119"/>
                  <a:pt x="1338" y="119"/>
                  <a:pt x="1338" y="119"/>
                </a:cubicBezTo>
                <a:cubicBezTo>
                  <a:pt x="1337" y="118"/>
                  <a:pt x="1337" y="118"/>
                  <a:pt x="1337" y="118"/>
                </a:cubicBezTo>
                <a:cubicBezTo>
                  <a:pt x="1336" y="118"/>
                  <a:pt x="1336" y="118"/>
                  <a:pt x="1336" y="118"/>
                </a:cubicBezTo>
                <a:cubicBezTo>
                  <a:pt x="1335" y="119"/>
                  <a:pt x="1335" y="119"/>
                  <a:pt x="1335" y="119"/>
                </a:cubicBezTo>
                <a:cubicBezTo>
                  <a:pt x="1335" y="120"/>
                  <a:pt x="1335" y="120"/>
                  <a:pt x="1335" y="120"/>
                </a:cubicBezTo>
                <a:cubicBezTo>
                  <a:pt x="1334" y="121"/>
                  <a:pt x="1334" y="121"/>
                  <a:pt x="1334" y="121"/>
                </a:cubicBezTo>
                <a:cubicBezTo>
                  <a:pt x="1335" y="119"/>
                  <a:pt x="1335" y="119"/>
                  <a:pt x="1335" y="119"/>
                </a:cubicBezTo>
                <a:cubicBezTo>
                  <a:pt x="1335" y="118"/>
                  <a:pt x="1335" y="118"/>
                  <a:pt x="1335" y="118"/>
                </a:cubicBezTo>
                <a:cubicBezTo>
                  <a:pt x="1335" y="118"/>
                  <a:pt x="1335" y="118"/>
                  <a:pt x="1335" y="118"/>
                </a:cubicBezTo>
                <a:cubicBezTo>
                  <a:pt x="1334" y="118"/>
                  <a:pt x="1334" y="118"/>
                  <a:pt x="1334" y="118"/>
                </a:cubicBezTo>
                <a:cubicBezTo>
                  <a:pt x="1332" y="119"/>
                  <a:pt x="1332" y="119"/>
                  <a:pt x="1332" y="119"/>
                </a:cubicBezTo>
                <a:cubicBezTo>
                  <a:pt x="1331" y="121"/>
                  <a:pt x="1331" y="121"/>
                  <a:pt x="1331" y="121"/>
                </a:cubicBezTo>
                <a:cubicBezTo>
                  <a:pt x="1331" y="120"/>
                  <a:pt x="1331" y="120"/>
                  <a:pt x="1331" y="120"/>
                </a:cubicBezTo>
                <a:cubicBezTo>
                  <a:pt x="1331" y="119"/>
                  <a:pt x="1331" y="119"/>
                  <a:pt x="1331" y="119"/>
                </a:cubicBezTo>
                <a:cubicBezTo>
                  <a:pt x="1332" y="118"/>
                  <a:pt x="1332" y="118"/>
                  <a:pt x="1332" y="118"/>
                </a:cubicBezTo>
                <a:cubicBezTo>
                  <a:pt x="1333" y="117"/>
                  <a:pt x="1333" y="117"/>
                  <a:pt x="1333" y="117"/>
                </a:cubicBezTo>
                <a:cubicBezTo>
                  <a:pt x="1334" y="115"/>
                  <a:pt x="1334" y="115"/>
                  <a:pt x="1334" y="115"/>
                </a:cubicBezTo>
                <a:cubicBezTo>
                  <a:pt x="1334" y="115"/>
                  <a:pt x="1334" y="115"/>
                  <a:pt x="1334" y="115"/>
                </a:cubicBezTo>
                <a:cubicBezTo>
                  <a:pt x="1333" y="114"/>
                  <a:pt x="1333" y="114"/>
                  <a:pt x="1333" y="114"/>
                </a:cubicBezTo>
                <a:cubicBezTo>
                  <a:pt x="1332" y="113"/>
                  <a:pt x="1332" y="113"/>
                  <a:pt x="1332" y="113"/>
                </a:cubicBezTo>
                <a:cubicBezTo>
                  <a:pt x="1332" y="113"/>
                  <a:pt x="1332" y="113"/>
                  <a:pt x="1332" y="113"/>
                </a:cubicBezTo>
                <a:cubicBezTo>
                  <a:pt x="1331" y="112"/>
                  <a:pt x="1331" y="112"/>
                  <a:pt x="1331" y="112"/>
                </a:cubicBezTo>
                <a:cubicBezTo>
                  <a:pt x="1330" y="111"/>
                  <a:pt x="1330" y="111"/>
                  <a:pt x="1330" y="111"/>
                </a:cubicBezTo>
                <a:cubicBezTo>
                  <a:pt x="1329" y="110"/>
                  <a:pt x="1329" y="110"/>
                  <a:pt x="1329" y="110"/>
                </a:cubicBezTo>
                <a:cubicBezTo>
                  <a:pt x="1328" y="109"/>
                  <a:pt x="1328" y="109"/>
                  <a:pt x="1328" y="109"/>
                </a:cubicBezTo>
                <a:cubicBezTo>
                  <a:pt x="1327" y="109"/>
                  <a:pt x="1327" y="109"/>
                  <a:pt x="1327" y="109"/>
                </a:cubicBezTo>
                <a:cubicBezTo>
                  <a:pt x="1327" y="108"/>
                  <a:pt x="1327" y="108"/>
                  <a:pt x="1327" y="108"/>
                </a:cubicBezTo>
                <a:cubicBezTo>
                  <a:pt x="1325" y="108"/>
                  <a:pt x="1325" y="108"/>
                  <a:pt x="1325" y="108"/>
                </a:cubicBezTo>
                <a:cubicBezTo>
                  <a:pt x="1325" y="107"/>
                  <a:pt x="1325" y="107"/>
                  <a:pt x="1325" y="107"/>
                </a:cubicBezTo>
                <a:cubicBezTo>
                  <a:pt x="1325" y="107"/>
                  <a:pt x="1325" y="107"/>
                  <a:pt x="1325" y="107"/>
                </a:cubicBezTo>
                <a:cubicBezTo>
                  <a:pt x="1322" y="104"/>
                  <a:pt x="1322" y="104"/>
                  <a:pt x="1322" y="104"/>
                </a:cubicBezTo>
                <a:cubicBezTo>
                  <a:pt x="1321" y="103"/>
                  <a:pt x="1321" y="103"/>
                  <a:pt x="1321" y="103"/>
                </a:cubicBezTo>
                <a:cubicBezTo>
                  <a:pt x="1319" y="103"/>
                  <a:pt x="1319" y="103"/>
                  <a:pt x="1319" y="103"/>
                </a:cubicBezTo>
                <a:cubicBezTo>
                  <a:pt x="1318" y="103"/>
                  <a:pt x="1318" y="103"/>
                  <a:pt x="1318" y="103"/>
                </a:cubicBezTo>
                <a:cubicBezTo>
                  <a:pt x="1316" y="103"/>
                  <a:pt x="1316" y="103"/>
                  <a:pt x="1316" y="103"/>
                </a:cubicBezTo>
                <a:cubicBezTo>
                  <a:pt x="1314" y="105"/>
                  <a:pt x="1314" y="105"/>
                  <a:pt x="1314" y="105"/>
                </a:cubicBezTo>
                <a:cubicBezTo>
                  <a:pt x="1314" y="104"/>
                  <a:pt x="1314" y="104"/>
                  <a:pt x="1314" y="104"/>
                </a:cubicBezTo>
                <a:cubicBezTo>
                  <a:pt x="1314" y="103"/>
                  <a:pt x="1314" y="103"/>
                  <a:pt x="1314" y="103"/>
                </a:cubicBezTo>
                <a:cubicBezTo>
                  <a:pt x="1311" y="102"/>
                  <a:pt x="1311" y="102"/>
                  <a:pt x="1311" y="102"/>
                </a:cubicBezTo>
                <a:cubicBezTo>
                  <a:pt x="1309" y="102"/>
                  <a:pt x="1309" y="102"/>
                  <a:pt x="1309" y="102"/>
                </a:cubicBezTo>
                <a:cubicBezTo>
                  <a:pt x="1307" y="102"/>
                  <a:pt x="1307" y="102"/>
                  <a:pt x="1307" y="102"/>
                </a:cubicBezTo>
                <a:cubicBezTo>
                  <a:pt x="1307" y="102"/>
                  <a:pt x="1307" y="102"/>
                  <a:pt x="1307" y="102"/>
                </a:cubicBezTo>
                <a:cubicBezTo>
                  <a:pt x="1308" y="100"/>
                  <a:pt x="1308" y="100"/>
                  <a:pt x="1308" y="100"/>
                </a:cubicBezTo>
                <a:cubicBezTo>
                  <a:pt x="1309" y="101"/>
                  <a:pt x="1309" y="101"/>
                  <a:pt x="1309" y="101"/>
                </a:cubicBezTo>
                <a:cubicBezTo>
                  <a:pt x="1312" y="101"/>
                  <a:pt x="1312" y="101"/>
                  <a:pt x="1312" y="101"/>
                </a:cubicBezTo>
                <a:cubicBezTo>
                  <a:pt x="1314" y="101"/>
                  <a:pt x="1314" y="101"/>
                  <a:pt x="1314" y="101"/>
                </a:cubicBezTo>
                <a:cubicBezTo>
                  <a:pt x="1315" y="102"/>
                  <a:pt x="1315" y="102"/>
                  <a:pt x="1315" y="102"/>
                </a:cubicBezTo>
                <a:cubicBezTo>
                  <a:pt x="1317" y="101"/>
                  <a:pt x="1317" y="101"/>
                  <a:pt x="1317" y="101"/>
                </a:cubicBezTo>
                <a:cubicBezTo>
                  <a:pt x="1318" y="100"/>
                  <a:pt x="1318" y="100"/>
                  <a:pt x="1318" y="100"/>
                </a:cubicBezTo>
                <a:cubicBezTo>
                  <a:pt x="1319" y="97"/>
                  <a:pt x="1319" y="97"/>
                  <a:pt x="1319" y="97"/>
                </a:cubicBezTo>
                <a:cubicBezTo>
                  <a:pt x="1318" y="96"/>
                  <a:pt x="1318" y="96"/>
                  <a:pt x="1318" y="96"/>
                </a:cubicBezTo>
                <a:cubicBezTo>
                  <a:pt x="1318" y="95"/>
                  <a:pt x="1318" y="95"/>
                  <a:pt x="1318" y="95"/>
                </a:cubicBezTo>
                <a:cubicBezTo>
                  <a:pt x="1317" y="95"/>
                  <a:pt x="1317" y="95"/>
                  <a:pt x="1317" y="95"/>
                </a:cubicBezTo>
                <a:cubicBezTo>
                  <a:pt x="1315" y="94"/>
                  <a:pt x="1315" y="94"/>
                  <a:pt x="1315" y="94"/>
                </a:cubicBezTo>
                <a:cubicBezTo>
                  <a:pt x="1314" y="93"/>
                  <a:pt x="1314" y="93"/>
                  <a:pt x="1314" y="93"/>
                </a:cubicBezTo>
                <a:cubicBezTo>
                  <a:pt x="1313" y="93"/>
                  <a:pt x="1313" y="93"/>
                  <a:pt x="1313" y="93"/>
                </a:cubicBezTo>
                <a:cubicBezTo>
                  <a:pt x="1311" y="95"/>
                  <a:pt x="1311" y="95"/>
                  <a:pt x="1311" y="95"/>
                </a:cubicBezTo>
                <a:cubicBezTo>
                  <a:pt x="1310" y="95"/>
                  <a:pt x="1310" y="95"/>
                  <a:pt x="1310" y="95"/>
                </a:cubicBezTo>
                <a:cubicBezTo>
                  <a:pt x="1309" y="95"/>
                  <a:pt x="1309" y="95"/>
                  <a:pt x="1309" y="95"/>
                </a:cubicBezTo>
                <a:cubicBezTo>
                  <a:pt x="1308" y="96"/>
                  <a:pt x="1308" y="96"/>
                  <a:pt x="1308" y="96"/>
                </a:cubicBezTo>
                <a:cubicBezTo>
                  <a:pt x="1308" y="96"/>
                  <a:pt x="1308" y="96"/>
                  <a:pt x="1308" y="96"/>
                </a:cubicBezTo>
                <a:cubicBezTo>
                  <a:pt x="1307" y="95"/>
                  <a:pt x="1307" y="95"/>
                  <a:pt x="1307" y="95"/>
                </a:cubicBezTo>
                <a:cubicBezTo>
                  <a:pt x="1307" y="94"/>
                  <a:pt x="1307" y="94"/>
                  <a:pt x="1307" y="94"/>
                </a:cubicBezTo>
                <a:cubicBezTo>
                  <a:pt x="1306" y="94"/>
                  <a:pt x="1306" y="94"/>
                  <a:pt x="1306" y="94"/>
                </a:cubicBezTo>
                <a:cubicBezTo>
                  <a:pt x="1304" y="95"/>
                  <a:pt x="1304" y="95"/>
                  <a:pt x="1304" y="95"/>
                </a:cubicBezTo>
                <a:cubicBezTo>
                  <a:pt x="1303" y="95"/>
                  <a:pt x="1303" y="95"/>
                  <a:pt x="1303" y="95"/>
                </a:cubicBezTo>
                <a:cubicBezTo>
                  <a:pt x="1302" y="95"/>
                  <a:pt x="1302" y="95"/>
                  <a:pt x="1302" y="95"/>
                </a:cubicBezTo>
                <a:cubicBezTo>
                  <a:pt x="1303" y="95"/>
                  <a:pt x="1303" y="95"/>
                  <a:pt x="1303" y="95"/>
                </a:cubicBezTo>
                <a:cubicBezTo>
                  <a:pt x="1304" y="94"/>
                  <a:pt x="1304" y="94"/>
                  <a:pt x="1304" y="94"/>
                </a:cubicBezTo>
                <a:cubicBezTo>
                  <a:pt x="1306" y="93"/>
                  <a:pt x="1306" y="93"/>
                  <a:pt x="1306" y="93"/>
                </a:cubicBezTo>
                <a:cubicBezTo>
                  <a:pt x="1307" y="93"/>
                  <a:pt x="1307" y="93"/>
                  <a:pt x="1307" y="93"/>
                </a:cubicBezTo>
                <a:cubicBezTo>
                  <a:pt x="1306" y="92"/>
                  <a:pt x="1306" y="92"/>
                  <a:pt x="1306" y="92"/>
                </a:cubicBezTo>
                <a:cubicBezTo>
                  <a:pt x="1305" y="91"/>
                  <a:pt x="1305" y="91"/>
                  <a:pt x="1305" y="91"/>
                </a:cubicBezTo>
                <a:cubicBezTo>
                  <a:pt x="1304" y="92"/>
                  <a:pt x="1304" y="92"/>
                  <a:pt x="1304" y="92"/>
                </a:cubicBezTo>
                <a:cubicBezTo>
                  <a:pt x="1302" y="92"/>
                  <a:pt x="1302" y="92"/>
                  <a:pt x="1302" y="92"/>
                </a:cubicBezTo>
                <a:cubicBezTo>
                  <a:pt x="1301" y="92"/>
                  <a:pt x="1301" y="92"/>
                  <a:pt x="1301" y="92"/>
                </a:cubicBezTo>
                <a:cubicBezTo>
                  <a:pt x="1301" y="91"/>
                  <a:pt x="1301" y="91"/>
                  <a:pt x="1301" y="91"/>
                </a:cubicBezTo>
                <a:cubicBezTo>
                  <a:pt x="1302" y="91"/>
                  <a:pt x="1302" y="91"/>
                  <a:pt x="1302" y="91"/>
                </a:cubicBezTo>
                <a:cubicBezTo>
                  <a:pt x="1303" y="91"/>
                  <a:pt x="1303" y="91"/>
                  <a:pt x="1303" y="91"/>
                </a:cubicBezTo>
                <a:cubicBezTo>
                  <a:pt x="1304" y="91"/>
                  <a:pt x="1304" y="91"/>
                  <a:pt x="1304" y="91"/>
                </a:cubicBezTo>
                <a:cubicBezTo>
                  <a:pt x="1305" y="90"/>
                  <a:pt x="1305" y="90"/>
                  <a:pt x="1305" y="90"/>
                </a:cubicBezTo>
                <a:cubicBezTo>
                  <a:pt x="1306" y="90"/>
                  <a:pt x="1306" y="90"/>
                  <a:pt x="1306" y="90"/>
                </a:cubicBezTo>
                <a:cubicBezTo>
                  <a:pt x="1307" y="91"/>
                  <a:pt x="1307" y="91"/>
                  <a:pt x="1307" y="91"/>
                </a:cubicBezTo>
                <a:cubicBezTo>
                  <a:pt x="1308" y="93"/>
                  <a:pt x="1308" y="93"/>
                  <a:pt x="1308" y="93"/>
                </a:cubicBezTo>
                <a:cubicBezTo>
                  <a:pt x="1310" y="93"/>
                  <a:pt x="1310" y="93"/>
                  <a:pt x="1310" y="93"/>
                </a:cubicBezTo>
                <a:cubicBezTo>
                  <a:pt x="1311" y="92"/>
                  <a:pt x="1311" y="92"/>
                  <a:pt x="1311" y="92"/>
                </a:cubicBezTo>
                <a:cubicBezTo>
                  <a:pt x="1313" y="91"/>
                  <a:pt x="1313" y="91"/>
                  <a:pt x="1313" y="91"/>
                </a:cubicBezTo>
                <a:cubicBezTo>
                  <a:pt x="1314" y="91"/>
                  <a:pt x="1314" y="91"/>
                  <a:pt x="1314" y="91"/>
                </a:cubicBezTo>
                <a:cubicBezTo>
                  <a:pt x="1316" y="91"/>
                  <a:pt x="1316" y="91"/>
                  <a:pt x="1316" y="91"/>
                </a:cubicBezTo>
                <a:cubicBezTo>
                  <a:pt x="1317" y="90"/>
                  <a:pt x="1317" y="90"/>
                  <a:pt x="1317" y="90"/>
                </a:cubicBezTo>
                <a:cubicBezTo>
                  <a:pt x="1318" y="89"/>
                  <a:pt x="1318" y="89"/>
                  <a:pt x="1318" y="89"/>
                </a:cubicBezTo>
                <a:cubicBezTo>
                  <a:pt x="1318" y="88"/>
                  <a:pt x="1318" y="88"/>
                  <a:pt x="1318" y="88"/>
                </a:cubicBezTo>
                <a:cubicBezTo>
                  <a:pt x="1318" y="87"/>
                  <a:pt x="1318" y="87"/>
                  <a:pt x="1318" y="87"/>
                </a:cubicBezTo>
                <a:cubicBezTo>
                  <a:pt x="1317" y="86"/>
                  <a:pt x="1317" y="86"/>
                  <a:pt x="1317" y="86"/>
                </a:cubicBezTo>
                <a:cubicBezTo>
                  <a:pt x="1314" y="86"/>
                  <a:pt x="1314" y="86"/>
                  <a:pt x="1314" y="86"/>
                </a:cubicBezTo>
                <a:cubicBezTo>
                  <a:pt x="1313" y="85"/>
                  <a:pt x="1313" y="85"/>
                  <a:pt x="1313" y="85"/>
                </a:cubicBezTo>
                <a:cubicBezTo>
                  <a:pt x="1312" y="84"/>
                  <a:pt x="1312" y="84"/>
                  <a:pt x="1312" y="84"/>
                </a:cubicBezTo>
                <a:cubicBezTo>
                  <a:pt x="1311" y="84"/>
                  <a:pt x="1311" y="84"/>
                  <a:pt x="1311" y="84"/>
                </a:cubicBezTo>
                <a:cubicBezTo>
                  <a:pt x="1309" y="84"/>
                  <a:pt x="1309" y="84"/>
                  <a:pt x="1309" y="84"/>
                </a:cubicBezTo>
                <a:cubicBezTo>
                  <a:pt x="1308" y="84"/>
                  <a:pt x="1308" y="84"/>
                  <a:pt x="1308" y="84"/>
                </a:cubicBezTo>
                <a:cubicBezTo>
                  <a:pt x="1307" y="85"/>
                  <a:pt x="1307" y="85"/>
                  <a:pt x="1307" y="85"/>
                </a:cubicBezTo>
                <a:cubicBezTo>
                  <a:pt x="1306" y="86"/>
                  <a:pt x="1306" y="86"/>
                  <a:pt x="1306" y="86"/>
                </a:cubicBezTo>
                <a:cubicBezTo>
                  <a:pt x="1306" y="86"/>
                  <a:pt x="1305" y="86"/>
                  <a:pt x="1305" y="86"/>
                </a:cubicBezTo>
                <a:cubicBezTo>
                  <a:pt x="1305" y="85"/>
                  <a:pt x="1303" y="85"/>
                  <a:pt x="1303" y="85"/>
                </a:cubicBezTo>
                <a:cubicBezTo>
                  <a:pt x="1301" y="85"/>
                  <a:pt x="1301" y="85"/>
                  <a:pt x="1301" y="85"/>
                </a:cubicBezTo>
                <a:cubicBezTo>
                  <a:pt x="1301" y="86"/>
                  <a:pt x="1301" y="86"/>
                  <a:pt x="1301" y="86"/>
                </a:cubicBezTo>
                <a:cubicBezTo>
                  <a:pt x="1301" y="87"/>
                  <a:pt x="1301" y="87"/>
                  <a:pt x="1301" y="87"/>
                </a:cubicBezTo>
                <a:cubicBezTo>
                  <a:pt x="1300" y="87"/>
                  <a:pt x="1300" y="87"/>
                  <a:pt x="1300" y="87"/>
                </a:cubicBezTo>
                <a:cubicBezTo>
                  <a:pt x="1299" y="86"/>
                  <a:pt x="1299" y="86"/>
                  <a:pt x="1299" y="86"/>
                </a:cubicBezTo>
                <a:cubicBezTo>
                  <a:pt x="1298" y="86"/>
                  <a:pt x="1298" y="86"/>
                  <a:pt x="1298" y="86"/>
                </a:cubicBezTo>
                <a:cubicBezTo>
                  <a:pt x="1298" y="85"/>
                  <a:pt x="1298" y="85"/>
                  <a:pt x="1298" y="85"/>
                </a:cubicBezTo>
                <a:cubicBezTo>
                  <a:pt x="1299" y="84"/>
                  <a:pt x="1299" y="84"/>
                  <a:pt x="1299" y="84"/>
                </a:cubicBezTo>
                <a:cubicBezTo>
                  <a:pt x="1301" y="83"/>
                  <a:pt x="1301" y="83"/>
                  <a:pt x="1301" y="83"/>
                </a:cubicBezTo>
                <a:cubicBezTo>
                  <a:pt x="1303" y="84"/>
                  <a:pt x="1303" y="84"/>
                  <a:pt x="1303" y="84"/>
                </a:cubicBezTo>
                <a:cubicBezTo>
                  <a:pt x="1306" y="84"/>
                  <a:pt x="1306" y="84"/>
                  <a:pt x="1306" y="84"/>
                </a:cubicBezTo>
                <a:cubicBezTo>
                  <a:pt x="1307" y="83"/>
                  <a:pt x="1307" y="83"/>
                  <a:pt x="1307" y="83"/>
                </a:cubicBezTo>
                <a:cubicBezTo>
                  <a:pt x="1307" y="82"/>
                  <a:pt x="1307" y="82"/>
                  <a:pt x="1307" y="82"/>
                </a:cubicBezTo>
                <a:cubicBezTo>
                  <a:pt x="1306" y="81"/>
                  <a:pt x="1306" y="81"/>
                  <a:pt x="1306" y="81"/>
                </a:cubicBezTo>
                <a:cubicBezTo>
                  <a:pt x="1304" y="79"/>
                  <a:pt x="1304" y="79"/>
                  <a:pt x="1304" y="79"/>
                </a:cubicBezTo>
                <a:cubicBezTo>
                  <a:pt x="1302" y="78"/>
                  <a:pt x="1302" y="78"/>
                  <a:pt x="1302" y="78"/>
                </a:cubicBezTo>
                <a:cubicBezTo>
                  <a:pt x="1302" y="77"/>
                  <a:pt x="1302" y="77"/>
                  <a:pt x="1302" y="77"/>
                </a:cubicBezTo>
                <a:cubicBezTo>
                  <a:pt x="1302" y="75"/>
                  <a:pt x="1302" y="75"/>
                  <a:pt x="1302" y="75"/>
                </a:cubicBezTo>
                <a:cubicBezTo>
                  <a:pt x="1302" y="75"/>
                  <a:pt x="1302" y="75"/>
                  <a:pt x="1302" y="75"/>
                </a:cubicBezTo>
                <a:cubicBezTo>
                  <a:pt x="1303" y="75"/>
                  <a:pt x="1303" y="75"/>
                  <a:pt x="1303" y="75"/>
                </a:cubicBezTo>
                <a:cubicBezTo>
                  <a:pt x="1303" y="76"/>
                  <a:pt x="1303" y="76"/>
                  <a:pt x="1303" y="76"/>
                </a:cubicBezTo>
                <a:cubicBezTo>
                  <a:pt x="1303" y="77"/>
                  <a:pt x="1303" y="77"/>
                  <a:pt x="1303" y="77"/>
                </a:cubicBezTo>
                <a:cubicBezTo>
                  <a:pt x="1304" y="78"/>
                  <a:pt x="1304" y="78"/>
                  <a:pt x="1304" y="78"/>
                </a:cubicBezTo>
                <a:cubicBezTo>
                  <a:pt x="1307" y="80"/>
                  <a:pt x="1307" y="80"/>
                  <a:pt x="1307" y="80"/>
                </a:cubicBezTo>
                <a:cubicBezTo>
                  <a:pt x="1307" y="81"/>
                  <a:pt x="1307" y="81"/>
                  <a:pt x="1307" y="81"/>
                </a:cubicBezTo>
                <a:cubicBezTo>
                  <a:pt x="1308" y="81"/>
                  <a:pt x="1308" y="81"/>
                  <a:pt x="1308" y="81"/>
                </a:cubicBezTo>
                <a:cubicBezTo>
                  <a:pt x="1309" y="81"/>
                  <a:pt x="1309" y="81"/>
                  <a:pt x="1309" y="81"/>
                </a:cubicBezTo>
                <a:cubicBezTo>
                  <a:pt x="1310" y="82"/>
                  <a:pt x="1310" y="82"/>
                  <a:pt x="1310" y="82"/>
                </a:cubicBezTo>
                <a:cubicBezTo>
                  <a:pt x="1312" y="83"/>
                  <a:pt x="1312" y="83"/>
                  <a:pt x="1312" y="83"/>
                </a:cubicBezTo>
                <a:cubicBezTo>
                  <a:pt x="1313" y="82"/>
                  <a:pt x="1313" y="82"/>
                  <a:pt x="1313" y="82"/>
                </a:cubicBezTo>
                <a:cubicBezTo>
                  <a:pt x="1315" y="81"/>
                  <a:pt x="1315" y="81"/>
                  <a:pt x="1315" y="81"/>
                </a:cubicBezTo>
                <a:cubicBezTo>
                  <a:pt x="1316" y="81"/>
                  <a:pt x="1316" y="81"/>
                  <a:pt x="1316" y="81"/>
                </a:cubicBezTo>
                <a:cubicBezTo>
                  <a:pt x="1317" y="80"/>
                  <a:pt x="1317" y="80"/>
                  <a:pt x="1317" y="80"/>
                </a:cubicBezTo>
                <a:cubicBezTo>
                  <a:pt x="1318" y="79"/>
                  <a:pt x="1318" y="79"/>
                  <a:pt x="1318" y="79"/>
                </a:cubicBezTo>
                <a:cubicBezTo>
                  <a:pt x="1320" y="78"/>
                  <a:pt x="1320" y="78"/>
                  <a:pt x="1320" y="78"/>
                </a:cubicBezTo>
                <a:cubicBezTo>
                  <a:pt x="1321" y="78"/>
                  <a:pt x="1321" y="78"/>
                  <a:pt x="1321" y="78"/>
                </a:cubicBezTo>
                <a:cubicBezTo>
                  <a:pt x="1321" y="77"/>
                  <a:pt x="1321" y="77"/>
                  <a:pt x="1321" y="77"/>
                </a:cubicBezTo>
                <a:cubicBezTo>
                  <a:pt x="1320" y="76"/>
                  <a:pt x="1320" y="76"/>
                  <a:pt x="1320" y="76"/>
                </a:cubicBezTo>
                <a:cubicBezTo>
                  <a:pt x="1319" y="75"/>
                  <a:pt x="1319" y="75"/>
                  <a:pt x="1319" y="75"/>
                </a:cubicBezTo>
                <a:cubicBezTo>
                  <a:pt x="1319" y="74"/>
                  <a:pt x="1319" y="74"/>
                  <a:pt x="1319" y="74"/>
                </a:cubicBezTo>
                <a:cubicBezTo>
                  <a:pt x="1317" y="70"/>
                  <a:pt x="1317" y="70"/>
                  <a:pt x="1317" y="70"/>
                </a:cubicBezTo>
                <a:cubicBezTo>
                  <a:pt x="1315" y="69"/>
                  <a:pt x="1315" y="69"/>
                  <a:pt x="1315" y="69"/>
                </a:cubicBezTo>
                <a:cubicBezTo>
                  <a:pt x="1315" y="68"/>
                  <a:pt x="1315" y="68"/>
                  <a:pt x="1315" y="68"/>
                </a:cubicBezTo>
                <a:cubicBezTo>
                  <a:pt x="1315" y="68"/>
                  <a:pt x="1315" y="68"/>
                  <a:pt x="1315" y="68"/>
                </a:cubicBezTo>
                <a:cubicBezTo>
                  <a:pt x="1316" y="68"/>
                  <a:pt x="1316" y="68"/>
                  <a:pt x="1316" y="68"/>
                </a:cubicBezTo>
                <a:cubicBezTo>
                  <a:pt x="1317" y="68"/>
                  <a:pt x="1317" y="68"/>
                  <a:pt x="1317" y="68"/>
                </a:cubicBezTo>
                <a:cubicBezTo>
                  <a:pt x="1317" y="69"/>
                  <a:pt x="1317" y="69"/>
                  <a:pt x="1317" y="69"/>
                </a:cubicBezTo>
                <a:cubicBezTo>
                  <a:pt x="1318" y="70"/>
                  <a:pt x="1318" y="70"/>
                  <a:pt x="1318" y="70"/>
                </a:cubicBezTo>
                <a:cubicBezTo>
                  <a:pt x="1320" y="74"/>
                  <a:pt x="1320" y="74"/>
                  <a:pt x="1320" y="74"/>
                </a:cubicBezTo>
                <a:cubicBezTo>
                  <a:pt x="1323" y="78"/>
                  <a:pt x="1323" y="78"/>
                  <a:pt x="1323" y="78"/>
                </a:cubicBezTo>
                <a:cubicBezTo>
                  <a:pt x="1324" y="78"/>
                  <a:pt x="1324" y="78"/>
                  <a:pt x="1324" y="78"/>
                </a:cubicBezTo>
                <a:cubicBezTo>
                  <a:pt x="1324" y="77"/>
                  <a:pt x="1324" y="77"/>
                  <a:pt x="1324" y="77"/>
                </a:cubicBezTo>
                <a:cubicBezTo>
                  <a:pt x="1324" y="76"/>
                  <a:pt x="1324" y="76"/>
                  <a:pt x="1324" y="76"/>
                </a:cubicBezTo>
                <a:cubicBezTo>
                  <a:pt x="1324" y="73"/>
                  <a:pt x="1324" y="73"/>
                  <a:pt x="1324" y="73"/>
                </a:cubicBezTo>
                <a:cubicBezTo>
                  <a:pt x="1324" y="71"/>
                  <a:pt x="1324" y="71"/>
                  <a:pt x="1324" y="71"/>
                </a:cubicBezTo>
                <a:cubicBezTo>
                  <a:pt x="1325" y="70"/>
                  <a:pt x="1325" y="70"/>
                  <a:pt x="1325" y="70"/>
                </a:cubicBezTo>
                <a:cubicBezTo>
                  <a:pt x="1326" y="70"/>
                  <a:pt x="1326" y="70"/>
                  <a:pt x="1326" y="70"/>
                </a:cubicBezTo>
                <a:cubicBezTo>
                  <a:pt x="1327" y="71"/>
                  <a:pt x="1327" y="71"/>
                  <a:pt x="1327" y="71"/>
                </a:cubicBezTo>
                <a:cubicBezTo>
                  <a:pt x="1327" y="72"/>
                  <a:pt x="1327" y="72"/>
                  <a:pt x="1327" y="72"/>
                </a:cubicBezTo>
                <a:cubicBezTo>
                  <a:pt x="1327" y="73"/>
                  <a:pt x="1327" y="73"/>
                  <a:pt x="1327" y="73"/>
                </a:cubicBezTo>
                <a:cubicBezTo>
                  <a:pt x="1328" y="73"/>
                  <a:pt x="1328" y="73"/>
                  <a:pt x="1328" y="73"/>
                </a:cubicBezTo>
                <a:cubicBezTo>
                  <a:pt x="1332" y="74"/>
                  <a:pt x="1332" y="74"/>
                  <a:pt x="1332" y="74"/>
                </a:cubicBezTo>
                <a:cubicBezTo>
                  <a:pt x="1335" y="76"/>
                  <a:pt x="1335" y="76"/>
                  <a:pt x="1335" y="76"/>
                </a:cubicBezTo>
                <a:cubicBezTo>
                  <a:pt x="1336" y="77"/>
                  <a:pt x="1336" y="77"/>
                  <a:pt x="1336" y="77"/>
                </a:cubicBezTo>
                <a:cubicBezTo>
                  <a:pt x="1337" y="76"/>
                  <a:pt x="1337" y="76"/>
                  <a:pt x="1337" y="76"/>
                </a:cubicBezTo>
                <a:cubicBezTo>
                  <a:pt x="1338" y="76"/>
                  <a:pt x="1338" y="76"/>
                  <a:pt x="1338" y="76"/>
                </a:cubicBezTo>
                <a:cubicBezTo>
                  <a:pt x="1339" y="77"/>
                  <a:pt x="1339" y="77"/>
                  <a:pt x="1339" y="77"/>
                </a:cubicBezTo>
                <a:cubicBezTo>
                  <a:pt x="1338" y="77"/>
                  <a:pt x="1338" y="77"/>
                  <a:pt x="1338" y="77"/>
                </a:cubicBezTo>
                <a:cubicBezTo>
                  <a:pt x="1336" y="78"/>
                  <a:pt x="1336" y="78"/>
                  <a:pt x="1336" y="78"/>
                </a:cubicBezTo>
                <a:cubicBezTo>
                  <a:pt x="1335" y="78"/>
                  <a:pt x="1335" y="78"/>
                  <a:pt x="1335" y="78"/>
                </a:cubicBezTo>
                <a:cubicBezTo>
                  <a:pt x="1333" y="77"/>
                  <a:pt x="1333" y="77"/>
                  <a:pt x="1333" y="77"/>
                </a:cubicBezTo>
                <a:cubicBezTo>
                  <a:pt x="1330" y="75"/>
                  <a:pt x="1330" y="75"/>
                  <a:pt x="1330" y="75"/>
                </a:cubicBezTo>
                <a:cubicBezTo>
                  <a:pt x="1329" y="74"/>
                  <a:pt x="1329" y="74"/>
                  <a:pt x="1329" y="74"/>
                </a:cubicBezTo>
                <a:cubicBezTo>
                  <a:pt x="1328" y="74"/>
                  <a:pt x="1328" y="74"/>
                  <a:pt x="1328" y="74"/>
                </a:cubicBezTo>
                <a:cubicBezTo>
                  <a:pt x="1327" y="74"/>
                  <a:pt x="1327" y="74"/>
                  <a:pt x="1327" y="74"/>
                </a:cubicBezTo>
                <a:cubicBezTo>
                  <a:pt x="1327" y="75"/>
                  <a:pt x="1327" y="75"/>
                  <a:pt x="1327" y="75"/>
                </a:cubicBezTo>
                <a:cubicBezTo>
                  <a:pt x="1327" y="76"/>
                  <a:pt x="1327" y="76"/>
                  <a:pt x="1327" y="76"/>
                </a:cubicBezTo>
                <a:cubicBezTo>
                  <a:pt x="1327" y="77"/>
                  <a:pt x="1327" y="77"/>
                  <a:pt x="1327" y="77"/>
                </a:cubicBezTo>
                <a:cubicBezTo>
                  <a:pt x="1331" y="81"/>
                  <a:pt x="1331" y="81"/>
                  <a:pt x="1331" y="81"/>
                </a:cubicBezTo>
                <a:cubicBezTo>
                  <a:pt x="1333" y="83"/>
                  <a:pt x="1333" y="83"/>
                  <a:pt x="1333" y="83"/>
                </a:cubicBezTo>
                <a:cubicBezTo>
                  <a:pt x="1336" y="84"/>
                  <a:pt x="1336" y="84"/>
                  <a:pt x="1336" y="84"/>
                </a:cubicBezTo>
                <a:cubicBezTo>
                  <a:pt x="1337" y="86"/>
                  <a:pt x="1337" y="86"/>
                  <a:pt x="1337" y="86"/>
                </a:cubicBezTo>
                <a:cubicBezTo>
                  <a:pt x="1339" y="86"/>
                  <a:pt x="1339" y="86"/>
                  <a:pt x="1339" y="86"/>
                </a:cubicBezTo>
                <a:cubicBezTo>
                  <a:pt x="1340" y="86"/>
                  <a:pt x="1340" y="86"/>
                  <a:pt x="1340" y="86"/>
                </a:cubicBezTo>
                <a:cubicBezTo>
                  <a:pt x="1340" y="85"/>
                  <a:pt x="1340" y="85"/>
                  <a:pt x="1340" y="85"/>
                </a:cubicBezTo>
                <a:cubicBezTo>
                  <a:pt x="1341" y="83"/>
                  <a:pt x="1341" y="83"/>
                  <a:pt x="1341" y="83"/>
                </a:cubicBezTo>
                <a:cubicBezTo>
                  <a:pt x="1342" y="83"/>
                  <a:pt x="1342" y="83"/>
                  <a:pt x="1342" y="83"/>
                </a:cubicBezTo>
                <a:cubicBezTo>
                  <a:pt x="1343" y="83"/>
                  <a:pt x="1343" y="83"/>
                  <a:pt x="1343" y="83"/>
                </a:cubicBezTo>
                <a:cubicBezTo>
                  <a:pt x="1344" y="82"/>
                  <a:pt x="1344" y="82"/>
                  <a:pt x="1344" y="82"/>
                </a:cubicBezTo>
                <a:cubicBezTo>
                  <a:pt x="1344" y="81"/>
                  <a:pt x="1344" y="81"/>
                  <a:pt x="1344" y="81"/>
                </a:cubicBezTo>
                <a:cubicBezTo>
                  <a:pt x="1345" y="80"/>
                  <a:pt x="1345" y="80"/>
                  <a:pt x="1345" y="80"/>
                </a:cubicBezTo>
                <a:cubicBezTo>
                  <a:pt x="1346" y="80"/>
                  <a:pt x="1346" y="80"/>
                  <a:pt x="1346" y="80"/>
                </a:cubicBezTo>
                <a:cubicBezTo>
                  <a:pt x="1347" y="81"/>
                  <a:pt x="1347" y="81"/>
                  <a:pt x="1347" y="81"/>
                </a:cubicBezTo>
                <a:cubicBezTo>
                  <a:pt x="1349" y="81"/>
                  <a:pt x="1349" y="81"/>
                  <a:pt x="1349" y="81"/>
                </a:cubicBezTo>
                <a:cubicBezTo>
                  <a:pt x="1351" y="81"/>
                  <a:pt x="1351" y="81"/>
                  <a:pt x="1351" y="81"/>
                </a:cubicBezTo>
                <a:cubicBezTo>
                  <a:pt x="1353" y="81"/>
                  <a:pt x="1353" y="81"/>
                  <a:pt x="1353" y="81"/>
                </a:cubicBezTo>
                <a:cubicBezTo>
                  <a:pt x="1353" y="80"/>
                  <a:pt x="1353" y="80"/>
                  <a:pt x="1353" y="80"/>
                </a:cubicBezTo>
                <a:cubicBezTo>
                  <a:pt x="1353" y="78"/>
                  <a:pt x="1353" y="78"/>
                  <a:pt x="1353" y="78"/>
                </a:cubicBezTo>
                <a:cubicBezTo>
                  <a:pt x="1353" y="76"/>
                  <a:pt x="1353" y="76"/>
                  <a:pt x="1353" y="76"/>
                </a:cubicBezTo>
                <a:cubicBezTo>
                  <a:pt x="1354" y="75"/>
                  <a:pt x="1354" y="75"/>
                  <a:pt x="1354" y="75"/>
                </a:cubicBezTo>
                <a:cubicBezTo>
                  <a:pt x="1355" y="72"/>
                  <a:pt x="1355" y="72"/>
                  <a:pt x="1355" y="72"/>
                </a:cubicBezTo>
                <a:cubicBezTo>
                  <a:pt x="1355" y="71"/>
                  <a:pt x="1355" y="71"/>
                  <a:pt x="1355" y="71"/>
                </a:cubicBezTo>
                <a:cubicBezTo>
                  <a:pt x="1355" y="70"/>
                  <a:pt x="1355" y="70"/>
                  <a:pt x="1355" y="70"/>
                </a:cubicBezTo>
                <a:cubicBezTo>
                  <a:pt x="1354" y="70"/>
                  <a:pt x="1354" y="70"/>
                  <a:pt x="1354" y="70"/>
                </a:cubicBezTo>
                <a:cubicBezTo>
                  <a:pt x="1352" y="70"/>
                  <a:pt x="1352" y="70"/>
                  <a:pt x="1352" y="70"/>
                </a:cubicBezTo>
                <a:cubicBezTo>
                  <a:pt x="1351" y="71"/>
                  <a:pt x="1351" y="71"/>
                  <a:pt x="1351" y="71"/>
                </a:cubicBezTo>
                <a:cubicBezTo>
                  <a:pt x="1351" y="70"/>
                  <a:pt x="1351" y="70"/>
                  <a:pt x="1351" y="70"/>
                </a:cubicBezTo>
                <a:cubicBezTo>
                  <a:pt x="1350" y="70"/>
                  <a:pt x="1350" y="70"/>
                  <a:pt x="1350" y="70"/>
                </a:cubicBezTo>
                <a:cubicBezTo>
                  <a:pt x="1349" y="71"/>
                  <a:pt x="1349" y="71"/>
                  <a:pt x="1349" y="71"/>
                </a:cubicBezTo>
                <a:cubicBezTo>
                  <a:pt x="1348" y="70"/>
                  <a:pt x="1348" y="70"/>
                  <a:pt x="1348" y="70"/>
                </a:cubicBezTo>
                <a:cubicBezTo>
                  <a:pt x="1347" y="69"/>
                  <a:pt x="1347" y="69"/>
                  <a:pt x="1347" y="69"/>
                </a:cubicBezTo>
                <a:cubicBezTo>
                  <a:pt x="1346" y="68"/>
                  <a:pt x="1346" y="68"/>
                  <a:pt x="1346" y="68"/>
                </a:cubicBezTo>
                <a:cubicBezTo>
                  <a:pt x="1346" y="67"/>
                  <a:pt x="1346" y="67"/>
                  <a:pt x="1346" y="67"/>
                </a:cubicBezTo>
                <a:cubicBezTo>
                  <a:pt x="1345" y="66"/>
                  <a:pt x="1345" y="66"/>
                  <a:pt x="1345" y="66"/>
                </a:cubicBezTo>
                <a:cubicBezTo>
                  <a:pt x="1344" y="68"/>
                  <a:pt x="1344" y="68"/>
                  <a:pt x="1344" y="68"/>
                </a:cubicBezTo>
                <a:cubicBezTo>
                  <a:pt x="1344" y="70"/>
                  <a:pt x="1344" y="70"/>
                  <a:pt x="1344" y="70"/>
                </a:cubicBezTo>
                <a:cubicBezTo>
                  <a:pt x="1345" y="70"/>
                  <a:pt x="1345" y="70"/>
                  <a:pt x="1345" y="70"/>
                </a:cubicBezTo>
                <a:cubicBezTo>
                  <a:pt x="1345" y="72"/>
                  <a:pt x="1345" y="72"/>
                  <a:pt x="1345" y="72"/>
                </a:cubicBezTo>
                <a:cubicBezTo>
                  <a:pt x="1344" y="73"/>
                  <a:pt x="1344" y="73"/>
                  <a:pt x="1344" y="73"/>
                </a:cubicBezTo>
                <a:cubicBezTo>
                  <a:pt x="1344" y="75"/>
                  <a:pt x="1344" y="75"/>
                  <a:pt x="1344" y="75"/>
                </a:cubicBezTo>
                <a:cubicBezTo>
                  <a:pt x="1344" y="74"/>
                  <a:pt x="1344" y="74"/>
                  <a:pt x="1344" y="74"/>
                </a:cubicBezTo>
                <a:cubicBezTo>
                  <a:pt x="1344" y="71"/>
                  <a:pt x="1344" y="71"/>
                  <a:pt x="1344" y="71"/>
                </a:cubicBezTo>
                <a:cubicBezTo>
                  <a:pt x="1344" y="70"/>
                  <a:pt x="1344" y="70"/>
                  <a:pt x="1344" y="70"/>
                </a:cubicBezTo>
                <a:cubicBezTo>
                  <a:pt x="1343" y="69"/>
                  <a:pt x="1343" y="69"/>
                  <a:pt x="1343" y="69"/>
                </a:cubicBezTo>
                <a:cubicBezTo>
                  <a:pt x="1342" y="67"/>
                  <a:pt x="1342" y="67"/>
                  <a:pt x="1342" y="67"/>
                </a:cubicBezTo>
                <a:cubicBezTo>
                  <a:pt x="1341" y="66"/>
                  <a:pt x="1341" y="66"/>
                  <a:pt x="1341" y="66"/>
                </a:cubicBezTo>
                <a:cubicBezTo>
                  <a:pt x="1340" y="65"/>
                  <a:pt x="1340" y="65"/>
                  <a:pt x="1340" y="65"/>
                </a:cubicBezTo>
                <a:cubicBezTo>
                  <a:pt x="1341" y="65"/>
                  <a:pt x="1341" y="65"/>
                  <a:pt x="1341" y="65"/>
                </a:cubicBezTo>
                <a:cubicBezTo>
                  <a:pt x="1342" y="64"/>
                  <a:pt x="1342" y="64"/>
                  <a:pt x="1342" y="64"/>
                </a:cubicBezTo>
                <a:cubicBezTo>
                  <a:pt x="1343" y="62"/>
                  <a:pt x="1343" y="62"/>
                  <a:pt x="1343" y="62"/>
                </a:cubicBezTo>
                <a:cubicBezTo>
                  <a:pt x="1343" y="61"/>
                  <a:pt x="1343" y="61"/>
                  <a:pt x="1343" y="61"/>
                </a:cubicBezTo>
                <a:cubicBezTo>
                  <a:pt x="1343" y="60"/>
                  <a:pt x="1343" y="60"/>
                  <a:pt x="1343" y="60"/>
                </a:cubicBezTo>
                <a:cubicBezTo>
                  <a:pt x="1341" y="60"/>
                  <a:pt x="1341" y="60"/>
                  <a:pt x="1341" y="60"/>
                </a:cubicBezTo>
                <a:cubicBezTo>
                  <a:pt x="1342" y="59"/>
                  <a:pt x="1342" y="59"/>
                  <a:pt x="1342" y="59"/>
                </a:cubicBezTo>
                <a:cubicBezTo>
                  <a:pt x="1344" y="59"/>
                  <a:pt x="1344" y="59"/>
                  <a:pt x="1344" y="59"/>
                </a:cubicBezTo>
                <a:cubicBezTo>
                  <a:pt x="1345" y="59"/>
                  <a:pt x="1345" y="59"/>
                  <a:pt x="1345" y="59"/>
                </a:cubicBezTo>
                <a:cubicBezTo>
                  <a:pt x="1346" y="57"/>
                  <a:pt x="1346" y="57"/>
                  <a:pt x="1346" y="57"/>
                </a:cubicBezTo>
                <a:cubicBezTo>
                  <a:pt x="1345" y="55"/>
                  <a:pt x="1345" y="55"/>
                  <a:pt x="1345" y="55"/>
                </a:cubicBezTo>
                <a:cubicBezTo>
                  <a:pt x="1345" y="54"/>
                  <a:pt x="1345" y="54"/>
                  <a:pt x="1345" y="54"/>
                </a:cubicBezTo>
                <a:cubicBezTo>
                  <a:pt x="1345" y="53"/>
                  <a:pt x="1345" y="53"/>
                  <a:pt x="1345" y="53"/>
                </a:cubicBezTo>
                <a:cubicBezTo>
                  <a:pt x="1345" y="53"/>
                  <a:pt x="1345" y="53"/>
                  <a:pt x="1345" y="53"/>
                </a:cubicBezTo>
                <a:cubicBezTo>
                  <a:pt x="1347" y="54"/>
                  <a:pt x="1347" y="54"/>
                  <a:pt x="1347" y="54"/>
                </a:cubicBezTo>
                <a:cubicBezTo>
                  <a:pt x="1347" y="56"/>
                  <a:pt x="1347" y="56"/>
                  <a:pt x="1347" y="56"/>
                </a:cubicBezTo>
                <a:cubicBezTo>
                  <a:pt x="1348" y="56"/>
                  <a:pt x="1348" y="56"/>
                  <a:pt x="1348" y="56"/>
                </a:cubicBezTo>
                <a:cubicBezTo>
                  <a:pt x="1349" y="56"/>
                  <a:pt x="1349" y="56"/>
                  <a:pt x="1349" y="56"/>
                </a:cubicBezTo>
                <a:cubicBezTo>
                  <a:pt x="1351" y="55"/>
                  <a:pt x="1351" y="55"/>
                  <a:pt x="1351" y="55"/>
                </a:cubicBezTo>
                <a:cubicBezTo>
                  <a:pt x="1352" y="56"/>
                  <a:pt x="1352" y="56"/>
                  <a:pt x="1352" y="56"/>
                </a:cubicBezTo>
                <a:cubicBezTo>
                  <a:pt x="1354" y="57"/>
                  <a:pt x="1354" y="57"/>
                  <a:pt x="1354" y="57"/>
                </a:cubicBezTo>
                <a:cubicBezTo>
                  <a:pt x="1355" y="57"/>
                  <a:pt x="1355" y="57"/>
                  <a:pt x="1355" y="57"/>
                </a:cubicBezTo>
                <a:cubicBezTo>
                  <a:pt x="1357" y="59"/>
                  <a:pt x="1357" y="59"/>
                  <a:pt x="1357" y="59"/>
                </a:cubicBezTo>
                <a:cubicBezTo>
                  <a:pt x="1357" y="60"/>
                  <a:pt x="1357" y="60"/>
                  <a:pt x="1357" y="60"/>
                </a:cubicBezTo>
                <a:cubicBezTo>
                  <a:pt x="1358" y="62"/>
                  <a:pt x="1358" y="62"/>
                  <a:pt x="1358" y="62"/>
                </a:cubicBezTo>
                <a:cubicBezTo>
                  <a:pt x="1359" y="63"/>
                  <a:pt x="1359" y="63"/>
                  <a:pt x="1359" y="63"/>
                </a:cubicBezTo>
                <a:cubicBezTo>
                  <a:pt x="1359" y="64"/>
                  <a:pt x="1359" y="64"/>
                  <a:pt x="1359" y="64"/>
                </a:cubicBezTo>
                <a:cubicBezTo>
                  <a:pt x="1360" y="64"/>
                  <a:pt x="1360" y="64"/>
                  <a:pt x="1360" y="64"/>
                </a:cubicBezTo>
                <a:cubicBezTo>
                  <a:pt x="1363" y="63"/>
                  <a:pt x="1363" y="63"/>
                  <a:pt x="1363" y="63"/>
                </a:cubicBezTo>
                <a:cubicBezTo>
                  <a:pt x="1364" y="60"/>
                  <a:pt x="1364" y="60"/>
                  <a:pt x="1364" y="60"/>
                </a:cubicBezTo>
                <a:cubicBezTo>
                  <a:pt x="1365" y="58"/>
                  <a:pt x="1365" y="58"/>
                  <a:pt x="1365" y="58"/>
                </a:cubicBezTo>
                <a:cubicBezTo>
                  <a:pt x="1364" y="57"/>
                  <a:pt x="1364" y="57"/>
                  <a:pt x="1364" y="57"/>
                </a:cubicBezTo>
                <a:cubicBezTo>
                  <a:pt x="1364" y="56"/>
                  <a:pt x="1364" y="56"/>
                  <a:pt x="1364" y="56"/>
                </a:cubicBezTo>
                <a:cubicBezTo>
                  <a:pt x="1365" y="55"/>
                  <a:pt x="1365" y="55"/>
                  <a:pt x="1365" y="55"/>
                </a:cubicBezTo>
                <a:cubicBezTo>
                  <a:pt x="1365" y="54"/>
                  <a:pt x="1365" y="54"/>
                  <a:pt x="1365" y="54"/>
                </a:cubicBezTo>
                <a:cubicBezTo>
                  <a:pt x="1363" y="54"/>
                  <a:pt x="1363" y="54"/>
                  <a:pt x="1363" y="54"/>
                </a:cubicBezTo>
                <a:cubicBezTo>
                  <a:pt x="1361" y="54"/>
                  <a:pt x="1361" y="54"/>
                  <a:pt x="1361" y="54"/>
                </a:cubicBezTo>
                <a:cubicBezTo>
                  <a:pt x="1361" y="55"/>
                  <a:pt x="1361" y="55"/>
                  <a:pt x="1361" y="55"/>
                </a:cubicBezTo>
                <a:cubicBezTo>
                  <a:pt x="1359" y="54"/>
                  <a:pt x="1359" y="54"/>
                  <a:pt x="1359" y="54"/>
                </a:cubicBezTo>
                <a:cubicBezTo>
                  <a:pt x="1357" y="52"/>
                  <a:pt x="1357" y="52"/>
                  <a:pt x="1357" y="52"/>
                </a:cubicBezTo>
                <a:cubicBezTo>
                  <a:pt x="1355" y="52"/>
                  <a:pt x="1355" y="52"/>
                  <a:pt x="1355" y="52"/>
                </a:cubicBezTo>
                <a:cubicBezTo>
                  <a:pt x="1354" y="52"/>
                  <a:pt x="1354" y="52"/>
                  <a:pt x="1354" y="52"/>
                </a:cubicBezTo>
                <a:cubicBezTo>
                  <a:pt x="1353" y="51"/>
                  <a:pt x="1353" y="51"/>
                  <a:pt x="1353" y="51"/>
                </a:cubicBezTo>
                <a:cubicBezTo>
                  <a:pt x="1353" y="51"/>
                  <a:pt x="1353" y="51"/>
                  <a:pt x="1353" y="51"/>
                </a:cubicBezTo>
                <a:cubicBezTo>
                  <a:pt x="1354" y="51"/>
                  <a:pt x="1354" y="51"/>
                  <a:pt x="1354" y="51"/>
                </a:cubicBezTo>
                <a:cubicBezTo>
                  <a:pt x="1355" y="49"/>
                  <a:pt x="1355" y="49"/>
                  <a:pt x="1355" y="49"/>
                </a:cubicBezTo>
                <a:cubicBezTo>
                  <a:pt x="1355" y="46"/>
                  <a:pt x="1355" y="46"/>
                  <a:pt x="1355" y="46"/>
                </a:cubicBezTo>
                <a:cubicBezTo>
                  <a:pt x="1355" y="45"/>
                  <a:pt x="1355" y="45"/>
                  <a:pt x="1355" y="45"/>
                </a:cubicBezTo>
                <a:cubicBezTo>
                  <a:pt x="1356" y="44"/>
                  <a:pt x="1356" y="44"/>
                  <a:pt x="1356" y="44"/>
                </a:cubicBezTo>
                <a:cubicBezTo>
                  <a:pt x="1353" y="43"/>
                  <a:pt x="1353" y="43"/>
                  <a:pt x="1353" y="43"/>
                </a:cubicBezTo>
                <a:cubicBezTo>
                  <a:pt x="1352" y="43"/>
                  <a:pt x="1352" y="43"/>
                  <a:pt x="1352" y="43"/>
                </a:cubicBezTo>
                <a:cubicBezTo>
                  <a:pt x="1351" y="45"/>
                  <a:pt x="1351" y="45"/>
                  <a:pt x="1351" y="45"/>
                </a:cubicBezTo>
                <a:cubicBezTo>
                  <a:pt x="1349" y="46"/>
                  <a:pt x="1349" y="46"/>
                  <a:pt x="1349" y="46"/>
                </a:cubicBezTo>
                <a:cubicBezTo>
                  <a:pt x="1347" y="45"/>
                  <a:pt x="1347" y="45"/>
                  <a:pt x="1347" y="45"/>
                </a:cubicBezTo>
                <a:cubicBezTo>
                  <a:pt x="1346" y="44"/>
                  <a:pt x="1346" y="44"/>
                  <a:pt x="1346" y="44"/>
                </a:cubicBezTo>
                <a:cubicBezTo>
                  <a:pt x="1346" y="42"/>
                  <a:pt x="1346" y="42"/>
                  <a:pt x="1346" y="42"/>
                </a:cubicBezTo>
                <a:cubicBezTo>
                  <a:pt x="1345" y="41"/>
                  <a:pt x="1345" y="41"/>
                  <a:pt x="1345" y="41"/>
                </a:cubicBezTo>
                <a:cubicBezTo>
                  <a:pt x="1345" y="40"/>
                  <a:pt x="1345" y="40"/>
                  <a:pt x="1345" y="40"/>
                </a:cubicBezTo>
                <a:cubicBezTo>
                  <a:pt x="1346" y="41"/>
                  <a:pt x="1346" y="41"/>
                  <a:pt x="1346" y="41"/>
                </a:cubicBezTo>
                <a:cubicBezTo>
                  <a:pt x="1347" y="42"/>
                  <a:pt x="1347" y="42"/>
                  <a:pt x="1347" y="42"/>
                </a:cubicBezTo>
                <a:cubicBezTo>
                  <a:pt x="1346" y="42"/>
                  <a:pt x="1346" y="42"/>
                  <a:pt x="1346" y="42"/>
                </a:cubicBezTo>
                <a:cubicBezTo>
                  <a:pt x="1347" y="44"/>
                  <a:pt x="1347" y="44"/>
                  <a:pt x="1347" y="44"/>
                </a:cubicBezTo>
                <a:cubicBezTo>
                  <a:pt x="1349" y="44"/>
                  <a:pt x="1349" y="44"/>
                  <a:pt x="1349" y="44"/>
                </a:cubicBezTo>
                <a:cubicBezTo>
                  <a:pt x="1350" y="44"/>
                  <a:pt x="1350" y="44"/>
                  <a:pt x="1350" y="44"/>
                </a:cubicBezTo>
                <a:cubicBezTo>
                  <a:pt x="1352" y="42"/>
                  <a:pt x="1352" y="42"/>
                  <a:pt x="1352" y="42"/>
                </a:cubicBezTo>
                <a:cubicBezTo>
                  <a:pt x="1353" y="42"/>
                  <a:pt x="1353" y="42"/>
                  <a:pt x="1353" y="42"/>
                </a:cubicBezTo>
                <a:cubicBezTo>
                  <a:pt x="1355" y="42"/>
                  <a:pt x="1355" y="42"/>
                  <a:pt x="1355" y="42"/>
                </a:cubicBezTo>
                <a:cubicBezTo>
                  <a:pt x="1356" y="42"/>
                  <a:pt x="1356" y="42"/>
                  <a:pt x="1356" y="42"/>
                </a:cubicBezTo>
                <a:cubicBezTo>
                  <a:pt x="1357" y="43"/>
                  <a:pt x="1357" y="43"/>
                  <a:pt x="1357" y="43"/>
                </a:cubicBezTo>
                <a:cubicBezTo>
                  <a:pt x="1357" y="42"/>
                  <a:pt x="1357" y="42"/>
                  <a:pt x="1357" y="42"/>
                </a:cubicBezTo>
                <a:cubicBezTo>
                  <a:pt x="1357" y="41"/>
                  <a:pt x="1357" y="41"/>
                  <a:pt x="1357" y="41"/>
                </a:cubicBezTo>
                <a:cubicBezTo>
                  <a:pt x="1353" y="37"/>
                  <a:pt x="1353" y="37"/>
                  <a:pt x="1353" y="37"/>
                </a:cubicBezTo>
                <a:cubicBezTo>
                  <a:pt x="1350" y="35"/>
                  <a:pt x="1350" y="35"/>
                  <a:pt x="1350" y="35"/>
                </a:cubicBezTo>
                <a:cubicBezTo>
                  <a:pt x="1348" y="35"/>
                  <a:pt x="1348" y="35"/>
                  <a:pt x="1348" y="35"/>
                </a:cubicBezTo>
                <a:cubicBezTo>
                  <a:pt x="1345" y="33"/>
                  <a:pt x="1345" y="33"/>
                  <a:pt x="1345" y="33"/>
                </a:cubicBezTo>
                <a:cubicBezTo>
                  <a:pt x="1343" y="31"/>
                  <a:pt x="1343" y="31"/>
                  <a:pt x="1343" y="31"/>
                </a:cubicBezTo>
                <a:cubicBezTo>
                  <a:pt x="1343" y="30"/>
                  <a:pt x="1343" y="30"/>
                  <a:pt x="1343" y="30"/>
                </a:cubicBezTo>
                <a:cubicBezTo>
                  <a:pt x="1343" y="29"/>
                  <a:pt x="1343" y="29"/>
                  <a:pt x="1343" y="29"/>
                </a:cubicBezTo>
                <a:cubicBezTo>
                  <a:pt x="1344" y="30"/>
                  <a:pt x="1344" y="30"/>
                  <a:pt x="1344" y="30"/>
                </a:cubicBezTo>
                <a:cubicBezTo>
                  <a:pt x="1345" y="32"/>
                  <a:pt x="1345" y="32"/>
                  <a:pt x="1345" y="32"/>
                </a:cubicBezTo>
                <a:cubicBezTo>
                  <a:pt x="1346" y="33"/>
                  <a:pt x="1346" y="33"/>
                  <a:pt x="1346" y="33"/>
                </a:cubicBezTo>
                <a:cubicBezTo>
                  <a:pt x="1349" y="33"/>
                  <a:pt x="1349" y="33"/>
                  <a:pt x="1349" y="33"/>
                </a:cubicBezTo>
                <a:cubicBezTo>
                  <a:pt x="1349" y="32"/>
                  <a:pt x="1349" y="32"/>
                  <a:pt x="1349" y="32"/>
                </a:cubicBezTo>
                <a:cubicBezTo>
                  <a:pt x="1349" y="31"/>
                  <a:pt x="1349" y="31"/>
                  <a:pt x="1349" y="31"/>
                </a:cubicBezTo>
                <a:cubicBezTo>
                  <a:pt x="1347" y="29"/>
                  <a:pt x="1347" y="29"/>
                  <a:pt x="1347" y="29"/>
                </a:cubicBezTo>
                <a:cubicBezTo>
                  <a:pt x="1347" y="29"/>
                  <a:pt x="1347" y="29"/>
                  <a:pt x="1347" y="29"/>
                </a:cubicBezTo>
                <a:cubicBezTo>
                  <a:pt x="1347" y="28"/>
                  <a:pt x="1347" y="28"/>
                  <a:pt x="1347" y="28"/>
                </a:cubicBezTo>
                <a:cubicBezTo>
                  <a:pt x="1347" y="28"/>
                  <a:pt x="1347" y="28"/>
                  <a:pt x="1347" y="28"/>
                </a:cubicBezTo>
                <a:cubicBezTo>
                  <a:pt x="1348" y="29"/>
                  <a:pt x="1348" y="29"/>
                  <a:pt x="1348" y="29"/>
                </a:cubicBezTo>
                <a:cubicBezTo>
                  <a:pt x="1351" y="31"/>
                  <a:pt x="1351" y="31"/>
                  <a:pt x="1351" y="31"/>
                </a:cubicBezTo>
                <a:cubicBezTo>
                  <a:pt x="1351" y="33"/>
                  <a:pt x="1351" y="33"/>
                  <a:pt x="1351" y="33"/>
                </a:cubicBezTo>
                <a:cubicBezTo>
                  <a:pt x="1351" y="34"/>
                  <a:pt x="1351" y="34"/>
                  <a:pt x="1351" y="34"/>
                </a:cubicBezTo>
                <a:cubicBezTo>
                  <a:pt x="1353" y="35"/>
                  <a:pt x="1353" y="35"/>
                  <a:pt x="1353" y="35"/>
                </a:cubicBezTo>
                <a:cubicBezTo>
                  <a:pt x="1355" y="37"/>
                  <a:pt x="1355" y="37"/>
                  <a:pt x="1355" y="37"/>
                </a:cubicBezTo>
                <a:cubicBezTo>
                  <a:pt x="1357" y="39"/>
                  <a:pt x="1357" y="39"/>
                  <a:pt x="1357" y="39"/>
                </a:cubicBezTo>
                <a:cubicBezTo>
                  <a:pt x="1358" y="40"/>
                  <a:pt x="1358" y="40"/>
                  <a:pt x="1358" y="40"/>
                </a:cubicBezTo>
                <a:cubicBezTo>
                  <a:pt x="1359" y="39"/>
                  <a:pt x="1359" y="39"/>
                  <a:pt x="1359" y="39"/>
                </a:cubicBezTo>
                <a:cubicBezTo>
                  <a:pt x="1360" y="40"/>
                  <a:pt x="1360" y="40"/>
                  <a:pt x="1360" y="40"/>
                </a:cubicBezTo>
                <a:cubicBezTo>
                  <a:pt x="1361" y="40"/>
                  <a:pt x="1361" y="40"/>
                  <a:pt x="1361" y="40"/>
                </a:cubicBezTo>
                <a:cubicBezTo>
                  <a:pt x="1359" y="42"/>
                  <a:pt x="1359" y="42"/>
                  <a:pt x="1359" y="42"/>
                </a:cubicBezTo>
                <a:cubicBezTo>
                  <a:pt x="1360" y="43"/>
                  <a:pt x="1360" y="43"/>
                  <a:pt x="1360" y="43"/>
                </a:cubicBezTo>
                <a:cubicBezTo>
                  <a:pt x="1361" y="44"/>
                  <a:pt x="1361" y="44"/>
                  <a:pt x="1361" y="44"/>
                </a:cubicBezTo>
                <a:cubicBezTo>
                  <a:pt x="1362" y="44"/>
                  <a:pt x="1362" y="44"/>
                  <a:pt x="1362" y="44"/>
                </a:cubicBezTo>
                <a:cubicBezTo>
                  <a:pt x="1363" y="43"/>
                  <a:pt x="1363" y="43"/>
                  <a:pt x="1363" y="43"/>
                </a:cubicBezTo>
                <a:cubicBezTo>
                  <a:pt x="1364" y="39"/>
                  <a:pt x="1364" y="39"/>
                  <a:pt x="1364" y="39"/>
                </a:cubicBezTo>
                <a:cubicBezTo>
                  <a:pt x="1365" y="38"/>
                  <a:pt x="1365" y="38"/>
                  <a:pt x="1365" y="38"/>
                </a:cubicBezTo>
                <a:cubicBezTo>
                  <a:pt x="1365" y="37"/>
                  <a:pt x="1365" y="37"/>
                  <a:pt x="1365" y="37"/>
                </a:cubicBezTo>
                <a:cubicBezTo>
                  <a:pt x="1365" y="35"/>
                  <a:pt x="1365" y="35"/>
                  <a:pt x="1365" y="35"/>
                </a:cubicBezTo>
                <a:cubicBezTo>
                  <a:pt x="1365" y="35"/>
                  <a:pt x="1365" y="35"/>
                  <a:pt x="1365" y="35"/>
                </a:cubicBezTo>
                <a:cubicBezTo>
                  <a:pt x="1365" y="32"/>
                  <a:pt x="1365" y="32"/>
                  <a:pt x="1365" y="32"/>
                </a:cubicBezTo>
                <a:cubicBezTo>
                  <a:pt x="1364" y="31"/>
                  <a:pt x="1364" y="31"/>
                  <a:pt x="1364" y="31"/>
                </a:cubicBezTo>
                <a:cubicBezTo>
                  <a:pt x="1364" y="30"/>
                  <a:pt x="1364" y="30"/>
                  <a:pt x="1364" y="30"/>
                </a:cubicBezTo>
                <a:cubicBezTo>
                  <a:pt x="1365" y="29"/>
                  <a:pt x="1365" y="29"/>
                  <a:pt x="1365" y="29"/>
                </a:cubicBezTo>
                <a:cubicBezTo>
                  <a:pt x="1365" y="30"/>
                  <a:pt x="1365" y="30"/>
                  <a:pt x="1365" y="30"/>
                </a:cubicBezTo>
                <a:cubicBezTo>
                  <a:pt x="1367" y="30"/>
                  <a:pt x="1367" y="30"/>
                  <a:pt x="1367" y="30"/>
                </a:cubicBezTo>
                <a:cubicBezTo>
                  <a:pt x="1367" y="30"/>
                  <a:pt x="1367" y="30"/>
                  <a:pt x="1367" y="30"/>
                </a:cubicBezTo>
                <a:cubicBezTo>
                  <a:pt x="1367" y="29"/>
                  <a:pt x="1367" y="29"/>
                  <a:pt x="1367" y="29"/>
                </a:cubicBezTo>
                <a:cubicBezTo>
                  <a:pt x="1365" y="27"/>
                  <a:pt x="1365" y="27"/>
                  <a:pt x="1365" y="27"/>
                </a:cubicBezTo>
                <a:cubicBezTo>
                  <a:pt x="1364" y="26"/>
                  <a:pt x="1364" y="26"/>
                  <a:pt x="1364" y="26"/>
                </a:cubicBezTo>
                <a:cubicBezTo>
                  <a:pt x="1363" y="25"/>
                  <a:pt x="1363" y="25"/>
                  <a:pt x="1363" y="25"/>
                </a:cubicBezTo>
                <a:cubicBezTo>
                  <a:pt x="1362" y="24"/>
                  <a:pt x="1362" y="24"/>
                  <a:pt x="1362" y="24"/>
                </a:cubicBezTo>
                <a:cubicBezTo>
                  <a:pt x="1360" y="24"/>
                  <a:pt x="1360" y="24"/>
                  <a:pt x="1360" y="24"/>
                </a:cubicBezTo>
                <a:cubicBezTo>
                  <a:pt x="1359" y="23"/>
                  <a:pt x="1359" y="23"/>
                  <a:pt x="1359" y="23"/>
                </a:cubicBezTo>
                <a:cubicBezTo>
                  <a:pt x="1358" y="22"/>
                  <a:pt x="1358" y="22"/>
                  <a:pt x="1358" y="22"/>
                </a:cubicBezTo>
                <a:cubicBezTo>
                  <a:pt x="1355" y="22"/>
                  <a:pt x="1355" y="22"/>
                  <a:pt x="1355" y="22"/>
                </a:cubicBezTo>
                <a:cubicBezTo>
                  <a:pt x="1353" y="22"/>
                  <a:pt x="1353" y="22"/>
                  <a:pt x="1353" y="22"/>
                </a:cubicBezTo>
                <a:cubicBezTo>
                  <a:pt x="1352" y="22"/>
                  <a:pt x="1352" y="22"/>
                  <a:pt x="1352" y="22"/>
                </a:cubicBezTo>
                <a:cubicBezTo>
                  <a:pt x="1352" y="22"/>
                  <a:pt x="1352" y="22"/>
                  <a:pt x="1352" y="22"/>
                </a:cubicBezTo>
                <a:cubicBezTo>
                  <a:pt x="1351" y="21"/>
                  <a:pt x="1351" y="21"/>
                  <a:pt x="1351" y="21"/>
                </a:cubicBezTo>
                <a:cubicBezTo>
                  <a:pt x="1352" y="20"/>
                  <a:pt x="1352" y="20"/>
                  <a:pt x="1352" y="20"/>
                </a:cubicBezTo>
                <a:cubicBezTo>
                  <a:pt x="1352" y="21"/>
                  <a:pt x="1352" y="21"/>
                  <a:pt x="1352" y="21"/>
                </a:cubicBezTo>
                <a:cubicBezTo>
                  <a:pt x="1353" y="21"/>
                  <a:pt x="1353" y="21"/>
                  <a:pt x="1353" y="21"/>
                </a:cubicBezTo>
                <a:cubicBezTo>
                  <a:pt x="1355" y="21"/>
                  <a:pt x="1355" y="21"/>
                  <a:pt x="1355" y="21"/>
                </a:cubicBezTo>
                <a:cubicBezTo>
                  <a:pt x="1358" y="21"/>
                  <a:pt x="1358" y="21"/>
                  <a:pt x="1358" y="21"/>
                </a:cubicBezTo>
                <a:cubicBezTo>
                  <a:pt x="1359" y="21"/>
                  <a:pt x="1359" y="21"/>
                  <a:pt x="1359" y="21"/>
                </a:cubicBezTo>
                <a:cubicBezTo>
                  <a:pt x="1360" y="21"/>
                  <a:pt x="1360" y="21"/>
                  <a:pt x="1360" y="21"/>
                </a:cubicBezTo>
                <a:cubicBezTo>
                  <a:pt x="1361" y="20"/>
                  <a:pt x="1361" y="20"/>
                  <a:pt x="1361" y="20"/>
                </a:cubicBezTo>
                <a:cubicBezTo>
                  <a:pt x="1363" y="21"/>
                  <a:pt x="1363" y="21"/>
                  <a:pt x="1363" y="21"/>
                </a:cubicBezTo>
                <a:cubicBezTo>
                  <a:pt x="1363" y="21"/>
                  <a:pt x="1363" y="21"/>
                  <a:pt x="1363" y="21"/>
                </a:cubicBezTo>
                <a:cubicBezTo>
                  <a:pt x="1365" y="21"/>
                  <a:pt x="1365" y="21"/>
                  <a:pt x="1365" y="21"/>
                </a:cubicBezTo>
                <a:cubicBezTo>
                  <a:pt x="1365" y="20"/>
                  <a:pt x="1365" y="20"/>
                  <a:pt x="1365" y="20"/>
                </a:cubicBezTo>
                <a:cubicBezTo>
                  <a:pt x="1365" y="19"/>
                  <a:pt x="1365" y="19"/>
                  <a:pt x="1365" y="19"/>
                </a:cubicBezTo>
                <a:cubicBezTo>
                  <a:pt x="1365" y="17"/>
                  <a:pt x="1365" y="17"/>
                  <a:pt x="1365" y="17"/>
                </a:cubicBezTo>
                <a:cubicBezTo>
                  <a:pt x="1365" y="16"/>
                  <a:pt x="1365" y="16"/>
                  <a:pt x="1365" y="16"/>
                </a:cubicBezTo>
                <a:cubicBezTo>
                  <a:pt x="1364" y="16"/>
                  <a:pt x="1364" y="16"/>
                  <a:pt x="1364" y="16"/>
                </a:cubicBezTo>
                <a:cubicBezTo>
                  <a:pt x="1363" y="16"/>
                  <a:pt x="1363" y="16"/>
                  <a:pt x="1363" y="16"/>
                </a:cubicBezTo>
                <a:cubicBezTo>
                  <a:pt x="1362" y="17"/>
                  <a:pt x="1362" y="17"/>
                  <a:pt x="1362" y="17"/>
                </a:cubicBezTo>
                <a:cubicBezTo>
                  <a:pt x="1360" y="16"/>
                  <a:pt x="1360" y="16"/>
                  <a:pt x="1360" y="16"/>
                </a:cubicBezTo>
                <a:cubicBezTo>
                  <a:pt x="1358" y="16"/>
                  <a:pt x="1358" y="16"/>
                  <a:pt x="1358" y="16"/>
                </a:cubicBezTo>
                <a:cubicBezTo>
                  <a:pt x="1357" y="15"/>
                  <a:pt x="1357" y="15"/>
                  <a:pt x="1357" y="15"/>
                </a:cubicBezTo>
                <a:cubicBezTo>
                  <a:pt x="1356" y="15"/>
                  <a:pt x="1356" y="15"/>
                  <a:pt x="1356" y="15"/>
                </a:cubicBezTo>
                <a:cubicBezTo>
                  <a:pt x="1354" y="15"/>
                  <a:pt x="1354" y="15"/>
                  <a:pt x="1354" y="15"/>
                </a:cubicBezTo>
                <a:cubicBezTo>
                  <a:pt x="1353" y="16"/>
                  <a:pt x="1353" y="16"/>
                  <a:pt x="1353" y="16"/>
                </a:cubicBezTo>
                <a:cubicBezTo>
                  <a:pt x="1352" y="16"/>
                  <a:pt x="1352" y="16"/>
                  <a:pt x="1352" y="16"/>
                </a:cubicBezTo>
                <a:cubicBezTo>
                  <a:pt x="1352" y="14"/>
                  <a:pt x="1352" y="14"/>
                  <a:pt x="1352" y="14"/>
                </a:cubicBezTo>
                <a:cubicBezTo>
                  <a:pt x="1353" y="13"/>
                  <a:pt x="1353" y="13"/>
                  <a:pt x="1353" y="13"/>
                </a:cubicBezTo>
                <a:cubicBezTo>
                  <a:pt x="1352" y="12"/>
                  <a:pt x="1352" y="12"/>
                  <a:pt x="1352" y="12"/>
                </a:cubicBezTo>
                <a:cubicBezTo>
                  <a:pt x="1350" y="12"/>
                  <a:pt x="1350" y="12"/>
                  <a:pt x="1350" y="12"/>
                </a:cubicBezTo>
                <a:cubicBezTo>
                  <a:pt x="1349" y="12"/>
                  <a:pt x="1349" y="12"/>
                  <a:pt x="1349" y="12"/>
                </a:cubicBezTo>
                <a:cubicBezTo>
                  <a:pt x="1347" y="12"/>
                  <a:pt x="1347" y="12"/>
                  <a:pt x="1347" y="12"/>
                </a:cubicBezTo>
                <a:cubicBezTo>
                  <a:pt x="1348" y="11"/>
                  <a:pt x="1348" y="11"/>
                  <a:pt x="1348" y="11"/>
                </a:cubicBezTo>
                <a:cubicBezTo>
                  <a:pt x="1349" y="11"/>
                  <a:pt x="1349" y="11"/>
                  <a:pt x="1349" y="11"/>
                </a:cubicBezTo>
                <a:cubicBezTo>
                  <a:pt x="1351" y="11"/>
                  <a:pt x="1351" y="11"/>
                  <a:pt x="1351" y="11"/>
                </a:cubicBezTo>
                <a:cubicBezTo>
                  <a:pt x="1352" y="11"/>
                  <a:pt x="1352" y="11"/>
                  <a:pt x="1352" y="11"/>
                </a:cubicBezTo>
                <a:cubicBezTo>
                  <a:pt x="1352" y="10"/>
                  <a:pt x="1352" y="10"/>
                  <a:pt x="1352" y="10"/>
                </a:cubicBezTo>
                <a:cubicBezTo>
                  <a:pt x="1351" y="9"/>
                  <a:pt x="1351" y="9"/>
                  <a:pt x="1351" y="9"/>
                </a:cubicBezTo>
                <a:cubicBezTo>
                  <a:pt x="1352" y="8"/>
                  <a:pt x="1352" y="8"/>
                  <a:pt x="1352" y="8"/>
                </a:cubicBezTo>
                <a:cubicBezTo>
                  <a:pt x="1351" y="7"/>
                  <a:pt x="1351" y="7"/>
                  <a:pt x="1351" y="7"/>
                </a:cubicBezTo>
                <a:cubicBezTo>
                  <a:pt x="1351" y="6"/>
                  <a:pt x="1351" y="6"/>
                  <a:pt x="1351" y="6"/>
                </a:cubicBezTo>
                <a:cubicBezTo>
                  <a:pt x="1352" y="5"/>
                  <a:pt x="1352" y="5"/>
                  <a:pt x="1352" y="5"/>
                </a:cubicBezTo>
                <a:cubicBezTo>
                  <a:pt x="1351" y="4"/>
                  <a:pt x="1351" y="4"/>
                  <a:pt x="1351" y="4"/>
                </a:cubicBezTo>
                <a:cubicBezTo>
                  <a:pt x="1351" y="3"/>
                  <a:pt x="1351" y="3"/>
                  <a:pt x="1351" y="3"/>
                </a:cubicBezTo>
                <a:cubicBezTo>
                  <a:pt x="1352" y="2"/>
                  <a:pt x="1352" y="2"/>
                  <a:pt x="1352" y="2"/>
                </a:cubicBezTo>
                <a:cubicBezTo>
                  <a:pt x="1353" y="3"/>
                  <a:pt x="1353" y="3"/>
                  <a:pt x="1353" y="3"/>
                </a:cubicBezTo>
                <a:cubicBezTo>
                  <a:pt x="1352" y="4"/>
                  <a:pt x="1352" y="4"/>
                  <a:pt x="1352" y="4"/>
                </a:cubicBezTo>
                <a:cubicBezTo>
                  <a:pt x="1353" y="5"/>
                  <a:pt x="1353" y="5"/>
                  <a:pt x="1353" y="5"/>
                </a:cubicBezTo>
                <a:cubicBezTo>
                  <a:pt x="1354" y="5"/>
                  <a:pt x="1354" y="5"/>
                  <a:pt x="1354" y="5"/>
                </a:cubicBezTo>
                <a:cubicBezTo>
                  <a:pt x="1356" y="4"/>
                  <a:pt x="1356" y="4"/>
                  <a:pt x="1356" y="4"/>
                </a:cubicBezTo>
                <a:cubicBezTo>
                  <a:pt x="1358" y="2"/>
                  <a:pt x="1358" y="2"/>
                  <a:pt x="1358" y="2"/>
                </a:cubicBezTo>
                <a:cubicBezTo>
                  <a:pt x="1359" y="2"/>
                  <a:pt x="1359" y="2"/>
                  <a:pt x="1359" y="2"/>
                </a:cubicBezTo>
                <a:cubicBezTo>
                  <a:pt x="1360" y="1"/>
                  <a:pt x="1360" y="1"/>
                  <a:pt x="1360" y="1"/>
                </a:cubicBezTo>
                <a:cubicBezTo>
                  <a:pt x="1359" y="0"/>
                  <a:pt x="1359" y="0"/>
                  <a:pt x="1359" y="0"/>
                </a:cubicBezTo>
                <a:cubicBezTo>
                  <a:pt x="1087" y="0"/>
                  <a:pt x="1087" y="0"/>
                  <a:pt x="1087" y="0"/>
                </a:cubicBezTo>
                <a:cubicBezTo>
                  <a:pt x="1087" y="0"/>
                  <a:pt x="1087" y="0"/>
                  <a:pt x="1087" y="0"/>
                </a:cubicBezTo>
                <a:cubicBezTo>
                  <a:pt x="1087" y="1"/>
                  <a:pt x="1087" y="1"/>
                  <a:pt x="1087" y="1"/>
                </a:cubicBezTo>
                <a:cubicBezTo>
                  <a:pt x="1086" y="2"/>
                  <a:pt x="1086" y="2"/>
                  <a:pt x="1086" y="2"/>
                </a:cubicBezTo>
                <a:cubicBezTo>
                  <a:pt x="1085" y="4"/>
                  <a:pt x="1085" y="4"/>
                  <a:pt x="1085" y="4"/>
                </a:cubicBezTo>
                <a:cubicBezTo>
                  <a:pt x="1084" y="5"/>
                  <a:pt x="1084" y="5"/>
                  <a:pt x="1084" y="5"/>
                </a:cubicBezTo>
                <a:cubicBezTo>
                  <a:pt x="1084" y="6"/>
                  <a:pt x="1084" y="6"/>
                  <a:pt x="1084" y="6"/>
                </a:cubicBezTo>
                <a:cubicBezTo>
                  <a:pt x="1086" y="6"/>
                  <a:pt x="1086" y="6"/>
                  <a:pt x="1086" y="6"/>
                </a:cubicBezTo>
                <a:cubicBezTo>
                  <a:pt x="1086" y="6"/>
                  <a:pt x="1086" y="6"/>
                  <a:pt x="1086" y="6"/>
                </a:cubicBezTo>
                <a:cubicBezTo>
                  <a:pt x="1086" y="7"/>
                  <a:pt x="1086" y="7"/>
                  <a:pt x="1086" y="7"/>
                </a:cubicBezTo>
                <a:cubicBezTo>
                  <a:pt x="1084" y="8"/>
                  <a:pt x="1084" y="8"/>
                  <a:pt x="1084" y="8"/>
                </a:cubicBezTo>
                <a:cubicBezTo>
                  <a:pt x="1082" y="10"/>
                  <a:pt x="1082" y="10"/>
                  <a:pt x="1082" y="10"/>
                </a:cubicBezTo>
                <a:cubicBezTo>
                  <a:pt x="1082" y="10"/>
                  <a:pt x="1082" y="10"/>
                  <a:pt x="1082" y="10"/>
                </a:cubicBezTo>
                <a:cubicBezTo>
                  <a:pt x="1082" y="11"/>
                  <a:pt x="1082" y="11"/>
                  <a:pt x="1082" y="11"/>
                </a:cubicBezTo>
                <a:cubicBezTo>
                  <a:pt x="1083" y="12"/>
                  <a:pt x="1083" y="12"/>
                  <a:pt x="1083" y="12"/>
                </a:cubicBezTo>
                <a:cubicBezTo>
                  <a:pt x="1083" y="13"/>
                  <a:pt x="1083" y="13"/>
                  <a:pt x="1083" y="13"/>
                </a:cubicBezTo>
                <a:cubicBezTo>
                  <a:pt x="1083" y="14"/>
                  <a:pt x="1083" y="14"/>
                  <a:pt x="1083" y="14"/>
                </a:cubicBezTo>
                <a:cubicBezTo>
                  <a:pt x="1087" y="17"/>
                  <a:pt x="1087" y="17"/>
                  <a:pt x="1087" y="17"/>
                </a:cubicBezTo>
                <a:cubicBezTo>
                  <a:pt x="1088" y="18"/>
                  <a:pt x="1088" y="18"/>
                  <a:pt x="1088" y="18"/>
                </a:cubicBezTo>
                <a:cubicBezTo>
                  <a:pt x="1088" y="20"/>
                  <a:pt x="1088" y="20"/>
                  <a:pt x="1088" y="20"/>
                </a:cubicBezTo>
                <a:cubicBezTo>
                  <a:pt x="1088" y="21"/>
                  <a:pt x="1088" y="21"/>
                  <a:pt x="1088" y="21"/>
                </a:cubicBezTo>
                <a:cubicBezTo>
                  <a:pt x="1087" y="22"/>
                  <a:pt x="1087" y="22"/>
                  <a:pt x="1087" y="22"/>
                </a:cubicBezTo>
                <a:cubicBezTo>
                  <a:pt x="1087" y="23"/>
                  <a:pt x="1087" y="23"/>
                  <a:pt x="1087" y="23"/>
                </a:cubicBezTo>
                <a:cubicBezTo>
                  <a:pt x="1088" y="24"/>
                  <a:pt x="1088" y="24"/>
                  <a:pt x="1088" y="24"/>
                </a:cubicBezTo>
                <a:cubicBezTo>
                  <a:pt x="1089" y="24"/>
                  <a:pt x="1089" y="24"/>
                  <a:pt x="1089" y="24"/>
                </a:cubicBezTo>
                <a:cubicBezTo>
                  <a:pt x="1090" y="25"/>
                  <a:pt x="1090" y="25"/>
                  <a:pt x="1090" y="25"/>
                </a:cubicBezTo>
                <a:cubicBezTo>
                  <a:pt x="1090" y="26"/>
                  <a:pt x="1090" y="26"/>
                  <a:pt x="1090" y="26"/>
                </a:cubicBezTo>
                <a:cubicBezTo>
                  <a:pt x="1091" y="28"/>
                  <a:pt x="1091" y="28"/>
                  <a:pt x="1091" y="28"/>
                </a:cubicBezTo>
                <a:cubicBezTo>
                  <a:pt x="1092" y="29"/>
                  <a:pt x="1092" y="29"/>
                  <a:pt x="1092" y="29"/>
                </a:cubicBezTo>
                <a:cubicBezTo>
                  <a:pt x="1092" y="31"/>
                  <a:pt x="1092" y="31"/>
                  <a:pt x="1092" y="31"/>
                </a:cubicBezTo>
                <a:cubicBezTo>
                  <a:pt x="1092" y="32"/>
                  <a:pt x="1092" y="32"/>
                  <a:pt x="1092" y="32"/>
                </a:cubicBezTo>
                <a:cubicBezTo>
                  <a:pt x="1090" y="33"/>
                  <a:pt x="1090" y="33"/>
                  <a:pt x="1090" y="33"/>
                </a:cubicBezTo>
                <a:cubicBezTo>
                  <a:pt x="1089" y="34"/>
                  <a:pt x="1089" y="34"/>
                  <a:pt x="1089" y="34"/>
                </a:cubicBezTo>
                <a:cubicBezTo>
                  <a:pt x="1088" y="35"/>
                  <a:pt x="1088" y="35"/>
                  <a:pt x="1088" y="35"/>
                </a:cubicBezTo>
                <a:cubicBezTo>
                  <a:pt x="1087" y="37"/>
                  <a:pt x="1087" y="37"/>
                  <a:pt x="1087" y="37"/>
                </a:cubicBezTo>
                <a:cubicBezTo>
                  <a:pt x="1086" y="37"/>
                  <a:pt x="1086" y="37"/>
                  <a:pt x="1086" y="37"/>
                </a:cubicBezTo>
                <a:cubicBezTo>
                  <a:pt x="1084" y="38"/>
                  <a:pt x="1084" y="38"/>
                  <a:pt x="1084" y="38"/>
                </a:cubicBezTo>
                <a:cubicBezTo>
                  <a:pt x="1084" y="39"/>
                  <a:pt x="1084" y="39"/>
                  <a:pt x="1084" y="39"/>
                </a:cubicBezTo>
                <a:cubicBezTo>
                  <a:pt x="1085" y="39"/>
                  <a:pt x="1085" y="39"/>
                  <a:pt x="1085" y="39"/>
                </a:cubicBezTo>
                <a:cubicBezTo>
                  <a:pt x="1086" y="39"/>
                  <a:pt x="1086" y="39"/>
                  <a:pt x="1086" y="39"/>
                </a:cubicBezTo>
                <a:cubicBezTo>
                  <a:pt x="1086" y="38"/>
                  <a:pt x="1086" y="38"/>
                  <a:pt x="1086" y="38"/>
                </a:cubicBezTo>
                <a:cubicBezTo>
                  <a:pt x="1088" y="38"/>
                  <a:pt x="1088" y="38"/>
                  <a:pt x="1088" y="38"/>
                </a:cubicBezTo>
                <a:cubicBezTo>
                  <a:pt x="1089" y="36"/>
                  <a:pt x="1089" y="36"/>
                  <a:pt x="1089" y="36"/>
                </a:cubicBezTo>
                <a:cubicBezTo>
                  <a:pt x="1090" y="36"/>
                  <a:pt x="1090" y="36"/>
                  <a:pt x="1090" y="36"/>
                </a:cubicBezTo>
                <a:cubicBezTo>
                  <a:pt x="1091" y="36"/>
                  <a:pt x="1091" y="36"/>
                  <a:pt x="1091" y="36"/>
                </a:cubicBezTo>
                <a:cubicBezTo>
                  <a:pt x="1090" y="39"/>
                  <a:pt x="1090" y="39"/>
                  <a:pt x="1090" y="39"/>
                </a:cubicBezTo>
                <a:cubicBezTo>
                  <a:pt x="1090" y="40"/>
                  <a:pt x="1090" y="40"/>
                  <a:pt x="1090" y="40"/>
                </a:cubicBezTo>
                <a:cubicBezTo>
                  <a:pt x="1090" y="41"/>
                  <a:pt x="1090" y="41"/>
                  <a:pt x="1090" y="41"/>
                </a:cubicBezTo>
                <a:cubicBezTo>
                  <a:pt x="1090" y="42"/>
                  <a:pt x="1090" y="42"/>
                  <a:pt x="1090" y="42"/>
                </a:cubicBezTo>
                <a:cubicBezTo>
                  <a:pt x="1091" y="44"/>
                  <a:pt x="1091" y="44"/>
                  <a:pt x="1091" y="44"/>
                </a:cubicBezTo>
                <a:cubicBezTo>
                  <a:pt x="1091" y="45"/>
                  <a:pt x="1091" y="45"/>
                  <a:pt x="1091" y="45"/>
                </a:cubicBezTo>
                <a:cubicBezTo>
                  <a:pt x="1090" y="47"/>
                  <a:pt x="1090" y="47"/>
                  <a:pt x="1090" y="47"/>
                </a:cubicBezTo>
                <a:cubicBezTo>
                  <a:pt x="1090" y="48"/>
                  <a:pt x="1090" y="48"/>
                  <a:pt x="1090" y="48"/>
                </a:cubicBezTo>
                <a:cubicBezTo>
                  <a:pt x="1091" y="49"/>
                  <a:pt x="1091" y="49"/>
                  <a:pt x="1091" y="49"/>
                </a:cubicBezTo>
                <a:cubicBezTo>
                  <a:pt x="1091" y="50"/>
                  <a:pt x="1091" y="50"/>
                  <a:pt x="1091" y="50"/>
                </a:cubicBezTo>
                <a:cubicBezTo>
                  <a:pt x="1090" y="49"/>
                  <a:pt x="1090" y="49"/>
                  <a:pt x="1090" y="49"/>
                </a:cubicBezTo>
                <a:cubicBezTo>
                  <a:pt x="1089" y="49"/>
                  <a:pt x="1089" y="49"/>
                  <a:pt x="1089" y="49"/>
                </a:cubicBezTo>
                <a:cubicBezTo>
                  <a:pt x="1090" y="51"/>
                  <a:pt x="1090" y="51"/>
                  <a:pt x="1090" y="51"/>
                </a:cubicBezTo>
                <a:cubicBezTo>
                  <a:pt x="1091" y="53"/>
                  <a:pt x="1091" y="53"/>
                  <a:pt x="1091" y="53"/>
                </a:cubicBezTo>
                <a:cubicBezTo>
                  <a:pt x="1091" y="54"/>
                  <a:pt x="1091" y="54"/>
                  <a:pt x="1091" y="54"/>
                </a:cubicBezTo>
                <a:cubicBezTo>
                  <a:pt x="1090" y="54"/>
                  <a:pt x="1090" y="54"/>
                  <a:pt x="1090" y="54"/>
                </a:cubicBezTo>
                <a:cubicBezTo>
                  <a:pt x="1089" y="55"/>
                  <a:pt x="1089" y="55"/>
                  <a:pt x="1089" y="55"/>
                </a:cubicBezTo>
                <a:cubicBezTo>
                  <a:pt x="1090" y="56"/>
                  <a:pt x="1090" y="56"/>
                  <a:pt x="1090" y="56"/>
                </a:cubicBezTo>
                <a:cubicBezTo>
                  <a:pt x="1090" y="57"/>
                  <a:pt x="1090" y="57"/>
                  <a:pt x="1090" y="57"/>
                </a:cubicBezTo>
                <a:cubicBezTo>
                  <a:pt x="1092" y="57"/>
                  <a:pt x="1092" y="57"/>
                  <a:pt x="1092" y="57"/>
                </a:cubicBezTo>
                <a:cubicBezTo>
                  <a:pt x="1092" y="58"/>
                  <a:pt x="1092" y="58"/>
                  <a:pt x="1092" y="58"/>
                </a:cubicBezTo>
                <a:cubicBezTo>
                  <a:pt x="1092" y="59"/>
                  <a:pt x="1092" y="59"/>
                  <a:pt x="1092" y="59"/>
                </a:cubicBezTo>
                <a:cubicBezTo>
                  <a:pt x="1091" y="60"/>
                  <a:pt x="1091" y="60"/>
                  <a:pt x="1091" y="60"/>
                </a:cubicBezTo>
                <a:cubicBezTo>
                  <a:pt x="1091" y="61"/>
                  <a:pt x="1091" y="61"/>
                  <a:pt x="1091" y="61"/>
                </a:cubicBezTo>
                <a:cubicBezTo>
                  <a:pt x="1090" y="63"/>
                  <a:pt x="1090" y="63"/>
                  <a:pt x="1090" y="63"/>
                </a:cubicBezTo>
                <a:cubicBezTo>
                  <a:pt x="1089" y="63"/>
                  <a:pt x="1089" y="63"/>
                  <a:pt x="1089" y="63"/>
                </a:cubicBezTo>
                <a:cubicBezTo>
                  <a:pt x="1088" y="63"/>
                  <a:pt x="1088" y="63"/>
                  <a:pt x="1088" y="63"/>
                </a:cubicBezTo>
                <a:cubicBezTo>
                  <a:pt x="1087" y="63"/>
                  <a:pt x="1087" y="63"/>
                  <a:pt x="1087" y="63"/>
                </a:cubicBezTo>
                <a:cubicBezTo>
                  <a:pt x="1087" y="64"/>
                  <a:pt x="1087" y="64"/>
                  <a:pt x="1087" y="64"/>
                </a:cubicBezTo>
                <a:cubicBezTo>
                  <a:pt x="1088" y="65"/>
                  <a:pt x="1088" y="65"/>
                  <a:pt x="1088" y="65"/>
                </a:cubicBezTo>
                <a:cubicBezTo>
                  <a:pt x="1089" y="65"/>
                  <a:pt x="1089" y="65"/>
                  <a:pt x="1089" y="65"/>
                </a:cubicBezTo>
                <a:cubicBezTo>
                  <a:pt x="1090" y="66"/>
                  <a:pt x="1090" y="66"/>
                  <a:pt x="1090" y="66"/>
                </a:cubicBezTo>
                <a:cubicBezTo>
                  <a:pt x="1091" y="66"/>
                  <a:pt x="1091" y="66"/>
                  <a:pt x="1091" y="66"/>
                </a:cubicBezTo>
                <a:cubicBezTo>
                  <a:pt x="1093" y="66"/>
                  <a:pt x="1093" y="66"/>
                  <a:pt x="1093" y="66"/>
                </a:cubicBezTo>
                <a:cubicBezTo>
                  <a:pt x="1093" y="67"/>
                  <a:pt x="1093" y="67"/>
                  <a:pt x="1093" y="67"/>
                </a:cubicBezTo>
                <a:cubicBezTo>
                  <a:pt x="1093" y="69"/>
                  <a:pt x="1093" y="69"/>
                  <a:pt x="1093" y="69"/>
                </a:cubicBezTo>
                <a:cubicBezTo>
                  <a:pt x="1093" y="71"/>
                  <a:pt x="1093" y="71"/>
                  <a:pt x="1093" y="71"/>
                </a:cubicBezTo>
                <a:cubicBezTo>
                  <a:pt x="1091" y="73"/>
                  <a:pt x="1091" y="73"/>
                  <a:pt x="1091" y="73"/>
                </a:cubicBezTo>
                <a:cubicBezTo>
                  <a:pt x="1091" y="75"/>
                  <a:pt x="1091" y="75"/>
                  <a:pt x="1091" y="75"/>
                </a:cubicBezTo>
                <a:cubicBezTo>
                  <a:pt x="1092" y="75"/>
                  <a:pt x="1092" y="75"/>
                  <a:pt x="1092" y="75"/>
                </a:cubicBezTo>
                <a:cubicBezTo>
                  <a:pt x="1091" y="78"/>
                  <a:pt x="1091" y="78"/>
                  <a:pt x="1091" y="78"/>
                </a:cubicBezTo>
                <a:cubicBezTo>
                  <a:pt x="1089" y="79"/>
                  <a:pt x="1089" y="79"/>
                  <a:pt x="1089" y="79"/>
                </a:cubicBezTo>
                <a:cubicBezTo>
                  <a:pt x="1087" y="79"/>
                  <a:pt x="1087" y="79"/>
                  <a:pt x="1087" y="79"/>
                </a:cubicBezTo>
                <a:cubicBezTo>
                  <a:pt x="1086" y="78"/>
                  <a:pt x="1086" y="78"/>
                  <a:pt x="1086" y="78"/>
                </a:cubicBezTo>
                <a:cubicBezTo>
                  <a:pt x="1085" y="78"/>
                  <a:pt x="1085" y="78"/>
                  <a:pt x="1085" y="78"/>
                </a:cubicBezTo>
                <a:cubicBezTo>
                  <a:pt x="1083" y="80"/>
                  <a:pt x="1083" y="80"/>
                  <a:pt x="1083" y="80"/>
                </a:cubicBezTo>
                <a:cubicBezTo>
                  <a:pt x="1083" y="81"/>
                  <a:pt x="1083" y="81"/>
                  <a:pt x="1083" y="81"/>
                </a:cubicBezTo>
                <a:cubicBezTo>
                  <a:pt x="1083" y="81"/>
                  <a:pt x="1083" y="81"/>
                  <a:pt x="1083" y="81"/>
                </a:cubicBezTo>
                <a:cubicBezTo>
                  <a:pt x="1084" y="81"/>
                  <a:pt x="1084" y="81"/>
                  <a:pt x="1084" y="81"/>
                </a:cubicBezTo>
                <a:cubicBezTo>
                  <a:pt x="1087" y="82"/>
                  <a:pt x="1087" y="82"/>
                  <a:pt x="1087" y="82"/>
                </a:cubicBezTo>
                <a:cubicBezTo>
                  <a:pt x="1088" y="81"/>
                  <a:pt x="1088" y="81"/>
                  <a:pt x="1088" y="81"/>
                </a:cubicBezTo>
                <a:cubicBezTo>
                  <a:pt x="1088" y="80"/>
                  <a:pt x="1088" y="80"/>
                  <a:pt x="1088" y="80"/>
                </a:cubicBezTo>
                <a:cubicBezTo>
                  <a:pt x="1088" y="81"/>
                  <a:pt x="1088" y="81"/>
                  <a:pt x="1088" y="81"/>
                </a:cubicBezTo>
                <a:cubicBezTo>
                  <a:pt x="1089" y="82"/>
                  <a:pt x="1089" y="82"/>
                  <a:pt x="1089" y="82"/>
                </a:cubicBezTo>
                <a:cubicBezTo>
                  <a:pt x="1089" y="82"/>
                  <a:pt x="1089" y="82"/>
                  <a:pt x="1089" y="82"/>
                </a:cubicBezTo>
                <a:cubicBezTo>
                  <a:pt x="1088" y="83"/>
                  <a:pt x="1088" y="83"/>
                  <a:pt x="1088" y="83"/>
                </a:cubicBezTo>
                <a:cubicBezTo>
                  <a:pt x="1087" y="83"/>
                  <a:pt x="1087" y="83"/>
                  <a:pt x="1087" y="83"/>
                </a:cubicBezTo>
                <a:cubicBezTo>
                  <a:pt x="1087" y="84"/>
                  <a:pt x="1087" y="84"/>
                  <a:pt x="1087" y="84"/>
                </a:cubicBezTo>
                <a:cubicBezTo>
                  <a:pt x="1087" y="85"/>
                  <a:pt x="1087" y="85"/>
                  <a:pt x="1087" y="85"/>
                </a:cubicBezTo>
                <a:cubicBezTo>
                  <a:pt x="1087" y="86"/>
                  <a:pt x="1087" y="86"/>
                  <a:pt x="1087" y="86"/>
                </a:cubicBezTo>
                <a:cubicBezTo>
                  <a:pt x="1085" y="86"/>
                  <a:pt x="1085" y="86"/>
                  <a:pt x="1085" y="86"/>
                </a:cubicBezTo>
                <a:cubicBezTo>
                  <a:pt x="1083" y="88"/>
                  <a:pt x="1083" y="88"/>
                  <a:pt x="1083" y="88"/>
                </a:cubicBezTo>
                <a:cubicBezTo>
                  <a:pt x="1081" y="89"/>
                  <a:pt x="1081" y="89"/>
                  <a:pt x="1081" y="89"/>
                </a:cubicBezTo>
                <a:cubicBezTo>
                  <a:pt x="1081" y="90"/>
                  <a:pt x="1081" y="90"/>
                  <a:pt x="1081" y="90"/>
                </a:cubicBezTo>
                <a:cubicBezTo>
                  <a:pt x="1083" y="91"/>
                  <a:pt x="1083" y="91"/>
                  <a:pt x="1083" y="91"/>
                </a:cubicBezTo>
                <a:cubicBezTo>
                  <a:pt x="1085" y="92"/>
                  <a:pt x="1085" y="92"/>
                  <a:pt x="1085" y="92"/>
                </a:cubicBezTo>
                <a:cubicBezTo>
                  <a:pt x="1087" y="91"/>
                  <a:pt x="1087" y="91"/>
                  <a:pt x="1087" y="91"/>
                </a:cubicBezTo>
                <a:cubicBezTo>
                  <a:pt x="1089" y="89"/>
                  <a:pt x="1089" y="89"/>
                  <a:pt x="1089" y="89"/>
                </a:cubicBezTo>
                <a:cubicBezTo>
                  <a:pt x="1090" y="87"/>
                  <a:pt x="1090" y="87"/>
                  <a:pt x="1090" y="87"/>
                </a:cubicBezTo>
                <a:cubicBezTo>
                  <a:pt x="1091" y="87"/>
                  <a:pt x="1091" y="87"/>
                  <a:pt x="1091" y="87"/>
                </a:cubicBezTo>
                <a:cubicBezTo>
                  <a:pt x="1091" y="87"/>
                  <a:pt x="1091" y="87"/>
                  <a:pt x="1091" y="87"/>
                </a:cubicBezTo>
                <a:cubicBezTo>
                  <a:pt x="1091" y="88"/>
                  <a:pt x="1091" y="88"/>
                  <a:pt x="1091" y="88"/>
                </a:cubicBezTo>
                <a:cubicBezTo>
                  <a:pt x="1090" y="91"/>
                  <a:pt x="1090" y="91"/>
                  <a:pt x="1090" y="91"/>
                </a:cubicBezTo>
                <a:cubicBezTo>
                  <a:pt x="1088" y="93"/>
                  <a:pt x="1088" y="93"/>
                  <a:pt x="1088" y="93"/>
                </a:cubicBezTo>
                <a:cubicBezTo>
                  <a:pt x="1087" y="93"/>
                  <a:pt x="1087" y="93"/>
                  <a:pt x="1087" y="93"/>
                </a:cubicBezTo>
                <a:cubicBezTo>
                  <a:pt x="1084" y="93"/>
                  <a:pt x="1084" y="93"/>
                  <a:pt x="1084" y="93"/>
                </a:cubicBezTo>
                <a:cubicBezTo>
                  <a:pt x="1083" y="93"/>
                  <a:pt x="1083" y="93"/>
                  <a:pt x="1083" y="93"/>
                </a:cubicBezTo>
                <a:cubicBezTo>
                  <a:pt x="1082" y="95"/>
                  <a:pt x="1082" y="95"/>
                  <a:pt x="1082" y="95"/>
                </a:cubicBezTo>
                <a:cubicBezTo>
                  <a:pt x="1081" y="95"/>
                  <a:pt x="1081" y="95"/>
                  <a:pt x="1081" y="95"/>
                </a:cubicBezTo>
                <a:cubicBezTo>
                  <a:pt x="1079" y="95"/>
                  <a:pt x="1079" y="95"/>
                  <a:pt x="1079" y="95"/>
                </a:cubicBezTo>
                <a:cubicBezTo>
                  <a:pt x="1078" y="96"/>
                  <a:pt x="1078" y="96"/>
                  <a:pt x="1078" y="96"/>
                </a:cubicBezTo>
                <a:cubicBezTo>
                  <a:pt x="1078" y="97"/>
                  <a:pt x="1078" y="97"/>
                  <a:pt x="1078" y="97"/>
                </a:cubicBezTo>
                <a:cubicBezTo>
                  <a:pt x="1078" y="97"/>
                  <a:pt x="1078" y="97"/>
                  <a:pt x="1078" y="97"/>
                </a:cubicBezTo>
                <a:cubicBezTo>
                  <a:pt x="1079" y="99"/>
                  <a:pt x="1079" y="99"/>
                  <a:pt x="1079" y="99"/>
                </a:cubicBezTo>
                <a:cubicBezTo>
                  <a:pt x="1078" y="100"/>
                  <a:pt x="1078" y="100"/>
                  <a:pt x="1078" y="100"/>
                </a:cubicBezTo>
                <a:cubicBezTo>
                  <a:pt x="1079" y="102"/>
                  <a:pt x="1079" y="102"/>
                  <a:pt x="1079" y="102"/>
                </a:cubicBezTo>
                <a:cubicBezTo>
                  <a:pt x="1079" y="102"/>
                  <a:pt x="1079" y="102"/>
                  <a:pt x="1079" y="102"/>
                </a:cubicBezTo>
                <a:cubicBezTo>
                  <a:pt x="1080" y="101"/>
                  <a:pt x="1080" y="101"/>
                  <a:pt x="1080" y="101"/>
                </a:cubicBezTo>
                <a:cubicBezTo>
                  <a:pt x="1081" y="101"/>
                  <a:pt x="1081" y="101"/>
                  <a:pt x="1081" y="101"/>
                </a:cubicBezTo>
                <a:cubicBezTo>
                  <a:pt x="1081" y="102"/>
                  <a:pt x="1081" y="102"/>
                  <a:pt x="1081" y="102"/>
                </a:cubicBezTo>
                <a:cubicBezTo>
                  <a:pt x="1082" y="103"/>
                  <a:pt x="1082" y="103"/>
                  <a:pt x="1082" y="103"/>
                </a:cubicBezTo>
                <a:cubicBezTo>
                  <a:pt x="1082" y="104"/>
                  <a:pt x="1082" y="104"/>
                  <a:pt x="1082" y="104"/>
                </a:cubicBezTo>
                <a:cubicBezTo>
                  <a:pt x="1083" y="105"/>
                  <a:pt x="1083" y="105"/>
                  <a:pt x="1083" y="105"/>
                </a:cubicBezTo>
                <a:cubicBezTo>
                  <a:pt x="1085" y="105"/>
                  <a:pt x="1085" y="105"/>
                  <a:pt x="1085" y="105"/>
                </a:cubicBezTo>
                <a:cubicBezTo>
                  <a:pt x="1087" y="104"/>
                  <a:pt x="1087" y="104"/>
                  <a:pt x="1087" y="104"/>
                </a:cubicBezTo>
                <a:cubicBezTo>
                  <a:pt x="1087" y="104"/>
                  <a:pt x="1087" y="104"/>
                  <a:pt x="1087" y="104"/>
                </a:cubicBezTo>
                <a:cubicBezTo>
                  <a:pt x="1088" y="104"/>
                  <a:pt x="1088" y="104"/>
                  <a:pt x="1088" y="104"/>
                </a:cubicBezTo>
                <a:cubicBezTo>
                  <a:pt x="1090" y="104"/>
                  <a:pt x="1090" y="104"/>
                  <a:pt x="1090" y="104"/>
                </a:cubicBezTo>
                <a:cubicBezTo>
                  <a:pt x="1091" y="102"/>
                  <a:pt x="1091" y="102"/>
                  <a:pt x="1091" y="102"/>
                </a:cubicBezTo>
                <a:cubicBezTo>
                  <a:pt x="1091" y="101"/>
                  <a:pt x="1091" y="101"/>
                  <a:pt x="1091" y="101"/>
                </a:cubicBezTo>
                <a:cubicBezTo>
                  <a:pt x="1091" y="99"/>
                  <a:pt x="1091" y="99"/>
                  <a:pt x="1091" y="99"/>
                </a:cubicBezTo>
                <a:cubicBezTo>
                  <a:pt x="1090" y="99"/>
                  <a:pt x="1090" y="99"/>
                  <a:pt x="1090" y="99"/>
                </a:cubicBezTo>
                <a:cubicBezTo>
                  <a:pt x="1091" y="99"/>
                  <a:pt x="1091" y="99"/>
                  <a:pt x="1091" y="99"/>
                </a:cubicBezTo>
                <a:cubicBezTo>
                  <a:pt x="1092" y="99"/>
                  <a:pt x="1092" y="99"/>
                  <a:pt x="1092" y="99"/>
                </a:cubicBezTo>
                <a:cubicBezTo>
                  <a:pt x="1092" y="98"/>
                  <a:pt x="1092" y="98"/>
                  <a:pt x="1092" y="98"/>
                </a:cubicBezTo>
                <a:cubicBezTo>
                  <a:pt x="1092" y="96"/>
                  <a:pt x="1092" y="96"/>
                  <a:pt x="1092" y="96"/>
                </a:cubicBezTo>
                <a:cubicBezTo>
                  <a:pt x="1093" y="97"/>
                  <a:pt x="1093" y="97"/>
                  <a:pt x="1093" y="97"/>
                </a:cubicBezTo>
                <a:cubicBezTo>
                  <a:pt x="1094" y="98"/>
                  <a:pt x="1094" y="98"/>
                  <a:pt x="1094" y="98"/>
                </a:cubicBezTo>
                <a:cubicBezTo>
                  <a:pt x="1095" y="98"/>
                  <a:pt x="1095" y="98"/>
                  <a:pt x="1095" y="98"/>
                </a:cubicBezTo>
                <a:cubicBezTo>
                  <a:pt x="1096" y="96"/>
                  <a:pt x="1096" y="96"/>
                  <a:pt x="1096" y="96"/>
                </a:cubicBezTo>
                <a:cubicBezTo>
                  <a:pt x="1096" y="94"/>
                  <a:pt x="1096" y="94"/>
                  <a:pt x="1096" y="94"/>
                </a:cubicBezTo>
                <a:cubicBezTo>
                  <a:pt x="1096" y="92"/>
                  <a:pt x="1096" y="92"/>
                  <a:pt x="1096" y="92"/>
                </a:cubicBezTo>
                <a:cubicBezTo>
                  <a:pt x="1095" y="90"/>
                  <a:pt x="1095" y="90"/>
                  <a:pt x="1095" y="90"/>
                </a:cubicBezTo>
                <a:cubicBezTo>
                  <a:pt x="1095" y="88"/>
                  <a:pt x="1095" y="88"/>
                  <a:pt x="1095" y="88"/>
                </a:cubicBezTo>
                <a:cubicBezTo>
                  <a:pt x="1095" y="85"/>
                  <a:pt x="1095" y="85"/>
                  <a:pt x="1095" y="85"/>
                </a:cubicBezTo>
                <a:cubicBezTo>
                  <a:pt x="1096" y="84"/>
                  <a:pt x="1096" y="84"/>
                  <a:pt x="1096" y="84"/>
                </a:cubicBezTo>
                <a:cubicBezTo>
                  <a:pt x="1096" y="84"/>
                  <a:pt x="1096" y="84"/>
                  <a:pt x="1096" y="84"/>
                </a:cubicBezTo>
                <a:cubicBezTo>
                  <a:pt x="1096" y="85"/>
                  <a:pt x="1096" y="85"/>
                  <a:pt x="1096" y="85"/>
                </a:cubicBezTo>
                <a:cubicBezTo>
                  <a:pt x="1096" y="87"/>
                  <a:pt x="1096" y="87"/>
                  <a:pt x="1096" y="87"/>
                </a:cubicBezTo>
                <a:cubicBezTo>
                  <a:pt x="1096" y="89"/>
                  <a:pt x="1096" y="89"/>
                  <a:pt x="1096" y="89"/>
                </a:cubicBezTo>
                <a:cubicBezTo>
                  <a:pt x="1097" y="91"/>
                  <a:pt x="1097" y="91"/>
                  <a:pt x="1097" y="91"/>
                </a:cubicBezTo>
                <a:cubicBezTo>
                  <a:pt x="1097" y="93"/>
                  <a:pt x="1097" y="93"/>
                  <a:pt x="1097" y="93"/>
                </a:cubicBezTo>
                <a:cubicBezTo>
                  <a:pt x="1096" y="96"/>
                  <a:pt x="1096" y="96"/>
                  <a:pt x="1096" y="96"/>
                </a:cubicBezTo>
                <a:cubicBezTo>
                  <a:pt x="1096" y="97"/>
                  <a:pt x="1096" y="97"/>
                  <a:pt x="1096" y="97"/>
                </a:cubicBezTo>
                <a:cubicBezTo>
                  <a:pt x="1097" y="97"/>
                  <a:pt x="1097" y="97"/>
                  <a:pt x="1097" y="97"/>
                </a:cubicBezTo>
                <a:cubicBezTo>
                  <a:pt x="1097" y="97"/>
                  <a:pt x="1097" y="97"/>
                  <a:pt x="1097" y="97"/>
                </a:cubicBezTo>
                <a:cubicBezTo>
                  <a:pt x="1099" y="96"/>
                  <a:pt x="1099" y="96"/>
                  <a:pt x="1099" y="96"/>
                </a:cubicBezTo>
                <a:cubicBezTo>
                  <a:pt x="1099" y="95"/>
                  <a:pt x="1099" y="95"/>
                  <a:pt x="1099" y="95"/>
                </a:cubicBezTo>
                <a:cubicBezTo>
                  <a:pt x="1101" y="93"/>
                  <a:pt x="1101" y="93"/>
                  <a:pt x="1101" y="93"/>
                </a:cubicBezTo>
                <a:cubicBezTo>
                  <a:pt x="1102" y="92"/>
                  <a:pt x="1102" y="92"/>
                  <a:pt x="1102" y="92"/>
                </a:cubicBezTo>
                <a:cubicBezTo>
                  <a:pt x="1103" y="92"/>
                  <a:pt x="1103" y="92"/>
                  <a:pt x="1103" y="92"/>
                </a:cubicBezTo>
                <a:cubicBezTo>
                  <a:pt x="1103" y="92"/>
                  <a:pt x="1103" y="92"/>
                  <a:pt x="1103" y="92"/>
                </a:cubicBezTo>
                <a:cubicBezTo>
                  <a:pt x="1102" y="93"/>
                  <a:pt x="1102" y="93"/>
                  <a:pt x="1102" y="93"/>
                </a:cubicBezTo>
                <a:cubicBezTo>
                  <a:pt x="1101" y="94"/>
                  <a:pt x="1101" y="94"/>
                  <a:pt x="1101" y="94"/>
                </a:cubicBezTo>
                <a:cubicBezTo>
                  <a:pt x="1100" y="96"/>
                  <a:pt x="1100" y="96"/>
                  <a:pt x="1100" y="96"/>
                </a:cubicBezTo>
                <a:cubicBezTo>
                  <a:pt x="1099" y="97"/>
                  <a:pt x="1099" y="97"/>
                  <a:pt x="1099" y="97"/>
                </a:cubicBezTo>
                <a:cubicBezTo>
                  <a:pt x="1099" y="98"/>
                  <a:pt x="1099" y="98"/>
                  <a:pt x="1099" y="98"/>
                </a:cubicBezTo>
                <a:cubicBezTo>
                  <a:pt x="1099" y="99"/>
                  <a:pt x="1099" y="99"/>
                  <a:pt x="1099" y="99"/>
                </a:cubicBezTo>
                <a:cubicBezTo>
                  <a:pt x="1101" y="99"/>
                  <a:pt x="1101" y="99"/>
                  <a:pt x="1101" y="99"/>
                </a:cubicBezTo>
                <a:cubicBezTo>
                  <a:pt x="1102" y="99"/>
                  <a:pt x="1102" y="99"/>
                  <a:pt x="1102" y="99"/>
                </a:cubicBezTo>
                <a:cubicBezTo>
                  <a:pt x="1103" y="100"/>
                  <a:pt x="1103" y="100"/>
                  <a:pt x="1103" y="100"/>
                </a:cubicBezTo>
                <a:cubicBezTo>
                  <a:pt x="1104" y="101"/>
                  <a:pt x="1104" y="101"/>
                  <a:pt x="1104" y="101"/>
                </a:cubicBezTo>
                <a:cubicBezTo>
                  <a:pt x="1106" y="100"/>
                  <a:pt x="1106" y="100"/>
                  <a:pt x="1106" y="100"/>
                </a:cubicBezTo>
                <a:cubicBezTo>
                  <a:pt x="1107" y="99"/>
                  <a:pt x="1107" y="99"/>
                  <a:pt x="1107" y="99"/>
                </a:cubicBezTo>
                <a:cubicBezTo>
                  <a:pt x="1108" y="99"/>
                  <a:pt x="1108" y="99"/>
                  <a:pt x="1108" y="99"/>
                </a:cubicBezTo>
                <a:cubicBezTo>
                  <a:pt x="1109" y="100"/>
                  <a:pt x="1109" y="100"/>
                  <a:pt x="1109" y="100"/>
                </a:cubicBezTo>
                <a:cubicBezTo>
                  <a:pt x="1108" y="100"/>
                  <a:pt x="1108" y="100"/>
                  <a:pt x="1108" y="100"/>
                </a:cubicBezTo>
                <a:cubicBezTo>
                  <a:pt x="1106" y="102"/>
                  <a:pt x="1106" y="102"/>
                  <a:pt x="1106" y="102"/>
                </a:cubicBezTo>
                <a:cubicBezTo>
                  <a:pt x="1103" y="102"/>
                  <a:pt x="1103" y="102"/>
                  <a:pt x="1103" y="102"/>
                </a:cubicBezTo>
                <a:cubicBezTo>
                  <a:pt x="1100" y="103"/>
                  <a:pt x="1100" y="103"/>
                  <a:pt x="1100" y="103"/>
                </a:cubicBezTo>
                <a:cubicBezTo>
                  <a:pt x="1099" y="104"/>
                  <a:pt x="1099" y="104"/>
                  <a:pt x="1099" y="104"/>
                </a:cubicBezTo>
                <a:cubicBezTo>
                  <a:pt x="1098" y="104"/>
                  <a:pt x="1098" y="104"/>
                  <a:pt x="1098" y="104"/>
                </a:cubicBezTo>
                <a:cubicBezTo>
                  <a:pt x="1098" y="105"/>
                  <a:pt x="1098" y="105"/>
                  <a:pt x="1098" y="105"/>
                </a:cubicBezTo>
                <a:cubicBezTo>
                  <a:pt x="1099" y="106"/>
                  <a:pt x="1099" y="106"/>
                  <a:pt x="1099" y="106"/>
                </a:cubicBezTo>
                <a:cubicBezTo>
                  <a:pt x="1101" y="106"/>
                  <a:pt x="1101" y="106"/>
                  <a:pt x="1101" y="106"/>
                </a:cubicBezTo>
                <a:cubicBezTo>
                  <a:pt x="1102" y="106"/>
                  <a:pt x="1102" y="106"/>
                  <a:pt x="1102" y="106"/>
                </a:cubicBezTo>
                <a:cubicBezTo>
                  <a:pt x="1103" y="106"/>
                  <a:pt x="1103" y="106"/>
                  <a:pt x="1103" y="106"/>
                </a:cubicBezTo>
                <a:cubicBezTo>
                  <a:pt x="1104" y="105"/>
                  <a:pt x="1104" y="105"/>
                  <a:pt x="1104" y="105"/>
                </a:cubicBezTo>
                <a:cubicBezTo>
                  <a:pt x="1107" y="105"/>
                  <a:pt x="1107" y="105"/>
                  <a:pt x="1107" y="105"/>
                </a:cubicBezTo>
                <a:cubicBezTo>
                  <a:pt x="1107" y="105"/>
                  <a:pt x="1107" y="105"/>
                  <a:pt x="1107" y="105"/>
                </a:cubicBezTo>
                <a:cubicBezTo>
                  <a:pt x="1107" y="106"/>
                  <a:pt x="1107" y="106"/>
                  <a:pt x="1107" y="106"/>
                </a:cubicBezTo>
                <a:cubicBezTo>
                  <a:pt x="1105" y="106"/>
                  <a:pt x="1105" y="106"/>
                  <a:pt x="1105" y="106"/>
                </a:cubicBezTo>
                <a:cubicBezTo>
                  <a:pt x="1104" y="107"/>
                  <a:pt x="1104" y="107"/>
                  <a:pt x="1104" y="107"/>
                </a:cubicBezTo>
                <a:cubicBezTo>
                  <a:pt x="1103" y="107"/>
                  <a:pt x="1103" y="107"/>
                  <a:pt x="1103" y="107"/>
                </a:cubicBezTo>
                <a:cubicBezTo>
                  <a:pt x="1102" y="107"/>
                  <a:pt x="1102" y="107"/>
                  <a:pt x="1102" y="107"/>
                </a:cubicBezTo>
                <a:cubicBezTo>
                  <a:pt x="1101" y="109"/>
                  <a:pt x="1101" y="109"/>
                  <a:pt x="1101" y="109"/>
                </a:cubicBezTo>
                <a:cubicBezTo>
                  <a:pt x="1100" y="110"/>
                  <a:pt x="1100" y="110"/>
                  <a:pt x="1100" y="110"/>
                </a:cubicBezTo>
                <a:cubicBezTo>
                  <a:pt x="1099" y="111"/>
                  <a:pt x="1099" y="111"/>
                  <a:pt x="1099" y="111"/>
                </a:cubicBezTo>
                <a:cubicBezTo>
                  <a:pt x="1099" y="112"/>
                  <a:pt x="1099" y="112"/>
                  <a:pt x="1099" y="112"/>
                </a:cubicBezTo>
                <a:cubicBezTo>
                  <a:pt x="1100" y="112"/>
                  <a:pt x="1100" y="112"/>
                  <a:pt x="1100" y="112"/>
                </a:cubicBezTo>
                <a:cubicBezTo>
                  <a:pt x="1103" y="110"/>
                  <a:pt x="1103" y="110"/>
                  <a:pt x="1103" y="110"/>
                </a:cubicBezTo>
                <a:cubicBezTo>
                  <a:pt x="1104" y="109"/>
                  <a:pt x="1104" y="109"/>
                  <a:pt x="1104" y="109"/>
                </a:cubicBezTo>
                <a:cubicBezTo>
                  <a:pt x="1105" y="109"/>
                  <a:pt x="1105" y="109"/>
                  <a:pt x="1105" y="109"/>
                </a:cubicBezTo>
                <a:cubicBezTo>
                  <a:pt x="1105" y="108"/>
                  <a:pt x="1105" y="108"/>
                  <a:pt x="1105" y="108"/>
                </a:cubicBezTo>
                <a:cubicBezTo>
                  <a:pt x="1106" y="108"/>
                  <a:pt x="1106" y="108"/>
                  <a:pt x="1106" y="108"/>
                </a:cubicBezTo>
                <a:cubicBezTo>
                  <a:pt x="1107" y="110"/>
                  <a:pt x="1107" y="110"/>
                  <a:pt x="1107" y="110"/>
                </a:cubicBezTo>
                <a:cubicBezTo>
                  <a:pt x="1107" y="111"/>
                  <a:pt x="1107" y="111"/>
                  <a:pt x="1107" y="111"/>
                </a:cubicBezTo>
                <a:cubicBezTo>
                  <a:pt x="1107" y="112"/>
                  <a:pt x="1107" y="112"/>
                  <a:pt x="1107" y="112"/>
                </a:cubicBezTo>
                <a:cubicBezTo>
                  <a:pt x="1106" y="111"/>
                  <a:pt x="1106" y="111"/>
                  <a:pt x="1106" y="111"/>
                </a:cubicBezTo>
                <a:cubicBezTo>
                  <a:pt x="1105" y="110"/>
                  <a:pt x="1105" y="110"/>
                  <a:pt x="1105" y="110"/>
                </a:cubicBezTo>
                <a:cubicBezTo>
                  <a:pt x="1103" y="112"/>
                  <a:pt x="1103" y="112"/>
                  <a:pt x="1103" y="112"/>
                </a:cubicBezTo>
                <a:cubicBezTo>
                  <a:pt x="1102" y="112"/>
                  <a:pt x="1102" y="112"/>
                  <a:pt x="1102" y="112"/>
                </a:cubicBezTo>
                <a:cubicBezTo>
                  <a:pt x="1102" y="113"/>
                  <a:pt x="1102" y="113"/>
                  <a:pt x="1102" y="113"/>
                </a:cubicBezTo>
                <a:cubicBezTo>
                  <a:pt x="1104" y="114"/>
                  <a:pt x="1104" y="114"/>
                  <a:pt x="1104" y="114"/>
                </a:cubicBezTo>
                <a:cubicBezTo>
                  <a:pt x="1106" y="113"/>
                  <a:pt x="1106" y="113"/>
                  <a:pt x="1106" y="113"/>
                </a:cubicBezTo>
                <a:cubicBezTo>
                  <a:pt x="1107" y="113"/>
                  <a:pt x="1107" y="113"/>
                  <a:pt x="1107" y="113"/>
                </a:cubicBezTo>
                <a:cubicBezTo>
                  <a:pt x="1108" y="113"/>
                  <a:pt x="1108" y="113"/>
                  <a:pt x="1108" y="113"/>
                </a:cubicBezTo>
                <a:cubicBezTo>
                  <a:pt x="1109" y="115"/>
                  <a:pt x="1109" y="115"/>
                  <a:pt x="1109" y="115"/>
                </a:cubicBezTo>
                <a:cubicBezTo>
                  <a:pt x="1109" y="116"/>
                  <a:pt x="1109" y="116"/>
                  <a:pt x="1109" y="116"/>
                </a:cubicBezTo>
                <a:cubicBezTo>
                  <a:pt x="1108" y="116"/>
                  <a:pt x="1108" y="116"/>
                  <a:pt x="1108" y="116"/>
                </a:cubicBezTo>
                <a:cubicBezTo>
                  <a:pt x="1104" y="115"/>
                  <a:pt x="1104" y="115"/>
                  <a:pt x="1104" y="115"/>
                </a:cubicBezTo>
                <a:cubicBezTo>
                  <a:pt x="1102" y="114"/>
                  <a:pt x="1102" y="114"/>
                  <a:pt x="1102" y="114"/>
                </a:cubicBezTo>
                <a:cubicBezTo>
                  <a:pt x="1102" y="115"/>
                  <a:pt x="1102" y="115"/>
                  <a:pt x="1102" y="115"/>
                </a:cubicBezTo>
                <a:cubicBezTo>
                  <a:pt x="1102" y="116"/>
                  <a:pt x="1102" y="116"/>
                  <a:pt x="1102" y="116"/>
                </a:cubicBezTo>
                <a:cubicBezTo>
                  <a:pt x="1104" y="117"/>
                  <a:pt x="1104" y="117"/>
                  <a:pt x="1104" y="117"/>
                </a:cubicBezTo>
                <a:cubicBezTo>
                  <a:pt x="1106" y="120"/>
                  <a:pt x="1106" y="120"/>
                  <a:pt x="1106" y="120"/>
                </a:cubicBezTo>
                <a:cubicBezTo>
                  <a:pt x="1107" y="121"/>
                  <a:pt x="1107" y="121"/>
                  <a:pt x="1107" y="121"/>
                </a:cubicBezTo>
                <a:cubicBezTo>
                  <a:pt x="1106" y="121"/>
                  <a:pt x="1106" y="121"/>
                  <a:pt x="1106" y="121"/>
                </a:cubicBezTo>
                <a:cubicBezTo>
                  <a:pt x="1105" y="120"/>
                  <a:pt x="1105" y="120"/>
                  <a:pt x="1105" y="120"/>
                </a:cubicBezTo>
                <a:cubicBezTo>
                  <a:pt x="1104" y="119"/>
                  <a:pt x="1104" y="119"/>
                  <a:pt x="1104" y="119"/>
                </a:cubicBezTo>
                <a:cubicBezTo>
                  <a:pt x="1104" y="120"/>
                  <a:pt x="1104" y="120"/>
                  <a:pt x="1104" y="120"/>
                </a:cubicBezTo>
                <a:cubicBezTo>
                  <a:pt x="1104" y="121"/>
                  <a:pt x="1104" y="121"/>
                  <a:pt x="1104" y="121"/>
                </a:cubicBezTo>
                <a:cubicBezTo>
                  <a:pt x="1106" y="123"/>
                  <a:pt x="1106" y="123"/>
                  <a:pt x="1106" y="123"/>
                </a:cubicBezTo>
                <a:cubicBezTo>
                  <a:pt x="1109" y="125"/>
                  <a:pt x="1109" y="125"/>
                  <a:pt x="1109" y="125"/>
                </a:cubicBezTo>
                <a:cubicBezTo>
                  <a:pt x="1109" y="126"/>
                  <a:pt x="1109" y="126"/>
                  <a:pt x="1109" y="126"/>
                </a:cubicBezTo>
                <a:cubicBezTo>
                  <a:pt x="1107" y="126"/>
                  <a:pt x="1107" y="126"/>
                  <a:pt x="1107" y="126"/>
                </a:cubicBezTo>
                <a:cubicBezTo>
                  <a:pt x="1107" y="127"/>
                  <a:pt x="1107" y="127"/>
                  <a:pt x="1107" y="127"/>
                </a:cubicBezTo>
                <a:cubicBezTo>
                  <a:pt x="1106" y="127"/>
                  <a:pt x="1106" y="127"/>
                  <a:pt x="1106" y="127"/>
                </a:cubicBezTo>
                <a:cubicBezTo>
                  <a:pt x="1105" y="125"/>
                  <a:pt x="1105" y="125"/>
                  <a:pt x="1105" y="125"/>
                </a:cubicBezTo>
                <a:cubicBezTo>
                  <a:pt x="1104" y="125"/>
                  <a:pt x="1104" y="125"/>
                  <a:pt x="1104" y="125"/>
                </a:cubicBezTo>
                <a:cubicBezTo>
                  <a:pt x="1104" y="126"/>
                  <a:pt x="1104" y="126"/>
                  <a:pt x="1104" y="126"/>
                </a:cubicBezTo>
                <a:cubicBezTo>
                  <a:pt x="1106" y="128"/>
                  <a:pt x="1106" y="128"/>
                  <a:pt x="1106" y="128"/>
                </a:cubicBezTo>
                <a:cubicBezTo>
                  <a:pt x="1107" y="129"/>
                  <a:pt x="1107" y="129"/>
                  <a:pt x="1107" y="129"/>
                </a:cubicBezTo>
                <a:cubicBezTo>
                  <a:pt x="1108" y="129"/>
                  <a:pt x="1108" y="129"/>
                  <a:pt x="1108" y="129"/>
                </a:cubicBezTo>
                <a:cubicBezTo>
                  <a:pt x="1109" y="128"/>
                  <a:pt x="1109" y="128"/>
                  <a:pt x="1109" y="128"/>
                </a:cubicBezTo>
                <a:cubicBezTo>
                  <a:pt x="1110" y="129"/>
                  <a:pt x="1110" y="129"/>
                  <a:pt x="1110" y="129"/>
                </a:cubicBezTo>
                <a:cubicBezTo>
                  <a:pt x="1109" y="130"/>
                  <a:pt x="1109" y="130"/>
                  <a:pt x="1109" y="130"/>
                </a:cubicBezTo>
                <a:cubicBezTo>
                  <a:pt x="1108" y="131"/>
                  <a:pt x="1108" y="131"/>
                  <a:pt x="1108" y="131"/>
                </a:cubicBezTo>
                <a:cubicBezTo>
                  <a:pt x="1106" y="130"/>
                  <a:pt x="1106" y="130"/>
                  <a:pt x="1106" y="130"/>
                </a:cubicBezTo>
                <a:cubicBezTo>
                  <a:pt x="1104" y="129"/>
                  <a:pt x="1104" y="129"/>
                  <a:pt x="1104" y="129"/>
                </a:cubicBezTo>
                <a:cubicBezTo>
                  <a:pt x="1102" y="127"/>
                  <a:pt x="1102" y="127"/>
                  <a:pt x="1102" y="127"/>
                </a:cubicBezTo>
                <a:cubicBezTo>
                  <a:pt x="1101" y="126"/>
                  <a:pt x="1101" y="126"/>
                  <a:pt x="1101" y="126"/>
                </a:cubicBezTo>
                <a:cubicBezTo>
                  <a:pt x="1100" y="122"/>
                  <a:pt x="1100" y="122"/>
                  <a:pt x="1100" y="122"/>
                </a:cubicBezTo>
                <a:cubicBezTo>
                  <a:pt x="1099" y="121"/>
                  <a:pt x="1099" y="121"/>
                  <a:pt x="1099" y="121"/>
                </a:cubicBezTo>
                <a:cubicBezTo>
                  <a:pt x="1098" y="120"/>
                  <a:pt x="1098" y="120"/>
                  <a:pt x="1098" y="120"/>
                </a:cubicBezTo>
                <a:cubicBezTo>
                  <a:pt x="1096" y="120"/>
                  <a:pt x="1096" y="120"/>
                  <a:pt x="1096" y="120"/>
                </a:cubicBezTo>
                <a:cubicBezTo>
                  <a:pt x="1095" y="119"/>
                  <a:pt x="1095" y="119"/>
                  <a:pt x="1095" y="119"/>
                </a:cubicBezTo>
                <a:cubicBezTo>
                  <a:pt x="1093" y="119"/>
                  <a:pt x="1093" y="119"/>
                  <a:pt x="1093" y="119"/>
                </a:cubicBezTo>
                <a:cubicBezTo>
                  <a:pt x="1092" y="118"/>
                  <a:pt x="1092" y="118"/>
                  <a:pt x="1092" y="118"/>
                </a:cubicBezTo>
                <a:cubicBezTo>
                  <a:pt x="1091" y="118"/>
                  <a:pt x="1091" y="118"/>
                  <a:pt x="1091" y="118"/>
                </a:cubicBezTo>
                <a:cubicBezTo>
                  <a:pt x="1089" y="118"/>
                  <a:pt x="1089" y="118"/>
                  <a:pt x="1089" y="118"/>
                </a:cubicBezTo>
                <a:cubicBezTo>
                  <a:pt x="1087" y="116"/>
                  <a:pt x="1087" y="116"/>
                  <a:pt x="1087" y="116"/>
                </a:cubicBezTo>
                <a:cubicBezTo>
                  <a:pt x="1085" y="116"/>
                  <a:pt x="1085" y="116"/>
                  <a:pt x="1085" y="116"/>
                </a:cubicBezTo>
                <a:cubicBezTo>
                  <a:pt x="1084" y="116"/>
                  <a:pt x="1084" y="116"/>
                  <a:pt x="1084" y="116"/>
                </a:cubicBezTo>
                <a:cubicBezTo>
                  <a:pt x="1083" y="116"/>
                  <a:pt x="1083" y="116"/>
                  <a:pt x="1083" y="116"/>
                </a:cubicBezTo>
                <a:cubicBezTo>
                  <a:pt x="1081" y="116"/>
                  <a:pt x="1081" y="116"/>
                  <a:pt x="1081" y="116"/>
                </a:cubicBezTo>
                <a:cubicBezTo>
                  <a:pt x="1079" y="118"/>
                  <a:pt x="1079" y="118"/>
                  <a:pt x="1079" y="118"/>
                </a:cubicBezTo>
                <a:cubicBezTo>
                  <a:pt x="1079" y="119"/>
                  <a:pt x="1079" y="119"/>
                  <a:pt x="1079" y="119"/>
                </a:cubicBezTo>
                <a:cubicBezTo>
                  <a:pt x="1080" y="120"/>
                  <a:pt x="1080" y="120"/>
                  <a:pt x="1080" y="120"/>
                </a:cubicBezTo>
                <a:cubicBezTo>
                  <a:pt x="1081" y="121"/>
                  <a:pt x="1081" y="121"/>
                  <a:pt x="1081" y="121"/>
                </a:cubicBezTo>
                <a:cubicBezTo>
                  <a:pt x="1082" y="124"/>
                  <a:pt x="1082" y="124"/>
                  <a:pt x="1082" y="124"/>
                </a:cubicBezTo>
                <a:cubicBezTo>
                  <a:pt x="1082" y="125"/>
                  <a:pt x="1082" y="125"/>
                  <a:pt x="1082" y="125"/>
                </a:cubicBezTo>
                <a:cubicBezTo>
                  <a:pt x="1084" y="127"/>
                  <a:pt x="1084" y="127"/>
                  <a:pt x="1084" y="127"/>
                </a:cubicBezTo>
                <a:cubicBezTo>
                  <a:pt x="1086" y="128"/>
                  <a:pt x="1086" y="128"/>
                  <a:pt x="1086" y="128"/>
                </a:cubicBezTo>
                <a:cubicBezTo>
                  <a:pt x="1090" y="129"/>
                  <a:pt x="1090" y="129"/>
                  <a:pt x="1090" y="129"/>
                </a:cubicBezTo>
                <a:cubicBezTo>
                  <a:pt x="1092" y="131"/>
                  <a:pt x="1092" y="131"/>
                  <a:pt x="1092" y="131"/>
                </a:cubicBezTo>
                <a:cubicBezTo>
                  <a:pt x="1093" y="133"/>
                  <a:pt x="1093" y="133"/>
                  <a:pt x="1093" y="133"/>
                </a:cubicBezTo>
                <a:cubicBezTo>
                  <a:pt x="1093" y="134"/>
                  <a:pt x="1093" y="134"/>
                  <a:pt x="1093" y="134"/>
                </a:cubicBezTo>
                <a:cubicBezTo>
                  <a:pt x="1094" y="134"/>
                  <a:pt x="1094" y="134"/>
                  <a:pt x="1094" y="134"/>
                </a:cubicBezTo>
                <a:cubicBezTo>
                  <a:pt x="1096" y="134"/>
                  <a:pt x="1096" y="134"/>
                  <a:pt x="1096" y="134"/>
                </a:cubicBezTo>
                <a:cubicBezTo>
                  <a:pt x="1097" y="136"/>
                  <a:pt x="1097" y="136"/>
                  <a:pt x="1097" y="136"/>
                </a:cubicBezTo>
                <a:cubicBezTo>
                  <a:pt x="1099" y="136"/>
                  <a:pt x="1099" y="136"/>
                  <a:pt x="1099" y="136"/>
                </a:cubicBezTo>
                <a:cubicBezTo>
                  <a:pt x="1100" y="136"/>
                  <a:pt x="1100" y="136"/>
                  <a:pt x="1100" y="136"/>
                </a:cubicBezTo>
                <a:cubicBezTo>
                  <a:pt x="1101" y="137"/>
                  <a:pt x="1101" y="137"/>
                  <a:pt x="1101" y="137"/>
                </a:cubicBezTo>
                <a:cubicBezTo>
                  <a:pt x="1102" y="137"/>
                  <a:pt x="1102" y="137"/>
                  <a:pt x="1102" y="137"/>
                </a:cubicBezTo>
                <a:cubicBezTo>
                  <a:pt x="1103" y="136"/>
                  <a:pt x="1103" y="136"/>
                  <a:pt x="1103" y="136"/>
                </a:cubicBezTo>
                <a:cubicBezTo>
                  <a:pt x="1104" y="137"/>
                  <a:pt x="1104" y="137"/>
                  <a:pt x="1104" y="137"/>
                </a:cubicBezTo>
                <a:cubicBezTo>
                  <a:pt x="1106" y="137"/>
                  <a:pt x="1106" y="137"/>
                  <a:pt x="1106" y="137"/>
                </a:cubicBezTo>
                <a:cubicBezTo>
                  <a:pt x="1108" y="136"/>
                  <a:pt x="1108" y="136"/>
                  <a:pt x="1108" y="136"/>
                </a:cubicBezTo>
                <a:cubicBezTo>
                  <a:pt x="1109" y="136"/>
                  <a:pt x="1109" y="136"/>
                  <a:pt x="1109" y="136"/>
                </a:cubicBezTo>
                <a:cubicBezTo>
                  <a:pt x="1110" y="136"/>
                  <a:pt x="1110" y="136"/>
                  <a:pt x="1110" y="136"/>
                </a:cubicBezTo>
                <a:cubicBezTo>
                  <a:pt x="1111" y="138"/>
                  <a:pt x="1111" y="138"/>
                  <a:pt x="1111" y="138"/>
                </a:cubicBezTo>
                <a:cubicBezTo>
                  <a:pt x="1109" y="138"/>
                  <a:pt x="1109" y="138"/>
                  <a:pt x="1109" y="138"/>
                </a:cubicBezTo>
                <a:cubicBezTo>
                  <a:pt x="1108" y="138"/>
                  <a:pt x="1108" y="138"/>
                  <a:pt x="1108" y="138"/>
                </a:cubicBezTo>
                <a:cubicBezTo>
                  <a:pt x="1108" y="139"/>
                  <a:pt x="1108" y="139"/>
                  <a:pt x="1108" y="139"/>
                </a:cubicBezTo>
                <a:cubicBezTo>
                  <a:pt x="1109" y="139"/>
                  <a:pt x="1109" y="139"/>
                  <a:pt x="1109" y="139"/>
                </a:cubicBezTo>
                <a:cubicBezTo>
                  <a:pt x="1110" y="140"/>
                  <a:pt x="1110" y="140"/>
                  <a:pt x="1110" y="140"/>
                </a:cubicBezTo>
                <a:cubicBezTo>
                  <a:pt x="1109" y="141"/>
                  <a:pt x="1109" y="141"/>
                  <a:pt x="1109" y="141"/>
                </a:cubicBezTo>
                <a:cubicBezTo>
                  <a:pt x="1109" y="142"/>
                  <a:pt x="1109" y="142"/>
                  <a:pt x="1109" y="142"/>
                </a:cubicBezTo>
                <a:cubicBezTo>
                  <a:pt x="1107" y="142"/>
                  <a:pt x="1107" y="142"/>
                  <a:pt x="1107" y="142"/>
                </a:cubicBezTo>
                <a:cubicBezTo>
                  <a:pt x="1107" y="143"/>
                  <a:pt x="1107" y="143"/>
                  <a:pt x="1107" y="143"/>
                </a:cubicBezTo>
                <a:cubicBezTo>
                  <a:pt x="1105" y="144"/>
                  <a:pt x="1105" y="144"/>
                  <a:pt x="1105" y="144"/>
                </a:cubicBezTo>
                <a:cubicBezTo>
                  <a:pt x="1104" y="145"/>
                  <a:pt x="1104" y="145"/>
                  <a:pt x="1104" y="145"/>
                </a:cubicBezTo>
                <a:cubicBezTo>
                  <a:pt x="1105" y="145"/>
                  <a:pt x="1105" y="145"/>
                  <a:pt x="1105" y="145"/>
                </a:cubicBezTo>
                <a:cubicBezTo>
                  <a:pt x="1106" y="145"/>
                  <a:pt x="1106" y="145"/>
                  <a:pt x="1106" y="145"/>
                </a:cubicBezTo>
                <a:cubicBezTo>
                  <a:pt x="1107" y="146"/>
                  <a:pt x="1107" y="146"/>
                  <a:pt x="1107" y="146"/>
                </a:cubicBezTo>
                <a:cubicBezTo>
                  <a:pt x="1108" y="147"/>
                  <a:pt x="1108" y="147"/>
                  <a:pt x="1108" y="147"/>
                </a:cubicBezTo>
                <a:cubicBezTo>
                  <a:pt x="1106" y="147"/>
                  <a:pt x="1106" y="147"/>
                  <a:pt x="1106" y="147"/>
                </a:cubicBezTo>
                <a:cubicBezTo>
                  <a:pt x="1105" y="147"/>
                  <a:pt x="1105" y="147"/>
                  <a:pt x="1105" y="147"/>
                </a:cubicBezTo>
                <a:cubicBezTo>
                  <a:pt x="1105" y="147"/>
                  <a:pt x="1105" y="147"/>
                  <a:pt x="1105" y="147"/>
                </a:cubicBezTo>
                <a:cubicBezTo>
                  <a:pt x="1104" y="147"/>
                  <a:pt x="1104" y="147"/>
                  <a:pt x="1104" y="147"/>
                </a:cubicBezTo>
                <a:cubicBezTo>
                  <a:pt x="1102" y="150"/>
                  <a:pt x="1102" y="150"/>
                  <a:pt x="1102" y="150"/>
                </a:cubicBezTo>
                <a:cubicBezTo>
                  <a:pt x="1101" y="150"/>
                  <a:pt x="1101" y="150"/>
                  <a:pt x="1101" y="150"/>
                </a:cubicBezTo>
                <a:cubicBezTo>
                  <a:pt x="1100" y="151"/>
                  <a:pt x="1100" y="151"/>
                  <a:pt x="1100" y="151"/>
                </a:cubicBezTo>
                <a:cubicBezTo>
                  <a:pt x="1100" y="152"/>
                  <a:pt x="1100" y="152"/>
                  <a:pt x="1100" y="152"/>
                </a:cubicBezTo>
                <a:cubicBezTo>
                  <a:pt x="1102" y="152"/>
                  <a:pt x="1102" y="152"/>
                  <a:pt x="1102" y="152"/>
                </a:cubicBezTo>
                <a:cubicBezTo>
                  <a:pt x="1103" y="152"/>
                  <a:pt x="1103" y="152"/>
                  <a:pt x="1103" y="152"/>
                </a:cubicBezTo>
                <a:cubicBezTo>
                  <a:pt x="1104" y="151"/>
                  <a:pt x="1104" y="151"/>
                  <a:pt x="1104" y="151"/>
                </a:cubicBezTo>
                <a:cubicBezTo>
                  <a:pt x="1104" y="152"/>
                  <a:pt x="1104" y="152"/>
                  <a:pt x="1104" y="152"/>
                </a:cubicBezTo>
                <a:cubicBezTo>
                  <a:pt x="1105" y="153"/>
                  <a:pt x="1105" y="153"/>
                  <a:pt x="1105" y="153"/>
                </a:cubicBezTo>
                <a:cubicBezTo>
                  <a:pt x="1106" y="153"/>
                  <a:pt x="1106" y="153"/>
                  <a:pt x="1106" y="153"/>
                </a:cubicBezTo>
                <a:cubicBezTo>
                  <a:pt x="1107" y="153"/>
                  <a:pt x="1107" y="153"/>
                  <a:pt x="1107" y="153"/>
                </a:cubicBezTo>
                <a:cubicBezTo>
                  <a:pt x="1107" y="154"/>
                  <a:pt x="1107" y="154"/>
                  <a:pt x="1107" y="154"/>
                </a:cubicBezTo>
                <a:cubicBezTo>
                  <a:pt x="1105" y="154"/>
                  <a:pt x="1105" y="154"/>
                  <a:pt x="1105" y="154"/>
                </a:cubicBezTo>
                <a:cubicBezTo>
                  <a:pt x="1103" y="155"/>
                  <a:pt x="1103" y="155"/>
                  <a:pt x="1103" y="155"/>
                </a:cubicBezTo>
                <a:cubicBezTo>
                  <a:pt x="1103" y="155"/>
                  <a:pt x="1103" y="155"/>
                  <a:pt x="1103" y="155"/>
                </a:cubicBezTo>
                <a:cubicBezTo>
                  <a:pt x="1106" y="155"/>
                  <a:pt x="1106" y="155"/>
                  <a:pt x="1106" y="155"/>
                </a:cubicBezTo>
                <a:cubicBezTo>
                  <a:pt x="1107" y="156"/>
                  <a:pt x="1107" y="156"/>
                  <a:pt x="1107" y="156"/>
                </a:cubicBezTo>
                <a:cubicBezTo>
                  <a:pt x="1107" y="157"/>
                  <a:pt x="1107" y="157"/>
                  <a:pt x="1107" y="157"/>
                </a:cubicBezTo>
                <a:cubicBezTo>
                  <a:pt x="1106" y="157"/>
                  <a:pt x="1106" y="157"/>
                  <a:pt x="1106" y="157"/>
                </a:cubicBezTo>
                <a:cubicBezTo>
                  <a:pt x="1105" y="157"/>
                  <a:pt x="1105" y="157"/>
                  <a:pt x="1105" y="157"/>
                </a:cubicBezTo>
                <a:cubicBezTo>
                  <a:pt x="1105" y="157"/>
                  <a:pt x="1105" y="157"/>
                  <a:pt x="1105" y="157"/>
                </a:cubicBezTo>
                <a:cubicBezTo>
                  <a:pt x="1104" y="157"/>
                  <a:pt x="1104" y="157"/>
                  <a:pt x="1104" y="157"/>
                </a:cubicBezTo>
                <a:cubicBezTo>
                  <a:pt x="1103" y="157"/>
                  <a:pt x="1103" y="157"/>
                  <a:pt x="1103" y="157"/>
                </a:cubicBezTo>
                <a:cubicBezTo>
                  <a:pt x="1102" y="157"/>
                  <a:pt x="1102" y="157"/>
                  <a:pt x="1102" y="157"/>
                </a:cubicBezTo>
                <a:cubicBezTo>
                  <a:pt x="1100" y="156"/>
                  <a:pt x="1100" y="156"/>
                  <a:pt x="1100" y="156"/>
                </a:cubicBezTo>
                <a:cubicBezTo>
                  <a:pt x="1100" y="155"/>
                  <a:pt x="1100" y="155"/>
                  <a:pt x="1100" y="155"/>
                </a:cubicBezTo>
                <a:cubicBezTo>
                  <a:pt x="1101" y="155"/>
                  <a:pt x="1101" y="155"/>
                  <a:pt x="1101" y="155"/>
                </a:cubicBezTo>
                <a:cubicBezTo>
                  <a:pt x="1100" y="153"/>
                  <a:pt x="1100" y="153"/>
                  <a:pt x="1100" y="153"/>
                </a:cubicBezTo>
                <a:cubicBezTo>
                  <a:pt x="1099" y="153"/>
                  <a:pt x="1099" y="153"/>
                  <a:pt x="1099" y="153"/>
                </a:cubicBezTo>
                <a:cubicBezTo>
                  <a:pt x="1098" y="153"/>
                  <a:pt x="1098" y="153"/>
                  <a:pt x="1098" y="153"/>
                </a:cubicBezTo>
                <a:cubicBezTo>
                  <a:pt x="1098" y="155"/>
                  <a:pt x="1098" y="155"/>
                  <a:pt x="1098" y="155"/>
                </a:cubicBezTo>
                <a:cubicBezTo>
                  <a:pt x="1097" y="158"/>
                  <a:pt x="1097" y="158"/>
                  <a:pt x="1097" y="158"/>
                </a:cubicBezTo>
                <a:cubicBezTo>
                  <a:pt x="1096" y="160"/>
                  <a:pt x="1096" y="160"/>
                  <a:pt x="1096" y="160"/>
                </a:cubicBezTo>
                <a:cubicBezTo>
                  <a:pt x="1097" y="161"/>
                  <a:pt x="1097" y="161"/>
                  <a:pt x="1097" y="161"/>
                </a:cubicBezTo>
                <a:cubicBezTo>
                  <a:pt x="1098" y="161"/>
                  <a:pt x="1098" y="161"/>
                  <a:pt x="1098" y="161"/>
                </a:cubicBezTo>
                <a:cubicBezTo>
                  <a:pt x="1099" y="160"/>
                  <a:pt x="1099" y="160"/>
                  <a:pt x="1099" y="160"/>
                </a:cubicBezTo>
                <a:cubicBezTo>
                  <a:pt x="1100" y="160"/>
                  <a:pt x="1100" y="160"/>
                  <a:pt x="1100" y="160"/>
                </a:cubicBezTo>
                <a:cubicBezTo>
                  <a:pt x="1099" y="161"/>
                  <a:pt x="1099" y="161"/>
                  <a:pt x="1099" y="161"/>
                </a:cubicBezTo>
                <a:cubicBezTo>
                  <a:pt x="1098" y="162"/>
                  <a:pt x="1098" y="162"/>
                  <a:pt x="1098" y="162"/>
                </a:cubicBezTo>
                <a:cubicBezTo>
                  <a:pt x="1097" y="163"/>
                  <a:pt x="1097" y="163"/>
                  <a:pt x="1097" y="163"/>
                </a:cubicBezTo>
                <a:cubicBezTo>
                  <a:pt x="1096" y="163"/>
                  <a:pt x="1096" y="163"/>
                  <a:pt x="1096" y="163"/>
                </a:cubicBezTo>
                <a:cubicBezTo>
                  <a:pt x="1096" y="164"/>
                  <a:pt x="1096" y="164"/>
                  <a:pt x="1096" y="164"/>
                </a:cubicBezTo>
                <a:cubicBezTo>
                  <a:pt x="1094" y="164"/>
                  <a:pt x="1094" y="164"/>
                  <a:pt x="1094" y="164"/>
                </a:cubicBezTo>
                <a:cubicBezTo>
                  <a:pt x="1092" y="164"/>
                  <a:pt x="1092" y="164"/>
                  <a:pt x="1092" y="164"/>
                </a:cubicBezTo>
                <a:cubicBezTo>
                  <a:pt x="1090" y="164"/>
                  <a:pt x="1090" y="164"/>
                  <a:pt x="1090" y="164"/>
                </a:cubicBezTo>
                <a:cubicBezTo>
                  <a:pt x="1090" y="164"/>
                  <a:pt x="1090" y="164"/>
                  <a:pt x="1090" y="164"/>
                </a:cubicBezTo>
                <a:cubicBezTo>
                  <a:pt x="1087" y="164"/>
                  <a:pt x="1087" y="164"/>
                  <a:pt x="1087" y="164"/>
                </a:cubicBezTo>
                <a:cubicBezTo>
                  <a:pt x="1086" y="164"/>
                  <a:pt x="1086" y="164"/>
                  <a:pt x="1086" y="164"/>
                </a:cubicBezTo>
                <a:cubicBezTo>
                  <a:pt x="1084" y="165"/>
                  <a:pt x="1084" y="165"/>
                  <a:pt x="1084" y="165"/>
                </a:cubicBezTo>
                <a:cubicBezTo>
                  <a:pt x="1081" y="166"/>
                  <a:pt x="1081" y="166"/>
                  <a:pt x="1081" y="166"/>
                </a:cubicBezTo>
                <a:cubicBezTo>
                  <a:pt x="1082" y="166"/>
                  <a:pt x="1082" y="166"/>
                  <a:pt x="1082" y="166"/>
                </a:cubicBezTo>
                <a:cubicBezTo>
                  <a:pt x="1084" y="166"/>
                  <a:pt x="1084" y="166"/>
                  <a:pt x="1084" y="166"/>
                </a:cubicBezTo>
                <a:cubicBezTo>
                  <a:pt x="1085" y="166"/>
                  <a:pt x="1085" y="166"/>
                  <a:pt x="1085" y="166"/>
                </a:cubicBezTo>
                <a:cubicBezTo>
                  <a:pt x="1084" y="167"/>
                  <a:pt x="1084" y="167"/>
                  <a:pt x="1084" y="167"/>
                </a:cubicBezTo>
                <a:cubicBezTo>
                  <a:pt x="1083" y="167"/>
                  <a:pt x="1083" y="167"/>
                  <a:pt x="1083" y="167"/>
                </a:cubicBezTo>
                <a:cubicBezTo>
                  <a:pt x="1083" y="168"/>
                  <a:pt x="1083" y="168"/>
                  <a:pt x="1083" y="168"/>
                </a:cubicBezTo>
                <a:cubicBezTo>
                  <a:pt x="1085" y="169"/>
                  <a:pt x="1085" y="169"/>
                  <a:pt x="1085" y="169"/>
                </a:cubicBezTo>
                <a:cubicBezTo>
                  <a:pt x="1086" y="170"/>
                  <a:pt x="1086" y="170"/>
                  <a:pt x="1086" y="170"/>
                </a:cubicBezTo>
                <a:cubicBezTo>
                  <a:pt x="1087" y="170"/>
                  <a:pt x="1087" y="170"/>
                  <a:pt x="1087" y="170"/>
                </a:cubicBezTo>
                <a:cubicBezTo>
                  <a:pt x="1089" y="170"/>
                  <a:pt x="1089" y="170"/>
                  <a:pt x="1089" y="170"/>
                </a:cubicBezTo>
                <a:cubicBezTo>
                  <a:pt x="1090" y="170"/>
                  <a:pt x="1090" y="170"/>
                  <a:pt x="1090" y="170"/>
                </a:cubicBezTo>
                <a:cubicBezTo>
                  <a:pt x="1092" y="170"/>
                  <a:pt x="1092" y="170"/>
                  <a:pt x="1092" y="170"/>
                </a:cubicBezTo>
                <a:cubicBezTo>
                  <a:pt x="1093" y="169"/>
                  <a:pt x="1093" y="169"/>
                  <a:pt x="1093" y="169"/>
                </a:cubicBezTo>
                <a:cubicBezTo>
                  <a:pt x="1091" y="168"/>
                  <a:pt x="1091" y="168"/>
                  <a:pt x="1091" y="168"/>
                </a:cubicBezTo>
                <a:cubicBezTo>
                  <a:pt x="1091" y="167"/>
                  <a:pt x="1091" y="167"/>
                  <a:pt x="1091" y="167"/>
                </a:cubicBezTo>
                <a:cubicBezTo>
                  <a:pt x="1091" y="167"/>
                  <a:pt x="1091" y="167"/>
                  <a:pt x="1091" y="167"/>
                </a:cubicBezTo>
                <a:cubicBezTo>
                  <a:pt x="1094" y="167"/>
                  <a:pt x="1094" y="167"/>
                  <a:pt x="1094" y="167"/>
                </a:cubicBezTo>
                <a:cubicBezTo>
                  <a:pt x="1095" y="166"/>
                  <a:pt x="1095" y="166"/>
                  <a:pt x="1095" y="166"/>
                </a:cubicBezTo>
                <a:cubicBezTo>
                  <a:pt x="1097" y="166"/>
                  <a:pt x="1097" y="166"/>
                  <a:pt x="1097" y="166"/>
                </a:cubicBezTo>
                <a:cubicBezTo>
                  <a:pt x="1097" y="167"/>
                  <a:pt x="1097" y="167"/>
                  <a:pt x="1097" y="167"/>
                </a:cubicBezTo>
                <a:cubicBezTo>
                  <a:pt x="1096" y="167"/>
                  <a:pt x="1096" y="167"/>
                  <a:pt x="1096" y="167"/>
                </a:cubicBezTo>
                <a:cubicBezTo>
                  <a:pt x="1095" y="168"/>
                  <a:pt x="1095" y="168"/>
                  <a:pt x="1095" y="168"/>
                </a:cubicBezTo>
                <a:cubicBezTo>
                  <a:pt x="1095" y="170"/>
                  <a:pt x="1095" y="170"/>
                  <a:pt x="1095" y="170"/>
                </a:cubicBezTo>
                <a:cubicBezTo>
                  <a:pt x="1093" y="170"/>
                  <a:pt x="1093" y="170"/>
                  <a:pt x="1093" y="170"/>
                </a:cubicBezTo>
                <a:cubicBezTo>
                  <a:pt x="1093" y="171"/>
                  <a:pt x="1093" y="171"/>
                  <a:pt x="1093" y="171"/>
                </a:cubicBezTo>
                <a:cubicBezTo>
                  <a:pt x="1093" y="172"/>
                  <a:pt x="1093" y="172"/>
                  <a:pt x="1093" y="172"/>
                </a:cubicBezTo>
                <a:cubicBezTo>
                  <a:pt x="1097" y="175"/>
                  <a:pt x="1097" y="175"/>
                  <a:pt x="1097" y="175"/>
                </a:cubicBezTo>
                <a:cubicBezTo>
                  <a:pt x="1099" y="177"/>
                  <a:pt x="1099" y="177"/>
                  <a:pt x="1099" y="177"/>
                </a:cubicBezTo>
                <a:cubicBezTo>
                  <a:pt x="1099" y="178"/>
                  <a:pt x="1099" y="178"/>
                  <a:pt x="1099" y="178"/>
                </a:cubicBezTo>
                <a:cubicBezTo>
                  <a:pt x="1097" y="178"/>
                  <a:pt x="1097" y="178"/>
                  <a:pt x="1097" y="178"/>
                </a:cubicBezTo>
                <a:cubicBezTo>
                  <a:pt x="1097" y="177"/>
                  <a:pt x="1097" y="177"/>
                  <a:pt x="1097" y="177"/>
                </a:cubicBezTo>
                <a:cubicBezTo>
                  <a:pt x="1095" y="176"/>
                  <a:pt x="1095" y="176"/>
                  <a:pt x="1095" y="176"/>
                </a:cubicBezTo>
                <a:cubicBezTo>
                  <a:pt x="1093" y="175"/>
                  <a:pt x="1093" y="175"/>
                  <a:pt x="1093" y="175"/>
                </a:cubicBezTo>
                <a:cubicBezTo>
                  <a:pt x="1092" y="174"/>
                  <a:pt x="1092" y="174"/>
                  <a:pt x="1092" y="174"/>
                </a:cubicBezTo>
                <a:cubicBezTo>
                  <a:pt x="1090" y="174"/>
                  <a:pt x="1090" y="174"/>
                  <a:pt x="1090" y="174"/>
                </a:cubicBezTo>
                <a:cubicBezTo>
                  <a:pt x="1090" y="175"/>
                  <a:pt x="1090" y="175"/>
                  <a:pt x="1090" y="175"/>
                </a:cubicBezTo>
                <a:cubicBezTo>
                  <a:pt x="1088" y="175"/>
                  <a:pt x="1088" y="175"/>
                  <a:pt x="1088" y="175"/>
                </a:cubicBezTo>
                <a:cubicBezTo>
                  <a:pt x="1085" y="173"/>
                  <a:pt x="1085" y="173"/>
                  <a:pt x="1085" y="173"/>
                </a:cubicBezTo>
                <a:cubicBezTo>
                  <a:pt x="1084" y="172"/>
                  <a:pt x="1084" y="172"/>
                  <a:pt x="1084" y="172"/>
                </a:cubicBezTo>
                <a:cubicBezTo>
                  <a:pt x="1083" y="170"/>
                  <a:pt x="1083" y="170"/>
                  <a:pt x="1083" y="170"/>
                </a:cubicBezTo>
                <a:cubicBezTo>
                  <a:pt x="1083" y="170"/>
                  <a:pt x="1083" y="170"/>
                  <a:pt x="1083" y="170"/>
                </a:cubicBezTo>
                <a:cubicBezTo>
                  <a:pt x="1083" y="172"/>
                  <a:pt x="1083" y="172"/>
                  <a:pt x="1083" y="172"/>
                </a:cubicBezTo>
                <a:cubicBezTo>
                  <a:pt x="1084" y="173"/>
                  <a:pt x="1084" y="173"/>
                  <a:pt x="1084" y="173"/>
                </a:cubicBezTo>
                <a:cubicBezTo>
                  <a:pt x="1083" y="174"/>
                  <a:pt x="1083" y="174"/>
                  <a:pt x="1083" y="174"/>
                </a:cubicBezTo>
                <a:cubicBezTo>
                  <a:pt x="1082" y="172"/>
                  <a:pt x="1082" y="172"/>
                  <a:pt x="1082" y="172"/>
                </a:cubicBezTo>
                <a:cubicBezTo>
                  <a:pt x="1080" y="170"/>
                  <a:pt x="1080" y="170"/>
                  <a:pt x="1080" y="170"/>
                </a:cubicBezTo>
                <a:cubicBezTo>
                  <a:pt x="1077" y="169"/>
                  <a:pt x="1077" y="169"/>
                  <a:pt x="1077" y="169"/>
                </a:cubicBezTo>
                <a:cubicBezTo>
                  <a:pt x="1077" y="169"/>
                  <a:pt x="1077" y="169"/>
                  <a:pt x="1077" y="169"/>
                </a:cubicBezTo>
                <a:cubicBezTo>
                  <a:pt x="1077" y="170"/>
                  <a:pt x="1077" y="170"/>
                  <a:pt x="1077" y="170"/>
                </a:cubicBezTo>
                <a:cubicBezTo>
                  <a:pt x="1078" y="171"/>
                  <a:pt x="1078" y="171"/>
                  <a:pt x="1078" y="171"/>
                </a:cubicBezTo>
                <a:cubicBezTo>
                  <a:pt x="1078" y="172"/>
                  <a:pt x="1078" y="172"/>
                  <a:pt x="1078" y="172"/>
                </a:cubicBezTo>
                <a:cubicBezTo>
                  <a:pt x="1081" y="174"/>
                  <a:pt x="1081" y="174"/>
                  <a:pt x="1081" y="174"/>
                </a:cubicBezTo>
                <a:cubicBezTo>
                  <a:pt x="1082" y="175"/>
                  <a:pt x="1082" y="175"/>
                  <a:pt x="1082" y="175"/>
                </a:cubicBezTo>
                <a:cubicBezTo>
                  <a:pt x="1083" y="175"/>
                  <a:pt x="1083" y="175"/>
                  <a:pt x="1083" y="175"/>
                </a:cubicBezTo>
                <a:cubicBezTo>
                  <a:pt x="1084" y="175"/>
                  <a:pt x="1084" y="175"/>
                  <a:pt x="1084" y="175"/>
                </a:cubicBezTo>
                <a:cubicBezTo>
                  <a:pt x="1085" y="176"/>
                  <a:pt x="1085" y="176"/>
                  <a:pt x="1085" y="176"/>
                </a:cubicBezTo>
                <a:cubicBezTo>
                  <a:pt x="1082" y="176"/>
                  <a:pt x="1082" y="176"/>
                  <a:pt x="1082" y="176"/>
                </a:cubicBezTo>
                <a:cubicBezTo>
                  <a:pt x="1080" y="175"/>
                  <a:pt x="1080" y="175"/>
                  <a:pt x="1080" y="175"/>
                </a:cubicBezTo>
                <a:cubicBezTo>
                  <a:pt x="1078" y="174"/>
                  <a:pt x="1078" y="174"/>
                  <a:pt x="1078" y="174"/>
                </a:cubicBezTo>
                <a:cubicBezTo>
                  <a:pt x="1077" y="174"/>
                  <a:pt x="1077" y="174"/>
                  <a:pt x="1077" y="174"/>
                </a:cubicBezTo>
                <a:cubicBezTo>
                  <a:pt x="1077" y="175"/>
                  <a:pt x="1077" y="175"/>
                  <a:pt x="1077" y="175"/>
                </a:cubicBezTo>
                <a:cubicBezTo>
                  <a:pt x="1077" y="176"/>
                  <a:pt x="1077" y="176"/>
                  <a:pt x="1077" y="176"/>
                </a:cubicBezTo>
                <a:cubicBezTo>
                  <a:pt x="1076" y="177"/>
                  <a:pt x="1076" y="177"/>
                  <a:pt x="1076" y="177"/>
                </a:cubicBezTo>
                <a:cubicBezTo>
                  <a:pt x="1075" y="177"/>
                  <a:pt x="1075" y="177"/>
                  <a:pt x="1075" y="177"/>
                </a:cubicBezTo>
                <a:cubicBezTo>
                  <a:pt x="1075" y="178"/>
                  <a:pt x="1075" y="178"/>
                  <a:pt x="1075" y="178"/>
                </a:cubicBezTo>
                <a:cubicBezTo>
                  <a:pt x="1074" y="179"/>
                  <a:pt x="1074" y="179"/>
                  <a:pt x="1074" y="179"/>
                </a:cubicBezTo>
                <a:cubicBezTo>
                  <a:pt x="1074" y="179"/>
                  <a:pt x="1074" y="179"/>
                  <a:pt x="1074" y="179"/>
                </a:cubicBezTo>
                <a:cubicBezTo>
                  <a:pt x="1071" y="182"/>
                  <a:pt x="1071" y="182"/>
                  <a:pt x="1071" y="182"/>
                </a:cubicBezTo>
                <a:cubicBezTo>
                  <a:pt x="1071" y="183"/>
                  <a:pt x="1071" y="183"/>
                  <a:pt x="1071" y="183"/>
                </a:cubicBezTo>
                <a:cubicBezTo>
                  <a:pt x="1072" y="183"/>
                  <a:pt x="1072" y="183"/>
                  <a:pt x="1072" y="183"/>
                </a:cubicBezTo>
                <a:cubicBezTo>
                  <a:pt x="1073" y="183"/>
                  <a:pt x="1073" y="183"/>
                  <a:pt x="1073" y="183"/>
                </a:cubicBezTo>
                <a:cubicBezTo>
                  <a:pt x="1075" y="180"/>
                  <a:pt x="1075" y="180"/>
                  <a:pt x="1075" y="180"/>
                </a:cubicBezTo>
                <a:cubicBezTo>
                  <a:pt x="1077" y="179"/>
                  <a:pt x="1077" y="179"/>
                  <a:pt x="1077" y="179"/>
                </a:cubicBezTo>
                <a:cubicBezTo>
                  <a:pt x="1078" y="179"/>
                  <a:pt x="1078" y="179"/>
                  <a:pt x="1078" y="179"/>
                </a:cubicBezTo>
                <a:cubicBezTo>
                  <a:pt x="1081" y="179"/>
                  <a:pt x="1081" y="179"/>
                  <a:pt x="1081" y="179"/>
                </a:cubicBezTo>
                <a:cubicBezTo>
                  <a:pt x="1081" y="178"/>
                  <a:pt x="1081" y="178"/>
                  <a:pt x="1081" y="178"/>
                </a:cubicBezTo>
                <a:cubicBezTo>
                  <a:pt x="1082" y="178"/>
                  <a:pt x="1082" y="178"/>
                  <a:pt x="1082" y="178"/>
                </a:cubicBezTo>
                <a:cubicBezTo>
                  <a:pt x="1082" y="179"/>
                  <a:pt x="1082" y="179"/>
                  <a:pt x="1082" y="179"/>
                </a:cubicBezTo>
                <a:cubicBezTo>
                  <a:pt x="1083" y="180"/>
                  <a:pt x="1083" y="180"/>
                  <a:pt x="1083" y="180"/>
                </a:cubicBezTo>
                <a:cubicBezTo>
                  <a:pt x="1085" y="180"/>
                  <a:pt x="1085" y="180"/>
                  <a:pt x="1085" y="180"/>
                </a:cubicBezTo>
                <a:cubicBezTo>
                  <a:pt x="1087" y="182"/>
                  <a:pt x="1087" y="182"/>
                  <a:pt x="1087" y="182"/>
                </a:cubicBezTo>
                <a:cubicBezTo>
                  <a:pt x="1088" y="182"/>
                  <a:pt x="1088" y="182"/>
                  <a:pt x="1088" y="182"/>
                </a:cubicBezTo>
                <a:cubicBezTo>
                  <a:pt x="1089" y="181"/>
                  <a:pt x="1089" y="181"/>
                  <a:pt x="1089" y="181"/>
                </a:cubicBezTo>
                <a:cubicBezTo>
                  <a:pt x="1090" y="180"/>
                  <a:pt x="1090" y="180"/>
                  <a:pt x="1090" y="180"/>
                </a:cubicBezTo>
                <a:cubicBezTo>
                  <a:pt x="1090" y="179"/>
                  <a:pt x="1090" y="179"/>
                  <a:pt x="1090" y="179"/>
                </a:cubicBezTo>
                <a:cubicBezTo>
                  <a:pt x="1090" y="178"/>
                  <a:pt x="1090" y="178"/>
                  <a:pt x="1090" y="178"/>
                </a:cubicBezTo>
                <a:cubicBezTo>
                  <a:pt x="1090" y="177"/>
                  <a:pt x="1090" y="177"/>
                  <a:pt x="1090" y="177"/>
                </a:cubicBezTo>
                <a:cubicBezTo>
                  <a:pt x="1091" y="177"/>
                  <a:pt x="1091" y="177"/>
                  <a:pt x="1091" y="177"/>
                </a:cubicBezTo>
                <a:cubicBezTo>
                  <a:pt x="1092" y="177"/>
                  <a:pt x="1092" y="177"/>
                  <a:pt x="1092" y="177"/>
                </a:cubicBezTo>
                <a:cubicBezTo>
                  <a:pt x="1092" y="177"/>
                  <a:pt x="1092" y="177"/>
                  <a:pt x="1092" y="177"/>
                </a:cubicBezTo>
                <a:cubicBezTo>
                  <a:pt x="1093" y="177"/>
                  <a:pt x="1093" y="177"/>
                  <a:pt x="1093" y="177"/>
                </a:cubicBezTo>
                <a:cubicBezTo>
                  <a:pt x="1094" y="178"/>
                  <a:pt x="1094" y="178"/>
                  <a:pt x="1094" y="178"/>
                </a:cubicBezTo>
                <a:cubicBezTo>
                  <a:pt x="1094" y="179"/>
                  <a:pt x="1094" y="179"/>
                  <a:pt x="1094" y="179"/>
                </a:cubicBezTo>
                <a:cubicBezTo>
                  <a:pt x="1093" y="178"/>
                  <a:pt x="1093" y="178"/>
                  <a:pt x="1093" y="178"/>
                </a:cubicBezTo>
                <a:cubicBezTo>
                  <a:pt x="1092" y="179"/>
                  <a:pt x="1092" y="179"/>
                  <a:pt x="1092" y="179"/>
                </a:cubicBezTo>
                <a:cubicBezTo>
                  <a:pt x="1092" y="180"/>
                  <a:pt x="1092" y="180"/>
                  <a:pt x="1092" y="180"/>
                </a:cubicBezTo>
                <a:cubicBezTo>
                  <a:pt x="1093" y="181"/>
                  <a:pt x="1093" y="181"/>
                  <a:pt x="1093" y="181"/>
                </a:cubicBezTo>
                <a:cubicBezTo>
                  <a:pt x="1096" y="181"/>
                  <a:pt x="1096" y="181"/>
                  <a:pt x="1096" y="181"/>
                </a:cubicBezTo>
                <a:cubicBezTo>
                  <a:pt x="1096" y="181"/>
                  <a:pt x="1096" y="181"/>
                  <a:pt x="1096" y="181"/>
                </a:cubicBezTo>
                <a:cubicBezTo>
                  <a:pt x="1096" y="180"/>
                  <a:pt x="1096" y="180"/>
                  <a:pt x="1096" y="180"/>
                </a:cubicBezTo>
                <a:cubicBezTo>
                  <a:pt x="1096" y="179"/>
                  <a:pt x="1096" y="179"/>
                  <a:pt x="1096" y="179"/>
                </a:cubicBezTo>
                <a:cubicBezTo>
                  <a:pt x="1097" y="179"/>
                  <a:pt x="1097" y="179"/>
                  <a:pt x="1097" y="179"/>
                </a:cubicBezTo>
                <a:cubicBezTo>
                  <a:pt x="1099" y="179"/>
                  <a:pt x="1099" y="179"/>
                  <a:pt x="1099" y="179"/>
                </a:cubicBezTo>
                <a:cubicBezTo>
                  <a:pt x="1100" y="180"/>
                  <a:pt x="1100" y="180"/>
                  <a:pt x="1100" y="180"/>
                </a:cubicBezTo>
                <a:cubicBezTo>
                  <a:pt x="1099" y="181"/>
                  <a:pt x="1099" y="181"/>
                  <a:pt x="1099" y="181"/>
                </a:cubicBezTo>
                <a:cubicBezTo>
                  <a:pt x="1096" y="182"/>
                  <a:pt x="1096" y="182"/>
                  <a:pt x="1096" y="182"/>
                </a:cubicBezTo>
                <a:cubicBezTo>
                  <a:pt x="1093" y="182"/>
                  <a:pt x="1093" y="182"/>
                  <a:pt x="1093" y="182"/>
                </a:cubicBezTo>
                <a:cubicBezTo>
                  <a:pt x="1092" y="182"/>
                  <a:pt x="1092" y="182"/>
                  <a:pt x="1092" y="182"/>
                </a:cubicBezTo>
                <a:cubicBezTo>
                  <a:pt x="1092" y="183"/>
                  <a:pt x="1092" y="183"/>
                  <a:pt x="1092" y="183"/>
                </a:cubicBezTo>
                <a:cubicBezTo>
                  <a:pt x="1094" y="186"/>
                  <a:pt x="1094" y="186"/>
                  <a:pt x="1094" y="186"/>
                </a:cubicBezTo>
                <a:cubicBezTo>
                  <a:pt x="1096" y="187"/>
                  <a:pt x="1096" y="187"/>
                  <a:pt x="1096" y="187"/>
                </a:cubicBezTo>
                <a:cubicBezTo>
                  <a:pt x="1098" y="187"/>
                  <a:pt x="1098" y="187"/>
                  <a:pt x="1098" y="187"/>
                </a:cubicBezTo>
                <a:cubicBezTo>
                  <a:pt x="1098" y="187"/>
                  <a:pt x="1098" y="187"/>
                  <a:pt x="1098" y="187"/>
                </a:cubicBezTo>
                <a:cubicBezTo>
                  <a:pt x="1100" y="186"/>
                  <a:pt x="1100" y="186"/>
                  <a:pt x="1100" y="186"/>
                </a:cubicBezTo>
                <a:cubicBezTo>
                  <a:pt x="1100" y="187"/>
                  <a:pt x="1100" y="187"/>
                  <a:pt x="1100" y="187"/>
                </a:cubicBezTo>
                <a:cubicBezTo>
                  <a:pt x="1100" y="188"/>
                  <a:pt x="1100" y="188"/>
                  <a:pt x="1100" y="188"/>
                </a:cubicBezTo>
                <a:cubicBezTo>
                  <a:pt x="1099" y="188"/>
                  <a:pt x="1099" y="188"/>
                  <a:pt x="1099" y="188"/>
                </a:cubicBezTo>
                <a:cubicBezTo>
                  <a:pt x="1098" y="188"/>
                  <a:pt x="1098" y="188"/>
                  <a:pt x="1098" y="188"/>
                </a:cubicBezTo>
                <a:cubicBezTo>
                  <a:pt x="1095" y="188"/>
                  <a:pt x="1095" y="188"/>
                  <a:pt x="1095" y="188"/>
                </a:cubicBezTo>
                <a:cubicBezTo>
                  <a:pt x="1093" y="186"/>
                  <a:pt x="1093" y="186"/>
                  <a:pt x="1093" y="186"/>
                </a:cubicBezTo>
                <a:cubicBezTo>
                  <a:pt x="1091" y="184"/>
                  <a:pt x="1091" y="184"/>
                  <a:pt x="1091" y="184"/>
                </a:cubicBezTo>
                <a:cubicBezTo>
                  <a:pt x="1089" y="183"/>
                  <a:pt x="1089" y="183"/>
                  <a:pt x="1089" y="183"/>
                </a:cubicBezTo>
                <a:cubicBezTo>
                  <a:pt x="1087" y="184"/>
                  <a:pt x="1087" y="184"/>
                  <a:pt x="1087" y="184"/>
                </a:cubicBezTo>
                <a:cubicBezTo>
                  <a:pt x="1085" y="182"/>
                  <a:pt x="1085" y="182"/>
                  <a:pt x="1085" y="182"/>
                </a:cubicBezTo>
                <a:cubicBezTo>
                  <a:pt x="1083" y="181"/>
                  <a:pt x="1083" y="181"/>
                  <a:pt x="1083" y="181"/>
                </a:cubicBezTo>
                <a:cubicBezTo>
                  <a:pt x="1083" y="181"/>
                  <a:pt x="1083" y="181"/>
                  <a:pt x="1083" y="181"/>
                </a:cubicBezTo>
                <a:cubicBezTo>
                  <a:pt x="1081" y="181"/>
                  <a:pt x="1081" y="181"/>
                  <a:pt x="1081" y="181"/>
                </a:cubicBezTo>
                <a:cubicBezTo>
                  <a:pt x="1080" y="181"/>
                  <a:pt x="1080" y="181"/>
                  <a:pt x="1080" y="181"/>
                </a:cubicBezTo>
                <a:cubicBezTo>
                  <a:pt x="1078" y="181"/>
                  <a:pt x="1078" y="181"/>
                  <a:pt x="1078" y="181"/>
                </a:cubicBezTo>
                <a:cubicBezTo>
                  <a:pt x="1078" y="181"/>
                  <a:pt x="1078" y="181"/>
                  <a:pt x="1078" y="181"/>
                </a:cubicBezTo>
                <a:cubicBezTo>
                  <a:pt x="1077" y="181"/>
                  <a:pt x="1077" y="181"/>
                  <a:pt x="1077" y="181"/>
                </a:cubicBezTo>
                <a:cubicBezTo>
                  <a:pt x="1075" y="182"/>
                  <a:pt x="1075" y="182"/>
                  <a:pt x="1075" y="182"/>
                </a:cubicBezTo>
                <a:cubicBezTo>
                  <a:pt x="1075" y="184"/>
                  <a:pt x="1075" y="184"/>
                  <a:pt x="1075" y="184"/>
                </a:cubicBezTo>
                <a:cubicBezTo>
                  <a:pt x="1073" y="184"/>
                  <a:pt x="1073" y="184"/>
                  <a:pt x="1073" y="184"/>
                </a:cubicBezTo>
                <a:cubicBezTo>
                  <a:pt x="1071" y="185"/>
                  <a:pt x="1071" y="185"/>
                  <a:pt x="1071" y="185"/>
                </a:cubicBezTo>
                <a:cubicBezTo>
                  <a:pt x="1070" y="186"/>
                  <a:pt x="1070" y="186"/>
                  <a:pt x="1070" y="186"/>
                </a:cubicBezTo>
                <a:cubicBezTo>
                  <a:pt x="1068" y="188"/>
                  <a:pt x="1068" y="188"/>
                  <a:pt x="1068" y="188"/>
                </a:cubicBezTo>
                <a:cubicBezTo>
                  <a:pt x="1068" y="189"/>
                  <a:pt x="1068" y="189"/>
                  <a:pt x="1068" y="189"/>
                </a:cubicBezTo>
                <a:cubicBezTo>
                  <a:pt x="1069" y="190"/>
                  <a:pt x="1069" y="190"/>
                  <a:pt x="1069" y="190"/>
                </a:cubicBezTo>
                <a:cubicBezTo>
                  <a:pt x="1070" y="189"/>
                  <a:pt x="1070" y="189"/>
                  <a:pt x="1070" y="189"/>
                </a:cubicBezTo>
                <a:cubicBezTo>
                  <a:pt x="1072" y="188"/>
                  <a:pt x="1072" y="188"/>
                  <a:pt x="1072" y="188"/>
                </a:cubicBezTo>
                <a:cubicBezTo>
                  <a:pt x="1073" y="188"/>
                  <a:pt x="1073" y="188"/>
                  <a:pt x="1073" y="188"/>
                </a:cubicBezTo>
                <a:cubicBezTo>
                  <a:pt x="1074" y="189"/>
                  <a:pt x="1074" y="189"/>
                  <a:pt x="1074" y="189"/>
                </a:cubicBezTo>
                <a:cubicBezTo>
                  <a:pt x="1076" y="189"/>
                  <a:pt x="1076" y="189"/>
                  <a:pt x="1076" y="189"/>
                </a:cubicBezTo>
                <a:cubicBezTo>
                  <a:pt x="1079" y="188"/>
                  <a:pt x="1079" y="188"/>
                  <a:pt x="1079" y="188"/>
                </a:cubicBezTo>
                <a:cubicBezTo>
                  <a:pt x="1082" y="188"/>
                  <a:pt x="1082" y="188"/>
                  <a:pt x="1082" y="188"/>
                </a:cubicBezTo>
                <a:cubicBezTo>
                  <a:pt x="1084" y="189"/>
                  <a:pt x="1084" y="189"/>
                  <a:pt x="1084" y="189"/>
                </a:cubicBezTo>
                <a:cubicBezTo>
                  <a:pt x="1085" y="190"/>
                  <a:pt x="1085" y="190"/>
                  <a:pt x="1085" y="190"/>
                </a:cubicBezTo>
                <a:cubicBezTo>
                  <a:pt x="1084" y="190"/>
                  <a:pt x="1084" y="190"/>
                  <a:pt x="1084" y="190"/>
                </a:cubicBezTo>
                <a:cubicBezTo>
                  <a:pt x="1081" y="190"/>
                  <a:pt x="1081" y="190"/>
                  <a:pt x="1081" y="190"/>
                </a:cubicBezTo>
                <a:cubicBezTo>
                  <a:pt x="1080" y="190"/>
                  <a:pt x="1080" y="190"/>
                  <a:pt x="1080" y="190"/>
                </a:cubicBezTo>
                <a:cubicBezTo>
                  <a:pt x="1073" y="190"/>
                  <a:pt x="1073" y="190"/>
                  <a:pt x="1073" y="190"/>
                </a:cubicBezTo>
                <a:cubicBezTo>
                  <a:pt x="1071" y="190"/>
                  <a:pt x="1071" y="190"/>
                  <a:pt x="1071" y="190"/>
                </a:cubicBezTo>
                <a:cubicBezTo>
                  <a:pt x="1071" y="191"/>
                  <a:pt x="1071" y="191"/>
                  <a:pt x="1071" y="191"/>
                </a:cubicBezTo>
                <a:cubicBezTo>
                  <a:pt x="1068" y="191"/>
                  <a:pt x="1068" y="191"/>
                  <a:pt x="1068" y="191"/>
                </a:cubicBezTo>
                <a:cubicBezTo>
                  <a:pt x="1068" y="192"/>
                  <a:pt x="1068" y="192"/>
                  <a:pt x="1068" y="192"/>
                </a:cubicBezTo>
                <a:cubicBezTo>
                  <a:pt x="1069" y="192"/>
                  <a:pt x="1069" y="192"/>
                  <a:pt x="1069" y="192"/>
                </a:cubicBezTo>
                <a:cubicBezTo>
                  <a:pt x="1070" y="192"/>
                  <a:pt x="1070" y="192"/>
                  <a:pt x="1070" y="192"/>
                </a:cubicBezTo>
                <a:cubicBezTo>
                  <a:pt x="1071" y="193"/>
                  <a:pt x="1071" y="193"/>
                  <a:pt x="1071" y="193"/>
                </a:cubicBezTo>
                <a:cubicBezTo>
                  <a:pt x="1070" y="193"/>
                  <a:pt x="1070" y="193"/>
                  <a:pt x="1070" y="193"/>
                </a:cubicBezTo>
                <a:cubicBezTo>
                  <a:pt x="1069" y="193"/>
                  <a:pt x="1069" y="193"/>
                  <a:pt x="1069" y="193"/>
                </a:cubicBezTo>
                <a:cubicBezTo>
                  <a:pt x="1067" y="193"/>
                  <a:pt x="1067" y="193"/>
                  <a:pt x="1067" y="193"/>
                </a:cubicBezTo>
                <a:cubicBezTo>
                  <a:pt x="1067" y="193"/>
                  <a:pt x="1067" y="193"/>
                  <a:pt x="1067" y="193"/>
                </a:cubicBezTo>
                <a:cubicBezTo>
                  <a:pt x="1068" y="194"/>
                  <a:pt x="1068" y="194"/>
                  <a:pt x="1068" y="194"/>
                </a:cubicBezTo>
                <a:cubicBezTo>
                  <a:pt x="1069" y="194"/>
                  <a:pt x="1069" y="194"/>
                  <a:pt x="1069" y="194"/>
                </a:cubicBezTo>
                <a:cubicBezTo>
                  <a:pt x="1074" y="196"/>
                  <a:pt x="1074" y="196"/>
                  <a:pt x="1074" y="196"/>
                </a:cubicBezTo>
                <a:cubicBezTo>
                  <a:pt x="1075" y="196"/>
                  <a:pt x="1075" y="196"/>
                  <a:pt x="1075" y="196"/>
                </a:cubicBezTo>
                <a:cubicBezTo>
                  <a:pt x="1076" y="195"/>
                  <a:pt x="1076" y="195"/>
                  <a:pt x="1076" y="195"/>
                </a:cubicBezTo>
                <a:cubicBezTo>
                  <a:pt x="1077" y="195"/>
                  <a:pt x="1077" y="195"/>
                  <a:pt x="1077" y="195"/>
                </a:cubicBezTo>
                <a:cubicBezTo>
                  <a:pt x="1078" y="195"/>
                  <a:pt x="1078" y="195"/>
                  <a:pt x="1078" y="195"/>
                </a:cubicBezTo>
                <a:cubicBezTo>
                  <a:pt x="1078" y="197"/>
                  <a:pt x="1078" y="197"/>
                  <a:pt x="1078" y="197"/>
                </a:cubicBezTo>
                <a:cubicBezTo>
                  <a:pt x="1078" y="198"/>
                  <a:pt x="1078" y="198"/>
                  <a:pt x="1078" y="198"/>
                </a:cubicBezTo>
                <a:cubicBezTo>
                  <a:pt x="1077" y="198"/>
                  <a:pt x="1077" y="198"/>
                  <a:pt x="1077" y="198"/>
                </a:cubicBezTo>
                <a:cubicBezTo>
                  <a:pt x="1076" y="198"/>
                  <a:pt x="1076" y="198"/>
                  <a:pt x="1076" y="198"/>
                </a:cubicBezTo>
                <a:cubicBezTo>
                  <a:pt x="1075" y="198"/>
                  <a:pt x="1075" y="198"/>
                  <a:pt x="1075" y="198"/>
                </a:cubicBezTo>
                <a:cubicBezTo>
                  <a:pt x="1074" y="198"/>
                  <a:pt x="1074" y="198"/>
                  <a:pt x="1074" y="198"/>
                </a:cubicBezTo>
                <a:cubicBezTo>
                  <a:pt x="1073" y="198"/>
                  <a:pt x="1073" y="198"/>
                  <a:pt x="1073" y="198"/>
                </a:cubicBezTo>
                <a:cubicBezTo>
                  <a:pt x="1073" y="199"/>
                  <a:pt x="1073" y="199"/>
                  <a:pt x="1073" y="199"/>
                </a:cubicBezTo>
                <a:cubicBezTo>
                  <a:pt x="1073" y="200"/>
                  <a:pt x="1073" y="200"/>
                  <a:pt x="1073" y="200"/>
                </a:cubicBezTo>
                <a:cubicBezTo>
                  <a:pt x="1074" y="200"/>
                  <a:pt x="1074" y="200"/>
                  <a:pt x="1074" y="200"/>
                </a:cubicBezTo>
                <a:cubicBezTo>
                  <a:pt x="1075" y="200"/>
                  <a:pt x="1075" y="200"/>
                  <a:pt x="1075" y="200"/>
                </a:cubicBezTo>
                <a:cubicBezTo>
                  <a:pt x="1075" y="201"/>
                  <a:pt x="1075" y="201"/>
                  <a:pt x="1075" y="201"/>
                </a:cubicBezTo>
                <a:cubicBezTo>
                  <a:pt x="1074" y="201"/>
                  <a:pt x="1074" y="201"/>
                  <a:pt x="1074" y="201"/>
                </a:cubicBezTo>
                <a:cubicBezTo>
                  <a:pt x="1072" y="201"/>
                  <a:pt x="1072" y="201"/>
                  <a:pt x="1072" y="201"/>
                </a:cubicBezTo>
                <a:cubicBezTo>
                  <a:pt x="1070" y="200"/>
                  <a:pt x="1070" y="200"/>
                  <a:pt x="1070" y="200"/>
                </a:cubicBezTo>
                <a:cubicBezTo>
                  <a:pt x="1068" y="201"/>
                  <a:pt x="1068" y="201"/>
                  <a:pt x="1068" y="201"/>
                </a:cubicBezTo>
                <a:cubicBezTo>
                  <a:pt x="1068" y="201"/>
                  <a:pt x="1068" y="201"/>
                  <a:pt x="1068" y="201"/>
                </a:cubicBezTo>
                <a:cubicBezTo>
                  <a:pt x="1069" y="203"/>
                  <a:pt x="1069" y="203"/>
                  <a:pt x="1069" y="203"/>
                </a:cubicBezTo>
                <a:cubicBezTo>
                  <a:pt x="1070" y="203"/>
                  <a:pt x="1070" y="203"/>
                  <a:pt x="1070" y="203"/>
                </a:cubicBezTo>
                <a:cubicBezTo>
                  <a:pt x="1071" y="202"/>
                  <a:pt x="1071" y="202"/>
                  <a:pt x="1071" y="202"/>
                </a:cubicBezTo>
                <a:cubicBezTo>
                  <a:pt x="1073" y="202"/>
                  <a:pt x="1073" y="202"/>
                  <a:pt x="1073" y="202"/>
                </a:cubicBezTo>
                <a:cubicBezTo>
                  <a:pt x="1074" y="203"/>
                  <a:pt x="1074" y="203"/>
                  <a:pt x="1074" y="203"/>
                </a:cubicBezTo>
                <a:cubicBezTo>
                  <a:pt x="1075" y="204"/>
                  <a:pt x="1075" y="204"/>
                  <a:pt x="1075" y="204"/>
                </a:cubicBezTo>
                <a:cubicBezTo>
                  <a:pt x="1073" y="204"/>
                  <a:pt x="1073" y="204"/>
                  <a:pt x="1073" y="204"/>
                </a:cubicBezTo>
                <a:cubicBezTo>
                  <a:pt x="1071" y="204"/>
                  <a:pt x="1071" y="204"/>
                  <a:pt x="1071" y="204"/>
                </a:cubicBezTo>
                <a:cubicBezTo>
                  <a:pt x="1069" y="204"/>
                  <a:pt x="1069" y="204"/>
                  <a:pt x="1069" y="204"/>
                </a:cubicBezTo>
                <a:cubicBezTo>
                  <a:pt x="1068" y="203"/>
                  <a:pt x="1068" y="203"/>
                  <a:pt x="1068" y="203"/>
                </a:cubicBezTo>
                <a:cubicBezTo>
                  <a:pt x="1067" y="203"/>
                  <a:pt x="1067" y="203"/>
                  <a:pt x="1067" y="203"/>
                </a:cubicBezTo>
                <a:cubicBezTo>
                  <a:pt x="1066" y="205"/>
                  <a:pt x="1066" y="205"/>
                  <a:pt x="1066" y="205"/>
                </a:cubicBezTo>
                <a:cubicBezTo>
                  <a:pt x="1066" y="208"/>
                  <a:pt x="1066" y="208"/>
                  <a:pt x="1066" y="208"/>
                </a:cubicBezTo>
                <a:cubicBezTo>
                  <a:pt x="1065" y="209"/>
                  <a:pt x="1065" y="209"/>
                  <a:pt x="1065" y="209"/>
                </a:cubicBezTo>
                <a:cubicBezTo>
                  <a:pt x="1066" y="210"/>
                  <a:pt x="1066" y="210"/>
                  <a:pt x="1066" y="210"/>
                </a:cubicBezTo>
                <a:cubicBezTo>
                  <a:pt x="1067" y="210"/>
                  <a:pt x="1067" y="210"/>
                  <a:pt x="1067" y="210"/>
                </a:cubicBezTo>
                <a:cubicBezTo>
                  <a:pt x="1071" y="208"/>
                  <a:pt x="1071" y="208"/>
                  <a:pt x="1071" y="208"/>
                </a:cubicBezTo>
                <a:cubicBezTo>
                  <a:pt x="1072" y="208"/>
                  <a:pt x="1072" y="208"/>
                  <a:pt x="1072" y="208"/>
                </a:cubicBezTo>
                <a:cubicBezTo>
                  <a:pt x="1075" y="207"/>
                  <a:pt x="1075" y="207"/>
                  <a:pt x="1075" y="207"/>
                </a:cubicBezTo>
                <a:cubicBezTo>
                  <a:pt x="1077" y="206"/>
                  <a:pt x="1077" y="206"/>
                  <a:pt x="1077" y="206"/>
                </a:cubicBezTo>
                <a:cubicBezTo>
                  <a:pt x="1079" y="204"/>
                  <a:pt x="1079" y="204"/>
                  <a:pt x="1079" y="204"/>
                </a:cubicBezTo>
                <a:cubicBezTo>
                  <a:pt x="1081" y="201"/>
                  <a:pt x="1081" y="201"/>
                  <a:pt x="1081" y="201"/>
                </a:cubicBezTo>
                <a:cubicBezTo>
                  <a:pt x="1086" y="199"/>
                  <a:pt x="1086" y="199"/>
                  <a:pt x="1086" y="199"/>
                </a:cubicBezTo>
                <a:cubicBezTo>
                  <a:pt x="1089" y="198"/>
                  <a:pt x="1089" y="198"/>
                  <a:pt x="1089" y="198"/>
                </a:cubicBezTo>
                <a:cubicBezTo>
                  <a:pt x="1090" y="199"/>
                  <a:pt x="1090" y="199"/>
                  <a:pt x="1090" y="199"/>
                </a:cubicBezTo>
                <a:cubicBezTo>
                  <a:pt x="1090" y="199"/>
                  <a:pt x="1090" y="199"/>
                  <a:pt x="1090" y="199"/>
                </a:cubicBezTo>
                <a:cubicBezTo>
                  <a:pt x="1089" y="200"/>
                  <a:pt x="1089" y="200"/>
                  <a:pt x="1089" y="200"/>
                </a:cubicBezTo>
                <a:cubicBezTo>
                  <a:pt x="1088" y="200"/>
                  <a:pt x="1088" y="200"/>
                  <a:pt x="1088" y="200"/>
                </a:cubicBezTo>
                <a:cubicBezTo>
                  <a:pt x="1085" y="201"/>
                  <a:pt x="1085" y="201"/>
                  <a:pt x="1085" y="201"/>
                </a:cubicBezTo>
                <a:cubicBezTo>
                  <a:pt x="1082" y="203"/>
                  <a:pt x="1082" y="203"/>
                  <a:pt x="1082" y="203"/>
                </a:cubicBezTo>
                <a:cubicBezTo>
                  <a:pt x="1079" y="206"/>
                  <a:pt x="1079" y="206"/>
                  <a:pt x="1079" y="206"/>
                </a:cubicBezTo>
                <a:cubicBezTo>
                  <a:pt x="1077" y="208"/>
                  <a:pt x="1077" y="208"/>
                  <a:pt x="1077" y="208"/>
                </a:cubicBezTo>
                <a:cubicBezTo>
                  <a:pt x="1074" y="208"/>
                  <a:pt x="1074" y="208"/>
                  <a:pt x="1074" y="208"/>
                </a:cubicBezTo>
                <a:cubicBezTo>
                  <a:pt x="1073" y="209"/>
                  <a:pt x="1073" y="209"/>
                  <a:pt x="1073" y="209"/>
                </a:cubicBezTo>
                <a:cubicBezTo>
                  <a:pt x="1070" y="211"/>
                  <a:pt x="1070" y="211"/>
                  <a:pt x="1070" y="211"/>
                </a:cubicBezTo>
                <a:cubicBezTo>
                  <a:pt x="1067" y="212"/>
                  <a:pt x="1067" y="212"/>
                  <a:pt x="1067" y="212"/>
                </a:cubicBezTo>
                <a:cubicBezTo>
                  <a:pt x="1066" y="212"/>
                  <a:pt x="1066" y="212"/>
                  <a:pt x="1066" y="212"/>
                </a:cubicBezTo>
                <a:cubicBezTo>
                  <a:pt x="1066" y="213"/>
                  <a:pt x="1066" y="213"/>
                  <a:pt x="1066" y="213"/>
                </a:cubicBezTo>
                <a:cubicBezTo>
                  <a:pt x="1067" y="213"/>
                  <a:pt x="1067" y="213"/>
                  <a:pt x="1067" y="213"/>
                </a:cubicBezTo>
                <a:cubicBezTo>
                  <a:pt x="1068" y="213"/>
                  <a:pt x="1068" y="213"/>
                  <a:pt x="1068" y="213"/>
                </a:cubicBezTo>
                <a:cubicBezTo>
                  <a:pt x="1069" y="213"/>
                  <a:pt x="1069" y="213"/>
                  <a:pt x="1069" y="213"/>
                </a:cubicBezTo>
                <a:cubicBezTo>
                  <a:pt x="1069" y="214"/>
                  <a:pt x="1069" y="214"/>
                  <a:pt x="1069" y="214"/>
                </a:cubicBezTo>
                <a:cubicBezTo>
                  <a:pt x="1071" y="213"/>
                  <a:pt x="1071" y="213"/>
                  <a:pt x="1071" y="213"/>
                </a:cubicBezTo>
                <a:cubicBezTo>
                  <a:pt x="1072" y="212"/>
                  <a:pt x="1072" y="212"/>
                  <a:pt x="1072" y="212"/>
                </a:cubicBezTo>
                <a:cubicBezTo>
                  <a:pt x="1073" y="212"/>
                  <a:pt x="1073" y="212"/>
                  <a:pt x="1073" y="212"/>
                </a:cubicBezTo>
                <a:cubicBezTo>
                  <a:pt x="1074" y="213"/>
                  <a:pt x="1074" y="213"/>
                  <a:pt x="1074" y="213"/>
                </a:cubicBezTo>
                <a:cubicBezTo>
                  <a:pt x="1075" y="213"/>
                  <a:pt x="1075" y="213"/>
                  <a:pt x="1075" y="213"/>
                </a:cubicBezTo>
                <a:cubicBezTo>
                  <a:pt x="1076" y="212"/>
                  <a:pt x="1076" y="212"/>
                  <a:pt x="1076" y="212"/>
                </a:cubicBezTo>
                <a:cubicBezTo>
                  <a:pt x="1078" y="211"/>
                  <a:pt x="1078" y="211"/>
                  <a:pt x="1078" y="211"/>
                </a:cubicBezTo>
                <a:cubicBezTo>
                  <a:pt x="1079" y="211"/>
                  <a:pt x="1079" y="211"/>
                  <a:pt x="1079" y="211"/>
                </a:cubicBezTo>
                <a:cubicBezTo>
                  <a:pt x="1080" y="212"/>
                  <a:pt x="1080" y="212"/>
                  <a:pt x="1080" y="212"/>
                </a:cubicBezTo>
                <a:cubicBezTo>
                  <a:pt x="1079" y="213"/>
                  <a:pt x="1079" y="213"/>
                  <a:pt x="1079" y="213"/>
                </a:cubicBezTo>
                <a:cubicBezTo>
                  <a:pt x="1078" y="213"/>
                  <a:pt x="1078" y="213"/>
                  <a:pt x="1078" y="213"/>
                </a:cubicBezTo>
                <a:cubicBezTo>
                  <a:pt x="1076" y="214"/>
                  <a:pt x="1076" y="214"/>
                  <a:pt x="1076" y="214"/>
                </a:cubicBezTo>
                <a:cubicBezTo>
                  <a:pt x="1075" y="214"/>
                  <a:pt x="1075" y="214"/>
                  <a:pt x="1075" y="214"/>
                </a:cubicBezTo>
                <a:cubicBezTo>
                  <a:pt x="1073" y="214"/>
                  <a:pt x="1073" y="214"/>
                  <a:pt x="1073" y="214"/>
                </a:cubicBezTo>
                <a:cubicBezTo>
                  <a:pt x="1072" y="213"/>
                  <a:pt x="1072" y="213"/>
                  <a:pt x="1072" y="213"/>
                </a:cubicBezTo>
                <a:cubicBezTo>
                  <a:pt x="1071" y="214"/>
                  <a:pt x="1071" y="214"/>
                  <a:pt x="1071" y="214"/>
                </a:cubicBezTo>
                <a:cubicBezTo>
                  <a:pt x="1070" y="215"/>
                  <a:pt x="1070" y="215"/>
                  <a:pt x="1070" y="215"/>
                </a:cubicBezTo>
                <a:cubicBezTo>
                  <a:pt x="1068" y="216"/>
                  <a:pt x="1068" y="216"/>
                  <a:pt x="1068" y="216"/>
                </a:cubicBezTo>
                <a:cubicBezTo>
                  <a:pt x="1068" y="216"/>
                  <a:pt x="1068" y="216"/>
                  <a:pt x="1068" y="216"/>
                </a:cubicBezTo>
                <a:cubicBezTo>
                  <a:pt x="1069" y="217"/>
                  <a:pt x="1069" y="217"/>
                  <a:pt x="1069" y="217"/>
                </a:cubicBezTo>
                <a:cubicBezTo>
                  <a:pt x="1070" y="217"/>
                  <a:pt x="1070" y="217"/>
                  <a:pt x="1070" y="217"/>
                </a:cubicBezTo>
                <a:cubicBezTo>
                  <a:pt x="1072" y="219"/>
                  <a:pt x="1072" y="219"/>
                  <a:pt x="1072" y="219"/>
                </a:cubicBezTo>
                <a:cubicBezTo>
                  <a:pt x="1070" y="220"/>
                  <a:pt x="1070" y="220"/>
                  <a:pt x="1070" y="220"/>
                </a:cubicBezTo>
                <a:cubicBezTo>
                  <a:pt x="1070" y="221"/>
                  <a:pt x="1070" y="221"/>
                  <a:pt x="1070" y="221"/>
                </a:cubicBezTo>
                <a:cubicBezTo>
                  <a:pt x="1072" y="221"/>
                  <a:pt x="1072" y="221"/>
                  <a:pt x="1072" y="221"/>
                </a:cubicBezTo>
                <a:cubicBezTo>
                  <a:pt x="1071" y="222"/>
                  <a:pt x="1071" y="222"/>
                  <a:pt x="1071" y="222"/>
                </a:cubicBezTo>
                <a:cubicBezTo>
                  <a:pt x="1072" y="223"/>
                  <a:pt x="1072" y="223"/>
                  <a:pt x="1072" y="223"/>
                </a:cubicBezTo>
                <a:cubicBezTo>
                  <a:pt x="1072" y="223"/>
                  <a:pt x="1072" y="223"/>
                  <a:pt x="1072" y="223"/>
                </a:cubicBezTo>
                <a:cubicBezTo>
                  <a:pt x="1074" y="221"/>
                  <a:pt x="1074" y="221"/>
                  <a:pt x="1074" y="221"/>
                </a:cubicBezTo>
                <a:cubicBezTo>
                  <a:pt x="1075" y="221"/>
                  <a:pt x="1075" y="221"/>
                  <a:pt x="1075" y="221"/>
                </a:cubicBezTo>
                <a:cubicBezTo>
                  <a:pt x="1076" y="220"/>
                  <a:pt x="1076" y="220"/>
                  <a:pt x="1076" y="220"/>
                </a:cubicBezTo>
                <a:cubicBezTo>
                  <a:pt x="1077" y="219"/>
                  <a:pt x="1077" y="219"/>
                  <a:pt x="1077" y="219"/>
                </a:cubicBezTo>
                <a:cubicBezTo>
                  <a:pt x="1078" y="218"/>
                  <a:pt x="1078" y="218"/>
                  <a:pt x="1078" y="218"/>
                </a:cubicBezTo>
                <a:cubicBezTo>
                  <a:pt x="1079" y="218"/>
                  <a:pt x="1079" y="218"/>
                  <a:pt x="1079" y="218"/>
                </a:cubicBezTo>
                <a:cubicBezTo>
                  <a:pt x="1083" y="216"/>
                  <a:pt x="1083" y="216"/>
                  <a:pt x="1083" y="216"/>
                </a:cubicBezTo>
                <a:cubicBezTo>
                  <a:pt x="1084" y="216"/>
                  <a:pt x="1084" y="216"/>
                  <a:pt x="1084" y="216"/>
                </a:cubicBezTo>
                <a:cubicBezTo>
                  <a:pt x="1084" y="217"/>
                  <a:pt x="1084" y="217"/>
                  <a:pt x="1084" y="217"/>
                </a:cubicBezTo>
                <a:cubicBezTo>
                  <a:pt x="1086" y="218"/>
                  <a:pt x="1086" y="218"/>
                  <a:pt x="1086" y="218"/>
                </a:cubicBezTo>
                <a:cubicBezTo>
                  <a:pt x="1086" y="219"/>
                  <a:pt x="1086" y="219"/>
                  <a:pt x="1086" y="219"/>
                </a:cubicBezTo>
                <a:cubicBezTo>
                  <a:pt x="1085" y="219"/>
                  <a:pt x="1085" y="219"/>
                  <a:pt x="1085" y="219"/>
                </a:cubicBezTo>
                <a:cubicBezTo>
                  <a:pt x="1084" y="218"/>
                  <a:pt x="1084" y="218"/>
                  <a:pt x="1084" y="218"/>
                </a:cubicBezTo>
                <a:cubicBezTo>
                  <a:pt x="1081" y="219"/>
                  <a:pt x="1081" y="219"/>
                  <a:pt x="1081" y="219"/>
                </a:cubicBezTo>
                <a:cubicBezTo>
                  <a:pt x="1080" y="219"/>
                  <a:pt x="1080" y="219"/>
                  <a:pt x="1080" y="219"/>
                </a:cubicBezTo>
                <a:cubicBezTo>
                  <a:pt x="1080" y="219"/>
                  <a:pt x="1080" y="219"/>
                  <a:pt x="1080" y="219"/>
                </a:cubicBezTo>
                <a:cubicBezTo>
                  <a:pt x="1079" y="219"/>
                  <a:pt x="1079" y="219"/>
                  <a:pt x="1079" y="219"/>
                </a:cubicBezTo>
                <a:cubicBezTo>
                  <a:pt x="1078" y="221"/>
                  <a:pt x="1078" y="221"/>
                  <a:pt x="1078" y="221"/>
                </a:cubicBezTo>
                <a:cubicBezTo>
                  <a:pt x="1077" y="221"/>
                  <a:pt x="1077" y="221"/>
                  <a:pt x="1077" y="221"/>
                </a:cubicBezTo>
                <a:cubicBezTo>
                  <a:pt x="1076" y="222"/>
                  <a:pt x="1076" y="222"/>
                  <a:pt x="1076" y="222"/>
                </a:cubicBezTo>
                <a:cubicBezTo>
                  <a:pt x="1074" y="223"/>
                  <a:pt x="1074" y="223"/>
                  <a:pt x="1074" y="223"/>
                </a:cubicBezTo>
                <a:cubicBezTo>
                  <a:pt x="1073" y="224"/>
                  <a:pt x="1073" y="224"/>
                  <a:pt x="1073" y="224"/>
                </a:cubicBezTo>
                <a:cubicBezTo>
                  <a:pt x="1071" y="224"/>
                  <a:pt x="1071" y="224"/>
                  <a:pt x="1071" y="224"/>
                </a:cubicBezTo>
                <a:cubicBezTo>
                  <a:pt x="1069" y="225"/>
                  <a:pt x="1069" y="225"/>
                  <a:pt x="1069" y="225"/>
                </a:cubicBezTo>
                <a:cubicBezTo>
                  <a:pt x="1070" y="226"/>
                  <a:pt x="1070" y="226"/>
                  <a:pt x="1070" y="226"/>
                </a:cubicBezTo>
                <a:cubicBezTo>
                  <a:pt x="1071" y="227"/>
                  <a:pt x="1071" y="227"/>
                  <a:pt x="1071" y="227"/>
                </a:cubicBezTo>
                <a:cubicBezTo>
                  <a:pt x="1072" y="226"/>
                  <a:pt x="1072" y="226"/>
                  <a:pt x="1072" y="226"/>
                </a:cubicBezTo>
                <a:cubicBezTo>
                  <a:pt x="1072" y="225"/>
                  <a:pt x="1072" y="225"/>
                  <a:pt x="1072" y="225"/>
                </a:cubicBezTo>
                <a:cubicBezTo>
                  <a:pt x="1073" y="227"/>
                  <a:pt x="1073" y="227"/>
                  <a:pt x="1073" y="227"/>
                </a:cubicBezTo>
                <a:cubicBezTo>
                  <a:pt x="1073" y="229"/>
                  <a:pt x="1073" y="229"/>
                  <a:pt x="1073" y="229"/>
                </a:cubicBezTo>
                <a:cubicBezTo>
                  <a:pt x="1072" y="229"/>
                  <a:pt x="1072" y="229"/>
                  <a:pt x="1072" y="229"/>
                </a:cubicBezTo>
                <a:cubicBezTo>
                  <a:pt x="1072" y="232"/>
                  <a:pt x="1072" y="232"/>
                  <a:pt x="1072" y="232"/>
                </a:cubicBezTo>
                <a:cubicBezTo>
                  <a:pt x="1072" y="233"/>
                  <a:pt x="1072" y="233"/>
                  <a:pt x="1072" y="233"/>
                </a:cubicBezTo>
                <a:cubicBezTo>
                  <a:pt x="1074" y="234"/>
                  <a:pt x="1074" y="234"/>
                  <a:pt x="1074" y="234"/>
                </a:cubicBezTo>
                <a:cubicBezTo>
                  <a:pt x="1075" y="233"/>
                  <a:pt x="1075" y="233"/>
                  <a:pt x="1075" y="233"/>
                </a:cubicBezTo>
                <a:cubicBezTo>
                  <a:pt x="1076" y="231"/>
                  <a:pt x="1076" y="231"/>
                  <a:pt x="1076" y="231"/>
                </a:cubicBezTo>
                <a:cubicBezTo>
                  <a:pt x="1077" y="232"/>
                  <a:pt x="1077" y="232"/>
                  <a:pt x="1077" y="232"/>
                </a:cubicBezTo>
                <a:cubicBezTo>
                  <a:pt x="1078" y="231"/>
                  <a:pt x="1078" y="231"/>
                  <a:pt x="1078" y="231"/>
                </a:cubicBezTo>
                <a:cubicBezTo>
                  <a:pt x="1079" y="231"/>
                  <a:pt x="1079" y="231"/>
                  <a:pt x="1079" y="231"/>
                </a:cubicBezTo>
                <a:cubicBezTo>
                  <a:pt x="1080" y="232"/>
                  <a:pt x="1080" y="232"/>
                  <a:pt x="1080" y="232"/>
                </a:cubicBezTo>
                <a:cubicBezTo>
                  <a:pt x="1079" y="232"/>
                  <a:pt x="1079" y="232"/>
                  <a:pt x="1079" y="232"/>
                </a:cubicBezTo>
                <a:cubicBezTo>
                  <a:pt x="1077" y="234"/>
                  <a:pt x="1077" y="234"/>
                  <a:pt x="1077" y="234"/>
                </a:cubicBezTo>
                <a:cubicBezTo>
                  <a:pt x="1076" y="233"/>
                  <a:pt x="1076" y="233"/>
                  <a:pt x="1076" y="233"/>
                </a:cubicBezTo>
                <a:cubicBezTo>
                  <a:pt x="1073" y="234"/>
                  <a:pt x="1073" y="234"/>
                  <a:pt x="1073" y="234"/>
                </a:cubicBezTo>
                <a:cubicBezTo>
                  <a:pt x="1072" y="235"/>
                  <a:pt x="1072" y="235"/>
                  <a:pt x="1072" y="235"/>
                </a:cubicBezTo>
                <a:cubicBezTo>
                  <a:pt x="1072" y="236"/>
                  <a:pt x="1072" y="236"/>
                  <a:pt x="1072" y="236"/>
                </a:cubicBezTo>
                <a:cubicBezTo>
                  <a:pt x="1071" y="238"/>
                  <a:pt x="1071" y="238"/>
                  <a:pt x="1071" y="238"/>
                </a:cubicBezTo>
                <a:cubicBezTo>
                  <a:pt x="1073" y="239"/>
                  <a:pt x="1073" y="239"/>
                  <a:pt x="1073" y="239"/>
                </a:cubicBezTo>
                <a:cubicBezTo>
                  <a:pt x="1072" y="240"/>
                  <a:pt x="1072" y="240"/>
                  <a:pt x="1072" y="240"/>
                </a:cubicBezTo>
                <a:cubicBezTo>
                  <a:pt x="1071" y="242"/>
                  <a:pt x="1071" y="242"/>
                  <a:pt x="1071" y="242"/>
                </a:cubicBezTo>
                <a:cubicBezTo>
                  <a:pt x="1072" y="244"/>
                  <a:pt x="1072" y="244"/>
                  <a:pt x="1072" y="244"/>
                </a:cubicBezTo>
                <a:cubicBezTo>
                  <a:pt x="1073" y="244"/>
                  <a:pt x="1073" y="244"/>
                  <a:pt x="1073" y="244"/>
                </a:cubicBezTo>
                <a:cubicBezTo>
                  <a:pt x="1074" y="241"/>
                  <a:pt x="1074" y="241"/>
                  <a:pt x="1074" y="241"/>
                </a:cubicBezTo>
                <a:cubicBezTo>
                  <a:pt x="1075" y="241"/>
                  <a:pt x="1075" y="241"/>
                  <a:pt x="1075" y="241"/>
                </a:cubicBezTo>
                <a:cubicBezTo>
                  <a:pt x="1078" y="239"/>
                  <a:pt x="1078" y="239"/>
                  <a:pt x="1078" y="239"/>
                </a:cubicBezTo>
                <a:cubicBezTo>
                  <a:pt x="1078" y="238"/>
                  <a:pt x="1078" y="238"/>
                  <a:pt x="1078" y="238"/>
                </a:cubicBezTo>
                <a:cubicBezTo>
                  <a:pt x="1079" y="237"/>
                  <a:pt x="1079" y="237"/>
                  <a:pt x="1079" y="237"/>
                </a:cubicBezTo>
                <a:cubicBezTo>
                  <a:pt x="1080" y="237"/>
                  <a:pt x="1080" y="237"/>
                  <a:pt x="1080" y="237"/>
                </a:cubicBezTo>
                <a:cubicBezTo>
                  <a:pt x="1081" y="237"/>
                  <a:pt x="1081" y="237"/>
                  <a:pt x="1081" y="237"/>
                </a:cubicBezTo>
                <a:cubicBezTo>
                  <a:pt x="1080" y="238"/>
                  <a:pt x="1080" y="238"/>
                  <a:pt x="1080" y="238"/>
                </a:cubicBezTo>
                <a:cubicBezTo>
                  <a:pt x="1080" y="239"/>
                  <a:pt x="1080" y="239"/>
                  <a:pt x="1080" y="239"/>
                </a:cubicBezTo>
                <a:cubicBezTo>
                  <a:pt x="1080" y="239"/>
                  <a:pt x="1080" y="239"/>
                  <a:pt x="1080" y="239"/>
                </a:cubicBezTo>
                <a:cubicBezTo>
                  <a:pt x="1082" y="238"/>
                  <a:pt x="1082" y="238"/>
                  <a:pt x="1082" y="238"/>
                </a:cubicBezTo>
                <a:cubicBezTo>
                  <a:pt x="1084" y="236"/>
                  <a:pt x="1084" y="236"/>
                  <a:pt x="1084" y="236"/>
                </a:cubicBezTo>
                <a:cubicBezTo>
                  <a:pt x="1084" y="235"/>
                  <a:pt x="1084" y="235"/>
                  <a:pt x="1084" y="235"/>
                </a:cubicBezTo>
                <a:cubicBezTo>
                  <a:pt x="1085" y="237"/>
                  <a:pt x="1085" y="237"/>
                  <a:pt x="1085" y="237"/>
                </a:cubicBezTo>
                <a:cubicBezTo>
                  <a:pt x="1086" y="237"/>
                  <a:pt x="1086" y="237"/>
                  <a:pt x="1086" y="237"/>
                </a:cubicBezTo>
                <a:cubicBezTo>
                  <a:pt x="1087" y="235"/>
                  <a:pt x="1087" y="235"/>
                  <a:pt x="1087" y="235"/>
                </a:cubicBezTo>
                <a:cubicBezTo>
                  <a:pt x="1089" y="236"/>
                  <a:pt x="1089" y="236"/>
                  <a:pt x="1089" y="236"/>
                </a:cubicBezTo>
                <a:cubicBezTo>
                  <a:pt x="1088" y="236"/>
                  <a:pt x="1088" y="236"/>
                  <a:pt x="1088" y="236"/>
                </a:cubicBezTo>
                <a:cubicBezTo>
                  <a:pt x="1087" y="237"/>
                  <a:pt x="1087" y="237"/>
                  <a:pt x="1087" y="237"/>
                </a:cubicBezTo>
                <a:cubicBezTo>
                  <a:pt x="1087" y="241"/>
                  <a:pt x="1087" y="241"/>
                  <a:pt x="1087" y="241"/>
                </a:cubicBezTo>
                <a:cubicBezTo>
                  <a:pt x="1088" y="241"/>
                  <a:pt x="1088" y="241"/>
                  <a:pt x="1088" y="241"/>
                </a:cubicBezTo>
                <a:cubicBezTo>
                  <a:pt x="1089" y="243"/>
                  <a:pt x="1089" y="243"/>
                  <a:pt x="1089" y="243"/>
                </a:cubicBezTo>
                <a:cubicBezTo>
                  <a:pt x="1089" y="243"/>
                  <a:pt x="1089" y="243"/>
                  <a:pt x="1089" y="243"/>
                </a:cubicBezTo>
                <a:cubicBezTo>
                  <a:pt x="1087" y="242"/>
                  <a:pt x="1087" y="242"/>
                  <a:pt x="1087" y="242"/>
                </a:cubicBezTo>
                <a:cubicBezTo>
                  <a:pt x="1086" y="240"/>
                  <a:pt x="1086" y="240"/>
                  <a:pt x="1086" y="240"/>
                </a:cubicBezTo>
                <a:cubicBezTo>
                  <a:pt x="1085" y="239"/>
                  <a:pt x="1085" y="239"/>
                  <a:pt x="1085" y="239"/>
                </a:cubicBezTo>
                <a:cubicBezTo>
                  <a:pt x="1084" y="239"/>
                  <a:pt x="1084" y="239"/>
                  <a:pt x="1084" y="239"/>
                </a:cubicBezTo>
                <a:cubicBezTo>
                  <a:pt x="1083" y="240"/>
                  <a:pt x="1083" y="240"/>
                  <a:pt x="1083" y="240"/>
                </a:cubicBezTo>
                <a:cubicBezTo>
                  <a:pt x="1082" y="240"/>
                  <a:pt x="1082" y="240"/>
                  <a:pt x="1082" y="240"/>
                </a:cubicBezTo>
                <a:cubicBezTo>
                  <a:pt x="1082" y="240"/>
                  <a:pt x="1082" y="240"/>
                  <a:pt x="1082" y="240"/>
                </a:cubicBezTo>
                <a:cubicBezTo>
                  <a:pt x="1083" y="241"/>
                  <a:pt x="1083" y="241"/>
                  <a:pt x="1083" y="241"/>
                </a:cubicBezTo>
                <a:cubicBezTo>
                  <a:pt x="1084" y="241"/>
                  <a:pt x="1084" y="241"/>
                  <a:pt x="1084" y="241"/>
                </a:cubicBezTo>
                <a:cubicBezTo>
                  <a:pt x="1085" y="243"/>
                  <a:pt x="1085" y="243"/>
                  <a:pt x="1085" y="243"/>
                </a:cubicBezTo>
                <a:cubicBezTo>
                  <a:pt x="1086" y="243"/>
                  <a:pt x="1086" y="243"/>
                  <a:pt x="1086" y="243"/>
                </a:cubicBezTo>
                <a:cubicBezTo>
                  <a:pt x="1086" y="244"/>
                  <a:pt x="1086" y="244"/>
                  <a:pt x="1086" y="244"/>
                </a:cubicBezTo>
                <a:cubicBezTo>
                  <a:pt x="1085" y="244"/>
                  <a:pt x="1085" y="244"/>
                  <a:pt x="1085" y="244"/>
                </a:cubicBezTo>
                <a:cubicBezTo>
                  <a:pt x="1083" y="243"/>
                  <a:pt x="1083" y="243"/>
                  <a:pt x="1083" y="243"/>
                </a:cubicBezTo>
                <a:cubicBezTo>
                  <a:pt x="1082" y="242"/>
                  <a:pt x="1082" y="242"/>
                  <a:pt x="1082" y="242"/>
                </a:cubicBezTo>
                <a:cubicBezTo>
                  <a:pt x="1081" y="243"/>
                  <a:pt x="1081" y="243"/>
                  <a:pt x="1081" y="243"/>
                </a:cubicBezTo>
                <a:cubicBezTo>
                  <a:pt x="1079" y="245"/>
                  <a:pt x="1079" y="245"/>
                  <a:pt x="1079" y="245"/>
                </a:cubicBezTo>
                <a:cubicBezTo>
                  <a:pt x="1078" y="246"/>
                  <a:pt x="1078" y="246"/>
                  <a:pt x="1078" y="246"/>
                </a:cubicBezTo>
                <a:cubicBezTo>
                  <a:pt x="1074" y="246"/>
                  <a:pt x="1074" y="246"/>
                  <a:pt x="1074" y="246"/>
                </a:cubicBezTo>
                <a:cubicBezTo>
                  <a:pt x="1074" y="246"/>
                  <a:pt x="1074" y="246"/>
                  <a:pt x="1074" y="246"/>
                </a:cubicBezTo>
                <a:cubicBezTo>
                  <a:pt x="1075" y="247"/>
                  <a:pt x="1075" y="247"/>
                  <a:pt x="1075" y="247"/>
                </a:cubicBezTo>
                <a:cubicBezTo>
                  <a:pt x="1077" y="247"/>
                  <a:pt x="1077" y="247"/>
                  <a:pt x="1077" y="247"/>
                </a:cubicBezTo>
                <a:cubicBezTo>
                  <a:pt x="1078" y="246"/>
                  <a:pt x="1078" y="246"/>
                  <a:pt x="1078" y="246"/>
                </a:cubicBezTo>
                <a:cubicBezTo>
                  <a:pt x="1081" y="246"/>
                  <a:pt x="1081" y="246"/>
                  <a:pt x="1081" y="246"/>
                </a:cubicBezTo>
                <a:cubicBezTo>
                  <a:pt x="1083" y="245"/>
                  <a:pt x="1083" y="245"/>
                  <a:pt x="1083" y="245"/>
                </a:cubicBezTo>
                <a:cubicBezTo>
                  <a:pt x="1084" y="245"/>
                  <a:pt x="1084" y="245"/>
                  <a:pt x="1084" y="245"/>
                </a:cubicBezTo>
                <a:cubicBezTo>
                  <a:pt x="1086" y="245"/>
                  <a:pt x="1086" y="245"/>
                  <a:pt x="1086" y="245"/>
                </a:cubicBezTo>
                <a:cubicBezTo>
                  <a:pt x="1086" y="246"/>
                  <a:pt x="1086" y="246"/>
                  <a:pt x="1086" y="246"/>
                </a:cubicBezTo>
                <a:cubicBezTo>
                  <a:pt x="1084" y="247"/>
                  <a:pt x="1084" y="247"/>
                  <a:pt x="1084" y="247"/>
                </a:cubicBezTo>
                <a:cubicBezTo>
                  <a:pt x="1082" y="247"/>
                  <a:pt x="1082" y="247"/>
                  <a:pt x="1082" y="247"/>
                </a:cubicBezTo>
                <a:cubicBezTo>
                  <a:pt x="1079" y="248"/>
                  <a:pt x="1079" y="248"/>
                  <a:pt x="1079" y="248"/>
                </a:cubicBezTo>
                <a:cubicBezTo>
                  <a:pt x="1075" y="247"/>
                  <a:pt x="1075" y="247"/>
                  <a:pt x="1075" y="247"/>
                </a:cubicBezTo>
                <a:cubicBezTo>
                  <a:pt x="1074" y="248"/>
                  <a:pt x="1074" y="248"/>
                  <a:pt x="1074" y="248"/>
                </a:cubicBezTo>
                <a:cubicBezTo>
                  <a:pt x="1073" y="249"/>
                  <a:pt x="1073" y="249"/>
                  <a:pt x="1073" y="249"/>
                </a:cubicBezTo>
                <a:cubicBezTo>
                  <a:pt x="1074" y="251"/>
                  <a:pt x="1074" y="251"/>
                  <a:pt x="1074" y="251"/>
                </a:cubicBezTo>
                <a:cubicBezTo>
                  <a:pt x="1075" y="251"/>
                  <a:pt x="1075" y="251"/>
                  <a:pt x="1075" y="251"/>
                </a:cubicBezTo>
                <a:cubicBezTo>
                  <a:pt x="1077" y="251"/>
                  <a:pt x="1077" y="251"/>
                  <a:pt x="1077" y="251"/>
                </a:cubicBezTo>
                <a:cubicBezTo>
                  <a:pt x="1078" y="251"/>
                  <a:pt x="1078" y="251"/>
                  <a:pt x="1078" y="251"/>
                </a:cubicBezTo>
                <a:cubicBezTo>
                  <a:pt x="1076" y="252"/>
                  <a:pt x="1076" y="252"/>
                  <a:pt x="1076" y="252"/>
                </a:cubicBezTo>
                <a:cubicBezTo>
                  <a:pt x="1074" y="252"/>
                  <a:pt x="1074" y="252"/>
                  <a:pt x="1074" y="252"/>
                </a:cubicBezTo>
                <a:cubicBezTo>
                  <a:pt x="1073" y="254"/>
                  <a:pt x="1073" y="254"/>
                  <a:pt x="1073" y="254"/>
                </a:cubicBezTo>
                <a:cubicBezTo>
                  <a:pt x="1073" y="255"/>
                  <a:pt x="1073" y="255"/>
                  <a:pt x="1073" y="255"/>
                </a:cubicBezTo>
                <a:cubicBezTo>
                  <a:pt x="1075" y="256"/>
                  <a:pt x="1075" y="256"/>
                  <a:pt x="1075" y="256"/>
                </a:cubicBezTo>
                <a:cubicBezTo>
                  <a:pt x="1076" y="255"/>
                  <a:pt x="1076" y="255"/>
                  <a:pt x="1076" y="255"/>
                </a:cubicBezTo>
                <a:cubicBezTo>
                  <a:pt x="1077" y="254"/>
                  <a:pt x="1077" y="254"/>
                  <a:pt x="1077" y="254"/>
                </a:cubicBezTo>
                <a:cubicBezTo>
                  <a:pt x="1078" y="254"/>
                  <a:pt x="1078" y="254"/>
                  <a:pt x="1078" y="254"/>
                </a:cubicBezTo>
                <a:cubicBezTo>
                  <a:pt x="1079" y="254"/>
                  <a:pt x="1079" y="254"/>
                  <a:pt x="1079" y="254"/>
                </a:cubicBezTo>
                <a:cubicBezTo>
                  <a:pt x="1080" y="254"/>
                  <a:pt x="1080" y="254"/>
                  <a:pt x="1080" y="254"/>
                </a:cubicBezTo>
                <a:cubicBezTo>
                  <a:pt x="1081" y="254"/>
                  <a:pt x="1081" y="254"/>
                  <a:pt x="1081" y="254"/>
                </a:cubicBezTo>
                <a:cubicBezTo>
                  <a:pt x="1082" y="254"/>
                  <a:pt x="1082" y="254"/>
                  <a:pt x="1082" y="254"/>
                </a:cubicBezTo>
                <a:cubicBezTo>
                  <a:pt x="1083" y="254"/>
                  <a:pt x="1083" y="254"/>
                  <a:pt x="1083" y="254"/>
                </a:cubicBezTo>
                <a:cubicBezTo>
                  <a:pt x="1082" y="255"/>
                  <a:pt x="1082" y="255"/>
                  <a:pt x="1082" y="255"/>
                </a:cubicBezTo>
                <a:cubicBezTo>
                  <a:pt x="1080" y="256"/>
                  <a:pt x="1080" y="256"/>
                  <a:pt x="1080" y="256"/>
                </a:cubicBezTo>
                <a:cubicBezTo>
                  <a:pt x="1079" y="255"/>
                  <a:pt x="1079" y="255"/>
                  <a:pt x="1079" y="255"/>
                </a:cubicBezTo>
                <a:cubicBezTo>
                  <a:pt x="1077" y="255"/>
                  <a:pt x="1077" y="255"/>
                  <a:pt x="1077" y="255"/>
                </a:cubicBezTo>
                <a:cubicBezTo>
                  <a:pt x="1077" y="255"/>
                  <a:pt x="1077" y="255"/>
                  <a:pt x="1077" y="255"/>
                </a:cubicBezTo>
                <a:cubicBezTo>
                  <a:pt x="1078" y="256"/>
                  <a:pt x="1078" y="256"/>
                  <a:pt x="1078" y="256"/>
                </a:cubicBezTo>
                <a:cubicBezTo>
                  <a:pt x="1079" y="256"/>
                  <a:pt x="1079" y="256"/>
                  <a:pt x="1079" y="256"/>
                </a:cubicBezTo>
                <a:cubicBezTo>
                  <a:pt x="1080" y="257"/>
                  <a:pt x="1080" y="257"/>
                  <a:pt x="1080" y="257"/>
                </a:cubicBezTo>
                <a:cubicBezTo>
                  <a:pt x="1079" y="257"/>
                  <a:pt x="1079" y="257"/>
                  <a:pt x="1079" y="257"/>
                </a:cubicBezTo>
                <a:cubicBezTo>
                  <a:pt x="1077" y="257"/>
                  <a:pt x="1077" y="257"/>
                  <a:pt x="1077" y="257"/>
                </a:cubicBezTo>
                <a:cubicBezTo>
                  <a:pt x="1075" y="259"/>
                  <a:pt x="1075" y="259"/>
                  <a:pt x="1075" y="259"/>
                </a:cubicBezTo>
                <a:cubicBezTo>
                  <a:pt x="1076" y="260"/>
                  <a:pt x="1076" y="260"/>
                  <a:pt x="1076" y="260"/>
                </a:cubicBezTo>
                <a:cubicBezTo>
                  <a:pt x="1077" y="260"/>
                  <a:pt x="1077" y="260"/>
                  <a:pt x="1077" y="260"/>
                </a:cubicBezTo>
                <a:cubicBezTo>
                  <a:pt x="1078" y="259"/>
                  <a:pt x="1078" y="259"/>
                  <a:pt x="1078" y="259"/>
                </a:cubicBezTo>
                <a:cubicBezTo>
                  <a:pt x="1080" y="259"/>
                  <a:pt x="1080" y="259"/>
                  <a:pt x="1080" y="259"/>
                </a:cubicBezTo>
                <a:cubicBezTo>
                  <a:pt x="1081" y="260"/>
                  <a:pt x="1081" y="260"/>
                  <a:pt x="1081" y="260"/>
                </a:cubicBezTo>
                <a:cubicBezTo>
                  <a:pt x="1082" y="260"/>
                  <a:pt x="1082" y="260"/>
                  <a:pt x="1082" y="260"/>
                </a:cubicBezTo>
                <a:cubicBezTo>
                  <a:pt x="1081" y="260"/>
                  <a:pt x="1081" y="260"/>
                  <a:pt x="1081" y="260"/>
                </a:cubicBezTo>
                <a:cubicBezTo>
                  <a:pt x="1078" y="261"/>
                  <a:pt x="1078" y="261"/>
                  <a:pt x="1078" y="261"/>
                </a:cubicBezTo>
                <a:cubicBezTo>
                  <a:pt x="1077" y="260"/>
                  <a:pt x="1077" y="260"/>
                  <a:pt x="1077" y="260"/>
                </a:cubicBezTo>
                <a:cubicBezTo>
                  <a:pt x="1075" y="261"/>
                  <a:pt x="1075" y="261"/>
                  <a:pt x="1075" y="261"/>
                </a:cubicBezTo>
                <a:cubicBezTo>
                  <a:pt x="1075" y="262"/>
                  <a:pt x="1075" y="262"/>
                  <a:pt x="1075" y="262"/>
                </a:cubicBezTo>
                <a:cubicBezTo>
                  <a:pt x="1076" y="263"/>
                  <a:pt x="1076" y="263"/>
                  <a:pt x="1076" y="263"/>
                </a:cubicBezTo>
                <a:cubicBezTo>
                  <a:pt x="1077" y="263"/>
                  <a:pt x="1077" y="263"/>
                  <a:pt x="1077" y="263"/>
                </a:cubicBezTo>
                <a:cubicBezTo>
                  <a:pt x="1078" y="262"/>
                  <a:pt x="1078" y="262"/>
                  <a:pt x="1078" y="262"/>
                </a:cubicBezTo>
                <a:cubicBezTo>
                  <a:pt x="1080" y="262"/>
                  <a:pt x="1080" y="262"/>
                  <a:pt x="1080" y="262"/>
                </a:cubicBezTo>
                <a:cubicBezTo>
                  <a:pt x="1081" y="263"/>
                  <a:pt x="1081" y="263"/>
                  <a:pt x="1081" y="263"/>
                </a:cubicBezTo>
                <a:cubicBezTo>
                  <a:pt x="1081" y="264"/>
                  <a:pt x="1081" y="264"/>
                  <a:pt x="1081" y="264"/>
                </a:cubicBezTo>
                <a:cubicBezTo>
                  <a:pt x="1078" y="265"/>
                  <a:pt x="1078" y="265"/>
                  <a:pt x="1078" y="265"/>
                </a:cubicBezTo>
                <a:cubicBezTo>
                  <a:pt x="1078" y="266"/>
                  <a:pt x="1078" y="266"/>
                  <a:pt x="1078" y="266"/>
                </a:cubicBezTo>
                <a:cubicBezTo>
                  <a:pt x="1079" y="268"/>
                  <a:pt x="1079" y="268"/>
                  <a:pt x="1079" y="268"/>
                </a:cubicBezTo>
                <a:cubicBezTo>
                  <a:pt x="1079" y="268"/>
                  <a:pt x="1079" y="268"/>
                  <a:pt x="1079" y="268"/>
                </a:cubicBezTo>
                <a:cubicBezTo>
                  <a:pt x="1080" y="267"/>
                  <a:pt x="1080" y="267"/>
                  <a:pt x="1080" y="267"/>
                </a:cubicBezTo>
                <a:cubicBezTo>
                  <a:pt x="1081" y="267"/>
                  <a:pt x="1081" y="267"/>
                  <a:pt x="1081" y="267"/>
                </a:cubicBezTo>
                <a:cubicBezTo>
                  <a:pt x="1082" y="268"/>
                  <a:pt x="1082" y="268"/>
                  <a:pt x="1082" y="268"/>
                </a:cubicBezTo>
                <a:cubicBezTo>
                  <a:pt x="1082" y="267"/>
                  <a:pt x="1082" y="267"/>
                  <a:pt x="1082" y="267"/>
                </a:cubicBezTo>
                <a:cubicBezTo>
                  <a:pt x="1083" y="267"/>
                  <a:pt x="1083" y="267"/>
                  <a:pt x="1083" y="267"/>
                </a:cubicBezTo>
                <a:cubicBezTo>
                  <a:pt x="1084" y="268"/>
                  <a:pt x="1084" y="268"/>
                  <a:pt x="1084" y="268"/>
                </a:cubicBezTo>
                <a:cubicBezTo>
                  <a:pt x="1083" y="268"/>
                  <a:pt x="1083" y="268"/>
                  <a:pt x="1083" y="268"/>
                </a:cubicBezTo>
                <a:cubicBezTo>
                  <a:pt x="1083" y="270"/>
                  <a:pt x="1083" y="270"/>
                  <a:pt x="1083" y="270"/>
                </a:cubicBezTo>
                <a:cubicBezTo>
                  <a:pt x="1084" y="270"/>
                  <a:pt x="1084" y="270"/>
                  <a:pt x="1084" y="270"/>
                </a:cubicBezTo>
                <a:cubicBezTo>
                  <a:pt x="1082" y="273"/>
                  <a:pt x="1082" y="273"/>
                  <a:pt x="1082" y="273"/>
                </a:cubicBezTo>
                <a:cubicBezTo>
                  <a:pt x="1081" y="273"/>
                  <a:pt x="1081" y="273"/>
                  <a:pt x="1081" y="273"/>
                </a:cubicBezTo>
                <a:cubicBezTo>
                  <a:pt x="1080" y="274"/>
                  <a:pt x="1080" y="274"/>
                  <a:pt x="1080" y="274"/>
                </a:cubicBezTo>
                <a:cubicBezTo>
                  <a:pt x="1079" y="276"/>
                  <a:pt x="1079" y="276"/>
                  <a:pt x="1079" y="276"/>
                </a:cubicBezTo>
                <a:cubicBezTo>
                  <a:pt x="1080" y="276"/>
                  <a:pt x="1080" y="276"/>
                  <a:pt x="1080" y="276"/>
                </a:cubicBezTo>
                <a:cubicBezTo>
                  <a:pt x="1081" y="276"/>
                  <a:pt x="1081" y="276"/>
                  <a:pt x="1081" y="276"/>
                </a:cubicBezTo>
                <a:cubicBezTo>
                  <a:pt x="1082" y="275"/>
                  <a:pt x="1082" y="275"/>
                  <a:pt x="1082" y="275"/>
                </a:cubicBezTo>
                <a:cubicBezTo>
                  <a:pt x="1083" y="276"/>
                  <a:pt x="1083" y="276"/>
                  <a:pt x="1083" y="276"/>
                </a:cubicBezTo>
                <a:cubicBezTo>
                  <a:pt x="1083" y="277"/>
                  <a:pt x="1083" y="277"/>
                  <a:pt x="1083" y="277"/>
                </a:cubicBezTo>
                <a:cubicBezTo>
                  <a:pt x="1083" y="278"/>
                  <a:pt x="1083" y="278"/>
                  <a:pt x="1083" y="278"/>
                </a:cubicBezTo>
                <a:cubicBezTo>
                  <a:pt x="1083" y="278"/>
                  <a:pt x="1083" y="278"/>
                  <a:pt x="1083" y="278"/>
                </a:cubicBezTo>
                <a:cubicBezTo>
                  <a:pt x="1084" y="278"/>
                  <a:pt x="1084" y="278"/>
                  <a:pt x="1084" y="278"/>
                </a:cubicBezTo>
                <a:cubicBezTo>
                  <a:pt x="1085" y="279"/>
                  <a:pt x="1085" y="279"/>
                  <a:pt x="1085" y="279"/>
                </a:cubicBezTo>
                <a:cubicBezTo>
                  <a:pt x="1085" y="280"/>
                  <a:pt x="1085" y="280"/>
                  <a:pt x="1085" y="280"/>
                </a:cubicBezTo>
                <a:cubicBezTo>
                  <a:pt x="1084" y="280"/>
                  <a:pt x="1084" y="280"/>
                  <a:pt x="1084" y="280"/>
                </a:cubicBezTo>
                <a:cubicBezTo>
                  <a:pt x="1085" y="281"/>
                  <a:pt x="1085" y="281"/>
                  <a:pt x="1085" y="281"/>
                </a:cubicBezTo>
                <a:cubicBezTo>
                  <a:pt x="1084" y="282"/>
                  <a:pt x="1084" y="282"/>
                  <a:pt x="1084" y="282"/>
                </a:cubicBezTo>
                <a:cubicBezTo>
                  <a:pt x="1083" y="283"/>
                  <a:pt x="1083" y="283"/>
                  <a:pt x="1083" y="283"/>
                </a:cubicBezTo>
                <a:cubicBezTo>
                  <a:pt x="1082" y="284"/>
                  <a:pt x="1082" y="284"/>
                  <a:pt x="1082" y="284"/>
                </a:cubicBezTo>
                <a:cubicBezTo>
                  <a:pt x="1084" y="284"/>
                  <a:pt x="1084" y="284"/>
                  <a:pt x="1084" y="284"/>
                </a:cubicBezTo>
                <a:cubicBezTo>
                  <a:pt x="1085" y="283"/>
                  <a:pt x="1085" y="283"/>
                  <a:pt x="1085" y="283"/>
                </a:cubicBezTo>
                <a:cubicBezTo>
                  <a:pt x="1086" y="282"/>
                  <a:pt x="1086" y="282"/>
                  <a:pt x="1086" y="282"/>
                </a:cubicBezTo>
                <a:cubicBezTo>
                  <a:pt x="1088" y="281"/>
                  <a:pt x="1088" y="281"/>
                  <a:pt x="1088" y="281"/>
                </a:cubicBezTo>
                <a:cubicBezTo>
                  <a:pt x="1089" y="282"/>
                  <a:pt x="1089" y="282"/>
                  <a:pt x="1089" y="282"/>
                </a:cubicBezTo>
                <a:cubicBezTo>
                  <a:pt x="1088" y="283"/>
                  <a:pt x="1088" y="283"/>
                  <a:pt x="1088" y="283"/>
                </a:cubicBezTo>
                <a:cubicBezTo>
                  <a:pt x="1088" y="284"/>
                  <a:pt x="1088" y="284"/>
                  <a:pt x="1088" y="284"/>
                </a:cubicBezTo>
                <a:cubicBezTo>
                  <a:pt x="1087" y="285"/>
                  <a:pt x="1087" y="285"/>
                  <a:pt x="1087" y="285"/>
                </a:cubicBezTo>
                <a:cubicBezTo>
                  <a:pt x="1086" y="286"/>
                  <a:pt x="1086" y="286"/>
                  <a:pt x="1086" y="286"/>
                </a:cubicBezTo>
                <a:cubicBezTo>
                  <a:pt x="1085" y="286"/>
                  <a:pt x="1085" y="286"/>
                  <a:pt x="1085" y="286"/>
                </a:cubicBezTo>
                <a:cubicBezTo>
                  <a:pt x="1084" y="286"/>
                  <a:pt x="1084" y="286"/>
                  <a:pt x="1084" y="286"/>
                </a:cubicBezTo>
                <a:cubicBezTo>
                  <a:pt x="1083" y="287"/>
                  <a:pt x="1083" y="287"/>
                  <a:pt x="1083" y="287"/>
                </a:cubicBezTo>
                <a:cubicBezTo>
                  <a:pt x="1084" y="288"/>
                  <a:pt x="1084" y="288"/>
                  <a:pt x="1084" y="288"/>
                </a:cubicBezTo>
                <a:cubicBezTo>
                  <a:pt x="1085" y="287"/>
                  <a:pt x="1085" y="287"/>
                  <a:pt x="1085" y="287"/>
                </a:cubicBezTo>
                <a:cubicBezTo>
                  <a:pt x="1086" y="286"/>
                  <a:pt x="1086" y="286"/>
                  <a:pt x="1086" y="286"/>
                </a:cubicBezTo>
                <a:cubicBezTo>
                  <a:pt x="1088" y="287"/>
                  <a:pt x="1088" y="287"/>
                  <a:pt x="1088" y="287"/>
                </a:cubicBezTo>
                <a:cubicBezTo>
                  <a:pt x="1089" y="287"/>
                  <a:pt x="1089" y="287"/>
                  <a:pt x="1089" y="287"/>
                </a:cubicBezTo>
                <a:cubicBezTo>
                  <a:pt x="1088" y="288"/>
                  <a:pt x="1088" y="288"/>
                  <a:pt x="1088" y="288"/>
                </a:cubicBezTo>
                <a:cubicBezTo>
                  <a:pt x="1086" y="289"/>
                  <a:pt x="1086" y="289"/>
                  <a:pt x="1086" y="289"/>
                </a:cubicBezTo>
                <a:cubicBezTo>
                  <a:pt x="1086" y="291"/>
                  <a:pt x="1086" y="291"/>
                  <a:pt x="1086" y="291"/>
                </a:cubicBezTo>
                <a:cubicBezTo>
                  <a:pt x="1085" y="291"/>
                  <a:pt x="1085" y="291"/>
                  <a:pt x="1085" y="291"/>
                </a:cubicBezTo>
                <a:cubicBezTo>
                  <a:pt x="1083" y="292"/>
                  <a:pt x="1083" y="292"/>
                  <a:pt x="1083" y="292"/>
                </a:cubicBezTo>
                <a:cubicBezTo>
                  <a:pt x="1083" y="293"/>
                  <a:pt x="1083" y="293"/>
                  <a:pt x="1083" y="293"/>
                </a:cubicBezTo>
                <a:cubicBezTo>
                  <a:pt x="1084" y="294"/>
                  <a:pt x="1084" y="294"/>
                  <a:pt x="1084" y="294"/>
                </a:cubicBezTo>
                <a:cubicBezTo>
                  <a:pt x="1087" y="293"/>
                  <a:pt x="1087" y="293"/>
                  <a:pt x="1087" y="293"/>
                </a:cubicBezTo>
                <a:cubicBezTo>
                  <a:pt x="1088" y="292"/>
                  <a:pt x="1088" y="292"/>
                  <a:pt x="1088" y="292"/>
                </a:cubicBezTo>
                <a:cubicBezTo>
                  <a:pt x="1090" y="292"/>
                  <a:pt x="1090" y="292"/>
                  <a:pt x="1090" y="292"/>
                </a:cubicBezTo>
                <a:cubicBezTo>
                  <a:pt x="1091" y="292"/>
                  <a:pt x="1091" y="292"/>
                  <a:pt x="1091" y="292"/>
                </a:cubicBezTo>
                <a:cubicBezTo>
                  <a:pt x="1092" y="293"/>
                  <a:pt x="1092" y="293"/>
                  <a:pt x="1092" y="293"/>
                </a:cubicBezTo>
                <a:cubicBezTo>
                  <a:pt x="1091" y="293"/>
                  <a:pt x="1091" y="293"/>
                  <a:pt x="1091" y="293"/>
                </a:cubicBezTo>
                <a:cubicBezTo>
                  <a:pt x="1090" y="293"/>
                  <a:pt x="1090" y="293"/>
                  <a:pt x="1090" y="293"/>
                </a:cubicBezTo>
                <a:cubicBezTo>
                  <a:pt x="1087" y="294"/>
                  <a:pt x="1087" y="294"/>
                  <a:pt x="1087" y="294"/>
                </a:cubicBezTo>
                <a:cubicBezTo>
                  <a:pt x="1087" y="295"/>
                  <a:pt x="1087" y="295"/>
                  <a:pt x="1087" y="295"/>
                </a:cubicBezTo>
                <a:cubicBezTo>
                  <a:pt x="1089" y="295"/>
                  <a:pt x="1089" y="295"/>
                  <a:pt x="1089" y="295"/>
                </a:cubicBezTo>
                <a:cubicBezTo>
                  <a:pt x="1089" y="296"/>
                  <a:pt x="1089" y="296"/>
                  <a:pt x="1089" y="296"/>
                </a:cubicBezTo>
                <a:cubicBezTo>
                  <a:pt x="1088" y="297"/>
                  <a:pt x="1088" y="297"/>
                  <a:pt x="1088" y="297"/>
                </a:cubicBezTo>
                <a:cubicBezTo>
                  <a:pt x="1088" y="299"/>
                  <a:pt x="1088" y="299"/>
                  <a:pt x="1088" y="299"/>
                </a:cubicBezTo>
                <a:cubicBezTo>
                  <a:pt x="1090" y="299"/>
                  <a:pt x="1090" y="299"/>
                  <a:pt x="1090" y="299"/>
                </a:cubicBezTo>
                <a:cubicBezTo>
                  <a:pt x="1092" y="297"/>
                  <a:pt x="1092" y="297"/>
                  <a:pt x="1092" y="297"/>
                </a:cubicBezTo>
                <a:cubicBezTo>
                  <a:pt x="1093" y="297"/>
                  <a:pt x="1093" y="297"/>
                  <a:pt x="1093" y="297"/>
                </a:cubicBezTo>
                <a:cubicBezTo>
                  <a:pt x="1094" y="298"/>
                  <a:pt x="1094" y="298"/>
                  <a:pt x="1094" y="298"/>
                </a:cubicBezTo>
                <a:cubicBezTo>
                  <a:pt x="1095" y="299"/>
                  <a:pt x="1095" y="299"/>
                  <a:pt x="1095" y="299"/>
                </a:cubicBezTo>
                <a:cubicBezTo>
                  <a:pt x="1095" y="301"/>
                  <a:pt x="1095" y="301"/>
                  <a:pt x="1095" y="301"/>
                </a:cubicBezTo>
                <a:cubicBezTo>
                  <a:pt x="1097" y="302"/>
                  <a:pt x="1097" y="302"/>
                  <a:pt x="1097" y="302"/>
                </a:cubicBezTo>
                <a:cubicBezTo>
                  <a:pt x="1097" y="302"/>
                  <a:pt x="1097" y="302"/>
                  <a:pt x="1097" y="302"/>
                </a:cubicBezTo>
                <a:cubicBezTo>
                  <a:pt x="1096" y="303"/>
                  <a:pt x="1096" y="303"/>
                  <a:pt x="1096" y="303"/>
                </a:cubicBezTo>
                <a:cubicBezTo>
                  <a:pt x="1094" y="303"/>
                  <a:pt x="1094" y="303"/>
                  <a:pt x="1094" y="303"/>
                </a:cubicBezTo>
                <a:cubicBezTo>
                  <a:pt x="1093" y="305"/>
                  <a:pt x="1093" y="305"/>
                  <a:pt x="1093" y="305"/>
                </a:cubicBezTo>
                <a:cubicBezTo>
                  <a:pt x="1094" y="306"/>
                  <a:pt x="1094" y="306"/>
                  <a:pt x="1094" y="306"/>
                </a:cubicBezTo>
                <a:cubicBezTo>
                  <a:pt x="1097" y="306"/>
                  <a:pt x="1097" y="306"/>
                  <a:pt x="1097" y="306"/>
                </a:cubicBezTo>
                <a:cubicBezTo>
                  <a:pt x="1097" y="306"/>
                  <a:pt x="1097" y="306"/>
                  <a:pt x="1097" y="306"/>
                </a:cubicBezTo>
                <a:cubicBezTo>
                  <a:pt x="1097" y="305"/>
                  <a:pt x="1097" y="305"/>
                  <a:pt x="1097" y="305"/>
                </a:cubicBezTo>
                <a:cubicBezTo>
                  <a:pt x="1097" y="304"/>
                  <a:pt x="1097" y="304"/>
                  <a:pt x="1097" y="304"/>
                </a:cubicBezTo>
                <a:cubicBezTo>
                  <a:pt x="1098" y="304"/>
                  <a:pt x="1098" y="304"/>
                  <a:pt x="1098" y="304"/>
                </a:cubicBezTo>
                <a:cubicBezTo>
                  <a:pt x="1099" y="304"/>
                  <a:pt x="1099" y="304"/>
                  <a:pt x="1099" y="304"/>
                </a:cubicBezTo>
                <a:cubicBezTo>
                  <a:pt x="1100" y="303"/>
                  <a:pt x="1100" y="303"/>
                  <a:pt x="1100" y="303"/>
                </a:cubicBezTo>
                <a:cubicBezTo>
                  <a:pt x="1102" y="303"/>
                  <a:pt x="1102" y="303"/>
                  <a:pt x="1102" y="303"/>
                </a:cubicBezTo>
                <a:cubicBezTo>
                  <a:pt x="1103" y="304"/>
                  <a:pt x="1103" y="304"/>
                  <a:pt x="1103" y="304"/>
                </a:cubicBezTo>
                <a:cubicBezTo>
                  <a:pt x="1104" y="304"/>
                  <a:pt x="1104" y="304"/>
                  <a:pt x="1104" y="304"/>
                </a:cubicBezTo>
                <a:cubicBezTo>
                  <a:pt x="1105" y="304"/>
                  <a:pt x="1105" y="304"/>
                  <a:pt x="1105" y="304"/>
                </a:cubicBezTo>
                <a:cubicBezTo>
                  <a:pt x="1106" y="302"/>
                  <a:pt x="1106" y="302"/>
                  <a:pt x="1106" y="302"/>
                </a:cubicBezTo>
                <a:cubicBezTo>
                  <a:pt x="1107" y="302"/>
                  <a:pt x="1107" y="302"/>
                  <a:pt x="1107" y="302"/>
                </a:cubicBezTo>
                <a:cubicBezTo>
                  <a:pt x="1108" y="302"/>
                  <a:pt x="1108" y="302"/>
                  <a:pt x="1108" y="302"/>
                </a:cubicBezTo>
                <a:cubicBezTo>
                  <a:pt x="1109" y="301"/>
                  <a:pt x="1109" y="301"/>
                  <a:pt x="1109" y="301"/>
                </a:cubicBezTo>
                <a:cubicBezTo>
                  <a:pt x="1110" y="302"/>
                  <a:pt x="1110" y="302"/>
                  <a:pt x="1110" y="302"/>
                </a:cubicBezTo>
                <a:cubicBezTo>
                  <a:pt x="1112" y="301"/>
                  <a:pt x="1112" y="301"/>
                  <a:pt x="1112" y="301"/>
                </a:cubicBezTo>
                <a:cubicBezTo>
                  <a:pt x="1112" y="300"/>
                  <a:pt x="1112" y="300"/>
                  <a:pt x="1112" y="300"/>
                </a:cubicBezTo>
                <a:cubicBezTo>
                  <a:pt x="1111" y="299"/>
                  <a:pt x="1111" y="299"/>
                  <a:pt x="1111" y="299"/>
                </a:cubicBezTo>
                <a:cubicBezTo>
                  <a:pt x="1111" y="298"/>
                  <a:pt x="1111" y="298"/>
                  <a:pt x="1111" y="298"/>
                </a:cubicBezTo>
                <a:cubicBezTo>
                  <a:pt x="1112" y="298"/>
                  <a:pt x="1112" y="298"/>
                  <a:pt x="1112" y="298"/>
                </a:cubicBezTo>
                <a:cubicBezTo>
                  <a:pt x="1113" y="298"/>
                  <a:pt x="1113" y="298"/>
                  <a:pt x="1113" y="298"/>
                </a:cubicBezTo>
                <a:cubicBezTo>
                  <a:pt x="1114" y="300"/>
                  <a:pt x="1114" y="300"/>
                  <a:pt x="1114" y="300"/>
                </a:cubicBezTo>
                <a:cubicBezTo>
                  <a:pt x="1113" y="302"/>
                  <a:pt x="1113" y="302"/>
                  <a:pt x="1113" y="302"/>
                </a:cubicBezTo>
                <a:cubicBezTo>
                  <a:pt x="1112" y="303"/>
                  <a:pt x="1112" y="303"/>
                  <a:pt x="1112" y="303"/>
                </a:cubicBezTo>
                <a:cubicBezTo>
                  <a:pt x="1111" y="303"/>
                  <a:pt x="1111" y="303"/>
                  <a:pt x="1111" y="303"/>
                </a:cubicBezTo>
                <a:cubicBezTo>
                  <a:pt x="1110" y="304"/>
                  <a:pt x="1110" y="304"/>
                  <a:pt x="1110" y="304"/>
                </a:cubicBezTo>
                <a:cubicBezTo>
                  <a:pt x="1110" y="305"/>
                  <a:pt x="1110" y="305"/>
                  <a:pt x="1110" y="305"/>
                </a:cubicBezTo>
                <a:cubicBezTo>
                  <a:pt x="1112" y="304"/>
                  <a:pt x="1112" y="304"/>
                  <a:pt x="1112" y="304"/>
                </a:cubicBezTo>
                <a:cubicBezTo>
                  <a:pt x="1115" y="302"/>
                  <a:pt x="1115" y="302"/>
                  <a:pt x="1115" y="302"/>
                </a:cubicBezTo>
                <a:cubicBezTo>
                  <a:pt x="1117" y="300"/>
                  <a:pt x="1117" y="300"/>
                  <a:pt x="1117" y="300"/>
                </a:cubicBezTo>
                <a:cubicBezTo>
                  <a:pt x="1118" y="300"/>
                  <a:pt x="1118" y="300"/>
                  <a:pt x="1118" y="300"/>
                </a:cubicBezTo>
                <a:cubicBezTo>
                  <a:pt x="1119" y="301"/>
                  <a:pt x="1119" y="301"/>
                  <a:pt x="1119" y="301"/>
                </a:cubicBezTo>
                <a:cubicBezTo>
                  <a:pt x="1119" y="302"/>
                  <a:pt x="1119" y="302"/>
                  <a:pt x="1119" y="302"/>
                </a:cubicBezTo>
                <a:cubicBezTo>
                  <a:pt x="1117" y="303"/>
                  <a:pt x="1117" y="303"/>
                  <a:pt x="1117" y="303"/>
                </a:cubicBezTo>
                <a:cubicBezTo>
                  <a:pt x="1116" y="304"/>
                  <a:pt x="1116" y="304"/>
                  <a:pt x="1116" y="304"/>
                </a:cubicBezTo>
                <a:cubicBezTo>
                  <a:pt x="1114" y="305"/>
                  <a:pt x="1114" y="305"/>
                  <a:pt x="1114" y="305"/>
                </a:cubicBezTo>
                <a:cubicBezTo>
                  <a:pt x="1113" y="306"/>
                  <a:pt x="1113" y="306"/>
                  <a:pt x="1113" y="306"/>
                </a:cubicBezTo>
                <a:cubicBezTo>
                  <a:pt x="1112" y="306"/>
                  <a:pt x="1112" y="306"/>
                  <a:pt x="1112" y="306"/>
                </a:cubicBezTo>
                <a:cubicBezTo>
                  <a:pt x="1112" y="307"/>
                  <a:pt x="1112" y="307"/>
                  <a:pt x="1112" y="307"/>
                </a:cubicBezTo>
                <a:cubicBezTo>
                  <a:pt x="1114" y="306"/>
                  <a:pt x="1114" y="306"/>
                  <a:pt x="1114" y="306"/>
                </a:cubicBezTo>
                <a:cubicBezTo>
                  <a:pt x="1116" y="305"/>
                  <a:pt x="1116" y="305"/>
                  <a:pt x="1116" y="305"/>
                </a:cubicBezTo>
                <a:cubicBezTo>
                  <a:pt x="1117" y="305"/>
                  <a:pt x="1117" y="305"/>
                  <a:pt x="1117" y="305"/>
                </a:cubicBezTo>
                <a:cubicBezTo>
                  <a:pt x="1115" y="307"/>
                  <a:pt x="1115" y="307"/>
                  <a:pt x="1115" y="307"/>
                </a:cubicBezTo>
                <a:cubicBezTo>
                  <a:pt x="1113" y="307"/>
                  <a:pt x="1113" y="307"/>
                  <a:pt x="1113" y="307"/>
                </a:cubicBezTo>
                <a:cubicBezTo>
                  <a:pt x="1113" y="309"/>
                  <a:pt x="1113" y="309"/>
                  <a:pt x="1113" y="309"/>
                </a:cubicBezTo>
                <a:cubicBezTo>
                  <a:pt x="1110" y="311"/>
                  <a:pt x="1110" y="311"/>
                  <a:pt x="1110" y="311"/>
                </a:cubicBezTo>
                <a:cubicBezTo>
                  <a:pt x="1110" y="312"/>
                  <a:pt x="1110" y="312"/>
                  <a:pt x="1110" y="312"/>
                </a:cubicBezTo>
                <a:cubicBezTo>
                  <a:pt x="1111" y="312"/>
                  <a:pt x="1111" y="312"/>
                  <a:pt x="1111" y="312"/>
                </a:cubicBezTo>
                <a:cubicBezTo>
                  <a:pt x="1112" y="311"/>
                  <a:pt x="1112" y="311"/>
                  <a:pt x="1112" y="311"/>
                </a:cubicBezTo>
                <a:cubicBezTo>
                  <a:pt x="1112" y="311"/>
                  <a:pt x="1112" y="311"/>
                  <a:pt x="1112" y="311"/>
                </a:cubicBezTo>
                <a:cubicBezTo>
                  <a:pt x="1113" y="311"/>
                  <a:pt x="1113" y="311"/>
                  <a:pt x="1113" y="311"/>
                </a:cubicBezTo>
                <a:cubicBezTo>
                  <a:pt x="1113" y="313"/>
                  <a:pt x="1113" y="313"/>
                  <a:pt x="1113" y="313"/>
                </a:cubicBezTo>
                <a:cubicBezTo>
                  <a:pt x="1114" y="312"/>
                  <a:pt x="1114" y="312"/>
                  <a:pt x="1114" y="312"/>
                </a:cubicBezTo>
                <a:cubicBezTo>
                  <a:pt x="1115" y="311"/>
                  <a:pt x="1115" y="311"/>
                  <a:pt x="1115" y="311"/>
                </a:cubicBezTo>
                <a:cubicBezTo>
                  <a:pt x="1116" y="310"/>
                  <a:pt x="1116" y="310"/>
                  <a:pt x="1116" y="310"/>
                </a:cubicBezTo>
                <a:cubicBezTo>
                  <a:pt x="1116" y="310"/>
                  <a:pt x="1116" y="310"/>
                  <a:pt x="1116" y="310"/>
                </a:cubicBezTo>
                <a:cubicBezTo>
                  <a:pt x="1117" y="310"/>
                  <a:pt x="1117" y="310"/>
                  <a:pt x="1117" y="310"/>
                </a:cubicBezTo>
                <a:cubicBezTo>
                  <a:pt x="1116" y="311"/>
                  <a:pt x="1116" y="311"/>
                  <a:pt x="1116" y="311"/>
                </a:cubicBezTo>
                <a:cubicBezTo>
                  <a:pt x="1115" y="313"/>
                  <a:pt x="1115" y="313"/>
                  <a:pt x="1115" y="313"/>
                </a:cubicBezTo>
                <a:cubicBezTo>
                  <a:pt x="1115" y="313"/>
                  <a:pt x="1115" y="313"/>
                  <a:pt x="1115" y="313"/>
                </a:cubicBezTo>
                <a:cubicBezTo>
                  <a:pt x="1117" y="313"/>
                  <a:pt x="1117" y="313"/>
                  <a:pt x="1117" y="313"/>
                </a:cubicBezTo>
                <a:cubicBezTo>
                  <a:pt x="1118" y="312"/>
                  <a:pt x="1118" y="312"/>
                  <a:pt x="1118" y="312"/>
                </a:cubicBezTo>
                <a:cubicBezTo>
                  <a:pt x="1118" y="312"/>
                  <a:pt x="1118" y="312"/>
                  <a:pt x="1118" y="312"/>
                </a:cubicBezTo>
                <a:cubicBezTo>
                  <a:pt x="1120" y="311"/>
                  <a:pt x="1120" y="311"/>
                  <a:pt x="1120" y="311"/>
                </a:cubicBezTo>
                <a:cubicBezTo>
                  <a:pt x="1118" y="313"/>
                  <a:pt x="1118" y="313"/>
                  <a:pt x="1118" y="313"/>
                </a:cubicBezTo>
                <a:cubicBezTo>
                  <a:pt x="1118" y="315"/>
                  <a:pt x="1118" y="315"/>
                  <a:pt x="1118" y="315"/>
                </a:cubicBezTo>
                <a:cubicBezTo>
                  <a:pt x="1116" y="317"/>
                  <a:pt x="1116" y="317"/>
                  <a:pt x="1116" y="317"/>
                </a:cubicBezTo>
                <a:cubicBezTo>
                  <a:pt x="1116" y="318"/>
                  <a:pt x="1116" y="318"/>
                  <a:pt x="1116" y="318"/>
                </a:cubicBezTo>
                <a:cubicBezTo>
                  <a:pt x="1117" y="318"/>
                  <a:pt x="1117" y="318"/>
                  <a:pt x="1117" y="318"/>
                </a:cubicBezTo>
                <a:cubicBezTo>
                  <a:pt x="1118" y="317"/>
                  <a:pt x="1118" y="317"/>
                  <a:pt x="1118" y="317"/>
                </a:cubicBezTo>
                <a:cubicBezTo>
                  <a:pt x="1120" y="313"/>
                  <a:pt x="1120" y="313"/>
                  <a:pt x="1120" y="313"/>
                </a:cubicBezTo>
                <a:cubicBezTo>
                  <a:pt x="1121" y="312"/>
                  <a:pt x="1121" y="312"/>
                  <a:pt x="1121" y="312"/>
                </a:cubicBezTo>
                <a:cubicBezTo>
                  <a:pt x="1121" y="313"/>
                  <a:pt x="1121" y="313"/>
                  <a:pt x="1121" y="313"/>
                </a:cubicBezTo>
                <a:cubicBezTo>
                  <a:pt x="1120" y="315"/>
                  <a:pt x="1120" y="315"/>
                  <a:pt x="1120" y="315"/>
                </a:cubicBezTo>
                <a:cubicBezTo>
                  <a:pt x="1120" y="317"/>
                  <a:pt x="1120" y="317"/>
                  <a:pt x="1120" y="317"/>
                </a:cubicBezTo>
                <a:cubicBezTo>
                  <a:pt x="1119" y="318"/>
                  <a:pt x="1119" y="318"/>
                  <a:pt x="1119" y="318"/>
                </a:cubicBezTo>
                <a:cubicBezTo>
                  <a:pt x="1118" y="320"/>
                  <a:pt x="1118" y="320"/>
                  <a:pt x="1118" y="320"/>
                </a:cubicBezTo>
                <a:cubicBezTo>
                  <a:pt x="1120" y="321"/>
                  <a:pt x="1120" y="321"/>
                  <a:pt x="1120" y="321"/>
                </a:cubicBezTo>
                <a:cubicBezTo>
                  <a:pt x="1120" y="320"/>
                  <a:pt x="1120" y="320"/>
                  <a:pt x="1120" y="320"/>
                </a:cubicBezTo>
                <a:cubicBezTo>
                  <a:pt x="1120" y="318"/>
                  <a:pt x="1120" y="318"/>
                  <a:pt x="1120" y="318"/>
                </a:cubicBezTo>
                <a:cubicBezTo>
                  <a:pt x="1121" y="317"/>
                  <a:pt x="1121" y="317"/>
                  <a:pt x="1121" y="317"/>
                </a:cubicBezTo>
                <a:cubicBezTo>
                  <a:pt x="1121" y="317"/>
                  <a:pt x="1121" y="317"/>
                  <a:pt x="1121" y="317"/>
                </a:cubicBezTo>
                <a:cubicBezTo>
                  <a:pt x="1123" y="318"/>
                  <a:pt x="1123" y="318"/>
                  <a:pt x="1123" y="318"/>
                </a:cubicBezTo>
                <a:cubicBezTo>
                  <a:pt x="1123" y="315"/>
                  <a:pt x="1123" y="315"/>
                  <a:pt x="1123" y="315"/>
                </a:cubicBezTo>
                <a:cubicBezTo>
                  <a:pt x="1123" y="315"/>
                  <a:pt x="1123" y="315"/>
                  <a:pt x="1123" y="315"/>
                </a:cubicBezTo>
                <a:cubicBezTo>
                  <a:pt x="1124" y="314"/>
                  <a:pt x="1124" y="314"/>
                  <a:pt x="1124" y="314"/>
                </a:cubicBezTo>
                <a:cubicBezTo>
                  <a:pt x="1125" y="314"/>
                  <a:pt x="1125" y="314"/>
                  <a:pt x="1125" y="314"/>
                </a:cubicBezTo>
                <a:cubicBezTo>
                  <a:pt x="1125" y="315"/>
                  <a:pt x="1125" y="315"/>
                  <a:pt x="1125" y="315"/>
                </a:cubicBezTo>
                <a:cubicBezTo>
                  <a:pt x="1125" y="315"/>
                  <a:pt x="1125" y="315"/>
                  <a:pt x="1125" y="315"/>
                </a:cubicBezTo>
                <a:cubicBezTo>
                  <a:pt x="1124" y="317"/>
                  <a:pt x="1124" y="317"/>
                  <a:pt x="1124" y="317"/>
                </a:cubicBezTo>
                <a:cubicBezTo>
                  <a:pt x="1125" y="318"/>
                  <a:pt x="1125" y="318"/>
                  <a:pt x="1125" y="318"/>
                </a:cubicBezTo>
                <a:cubicBezTo>
                  <a:pt x="1127" y="318"/>
                  <a:pt x="1127" y="318"/>
                  <a:pt x="1127" y="318"/>
                </a:cubicBezTo>
                <a:cubicBezTo>
                  <a:pt x="1132" y="320"/>
                  <a:pt x="1132" y="320"/>
                  <a:pt x="1132" y="320"/>
                </a:cubicBezTo>
                <a:cubicBezTo>
                  <a:pt x="1132" y="320"/>
                  <a:pt x="1132" y="320"/>
                  <a:pt x="1132" y="320"/>
                </a:cubicBezTo>
                <a:cubicBezTo>
                  <a:pt x="1132" y="319"/>
                  <a:pt x="1132" y="319"/>
                  <a:pt x="1132" y="319"/>
                </a:cubicBezTo>
                <a:cubicBezTo>
                  <a:pt x="1133" y="319"/>
                  <a:pt x="1133" y="319"/>
                  <a:pt x="1133" y="319"/>
                </a:cubicBezTo>
                <a:cubicBezTo>
                  <a:pt x="1134" y="318"/>
                  <a:pt x="1134" y="318"/>
                  <a:pt x="1134" y="318"/>
                </a:cubicBezTo>
                <a:cubicBezTo>
                  <a:pt x="1134" y="318"/>
                  <a:pt x="1134" y="318"/>
                  <a:pt x="1134" y="318"/>
                </a:cubicBezTo>
                <a:cubicBezTo>
                  <a:pt x="1134" y="317"/>
                  <a:pt x="1134" y="317"/>
                  <a:pt x="1134" y="317"/>
                </a:cubicBezTo>
                <a:cubicBezTo>
                  <a:pt x="1133" y="317"/>
                  <a:pt x="1133" y="317"/>
                  <a:pt x="1133" y="317"/>
                </a:cubicBezTo>
                <a:cubicBezTo>
                  <a:pt x="1132" y="317"/>
                  <a:pt x="1132" y="317"/>
                  <a:pt x="1132" y="317"/>
                </a:cubicBezTo>
                <a:cubicBezTo>
                  <a:pt x="1131" y="317"/>
                  <a:pt x="1131" y="317"/>
                  <a:pt x="1131" y="317"/>
                </a:cubicBezTo>
                <a:cubicBezTo>
                  <a:pt x="1131" y="316"/>
                  <a:pt x="1131" y="316"/>
                  <a:pt x="1131" y="316"/>
                </a:cubicBezTo>
                <a:cubicBezTo>
                  <a:pt x="1132" y="315"/>
                  <a:pt x="1132" y="315"/>
                  <a:pt x="1132" y="315"/>
                </a:cubicBezTo>
                <a:cubicBezTo>
                  <a:pt x="1132" y="315"/>
                  <a:pt x="1132" y="315"/>
                  <a:pt x="1132" y="315"/>
                </a:cubicBezTo>
                <a:cubicBezTo>
                  <a:pt x="1130" y="314"/>
                  <a:pt x="1130" y="314"/>
                  <a:pt x="1130" y="314"/>
                </a:cubicBezTo>
                <a:cubicBezTo>
                  <a:pt x="1127" y="312"/>
                  <a:pt x="1127" y="312"/>
                  <a:pt x="1127" y="312"/>
                </a:cubicBezTo>
                <a:cubicBezTo>
                  <a:pt x="1126" y="311"/>
                  <a:pt x="1126" y="311"/>
                  <a:pt x="1126" y="311"/>
                </a:cubicBezTo>
                <a:cubicBezTo>
                  <a:pt x="1127" y="311"/>
                  <a:pt x="1127" y="311"/>
                  <a:pt x="1127" y="311"/>
                </a:cubicBezTo>
                <a:cubicBezTo>
                  <a:pt x="1128" y="311"/>
                  <a:pt x="1128" y="311"/>
                  <a:pt x="1128" y="311"/>
                </a:cubicBezTo>
                <a:cubicBezTo>
                  <a:pt x="1129" y="311"/>
                  <a:pt x="1129" y="311"/>
                  <a:pt x="1129" y="311"/>
                </a:cubicBezTo>
                <a:cubicBezTo>
                  <a:pt x="1130" y="311"/>
                  <a:pt x="1130" y="311"/>
                  <a:pt x="1130" y="311"/>
                </a:cubicBezTo>
                <a:cubicBezTo>
                  <a:pt x="1130" y="312"/>
                  <a:pt x="1130" y="312"/>
                  <a:pt x="1130" y="312"/>
                </a:cubicBezTo>
                <a:cubicBezTo>
                  <a:pt x="1132" y="313"/>
                  <a:pt x="1132" y="313"/>
                  <a:pt x="1132" y="313"/>
                </a:cubicBezTo>
                <a:cubicBezTo>
                  <a:pt x="1133" y="314"/>
                  <a:pt x="1133" y="314"/>
                  <a:pt x="1133" y="314"/>
                </a:cubicBezTo>
                <a:cubicBezTo>
                  <a:pt x="1134" y="314"/>
                  <a:pt x="1134" y="314"/>
                  <a:pt x="1134" y="314"/>
                </a:cubicBezTo>
                <a:cubicBezTo>
                  <a:pt x="1136" y="313"/>
                  <a:pt x="1136" y="313"/>
                  <a:pt x="1136" y="313"/>
                </a:cubicBezTo>
                <a:cubicBezTo>
                  <a:pt x="1137" y="312"/>
                  <a:pt x="1137" y="312"/>
                  <a:pt x="1137" y="312"/>
                </a:cubicBezTo>
                <a:cubicBezTo>
                  <a:pt x="1137" y="312"/>
                  <a:pt x="1137" y="312"/>
                  <a:pt x="1137" y="312"/>
                </a:cubicBezTo>
                <a:cubicBezTo>
                  <a:pt x="1136" y="311"/>
                  <a:pt x="1136" y="311"/>
                  <a:pt x="1136" y="311"/>
                </a:cubicBezTo>
                <a:cubicBezTo>
                  <a:pt x="1134" y="312"/>
                  <a:pt x="1134" y="312"/>
                  <a:pt x="1134" y="312"/>
                </a:cubicBezTo>
                <a:cubicBezTo>
                  <a:pt x="1133" y="311"/>
                  <a:pt x="1133" y="311"/>
                  <a:pt x="1133" y="311"/>
                </a:cubicBezTo>
                <a:cubicBezTo>
                  <a:pt x="1133" y="311"/>
                  <a:pt x="1133" y="311"/>
                  <a:pt x="1133" y="311"/>
                </a:cubicBezTo>
                <a:cubicBezTo>
                  <a:pt x="1134" y="311"/>
                  <a:pt x="1134" y="311"/>
                  <a:pt x="1134" y="311"/>
                </a:cubicBezTo>
                <a:cubicBezTo>
                  <a:pt x="1136" y="311"/>
                  <a:pt x="1136" y="311"/>
                  <a:pt x="1136" y="311"/>
                </a:cubicBezTo>
                <a:cubicBezTo>
                  <a:pt x="1137" y="310"/>
                  <a:pt x="1137" y="310"/>
                  <a:pt x="1137" y="310"/>
                </a:cubicBezTo>
                <a:cubicBezTo>
                  <a:pt x="1137" y="309"/>
                  <a:pt x="1137" y="309"/>
                  <a:pt x="1137" y="309"/>
                </a:cubicBezTo>
                <a:cubicBezTo>
                  <a:pt x="1135" y="309"/>
                  <a:pt x="1135" y="309"/>
                  <a:pt x="1135" y="309"/>
                </a:cubicBezTo>
                <a:cubicBezTo>
                  <a:pt x="1134" y="308"/>
                  <a:pt x="1134" y="308"/>
                  <a:pt x="1134" y="308"/>
                </a:cubicBezTo>
                <a:cubicBezTo>
                  <a:pt x="1134" y="308"/>
                  <a:pt x="1134" y="308"/>
                  <a:pt x="1134" y="308"/>
                </a:cubicBezTo>
                <a:cubicBezTo>
                  <a:pt x="1135" y="308"/>
                  <a:pt x="1135" y="308"/>
                  <a:pt x="1135" y="308"/>
                </a:cubicBezTo>
                <a:cubicBezTo>
                  <a:pt x="1135" y="307"/>
                  <a:pt x="1135" y="307"/>
                  <a:pt x="1135" y="307"/>
                </a:cubicBezTo>
                <a:cubicBezTo>
                  <a:pt x="1134" y="307"/>
                  <a:pt x="1134" y="307"/>
                  <a:pt x="1134" y="307"/>
                </a:cubicBezTo>
                <a:cubicBezTo>
                  <a:pt x="1132" y="306"/>
                  <a:pt x="1132" y="306"/>
                  <a:pt x="1132" y="306"/>
                </a:cubicBezTo>
                <a:cubicBezTo>
                  <a:pt x="1132" y="305"/>
                  <a:pt x="1132" y="305"/>
                  <a:pt x="1132" y="305"/>
                </a:cubicBezTo>
                <a:cubicBezTo>
                  <a:pt x="1132" y="305"/>
                  <a:pt x="1132" y="305"/>
                  <a:pt x="1132" y="305"/>
                </a:cubicBezTo>
                <a:cubicBezTo>
                  <a:pt x="1134" y="306"/>
                  <a:pt x="1134" y="306"/>
                  <a:pt x="1134" y="306"/>
                </a:cubicBezTo>
                <a:cubicBezTo>
                  <a:pt x="1136" y="306"/>
                  <a:pt x="1136" y="306"/>
                  <a:pt x="1136" y="306"/>
                </a:cubicBezTo>
                <a:cubicBezTo>
                  <a:pt x="1138" y="306"/>
                  <a:pt x="1138" y="306"/>
                  <a:pt x="1138" y="306"/>
                </a:cubicBezTo>
                <a:cubicBezTo>
                  <a:pt x="1140" y="305"/>
                  <a:pt x="1140" y="305"/>
                  <a:pt x="1140" y="305"/>
                </a:cubicBezTo>
                <a:cubicBezTo>
                  <a:pt x="1140" y="304"/>
                  <a:pt x="1140" y="304"/>
                  <a:pt x="1140" y="304"/>
                </a:cubicBezTo>
                <a:cubicBezTo>
                  <a:pt x="1139" y="303"/>
                  <a:pt x="1139" y="303"/>
                  <a:pt x="1139" y="303"/>
                </a:cubicBezTo>
                <a:cubicBezTo>
                  <a:pt x="1138" y="303"/>
                  <a:pt x="1138" y="303"/>
                  <a:pt x="1138" y="303"/>
                </a:cubicBezTo>
                <a:cubicBezTo>
                  <a:pt x="1134" y="302"/>
                  <a:pt x="1134" y="302"/>
                  <a:pt x="1134" y="302"/>
                </a:cubicBezTo>
                <a:cubicBezTo>
                  <a:pt x="1133" y="302"/>
                  <a:pt x="1133" y="302"/>
                  <a:pt x="1133" y="302"/>
                </a:cubicBezTo>
                <a:cubicBezTo>
                  <a:pt x="1133" y="301"/>
                  <a:pt x="1133" y="301"/>
                  <a:pt x="1133" y="301"/>
                </a:cubicBezTo>
                <a:cubicBezTo>
                  <a:pt x="1134" y="301"/>
                  <a:pt x="1134" y="301"/>
                  <a:pt x="1134" y="301"/>
                </a:cubicBezTo>
                <a:cubicBezTo>
                  <a:pt x="1135" y="302"/>
                  <a:pt x="1135" y="302"/>
                  <a:pt x="1135" y="302"/>
                </a:cubicBezTo>
                <a:cubicBezTo>
                  <a:pt x="1137" y="302"/>
                  <a:pt x="1137" y="302"/>
                  <a:pt x="1137" y="302"/>
                </a:cubicBezTo>
                <a:cubicBezTo>
                  <a:pt x="1139" y="301"/>
                  <a:pt x="1139" y="301"/>
                  <a:pt x="1139" y="301"/>
                </a:cubicBezTo>
                <a:cubicBezTo>
                  <a:pt x="1139" y="300"/>
                  <a:pt x="1139" y="300"/>
                  <a:pt x="1139" y="300"/>
                </a:cubicBezTo>
                <a:cubicBezTo>
                  <a:pt x="1138" y="299"/>
                  <a:pt x="1138" y="299"/>
                  <a:pt x="1138" y="299"/>
                </a:cubicBezTo>
                <a:cubicBezTo>
                  <a:pt x="1136" y="298"/>
                  <a:pt x="1136" y="298"/>
                  <a:pt x="1136" y="298"/>
                </a:cubicBezTo>
                <a:cubicBezTo>
                  <a:pt x="1136" y="297"/>
                  <a:pt x="1136" y="297"/>
                  <a:pt x="1136" y="297"/>
                </a:cubicBezTo>
                <a:cubicBezTo>
                  <a:pt x="1137" y="297"/>
                  <a:pt x="1137" y="297"/>
                  <a:pt x="1137" y="297"/>
                </a:cubicBezTo>
                <a:cubicBezTo>
                  <a:pt x="1138" y="298"/>
                  <a:pt x="1138" y="298"/>
                  <a:pt x="1138" y="298"/>
                </a:cubicBezTo>
                <a:cubicBezTo>
                  <a:pt x="1139" y="299"/>
                  <a:pt x="1139" y="299"/>
                  <a:pt x="1139" y="299"/>
                </a:cubicBezTo>
                <a:cubicBezTo>
                  <a:pt x="1140" y="298"/>
                  <a:pt x="1140" y="298"/>
                  <a:pt x="1140" y="298"/>
                </a:cubicBezTo>
                <a:cubicBezTo>
                  <a:pt x="1141" y="297"/>
                  <a:pt x="1141" y="297"/>
                  <a:pt x="1141" y="297"/>
                </a:cubicBezTo>
                <a:cubicBezTo>
                  <a:pt x="1141" y="296"/>
                  <a:pt x="1141" y="296"/>
                  <a:pt x="1141" y="296"/>
                </a:cubicBezTo>
                <a:cubicBezTo>
                  <a:pt x="1140" y="296"/>
                  <a:pt x="1140" y="296"/>
                  <a:pt x="1140" y="296"/>
                </a:cubicBezTo>
                <a:cubicBezTo>
                  <a:pt x="1139" y="295"/>
                  <a:pt x="1139" y="295"/>
                  <a:pt x="1139" y="295"/>
                </a:cubicBezTo>
                <a:cubicBezTo>
                  <a:pt x="1139" y="294"/>
                  <a:pt x="1139" y="294"/>
                  <a:pt x="1139" y="294"/>
                </a:cubicBezTo>
                <a:cubicBezTo>
                  <a:pt x="1140" y="294"/>
                  <a:pt x="1140" y="294"/>
                  <a:pt x="1140" y="294"/>
                </a:cubicBezTo>
                <a:cubicBezTo>
                  <a:pt x="1140" y="295"/>
                  <a:pt x="1140" y="295"/>
                  <a:pt x="1140" y="295"/>
                </a:cubicBezTo>
                <a:cubicBezTo>
                  <a:pt x="1141" y="295"/>
                  <a:pt x="1141" y="295"/>
                  <a:pt x="1141" y="295"/>
                </a:cubicBezTo>
                <a:cubicBezTo>
                  <a:pt x="1143" y="294"/>
                  <a:pt x="1143" y="294"/>
                  <a:pt x="1143" y="294"/>
                </a:cubicBezTo>
                <a:cubicBezTo>
                  <a:pt x="1143" y="293"/>
                  <a:pt x="1143" y="293"/>
                  <a:pt x="1143" y="293"/>
                </a:cubicBezTo>
                <a:cubicBezTo>
                  <a:pt x="1141" y="293"/>
                  <a:pt x="1141" y="293"/>
                  <a:pt x="1141" y="293"/>
                </a:cubicBezTo>
                <a:cubicBezTo>
                  <a:pt x="1139" y="292"/>
                  <a:pt x="1139" y="292"/>
                  <a:pt x="1139" y="292"/>
                </a:cubicBezTo>
                <a:cubicBezTo>
                  <a:pt x="1139" y="291"/>
                  <a:pt x="1139" y="291"/>
                  <a:pt x="1139" y="291"/>
                </a:cubicBezTo>
                <a:cubicBezTo>
                  <a:pt x="1139" y="291"/>
                  <a:pt x="1139" y="291"/>
                  <a:pt x="1139" y="291"/>
                </a:cubicBezTo>
                <a:cubicBezTo>
                  <a:pt x="1141" y="292"/>
                  <a:pt x="1141" y="292"/>
                  <a:pt x="1141" y="292"/>
                </a:cubicBezTo>
                <a:cubicBezTo>
                  <a:pt x="1142" y="292"/>
                  <a:pt x="1142" y="292"/>
                  <a:pt x="1142" y="292"/>
                </a:cubicBezTo>
                <a:cubicBezTo>
                  <a:pt x="1143" y="293"/>
                  <a:pt x="1143" y="293"/>
                  <a:pt x="1143" y="293"/>
                </a:cubicBezTo>
                <a:cubicBezTo>
                  <a:pt x="1144" y="293"/>
                  <a:pt x="1144" y="293"/>
                  <a:pt x="1144" y="293"/>
                </a:cubicBezTo>
                <a:cubicBezTo>
                  <a:pt x="1145" y="291"/>
                  <a:pt x="1145" y="291"/>
                  <a:pt x="1145" y="291"/>
                </a:cubicBezTo>
                <a:cubicBezTo>
                  <a:pt x="1145" y="290"/>
                  <a:pt x="1145" y="290"/>
                  <a:pt x="1145" y="290"/>
                </a:cubicBezTo>
                <a:cubicBezTo>
                  <a:pt x="1146" y="289"/>
                  <a:pt x="1146" y="289"/>
                  <a:pt x="1146" y="289"/>
                </a:cubicBezTo>
                <a:cubicBezTo>
                  <a:pt x="1146" y="289"/>
                  <a:pt x="1146" y="289"/>
                  <a:pt x="1146" y="289"/>
                </a:cubicBezTo>
                <a:cubicBezTo>
                  <a:pt x="1146" y="288"/>
                  <a:pt x="1146" y="288"/>
                  <a:pt x="1146" y="288"/>
                </a:cubicBezTo>
                <a:cubicBezTo>
                  <a:pt x="1146" y="286"/>
                  <a:pt x="1146" y="286"/>
                  <a:pt x="1146" y="286"/>
                </a:cubicBezTo>
                <a:cubicBezTo>
                  <a:pt x="1146" y="285"/>
                  <a:pt x="1146" y="285"/>
                  <a:pt x="1146" y="285"/>
                </a:cubicBezTo>
                <a:cubicBezTo>
                  <a:pt x="1145" y="283"/>
                  <a:pt x="1145" y="283"/>
                  <a:pt x="1145" y="283"/>
                </a:cubicBezTo>
                <a:cubicBezTo>
                  <a:pt x="1143" y="281"/>
                  <a:pt x="1143" y="281"/>
                  <a:pt x="1143" y="281"/>
                </a:cubicBezTo>
                <a:cubicBezTo>
                  <a:pt x="1141" y="281"/>
                  <a:pt x="1141" y="281"/>
                  <a:pt x="1141" y="281"/>
                </a:cubicBezTo>
                <a:cubicBezTo>
                  <a:pt x="1140" y="280"/>
                  <a:pt x="1140" y="280"/>
                  <a:pt x="1140" y="280"/>
                </a:cubicBezTo>
                <a:cubicBezTo>
                  <a:pt x="1140" y="280"/>
                  <a:pt x="1140" y="280"/>
                  <a:pt x="1140" y="280"/>
                </a:cubicBezTo>
                <a:cubicBezTo>
                  <a:pt x="1141" y="279"/>
                  <a:pt x="1141" y="279"/>
                  <a:pt x="1141" y="279"/>
                </a:cubicBezTo>
                <a:cubicBezTo>
                  <a:pt x="1142" y="280"/>
                  <a:pt x="1142" y="280"/>
                  <a:pt x="1142" y="280"/>
                </a:cubicBezTo>
                <a:cubicBezTo>
                  <a:pt x="1145" y="282"/>
                  <a:pt x="1145" y="282"/>
                  <a:pt x="1145" y="282"/>
                </a:cubicBezTo>
                <a:cubicBezTo>
                  <a:pt x="1146" y="283"/>
                  <a:pt x="1146" y="283"/>
                  <a:pt x="1146" y="283"/>
                </a:cubicBezTo>
                <a:cubicBezTo>
                  <a:pt x="1147" y="283"/>
                  <a:pt x="1147" y="283"/>
                  <a:pt x="1147" y="283"/>
                </a:cubicBezTo>
                <a:cubicBezTo>
                  <a:pt x="1148" y="283"/>
                  <a:pt x="1148" y="283"/>
                  <a:pt x="1148" y="283"/>
                </a:cubicBezTo>
                <a:cubicBezTo>
                  <a:pt x="1147" y="280"/>
                  <a:pt x="1147" y="280"/>
                  <a:pt x="1147" y="280"/>
                </a:cubicBezTo>
                <a:cubicBezTo>
                  <a:pt x="1146" y="279"/>
                  <a:pt x="1146" y="279"/>
                  <a:pt x="1146" y="279"/>
                </a:cubicBezTo>
                <a:cubicBezTo>
                  <a:pt x="1144" y="278"/>
                  <a:pt x="1144" y="278"/>
                  <a:pt x="1144" y="278"/>
                </a:cubicBezTo>
                <a:cubicBezTo>
                  <a:pt x="1141" y="277"/>
                  <a:pt x="1141" y="277"/>
                  <a:pt x="1141" y="277"/>
                </a:cubicBezTo>
                <a:cubicBezTo>
                  <a:pt x="1140" y="276"/>
                  <a:pt x="1140" y="276"/>
                  <a:pt x="1140" y="276"/>
                </a:cubicBezTo>
                <a:cubicBezTo>
                  <a:pt x="1140" y="275"/>
                  <a:pt x="1140" y="275"/>
                  <a:pt x="1140" y="275"/>
                </a:cubicBezTo>
                <a:cubicBezTo>
                  <a:pt x="1141" y="275"/>
                  <a:pt x="1141" y="275"/>
                  <a:pt x="1141" y="275"/>
                </a:cubicBezTo>
                <a:cubicBezTo>
                  <a:pt x="1142" y="276"/>
                  <a:pt x="1142" y="276"/>
                  <a:pt x="1142" y="276"/>
                </a:cubicBezTo>
                <a:cubicBezTo>
                  <a:pt x="1143" y="277"/>
                  <a:pt x="1143" y="277"/>
                  <a:pt x="1143" y="277"/>
                </a:cubicBezTo>
                <a:cubicBezTo>
                  <a:pt x="1145" y="277"/>
                  <a:pt x="1145" y="277"/>
                  <a:pt x="1145" y="277"/>
                </a:cubicBezTo>
                <a:cubicBezTo>
                  <a:pt x="1146" y="275"/>
                  <a:pt x="1146" y="275"/>
                  <a:pt x="1146" y="275"/>
                </a:cubicBezTo>
                <a:cubicBezTo>
                  <a:pt x="1146" y="274"/>
                  <a:pt x="1146" y="274"/>
                  <a:pt x="1146" y="274"/>
                </a:cubicBezTo>
                <a:cubicBezTo>
                  <a:pt x="1146" y="273"/>
                  <a:pt x="1146" y="273"/>
                  <a:pt x="1146" y="273"/>
                </a:cubicBezTo>
                <a:cubicBezTo>
                  <a:pt x="1147" y="273"/>
                  <a:pt x="1147" y="273"/>
                  <a:pt x="1147" y="273"/>
                </a:cubicBezTo>
                <a:cubicBezTo>
                  <a:pt x="1148" y="273"/>
                  <a:pt x="1148" y="273"/>
                  <a:pt x="1148" y="273"/>
                </a:cubicBezTo>
                <a:cubicBezTo>
                  <a:pt x="1148" y="274"/>
                  <a:pt x="1148" y="274"/>
                  <a:pt x="1148" y="274"/>
                </a:cubicBezTo>
                <a:cubicBezTo>
                  <a:pt x="1148" y="275"/>
                  <a:pt x="1148" y="275"/>
                  <a:pt x="1148" y="275"/>
                </a:cubicBezTo>
                <a:cubicBezTo>
                  <a:pt x="1149" y="276"/>
                  <a:pt x="1149" y="276"/>
                  <a:pt x="1149" y="276"/>
                </a:cubicBezTo>
                <a:cubicBezTo>
                  <a:pt x="1151" y="276"/>
                  <a:pt x="1151" y="276"/>
                  <a:pt x="1151" y="276"/>
                </a:cubicBezTo>
                <a:cubicBezTo>
                  <a:pt x="1152" y="276"/>
                  <a:pt x="1152" y="276"/>
                  <a:pt x="1152" y="276"/>
                </a:cubicBezTo>
                <a:cubicBezTo>
                  <a:pt x="1153" y="276"/>
                  <a:pt x="1153" y="276"/>
                  <a:pt x="1153" y="276"/>
                </a:cubicBezTo>
                <a:cubicBezTo>
                  <a:pt x="1153" y="275"/>
                  <a:pt x="1153" y="275"/>
                  <a:pt x="1153" y="275"/>
                </a:cubicBezTo>
                <a:cubicBezTo>
                  <a:pt x="1154" y="274"/>
                  <a:pt x="1154" y="274"/>
                  <a:pt x="1154" y="274"/>
                </a:cubicBezTo>
                <a:cubicBezTo>
                  <a:pt x="1155" y="274"/>
                  <a:pt x="1155" y="274"/>
                  <a:pt x="1155" y="274"/>
                </a:cubicBezTo>
                <a:cubicBezTo>
                  <a:pt x="1154" y="273"/>
                  <a:pt x="1154" y="273"/>
                  <a:pt x="1154" y="273"/>
                </a:cubicBezTo>
                <a:cubicBezTo>
                  <a:pt x="1153" y="272"/>
                  <a:pt x="1153" y="272"/>
                  <a:pt x="1153" y="272"/>
                </a:cubicBezTo>
                <a:cubicBezTo>
                  <a:pt x="1150" y="272"/>
                  <a:pt x="1150" y="272"/>
                  <a:pt x="1150" y="272"/>
                </a:cubicBezTo>
                <a:cubicBezTo>
                  <a:pt x="1150" y="272"/>
                  <a:pt x="1150" y="272"/>
                  <a:pt x="1150" y="272"/>
                </a:cubicBezTo>
                <a:cubicBezTo>
                  <a:pt x="1150" y="271"/>
                  <a:pt x="1150" y="271"/>
                  <a:pt x="1150" y="271"/>
                </a:cubicBezTo>
                <a:cubicBezTo>
                  <a:pt x="1150" y="270"/>
                  <a:pt x="1150" y="270"/>
                  <a:pt x="1150" y="270"/>
                </a:cubicBezTo>
                <a:cubicBezTo>
                  <a:pt x="1149" y="269"/>
                  <a:pt x="1149" y="269"/>
                  <a:pt x="1149" y="269"/>
                </a:cubicBezTo>
                <a:cubicBezTo>
                  <a:pt x="1149" y="268"/>
                  <a:pt x="1149" y="268"/>
                  <a:pt x="1149" y="268"/>
                </a:cubicBezTo>
                <a:cubicBezTo>
                  <a:pt x="1149" y="267"/>
                  <a:pt x="1149" y="267"/>
                  <a:pt x="1149" y="267"/>
                </a:cubicBezTo>
                <a:cubicBezTo>
                  <a:pt x="1150" y="267"/>
                  <a:pt x="1150" y="267"/>
                  <a:pt x="1150" y="267"/>
                </a:cubicBezTo>
                <a:cubicBezTo>
                  <a:pt x="1151" y="268"/>
                  <a:pt x="1151" y="268"/>
                  <a:pt x="1151" y="268"/>
                </a:cubicBezTo>
                <a:cubicBezTo>
                  <a:pt x="1151" y="270"/>
                  <a:pt x="1151" y="270"/>
                  <a:pt x="1151" y="270"/>
                </a:cubicBezTo>
                <a:cubicBezTo>
                  <a:pt x="1152" y="271"/>
                  <a:pt x="1152" y="271"/>
                  <a:pt x="1152" y="271"/>
                </a:cubicBezTo>
                <a:cubicBezTo>
                  <a:pt x="1154" y="271"/>
                  <a:pt x="1154" y="271"/>
                  <a:pt x="1154" y="271"/>
                </a:cubicBezTo>
                <a:cubicBezTo>
                  <a:pt x="1155" y="270"/>
                  <a:pt x="1155" y="270"/>
                  <a:pt x="1155" y="270"/>
                </a:cubicBezTo>
                <a:cubicBezTo>
                  <a:pt x="1155" y="270"/>
                  <a:pt x="1155" y="270"/>
                  <a:pt x="1155" y="270"/>
                </a:cubicBezTo>
                <a:cubicBezTo>
                  <a:pt x="1155" y="269"/>
                  <a:pt x="1155" y="269"/>
                  <a:pt x="1155" y="269"/>
                </a:cubicBezTo>
                <a:cubicBezTo>
                  <a:pt x="1153" y="268"/>
                  <a:pt x="1153" y="268"/>
                  <a:pt x="1153" y="268"/>
                </a:cubicBezTo>
                <a:cubicBezTo>
                  <a:pt x="1151" y="267"/>
                  <a:pt x="1151" y="267"/>
                  <a:pt x="1151" y="267"/>
                </a:cubicBezTo>
                <a:cubicBezTo>
                  <a:pt x="1151" y="265"/>
                  <a:pt x="1151" y="265"/>
                  <a:pt x="1151" y="265"/>
                </a:cubicBezTo>
                <a:cubicBezTo>
                  <a:pt x="1152" y="265"/>
                  <a:pt x="1152" y="265"/>
                  <a:pt x="1152" y="265"/>
                </a:cubicBezTo>
                <a:cubicBezTo>
                  <a:pt x="1152" y="266"/>
                  <a:pt x="1152" y="266"/>
                  <a:pt x="1152" y="266"/>
                </a:cubicBezTo>
                <a:cubicBezTo>
                  <a:pt x="1154" y="267"/>
                  <a:pt x="1154" y="267"/>
                  <a:pt x="1154" y="267"/>
                </a:cubicBezTo>
                <a:cubicBezTo>
                  <a:pt x="1155" y="268"/>
                  <a:pt x="1155" y="268"/>
                  <a:pt x="1155" y="268"/>
                </a:cubicBezTo>
                <a:cubicBezTo>
                  <a:pt x="1157" y="269"/>
                  <a:pt x="1157" y="269"/>
                  <a:pt x="1157" y="269"/>
                </a:cubicBezTo>
                <a:cubicBezTo>
                  <a:pt x="1157" y="268"/>
                  <a:pt x="1157" y="268"/>
                  <a:pt x="1157" y="268"/>
                </a:cubicBezTo>
                <a:cubicBezTo>
                  <a:pt x="1157" y="267"/>
                  <a:pt x="1157" y="267"/>
                  <a:pt x="1157" y="267"/>
                </a:cubicBezTo>
                <a:cubicBezTo>
                  <a:pt x="1157" y="266"/>
                  <a:pt x="1157" y="266"/>
                  <a:pt x="1157" y="266"/>
                </a:cubicBezTo>
                <a:cubicBezTo>
                  <a:pt x="1155" y="265"/>
                  <a:pt x="1155" y="265"/>
                  <a:pt x="1155" y="265"/>
                </a:cubicBezTo>
                <a:cubicBezTo>
                  <a:pt x="1153" y="264"/>
                  <a:pt x="1153" y="264"/>
                  <a:pt x="1153" y="264"/>
                </a:cubicBezTo>
                <a:cubicBezTo>
                  <a:pt x="1153" y="263"/>
                  <a:pt x="1153" y="263"/>
                  <a:pt x="1153" y="263"/>
                </a:cubicBezTo>
                <a:cubicBezTo>
                  <a:pt x="1154" y="262"/>
                  <a:pt x="1154" y="262"/>
                  <a:pt x="1154" y="262"/>
                </a:cubicBezTo>
                <a:cubicBezTo>
                  <a:pt x="1155" y="261"/>
                  <a:pt x="1155" y="261"/>
                  <a:pt x="1155" y="261"/>
                </a:cubicBezTo>
                <a:cubicBezTo>
                  <a:pt x="1156" y="261"/>
                  <a:pt x="1156" y="261"/>
                  <a:pt x="1156" y="261"/>
                </a:cubicBezTo>
                <a:cubicBezTo>
                  <a:pt x="1156" y="262"/>
                  <a:pt x="1156" y="262"/>
                  <a:pt x="1156" y="262"/>
                </a:cubicBezTo>
                <a:cubicBezTo>
                  <a:pt x="1158" y="264"/>
                  <a:pt x="1158" y="264"/>
                  <a:pt x="1158" y="264"/>
                </a:cubicBezTo>
                <a:cubicBezTo>
                  <a:pt x="1160" y="264"/>
                  <a:pt x="1160" y="264"/>
                  <a:pt x="1160" y="264"/>
                </a:cubicBezTo>
                <a:cubicBezTo>
                  <a:pt x="1160" y="264"/>
                  <a:pt x="1160" y="264"/>
                  <a:pt x="1160" y="264"/>
                </a:cubicBezTo>
                <a:cubicBezTo>
                  <a:pt x="1162" y="264"/>
                  <a:pt x="1162" y="264"/>
                  <a:pt x="1162" y="264"/>
                </a:cubicBezTo>
                <a:cubicBezTo>
                  <a:pt x="1163" y="263"/>
                  <a:pt x="1163" y="263"/>
                  <a:pt x="1163" y="263"/>
                </a:cubicBezTo>
                <a:cubicBezTo>
                  <a:pt x="1164" y="262"/>
                  <a:pt x="1164" y="262"/>
                  <a:pt x="1164" y="262"/>
                </a:cubicBezTo>
                <a:cubicBezTo>
                  <a:pt x="1163" y="261"/>
                  <a:pt x="1163" y="261"/>
                  <a:pt x="1163" y="261"/>
                </a:cubicBezTo>
                <a:cubicBezTo>
                  <a:pt x="1162" y="261"/>
                  <a:pt x="1162" y="261"/>
                  <a:pt x="1162" y="261"/>
                </a:cubicBezTo>
                <a:cubicBezTo>
                  <a:pt x="1161" y="260"/>
                  <a:pt x="1161" y="260"/>
                  <a:pt x="1161" y="260"/>
                </a:cubicBezTo>
                <a:cubicBezTo>
                  <a:pt x="1159" y="259"/>
                  <a:pt x="1159" y="259"/>
                  <a:pt x="1159" y="259"/>
                </a:cubicBezTo>
                <a:cubicBezTo>
                  <a:pt x="1158" y="258"/>
                  <a:pt x="1158" y="258"/>
                  <a:pt x="1158" y="258"/>
                </a:cubicBezTo>
                <a:cubicBezTo>
                  <a:pt x="1156" y="258"/>
                  <a:pt x="1156" y="258"/>
                  <a:pt x="1156" y="258"/>
                </a:cubicBezTo>
                <a:cubicBezTo>
                  <a:pt x="1157" y="257"/>
                  <a:pt x="1157" y="257"/>
                  <a:pt x="1157" y="257"/>
                </a:cubicBezTo>
                <a:cubicBezTo>
                  <a:pt x="1157" y="256"/>
                  <a:pt x="1157" y="256"/>
                  <a:pt x="1157" y="256"/>
                </a:cubicBezTo>
                <a:cubicBezTo>
                  <a:pt x="1158" y="257"/>
                  <a:pt x="1158" y="257"/>
                  <a:pt x="1158" y="257"/>
                </a:cubicBezTo>
                <a:cubicBezTo>
                  <a:pt x="1159" y="258"/>
                  <a:pt x="1159" y="258"/>
                  <a:pt x="1159" y="258"/>
                </a:cubicBezTo>
                <a:cubicBezTo>
                  <a:pt x="1160" y="258"/>
                  <a:pt x="1160" y="258"/>
                  <a:pt x="1160" y="258"/>
                </a:cubicBezTo>
                <a:cubicBezTo>
                  <a:pt x="1161" y="258"/>
                  <a:pt x="1161" y="258"/>
                  <a:pt x="1161" y="258"/>
                </a:cubicBezTo>
                <a:cubicBezTo>
                  <a:pt x="1162" y="260"/>
                  <a:pt x="1162" y="260"/>
                  <a:pt x="1162" y="260"/>
                </a:cubicBezTo>
                <a:cubicBezTo>
                  <a:pt x="1164" y="261"/>
                  <a:pt x="1164" y="261"/>
                  <a:pt x="1164" y="261"/>
                </a:cubicBezTo>
                <a:cubicBezTo>
                  <a:pt x="1164" y="260"/>
                  <a:pt x="1164" y="260"/>
                  <a:pt x="1164" y="260"/>
                </a:cubicBezTo>
                <a:cubicBezTo>
                  <a:pt x="1165" y="259"/>
                  <a:pt x="1165" y="259"/>
                  <a:pt x="1165" y="259"/>
                </a:cubicBezTo>
                <a:cubicBezTo>
                  <a:pt x="1165" y="258"/>
                  <a:pt x="1165" y="258"/>
                  <a:pt x="1165" y="258"/>
                </a:cubicBezTo>
                <a:cubicBezTo>
                  <a:pt x="1165" y="257"/>
                  <a:pt x="1165" y="257"/>
                  <a:pt x="1165" y="257"/>
                </a:cubicBezTo>
                <a:cubicBezTo>
                  <a:pt x="1165" y="256"/>
                  <a:pt x="1165" y="256"/>
                  <a:pt x="1165" y="256"/>
                </a:cubicBezTo>
                <a:cubicBezTo>
                  <a:pt x="1164" y="255"/>
                  <a:pt x="1164" y="255"/>
                  <a:pt x="1164" y="255"/>
                </a:cubicBezTo>
                <a:cubicBezTo>
                  <a:pt x="1164" y="255"/>
                  <a:pt x="1164" y="255"/>
                  <a:pt x="1164" y="255"/>
                </a:cubicBezTo>
                <a:cubicBezTo>
                  <a:pt x="1165" y="255"/>
                  <a:pt x="1165" y="255"/>
                  <a:pt x="1165" y="255"/>
                </a:cubicBezTo>
                <a:cubicBezTo>
                  <a:pt x="1166" y="255"/>
                  <a:pt x="1166" y="255"/>
                  <a:pt x="1166" y="255"/>
                </a:cubicBezTo>
                <a:cubicBezTo>
                  <a:pt x="1166" y="253"/>
                  <a:pt x="1166" y="253"/>
                  <a:pt x="1166" y="253"/>
                </a:cubicBezTo>
                <a:cubicBezTo>
                  <a:pt x="1166" y="252"/>
                  <a:pt x="1166" y="252"/>
                  <a:pt x="1166" y="252"/>
                </a:cubicBezTo>
                <a:cubicBezTo>
                  <a:pt x="1165" y="252"/>
                  <a:pt x="1165" y="252"/>
                  <a:pt x="1165" y="252"/>
                </a:cubicBezTo>
                <a:cubicBezTo>
                  <a:pt x="1164" y="252"/>
                  <a:pt x="1164" y="252"/>
                  <a:pt x="1164" y="252"/>
                </a:cubicBezTo>
                <a:cubicBezTo>
                  <a:pt x="1164" y="252"/>
                  <a:pt x="1164" y="252"/>
                  <a:pt x="1164" y="252"/>
                </a:cubicBezTo>
                <a:cubicBezTo>
                  <a:pt x="1163" y="251"/>
                  <a:pt x="1163" y="251"/>
                  <a:pt x="1163" y="251"/>
                </a:cubicBezTo>
                <a:cubicBezTo>
                  <a:pt x="1161" y="251"/>
                  <a:pt x="1161" y="251"/>
                  <a:pt x="1161" y="251"/>
                </a:cubicBezTo>
                <a:cubicBezTo>
                  <a:pt x="1159" y="249"/>
                  <a:pt x="1159" y="249"/>
                  <a:pt x="1159" y="249"/>
                </a:cubicBezTo>
                <a:cubicBezTo>
                  <a:pt x="1158" y="249"/>
                  <a:pt x="1158" y="249"/>
                  <a:pt x="1158" y="249"/>
                </a:cubicBezTo>
                <a:cubicBezTo>
                  <a:pt x="1159" y="248"/>
                  <a:pt x="1159" y="248"/>
                  <a:pt x="1159" y="248"/>
                </a:cubicBezTo>
                <a:cubicBezTo>
                  <a:pt x="1161" y="248"/>
                  <a:pt x="1161" y="248"/>
                  <a:pt x="1161" y="248"/>
                </a:cubicBezTo>
                <a:cubicBezTo>
                  <a:pt x="1163" y="248"/>
                  <a:pt x="1163" y="248"/>
                  <a:pt x="1163" y="248"/>
                </a:cubicBezTo>
                <a:cubicBezTo>
                  <a:pt x="1165" y="248"/>
                  <a:pt x="1165" y="248"/>
                  <a:pt x="1165" y="248"/>
                </a:cubicBezTo>
                <a:cubicBezTo>
                  <a:pt x="1165" y="247"/>
                  <a:pt x="1165" y="247"/>
                  <a:pt x="1165" y="247"/>
                </a:cubicBezTo>
                <a:cubicBezTo>
                  <a:pt x="1166" y="247"/>
                  <a:pt x="1166" y="247"/>
                  <a:pt x="1166" y="247"/>
                </a:cubicBezTo>
                <a:cubicBezTo>
                  <a:pt x="1167" y="248"/>
                  <a:pt x="1167" y="248"/>
                  <a:pt x="1167" y="248"/>
                </a:cubicBezTo>
                <a:cubicBezTo>
                  <a:pt x="1168" y="246"/>
                  <a:pt x="1168" y="246"/>
                  <a:pt x="1168" y="246"/>
                </a:cubicBezTo>
                <a:cubicBezTo>
                  <a:pt x="1167" y="243"/>
                  <a:pt x="1167" y="243"/>
                  <a:pt x="1167" y="243"/>
                </a:cubicBezTo>
                <a:cubicBezTo>
                  <a:pt x="1167" y="241"/>
                  <a:pt x="1167" y="241"/>
                  <a:pt x="1167" y="241"/>
                </a:cubicBezTo>
                <a:cubicBezTo>
                  <a:pt x="1165" y="240"/>
                  <a:pt x="1165" y="240"/>
                  <a:pt x="1165" y="240"/>
                </a:cubicBezTo>
                <a:cubicBezTo>
                  <a:pt x="1165" y="239"/>
                  <a:pt x="1165" y="239"/>
                  <a:pt x="1165" y="239"/>
                </a:cubicBezTo>
                <a:cubicBezTo>
                  <a:pt x="1165" y="238"/>
                  <a:pt x="1165" y="238"/>
                  <a:pt x="1165" y="238"/>
                </a:cubicBezTo>
                <a:cubicBezTo>
                  <a:pt x="1166" y="237"/>
                  <a:pt x="1166" y="237"/>
                  <a:pt x="1166" y="237"/>
                </a:cubicBezTo>
                <a:cubicBezTo>
                  <a:pt x="1165" y="235"/>
                  <a:pt x="1165" y="235"/>
                  <a:pt x="1165" y="235"/>
                </a:cubicBezTo>
                <a:cubicBezTo>
                  <a:pt x="1165" y="235"/>
                  <a:pt x="1165" y="235"/>
                  <a:pt x="1165" y="235"/>
                </a:cubicBezTo>
                <a:cubicBezTo>
                  <a:pt x="1165" y="234"/>
                  <a:pt x="1165" y="234"/>
                  <a:pt x="1165" y="234"/>
                </a:cubicBezTo>
                <a:cubicBezTo>
                  <a:pt x="1166" y="234"/>
                  <a:pt x="1166" y="234"/>
                  <a:pt x="1166" y="234"/>
                </a:cubicBezTo>
                <a:cubicBezTo>
                  <a:pt x="1167" y="235"/>
                  <a:pt x="1167" y="235"/>
                  <a:pt x="1167" y="235"/>
                </a:cubicBezTo>
                <a:cubicBezTo>
                  <a:pt x="1168" y="236"/>
                  <a:pt x="1168" y="236"/>
                  <a:pt x="1168" y="236"/>
                </a:cubicBezTo>
                <a:cubicBezTo>
                  <a:pt x="1168" y="235"/>
                  <a:pt x="1168" y="235"/>
                  <a:pt x="1168" y="235"/>
                </a:cubicBezTo>
                <a:cubicBezTo>
                  <a:pt x="1169" y="235"/>
                  <a:pt x="1169" y="235"/>
                  <a:pt x="1169" y="235"/>
                </a:cubicBezTo>
                <a:cubicBezTo>
                  <a:pt x="1170" y="235"/>
                  <a:pt x="1170" y="235"/>
                  <a:pt x="1170" y="235"/>
                </a:cubicBezTo>
                <a:cubicBezTo>
                  <a:pt x="1171" y="237"/>
                  <a:pt x="1171" y="237"/>
                  <a:pt x="1171" y="237"/>
                </a:cubicBezTo>
                <a:cubicBezTo>
                  <a:pt x="1172" y="238"/>
                  <a:pt x="1172" y="238"/>
                  <a:pt x="1172" y="238"/>
                </a:cubicBezTo>
                <a:cubicBezTo>
                  <a:pt x="1173" y="238"/>
                  <a:pt x="1173" y="238"/>
                  <a:pt x="1173" y="238"/>
                </a:cubicBezTo>
                <a:cubicBezTo>
                  <a:pt x="1175" y="236"/>
                  <a:pt x="1175" y="236"/>
                  <a:pt x="1175" y="236"/>
                </a:cubicBezTo>
                <a:cubicBezTo>
                  <a:pt x="1176" y="233"/>
                  <a:pt x="1176" y="233"/>
                  <a:pt x="1176" y="233"/>
                </a:cubicBezTo>
                <a:cubicBezTo>
                  <a:pt x="1176" y="231"/>
                  <a:pt x="1176" y="231"/>
                  <a:pt x="1176" y="231"/>
                </a:cubicBezTo>
                <a:cubicBezTo>
                  <a:pt x="1175" y="230"/>
                  <a:pt x="1175" y="230"/>
                  <a:pt x="1175" y="230"/>
                </a:cubicBezTo>
                <a:cubicBezTo>
                  <a:pt x="1175" y="229"/>
                  <a:pt x="1175" y="229"/>
                  <a:pt x="1175" y="229"/>
                </a:cubicBezTo>
                <a:cubicBezTo>
                  <a:pt x="1176" y="228"/>
                  <a:pt x="1176" y="228"/>
                  <a:pt x="1176" y="228"/>
                </a:cubicBezTo>
                <a:cubicBezTo>
                  <a:pt x="1177" y="228"/>
                  <a:pt x="1177" y="228"/>
                  <a:pt x="1177" y="228"/>
                </a:cubicBezTo>
                <a:cubicBezTo>
                  <a:pt x="1177" y="228"/>
                  <a:pt x="1177" y="228"/>
                  <a:pt x="1177" y="228"/>
                </a:cubicBezTo>
                <a:cubicBezTo>
                  <a:pt x="1178" y="227"/>
                  <a:pt x="1178" y="227"/>
                  <a:pt x="1178" y="227"/>
                </a:cubicBezTo>
                <a:cubicBezTo>
                  <a:pt x="1179" y="228"/>
                  <a:pt x="1179" y="228"/>
                  <a:pt x="1179" y="228"/>
                </a:cubicBezTo>
                <a:cubicBezTo>
                  <a:pt x="1179" y="230"/>
                  <a:pt x="1179" y="230"/>
                  <a:pt x="1179" y="230"/>
                </a:cubicBezTo>
                <a:cubicBezTo>
                  <a:pt x="1180" y="230"/>
                  <a:pt x="1180" y="230"/>
                  <a:pt x="1180" y="230"/>
                </a:cubicBezTo>
                <a:cubicBezTo>
                  <a:pt x="1181" y="229"/>
                  <a:pt x="1181" y="229"/>
                  <a:pt x="1181" y="229"/>
                </a:cubicBezTo>
                <a:cubicBezTo>
                  <a:pt x="1181" y="228"/>
                  <a:pt x="1181" y="228"/>
                  <a:pt x="1181" y="228"/>
                </a:cubicBezTo>
                <a:cubicBezTo>
                  <a:pt x="1182" y="227"/>
                  <a:pt x="1182" y="227"/>
                  <a:pt x="1182" y="227"/>
                </a:cubicBezTo>
                <a:cubicBezTo>
                  <a:pt x="1182" y="227"/>
                  <a:pt x="1182" y="227"/>
                  <a:pt x="1182" y="227"/>
                </a:cubicBezTo>
                <a:cubicBezTo>
                  <a:pt x="1183" y="228"/>
                  <a:pt x="1183" y="228"/>
                  <a:pt x="1183" y="228"/>
                </a:cubicBezTo>
                <a:cubicBezTo>
                  <a:pt x="1183" y="230"/>
                  <a:pt x="1183" y="230"/>
                  <a:pt x="1183" y="230"/>
                </a:cubicBezTo>
                <a:cubicBezTo>
                  <a:pt x="1184" y="231"/>
                  <a:pt x="1184" y="231"/>
                  <a:pt x="1184" y="231"/>
                </a:cubicBezTo>
                <a:cubicBezTo>
                  <a:pt x="1186" y="230"/>
                  <a:pt x="1186" y="230"/>
                  <a:pt x="1186" y="230"/>
                </a:cubicBezTo>
                <a:cubicBezTo>
                  <a:pt x="1186" y="229"/>
                  <a:pt x="1186" y="229"/>
                  <a:pt x="1186" y="229"/>
                </a:cubicBezTo>
                <a:cubicBezTo>
                  <a:pt x="1187" y="228"/>
                  <a:pt x="1187" y="228"/>
                  <a:pt x="1187" y="228"/>
                </a:cubicBezTo>
                <a:cubicBezTo>
                  <a:pt x="1188" y="229"/>
                  <a:pt x="1188" y="229"/>
                  <a:pt x="1188" y="229"/>
                </a:cubicBezTo>
                <a:cubicBezTo>
                  <a:pt x="1189" y="229"/>
                  <a:pt x="1189" y="229"/>
                  <a:pt x="1189" y="229"/>
                </a:cubicBezTo>
                <a:cubicBezTo>
                  <a:pt x="1191" y="229"/>
                  <a:pt x="1191" y="229"/>
                  <a:pt x="1191" y="229"/>
                </a:cubicBezTo>
                <a:cubicBezTo>
                  <a:pt x="1191" y="227"/>
                  <a:pt x="1191" y="227"/>
                  <a:pt x="1191" y="227"/>
                </a:cubicBezTo>
                <a:cubicBezTo>
                  <a:pt x="1192" y="227"/>
                  <a:pt x="1192" y="227"/>
                  <a:pt x="1192" y="227"/>
                </a:cubicBezTo>
                <a:cubicBezTo>
                  <a:pt x="1192" y="226"/>
                  <a:pt x="1192" y="226"/>
                  <a:pt x="1192" y="226"/>
                </a:cubicBezTo>
                <a:cubicBezTo>
                  <a:pt x="1191" y="225"/>
                  <a:pt x="1191" y="225"/>
                  <a:pt x="1191" y="225"/>
                </a:cubicBezTo>
                <a:cubicBezTo>
                  <a:pt x="1190" y="223"/>
                  <a:pt x="1190" y="223"/>
                  <a:pt x="1190" y="223"/>
                </a:cubicBezTo>
                <a:cubicBezTo>
                  <a:pt x="1190" y="222"/>
                  <a:pt x="1190" y="222"/>
                  <a:pt x="1190" y="222"/>
                </a:cubicBezTo>
                <a:cubicBezTo>
                  <a:pt x="1190" y="221"/>
                  <a:pt x="1190" y="221"/>
                  <a:pt x="1190" y="221"/>
                </a:cubicBezTo>
                <a:cubicBezTo>
                  <a:pt x="1191" y="221"/>
                  <a:pt x="1191" y="221"/>
                  <a:pt x="1191" y="221"/>
                </a:cubicBezTo>
                <a:cubicBezTo>
                  <a:pt x="1191" y="223"/>
                  <a:pt x="1191" y="223"/>
                  <a:pt x="1191" y="223"/>
                </a:cubicBezTo>
                <a:cubicBezTo>
                  <a:pt x="1192" y="223"/>
                  <a:pt x="1192" y="223"/>
                  <a:pt x="1192" y="223"/>
                </a:cubicBezTo>
                <a:cubicBezTo>
                  <a:pt x="1194" y="221"/>
                  <a:pt x="1194" y="221"/>
                  <a:pt x="1194" y="221"/>
                </a:cubicBezTo>
                <a:cubicBezTo>
                  <a:pt x="1194" y="220"/>
                  <a:pt x="1194" y="220"/>
                  <a:pt x="1194" y="220"/>
                </a:cubicBezTo>
                <a:cubicBezTo>
                  <a:pt x="1195" y="219"/>
                  <a:pt x="1195" y="219"/>
                  <a:pt x="1195" y="219"/>
                </a:cubicBezTo>
                <a:cubicBezTo>
                  <a:pt x="1195" y="218"/>
                  <a:pt x="1195" y="218"/>
                  <a:pt x="1195" y="218"/>
                </a:cubicBezTo>
                <a:cubicBezTo>
                  <a:pt x="1194" y="216"/>
                  <a:pt x="1194" y="216"/>
                  <a:pt x="1194" y="216"/>
                </a:cubicBezTo>
                <a:cubicBezTo>
                  <a:pt x="1194" y="215"/>
                  <a:pt x="1194" y="215"/>
                  <a:pt x="1194" y="215"/>
                </a:cubicBezTo>
                <a:cubicBezTo>
                  <a:pt x="1195" y="214"/>
                  <a:pt x="1195" y="214"/>
                  <a:pt x="1195" y="214"/>
                </a:cubicBezTo>
                <a:cubicBezTo>
                  <a:pt x="1195" y="214"/>
                  <a:pt x="1195" y="214"/>
                  <a:pt x="1195" y="214"/>
                </a:cubicBezTo>
                <a:cubicBezTo>
                  <a:pt x="1196" y="214"/>
                  <a:pt x="1196" y="214"/>
                  <a:pt x="1196" y="214"/>
                </a:cubicBezTo>
                <a:cubicBezTo>
                  <a:pt x="1196" y="215"/>
                  <a:pt x="1196" y="215"/>
                  <a:pt x="1196" y="215"/>
                </a:cubicBezTo>
                <a:cubicBezTo>
                  <a:pt x="1197" y="216"/>
                  <a:pt x="1197" y="216"/>
                  <a:pt x="1197" y="216"/>
                </a:cubicBezTo>
                <a:cubicBezTo>
                  <a:pt x="1199" y="216"/>
                  <a:pt x="1199" y="216"/>
                  <a:pt x="1199" y="216"/>
                </a:cubicBezTo>
                <a:cubicBezTo>
                  <a:pt x="1199" y="217"/>
                  <a:pt x="1199" y="217"/>
                  <a:pt x="1199" y="217"/>
                </a:cubicBezTo>
                <a:cubicBezTo>
                  <a:pt x="1198" y="218"/>
                  <a:pt x="1198" y="218"/>
                  <a:pt x="1198" y="218"/>
                </a:cubicBezTo>
                <a:cubicBezTo>
                  <a:pt x="1197" y="219"/>
                  <a:pt x="1197" y="219"/>
                  <a:pt x="1197" y="219"/>
                </a:cubicBezTo>
                <a:cubicBezTo>
                  <a:pt x="1196" y="221"/>
                  <a:pt x="1196" y="221"/>
                  <a:pt x="1196" y="221"/>
                </a:cubicBezTo>
                <a:cubicBezTo>
                  <a:pt x="1196" y="222"/>
                  <a:pt x="1196" y="222"/>
                  <a:pt x="1196" y="222"/>
                </a:cubicBezTo>
                <a:cubicBezTo>
                  <a:pt x="1198" y="225"/>
                  <a:pt x="1198" y="225"/>
                  <a:pt x="1198" y="225"/>
                </a:cubicBezTo>
                <a:cubicBezTo>
                  <a:pt x="1199" y="226"/>
                  <a:pt x="1199" y="226"/>
                  <a:pt x="1199" y="226"/>
                </a:cubicBezTo>
                <a:cubicBezTo>
                  <a:pt x="1200" y="224"/>
                  <a:pt x="1200" y="224"/>
                  <a:pt x="1200" y="224"/>
                </a:cubicBezTo>
                <a:cubicBezTo>
                  <a:pt x="1200" y="223"/>
                  <a:pt x="1200" y="223"/>
                  <a:pt x="1200" y="223"/>
                </a:cubicBezTo>
                <a:cubicBezTo>
                  <a:pt x="1200" y="222"/>
                  <a:pt x="1200" y="222"/>
                  <a:pt x="1200" y="222"/>
                </a:cubicBezTo>
                <a:cubicBezTo>
                  <a:pt x="1200" y="220"/>
                  <a:pt x="1200" y="220"/>
                  <a:pt x="1200" y="220"/>
                </a:cubicBezTo>
                <a:cubicBezTo>
                  <a:pt x="1201" y="220"/>
                  <a:pt x="1201" y="220"/>
                  <a:pt x="1201" y="220"/>
                </a:cubicBezTo>
                <a:cubicBezTo>
                  <a:pt x="1201" y="221"/>
                  <a:pt x="1201" y="221"/>
                  <a:pt x="1201" y="221"/>
                </a:cubicBezTo>
                <a:cubicBezTo>
                  <a:pt x="1201" y="222"/>
                  <a:pt x="1201" y="222"/>
                  <a:pt x="1201" y="222"/>
                </a:cubicBezTo>
                <a:cubicBezTo>
                  <a:pt x="1201" y="223"/>
                  <a:pt x="1201" y="223"/>
                  <a:pt x="1201" y="223"/>
                </a:cubicBezTo>
                <a:cubicBezTo>
                  <a:pt x="1202" y="225"/>
                  <a:pt x="1202" y="225"/>
                  <a:pt x="1202" y="225"/>
                </a:cubicBezTo>
                <a:cubicBezTo>
                  <a:pt x="1203" y="225"/>
                  <a:pt x="1203" y="225"/>
                  <a:pt x="1203" y="225"/>
                </a:cubicBezTo>
                <a:cubicBezTo>
                  <a:pt x="1205" y="225"/>
                  <a:pt x="1205" y="225"/>
                  <a:pt x="1205" y="225"/>
                </a:cubicBezTo>
                <a:cubicBezTo>
                  <a:pt x="1206" y="225"/>
                  <a:pt x="1206" y="225"/>
                  <a:pt x="1206" y="225"/>
                </a:cubicBezTo>
                <a:cubicBezTo>
                  <a:pt x="1206" y="224"/>
                  <a:pt x="1206" y="224"/>
                  <a:pt x="1206" y="224"/>
                </a:cubicBezTo>
                <a:cubicBezTo>
                  <a:pt x="1206" y="223"/>
                  <a:pt x="1206" y="223"/>
                  <a:pt x="1206" y="223"/>
                </a:cubicBezTo>
                <a:cubicBezTo>
                  <a:pt x="1206" y="222"/>
                  <a:pt x="1206" y="222"/>
                  <a:pt x="1206" y="222"/>
                </a:cubicBezTo>
                <a:cubicBezTo>
                  <a:pt x="1207" y="222"/>
                  <a:pt x="1207" y="222"/>
                  <a:pt x="1207" y="222"/>
                </a:cubicBezTo>
                <a:cubicBezTo>
                  <a:pt x="1208" y="222"/>
                  <a:pt x="1208" y="222"/>
                  <a:pt x="1208" y="222"/>
                </a:cubicBezTo>
                <a:cubicBezTo>
                  <a:pt x="1207" y="223"/>
                  <a:pt x="1207" y="223"/>
                  <a:pt x="1207" y="223"/>
                </a:cubicBezTo>
                <a:cubicBezTo>
                  <a:pt x="1207" y="224"/>
                  <a:pt x="1207" y="224"/>
                  <a:pt x="1207" y="224"/>
                </a:cubicBezTo>
                <a:cubicBezTo>
                  <a:pt x="1208" y="225"/>
                  <a:pt x="1208" y="225"/>
                  <a:pt x="1208" y="225"/>
                </a:cubicBezTo>
                <a:cubicBezTo>
                  <a:pt x="1210" y="225"/>
                  <a:pt x="1210" y="225"/>
                  <a:pt x="1210" y="225"/>
                </a:cubicBezTo>
                <a:cubicBezTo>
                  <a:pt x="1211" y="223"/>
                  <a:pt x="1211" y="223"/>
                  <a:pt x="1211" y="223"/>
                </a:cubicBezTo>
                <a:cubicBezTo>
                  <a:pt x="1214" y="221"/>
                  <a:pt x="1214" y="221"/>
                  <a:pt x="1214" y="221"/>
                </a:cubicBezTo>
                <a:cubicBezTo>
                  <a:pt x="1214" y="221"/>
                  <a:pt x="1214" y="221"/>
                  <a:pt x="1214" y="221"/>
                </a:cubicBezTo>
                <a:cubicBezTo>
                  <a:pt x="1215" y="221"/>
                  <a:pt x="1215" y="221"/>
                  <a:pt x="1215" y="221"/>
                </a:cubicBezTo>
                <a:cubicBezTo>
                  <a:pt x="1215" y="219"/>
                  <a:pt x="1215" y="219"/>
                  <a:pt x="1215" y="219"/>
                </a:cubicBezTo>
                <a:cubicBezTo>
                  <a:pt x="1215" y="218"/>
                  <a:pt x="1215" y="218"/>
                  <a:pt x="1215" y="218"/>
                </a:cubicBezTo>
                <a:cubicBezTo>
                  <a:pt x="1214" y="217"/>
                  <a:pt x="1214" y="217"/>
                  <a:pt x="1214" y="217"/>
                </a:cubicBezTo>
                <a:cubicBezTo>
                  <a:pt x="1213" y="216"/>
                  <a:pt x="1213" y="216"/>
                  <a:pt x="1213" y="216"/>
                </a:cubicBezTo>
                <a:cubicBezTo>
                  <a:pt x="1213" y="216"/>
                  <a:pt x="1213" y="216"/>
                  <a:pt x="1213" y="216"/>
                </a:cubicBezTo>
                <a:cubicBezTo>
                  <a:pt x="1214" y="216"/>
                  <a:pt x="1214" y="216"/>
                  <a:pt x="1214" y="216"/>
                </a:cubicBezTo>
                <a:cubicBezTo>
                  <a:pt x="1215" y="217"/>
                  <a:pt x="1215" y="217"/>
                  <a:pt x="1215" y="217"/>
                </a:cubicBezTo>
                <a:cubicBezTo>
                  <a:pt x="1217" y="218"/>
                  <a:pt x="1217" y="218"/>
                  <a:pt x="1217" y="218"/>
                </a:cubicBezTo>
                <a:cubicBezTo>
                  <a:pt x="1218" y="218"/>
                  <a:pt x="1218" y="218"/>
                  <a:pt x="1218" y="218"/>
                </a:cubicBezTo>
                <a:cubicBezTo>
                  <a:pt x="1218" y="217"/>
                  <a:pt x="1218" y="217"/>
                  <a:pt x="1218" y="217"/>
                </a:cubicBezTo>
                <a:cubicBezTo>
                  <a:pt x="1219" y="217"/>
                  <a:pt x="1219" y="217"/>
                  <a:pt x="1219" y="217"/>
                </a:cubicBezTo>
                <a:cubicBezTo>
                  <a:pt x="1219" y="217"/>
                  <a:pt x="1219" y="217"/>
                  <a:pt x="1219" y="217"/>
                </a:cubicBezTo>
                <a:cubicBezTo>
                  <a:pt x="1219" y="219"/>
                  <a:pt x="1219" y="219"/>
                  <a:pt x="1219" y="219"/>
                </a:cubicBezTo>
                <a:cubicBezTo>
                  <a:pt x="1220" y="219"/>
                  <a:pt x="1220" y="219"/>
                  <a:pt x="1220" y="219"/>
                </a:cubicBezTo>
                <a:cubicBezTo>
                  <a:pt x="1221" y="218"/>
                  <a:pt x="1221" y="218"/>
                  <a:pt x="1221" y="218"/>
                </a:cubicBezTo>
                <a:cubicBezTo>
                  <a:pt x="1223" y="216"/>
                  <a:pt x="1223" y="216"/>
                  <a:pt x="1223" y="216"/>
                </a:cubicBezTo>
                <a:cubicBezTo>
                  <a:pt x="1224" y="215"/>
                  <a:pt x="1224" y="215"/>
                  <a:pt x="1224" y="215"/>
                </a:cubicBezTo>
                <a:cubicBezTo>
                  <a:pt x="1223" y="215"/>
                  <a:pt x="1223" y="215"/>
                  <a:pt x="1223" y="215"/>
                </a:cubicBezTo>
                <a:cubicBezTo>
                  <a:pt x="1224" y="213"/>
                  <a:pt x="1224" y="213"/>
                  <a:pt x="1224" y="213"/>
                </a:cubicBezTo>
                <a:cubicBezTo>
                  <a:pt x="1224" y="213"/>
                  <a:pt x="1224" y="213"/>
                  <a:pt x="1224" y="213"/>
                </a:cubicBezTo>
                <a:cubicBezTo>
                  <a:pt x="1225" y="212"/>
                  <a:pt x="1225" y="212"/>
                  <a:pt x="1225" y="212"/>
                </a:cubicBezTo>
                <a:cubicBezTo>
                  <a:pt x="1225" y="213"/>
                  <a:pt x="1225" y="213"/>
                  <a:pt x="1225" y="213"/>
                </a:cubicBezTo>
                <a:cubicBezTo>
                  <a:pt x="1225" y="214"/>
                  <a:pt x="1225" y="214"/>
                  <a:pt x="1225" y="214"/>
                </a:cubicBezTo>
                <a:cubicBezTo>
                  <a:pt x="1226" y="214"/>
                  <a:pt x="1226" y="214"/>
                  <a:pt x="1226" y="214"/>
                </a:cubicBezTo>
                <a:cubicBezTo>
                  <a:pt x="1227" y="214"/>
                  <a:pt x="1227" y="214"/>
                  <a:pt x="1227" y="214"/>
                </a:cubicBezTo>
                <a:cubicBezTo>
                  <a:pt x="1228" y="212"/>
                  <a:pt x="1228" y="212"/>
                  <a:pt x="1228" y="212"/>
                </a:cubicBezTo>
                <a:cubicBezTo>
                  <a:pt x="1229" y="210"/>
                  <a:pt x="1229" y="210"/>
                  <a:pt x="1229" y="210"/>
                </a:cubicBezTo>
                <a:cubicBezTo>
                  <a:pt x="1229" y="209"/>
                  <a:pt x="1229" y="209"/>
                  <a:pt x="1229" y="209"/>
                </a:cubicBezTo>
                <a:cubicBezTo>
                  <a:pt x="1229" y="208"/>
                  <a:pt x="1229" y="208"/>
                  <a:pt x="1229" y="208"/>
                </a:cubicBezTo>
                <a:cubicBezTo>
                  <a:pt x="1231" y="205"/>
                  <a:pt x="1231" y="205"/>
                  <a:pt x="1231" y="205"/>
                </a:cubicBezTo>
                <a:cubicBezTo>
                  <a:pt x="1233" y="205"/>
                  <a:pt x="1233" y="205"/>
                  <a:pt x="1233" y="205"/>
                </a:cubicBezTo>
                <a:cubicBezTo>
                  <a:pt x="1233" y="204"/>
                  <a:pt x="1233" y="204"/>
                  <a:pt x="1233" y="204"/>
                </a:cubicBezTo>
                <a:cubicBezTo>
                  <a:pt x="1233" y="203"/>
                  <a:pt x="1233" y="203"/>
                  <a:pt x="1233" y="203"/>
                </a:cubicBezTo>
                <a:cubicBezTo>
                  <a:pt x="1233" y="202"/>
                  <a:pt x="1233" y="202"/>
                  <a:pt x="1233" y="202"/>
                </a:cubicBezTo>
                <a:cubicBezTo>
                  <a:pt x="1233" y="202"/>
                  <a:pt x="1233" y="202"/>
                  <a:pt x="1233" y="202"/>
                </a:cubicBezTo>
                <a:cubicBezTo>
                  <a:pt x="1234" y="202"/>
                  <a:pt x="1234" y="202"/>
                  <a:pt x="1234" y="202"/>
                </a:cubicBezTo>
                <a:cubicBezTo>
                  <a:pt x="1235" y="202"/>
                  <a:pt x="1235" y="202"/>
                  <a:pt x="1235" y="202"/>
                </a:cubicBezTo>
                <a:cubicBezTo>
                  <a:pt x="1235" y="202"/>
                  <a:pt x="1235" y="202"/>
                  <a:pt x="1235" y="202"/>
                </a:cubicBezTo>
                <a:cubicBezTo>
                  <a:pt x="1236" y="201"/>
                  <a:pt x="1236" y="201"/>
                  <a:pt x="1236" y="201"/>
                </a:cubicBezTo>
                <a:cubicBezTo>
                  <a:pt x="1236" y="200"/>
                  <a:pt x="1236" y="200"/>
                  <a:pt x="1236" y="200"/>
                </a:cubicBezTo>
                <a:cubicBezTo>
                  <a:pt x="1235" y="199"/>
                  <a:pt x="1235" y="199"/>
                  <a:pt x="1235" y="199"/>
                </a:cubicBezTo>
                <a:cubicBezTo>
                  <a:pt x="1236" y="200"/>
                  <a:pt x="1236" y="200"/>
                  <a:pt x="1236" y="200"/>
                </a:cubicBezTo>
                <a:cubicBezTo>
                  <a:pt x="1237" y="201"/>
                  <a:pt x="1237" y="201"/>
                  <a:pt x="1237" y="201"/>
                </a:cubicBezTo>
                <a:cubicBezTo>
                  <a:pt x="1237" y="200"/>
                  <a:pt x="1237" y="200"/>
                  <a:pt x="1237" y="200"/>
                </a:cubicBezTo>
                <a:cubicBezTo>
                  <a:pt x="1237" y="199"/>
                  <a:pt x="1237" y="199"/>
                  <a:pt x="1237" y="199"/>
                </a:cubicBezTo>
                <a:cubicBezTo>
                  <a:pt x="1237" y="197"/>
                  <a:pt x="1237" y="197"/>
                  <a:pt x="1237" y="197"/>
                </a:cubicBezTo>
                <a:cubicBezTo>
                  <a:pt x="1238" y="197"/>
                  <a:pt x="1238" y="197"/>
                  <a:pt x="1238" y="197"/>
                </a:cubicBezTo>
                <a:cubicBezTo>
                  <a:pt x="1240" y="197"/>
                  <a:pt x="1240" y="197"/>
                  <a:pt x="1240" y="197"/>
                </a:cubicBezTo>
                <a:cubicBezTo>
                  <a:pt x="1240" y="195"/>
                  <a:pt x="1240" y="195"/>
                  <a:pt x="1240" y="195"/>
                </a:cubicBezTo>
                <a:cubicBezTo>
                  <a:pt x="1239" y="195"/>
                  <a:pt x="1239" y="195"/>
                  <a:pt x="1239" y="195"/>
                </a:cubicBezTo>
                <a:cubicBezTo>
                  <a:pt x="1240" y="194"/>
                  <a:pt x="1240" y="194"/>
                  <a:pt x="1240" y="194"/>
                </a:cubicBezTo>
                <a:cubicBezTo>
                  <a:pt x="1241" y="194"/>
                  <a:pt x="1241" y="194"/>
                  <a:pt x="1241" y="194"/>
                </a:cubicBezTo>
                <a:cubicBezTo>
                  <a:pt x="1242" y="194"/>
                  <a:pt x="1242" y="194"/>
                  <a:pt x="1242" y="194"/>
                </a:cubicBezTo>
                <a:cubicBezTo>
                  <a:pt x="1243" y="192"/>
                  <a:pt x="1243" y="192"/>
                  <a:pt x="1243" y="192"/>
                </a:cubicBezTo>
                <a:cubicBezTo>
                  <a:pt x="1245" y="191"/>
                  <a:pt x="1245" y="191"/>
                  <a:pt x="1245" y="191"/>
                </a:cubicBezTo>
                <a:cubicBezTo>
                  <a:pt x="1246" y="191"/>
                  <a:pt x="1246" y="191"/>
                  <a:pt x="1246" y="191"/>
                </a:cubicBezTo>
                <a:cubicBezTo>
                  <a:pt x="1246" y="192"/>
                  <a:pt x="1246" y="192"/>
                  <a:pt x="1246" y="192"/>
                </a:cubicBezTo>
                <a:cubicBezTo>
                  <a:pt x="1247" y="191"/>
                  <a:pt x="1247" y="191"/>
                  <a:pt x="1247" y="191"/>
                </a:cubicBezTo>
                <a:cubicBezTo>
                  <a:pt x="1248" y="190"/>
                  <a:pt x="1248" y="190"/>
                  <a:pt x="1248" y="190"/>
                </a:cubicBezTo>
                <a:cubicBezTo>
                  <a:pt x="1249" y="188"/>
                  <a:pt x="1249" y="188"/>
                  <a:pt x="1249" y="188"/>
                </a:cubicBezTo>
                <a:cubicBezTo>
                  <a:pt x="1249" y="186"/>
                  <a:pt x="1249" y="186"/>
                  <a:pt x="1249" y="186"/>
                </a:cubicBezTo>
                <a:cubicBezTo>
                  <a:pt x="1247" y="185"/>
                  <a:pt x="1247" y="185"/>
                  <a:pt x="1247" y="185"/>
                </a:cubicBezTo>
                <a:cubicBezTo>
                  <a:pt x="1247" y="185"/>
                  <a:pt x="1247" y="185"/>
                  <a:pt x="1247" y="185"/>
                </a:cubicBezTo>
                <a:cubicBezTo>
                  <a:pt x="1248" y="184"/>
                  <a:pt x="1248" y="184"/>
                  <a:pt x="1248" y="184"/>
                </a:cubicBezTo>
                <a:cubicBezTo>
                  <a:pt x="1248" y="182"/>
                  <a:pt x="1248" y="182"/>
                  <a:pt x="1248" y="182"/>
                </a:cubicBezTo>
                <a:cubicBezTo>
                  <a:pt x="1247" y="181"/>
                  <a:pt x="1247" y="181"/>
                  <a:pt x="1247" y="181"/>
                </a:cubicBezTo>
                <a:cubicBezTo>
                  <a:pt x="1246" y="180"/>
                  <a:pt x="1246" y="180"/>
                  <a:pt x="1246" y="180"/>
                </a:cubicBezTo>
                <a:cubicBezTo>
                  <a:pt x="1246" y="178"/>
                  <a:pt x="1246" y="178"/>
                  <a:pt x="1246" y="178"/>
                </a:cubicBezTo>
                <a:cubicBezTo>
                  <a:pt x="1245" y="177"/>
                  <a:pt x="1245" y="177"/>
                  <a:pt x="1245" y="177"/>
                </a:cubicBezTo>
                <a:cubicBezTo>
                  <a:pt x="1245" y="176"/>
                  <a:pt x="1245" y="176"/>
                  <a:pt x="1245" y="176"/>
                </a:cubicBezTo>
                <a:cubicBezTo>
                  <a:pt x="1246" y="176"/>
                  <a:pt x="1246" y="176"/>
                  <a:pt x="1246" y="176"/>
                </a:cubicBezTo>
                <a:cubicBezTo>
                  <a:pt x="1247" y="176"/>
                  <a:pt x="1247" y="176"/>
                  <a:pt x="1247" y="176"/>
                </a:cubicBezTo>
                <a:cubicBezTo>
                  <a:pt x="1247" y="178"/>
                  <a:pt x="1247" y="178"/>
                  <a:pt x="1247" y="178"/>
                </a:cubicBezTo>
                <a:cubicBezTo>
                  <a:pt x="1248" y="179"/>
                  <a:pt x="1248" y="179"/>
                  <a:pt x="1248" y="179"/>
                </a:cubicBezTo>
                <a:cubicBezTo>
                  <a:pt x="1248" y="181"/>
                  <a:pt x="1248" y="181"/>
                  <a:pt x="1248" y="181"/>
                </a:cubicBezTo>
                <a:cubicBezTo>
                  <a:pt x="1249" y="183"/>
                  <a:pt x="1249" y="183"/>
                  <a:pt x="1249" y="183"/>
                </a:cubicBezTo>
                <a:cubicBezTo>
                  <a:pt x="1250" y="183"/>
                  <a:pt x="1250" y="183"/>
                  <a:pt x="1250" y="183"/>
                </a:cubicBezTo>
                <a:cubicBezTo>
                  <a:pt x="1251" y="184"/>
                  <a:pt x="1251" y="184"/>
                  <a:pt x="1251" y="184"/>
                </a:cubicBezTo>
                <a:cubicBezTo>
                  <a:pt x="1251" y="185"/>
                  <a:pt x="1251" y="185"/>
                  <a:pt x="1251" y="185"/>
                </a:cubicBezTo>
                <a:cubicBezTo>
                  <a:pt x="1251" y="187"/>
                  <a:pt x="1251" y="187"/>
                  <a:pt x="1251" y="187"/>
                </a:cubicBezTo>
                <a:cubicBezTo>
                  <a:pt x="1253" y="188"/>
                  <a:pt x="1253" y="188"/>
                  <a:pt x="1253" y="188"/>
                </a:cubicBezTo>
                <a:cubicBezTo>
                  <a:pt x="1254" y="188"/>
                  <a:pt x="1254" y="188"/>
                  <a:pt x="1254" y="188"/>
                </a:cubicBezTo>
                <a:cubicBezTo>
                  <a:pt x="1254" y="187"/>
                  <a:pt x="1254" y="187"/>
                  <a:pt x="1254" y="187"/>
                </a:cubicBezTo>
                <a:cubicBezTo>
                  <a:pt x="1255" y="186"/>
                  <a:pt x="1255" y="186"/>
                  <a:pt x="1255" y="186"/>
                </a:cubicBezTo>
                <a:cubicBezTo>
                  <a:pt x="1255" y="186"/>
                  <a:pt x="1255" y="186"/>
                  <a:pt x="1255" y="186"/>
                </a:cubicBezTo>
                <a:cubicBezTo>
                  <a:pt x="1256" y="187"/>
                  <a:pt x="1256" y="187"/>
                  <a:pt x="1256" y="187"/>
                </a:cubicBezTo>
                <a:cubicBezTo>
                  <a:pt x="1258" y="188"/>
                  <a:pt x="1258" y="188"/>
                  <a:pt x="1258" y="188"/>
                </a:cubicBezTo>
                <a:cubicBezTo>
                  <a:pt x="1259" y="187"/>
                  <a:pt x="1259" y="187"/>
                  <a:pt x="1259" y="187"/>
                </a:cubicBezTo>
                <a:cubicBezTo>
                  <a:pt x="1260" y="186"/>
                  <a:pt x="1260" y="186"/>
                  <a:pt x="1260" y="186"/>
                </a:cubicBezTo>
                <a:cubicBezTo>
                  <a:pt x="1261" y="187"/>
                  <a:pt x="1261" y="187"/>
                  <a:pt x="1261" y="187"/>
                </a:cubicBezTo>
                <a:cubicBezTo>
                  <a:pt x="1262" y="187"/>
                  <a:pt x="1262" y="187"/>
                  <a:pt x="1262" y="187"/>
                </a:cubicBezTo>
                <a:cubicBezTo>
                  <a:pt x="1263" y="186"/>
                  <a:pt x="1263" y="186"/>
                  <a:pt x="1263" y="186"/>
                </a:cubicBezTo>
                <a:cubicBezTo>
                  <a:pt x="1263" y="185"/>
                  <a:pt x="1263" y="185"/>
                  <a:pt x="1263" y="185"/>
                </a:cubicBezTo>
                <a:cubicBezTo>
                  <a:pt x="1264" y="185"/>
                  <a:pt x="1264" y="185"/>
                  <a:pt x="1264" y="185"/>
                </a:cubicBezTo>
                <a:cubicBezTo>
                  <a:pt x="1264" y="184"/>
                  <a:pt x="1264" y="184"/>
                  <a:pt x="1264" y="184"/>
                </a:cubicBezTo>
                <a:cubicBezTo>
                  <a:pt x="1265" y="183"/>
                  <a:pt x="1265" y="183"/>
                  <a:pt x="1265" y="183"/>
                </a:cubicBezTo>
                <a:cubicBezTo>
                  <a:pt x="1266" y="184"/>
                  <a:pt x="1266" y="184"/>
                  <a:pt x="1266" y="184"/>
                </a:cubicBezTo>
                <a:cubicBezTo>
                  <a:pt x="1268" y="186"/>
                  <a:pt x="1268" y="186"/>
                  <a:pt x="1268" y="186"/>
                </a:cubicBezTo>
                <a:cubicBezTo>
                  <a:pt x="1269" y="187"/>
                  <a:pt x="1269" y="187"/>
                  <a:pt x="1269" y="187"/>
                </a:cubicBezTo>
                <a:cubicBezTo>
                  <a:pt x="1270" y="187"/>
                  <a:pt x="1270" y="187"/>
                  <a:pt x="1270" y="187"/>
                </a:cubicBezTo>
                <a:cubicBezTo>
                  <a:pt x="1270" y="186"/>
                  <a:pt x="1270" y="186"/>
                  <a:pt x="1270" y="186"/>
                </a:cubicBezTo>
                <a:cubicBezTo>
                  <a:pt x="1271" y="186"/>
                  <a:pt x="1271" y="186"/>
                  <a:pt x="1271" y="186"/>
                </a:cubicBezTo>
                <a:cubicBezTo>
                  <a:pt x="1272" y="184"/>
                  <a:pt x="1272" y="184"/>
                  <a:pt x="1272" y="184"/>
                </a:cubicBezTo>
                <a:cubicBezTo>
                  <a:pt x="1272" y="184"/>
                  <a:pt x="1272" y="184"/>
                  <a:pt x="1272" y="184"/>
                </a:cubicBezTo>
                <a:cubicBezTo>
                  <a:pt x="1273" y="184"/>
                  <a:pt x="1273" y="184"/>
                  <a:pt x="1273" y="184"/>
                </a:cubicBezTo>
                <a:cubicBezTo>
                  <a:pt x="1273" y="184"/>
                  <a:pt x="1273" y="184"/>
                  <a:pt x="1273" y="184"/>
                </a:cubicBezTo>
                <a:cubicBezTo>
                  <a:pt x="1274" y="183"/>
                  <a:pt x="1274" y="183"/>
                  <a:pt x="1274" y="183"/>
                </a:cubicBezTo>
                <a:cubicBezTo>
                  <a:pt x="1274" y="183"/>
                  <a:pt x="1274" y="183"/>
                  <a:pt x="1274" y="183"/>
                </a:cubicBezTo>
                <a:cubicBezTo>
                  <a:pt x="1275" y="184"/>
                  <a:pt x="1275" y="184"/>
                  <a:pt x="1275" y="184"/>
                </a:cubicBezTo>
                <a:cubicBezTo>
                  <a:pt x="1276" y="184"/>
                  <a:pt x="1276" y="184"/>
                  <a:pt x="1276" y="184"/>
                </a:cubicBezTo>
                <a:cubicBezTo>
                  <a:pt x="1276" y="183"/>
                  <a:pt x="1276" y="183"/>
                  <a:pt x="1276" y="183"/>
                </a:cubicBezTo>
                <a:cubicBezTo>
                  <a:pt x="1276" y="182"/>
                  <a:pt x="1276" y="182"/>
                  <a:pt x="1276" y="182"/>
                </a:cubicBezTo>
                <a:cubicBezTo>
                  <a:pt x="1277" y="182"/>
                  <a:pt x="1277" y="182"/>
                  <a:pt x="1277" y="182"/>
                </a:cubicBezTo>
                <a:cubicBezTo>
                  <a:pt x="1279" y="182"/>
                  <a:pt x="1279" y="182"/>
                  <a:pt x="1279" y="182"/>
                </a:cubicBezTo>
                <a:cubicBezTo>
                  <a:pt x="1280" y="181"/>
                  <a:pt x="1280" y="181"/>
                  <a:pt x="1280" y="181"/>
                </a:cubicBezTo>
                <a:cubicBezTo>
                  <a:pt x="1280" y="180"/>
                  <a:pt x="1280" y="180"/>
                  <a:pt x="1280" y="180"/>
                </a:cubicBezTo>
                <a:cubicBezTo>
                  <a:pt x="1280" y="180"/>
                  <a:pt x="1280" y="180"/>
                  <a:pt x="1280" y="180"/>
                </a:cubicBezTo>
                <a:cubicBezTo>
                  <a:pt x="1280" y="181"/>
                  <a:pt x="1280" y="181"/>
                  <a:pt x="1280" y="181"/>
                </a:cubicBezTo>
                <a:cubicBezTo>
                  <a:pt x="1281" y="182"/>
                  <a:pt x="1281" y="182"/>
                  <a:pt x="1281" y="182"/>
                </a:cubicBezTo>
                <a:cubicBezTo>
                  <a:pt x="1282" y="181"/>
                  <a:pt x="1282" y="181"/>
                  <a:pt x="1282" y="181"/>
                </a:cubicBezTo>
                <a:cubicBezTo>
                  <a:pt x="1283" y="179"/>
                  <a:pt x="1283" y="179"/>
                  <a:pt x="1283" y="179"/>
                </a:cubicBezTo>
                <a:cubicBezTo>
                  <a:pt x="1283" y="180"/>
                  <a:pt x="1283" y="180"/>
                  <a:pt x="1283" y="180"/>
                </a:cubicBezTo>
                <a:cubicBezTo>
                  <a:pt x="1284" y="181"/>
                  <a:pt x="1284" y="181"/>
                  <a:pt x="1284" y="181"/>
                </a:cubicBezTo>
                <a:cubicBezTo>
                  <a:pt x="1285" y="181"/>
                  <a:pt x="1285" y="181"/>
                  <a:pt x="1285" y="181"/>
                </a:cubicBezTo>
                <a:cubicBezTo>
                  <a:pt x="1286" y="179"/>
                  <a:pt x="1286" y="179"/>
                  <a:pt x="1286" y="179"/>
                </a:cubicBezTo>
                <a:cubicBezTo>
                  <a:pt x="1287" y="179"/>
                  <a:pt x="1287" y="179"/>
                  <a:pt x="1287" y="179"/>
                </a:cubicBezTo>
                <a:cubicBezTo>
                  <a:pt x="1287" y="180"/>
                  <a:pt x="1287" y="180"/>
                  <a:pt x="1287" y="180"/>
                </a:cubicBezTo>
                <a:cubicBezTo>
                  <a:pt x="1288" y="180"/>
                  <a:pt x="1288" y="180"/>
                  <a:pt x="1288" y="180"/>
                </a:cubicBezTo>
                <a:cubicBezTo>
                  <a:pt x="1289" y="180"/>
                  <a:pt x="1289" y="180"/>
                  <a:pt x="1289" y="180"/>
                </a:cubicBezTo>
                <a:cubicBezTo>
                  <a:pt x="1290" y="179"/>
                  <a:pt x="1290" y="179"/>
                  <a:pt x="1290" y="179"/>
                </a:cubicBezTo>
                <a:cubicBezTo>
                  <a:pt x="1291" y="179"/>
                  <a:pt x="1291" y="179"/>
                  <a:pt x="1291" y="179"/>
                </a:cubicBezTo>
                <a:cubicBezTo>
                  <a:pt x="1292" y="179"/>
                  <a:pt x="1292" y="179"/>
                  <a:pt x="1292" y="179"/>
                </a:cubicBezTo>
                <a:cubicBezTo>
                  <a:pt x="1294" y="178"/>
                  <a:pt x="1294" y="178"/>
                  <a:pt x="1294" y="178"/>
                </a:cubicBezTo>
                <a:cubicBezTo>
                  <a:pt x="1295" y="178"/>
                  <a:pt x="1295" y="178"/>
                  <a:pt x="1295" y="178"/>
                </a:cubicBezTo>
                <a:cubicBezTo>
                  <a:pt x="1296" y="179"/>
                  <a:pt x="1296" y="179"/>
                  <a:pt x="1296" y="179"/>
                </a:cubicBezTo>
                <a:cubicBezTo>
                  <a:pt x="1296" y="179"/>
                  <a:pt x="1296" y="179"/>
                  <a:pt x="1296" y="179"/>
                </a:cubicBezTo>
                <a:cubicBezTo>
                  <a:pt x="1297" y="177"/>
                  <a:pt x="1297" y="177"/>
                  <a:pt x="1297" y="177"/>
                </a:cubicBezTo>
                <a:cubicBezTo>
                  <a:pt x="1298" y="176"/>
                  <a:pt x="1298" y="176"/>
                  <a:pt x="1298" y="176"/>
                </a:cubicBezTo>
                <a:cubicBezTo>
                  <a:pt x="1300" y="176"/>
                  <a:pt x="1300" y="176"/>
                  <a:pt x="1300" y="176"/>
                </a:cubicBezTo>
                <a:cubicBezTo>
                  <a:pt x="1301" y="175"/>
                  <a:pt x="1301" y="175"/>
                  <a:pt x="1301" y="175"/>
                </a:cubicBezTo>
                <a:cubicBezTo>
                  <a:pt x="1302" y="175"/>
                  <a:pt x="1302" y="175"/>
                  <a:pt x="1302" y="175"/>
                </a:cubicBezTo>
                <a:cubicBezTo>
                  <a:pt x="1303" y="174"/>
                  <a:pt x="1303" y="174"/>
                  <a:pt x="1303" y="174"/>
                </a:cubicBezTo>
                <a:cubicBezTo>
                  <a:pt x="1303" y="173"/>
                  <a:pt x="1303" y="173"/>
                  <a:pt x="1303" y="173"/>
                </a:cubicBezTo>
                <a:cubicBezTo>
                  <a:pt x="1303" y="172"/>
                  <a:pt x="1303" y="172"/>
                  <a:pt x="1303" y="172"/>
                </a:cubicBezTo>
                <a:cubicBezTo>
                  <a:pt x="1303" y="171"/>
                  <a:pt x="1303" y="171"/>
                  <a:pt x="1303" y="171"/>
                </a:cubicBezTo>
                <a:lnTo>
                  <a:pt x="1304" y="171"/>
                </a:lnTo>
                <a:close/>
                <a:moveTo>
                  <a:pt x="1370" y="3"/>
                </a:moveTo>
                <a:cubicBezTo>
                  <a:pt x="1370" y="2"/>
                  <a:pt x="1370" y="2"/>
                  <a:pt x="1370" y="2"/>
                </a:cubicBezTo>
                <a:cubicBezTo>
                  <a:pt x="1371" y="3"/>
                  <a:pt x="1371" y="3"/>
                  <a:pt x="1371" y="3"/>
                </a:cubicBezTo>
                <a:cubicBezTo>
                  <a:pt x="1372" y="4"/>
                  <a:pt x="1372" y="4"/>
                  <a:pt x="1372" y="4"/>
                </a:cubicBezTo>
                <a:cubicBezTo>
                  <a:pt x="1374" y="5"/>
                  <a:pt x="1374" y="5"/>
                  <a:pt x="1374" y="5"/>
                </a:cubicBezTo>
                <a:cubicBezTo>
                  <a:pt x="1375" y="6"/>
                  <a:pt x="1375" y="6"/>
                  <a:pt x="1375" y="6"/>
                </a:cubicBezTo>
                <a:cubicBezTo>
                  <a:pt x="1376" y="7"/>
                  <a:pt x="1376" y="7"/>
                  <a:pt x="1376" y="7"/>
                </a:cubicBezTo>
                <a:cubicBezTo>
                  <a:pt x="1376" y="6"/>
                  <a:pt x="1376" y="6"/>
                  <a:pt x="1376" y="6"/>
                </a:cubicBezTo>
                <a:cubicBezTo>
                  <a:pt x="1377" y="4"/>
                  <a:pt x="1377" y="4"/>
                  <a:pt x="1377" y="4"/>
                </a:cubicBezTo>
                <a:cubicBezTo>
                  <a:pt x="1377" y="3"/>
                  <a:pt x="1377" y="3"/>
                  <a:pt x="1377" y="3"/>
                </a:cubicBezTo>
                <a:cubicBezTo>
                  <a:pt x="1378" y="0"/>
                  <a:pt x="1378" y="0"/>
                  <a:pt x="1378" y="0"/>
                </a:cubicBezTo>
                <a:cubicBezTo>
                  <a:pt x="1368" y="0"/>
                  <a:pt x="1368" y="0"/>
                  <a:pt x="1368" y="0"/>
                </a:cubicBezTo>
                <a:cubicBezTo>
                  <a:pt x="1368" y="2"/>
                  <a:pt x="1368" y="2"/>
                  <a:pt x="1368" y="2"/>
                </a:cubicBezTo>
                <a:cubicBezTo>
                  <a:pt x="1368" y="2"/>
                  <a:pt x="1368" y="2"/>
                  <a:pt x="1368" y="2"/>
                </a:cubicBezTo>
                <a:lnTo>
                  <a:pt x="1370" y="3"/>
                </a:lnTo>
                <a:close/>
                <a:moveTo>
                  <a:pt x="3232" y="1495"/>
                </a:moveTo>
                <a:cubicBezTo>
                  <a:pt x="3231" y="1495"/>
                  <a:pt x="3231" y="1495"/>
                  <a:pt x="3231" y="1495"/>
                </a:cubicBezTo>
                <a:cubicBezTo>
                  <a:pt x="3232" y="1496"/>
                  <a:pt x="3232" y="1496"/>
                  <a:pt x="3232" y="1496"/>
                </a:cubicBezTo>
                <a:lnTo>
                  <a:pt x="3232" y="1495"/>
                </a:lnTo>
                <a:close/>
                <a:moveTo>
                  <a:pt x="3229" y="1505"/>
                </a:moveTo>
                <a:cubicBezTo>
                  <a:pt x="3230" y="1505"/>
                  <a:pt x="3230" y="1505"/>
                  <a:pt x="3230" y="1505"/>
                </a:cubicBezTo>
                <a:cubicBezTo>
                  <a:pt x="3230" y="1504"/>
                  <a:pt x="3230" y="1504"/>
                  <a:pt x="3230" y="1504"/>
                </a:cubicBezTo>
                <a:cubicBezTo>
                  <a:pt x="3229" y="1504"/>
                  <a:pt x="3229" y="1504"/>
                  <a:pt x="3229" y="1504"/>
                </a:cubicBezTo>
                <a:lnTo>
                  <a:pt x="3229" y="1505"/>
                </a:lnTo>
                <a:close/>
                <a:moveTo>
                  <a:pt x="1906" y="57"/>
                </a:moveTo>
                <a:cubicBezTo>
                  <a:pt x="1907" y="56"/>
                  <a:pt x="1907" y="56"/>
                  <a:pt x="1907" y="56"/>
                </a:cubicBezTo>
                <a:cubicBezTo>
                  <a:pt x="1907" y="55"/>
                  <a:pt x="1907" y="55"/>
                  <a:pt x="1907" y="55"/>
                </a:cubicBezTo>
                <a:cubicBezTo>
                  <a:pt x="1908" y="54"/>
                  <a:pt x="1908" y="54"/>
                  <a:pt x="1908" y="54"/>
                </a:cubicBezTo>
                <a:cubicBezTo>
                  <a:pt x="1911" y="52"/>
                  <a:pt x="1911" y="52"/>
                  <a:pt x="1911" y="52"/>
                </a:cubicBezTo>
                <a:cubicBezTo>
                  <a:pt x="1913" y="51"/>
                  <a:pt x="1913" y="51"/>
                  <a:pt x="1913" y="51"/>
                </a:cubicBezTo>
                <a:cubicBezTo>
                  <a:pt x="1915" y="52"/>
                  <a:pt x="1915" y="52"/>
                  <a:pt x="1915" y="52"/>
                </a:cubicBezTo>
                <a:cubicBezTo>
                  <a:pt x="1916" y="52"/>
                  <a:pt x="1916" y="52"/>
                  <a:pt x="1916" y="52"/>
                </a:cubicBezTo>
                <a:cubicBezTo>
                  <a:pt x="1916" y="53"/>
                  <a:pt x="1916" y="53"/>
                  <a:pt x="1916" y="53"/>
                </a:cubicBezTo>
                <a:cubicBezTo>
                  <a:pt x="1915" y="53"/>
                  <a:pt x="1915" y="53"/>
                  <a:pt x="1915" y="53"/>
                </a:cubicBezTo>
                <a:cubicBezTo>
                  <a:pt x="1914" y="52"/>
                  <a:pt x="1914" y="52"/>
                  <a:pt x="1914" y="52"/>
                </a:cubicBezTo>
                <a:cubicBezTo>
                  <a:pt x="1913" y="52"/>
                  <a:pt x="1913" y="52"/>
                  <a:pt x="1913" y="52"/>
                </a:cubicBezTo>
                <a:cubicBezTo>
                  <a:pt x="1912" y="54"/>
                  <a:pt x="1912" y="54"/>
                  <a:pt x="1912" y="54"/>
                </a:cubicBezTo>
                <a:cubicBezTo>
                  <a:pt x="1909" y="55"/>
                  <a:pt x="1909" y="55"/>
                  <a:pt x="1909" y="55"/>
                </a:cubicBezTo>
                <a:cubicBezTo>
                  <a:pt x="1908" y="57"/>
                  <a:pt x="1908" y="57"/>
                  <a:pt x="1908" y="57"/>
                </a:cubicBezTo>
                <a:cubicBezTo>
                  <a:pt x="1908" y="59"/>
                  <a:pt x="1908" y="59"/>
                  <a:pt x="1908" y="59"/>
                </a:cubicBezTo>
                <a:cubicBezTo>
                  <a:pt x="1908" y="60"/>
                  <a:pt x="1908" y="60"/>
                  <a:pt x="1908" y="60"/>
                </a:cubicBezTo>
                <a:cubicBezTo>
                  <a:pt x="1908" y="61"/>
                  <a:pt x="1908" y="61"/>
                  <a:pt x="1908" y="61"/>
                </a:cubicBezTo>
                <a:cubicBezTo>
                  <a:pt x="1908" y="61"/>
                  <a:pt x="1908" y="62"/>
                  <a:pt x="1908" y="62"/>
                </a:cubicBezTo>
                <a:cubicBezTo>
                  <a:pt x="1911" y="62"/>
                  <a:pt x="1911" y="62"/>
                  <a:pt x="1911" y="62"/>
                </a:cubicBezTo>
                <a:cubicBezTo>
                  <a:pt x="1914" y="61"/>
                  <a:pt x="1914" y="61"/>
                  <a:pt x="1914" y="61"/>
                </a:cubicBezTo>
                <a:cubicBezTo>
                  <a:pt x="1916" y="60"/>
                  <a:pt x="1916" y="60"/>
                  <a:pt x="1916" y="60"/>
                </a:cubicBezTo>
                <a:cubicBezTo>
                  <a:pt x="1918" y="60"/>
                  <a:pt x="1918" y="60"/>
                  <a:pt x="1918" y="60"/>
                </a:cubicBezTo>
                <a:cubicBezTo>
                  <a:pt x="1919" y="61"/>
                  <a:pt x="1919" y="61"/>
                  <a:pt x="1919" y="61"/>
                </a:cubicBezTo>
                <a:cubicBezTo>
                  <a:pt x="1921" y="62"/>
                  <a:pt x="1921" y="62"/>
                  <a:pt x="1921" y="62"/>
                </a:cubicBezTo>
                <a:cubicBezTo>
                  <a:pt x="1923" y="61"/>
                  <a:pt x="1923" y="61"/>
                  <a:pt x="1923" y="61"/>
                </a:cubicBezTo>
                <a:cubicBezTo>
                  <a:pt x="1922" y="60"/>
                  <a:pt x="1922" y="60"/>
                  <a:pt x="1922" y="60"/>
                </a:cubicBezTo>
                <a:cubicBezTo>
                  <a:pt x="1922" y="58"/>
                  <a:pt x="1922" y="58"/>
                  <a:pt x="1922" y="58"/>
                </a:cubicBezTo>
                <a:cubicBezTo>
                  <a:pt x="1923" y="59"/>
                  <a:pt x="1923" y="59"/>
                  <a:pt x="1923" y="59"/>
                </a:cubicBezTo>
                <a:cubicBezTo>
                  <a:pt x="1924" y="61"/>
                  <a:pt x="1924" y="61"/>
                  <a:pt x="1924" y="61"/>
                </a:cubicBezTo>
                <a:cubicBezTo>
                  <a:pt x="1926" y="61"/>
                  <a:pt x="1926" y="61"/>
                  <a:pt x="1926" y="61"/>
                </a:cubicBezTo>
                <a:cubicBezTo>
                  <a:pt x="1928" y="61"/>
                  <a:pt x="1928" y="61"/>
                  <a:pt x="1928" y="61"/>
                </a:cubicBezTo>
                <a:cubicBezTo>
                  <a:pt x="1929" y="60"/>
                  <a:pt x="1929" y="60"/>
                  <a:pt x="1929" y="60"/>
                </a:cubicBezTo>
                <a:cubicBezTo>
                  <a:pt x="1930" y="60"/>
                  <a:pt x="1930" y="60"/>
                  <a:pt x="1930" y="60"/>
                </a:cubicBezTo>
                <a:cubicBezTo>
                  <a:pt x="1932" y="57"/>
                  <a:pt x="1932" y="57"/>
                  <a:pt x="1932" y="57"/>
                </a:cubicBezTo>
                <a:cubicBezTo>
                  <a:pt x="1931" y="55"/>
                  <a:pt x="1931" y="55"/>
                  <a:pt x="1931" y="55"/>
                </a:cubicBezTo>
                <a:cubicBezTo>
                  <a:pt x="1933" y="53"/>
                  <a:pt x="1933" y="53"/>
                  <a:pt x="1933" y="53"/>
                </a:cubicBezTo>
                <a:cubicBezTo>
                  <a:pt x="1933" y="51"/>
                  <a:pt x="1933" y="51"/>
                  <a:pt x="1933" y="51"/>
                </a:cubicBezTo>
                <a:cubicBezTo>
                  <a:pt x="1932" y="50"/>
                  <a:pt x="1932" y="50"/>
                  <a:pt x="1932" y="50"/>
                </a:cubicBezTo>
                <a:cubicBezTo>
                  <a:pt x="1930" y="48"/>
                  <a:pt x="1930" y="48"/>
                  <a:pt x="1930" y="48"/>
                </a:cubicBezTo>
                <a:cubicBezTo>
                  <a:pt x="1929" y="47"/>
                  <a:pt x="1929" y="47"/>
                  <a:pt x="1929" y="47"/>
                </a:cubicBezTo>
                <a:cubicBezTo>
                  <a:pt x="1927" y="47"/>
                  <a:pt x="1927" y="47"/>
                  <a:pt x="1927" y="47"/>
                </a:cubicBezTo>
                <a:cubicBezTo>
                  <a:pt x="1926" y="46"/>
                  <a:pt x="1926" y="46"/>
                  <a:pt x="1926" y="46"/>
                </a:cubicBezTo>
                <a:cubicBezTo>
                  <a:pt x="1928" y="46"/>
                  <a:pt x="1928" y="46"/>
                  <a:pt x="1928" y="46"/>
                </a:cubicBezTo>
                <a:cubicBezTo>
                  <a:pt x="1929" y="46"/>
                  <a:pt x="1929" y="46"/>
                  <a:pt x="1929" y="46"/>
                </a:cubicBezTo>
                <a:cubicBezTo>
                  <a:pt x="1931" y="46"/>
                  <a:pt x="1931" y="46"/>
                  <a:pt x="1931" y="46"/>
                </a:cubicBezTo>
                <a:cubicBezTo>
                  <a:pt x="1932" y="47"/>
                  <a:pt x="1932" y="47"/>
                  <a:pt x="1932" y="47"/>
                </a:cubicBezTo>
                <a:cubicBezTo>
                  <a:pt x="1932" y="48"/>
                  <a:pt x="1932" y="48"/>
                  <a:pt x="1932" y="48"/>
                </a:cubicBezTo>
                <a:cubicBezTo>
                  <a:pt x="1933" y="49"/>
                  <a:pt x="1933" y="49"/>
                  <a:pt x="1933" y="49"/>
                </a:cubicBezTo>
                <a:cubicBezTo>
                  <a:pt x="1934" y="48"/>
                  <a:pt x="1934" y="48"/>
                  <a:pt x="1934" y="48"/>
                </a:cubicBezTo>
                <a:cubicBezTo>
                  <a:pt x="1933" y="45"/>
                  <a:pt x="1933" y="45"/>
                  <a:pt x="1933" y="45"/>
                </a:cubicBezTo>
                <a:cubicBezTo>
                  <a:pt x="1931" y="42"/>
                  <a:pt x="1931" y="42"/>
                  <a:pt x="1931" y="42"/>
                </a:cubicBezTo>
                <a:cubicBezTo>
                  <a:pt x="1929" y="39"/>
                  <a:pt x="1929" y="39"/>
                  <a:pt x="1929" y="39"/>
                </a:cubicBezTo>
                <a:cubicBezTo>
                  <a:pt x="1929" y="38"/>
                  <a:pt x="1929" y="38"/>
                  <a:pt x="1929" y="38"/>
                </a:cubicBezTo>
                <a:cubicBezTo>
                  <a:pt x="1931" y="40"/>
                  <a:pt x="1931" y="40"/>
                  <a:pt x="1931" y="40"/>
                </a:cubicBezTo>
                <a:cubicBezTo>
                  <a:pt x="1931" y="41"/>
                  <a:pt x="1931" y="41"/>
                  <a:pt x="1931" y="41"/>
                </a:cubicBezTo>
                <a:cubicBezTo>
                  <a:pt x="1933" y="42"/>
                  <a:pt x="1933" y="42"/>
                  <a:pt x="1933" y="42"/>
                </a:cubicBezTo>
                <a:cubicBezTo>
                  <a:pt x="1935" y="42"/>
                  <a:pt x="1935" y="42"/>
                  <a:pt x="1935" y="42"/>
                </a:cubicBezTo>
                <a:cubicBezTo>
                  <a:pt x="1935" y="41"/>
                  <a:pt x="1935" y="41"/>
                  <a:pt x="1935" y="41"/>
                </a:cubicBezTo>
                <a:cubicBezTo>
                  <a:pt x="1935" y="40"/>
                  <a:pt x="1935" y="40"/>
                  <a:pt x="1935" y="40"/>
                </a:cubicBezTo>
                <a:cubicBezTo>
                  <a:pt x="1934" y="39"/>
                  <a:pt x="1934" y="39"/>
                  <a:pt x="1934" y="39"/>
                </a:cubicBezTo>
                <a:cubicBezTo>
                  <a:pt x="1934" y="38"/>
                  <a:pt x="1934" y="38"/>
                  <a:pt x="1934" y="38"/>
                </a:cubicBezTo>
                <a:cubicBezTo>
                  <a:pt x="1935" y="36"/>
                  <a:pt x="1935" y="36"/>
                  <a:pt x="1935" y="36"/>
                </a:cubicBezTo>
                <a:cubicBezTo>
                  <a:pt x="1935" y="34"/>
                  <a:pt x="1935" y="34"/>
                  <a:pt x="1935" y="34"/>
                </a:cubicBezTo>
                <a:cubicBezTo>
                  <a:pt x="1934" y="32"/>
                  <a:pt x="1934" y="32"/>
                  <a:pt x="1934" y="32"/>
                </a:cubicBezTo>
                <a:cubicBezTo>
                  <a:pt x="1932" y="29"/>
                  <a:pt x="1932" y="29"/>
                  <a:pt x="1932" y="29"/>
                </a:cubicBezTo>
                <a:cubicBezTo>
                  <a:pt x="1933" y="29"/>
                  <a:pt x="1933" y="29"/>
                  <a:pt x="1933" y="29"/>
                </a:cubicBezTo>
                <a:cubicBezTo>
                  <a:pt x="1935" y="31"/>
                  <a:pt x="1935" y="31"/>
                  <a:pt x="1935" y="31"/>
                </a:cubicBezTo>
                <a:cubicBezTo>
                  <a:pt x="1936" y="30"/>
                  <a:pt x="1936" y="30"/>
                  <a:pt x="1936" y="30"/>
                </a:cubicBezTo>
                <a:cubicBezTo>
                  <a:pt x="1937" y="28"/>
                  <a:pt x="1937" y="28"/>
                  <a:pt x="1937" y="28"/>
                </a:cubicBezTo>
                <a:cubicBezTo>
                  <a:pt x="1936" y="28"/>
                  <a:pt x="1936" y="28"/>
                  <a:pt x="1936" y="28"/>
                </a:cubicBezTo>
                <a:cubicBezTo>
                  <a:pt x="1935" y="28"/>
                  <a:pt x="1935" y="28"/>
                  <a:pt x="1935" y="28"/>
                </a:cubicBezTo>
                <a:cubicBezTo>
                  <a:pt x="1935" y="25"/>
                  <a:pt x="1935" y="25"/>
                  <a:pt x="1935" y="25"/>
                </a:cubicBezTo>
                <a:cubicBezTo>
                  <a:pt x="1936" y="25"/>
                  <a:pt x="1936" y="25"/>
                  <a:pt x="1936" y="25"/>
                </a:cubicBezTo>
                <a:cubicBezTo>
                  <a:pt x="1938" y="26"/>
                  <a:pt x="1938" y="26"/>
                  <a:pt x="1938" y="26"/>
                </a:cubicBezTo>
                <a:cubicBezTo>
                  <a:pt x="1941" y="27"/>
                  <a:pt x="1941" y="27"/>
                  <a:pt x="1941" y="27"/>
                </a:cubicBezTo>
                <a:cubicBezTo>
                  <a:pt x="1942" y="26"/>
                  <a:pt x="1942" y="26"/>
                  <a:pt x="1942" y="26"/>
                </a:cubicBezTo>
                <a:cubicBezTo>
                  <a:pt x="1940" y="25"/>
                  <a:pt x="1940" y="25"/>
                  <a:pt x="1940" y="25"/>
                </a:cubicBezTo>
                <a:cubicBezTo>
                  <a:pt x="1940" y="24"/>
                  <a:pt x="1940" y="24"/>
                  <a:pt x="1940" y="24"/>
                </a:cubicBezTo>
                <a:cubicBezTo>
                  <a:pt x="1942" y="24"/>
                  <a:pt x="1942" y="24"/>
                  <a:pt x="1942" y="24"/>
                </a:cubicBezTo>
                <a:cubicBezTo>
                  <a:pt x="1943" y="24"/>
                  <a:pt x="1943" y="24"/>
                  <a:pt x="1943" y="24"/>
                </a:cubicBezTo>
                <a:cubicBezTo>
                  <a:pt x="1944" y="23"/>
                  <a:pt x="1944" y="23"/>
                  <a:pt x="1944" y="23"/>
                </a:cubicBezTo>
                <a:cubicBezTo>
                  <a:pt x="1944" y="21"/>
                  <a:pt x="1944" y="21"/>
                  <a:pt x="1944" y="21"/>
                </a:cubicBezTo>
                <a:cubicBezTo>
                  <a:pt x="1944" y="20"/>
                  <a:pt x="1944" y="20"/>
                  <a:pt x="1944" y="20"/>
                </a:cubicBezTo>
                <a:cubicBezTo>
                  <a:pt x="1944" y="19"/>
                  <a:pt x="1944" y="19"/>
                  <a:pt x="1944" y="19"/>
                </a:cubicBezTo>
                <a:cubicBezTo>
                  <a:pt x="1947" y="18"/>
                  <a:pt x="1947" y="18"/>
                  <a:pt x="1947" y="18"/>
                </a:cubicBezTo>
                <a:cubicBezTo>
                  <a:pt x="1947" y="17"/>
                  <a:pt x="1947" y="17"/>
                  <a:pt x="1947" y="17"/>
                </a:cubicBezTo>
                <a:cubicBezTo>
                  <a:pt x="1945" y="16"/>
                  <a:pt x="1945" y="16"/>
                  <a:pt x="1945" y="16"/>
                </a:cubicBezTo>
                <a:cubicBezTo>
                  <a:pt x="1945" y="14"/>
                  <a:pt x="1945" y="14"/>
                  <a:pt x="1945" y="14"/>
                </a:cubicBezTo>
                <a:cubicBezTo>
                  <a:pt x="1946" y="12"/>
                  <a:pt x="1946" y="12"/>
                  <a:pt x="1946" y="12"/>
                </a:cubicBezTo>
                <a:cubicBezTo>
                  <a:pt x="1947" y="14"/>
                  <a:pt x="1947" y="14"/>
                  <a:pt x="1947" y="14"/>
                </a:cubicBezTo>
                <a:cubicBezTo>
                  <a:pt x="1948" y="13"/>
                  <a:pt x="1948" y="13"/>
                  <a:pt x="1948" y="13"/>
                </a:cubicBezTo>
                <a:cubicBezTo>
                  <a:pt x="1951" y="10"/>
                  <a:pt x="1951" y="10"/>
                  <a:pt x="1951" y="10"/>
                </a:cubicBezTo>
                <a:cubicBezTo>
                  <a:pt x="1951" y="7"/>
                  <a:pt x="1951" y="7"/>
                  <a:pt x="1951" y="7"/>
                </a:cubicBezTo>
                <a:cubicBezTo>
                  <a:pt x="1953" y="6"/>
                  <a:pt x="1953" y="6"/>
                  <a:pt x="1953" y="6"/>
                </a:cubicBezTo>
                <a:cubicBezTo>
                  <a:pt x="1953" y="4"/>
                  <a:pt x="1953" y="4"/>
                  <a:pt x="1953" y="4"/>
                </a:cubicBezTo>
                <a:cubicBezTo>
                  <a:pt x="1956" y="2"/>
                  <a:pt x="1956" y="2"/>
                  <a:pt x="1956" y="2"/>
                </a:cubicBezTo>
                <a:cubicBezTo>
                  <a:pt x="1957" y="0"/>
                  <a:pt x="1957" y="0"/>
                  <a:pt x="1957" y="0"/>
                </a:cubicBezTo>
                <a:cubicBezTo>
                  <a:pt x="1921" y="0"/>
                  <a:pt x="1921" y="0"/>
                  <a:pt x="1921" y="0"/>
                </a:cubicBezTo>
                <a:cubicBezTo>
                  <a:pt x="1921" y="1"/>
                  <a:pt x="1921" y="1"/>
                  <a:pt x="1921" y="1"/>
                </a:cubicBezTo>
                <a:cubicBezTo>
                  <a:pt x="1922" y="2"/>
                  <a:pt x="1922" y="2"/>
                  <a:pt x="1922" y="2"/>
                </a:cubicBezTo>
                <a:cubicBezTo>
                  <a:pt x="1923" y="2"/>
                  <a:pt x="1923" y="2"/>
                  <a:pt x="1923" y="2"/>
                </a:cubicBezTo>
                <a:cubicBezTo>
                  <a:pt x="1921" y="3"/>
                  <a:pt x="1921" y="3"/>
                  <a:pt x="1921" y="3"/>
                </a:cubicBezTo>
                <a:cubicBezTo>
                  <a:pt x="1918" y="3"/>
                  <a:pt x="1918" y="3"/>
                  <a:pt x="1918" y="3"/>
                </a:cubicBezTo>
                <a:cubicBezTo>
                  <a:pt x="1917" y="4"/>
                  <a:pt x="1917" y="4"/>
                  <a:pt x="1917" y="4"/>
                </a:cubicBezTo>
                <a:cubicBezTo>
                  <a:pt x="1917" y="7"/>
                  <a:pt x="1917" y="7"/>
                  <a:pt x="1917" y="7"/>
                </a:cubicBezTo>
                <a:cubicBezTo>
                  <a:pt x="1917" y="9"/>
                  <a:pt x="1917" y="9"/>
                  <a:pt x="1917" y="9"/>
                </a:cubicBezTo>
                <a:cubicBezTo>
                  <a:pt x="1918" y="9"/>
                  <a:pt x="1918" y="9"/>
                  <a:pt x="1918" y="9"/>
                </a:cubicBezTo>
                <a:cubicBezTo>
                  <a:pt x="1919" y="8"/>
                  <a:pt x="1919" y="8"/>
                  <a:pt x="1919" y="8"/>
                </a:cubicBezTo>
                <a:cubicBezTo>
                  <a:pt x="1920" y="9"/>
                  <a:pt x="1920" y="9"/>
                  <a:pt x="1920" y="9"/>
                </a:cubicBezTo>
                <a:cubicBezTo>
                  <a:pt x="1920" y="10"/>
                  <a:pt x="1920" y="10"/>
                  <a:pt x="1920" y="10"/>
                </a:cubicBezTo>
                <a:cubicBezTo>
                  <a:pt x="1920" y="12"/>
                  <a:pt x="1920" y="12"/>
                  <a:pt x="1920" y="12"/>
                </a:cubicBezTo>
                <a:cubicBezTo>
                  <a:pt x="1919" y="13"/>
                  <a:pt x="1919" y="13"/>
                  <a:pt x="1919" y="13"/>
                </a:cubicBezTo>
                <a:cubicBezTo>
                  <a:pt x="1917" y="12"/>
                  <a:pt x="1917" y="12"/>
                  <a:pt x="1917" y="12"/>
                </a:cubicBezTo>
                <a:cubicBezTo>
                  <a:pt x="1915" y="12"/>
                  <a:pt x="1915" y="12"/>
                  <a:pt x="1915" y="12"/>
                </a:cubicBezTo>
                <a:cubicBezTo>
                  <a:pt x="1913" y="13"/>
                  <a:pt x="1913" y="13"/>
                  <a:pt x="1913" y="13"/>
                </a:cubicBezTo>
                <a:cubicBezTo>
                  <a:pt x="1912" y="14"/>
                  <a:pt x="1912" y="14"/>
                  <a:pt x="1912" y="14"/>
                </a:cubicBezTo>
                <a:cubicBezTo>
                  <a:pt x="1912" y="16"/>
                  <a:pt x="1912" y="16"/>
                  <a:pt x="1912" y="16"/>
                </a:cubicBezTo>
                <a:cubicBezTo>
                  <a:pt x="1911" y="18"/>
                  <a:pt x="1911" y="18"/>
                  <a:pt x="1911" y="18"/>
                </a:cubicBezTo>
                <a:cubicBezTo>
                  <a:pt x="1910" y="19"/>
                  <a:pt x="1910" y="19"/>
                  <a:pt x="1910" y="19"/>
                </a:cubicBezTo>
                <a:cubicBezTo>
                  <a:pt x="1908" y="18"/>
                  <a:pt x="1908" y="18"/>
                  <a:pt x="1908" y="18"/>
                </a:cubicBezTo>
                <a:cubicBezTo>
                  <a:pt x="1907" y="17"/>
                  <a:pt x="1907" y="17"/>
                  <a:pt x="1907" y="17"/>
                </a:cubicBezTo>
                <a:cubicBezTo>
                  <a:pt x="1907" y="16"/>
                  <a:pt x="1907" y="16"/>
                  <a:pt x="1907" y="16"/>
                </a:cubicBezTo>
                <a:cubicBezTo>
                  <a:pt x="1906" y="16"/>
                  <a:pt x="1906" y="16"/>
                  <a:pt x="1906" y="16"/>
                </a:cubicBezTo>
                <a:cubicBezTo>
                  <a:pt x="1905" y="19"/>
                  <a:pt x="1905" y="19"/>
                  <a:pt x="1905" y="19"/>
                </a:cubicBezTo>
                <a:cubicBezTo>
                  <a:pt x="1906" y="21"/>
                  <a:pt x="1906" y="21"/>
                  <a:pt x="1906" y="21"/>
                </a:cubicBezTo>
                <a:cubicBezTo>
                  <a:pt x="1907" y="22"/>
                  <a:pt x="1907" y="22"/>
                  <a:pt x="1907" y="22"/>
                </a:cubicBezTo>
                <a:cubicBezTo>
                  <a:pt x="1909" y="22"/>
                  <a:pt x="1909" y="22"/>
                  <a:pt x="1909" y="22"/>
                </a:cubicBezTo>
                <a:cubicBezTo>
                  <a:pt x="1909" y="22"/>
                  <a:pt x="1909" y="22"/>
                  <a:pt x="1909" y="22"/>
                </a:cubicBezTo>
                <a:cubicBezTo>
                  <a:pt x="1910" y="23"/>
                  <a:pt x="1910" y="23"/>
                  <a:pt x="1910" y="23"/>
                </a:cubicBezTo>
                <a:cubicBezTo>
                  <a:pt x="1909" y="26"/>
                  <a:pt x="1909" y="26"/>
                  <a:pt x="1909" y="26"/>
                </a:cubicBezTo>
                <a:cubicBezTo>
                  <a:pt x="1909" y="27"/>
                  <a:pt x="1909" y="27"/>
                  <a:pt x="1909" y="27"/>
                </a:cubicBezTo>
                <a:cubicBezTo>
                  <a:pt x="1910" y="27"/>
                  <a:pt x="1910" y="27"/>
                  <a:pt x="1910" y="27"/>
                </a:cubicBezTo>
                <a:cubicBezTo>
                  <a:pt x="1911" y="26"/>
                  <a:pt x="1911" y="26"/>
                  <a:pt x="1911" y="26"/>
                </a:cubicBezTo>
                <a:cubicBezTo>
                  <a:pt x="1912" y="26"/>
                  <a:pt x="1912" y="26"/>
                  <a:pt x="1912" y="26"/>
                </a:cubicBezTo>
                <a:cubicBezTo>
                  <a:pt x="1913" y="27"/>
                  <a:pt x="1913" y="27"/>
                  <a:pt x="1913" y="27"/>
                </a:cubicBezTo>
                <a:cubicBezTo>
                  <a:pt x="1915" y="27"/>
                  <a:pt x="1915" y="27"/>
                  <a:pt x="1915" y="27"/>
                </a:cubicBezTo>
                <a:cubicBezTo>
                  <a:pt x="1916" y="26"/>
                  <a:pt x="1916" y="26"/>
                  <a:pt x="1916" y="26"/>
                </a:cubicBezTo>
                <a:cubicBezTo>
                  <a:pt x="1917" y="26"/>
                  <a:pt x="1917" y="26"/>
                  <a:pt x="1917" y="26"/>
                </a:cubicBezTo>
                <a:cubicBezTo>
                  <a:pt x="1916" y="28"/>
                  <a:pt x="1916" y="28"/>
                  <a:pt x="1916" y="28"/>
                </a:cubicBezTo>
                <a:cubicBezTo>
                  <a:pt x="1914" y="28"/>
                  <a:pt x="1914" y="28"/>
                  <a:pt x="1914" y="28"/>
                </a:cubicBezTo>
                <a:cubicBezTo>
                  <a:pt x="1912" y="28"/>
                  <a:pt x="1912" y="28"/>
                  <a:pt x="1912" y="28"/>
                </a:cubicBezTo>
                <a:cubicBezTo>
                  <a:pt x="1911" y="29"/>
                  <a:pt x="1911" y="29"/>
                  <a:pt x="1911" y="29"/>
                </a:cubicBezTo>
                <a:cubicBezTo>
                  <a:pt x="1910" y="29"/>
                  <a:pt x="1910" y="29"/>
                  <a:pt x="1910" y="29"/>
                </a:cubicBezTo>
                <a:cubicBezTo>
                  <a:pt x="1909" y="30"/>
                  <a:pt x="1909" y="30"/>
                  <a:pt x="1909" y="30"/>
                </a:cubicBezTo>
                <a:cubicBezTo>
                  <a:pt x="1910" y="32"/>
                  <a:pt x="1910" y="32"/>
                  <a:pt x="1910" y="32"/>
                </a:cubicBezTo>
                <a:cubicBezTo>
                  <a:pt x="1911" y="33"/>
                  <a:pt x="1911" y="33"/>
                  <a:pt x="1911" y="33"/>
                </a:cubicBezTo>
                <a:cubicBezTo>
                  <a:pt x="1913" y="33"/>
                  <a:pt x="1913" y="33"/>
                  <a:pt x="1913" y="33"/>
                </a:cubicBezTo>
                <a:cubicBezTo>
                  <a:pt x="1914" y="33"/>
                  <a:pt x="1914" y="33"/>
                  <a:pt x="1914" y="33"/>
                </a:cubicBezTo>
                <a:cubicBezTo>
                  <a:pt x="1915" y="33"/>
                  <a:pt x="1915" y="33"/>
                  <a:pt x="1915" y="33"/>
                </a:cubicBezTo>
                <a:cubicBezTo>
                  <a:pt x="1914" y="34"/>
                  <a:pt x="1914" y="34"/>
                  <a:pt x="1914" y="34"/>
                </a:cubicBezTo>
                <a:cubicBezTo>
                  <a:pt x="1912" y="35"/>
                  <a:pt x="1912" y="35"/>
                  <a:pt x="1912" y="35"/>
                </a:cubicBezTo>
                <a:cubicBezTo>
                  <a:pt x="1910" y="35"/>
                  <a:pt x="1910" y="35"/>
                  <a:pt x="1910" y="35"/>
                </a:cubicBezTo>
                <a:cubicBezTo>
                  <a:pt x="1908" y="36"/>
                  <a:pt x="1908" y="36"/>
                  <a:pt x="1908" y="36"/>
                </a:cubicBezTo>
                <a:cubicBezTo>
                  <a:pt x="1908" y="37"/>
                  <a:pt x="1908" y="37"/>
                  <a:pt x="1908" y="37"/>
                </a:cubicBezTo>
                <a:cubicBezTo>
                  <a:pt x="1909" y="38"/>
                  <a:pt x="1909" y="38"/>
                  <a:pt x="1909" y="38"/>
                </a:cubicBezTo>
                <a:cubicBezTo>
                  <a:pt x="1911" y="37"/>
                  <a:pt x="1911" y="37"/>
                  <a:pt x="1911" y="37"/>
                </a:cubicBezTo>
                <a:cubicBezTo>
                  <a:pt x="1913" y="37"/>
                  <a:pt x="1913" y="37"/>
                  <a:pt x="1913" y="37"/>
                </a:cubicBezTo>
                <a:cubicBezTo>
                  <a:pt x="1913" y="38"/>
                  <a:pt x="1913" y="38"/>
                  <a:pt x="1913" y="38"/>
                </a:cubicBezTo>
                <a:cubicBezTo>
                  <a:pt x="1912" y="39"/>
                  <a:pt x="1912" y="39"/>
                  <a:pt x="1912" y="39"/>
                </a:cubicBezTo>
                <a:cubicBezTo>
                  <a:pt x="1910" y="39"/>
                  <a:pt x="1910" y="39"/>
                  <a:pt x="1910" y="39"/>
                </a:cubicBezTo>
                <a:cubicBezTo>
                  <a:pt x="1910" y="40"/>
                  <a:pt x="1910" y="40"/>
                  <a:pt x="1910" y="40"/>
                </a:cubicBezTo>
                <a:cubicBezTo>
                  <a:pt x="1911" y="40"/>
                  <a:pt x="1911" y="40"/>
                  <a:pt x="1911" y="40"/>
                </a:cubicBezTo>
                <a:cubicBezTo>
                  <a:pt x="1913" y="41"/>
                  <a:pt x="1913" y="41"/>
                  <a:pt x="1913" y="41"/>
                </a:cubicBezTo>
                <a:cubicBezTo>
                  <a:pt x="1916" y="43"/>
                  <a:pt x="1916" y="43"/>
                  <a:pt x="1916" y="43"/>
                </a:cubicBezTo>
                <a:cubicBezTo>
                  <a:pt x="1917" y="43"/>
                  <a:pt x="1917" y="43"/>
                  <a:pt x="1917" y="43"/>
                </a:cubicBezTo>
                <a:cubicBezTo>
                  <a:pt x="1917" y="44"/>
                  <a:pt x="1917" y="44"/>
                  <a:pt x="1917" y="44"/>
                </a:cubicBezTo>
                <a:cubicBezTo>
                  <a:pt x="1918" y="45"/>
                  <a:pt x="1918" y="45"/>
                  <a:pt x="1918" y="45"/>
                </a:cubicBezTo>
                <a:cubicBezTo>
                  <a:pt x="1916" y="44"/>
                  <a:pt x="1916" y="44"/>
                  <a:pt x="1916" y="44"/>
                </a:cubicBezTo>
                <a:cubicBezTo>
                  <a:pt x="1914" y="43"/>
                  <a:pt x="1914" y="43"/>
                  <a:pt x="1914" y="43"/>
                </a:cubicBezTo>
                <a:cubicBezTo>
                  <a:pt x="1912" y="43"/>
                  <a:pt x="1912" y="43"/>
                  <a:pt x="1912" y="43"/>
                </a:cubicBezTo>
                <a:cubicBezTo>
                  <a:pt x="1911" y="42"/>
                  <a:pt x="1911" y="42"/>
                  <a:pt x="1911" y="42"/>
                </a:cubicBezTo>
                <a:cubicBezTo>
                  <a:pt x="1909" y="41"/>
                  <a:pt x="1909" y="41"/>
                  <a:pt x="1909" y="41"/>
                </a:cubicBezTo>
                <a:cubicBezTo>
                  <a:pt x="1908" y="43"/>
                  <a:pt x="1908" y="43"/>
                  <a:pt x="1908" y="43"/>
                </a:cubicBezTo>
                <a:cubicBezTo>
                  <a:pt x="1908" y="44"/>
                  <a:pt x="1908" y="44"/>
                  <a:pt x="1908" y="44"/>
                </a:cubicBezTo>
                <a:cubicBezTo>
                  <a:pt x="1907" y="45"/>
                  <a:pt x="1907" y="45"/>
                  <a:pt x="1907" y="45"/>
                </a:cubicBezTo>
                <a:cubicBezTo>
                  <a:pt x="1907" y="46"/>
                  <a:pt x="1907" y="46"/>
                  <a:pt x="1907" y="46"/>
                </a:cubicBezTo>
                <a:cubicBezTo>
                  <a:pt x="1908" y="47"/>
                  <a:pt x="1908" y="47"/>
                  <a:pt x="1908" y="47"/>
                </a:cubicBezTo>
                <a:cubicBezTo>
                  <a:pt x="1907" y="48"/>
                  <a:pt x="1907" y="48"/>
                  <a:pt x="1907" y="48"/>
                </a:cubicBezTo>
                <a:cubicBezTo>
                  <a:pt x="1906" y="48"/>
                  <a:pt x="1906" y="48"/>
                  <a:pt x="1906" y="48"/>
                </a:cubicBezTo>
                <a:cubicBezTo>
                  <a:pt x="1905" y="48"/>
                  <a:pt x="1905" y="48"/>
                  <a:pt x="1905" y="48"/>
                </a:cubicBezTo>
                <a:cubicBezTo>
                  <a:pt x="1904" y="49"/>
                  <a:pt x="1904" y="49"/>
                  <a:pt x="1904" y="49"/>
                </a:cubicBezTo>
                <a:cubicBezTo>
                  <a:pt x="1904" y="51"/>
                  <a:pt x="1904" y="51"/>
                  <a:pt x="1904" y="51"/>
                </a:cubicBezTo>
                <a:cubicBezTo>
                  <a:pt x="1904" y="52"/>
                  <a:pt x="1904" y="52"/>
                  <a:pt x="1904" y="52"/>
                </a:cubicBezTo>
                <a:cubicBezTo>
                  <a:pt x="1903" y="52"/>
                  <a:pt x="1903" y="52"/>
                  <a:pt x="1903" y="52"/>
                </a:cubicBezTo>
                <a:cubicBezTo>
                  <a:pt x="1902" y="53"/>
                  <a:pt x="1902" y="53"/>
                  <a:pt x="1902" y="53"/>
                </a:cubicBezTo>
                <a:cubicBezTo>
                  <a:pt x="1902" y="53"/>
                  <a:pt x="1902" y="53"/>
                  <a:pt x="1902" y="53"/>
                </a:cubicBezTo>
                <a:cubicBezTo>
                  <a:pt x="1904" y="56"/>
                  <a:pt x="1904" y="56"/>
                  <a:pt x="1904" y="56"/>
                </a:cubicBezTo>
                <a:lnTo>
                  <a:pt x="1906" y="57"/>
                </a:lnTo>
                <a:close/>
                <a:moveTo>
                  <a:pt x="3235" y="1496"/>
                </a:moveTo>
                <a:cubicBezTo>
                  <a:pt x="3235" y="1495"/>
                  <a:pt x="3235" y="1495"/>
                  <a:pt x="3235" y="1495"/>
                </a:cubicBezTo>
                <a:cubicBezTo>
                  <a:pt x="3236" y="1495"/>
                  <a:pt x="3236" y="1495"/>
                  <a:pt x="3236" y="1495"/>
                </a:cubicBezTo>
                <a:cubicBezTo>
                  <a:pt x="3235" y="1494"/>
                  <a:pt x="3235" y="1494"/>
                  <a:pt x="3235" y="1494"/>
                </a:cubicBezTo>
                <a:cubicBezTo>
                  <a:pt x="3235" y="1492"/>
                  <a:pt x="3235" y="1492"/>
                  <a:pt x="3235" y="1492"/>
                </a:cubicBezTo>
                <a:cubicBezTo>
                  <a:pt x="3234" y="1495"/>
                  <a:pt x="3234" y="1495"/>
                  <a:pt x="3234" y="1495"/>
                </a:cubicBezTo>
                <a:cubicBezTo>
                  <a:pt x="3235" y="1496"/>
                  <a:pt x="3235" y="1496"/>
                  <a:pt x="3235" y="1496"/>
                </a:cubicBezTo>
                <a:close/>
                <a:moveTo>
                  <a:pt x="576" y="50"/>
                </a:moveTo>
                <a:cubicBezTo>
                  <a:pt x="577" y="50"/>
                  <a:pt x="577" y="50"/>
                  <a:pt x="577" y="50"/>
                </a:cubicBezTo>
                <a:cubicBezTo>
                  <a:pt x="577" y="51"/>
                  <a:pt x="577" y="51"/>
                  <a:pt x="577" y="51"/>
                </a:cubicBezTo>
                <a:cubicBezTo>
                  <a:pt x="576" y="52"/>
                  <a:pt x="576" y="52"/>
                  <a:pt x="576" y="52"/>
                </a:cubicBezTo>
                <a:cubicBezTo>
                  <a:pt x="578" y="56"/>
                  <a:pt x="578" y="56"/>
                  <a:pt x="578" y="56"/>
                </a:cubicBezTo>
                <a:cubicBezTo>
                  <a:pt x="579" y="57"/>
                  <a:pt x="579" y="57"/>
                  <a:pt x="579" y="57"/>
                </a:cubicBezTo>
                <a:cubicBezTo>
                  <a:pt x="579" y="58"/>
                  <a:pt x="579" y="58"/>
                  <a:pt x="579" y="58"/>
                </a:cubicBezTo>
                <a:cubicBezTo>
                  <a:pt x="582" y="60"/>
                  <a:pt x="582" y="60"/>
                  <a:pt x="582" y="60"/>
                </a:cubicBezTo>
                <a:cubicBezTo>
                  <a:pt x="583" y="61"/>
                  <a:pt x="583" y="61"/>
                  <a:pt x="583" y="61"/>
                </a:cubicBezTo>
                <a:cubicBezTo>
                  <a:pt x="585" y="61"/>
                  <a:pt x="585" y="61"/>
                  <a:pt x="585" y="61"/>
                </a:cubicBezTo>
                <a:cubicBezTo>
                  <a:pt x="586" y="62"/>
                  <a:pt x="586" y="62"/>
                  <a:pt x="586" y="62"/>
                </a:cubicBezTo>
                <a:cubicBezTo>
                  <a:pt x="587" y="62"/>
                  <a:pt x="587" y="62"/>
                  <a:pt x="587" y="62"/>
                </a:cubicBezTo>
                <a:cubicBezTo>
                  <a:pt x="589" y="61"/>
                  <a:pt x="589" y="61"/>
                  <a:pt x="589" y="61"/>
                </a:cubicBezTo>
                <a:cubicBezTo>
                  <a:pt x="591" y="61"/>
                  <a:pt x="591" y="61"/>
                  <a:pt x="591" y="61"/>
                </a:cubicBezTo>
                <a:cubicBezTo>
                  <a:pt x="592" y="63"/>
                  <a:pt x="592" y="63"/>
                  <a:pt x="592" y="63"/>
                </a:cubicBezTo>
                <a:cubicBezTo>
                  <a:pt x="594" y="63"/>
                  <a:pt x="594" y="63"/>
                  <a:pt x="594" y="63"/>
                </a:cubicBezTo>
                <a:cubicBezTo>
                  <a:pt x="596" y="65"/>
                  <a:pt x="596" y="65"/>
                  <a:pt x="596" y="65"/>
                </a:cubicBezTo>
                <a:cubicBezTo>
                  <a:pt x="597" y="65"/>
                  <a:pt x="597" y="65"/>
                  <a:pt x="597" y="65"/>
                </a:cubicBezTo>
                <a:cubicBezTo>
                  <a:pt x="597" y="66"/>
                  <a:pt x="597" y="66"/>
                  <a:pt x="597" y="66"/>
                </a:cubicBezTo>
                <a:cubicBezTo>
                  <a:pt x="595" y="67"/>
                  <a:pt x="595" y="67"/>
                  <a:pt x="595" y="67"/>
                </a:cubicBezTo>
                <a:cubicBezTo>
                  <a:pt x="595" y="68"/>
                  <a:pt x="595" y="68"/>
                  <a:pt x="595" y="68"/>
                </a:cubicBezTo>
                <a:cubicBezTo>
                  <a:pt x="594" y="69"/>
                  <a:pt x="594" y="69"/>
                  <a:pt x="594" y="69"/>
                </a:cubicBezTo>
                <a:cubicBezTo>
                  <a:pt x="594" y="70"/>
                  <a:pt x="594" y="70"/>
                  <a:pt x="594" y="70"/>
                </a:cubicBezTo>
                <a:cubicBezTo>
                  <a:pt x="594" y="72"/>
                  <a:pt x="594" y="72"/>
                  <a:pt x="594" y="72"/>
                </a:cubicBezTo>
                <a:cubicBezTo>
                  <a:pt x="591" y="73"/>
                  <a:pt x="591" y="73"/>
                  <a:pt x="591" y="73"/>
                </a:cubicBezTo>
                <a:cubicBezTo>
                  <a:pt x="591" y="74"/>
                  <a:pt x="591" y="74"/>
                  <a:pt x="591" y="74"/>
                </a:cubicBezTo>
                <a:cubicBezTo>
                  <a:pt x="590" y="75"/>
                  <a:pt x="590" y="75"/>
                  <a:pt x="590" y="75"/>
                </a:cubicBezTo>
                <a:cubicBezTo>
                  <a:pt x="592" y="76"/>
                  <a:pt x="592" y="76"/>
                  <a:pt x="592" y="76"/>
                </a:cubicBezTo>
                <a:cubicBezTo>
                  <a:pt x="592" y="79"/>
                  <a:pt x="592" y="79"/>
                  <a:pt x="592" y="79"/>
                </a:cubicBezTo>
                <a:cubicBezTo>
                  <a:pt x="593" y="81"/>
                  <a:pt x="593" y="81"/>
                  <a:pt x="593" y="81"/>
                </a:cubicBezTo>
                <a:cubicBezTo>
                  <a:pt x="593" y="82"/>
                  <a:pt x="593" y="82"/>
                  <a:pt x="593" y="82"/>
                </a:cubicBezTo>
                <a:cubicBezTo>
                  <a:pt x="591" y="83"/>
                  <a:pt x="591" y="83"/>
                  <a:pt x="591" y="83"/>
                </a:cubicBezTo>
                <a:cubicBezTo>
                  <a:pt x="591" y="84"/>
                  <a:pt x="591" y="84"/>
                  <a:pt x="591" y="84"/>
                </a:cubicBezTo>
                <a:cubicBezTo>
                  <a:pt x="595" y="84"/>
                  <a:pt x="595" y="84"/>
                  <a:pt x="595" y="84"/>
                </a:cubicBezTo>
                <a:cubicBezTo>
                  <a:pt x="596" y="84"/>
                  <a:pt x="596" y="84"/>
                  <a:pt x="596" y="84"/>
                </a:cubicBezTo>
                <a:cubicBezTo>
                  <a:pt x="597" y="84"/>
                  <a:pt x="597" y="84"/>
                  <a:pt x="597" y="84"/>
                </a:cubicBezTo>
                <a:cubicBezTo>
                  <a:pt x="597" y="85"/>
                  <a:pt x="597" y="85"/>
                  <a:pt x="597" y="85"/>
                </a:cubicBezTo>
                <a:cubicBezTo>
                  <a:pt x="598" y="84"/>
                  <a:pt x="598" y="84"/>
                  <a:pt x="598" y="84"/>
                </a:cubicBezTo>
                <a:cubicBezTo>
                  <a:pt x="599" y="83"/>
                  <a:pt x="599" y="83"/>
                  <a:pt x="599" y="83"/>
                </a:cubicBezTo>
                <a:cubicBezTo>
                  <a:pt x="600" y="84"/>
                  <a:pt x="600" y="84"/>
                  <a:pt x="600" y="84"/>
                </a:cubicBezTo>
                <a:cubicBezTo>
                  <a:pt x="603" y="84"/>
                  <a:pt x="603" y="84"/>
                  <a:pt x="603" y="84"/>
                </a:cubicBezTo>
                <a:cubicBezTo>
                  <a:pt x="606" y="85"/>
                  <a:pt x="606" y="85"/>
                  <a:pt x="606" y="85"/>
                </a:cubicBezTo>
                <a:cubicBezTo>
                  <a:pt x="607" y="84"/>
                  <a:pt x="607" y="84"/>
                  <a:pt x="607" y="84"/>
                </a:cubicBezTo>
                <a:cubicBezTo>
                  <a:pt x="610" y="84"/>
                  <a:pt x="610" y="84"/>
                  <a:pt x="610" y="84"/>
                </a:cubicBezTo>
                <a:cubicBezTo>
                  <a:pt x="610" y="85"/>
                  <a:pt x="610" y="85"/>
                  <a:pt x="610" y="85"/>
                </a:cubicBezTo>
                <a:cubicBezTo>
                  <a:pt x="611" y="85"/>
                  <a:pt x="611" y="85"/>
                  <a:pt x="611" y="85"/>
                </a:cubicBezTo>
                <a:cubicBezTo>
                  <a:pt x="612" y="85"/>
                  <a:pt x="612" y="85"/>
                  <a:pt x="612" y="85"/>
                </a:cubicBezTo>
                <a:cubicBezTo>
                  <a:pt x="613" y="84"/>
                  <a:pt x="613" y="84"/>
                  <a:pt x="613" y="84"/>
                </a:cubicBezTo>
                <a:cubicBezTo>
                  <a:pt x="614" y="85"/>
                  <a:pt x="614" y="85"/>
                  <a:pt x="614" y="85"/>
                </a:cubicBezTo>
                <a:cubicBezTo>
                  <a:pt x="614" y="86"/>
                  <a:pt x="614" y="86"/>
                  <a:pt x="614" y="86"/>
                </a:cubicBezTo>
                <a:cubicBezTo>
                  <a:pt x="615" y="86"/>
                  <a:pt x="615" y="86"/>
                  <a:pt x="615" y="86"/>
                </a:cubicBezTo>
                <a:cubicBezTo>
                  <a:pt x="616" y="85"/>
                  <a:pt x="616" y="85"/>
                  <a:pt x="616" y="85"/>
                </a:cubicBezTo>
                <a:cubicBezTo>
                  <a:pt x="617" y="86"/>
                  <a:pt x="617" y="86"/>
                  <a:pt x="617" y="86"/>
                </a:cubicBezTo>
                <a:cubicBezTo>
                  <a:pt x="617" y="87"/>
                  <a:pt x="617" y="87"/>
                  <a:pt x="617" y="87"/>
                </a:cubicBezTo>
                <a:cubicBezTo>
                  <a:pt x="618" y="87"/>
                  <a:pt x="618" y="87"/>
                  <a:pt x="618" y="87"/>
                </a:cubicBezTo>
                <a:cubicBezTo>
                  <a:pt x="619" y="86"/>
                  <a:pt x="619" y="86"/>
                  <a:pt x="619" y="86"/>
                </a:cubicBezTo>
                <a:cubicBezTo>
                  <a:pt x="622" y="86"/>
                  <a:pt x="622" y="86"/>
                  <a:pt x="622" y="86"/>
                </a:cubicBezTo>
                <a:cubicBezTo>
                  <a:pt x="623" y="85"/>
                  <a:pt x="623" y="85"/>
                  <a:pt x="623" y="85"/>
                </a:cubicBezTo>
                <a:cubicBezTo>
                  <a:pt x="625" y="84"/>
                  <a:pt x="625" y="84"/>
                  <a:pt x="625" y="84"/>
                </a:cubicBezTo>
                <a:cubicBezTo>
                  <a:pt x="626" y="84"/>
                  <a:pt x="626" y="84"/>
                  <a:pt x="626" y="84"/>
                </a:cubicBezTo>
                <a:cubicBezTo>
                  <a:pt x="628" y="82"/>
                  <a:pt x="628" y="82"/>
                  <a:pt x="628" y="82"/>
                </a:cubicBezTo>
                <a:cubicBezTo>
                  <a:pt x="630" y="81"/>
                  <a:pt x="630" y="81"/>
                  <a:pt x="630" y="81"/>
                </a:cubicBezTo>
                <a:cubicBezTo>
                  <a:pt x="632" y="81"/>
                  <a:pt x="632" y="81"/>
                  <a:pt x="632" y="81"/>
                </a:cubicBezTo>
                <a:cubicBezTo>
                  <a:pt x="633" y="80"/>
                  <a:pt x="633" y="80"/>
                  <a:pt x="633" y="80"/>
                </a:cubicBezTo>
                <a:cubicBezTo>
                  <a:pt x="634" y="80"/>
                  <a:pt x="634" y="80"/>
                  <a:pt x="634" y="80"/>
                </a:cubicBezTo>
                <a:cubicBezTo>
                  <a:pt x="636" y="80"/>
                  <a:pt x="636" y="80"/>
                  <a:pt x="636" y="80"/>
                </a:cubicBezTo>
                <a:cubicBezTo>
                  <a:pt x="637" y="80"/>
                  <a:pt x="637" y="80"/>
                  <a:pt x="637" y="80"/>
                </a:cubicBezTo>
                <a:cubicBezTo>
                  <a:pt x="639" y="81"/>
                  <a:pt x="639" y="81"/>
                  <a:pt x="639" y="81"/>
                </a:cubicBezTo>
                <a:cubicBezTo>
                  <a:pt x="643" y="81"/>
                  <a:pt x="643" y="81"/>
                  <a:pt x="643" y="81"/>
                </a:cubicBezTo>
                <a:cubicBezTo>
                  <a:pt x="647" y="78"/>
                  <a:pt x="647" y="78"/>
                  <a:pt x="647" y="78"/>
                </a:cubicBezTo>
                <a:cubicBezTo>
                  <a:pt x="647" y="77"/>
                  <a:pt x="647" y="77"/>
                  <a:pt x="647" y="77"/>
                </a:cubicBezTo>
                <a:cubicBezTo>
                  <a:pt x="648" y="77"/>
                  <a:pt x="648" y="77"/>
                  <a:pt x="648" y="77"/>
                </a:cubicBezTo>
                <a:cubicBezTo>
                  <a:pt x="649" y="78"/>
                  <a:pt x="649" y="78"/>
                  <a:pt x="649" y="78"/>
                </a:cubicBezTo>
                <a:cubicBezTo>
                  <a:pt x="649" y="77"/>
                  <a:pt x="649" y="77"/>
                  <a:pt x="649" y="77"/>
                </a:cubicBezTo>
                <a:cubicBezTo>
                  <a:pt x="651" y="76"/>
                  <a:pt x="651" y="76"/>
                  <a:pt x="651" y="76"/>
                </a:cubicBezTo>
                <a:cubicBezTo>
                  <a:pt x="651" y="74"/>
                  <a:pt x="651" y="74"/>
                  <a:pt x="651" y="74"/>
                </a:cubicBezTo>
                <a:cubicBezTo>
                  <a:pt x="651" y="74"/>
                  <a:pt x="651" y="74"/>
                  <a:pt x="651" y="74"/>
                </a:cubicBezTo>
                <a:cubicBezTo>
                  <a:pt x="652" y="74"/>
                  <a:pt x="652" y="74"/>
                  <a:pt x="652" y="74"/>
                </a:cubicBezTo>
                <a:cubicBezTo>
                  <a:pt x="653" y="74"/>
                  <a:pt x="653" y="74"/>
                  <a:pt x="653" y="74"/>
                </a:cubicBezTo>
                <a:cubicBezTo>
                  <a:pt x="654" y="73"/>
                  <a:pt x="654" y="73"/>
                  <a:pt x="654" y="73"/>
                </a:cubicBezTo>
                <a:cubicBezTo>
                  <a:pt x="654" y="72"/>
                  <a:pt x="654" y="72"/>
                  <a:pt x="654" y="72"/>
                </a:cubicBezTo>
                <a:cubicBezTo>
                  <a:pt x="655" y="72"/>
                  <a:pt x="655" y="72"/>
                  <a:pt x="655" y="72"/>
                </a:cubicBezTo>
                <a:cubicBezTo>
                  <a:pt x="656" y="72"/>
                  <a:pt x="656" y="72"/>
                  <a:pt x="656" y="72"/>
                </a:cubicBezTo>
                <a:cubicBezTo>
                  <a:pt x="656" y="73"/>
                  <a:pt x="656" y="73"/>
                  <a:pt x="656" y="73"/>
                </a:cubicBezTo>
                <a:cubicBezTo>
                  <a:pt x="656" y="74"/>
                  <a:pt x="656" y="74"/>
                  <a:pt x="656" y="74"/>
                </a:cubicBezTo>
                <a:cubicBezTo>
                  <a:pt x="657" y="75"/>
                  <a:pt x="657" y="75"/>
                  <a:pt x="657" y="75"/>
                </a:cubicBezTo>
                <a:cubicBezTo>
                  <a:pt x="655" y="76"/>
                  <a:pt x="655" y="76"/>
                  <a:pt x="655" y="76"/>
                </a:cubicBezTo>
                <a:cubicBezTo>
                  <a:pt x="655" y="77"/>
                  <a:pt x="655" y="77"/>
                  <a:pt x="655" y="77"/>
                </a:cubicBezTo>
                <a:cubicBezTo>
                  <a:pt x="655" y="78"/>
                  <a:pt x="655" y="78"/>
                  <a:pt x="655" y="78"/>
                </a:cubicBezTo>
                <a:cubicBezTo>
                  <a:pt x="654" y="79"/>
                  <a:pt x="654" y="79"/>
                  <a:pt x="654" y="79"/>
                </a:cubicBezTo>
                <a:cubicBezTo>
                  <a:pt x="654" y="80"/>
                  <a:pt x="654" y="80"/>
                  <a:pt x="654" y="80"/>
                </a:cubicBezTo>
                <a:cubicBezTo>
                  <a:pt x="655" y="80"/>
                  <a:pt x="655" y="80"/>
                  <a:pt x="655" y="80"/>
                </a:cubicBezTo>
                <a:cubicBezTo>
                  <a:pt x="657" y="81"/>
                  <a:pt x="657" y="81"/>
                  <a:pt x="657" y="81"/>
                </a:cubicBezTo>
                <a:cubicBezTo>
                  <a:pt x="657" y="81"/>
                  <a:pt x="657" y="81"/>
                  <a:pt x="657" y="81"/>
                </a:cubicBezTo>
                <a:cubicBezTo>
                  <a:pt x="659" y="81"/>
                  <a:pt x="659" y="81"/>
                  <a:pt x="659" y="81"/>
                </a:cubicBezTo>
                <a:cubicBezTo>
                  <a:pt x="660" y="81"/>
                  <a:pt x="660" y="81"/>
                  <a:pt x="660" y="81"/>
                </a:cubicBezTo>
                <a:cubicBezTo>
                  <a:pt x="661" y="83"/>
                  <a:pt x="661" y="83"/>
                  <a:pt x="661" y="83"/>
                </a:cubicBezTo>
                <a:cubicBezTo>
                  <a:pt x="662" y="84"/>
                  <a:pt x="662" y="84"/>
                  <a:pt x="662" y="84"/>
                </a:cubicBezTo>
                <a:cubicBezTo>
                  <a:pt x="662" y="83"/>
                  <a:pt x="662" y="83"/>
                  <a:pt x="662" y="83"/>
                </a:cubicBezTo>
                <a:cubicBezTo>
                  <a:pt x="662" y="83"/>
                  <a:pt x="662" y="83"/>
                  <a:pt x="662" y="83"/>
                </a:cubicBezTo>
                <a:cubicBezTo>
                  <a:pt x="663" y="83"/>
                  <a:pt x="663" y="83"/>
                  <a:pt x="663" y="83"/>
                </a:cubicBezTo>
                <a:cubicBezTo>
                  <a:pt x="664" y="84"/>
                  <a:pt x="664" y="84"/>
                  <a:pt x="664" y="84"/>
                </a:cubicBezTo>
                <a:cubicBezTo>
                  <a:pt x="662" y="86"/>
                  <a:pt x="662" y="86"/>
                  <a:pt x="662" y="86"/>
                </a:cubicBezTo>
                <a:cubicBezTo>
                  <a:pt x="661" y="86"/>
                  <a:pt x="661" y="86"/>
                  <a:pt x="661" y="86"/>
                </a:cubicBezTo>
                <a:cubicBezTo>
                  <a:pt x="660" y="87"/>
                  <a:pt x="660" y="87"/>
                  <a:pt x="660" y="87"/>
                </a:cubicBezTo>
                <a:cubicBezTo>
                  <a:pt x="660" y="88"/>
                  <a:pt x="660" y="88"/>
                  <a:pt x="660" y="88"/>
                </a:cubicBezTo>
                <a:cubicBezTo>
                  <a:pt x="661" y="88"/>
                  <a:pt x="661" y="88"/>
                  <a:pt x="661" y="88"/>
                </a:cubicBezTo>
                <a:cubicBezTo>
                  <a:pt x="662" y="88"/>
                  <a:pt x="662" y="88"/>
                  <a:pt x="662" y="88"/>
                </a:cubicBezTo>
                <a:cubicBezTo>
                  <a:pt x="664" y="90"/>
                  <a:pt x="664" y="90"/>
                  <a:pt x="664" y="90"/>
                </a:cubicBezTo>
                <a:cubicBezTo>
                  <a:pt x="665" y="89"/>
                  <a:pt x="665" y="89"/>
                  <a:pt x="665" y="89"/>
                </a:cubicBezTo>
                <a:cubicBezTo>
                  <a:pt x="667" y="87"/>
                  <a:pt x="667" y="87"/>
                  <a:pt x="667" y="87"/>
                </a:cubicBezTo>
                <a:cubicBezTo>
                  <a:pt x="667" y="87"/>
                  <a:pt x="667" y="87"/>
                  <a:pt x="667" y="87"/>
                </a:cubicBezTo>
                <a:cubicBezTo>
                  <a:pt x="667" y="89"/>
                  <a:pt x="667" y="89"/>
                  <a:pt x="667" y="89"/>
                </a:cubicBezTo>
                <a:cubicBezTo>
                  <a:pt x="668" y="91"/>
                  <a:pt x="668" y="91"/>
                  <a:pt x="668" y="91"/>
                </a:cubicBezTo>
                <a:cubicBezTo>
                  <a:pt x="669" y="91"/>
                  <a:pt x="669" y="91"/>
                  <a:pt x="669" y="91"/>
                </a:cubicBezTo>
                <a:cubicBezTo>
                  <a:pt x="670" y="90"/>
                  <a:pt x="670" y="90"/>
                  <a:pt x="670" y="90"/>
                </a:cubicBezTo>
                <a:cubicBezTo>
                  <a:pt x="672" y="91"/>
                  <a:pt x="672" y="91"/>
                  <a:pt x="672" y="91"/>
                </a:cubicBezTo>
                <a:cubicBezTo>
                  <a:pt x="673" y="92"/>
                  <a:pt x="673" y="92"/>
                  <a:pt x="673" y="92"/>
                </a:cubicBezTo>
                <a:cubicBezTo>
                  <a:pt x="674" y="92"/>
                  <a:pt x="674" y="92"/>
                  <a:pt x="674" y="92"/>
                </a:cubicBezTo>
                <a:cubicBezTo>
                  <a:pt x="675" y="93"/>
                  <a:pt x="675" y="93"/>
                  <a:pt x="675" y="93"/>
                </a:cubicBezTo>
                <a:cubicBezTo>
                  <a:pt x="676" y="93"/>
                  <a:pt x="676" y="93"/>
                  <a:pt x="676" y="93"/>
                </a:cubicBezTo>
                <a:cubicBezTo>
                  <a:pt x="676" y="92"/>
                  <a:pt x="676" y="92"/>
                  <a:pt x="676" y="92"/>
                </a:cubicBezTo>
                <a:cubicBezTo>
                  <a:pt x="677" y="92"/>
                  <a:pt x="677" y="92"/>
                  <a:pt x="677" y="92"/>
                </a:cubicBezTo>
                <a:cubicBezTo>
                  <a:pt x="678" y="91"/>
                  <a:pt x="678" y="91"/>
                  <a:pt x="678" y="91"/>
                </a:cubicBezTo>
                <a:cubicBezTo>
                  <a:pt x="679" y="92"/>
                  <a:pt x="679" y="92"/>
                  <a:pt x="679" y="92"/>
                </a:cubicBezTo>
                <a:cubicBezTo>
                  <a:pt x="679" y="93"/>
                  <a:pt x="679" y="93"/>
                  <a:pt x="679" y="93"/>
                </a:cubicBezTo>
                <a:cubicBezTo>
                  <a:pt x="680" y="93"/>
                  <a:pt x="680" y="93"/>
                  <a:pt x="680" y="93"/>
                </a:cubicBezTo>
                <a:cubicBezTo>
                  <a:pt x="681" y="93"/>
                  <a:pt x="681" y="93"/>
                  <a:pt x="681" y="93"/>
                </a:cubicBezTo>
                <a:cubicBezTo>
                  <a:pt x="682" y="92"/>
                  <a:pt x="682" y="92"/>
                  <a:pt x="682" y="92"/>
                </a:cubicBezTo>
                <a:cubicBezTo>
                  <a:pt x="683" y="92"/>
                  <a:pt x="683" y="92"/>
                  <a:pt x="683" y="92"/>
                </a:cubicBezTo>
                <a:cubicBezTo>
                  <a:pt x="683" y="93"/>
                  <a:pt x="683" y="93"/>
                  <a:pt x="683" y="93"/>
                </a:cubicBezTo>
                <a:cubicBezTo>
                  <a:pt x="684" y="93"/>
                  <a:pt x="684" y="93"/>
                  <a:pt x="684" y="93"/>
                </a:cubicBezTo>
                <a:cubicBezTo>
                  <a:pt x="685" y="92"/>
                  <a:pt x="685" y="92"/>
                  <a:pt x="685" y="92"/>
                </a:cubicBezTo>
                <a:cubicBezTo>
                  <a:pt x="685" y="92"/>
                  <a:pt x="685" y="92"/>
                  <a:pt x="685" y="92"/>
                </a:cubicBezTo>
                <a:cubicBezTo>
                  <a:pt x="686" y="91"/>
                  <a:pt x="686" y="91"/>
                  <a:pt x="686" y="91"/>
                </a:cubicBezTo>
                <a:cubicBezTo>
                  <a:pt x="688" y="91"/>
                  <a:pt x="688" y="91"/>
                  <a:pt x="688" y="91"/>
                </a:cubicBezTo>
                <a:cubicBezTo>
                  <a:pt x="688" y="92"/>
                  <a:pt x="688" y="92"/>
                  <a:pt x="688" y="92"/>
                </a:cubicBezTo>
                <a:cubicBezTo>
                  <a:pt x="689" y="92"/>
                  <a:pt x="689" y="92"/>
                  <a:pt x="689" y="92"/>
                </a:cubicBezTo>
                <a:cubicBezTo>
                  <a:pt x="690" y="92"/>
                  <a:pt x="690" y="92"/>
                  <a:pt x="690" y="92"/>
                </a:cubicBezTo>
                <a:cubicBezTo>
                  <a:pt x="690" y="91"/>
                  <a:pt x="690" y="91"/>
                  <a:pt x="690" y="91"/>
                </a:cubicBezTo>
                <a:cubicBezTo>
                  <a:pt x="690" y="90"/>
                  <a:pt x="690" y="90"/>
                  <a:pt x="690" y="90"/>
                </a:cubicBezTo>
                <a:cubicBezTo>
                  <a:pt x="691" y="88"/>
                  <a:pt x="691" y="88"/>
                  <a:pt x="691" y="88"/>
                </a:cubicBezTo>
                <a:cubicBezTo>
                  <a:pt x="691" y="88"/>
                  <a:pt x="691" y="88"/>
                  <a:pt x="691" y="88"/>
                </a:cubicBezTo>
                <a:cubicBezTo>
                  <a:pt x="692" y="86"/>
                  <a:pt x="692" y="86"/>
                  <a:pt x="692" y="86"/>
                </a:cubicBezTo>
                <a:cubicBezTo>
                  <a:pt x="692" y="85"/>
                  <a:pt x="692" y="85"/>
                  <a:pt x="692" y="85"/>
                </a:cubicBezTo>
                <a:cubicBezTo>
                  <a:pt x="690" y="85"/>
                  <a:pt x="690" y="85"/>
                  <a:pt x="690" y="85"/>
                </a:cubicBezTo>
                <a:cubicBezTo>
                  <a:pt x="690" y="84"/>
                  <a:pt x="690" y="84"/>
                  <a:pt x="690" y="84"/>
                </a:cubicBezTo>
                <a:cubicBezTo>
                  <a:pt x="690" y="82"/>
                  <a:pt x="690" y="82"/>
                  <a:pt x="690" y="82"/>
                </a:cubicBezTo>
                <a:cubicBezTo>
                  <a:pt x="692" y="82"/>
                  <a:pt x="692" y="82"/>
                  <a:pt x="692" y="82"/>
                </a:cubicBezTo>
                <a:cubicBezTo>
                  <a:pt x="692" y="80"/>
                  <a:pt x="692" y="80"/>
                  <a:pt x="692" y="80"/>
                </a:cubicBezTo>
                <a:cubicBezTo>
                  <a:pt x="690" y="79"/>
                  <a:pt x="690" y="79"/>
                  <a:pt x="690" y="79"/>
                </a:cubicBezTo>
                <a:cubicBezTo>
                  <a:pt x="689" y="79"/>
                  <a:pt x="689" y="79"/>
                  <a:pt x="689" y="79"/>
                </a:cubicBezTo>
                <a:cubicBezTo>
                  <a:pt x="689" y="81"/>
                  <a:pt x="689" y="81"/>
                  <a:pt x="689" y="81"/>
                </a:cubicBezTo>
                <a:cubicBezTo>
                  <a:pt x="688" y="81"/>
                  <a:pt x="688" y="81"/>
                  <a:pt x="688" y="81"/>
                </a:cubicBezTo>
                <a:cubicBezTo>
                  <a:pt x="687" y="81"/>
                  <a:pt x="687" y="81"/>
                  <a:pt x="687" y="81"/>
                </a:cubicBezTo>
                <a:cubicBezTo>
                  <a:pt x="684" y="80"/>
                  <a:pt x="684" y="80"/>
                  <a:pt x="684" y="80"/>
                </a:cubicBezTo>
                <a:cubicBezTo>
                  <a:pt x="682" y="83"/>
                  <a:pt x="682" y="83"/>
                  <a:pt x="682" y="83"/>
                </a:cubicBezTo>
                <a:cubicBezTo>
                  <a:pt x="680" y="84"/>
                  <a:pt x="680" y="84"/>
                  <a:pt x="680" y="84"/>
                </a:cubicBezTo>
                <a:cubicBezTo>
                  <a:pt x="680" y="83"/>
                  <a:pt x="680" y="83"/>
                  <a:pt x="680" y="83"/>
                </a:cubicBezTo>
                <a:cubicBezTo>
                  <a:pt x="682" y="82"/>
                  <a:pt x="682" y="82"/>
                  <a:pt x="682" y="82"/>
                </a:cubicBezTo>
                <a:cubicBezTo>
                  <a:pt x="683" y="81"/>
                  <a:pt x="683" y="81"/>
                  <a:pt x="683" y="81"/>
                </a:cubicBezTo>
                <a:cubicBezTo>
                  <a:pt x="683" y="78"/>
                  <a:pt x="683" y="78"/>
                  <a:pt x="683" y="78"/>
                </a:cubicBezTo>
                <a:cubicBezTo>
                  <a:pt x="682" y="80"/>
                  <a:pt x="682" y="80"/>
                  <a:pt x="682" y="80"/>
                </a:cubicBezTo>
                <a:cubicBezTo>
                  <a:pt x="682" y="79"/>
                  <a:pt x="682" y="79"/>
                  <a:pt x="682" y="79"/>
                </a:cubicBezTo>
                <a:cubicBezTo>
                  <a:pt x="681" y="78"/>
                  <a:pt x="681" y="78"/>
                  <a:pt x="681" y="78"/>
                </a:cubicBezTo>
                <a:cubicBezTo>
                  <a:pt x="683" y="76"/>
                  <a:pt x="683" y="76"/>
                  <a:pt x="683" y="76"/>
                </a:cubicBezTo>
                <a:cubicBezTo>
                  <a:pt x="682" y="74"/>
                  <a:pt x="682" y="74"/>
                  <a:pt x="682" y="74"/>
                </a:cubicBezTo>
                <a:cubicBezTo>
                  <a:pt x="683" y="72"/>
                  <a:pt x="683" y="72"/>
                  <a:pt x="683" y="72"/>
                </a:cubicBezTo>
                <a:cubicBezTo>
                  <a:pt x="684" y="72"/>
                  <a:pt x="684" y="72"/>
                  <a:pt x="684" y="72"/>
                </a:cubicBezTo>
                <a:cubicBezTo>
                  <a:pt x="684" y="73"/>
                  <a:pt x="684" y="73"/>
                  <a:pt x="684" y="73"/>
                </a:cubicBezTo>
                <a:cubicBezTo>
                  <a:pt x="685" y="76"/>
                  <a:pt x="685" y="76"/>
                  <a:pt x="685" y="76"/>
                </a:cubicBezTo>
                <a:cubicBezTo>
                  <a:pt x="686" y="78"/>
                  <a:pt x="686" y="78"/>
                  <a:pt x="686" y="78"/>
                </a:cubicBezTo>
                <a:cubicBezTo>
                  <a:pt x="687" y="77"/>
                  <a:pt x="687" y="77"/>
                  <a:pt x="687" y="77"/>
                </a:cubicBezTo>
                <a:cubicBezTo>
                  <a:pt x="689" y="77"/>
                  <a:pt x="689" y="77"/>
                  <a:pt x="689" y="77"/>
                </a:cubicBezTo>
                <a:cubicBezTo>
                  <a:pt x="690" y="75"/>
                  <a:pt x="690" y="75"/>
                  <a:pt x="690" y="75"/>
                </a:cubicBezTo>
                <a:cubicBezTo>
                  <a:pt x="689" y="74"/>
                  <a:pt x="689" y="74"/>
                  <a:pt x="689" y="74"/>
                </a:cubicBezTo>
                <a:cubicBezTo>
                  <a:pt x="689" y="73"/>
                  <a:pt x="689" y="73"/>
                  <a:pt x="689" y="73"/>
                </a:cubicBezTo>
                <a:cubicBezTo>
                  <a:pt x="691" y="73"/>
                  <a:pt x="691" y="73"/>
                  <a:pt x="691" y="73"/>
                </a:cubicBezTo>
                <a:cubicBezTo>
                  <a:pt x="691" y="74"/>
                  <a:pt x="691" y="74"/>
                  <a:pt x="691" y="74"/>
                </a:cubicBezTo>
                <a:cubicBezTo>
                  <a:pt x="692" y="73"/>
                  <a:pt x="692" y="73"/>
                  <a:pt x="692" y="73"/>
                </a:cubicBezTo>
                <a:cubicBezTo>
                  <a:pt x="694" y="72"/>
                  <a:pt x="694" y="72"/>
                  <a:pt x="694" y="72"/>
                </a:cubicBezTo>
                <a:cubicBezTo>
                  <a:pt x="695" y="70"/>
                  <a:pt x="695" y="70"/>
                  <a:pt x="695" y="70"/>
                </a:cubicBezTo>
                <a:cubicBezTo>
                  <a:pt x="695" y="72"/>
                  <a:pt x="695" y="72"/>
                  <a:pt x="695" y="72"/>
                </a:cubicBezTo>
                <a:cubicBezTo>
                  <a:pt x="696" y="72"/>
                  <a:pt x="696" y="72"/>
                  <a:pt x="696" y="72"/>
                </a:cubicBezTo>
                <a:cubicBezTo>
                  <a:pt x="697" y="70"/>
                  <a:pt x="697" y="70"/>
                  <a:pt x="697" y="70"/>
                </a:cubicBezTo>
                <a:cubicBezTo>
                  <a:pt x="696" y="73"/>
                  <a:pt x="696" y="73"/>
                  <a:pt x="696" y="73"/>
                </a:cubicBezTo>
                <a:cubicBezTo>
                  <a:pt x="696" y="76"/>
                  <a:pt x="696" y="76"/>
                  <a:pt x="696" y="76"/>
                </a:cubicBezTo>
                <a:cubicBezTo>
                  <a:pt x="697" y="75"/>
                  <a:pt x="697" y="75"/>
                  <a:pt x="697" y="75"/>
                </a:cubicBezTo>
                <a:cubicBezTo>
                  <a:pt x="698" y="76"/>
                  <a:pt x="698" y="76"/>
                  <a:pt x="698" y="76"/>
                </a:cubicBezTo>
                <a:cubicBezTo>
                  <a:pt x="697" y="77"/>
                  <a:pt x="697" y="77"/>
                  <a:pt x="697" y="77"/>
                </a:cubicBezTo>
                <a:cubicBezTo>
                  <a:pt x="698" y="77"/>
                  <a:pt x="698" y="77"/>
                  <a:pt x="698" y="77"/>
                </a:cubicBezTo>
                <a:cubicBezTo>
                  <a:pt x="699" y="75"/>
                  <a:pt x="699" y="75"/>
                  <a:pt x="699" y="75"/>
                </a:cubicBezTo>
                <a:cubicBezTo>
                  <a:pt x="700" y="75"/>
                  <a:pt x="700" y="75"/>
                  <a:pt x="700" y="75"/>
                </a:cubicBezTo>
                <a:cubicBezTo>
                  <a:pt x="701" y="72"/>
                  <a:pt x="701" y="72"/>
                  <a:pt x="701" y="72"/>
                </a:cubicBezTo>
                <a:cubicBezTo>
                  <a:pt x="703" y="71"/>
                  <a:pt x="703" y="71"/>
                  <a:pt x="703" y="71"/>
                </a:cubicBezTo>
                <a:cubicBezTo>
                  <a:pt x="702" y="73"/>
                  <a:pt x="702" y="73"/>
                  <a:pt x="702" y="73"/>
                </a:cubicBezTo>
                <a:cubicBezTo>
                  <a:pt x="701" y="75"/>
                  <a:pt x="701" y="75"/>
                  <a:pt x="701" y="75"/>
                </a:cubicBezTo>
                <a:cubicBezTo>
                  <a:pt x="701" y="78"/>
                  <a:pt x="701" y="78"/>
                  <a:pt x="701" y="78"/>
                </a:cubicBezTo>
                <a:cubicBezTo>
                  <a:pt x="703" y="78"/>
                  <a:pt x="703" y="78"/>
                  <a:pt x="703" y="78"/>
                </a:cubicBezTo>
                <a:cubicBezTo>
                  <a:pt x="704" y="79"/>
                  <a:pt x="704" y="79"/>
                  <a:pt x="704" y="79"/>
                </a:cubicBezTo>
                <a:cubicBezTo>
                  <a:pt x="705" y="78"/>
                  <a:pt x="705" y="78"/>
                  <a:pt x="705" y="78"/>
                </a:cubicBezTo>
                <a:cubicBezTo>
                  <a:pt x="707" y="76"/>
                  <a:pt x="707" y="76"/>
                  <a:pt x="707" y="76"/>
                </a:cubicBezTo>
                <a:cubicBezTo>
                  <a:pt x="708" y="73"/>
                  <a:pt x="708" y="73"/>
                  <a:pt x="708" y="73"/>
                </a:cubicBezTo>
                <a:cubicBezTo>
                  <a:pt x="709" y="71"/>
                  <a:pt x="709" y="71"/>
                  <a:pt x="709" y="71"/>
                </a:cubicBezTo>
                <a:cubicBezTo>
                  <a:pt x="708" y="69"/>
                  <a:pt x="708" y="69"/>
                  <a:pt x="708" y="69"/>
                </a:cubicBezTo>
                <a:cubicBezTo>
                  <a:pt x="709" y="68"/>
                  <a:pt x="709" y="68"/>
                  <a:pt x="709" y="68"/>
                </a:cubicBezTo>
                <a:cubicBezTo>
                  <a:pt x="709" y="67"/>
                  <a:pt x="709" y="67"/>
                  <a:pt x="709" y="67"/>
                </a:cubicBezTo>
                <a:cubicBezTo>
                  <a:pt x="707" y="67"/>
                  <a:pt x="707" y="67"/>
                  <a:pt x="707" y="67"/>
                </a:cubicBezTo>
                <a:cubicBezTo>
                  <a:pt x="706" y="66"/>
                  <a:pt x="706" y="66"/>
                  <a:pt x="706" y="66"/>
                </a:cubicBezTo>
                <a:cubicBezTo>
                  <a:pt x="705" y="67"/>
                  <a:pt x="705" y="67"/>
                  <a:pt x="705" y="67"/>
                </a:cubicBezTo>
                <a:cubicBezTo>
                  <a:pt x="705" y="65"/>
                  <a:pt x="705" y="65"/>
                  <a:pt x="705" y="65"/>
                </a:cubicBezTo>
                <a:cubicBezTo>
                  <a:pt x="706" y="64"/>
                  <a:pt x="706" y="64"/>
                  <a:pt x="706" y="64"/>
                </a:cubicBezTo>
                <a:cubicBezTo>
                  <a:pt x="705" y="63"/>
                  <a:pt x="705" y="63"/>
                  <a:pt x="705" y="63"/>
                </a:cubicBezTo>
                <a:cubicBezTo>
                  <a:pt x="703" y="64"/>
                  <a:pt x="703" y="64"/>
                  <a:pt x="703" y="64"/>
                </a:cubicBezTo>
                <a:cubicBezTo>
                  <a:pt x="703" y="63"/>
                  <a:pt x="703" y="63"/>
                  <a:pt x="703" y="63"/>
                </a:cubicBezTo>
                <a:cubicBezTo>
                  <a:pt x="701" y="61"/>
                  <a:pt x="701" y="61"/>
                  <a:pt x="701" y="61"/>
                </a:cubicBezTo>
                <a:cubicBezTo>
                  <a:pt x="701" y="60"/>
                  <a:pt x="701" y="60"/>
                  <a:pt x="701" y="60"/>
                </a:cubicBezTo>
                <a:cubicBezTo>
                  <a:pt x="700" y="57"/>
                  <a:pt x="700" y="57"/>
                  <a:pt x="700" y="57"/>
                </a:cubicBezTo>
                <a:cubicBezTo>
                  <a:pt x="700" y="54"/>
                  <a:pt x="700" y="54"/>
                  <a:pt x="700" y="54"/>
                </a:cubicBezTo>
                <a:cubicBezTo>
                  <a:pt x="701" y="52"/>
                  <a:pt x="701" y="52"/>
                  <a:pt x="701" y="52"/>
                </a:cubicBezTo>
                <a:cubicBezTo>
                  <a:pt x="700" y="49"/>
                  <a:pt x="700" y="49"/>
                  <a:pt x="700" y="49"/>
                </a:cubicBezTo>
                <a:cubicBezTo>
                  <a:pt x="699" y="51"/>
                  <a:pt x="699" y="51"/>
                  <a:pt x="699" y="51"/>
                </a:cubicBezTo>
                <a:cubicBezTo>
                  <a:pt x="699" y="53"/>
                  <a:pt x="699" y="53"/>
                  <a:pt x="699" y="53"/>
                </a:cubicBezTo>
                <a:cubicBezTo>
                  <a:pt x="697" y="51"/>
                  <a:pt x="697" y="51"/>
                  <a:pt x="697" y="51"/>
                </a:cubicBezTo>
                <a:cubicBezTo>
                  <a:pt x="695" y="50"/>
                  <a:pt x="695" y="50"/>
                  <a:pt x="695" y="50"/>
                </a:cubicBezTo>
                <a:cubicBezTo>
                  <a:pt x="694" y="46"/>
                  <a:pt x="694" y="46"/>
                  <a:pt x="694" y="46"/>
                </a:cubicBezTo>
                <a:cubicBezTo>
                  <a:pt x="693" y="45"/>
                  <a:pt x="693" y="45"/>
                  <a:pt x="693" y="45"/>
                </a:cubicBezTo>
                <a:cubicBezTo>
                  <a:pt x="693" y="42"/>
                  <a:pt x="693" y="42"/>
                  <a:pt x="693" y="42"/>
                </a:cubicBezTo>
                <a:cubicBezTo>
                  <a:pt x="691" y="40"/>
                  <a:pt x="691" y="40"/>
                  <a:pt x="691" y="40"/>
                </a:cubicBezTo>
                <a:cubicBezTo>
                  <a:pt x="691" y="38"/>
                  <a:pt x="691" y="38"/>
                  <a:pt x="691" y="38"/>
                </a:cubicBezTo>
                <a:cubicBezTo>
                  <a:pt x="691" y="37"/>
                  <a:pt x="691" y="37"/>
                  <a:pt x="691" y="37"/>
                </a:cubicBezTo>
                <a:cubicBezTo>
                  <a:pt x="691" y="35"/>
                  <a:pt x="691" y="35"/>
                  <a:pt x="691" y="35"/>
                </a:cubicBezTo>
                <a:cubicBezTo>
                  <a:pt x="693" y="35"/>
                  <a:pt x="693" y="35"/>
                  <a:pt x="693" y="35"/>
                </a:cubicBezTo>
                <a:cubicBezTo>
                  <a:pt x="693" y="33"/>
                  <a:pt x="693" y="33"/>
                  <a:pt x="693" y="33"/>
                </a:cubicBezTo>
                <a:cubicBezTo>
                  <a:pt x="695" y="33"/>
                  <a:pt x="695" y="33"/>
                  <a:pt x="695" y="33"/>
                </a:cubicBezTo>
                <a:cubicBezTo>
                  <a:pt x="695" y="34"/>
                  <a:pt x="695" y="34"/>
                  <a:pt x="695" y="34"/>
                </a:cubicBezTo>
                <a:cubicBezTo>
                  <a:pt x="696" y="33"/>
                  <a:pt x="696" y="33"/>
                  <a:pt x="696" y="33"/>
                </a:cubicBezTo>
                <a:cubicBezTo>
                  <a:pt x="696" y="31"/>
                  <a:pt x="696" y="31"/>
                  <a:pt x="696" y="31"/>
                </a:cubicBezTo>
                <a:cubicBezTo>
                  <a:pt x="698" y="27"/>
                  <a:pt x="698" y="27"/>
                  <a:pt x="698" y="27"/>
                </a:cubicBezTo>
                <a:cubicBezTo>
                  <a:pt x="698" y="24"/>
                  <a:pt x="698" y="24"/>
                  <a:pt x="698" y="24"/>
                </a:cubicBezTo>
                <a:cubicBezTo>
                  <a:pt x="699" y="23"/>
                  <a:pt x="699" y="23"/>
                  <a:pt x="699" y="23"/>
                </a:cubicBezTo>
                <a:cubicBezTo>
                  <a:pt x="697" y="20"/>
                  <a:pt x="697" y="20"/>
                  <a:pt x="697" y="20"/>
                </a:cubicBezTo>
                <a:cubicBezTo>
                  <a:pt x="698" y="18"/>
                  <a:pt x="698" y="18"/>
                  <a:pt x="698" y="18"/>
                </a:cubicBezTo>
                <a:cubicBezTo>
                  <a:pt x="699" y="18"/>
                  <a:pt x="699" y="18"/>
                  <a:pt x="699" y="18"/>
                </a:cubicBezTo>
                <a:cubicBezTo>
                  <a:pt x="699" y="15"/>
                  <a:pt x="699" y="15"/>
                  <a:pt x="699" y="15"/>
                </a:cubicBezTo>
                <a:cubicBezTo>
                  <a:pt x="701" y="12"/>
                  <a:pt x="701" y="12"/>
                  <a:pt x="701" y="12"/>
                </a:cubicBezTo>
                <a:cubicBezTo>
                  <a:pt x="702" y="10"/>
                  <a:pt x="702" y="10"/>
                  <a:pt x="702" y="10"/>
                </a:cubicBezTo>
                <a:cubicBezTo>
                  <a:pt x="703" y="9"/>
                  <a:pt x="703" y="9"/>
                  <a:pt x="703" y="9"/>
                </a:cubicBezTo>
                <a:cubicBezTo>
                  <a:pt x="703" y="5"/>
                  <a:pt x="703" y="5"/>
                  <a:pt x="703" y="5"/>
                </a:cubicBezTo>
                <a:cubicBezTo>
                  <a:pt x="704" y="4"/>
                  <a:pt x="704" y="4"/>
                  <a:pt x="704" y="4"/>
                </a:cubicBezTo>
                <a:cubicBezTo>
                  <a:pt x="704" y="3"/>
                  <a:pt x="704" y="3"/>
                  <a:pt x="704" y="3"/>
                </a:cubicBezTo>
                <a:cubicBezTo>
                  <a:pt x="706" y="0"/>
                  <a:pt x="706" y="0"/>
                  <a:pt x="706" y="0"/>
                </a:cubicBezTo>
                <a:cubicBezTo>
                  <a:pt x="683" y="0"/>
                  <a:pt x="683" y="0"/>
                  <a:pt x="683" y="0"/>
                </a:cubicBezTo>
                <a:cubicBezTo>
                  <a:pt x="683" y="3"/>
                  <a:pt x="683" y="3"/>
                  <a:pt x="683" y="3"/>
                </a:cubicBezTo>
                <a:cubicBezTo>
                  <a:pt x="682" y="4"/>
                  <a:pt x="682" y="4"/>
                  <a:pt x="682" y="4"/>
                </a:cubicBezTo>
                <a:cubicBezTo>
                  <a:pt x="681" y="4"/>
                  <a:pt x="681" y="4"/>
                  <a:pt x="681" y="4"/>
                </a:cubicBezTo>
                <a:cubicBezTo>
                  <a:pt x="679" y="7"/>
                  <a:pt x="679" y="7"/>
                  <a:pt x="679" y="7"/>
                </a:cubicBezTo>
                <a:cubicBezTo>
                  <a:pt x="680" y="8"/>
                  <a:pt x="680" y="8"/>
                  <a:pt x="680" y="8"/>
                </a:cubicBezTo>
                <a:cubicBezTo>
                  <a:pt x="680" y="10"/>
                  <a:pt x="680" y="10"/>
                  <a:pt x="680" y="10"/>
                </a:cubicBezTo>
                <a:cubicBezTo>
                  <a:pt x="679" y="12"/>
                  <a:pt x="679" y="12"/>
                  <a:pt x="679" y="12"/>
                </a:cubicBezTo>
                <a:cubicBezTo>
                  <a:pt x="678" y="14"/>
                  <a:pt x="678" y="14"/>
                  <a:pt x="678" y="14"/>
                </a:cubicBezTo>
                <a:cubicBezTo>
                  <a:pt x="679" y="15"/>
                  <a:pt x="679" y="15"/>
                  <a:pt x="679" y="15"/>
                </a:cubicBezTo>
                <a:cubicBezTo>
                  <a:pt x="679" y="17"/>
                  <a:pt x="679" y="17"/>
                  <a:pt x="679" y="17"/>
                </a:cubicBezTo>
                <a:cubicBezTo>
                  <a:pt x="676" y="17"/>
                  <a:pt x="676" y="17"/>
                  <a:pt x="676" y="17"/>
                </a:cubicBezTo>
                <a:cubicBezTo>
                  <a:pt x="677" y="18"/>
                  <a:pt x="677" y="18"/>
                  <a:pt x="677" y="18"/>
                </a:cubicBezTo>
                <a:cubicBezTo>
                  <a:pt x="679" y="19"/>
                  <a:pt x="679" y="19"/>
                  <a:pt x="679" y="19"/>
                </a:cubicBezTo>
                <a:cubicBezTo>
                  <a:pt x="679" y="20"/>
                  <a:pt x="679" y="20"/>
                  <a:pt x="679" y="20"/>
                </a:cubicBezTo>
                <a:cubicBezTo>
                  <a:pt x="678" y="20"/>
                  <a:pt x="678" y="20"/>
                  <a:pt x="678" y="20"/>
                </a:cubicBezTo>
                <a:cubicBezTo>
                  <a:pt x="676" y="20"/>
                  <a:pt x="676" y="20"/>
                  <a:pt x="676" y="20"/>
                </a:cubicBezTo>
                <a:cubicBezTo>
                  <a:pt x="675" y="21"/>
                  <a:pt x="675" y="21"/>
                  <a:pt x="675" y="21"/>
                </a:cubicBezTo>
                <a:cubicBezTo>
                  <a:pt x="674" y="21"/>
                  <a:pt x="674" y="21"/>
                  <a:pt x="674" y="21"/>
                </a:cubicBezTo>
                <a:cubicBezTo>
                  <a:pt x="673" y="22"/>
                  <a:pt x="673" y="22"/>
                  <a:pt x="673" y="22"/>
                </a:cubicBezTo>
                <a:cubicBezTo>
                  <a:pt x="673" y="24"/>
                  <a:pt x="673" y="24"/>
                  <a:pt x="673" y="24"/>
                </a:cubicBezTo>
                <a:cubicBezTo>
                  <a:pt x="672" y="24"/>
                  <a:pt x="672" y="24"/>
                  <a:pt x="672" y="24"/>
                </a:cubicBezTo>
                <a:cubicBezTo>
                  <a:pt x="671" y="24"/>
                  <a:pt x="671" y="24"/>
                  <a:pt x="671" y="24"/>
                </a:cubicBezTo>
                <a:cubicBezTo>
                  <a:pt x="670" y="22"/>
                  <a:pt x="670" y="22"/>
                  <a:pt x="670" y="22"/>
                </a:cubicBezTo>
                <a:cubicBezTo>
                  <a:pt x="671" y="20"/>
                  <a:pt x="671" y="20"/>
                  <a:pt x="671" y="20"/>
                </a:cubicBezTo>
                <a:cubicBezTo>
                  <a:pt x="670" y="19"/>
                  <a:pt x="670" y="19"/>
                  <a:pt x="670" y="19"/>
                </a:cubicBezTo>
                <a:cubicBezTo>
                  <a:pt x="670" y="16"/>
                  <a:pt x="670" y="16"/>
                  <a:pt x="670" y="16"/>
                </a:cubicBezTo>
                <a:cubicBezTo>
                  <a:pt x="671" y="13"/>
                  <a:pt x="671" y="13"/>
                  <a:pt x="671" y="13"/>
                </a:cubicBezTo>
                <a:cubicBezTo>
                  <a:pt x="672" y="10"/>
                  <a:pt x="672" y="10"/>
                  <a:pt x="672" y="10"/>
                </a:cubicBezTo>
                <a:cubicBezTo>
                  <a:pt x="673" y="9"/>
                  <a:pt x="673" y="9"/>
                  <a:pt x="673" y="9"/>
                </a:cubicBezTo>
                <a:cubicBezTo>
                  <a:pt x="673" y="7"/>
                  <a:pt x="673" y="7"/>
                  <a:pt x="673" y="7"/>
                </a:cubicBezTo>
                <a:cubicBezTo>
                  <a:pt x="674" y="6"/>
                  <a:pt x="674" y="6"/>
                  <a:pt x="674" y="6"/>
                </a:cubicBezTo>
                <a:cubicBezTo>
                  <a:pt x="675" y="2"/>
                  <a:pt x="675" y="2"/>
                  <a:pt x="675" y="2"/>
                </a:cubicBezTo>
                <a:cubicBezTo>
                  <a:pt x="677" y="0"/>
                  <a:pt x="677" y="0"/>
                  <a:pt x="677" y="0"/>
                </a:cubicBezTo>
                <a:cubicBezTo>
                  <a:pt x="594" y="0"/>
                  <a:pt x="594" y="0"/>
                  <a:pt x="594" y="0"/>
                </a:cubicBezTo>
                <a:cubicBezTo>
                  <a:pt x="592" y="1"/>
                  <a:pt x="592" y="1"/>
                  <a:pt x="592" y="1"/>
                </a:cubicBezTo>
                <a:cubicBezTo>
                  <a:pt x="591" y="0"/>
                  <a:pt x="591" y="0"/>
                  <a:pt x="591" y="0"/>
                </a:cubicBezTo>
                <a:cubicBezTo>
                  <a:pt x="589" y="0"/>
                  <a:pt x="589" y="0"/>
                  <a:pt x="589" y="0"/>
                </a:cubicBezTo>
                <a:cubicBezTo>
                  <a:pt x="588" y="1"/>
                  <a:pt x="588" y="1"/>
                  <a:pt x="588" y="1"/>
                </a:cubicBezTo>
                <a:cubicBezTo>
                  <a:pt x="589" y="3"/>
                  <a:pt x="589" y="3"/>
                  <a:pt x="589" y="3"/>
                </a:cubicBezTo>
                <a:cubicBezTo>
                  <a:pt x="592" y="4"/>
                  <a:pt x="592" y="4"/>
                  <a:pt x="592" y="4"/>
                </a:cubicBezTo>
                <a:cubicBezTo>
                  <a:pt x="593" y="4"/>
                  <a:pt x="593" y="4"/>
                  <a:pt x="593" y="4"/>
                </a:cubicBezTo>
                <a:cubicBezTo>
                  <a:pt x="594" y="2"/>
                  <a:pt x="594" y="2"/>
                  <a:pt x="594" y="2"/>
                </a:cubicBezTo>
                <a:cubicBezTo>
                  <a:pt x="595" y="2"/>
                  <a:pt x="595" y="2"/>
                  <a:pt x="595" y="2"/>
                </a:cubicBezTo>
                <a:cubicBezTo>
                  <a:pt x="596" y="3"/>
                  <a:pt x="596" y="3"/>
                  <a:pt x="596" y="3"/>
                </a:cubicBezTo>
                <a:cubicBezTo>
                  <a:pt x="595" y="4"/>
                  <a:pt x="595" y="4"/>
                  <a:pt x="595" y="4"/>
                </a:cubicBezTo>
                <a:cubicBezTo>
                  <a:pt x="596" y="4"/>
                  <a:pt x="596" y="4"/>
                  <a:pt x="596" y="4"/>
                </a:cubicBezTo>
                <a:cubicBezTo>
                  <a:pt x="600" y="5"/>
                  <a:pt x="600" y="5"/>
                  <a:pt x="600" y="5"/>
                </a:cubicBezTo>
                <a:cubicBezTo>
                  <a:pt x="603" y="4"/>
                  <a:pt x="603" y="4"/>
                  <a:pt x="603" y="4"/>
                </a:cubicBezTo>
                <a:cubicBezTo>
                  <a:pt x="605" y="4"/>
                  <a:pt x="605" y="4"/>
                  <a:pt x="605" y="4"/>
                </a:cubicBezTo>
                <a:cubicBezTo>
                  <a:pt x="608" y="5"/>
                  <a:pt x="608" y="5"/>
                  <a:pt x="608" y="5"/>
                </a:cubicBezTo>
                <a:cubicBezTo>
                  <a:pt x="610" y="5"/>
                  <a:pt x="610" y="5"/>
                  <a:pt x="610" y="5"/>
                </a:cubicBezTo>
                <a:cubicBezTo>
                  <a:pt x="612" y="6"/>
                  <a:pt x="612" y="6"/>
                  <a:pt x="612" y="6"/>
                </a:cubicBezTo>
                <a:cubicBezTo>
                  <a:pt x="613" y="7"/>
                  <a:pt x="613" y="7"/>
                  <a:pt x="613" y="7"/>
                </a:cubicBezTo>
                <a:cubicBezTo>
                  <a:pt x="614" y="8"/>
                  <a:pt x="614" y="8"/>
                  <a:pt x="614" y="8"/>
                </a:cubicBezTo>
                <a:cubicBezTo>
                  <a:pt x="614" y="9"/>
                  <a:pt x="614" y="9"/>
                  <a:pt x="614" y="9"/>
                </a:cubicBezTo>
                <a:cubicBezTo>
                  <a:pt x="612" y="9"/>
                  <a:pt x="612" y="9"/>
                  <a:pt x="612" y="9"/>
                </a:cubicBezTo>
                <a:cubicBezTo>
                  <a:pt x="610" y="7"/>
                  <a:pt x="610" y="7"/>
                  <a:pt x="610" y="7"/>
                </a:cubicBezTo>
                <a:cubicBezTo>
                  <a:pt x="606" y="7"/>
                  <a:pt x="606" y="7"/>
                  <a:pt x="606" y="7"/>
                </a:cubicBezTo>
                <a:cubicBezTo>
                  <a:pt x="605" y="7"/>
                  <a:pt x="605" y="7"/>
                  <a:pt x="605" y="7"/>
                </a:cubicBezTo>
                <a:cubicBezTo>
                  <a:pt x="607" y="8"/>
                  <a:pt x="607" y="8"/>
                  <a:pt x="607" y="8"/>
                </a:cubicBezTo>
                <a:cubicBezTo>
                  <a:pt x="608" y="9"/>
                  <a:pt x="608" y="9"/>
                  <a:pt x="608" y="9"/>
                </a:cubicBezTo>
                <a:cubicBezTo>
                  <a:pt x="605" y="9"/>
                  <a:pt x="605" y="9"/>
                  <a:pt x="605" y="9"/>
                </a:cubicBezTo>
                <a:cubicBezTo>
                  <a:pt x="603" y="8"/>
                  <a:pt x="603" y="8"/>
                  <a:pt x="603" y="8"/>
                </a:cubicBezTo>
                <a:cubicBezTo>
                  <a:pt x="599" y="9"/>
                  <a:pt x="599" y="9"/>
                  <a:pt x="599" y="9"/>
                </a:cubicBezTo>
                <a:cubicBezTo>
                  <a:pt x="598" y="10"/>
                  <a:pt x="598" y="10"/>
                  <a:pt x="598" y="10"/>
                </a:cubicBezTo>
                <a:cubicBezTo>
                  <a:pt x="596" y="9"/>
                  <a:pt x="596" y="9"/>
                  <a:pt x="596" y="9"/>
                </a:cubicBezTo>
                <a:cubicBezTo>
                  <a:pt x="595" y="9"/>
                  <a:pt x="595" y="9"/>
                  <a:pt x="595" y="9"/>
                </a:cubicBezTo>
                <a:cubicBezTo>
                  <a:pt x="594" y="9"/>
                  <a:pt x="594" y="9"/>
                  <a:pt x="594" y="9"/>
                </a:cubicBezTo>
                <a:cubicBezTo>
                  <a:pt x="592" y="9"/>
                  <a:pt x="592" y="9"/>
                  <a:pt x="592" y="9"/>
                </a:cubicBezTo>
                <a:cubicBezTo>
                  <a:pt x="587" y="10"/>
                  <a:pt x="587" y="10"/>
                  <a:pt x="587" y="10"/>
                </a:cubicBezTo>
                <a:cubicBezTo>
                  <a:pt x="587" y="10"/>
                  <a:pt x="587" y="10"/>
                  <a:pt x="587" y="10"/>
                </a:cubicBezTo>
                <a:cubicBezTo>
                  <a:pt x="583" y="11"/>
                  <a:pt x="583" y="11"/>
                  <a:pt x="583" y="11"/>
                </a:cubicBezTo>
                <a:cubicBezTo>
                  <a:pt x="582" y="13"/>
                  <a:pt x="582" y="13"/>
                  <a:pt x="582" y="13"/>
                </a:cubicBezTo>
                <a:cubicBezTo>
                  <a:pt x="583" y="19"/>
                  <a:pt x="583" y="19"/>
                  <a:pt x="583" y="19"/>
                </a:cubicBezTo>
                <a:cubicBezTo>
                  <a:pt x="583" y="20"/>
                  <a:pt x="583" y="20"/>
                  <a:pt x="583" y="20"/>
                </a:cubicBezTo>
                <a:cubicBezTo>
                  <a:pt x="583" y="22"/>
                  <a:pt x="583" y="22"/>
                  <a:pt x="583" y="22"/>
                </a:cubicBezTo>
                <a:cubicBezTo>
                  <a:pt x="582" y="22"/>
                  <a:pt x="582" y="22"/>
                  <a:pt x="582" y="22"/>
                </a:cubicBezTo>
                <a:cubicBezTo>
                  <a:pt x="583" y="24"/>
                  <a:pt x="583" y="24"/>
                  <a:pt x="583" y="24"/>
                </a:cubicBezTo>
                <a:cubicBezTo>
                  <a:pt x="584" y="25"/>
                  <a:pt x="584" y="25"/>
                  <a:pt x="584" y="25"/>
                </a:cubicBezTo>
                <a:cubicBezTo>
                  <a:pt x="585" y="24"/>
                  <a:pt x="585" y="24"/>
                  <a:pt x="585" y="24"/>
                </a:cubicBezTo>
                <a:cubicBezTo>
                  <a:pt x="586" y="24"/>
                  <a:pt x="586" y="24"/>
                  <a:pt x="586" y="24"/>
                </a:cubicBezTo>
                <a:cubicBezTo>
                  <a:pt x="587" y="25"/>
                  <a:pt x="587" y="25"/>
                  <a:pt x="587" y="25"/>
                </a:cubicBezTo>
                <a:cubicBezTo>
                  <a:pt x="589" y="25"/>
                  <a:pt x="589" y="25"/>
                  <a:pt x="589" y="25"/>
                </a:cubicBezTo>
                <a:cubicBezTo>
                  <a:pt x="590" y="24"/>
                  <a:pt x="590" y="24"/>
                  <a:pt x="590" y="24"/>
                </a:cubicBezTo>
                <a:cubicBezTo>
                  <a:pt x="590" y="24"/>
                  <a:pt x="590" y="24"/>
                  <a:pt x="590" y="24"/>
                </a:cubicBezTo>
                <a:cubicBezTo>
                  <a:pt x="591" y="25"/>
                  <a:pt x="591" y="25"/>
                  <a:pt x="591" y="25"/>
                </a:cubicBezTo>
                <a:cubicBezTo>
                  <a:pt x="592" y="26"/>
                  <a:pt x="592" y="26"/>
                  <a:pt x="592" y="26"/>
                </a:cubicBezTo>
                <a:cubicBezTo>
                  <a:pt x="593" y="25"/>
                  <a:pt x="593" y="25"/>
                  <a:pt x="593" y="25"/>
                </a:cubicBezTo>
                <a:cubicBezTo>
                  <a:pt x="594" y="26"/>
                  <a:pt x="594" y="26"/>
                  <a:pt x="594" y="26"/>
                </a:cubicBezTo>
                <a:cubicBezTo>
                  <a:pt x="595" y="27"/>
                  <a:pt x="595" y="27"/>
                  <a:pt x="595" y="27"/>
                </a:cubicBezTo>
                <a:cubicBezTo>
                  <a:pt x="596" y="28"/>
                  <a:pt x="596" y="28"/>
                  <a:pt x="596" y="28"/>
                </a:cubicBezTo>
                <a:cubicBezTo>
                  <a:pt x="597" y="27"/>
                  <a:pt x="597" y="27"/>
                  <a:pt x="597" y="27"/>
                </a:cubicBezTo>
                <a:cubicBezTo>
                  <a:pt x="599" y="27"/>
                  <a:pt x="599" y="27"/>
                  <a:pt x="599" y="27"/>
                </a:cubicBezTo>
                <a:cubicBezTo>
                  <a:pt x="599" y="28"/>
                  <a:pt x="599" y="28"/>
                  <a:pt x="599" y="28"/>
                </a:cubicBezTo>
                <a:cubicBezTo>
                  <a:pt x="602" y="28"/>
                  <a:pt x="602" y="28"/>
                  <a:pt x="602" y="28"/>
                </a:cubicBezTo>
                <a:cubicBezTo>
                  <a:pt x="603" y="28"/>
                  <a:pt x="603" y="28"/>
                  <a:pt x="603" y="28"/>
                </a:cubicBezTo>
                <a:cubicBezTo>
                  <a:pt x="605" y="29"/>
                  <a:pt x="605" y="29"/>
                  <a:pt x="605" y="29"/>
                </a:cubicBezTo>
                <a:cubicBezTo>
                  <a:pt x="606" y="28"/>
                  <a:pt x="606" y="28"/>
                  <a:pt x="606" y="28"/>
                </a:cubicBezTo>
                <a:cubicBezTo>
                  <a:pt x="608" y="28"/>
                  <a:pt x="608" y="28"/>
                  <a:pt x="608" y="28"/>
                </a:cubicBezTo>
                <a:cubicBezTo>
                  <a:pt x="610" y="29"/>
                  <a:pt x="610" y="29"/>
                  <a:pt x="610" y="29"/>
                </a:cubicBezTo>
                <a:cubicBezTo>
                  <a:pt x="612" y="28"/>
                  <a:pt x="612" y="28"/>
                  <a:pt x="612" y="28"/>
                </a:cubicBezTo>
                <a:cubicBezTo>
                  <a:pt x="614" y="29"/>
                  <a:pt x="614" y="29"/>
                  <a:pt x="614" y="29"/>
                </a:cubicBezTo>
                <a:cubicBezTo>
                  <a:pt x="614" y="30"/>
                  <a:pt x="614" y="30"/>
                  <a:pt x="614" y="30"/>
                </a:cubicBezTo>
                <a:cubicBezTo>
                  <a:pt x="616" y="29"/>
                  <a:pt x="616" y="29"/>
                  <a:pt x="616" y="29"/>
                </a:cubicBezTo>
                <a:cubicBezTo>
                  <a:pt x="616" y="31"/>
                  <a:pt x="616" y="31"/>
                  <a:pt x="616" y="31"/>
                </a:cubicBezTo>
                <a:cubicBezTo>
                  <a:pt x="618" y="33"/>
                  <a:pt x="618" y="33"/>
                  <a:pt x="618" y="33"/>
                </a:cubicBezTo>
                <a:cubicBezTo>
                  <a:pt x="618" y="33"/>
                  <a:pt x="618" y="33"/>
                  <a:pt x="618" y="33"/>
                </a:cubicBezTo>
                <a:cubicBezTo>
                  <a:pt x="618" y="34"/>
                  <a:pt x="618" y="34"/>
                  <a:pt x="618" y="34"/>
                </a:cubicBezTo>
                <a:cubicBezTo>
                  <a:pt x="620" y="34"/>
                  <a:pt x="620" y="34"/>
                  <a:pt x="620" y="34"/>
                </a:cubicBezTo>
                <a:cubicBezTo>
                  <a:pt x="621" y="35"/>
                  <a:pt x="621" y="35"/>
                  <a:pt x="621" y="35"/>
                </a:cubicBezTo>
                <a:cubicBezTo>
                  <a:pt x="622" y="36"/>
                  <a:pt x="622" y="36"/>
                  <a:pt x="622" y="36"/>
                </a:cubicBezTo>
                <a:cubicBezTo>
                  <a:pt x="623" y="36"/>
                  <a:pt x="623" y="36"/>
                  <a:pt x="623" y="36"/>
                </a:cubicBezTo>
                <a:cubicBezTo>
                  <a:pt x="624" y="38"/>
                  <a:pt x="624" y="38"/>
                  <a:pt x="624" y="38"/>
                </a:cubicBezTo>
                <a:cubicBezTo>
                  <a:pt x="624" y="38"/>
                  <a:pt x="624" y="38"/>
                  <a:pt x="624" y="38"/>
                </a:cubicBezTo>
                <a:cubicBezTo>
                  <a:pt x="624" y="40"/>
                  <a:pt x="624" y="40"/>
                  <a:pt x="624" y="40"/>
                </a:cubicBezTo>
                <a:cubicBezTo>
                  <a:pt x="625" y="42"/>
                  <a:pt x="625" y="42"/>
                  <a:pt x="625" y="42"/>
                </a:cubicBezTo>
                <a:cubicBezTo>
                  <a:pt x="628" y="43"/>
                  <a:pt x="628" y="43"/>
                  <a:pt x="628" y="43"/>
                </a:cubicBezTo>
                <a:cubicBezTo>
                  <a:pt x="628" y="45"/>
                  <a:pt x="628" y="45"/>
                  <a:pt x="628" y="45"/>
                </a:cubicBezTo>
                <a:cubicBezTo>
                  <a:pt x="628" y="45"/>
                  <a:pt x="628" y="45"/>
                  <a:pt x="628" y="45"/>
                </a:cubicBezTo>
                <a:cubicBezTo>
                  <a:pt x="628" y="46"/>
                  <a:pt x="628" y="46"/>
                  <a:pt x="628" y="46"/>
                </a:cubicBezTo>
                <a:cubicBezTo>
                  <a:pt x="627" y="46"/>
                  <a:pt x="627" y="46"/>
                  <a:pt x="627" y="46"/>
                </a:cubicBezTo>
                <a:cubicBezTo>
                  <a:pt x="624" y="45"/>
                  <a:pt x="624" y="45"/>
                  <a:pt x="624" y="45"/>
                </a:cubicBezTo>
                <a:cubicBezTo>
                  <a:pt x="621" y="44"/>
                  <a:pt x="621" y="44"/>
                  <a:pt x="621" y="44"/>
                </a:cubicBezTo>
                <a:cubicBezTo>
                  <a:pt x="619" y="45"/>
                  <a:pt x="619" y="45"/>
                  <a:pt x="619" y="45"/>
                </a:cubicBezTo>
                <a:cubicBezTo>
                  <a:pt x="618" y="44"/>
                  <a:pt x="618" y="44"/>
                  <a:pt x="618" y="44"/>
                </a:cubicBezTo>
                <a:cubicBezTo>
                  <a:pt x="617" y="44"/>
                  <a:pt x="617" y="44"/>
                  <a:pt x="617" y="44"/>
                </a:cubicBezTo>
                <a:cubicBezTo>
                  <a:pt x="616" y="44"/>
                  <a:pt x="616" y="44"/>
                  <a:pt x="616" y="44"/>
                </a:cubicBezTo>
                <a:cubicBezTo>
                  <a:pt x="614" y="43"/>
                  <a:pt x="614" y="43"/>
                  <a:pt x="614" y="43"/>
                </a:cubicBezTo>
                <a:cubicBezTo>
                  <a:pt x="613" y="43"/>
                  <a:pt x="613" y="43"/>
                  <a:pt x="613" y="43"/>
                </a:cubicBezTo>
                <a:cubicBezTo>
                  <a:pt x="612" y="41"/>
                  <a:pt x="612" y="41"/>
                  <a:pt x="612" y="41"/>
                </a:cubicBezTo>
                <a:cubicBezTo>
                  <a:pt x="611" y="41"/>
                  <a:pt x="611" y="41"/>
                  <a:pt x="611" y="41"/>
                </a:cubicBezTo>
                <a:cubicBezTo>
                  <a:pt x="609" y="41"/>
                  <a:pt x="609" y="41"/>
                  <a:pt x="609" y="41"/>
                </a:cubicBezTo>
                <a:cubicBezTo>
                  <a:pt x="608" y="41"/>
                  <a:pt x="608" y="41"/>
                  <a:pt x="608" y="41"/>
                </a:cubicBezTo>
                <a:cubicBezTo>
                  <a:pt x="607" y="40"/>
                  <a:pt x="607" y="40"/>
                  <a:pt x="607" y="40"/>
                </a:cubicBezTo>
                <a:cubicBezTo>
                  <a:pt x="605" y="39"/>
                  <a:pt x="605" y="39"/>
                  <a:pt x="605" y="39"/>
                </a:cubicBezTo>
                <a:cubicBezTo>
                  <a:pt x="604" y="37"/>
                  <a:pt x="604" y="37"/>
                  <a:pt x="604" y="37"/>
                </a:cubicBezTo>
                <a:cubicBezTo>
                  <a:pt x="603" y="37"/>
                  <a:pt x="603" y="37"/>
                  <a:pt x="603" y="37"/>
                </a:cubicBezTo>
                <a:cubicBezTo>
                  <a:pt x="602" y="37"/>
                  <a:pt x="602" y="37"/>
                  <a:pt x="602" y="37"/>
                </a:cubicBezTo>
                <a:cubicBezTo>
                  <a:pt x="600" y="37"/>
                  <a:pt x="600" y="37"/>
                  <a:pt x="600" y="37"/>
                </a:cubicBezTo>
                <a:cubicBezTo>
                  <a:pt x="599" y="37"/>
                  <a:pt x="599" y="37"/>
                  <a:pt x="599" y="37"/>
                </a:cubicBezTo>
                <a:cubicBezTo>
                  <a:pt x="595" y="37"/>
                  <a:pt x="595" y="37"/>
                  <a:pt x="595" y="37"/>
                </a:cubicBezTo>
                <a:cubicBezTo>
                  <a:pt x="592" y="36"/>
                  <a:pt x="592" y="36"/>
                  <a:pt x="592" y="36"/>
                </a:cubicBezTo>
                <a:cubicBezTo>
                  <a:pt x="590" y="36"/>
                  <a:pt x="590" y="36"/>
                  <a:pt x="590" y="36"/>
                </a:cubicBezTo>
                <a:cubicBezTo>
                  <a:pt x="582" y="36"/>
                  <a:pt x="582" y="36"/>
                  <a:pt x="582" y="36"/>
                </a:cubicBezTo>
                <a:cubicBezTo>
                  <a:pt x="581" y="36"/>
                  <a:pt x="581" y="36"/>
                  <a:pt x="581" y="36"/>
                </a:cubicBezTo>
                <a:cubicBezTo>
                  <a:pt x="579" y="37"/>
                  <a:pt x="579" y="37"/>
                  <a:pt x="579" y="37"/>
                </a:cubicBezTo>
                <a:cubicBezTo>
                  <a:pt x="577" y="38"/>
                  <a:pt x="577" y="38"/>
                  <a:pt x="577" y="38"/>
                </a:cubicBezTo>
                <a:cubicBezTo>
                  <a:pt x="577" y="42"/>
                  <a:pt x="577" y="42"/>
                  <a:pt x="577" y="42"/>
                </a:cubicBezTo>
                <a:cubicBezTo>
                  <a:pt x="576" y="44"/>
                  <a:pt x="576" y="44"/>
                  <a:pt x="576" y="44"/>
                </a:cubicBezTo>
                <a:cubicBezTo>
                  <a:pt x="576" y="47"/>
                  <a:pt x="576" y="47"/>
                  <a:pt x="576" y="47"/>
                </a:cubicBezTo>
                <a:cubicBezTo>
                  <a:pt x="575" y="49"/>
                  <a:pt x="575" y="49"/>
                  <a:pt x="575" y="49"/>
                </a:cubicBezTo>
                <a:lnTo>
                  <a:pt x="576" y="50"/>
                </a:lnTo>
                <a:close/>
                <a:moveTo>
                  <a:pt x="727" y="13"/>
                </a:moveTo>
                <a:cubicBezTo>
                  <a:pt x="727" y="15"/>
                  <a:pt x="727" y="15"/>
                  <a:pt x="727" y="15"/>
                </a:cubicBezTo>
                <a:cubicBezTo>
                  <a:pt x="728" y="16"/>
                  <a:pt x="728" y="16"/>
                  <a:pt x="728" y="16"/>
                </a:cubicBezTo>
                <a:cubicBezTo>
                  <a:pt x="730" y="16"/>
                  <a:pt x="730" y="16"/>
                  <a:pt x="730" y="16"/>
                </a:cubicBezTo>
                <a:cubicBezTo>
                  <a:pt x="730" y="17"/>
                  <a:pt x="730" y="17"/>
                  <a:pt x="730" y="17"/>
                </a:cubicBezTo>
                <a:cubicBezTo>
                  <a:pt x="732" y="16"/>
                  <a:pt x="732" y="16"/>
                  <a:pt x="732" y="16"/>
                </a:cubicBezTo>
                <a:cubicBezTo>
                  <a:pt x="733" y="16"/>
                  <a:pt x="733" y="16"/>
                  <a:pt x="733" y="16"/>
                </a:cubicBezTo>
                <a:cubicBezTo>
                  <a:pt x="733" y="18"/>
                  <a:pt x="733" y="18"/>
                  <a:pt x="733" y="18"/>
                </a:cubicBezTo>
                <a:cubicBezTo>
                  <a:pt x="734" y="19"/>
                  <a:pt x="734" y="19"/>
                  <a:pt x="734" y="19"/>
                </a:cubicBezTo>
                <a:cubicBezTo>
                  <a:pt x="735" y="19"/>
                  <a:pt x="735" y="19"/>
                  <a:pt x="735" y="19"/>
                </a:cubicBezTo>
                <a:cubicBezTo>
                  <a:pt x="736" y="22"/>
                  <a:pt x="736" y="22"/>
                  <a:pt x="736" y="22"/>
                </a:cubicBezTo>
                <a:cubicBezTo>
                  <a:pt x="736" y="25"/>
                  <a:pt x="736" y="25"/>
                  <a:pt x="736" y="25"/>
                </a:cubicBezTo>
                <a:cubicBezTo>
                  <a:pt x="737" y="27"/>
                  <a:pt x="737" y="27"/>
                  <a:pt x="737" y="27"/>
                </a:cubicBezTo>
                <a:cubicBezTo>
                  <a:pt x="737" y="29"/>
                  <a:pt x="737" y="29"/>
                  <a:pt x="737" y="29"/>
                </a:cubicBezTo>
                <a:cubicBezTo>
                  <a:pt x="738" y="30"/>
                  <a:pt x="738" y="30"/>
                  <a:pt x="738" y="30"/>
                </a:cubicBezTo>
                <a:cubicBezTo>
                  <a:pt x="740" y="31"/>
                  <a:pt x="740" y="31"/>
                  <a:pt x="740" y="31"/>
                </a:cubicBezTo>
                <a:cubicBezTo>
                  <a:pt x="739" y="32"/>
                  <a:pt x="739" y="32"/>
                  <a:pt x="739" y="32"/>
                </a:cubicBezTo>
                <a:cubicBezTo>
                  <a:pt x="739" y="35"/>
                  <a:pt x="739" y="35"/>
                  <a:pt x="739" y="35"/>
                </a:cubicBezTo>
                <a:cubicBezTo>
                  <a:pt x="738" y="38"/>
                  <a:pt x="738" y="38"/>
                  <a:pt x="738" y="38"/>
                </a:cubicBezTo>
                <a:cubicBezTo>
                  <a:pt x="740" y="39"/>
                  <a:pt x="740" y="39"/>
                  <a:pt x="740" y="39"/>
                </a:cubicBezTo>
                <a:cubicBezTo>
                  <a:pt x="740" y="41"/>
                  <a:pt x="740" y="41"/>
                  <a:pt x="740" y="41"/>
                </a:cubicBezTo>
                <a:cubicBezTo>
                  <a:pt x="740" y="43"/>
                  <a:pt x="740" y="43"/>
                  <a:pt x="740" y="43"/>
                </a:cubicBezTo>
                <a:cubicBezTo>
                  <a:pt x="740" y="44"/>
                  <a:pt x="740" y="44"/>
                  <a:pt x="740" y="44"/>
                </a:cubicBezTo>
                <a:cubicBezTo>
                  <a:pt x="741" y="43"/>
                  <a:pt x="741" y="43"/>
                  <a:pt x="741" y="43"/>
                </a:cubicBezTo>
                <a:cubicBezTo>
                  <a:pt x="742" y="44"/>
                  <a:pt x="742" y="44"/>
                  <a:pt x="742" y="44"/>
                </a:cubicBezTo>
                <a:cubicBezTo>
                  <a:pt x="742" y="46"/>
                  <a:pt x="742" y="46"/>
                  <a:pt x="742" y="46"/>
                </a:cubicBezTo>
                <a:cubicBezTo>
                  <a:pt x="743" y="47"/>
                  <a:pt x="743" y="47"/>
                  <a:pt x="743" y="47"/>
                </a:cubicBezTo>
                <a:cubicBezTo>
                  <a:pt x="743" y="47"/>
                  <a:pt x="746" y="46"/>
                  <a:pt x="746" y="46"/>
                </a:cubicBezTo>
                <a:cubicBezTo>
                  <a:pt x="747" y="44"/>
                  <a:pt x="747" y="44"/>
                  <a:pt x="747" y="44"/>
                </a:cubicBezTo>
                <a:cubicBezTo>
                  <a:pt x="749" y="43"/>
                  <a:pt x="749" y="43"/>
                  <a:pt x="749" y="43"/>
                </a:cubicBezTo>
                <a:cubicBezTo>
                  <a:pt x="750" y="41"/>
                  <a:pt x="750" y="41"/>
                  <a:pt x="750" y="41"/>
                </a:cubicBezTo>
                <a:cubicBezTo>
                  <a:pt x="749" y="40"/>
                  <a:pt x="749" y="40"/>
                  <a:pt x="749" y="40"/>
                </a:cubicBezTo>
                <a:cubicBezTo>
                  <a:pt x="747" y="36"/>
                  <a:pt x="747" y="36"/>
                  <a:pt x="747" y="36"/>
                </a:cubicBezTo>
                <a:cubicBezTo>
                  <a:pt x="748" y="34"/>
                  <a:pt x="748" y="34"/>
                  <a:pt x="748" y="34"/>
                </a:cubicBezTo>
                <a:cubicBezTo>
                  <a:pt x="751" y="31"/>
                  <a:pt x="751" y="31"/>
                  <a:pt x="751" y="31"/>
                </a:cubicBezTo>
                <a:cubicBezTo>
                  <a:pt x="751" y="33"/>
                  <a:pt x="751" y="33"/>
                  <a:pt x="751" y="33"/>
                </a:cubicBezTo>
                <a:cubicBezTo>
                  <a:pt x="749" y="35"/>
                  <a:pt x="749" y="35"/>
                  <a:pt x="749" y="35"/>
                </a:cubicBezTo>
                <a:cubicBezTo>
                  <a:pt x="750" y="39"/>
                  <a:pt x="750" y="39"/>
                  <a:pt x="750" y="39"/>
                </a:cubicBezTo>
                <a:cubicBezTo>
                  <a:pt x="751" y="39"/>
                  <a:pt x="751" y="39"/>
                  <a:pt x="751" y="39"/>
                </a:cubicBezTo>
                <a:cubicBezTo>
                  <a:pt x="753" y="38"/>
                  <a:pt x="753" y="38"/>
                  <a:pt x="753" y="38"/>
                </a:cubicBezTo>
                <a:cubicBezTo>
                  <a:pt x="756" y="40"/>
                  <a:pt x="756" y="40"/>
                  <a:pt x="756" y="40"/>
                </a:cubicBezTo>
                <a:cubicBezTo>
                  <a:pt x="758" y="39"/>
                  <a:pt x="758" y="39"/>
                  <a:pt x="758" y="39"/>
                </a:cubicBezTo>
                <a:cubicBezTo>
                  <a:pt x="758" y="38"/>
                  <a:pt x="758" y="38"/>
                  <a:pt x="758" y="38"/>
                </a:cubicBezTo>
                <a:cubicBezTo>
                  <a:pt x="761" y="36"/>
                  <a:pt x="761" y="36"/>
                  <a:pt x="761" y="36"/>
                </a:cubicBezTo>
                <a:cubicBezTo>
                  <a:pt x="763" y="37"/>
                  <a:pt x="763" y="37"/>
                  <a:pt x="763" y="37"/>
                </a:cubicBezTo>
                <a:cubicBezTo>
                  <a:pt x="764" y="35"/>
                  <a:pt x="764" y="35"/>
                  <a:pt x="764" y="35"/>
                </a:cubicBezTo>
                <a:cubicBezTo>
                  <a:pt x="765" y="36"/>
                  <a:pt x="765" y="36"/>
                  <a:pt x="765" y="36"/>
                </a:cubicBezTo>
                <a:cubicBezTo>
                  <a:pt x="767" y="34"/>
                  <a:pt x="767" y="34"/>
                  <a:pt x="767" y="34"/>
                </a:cubicBezTo>
                <a:cubicBezTo>
                  <a:pt x="766" y="33"/>
                  <a:pt x="766" y="33"/>
                  <a:pt x="766" y="33"/>
                </a:cubicBezTo>
                <a:cubicBezTo>
                  <a:pt x="768" y="32"/>
                  <a:pt x="768" y="32"/>
                  <a:pt x="768" y="32"/>
                </a:cubicBezTo>
                <a:cubicBezTo>
                  <a:pt x="768" y="31"/>
                  <a:pt x="768" y="31"/>
                  <a:pt x="768" y="31"/>
                </a:cubicBezTo>
                <a:cubicBezTo>
                  <a:pt x="766" y="30"/>
                  <a:pt x="766" y="30"/>
                  <a:pt x="766" y="30"/>
                </a:cubicBezTo>
                <a:cubicBezTo>
                  <a:pt x="766" y="29"/>
                  <a:pt x="766" y="29"/>
                  <a:pt x="766" y="29"/>
                </a:cubicBezTo>
                <a:cubicBezTo>
                  <a:pt x="767" y="28"/>
                  <a:pt x="767" y="28"/>
                  <a:pt x="767" y="28"/>
                </a:cubicBezTo>
                <a:cubicBezTo>
                  <a:pt x="767" y="29"/>
                  <a:pt x="767" y="29"/>
                  <a:pt x="767" y="29"/>
                </a:cubicBezTo>
                <a:cubicBezTo>
                  <a:pt x="769" y="29"/>
                  <a:pt x="769" y="29"/>
                  <a:pt x="769" y="29"/>
                </a:cubicBezTo>
                <a:cubicBezTo>
                  <a:pt x="769" y="26"/>
                  <a:pt x="769" y="26"/>
                  <a:pt x="769" y="26"/>
                </a:cubicBezTo>
                <a:cubicBezTo>
                  <a:pt x="769" y="25"/>
                  <a:pt x="769" y="25"/>
                  <a:pt x="769" y="25"/>
                </a:cubicBezTo>
                <a:cubicBezTo>
                  <a:pt x="769" y="24"/>
                  <a:pt x="769" y="24"/>
                  <a:pt x="769" y="24"/>
                </a:cubicBezTo>
                <a:cubicBezTo>
                  <a:pt x="771" y="24"/>
                  <a:pt x="771" y="24"/>
                  <a:pt x="771" y="24"/>
                </a:cubicBezTo>
                <a:cubicBezTo>
                  <a:pt x="774" y="22"/>
                  <a:pt x="774" y="22"/>
                  <a:pt x="774" y="22"/>
                </a:cubicBezTo>
                <a:cubicBezTo>
                  <a:pt x="774" y="20"/>
                  <a:pt x="774" y="20"/>
                  <a:pt x="774" y="20"/>
                </a:cubicBezTo>
                <a:cubicBezTo>
                  <a:pt x="776" y="17"/>
                  <a:pt x="776" y="17"/>
                  <a:pt x="776" y="17"/>
                </a:cubicBezTo>
                <a:cubicBezTo>
                  <a:pt x="775" y="14"/>
                  <a:pt x="775" y="14"/>
                  <a:pt x="775" y="14"/>
                </a:cubicBezTo>
                <a:cubicBezTo>
                  <a:pt x="776" y="13"/>
                  <a:pt x="776" y="13"/>
                  <a:pt x="776" y="13"/>
                </a:cubicBezTo>
                <a:cubicBezTo>
                  <a:pt x="775" y="13"/>
                  <a:pt x="775" y="13"/>
                  <a:pt x="775" y="13"/>
                </a:cubicBezTo>
                <a:cubicBezTo>
                  <a:pt x="774" y="14"/>
                  <a:pt x="774" y="14"/>
                  <a:pt x="774" y="14"/>
                </a:cubicBezTo>
                <a:cubicBezTo>
                  <a:pt x="772" y="15"/>
                  <a:pt x="772" y="15"/>
                  <a:pt x="772" y="15"/>
                </a:cubicBezTo>
                <a:cubicBezTo>
                  <a:pt x="771" y="17"/>
                  <a:pt x="771" y="17"/>
                  <a:pt x="771" y="17"/>
                </a:cubicBezTo>
                <a:cubicBezTo>
                  <a:pt x="771" y="16"/>
                  <a:pt x="771" y="16"/>
                  <a:pt x="771" y="16"/>
                </a:cubicBezTo>
                <a:cubicBezTo>
                  <a:pt x="771" y="14"/>
                  <a:pt x="771" y="14"/>
                  <a:pt x="771" y="14"/>
                </a:cubicBezTo>
                <a:cubicBezTo>
                  <a:pt x="772" y="13"/>
                  <a:pt x="772" y="13"/>
                  <a:pt x="772" y="13"/>
                </a:cubicBezTo>
                <a:cubicBezTo>
                  <a:pt x="772" y="11"/>
                  <a:pt x="772" y="11"/>
                  <a:pt x="772" y="11"/>
                </a:cubicBezTo>
                <a:cubicBezTo>
                  <a:pt x="772" y="10"/>
                  <a:pt x="772" y="10"/>
                  <a:pt x="772" y="10"/>
                </a:cubicBezTo>
                <a:cubicBezTo>
                  <a:pt x="770" y="9"/>
                  <a:pt x="770" y="9"/>
                  <a:pt x="770" y="9"/>
                </a:cubicBezTo>
                <a:cubicBezTo>
                  <a:pt x="772" y="9"/>
                  <a:pt x="772" y="9"/>
                  <a:pt x="772" y="9"/>
                </a:cubicBezTo>
                <a:cubicBezTo>
                  <a:pt x="773" y="8"/>
                  <a:pt x="773" y="8"/>
                  <a:pt x="773" y="8"/>
                </a:cubicBezTo>
                <a:cubicBezTo>
                  <a:pt x="772" y="6"/>
                  <a:pt x="772" y="6"/>
                  <a:pt x="772" y="6"/>
                </a:cubicBezTo>
                <a:cubicBezTo>
                  <a:pt x="769" y="4"/>
                  <a:pt x="769" y="4"/>
                  <a:pt x="769" y="4"/>
                </a:cubicBezTo>
                <a:cubicBezTo>
                  <a:pt x="768" y="5"/>
                  <a:pt x="768" y="5"/>
                  <a:pt x="768" y="5"/>
                </a:cubicBezTo>
                <a:cubicBezTo>
                  <a:pt x="765" y="5"/>
                  <a:pt x="765" y="5"/>
                  <a:pt x="765" y="5"/>
                </a:cubicBezTo>
                <a:cubicBezTo>
                  <a:pt x="764" y="6"/>
                  <a:pt x="764" y="6"/>
                  <a:pt x="764" y="6"/>
                </a:cubicBezTo>
                <a:cubicBezTo>
                  <a:pt x="763" y="6"/>
                  <a:pt x="763" y="6"/>
                  <a:pt x="763" y="6"/>
                </a:cubicBezTo>
                <a:cubicBezTo>
                  <a:pt x="763" y="5"/>
                  <a:pt x="763" y="5"/>
                  <a:pt x="763" y="5"/>
                </a:cubicBezTo>
                <a:cubicBezTo>
                  <a:pt x="765" y="3"/>
                  <a:pt x="765" y="3"/>
                  <a:pt x="765" y="3"/>
                </a:cubicBezTo>
                <a:cubicBezTo>
                  <a:pt x="766" y="2"/>
                  <a:pt x="766" y="2"/>
                  <a:pt x="766" y="2"/>
                </a:cubicBezTo>
                <a:cubicBezTo>
                  <a:pt x="768" y="1"/>
                  <a:pt x="768" y="1"/>
                  <a:pt x="768" y="1"/>
                </a:cubicBezTo>
                <a:cubicBezTo>
                  <a:pt x="769" y="0"/>
                  <a:pt x="769" y="0"/>
                  <a:pt x="769" y="0"/>
                </a:cubicBezTo>
                <a:cubicBezTo>
                  <a:pt x="751" y="0"/>
                  <a:pt x="751" y="0"/>
                  <a:pt x="751" y="0"/>
                </a:cubicBezTo>
                <a:cubicBezTo>
                  <a:pt x="750" y="2"/>
                  <a:pt x="750" y="2"/>
                  <a:pt x="750" y="2"/>
                </a:cubicBezTo>
                <a:cubicBezTo>
                  <a:pt x="749" y="3"/>
                  <a:pt x="749" y="3"/>
                  <a:pt x="749" y="3"/>
                </a:cubicBezTo>
                <a:cubicBezTo>
                  <a:pt x="749" y="4"/>
                  <a:pt x="749" y="4"/>
                  <a:pt x="749" y="4"/>
                </a:cubicBezTo>
                <a:cubicBezTo>
                  <a:pt x="748" y="7"/>
                  <a:pt x="748" y="7"/>
                  <a:pt x="748" y="7"/>
                </a:cubicBezTo>
                <a:cubicBezTo>
                  <a:pt x="747" y="7"/>
                  <a:pt x="747" y="7"/>
                  <a:pt x="747" y="7"/>
                </a:cubicBezTo>
                <a:cubicBezTo>
                  <a:pt x="747" y="9"/>
                  <a:pt x="747" y="9"/>
                  <a:pt x="747" y="9"/>
                </a:cubicBezTo>
                <a:cubicBezTo>
                  <a:pt x="746" y="10"/>
                  <a:pt x="746" y="10"/>
                  <a:pt x="746" y="10"/>
                </a:cubicBezTo>
                <a:cubicBezTo>
                  <a:pt x="744" y="10"/>
                  <a:pt x="744" y="10"/>
                  <a:pt x="744" y="10"/>
                </a:cubicBezTo>
                <a:cubicBezTo>
                  <a:pt x="743" y="8"/>
                  <a:pt x="743" y="8"/>
                  <a:pt x="743" y="8"/>
                </a:cubicBezTo>
                <a:cubicBezTo>
                  <a:pt x="743" y="6"/>
                  <a:pt x="743" y="6"/>
                  <a:pt x="743" y="6"/>
                </a:cubicBezTo>
                <a:cubicBezTo>
                  <a:pt x="741" y="3"/>
                  <a:pt x="741" y="3"/>
                  <a:pt x="741" y="3"/>
                </a:cubicBezTo>
                <a:cubicBezTo>
                  <a:pt x="741" y="2"/>
                  <a:pt x="741" y="2"/>
                  <a:pt x="741" y="2"/>
                </a:cubicBezTo>
                <a:cubicBezTo>
                  <a:pt x="741" y="0"/>
                  <a:pt x="741" y="0"/>
                  <a:pt x="741" y="0"/>
                </a:cubicBezTo>
                <a:cubicBezTo>
                  <a:pt x="740" y="0"/>
                  <a:pt x="740" y="0"/>
                  <a:pt x="740" y="0"/>
                </a:cubicBezTo>
                <a:cubicBezTo>
                  <a:pt x="729" y="0"/>
                  <a:pt x="729" y="0"/>
                  <a:pt x="729" y="0"/>
                </a:cubicBezTo>
                <a:cubicBezTo>
                  <a:pt x="728" y="2"/>
                  <a:pt x="728" y="2"/>
                  <a:pt x="728" y="2"/>
                </a:cubicBezTo>
                <a:cubicBezTo>
                  <a:pt x="729" y="3"/>
                  <a:pt x="729" y="3"/>
                  <a:pt x="729" y="3"/>
                </a:cubicBezTo>
                <a:cubicBezTo>
                  <a:pt x="729" y="6"/>
                  <a:pt x="729" y="6"/>
                  <a:pt x="729" y="6"/>
                </a:cubicBezTo>
                <a:cubicBezTo>
                  <a:pt x="728" y="8"/>
                  <a:pt x="728" y="8"/>
                  <a:pt x="728" y="8"/>
                </a:cubicBezTo>
                <a:cubicBezTo>
                  <a:pt x="730" y="9"/>
                  <a:pt x="730" y="9"/>
                  <a:pt x="730" y="9"/>
                </a:cubicBezTo>
                <a:cubicBezTo>
                  <a:pt x="729" y="12"/>
                  <a:pt x="729" y="12"/>
                  <a:pt x="729" y="12"/>
                </a:cubicBezTo>
                <a:lnTo>
                  <a:pt x="727" y="13"/>
                </a:lnTo>
                <a:close/>
                <a:moveTo>
                  <a:pt x="777" y="29"/>
                </a:moveTo>
                <a:cubicBezTo>
                  <a:pt x="778" y="30"/>
                  <a:pt x="778" y="30"/>
                  <a:pt x="778" y="30"/>
                </a:cubicBezTo>
                <a:cubicBezTo>
                  <a:pt x="780" y="30"/>
                  <a:pt x="780" y="30"/>
                  <a:pt x="780" y="30"/>
                </a:cubicBezTo>
                <a:cubicBezTo>
                  <a:pt x="780" y="31"/>
                  <a:pt x="780" y="31"/>
                  <a:pt x="780" y="31"/>
                </a:cubicBezTo>
                <a:cubicBezTo>
                  <a:pt x="779" y="31"/>
                  <a:pt x="779" y="31"/>
                  <a:pt x="779" y="31"/>
                </a:cubicBezTo>
                <a:cubicBezTo>
                  <a:pt x="778" y="31"/>
                  <a:pt x="778" y="31"/>
                  <a:pt x="778" y="31"/>
                </a:cubicBezTo>
                <a:cubicBezTo>
                  <a:pt x="776" y="32"/>
                  <a:pt x="776" y="32"/>
                  <a:pt x="776" y="32"/>
                </a:cubicBezTo>
                <a:cubicBezTo>
                  <a:pt x="775" y="34"/>
                  <a:pt x="775" y="34"/>
                  <a:pt x="775" y="34"/>
                </a:cubicBezTo>
                <a:cubicBezTo>
                  <a:pt x="779" y="34"/>
                  <a:pt x="779" y="34"/>
                  <a:pt x="779" y="34"/>
                </a:cubicBezTo>
                <a:cubicBezTo>
                  <a:pt x="780" y="34"/>
                  <a:pt x="780" y="34"/>
                  <a:pt x="780" y="34"/>
                </a:cubicBezTo>
                <a:cubicBezTo>
                  <a:pt x="783" y="36"/>
                  <a:pt x="783" y="36"/>
                  <a:pt x="783" y="36"/>
                </a:cubicBezTo>
                <a:cubicBezTo>
                  <a:pt x="783" y="36"/>
                  <a:pt x="784" y="35"/>
                  <a:pt x="784" y="35"/>
                </a:cubicBezTo>
                <a:cubicBezTo>
                  <a:pt x="784" y="34"/>
                  <a:pt x="784" y="34"/>
                  <a:pt x="784" y="34"/>
                </a:cubicBezTo>
                <a:cubicBezTo>
                  <a:pt x="785" y="34"/>
                  <a:pt x="785" y="34"/>
                  <a:pt x="785" y="34"/>
                </a:cubicBezTo>
                <a:cubicBezTo>
                  <a:pt x="787" y="32"/>
                  <a:pt x="787" y="32"/>
                  <a:pt x="787" y="32"/>
                </a:cubicBezTo>
                <a:cubicBezTo>
                  <a:pt x="788" y="30"/>
                  <a:pt x="788" y="30"/>
                  <a:pt x="788" y="30"/>
                </a:cubicBezTo>
                <a:cubicBezTo>
                  <a:pt x="789" y="29"/>
                  <a:pt x="789" y="29"/>
                  <a:pt x="789" y="29"/>
                </a:cubicBezTo>
                <a:cubicBezTo>
                  <a:pt x="791" y="29"/>
                  <a:pt x="791" y="29"/>
                  <a:pt x="791" y="29"/>
                </a:cubicBezTo>
                <a:cubicBezTo>
                  <a:pt x="792" y="28"/>
                  <a:pt x="792" y="28"/>
                  <a:pt x="792" y="28"/>
                </a:cubicBezTo>
                <a:cubicBezTo>
                  <a:pt x="793" y="27"/>
                  <a:pt x="793" y="27"/>
                  <a:pt x="793" y="27"/>
                </a:cubicBezTo>
                <a:cubicBezTo>
                  <a:pt x="794" y="25"/>
                  <a:pt x="794" y="25"/>
                  <a:pt x="794" y="25"/>
                </a:cubicBezTo>
                <a:cubicBezTo>
                  <a:pt x="794" y="23"/>
                  <a:pt x="794" y="23"/>
                  <a:pt x="794" y="23"/>
                </a:cubicBezTo>
                <a:cubicBezTo>
                  <a:pt x="793" y="22"/>
                  <a:pt x="793" y="22"/>
                  <a:pt x="793" y="22"/>
                </a:cubicBezTo>
                <a:cubicBezTo>
                  <a:pt x="795" y="21"/>
                  <a:pt x="795" y="21"/>
                  <a:pt x="795" y="21"/>
                </a:cubicBezTo>
                <a:cubicBezTo>
                  <a:pt x="795" y="19"/>
                  <a:pt x="795" y="19"/>
                  <a:pt x="795" y="19"/>
                </a:cubicBezTo>
                <a:cubicBezTo>
                  <a:pt x="791" y="19"/>
                  <a:pt x="791" y="19"/>
                  <a:pt x="791" y="19"/>
                </a:cubicBezTo>
                <a:cubicBezTo>
                  <a:pt x="791" y="18"/>
                  <a:pt x="791" y="18"/>
                  <a:pt x="791" y="18"/>
                </a:cubicBezTo>
                <a:cubicBezTo>
                  <a:pt x="791" y="17"/>
                  <a:pt x="791" y="17"/>
                  <a:pt x="791" y="17"/>
                </a:cubicBezTo>
                <a:cubicBezTo>
                  <a:pt x="792" y="17"/>
                  <a:pt x="792" y="17"/>
                  <a:pt x="792" y="17"/>
                </a:cubicBezTo>
                <a:cubicBezTo>
                  <a:pt x="794" y="18"/>
                  <a:pt x="794" y="18"/>
                  <a:pt x="794" y="18"/>
                </a:cubicBezTo>
                <a:cubicBezTo>
                  <a:pt x="795" y="18"/>
                  <a:pt x="795" y="18"/>
                  <a:pt x="795" y="18"/>
                </a:cubicBezTo>
                <a:cubicBezTo>
                  <a:pt x="797" y="18"/>
                  <a:pt x="797" y="18"/>
                  <a:pt x="797" y="18"/>
                </a:cubicBezTo>
                <a:cubicBezTo>
                  <a:pt x="799" y="17"/>
                  <a:pt x="799" y="17"/>
                  <a:pt x="799" y="17"/>
                </a:cubicBezTo>
                <a:cubicBezTo>
                  <a:pt x="800" y="18"/>
                  <a:pt x="800" y="18"/>
                  <a:pt x="800" y="18"/>
                </a:cubicBezTo>
                <a:cubicBezTo>
                  <a:pt x="801" y="20"/>
                  <a:pt x="801" y="20"/>
                  <a:pt x="801" y="20"/>
                </a:cubicBezTo>
                <a:cubicBezTo>
                  <a:pt x="803" y="22"/>
                  <a:pt x="803" y="22"/>
                  <a:pt x="803" y="22"/>
                </a:cubicBezTo>
                <a:cubicBezTo>
                  <a:pt x="804" y="22"/>
                  <a:pt x="804" y="22"/>
                  <a:pt x="804" y="22"/>
                </a:cubicBezTo>
                <a:cubicBezTo>
                  <a:pt x="805" y="23"/>
                  <a:pt x="805" y="23"/>
                  <a:pt x="805" y="23"/>
                </a:cubicBezTo>
                <a:cubicBezTo>
                  <a:pt x="806" y="23"/>
                  <a:pt x="806" y="23"/>
                  <a:pt x="806" y="23"/>
                </a:cubicBezTo>
                <a:cubicBezTo>
                  <a:pt x="808" y="22"/>
                  <a:pt x="808" y="22"/>
                  <a:pt x="808" y="22"/>
                </a:cubicBezTo>
                <a:cubicBezTo>
                  <a:pt x="812" y="20"/>
                  <a:pt x="812" y="20"/>
                  <a:pt x="812" y="20"/>
                </a:cubicBezTo>
                <a:cubicBezTo>
                  <a:pt x="815" y="17"/>
                  <a:pt x="815" y="17"/>
                  <a:pt x="815" y="17"/>
                </a:cubicBezTo>
                <a:cubicBezTo>
                  <a:pt x="818" y="15"/>
                  <a:pt x="818" y="15"/>
                  <a:pt x="818" y="15"/>
                </a:cubicBezTo>
                <a:cubicBezTo>
                  <a:pt x="819" y="13"/>
                  <a:pt x="819" y="13"/>
                  <a:pt x="819" y="13"/>
                </a:cubicBezTo>
                <a:cubicBezTo>
                  <a:pt x="818" y="13"/>
                  <a:pt x="818" y="13"/>
                  <a:pt x="818" y="13"/>
                </a:cubicBezTo>
                <a:cubicBezTo>
                  <a:pt x="818" y="12"/>
                  <a:pt x="818" y="12"/>
                  <a:pt x="818" y="12"/>
                </a:cubicBezTo>
                <a:cubicBezTo>
                  <a:pt x="820" y="12"/>
                  <a:pt x="820" y="12"/>
                  <a:pt x="820" y="12"/>
                </a:cubicBezTo>
                <a:cubicBezTo>
                  <a:pt x="823" y="9"/>
                  <a:pt x="823" y="9"/>
                  <a:pt x="823" y="9"/>
                </a:cubicBezTo>
                <a:cubicBezTo>
                  <a:pt x="827" y="6"/>
                  <a:pt x="827" y="6"/>
                  <a:pt x="827" y="6"/>
                </a:cubicBezTo>
                <a:cubicBezTo>
                  <a:pt x="827" y="5"/>
                  <a:pt x="827" y="5"/>
                  <a:pt x="827" y="5"/>
                </a:cubicBezTo>
                <a:cubicBezTo>
                  <a:pt x="828" y="4"/>
                  <a:pt x="828" y="4"/>
                  <a:pt x="828" y="4"/>
                </a:cubicBezTo>
                <a:cubicBezTo>
                  <a:pt x="830" y="2"/>
                  <a:pt x="830" y="2"/>
                  <a:pt x="830" y="2"/>
                </a:cubicBezTo>
                <a:cubicBezTo>
                  <a:pt x="832" y="0"/>
                  <a:pt x="832" y="0"/>
                  <a:pt x="832" y="0"/>
                </a:cubicBezTo>
                <a:cubicBezTo>
                  <a:pt x="788" y="0"/>
                  <a:pt x="788" y="0"/>
                  <a:pt x="788" y="0"/>
                </a:cubicBezTo>
                <a:cubicBezTo>
                  <a:pt x="788" y="2"/>
                  <a:pt x="788" y="2"/>
                  <a:pt x="788" y="2"/>
                </a:cubicBezTo>
                <a:cubicBezTo>
                  <a:pt x="787" y="4"/>
                  <a:pt x="787" y="4"/>
                  <a:pt x="787" y="4"/>
                </a:cubicBezTo>
                <a:cubicBezTo>
                  <a:pt x="786" y="6"/>
                  <a:pt x="786" y="6"/>
                  <a:pt x="786" y="6"/>
                </a:cubicBezTo>
                <a:cubicBezTo>
                  <a:pt x="784" y="7"/>
                  <a:pt x="784" y="7"/>
                  <a:pt x="784" y="7"/>
                </a:cubicBezTo>
                <a:cubicBezTo>
                  <a:pt x="784" y="9"/>
                  <a:pt x="784" y="9"/>
                  <a:pt x="784" y="9"/>
                </a:cubicBezTo>
                <a:cubicBezTo>
                  <a:pt x="783" y="10"/>
                  <a:pt x="783" y="10"/>
                  <a:pt x="783" y="10"/>
                </a:cubicBezTo>
                <a:cubicBezTo>
                  <a:pt x="781" y="14"/>
                  <a:pt x="781" y="14"/>
                  <a:pt x="781" y="14"/>
                </a:cubicBezTo>
                <a:cubicBezTo>
                  <a:pt x="781" y="16"/>
                  <a:pt x="781" y="16"/>
                  <a:pt x="781" y="16"/>
                </a:cubicBezTo>
                <a:cubicBezTo>
                  <a:pt x="780" y="18"/>
                  <a:pt x="780" y="18"/>
                  <a:pt x="780" y="18"/>
                </a:cubicBezTo>
                <a:cubicBezTo>
                  <a:pt x="782" y="19"/>
                  <a:pt x="782" y="19"/>
                  <a:pt x="782" y="19"/>
                </a:cubicBezTo>
                <a:cubicBezTo>
                  <a:pt x="782" y="20"/>
                  <a:pt x="782" y="20"/>
                  <a:pt x="782" y="20"/>
                </a:cubicBezTo>
                <a:cubicBezTo>
                  <a:pt x="781" y="21"/>
                  <a:pt x="781" y="21"/>
                  <a:pt x="781" y="21"/>
                </a:cubicBezTo>
                <a:cubicBezTo>
                  <a:pt x="781" y="22"/>
                  <a:pt x="781" y="22"/>
                  <a:pt x="781" y="22"/>
                </a:cubicBezTo>
                <a:cubicBezTo>
                  <a:pt x="780" y="26"/>
                  <a:pt x="780" y="26"/>
                  <a:pt x="780" y="26"/>
                </a:cubicBezTo>
                <a:lnTo>
                  <a:pt x="777" y="29"/>
                </a:lnTo>
                <a:close/>
                <a:moveTo>
                  <a:pt x="169" y="0"/>
                </a:moveTo>
                <a:cubicBezTo>
                  <a:pt x="167" y="0"/>
                  <a:pt x="167" y="0"/>
                  <a:pt x="167" y="0"/>
                </a:cubicBezTo>
                <a:cubicBezTo>
                  <a:pt x="169" y="1"/>
                  <a:pt x="169" y="1"/>
                  <a:pt x="169" y="1"/>
                </a:cubicBezTo>
                <a:lnTo>
                  <a:pt x="169" y="0"/>
                </a:lnTo>
                <a:close/>
                <a:moveTo>
                  <a:pt x="779" y="0"/>
                </a:moveTo>
                <a:cubicBezTo>
                  <a:pt x="777" y="0"/>
                  <a:pt x="777" y="0"/>
                  <a:pt x="777" y="0"/>
                </a:cubicBezTo>
                <a:cubicBezTo>
                  <a:pt x="777" y="1"/>
                  <a:pt x="777" y="1"/>
                  <a:pt x="777" y="1"/>
                </a:cubicBezTo>
                <a:cubicBezTo>
                  <a:pt x="778" y="1"/>
                  <a:pt x="778" y="1"/>
                  <a:pt x="778" y="1"/>
                </a:cubicBezTo>
                <a:lnTo>
                  <a:pt x="779" y="0"/>
                </a:lnTo>
                <a:close/>
                <a:moveTo>
                  <a:pt x="1164" y="1111"/>
                </a:moveTo>
                <a:cubicBezTo>
                  <a:pt x="1164" y="1106"/>
                  <a:pt x="1164" y="1106"/>
                  <a:pt x="1164" y="1106"/>
                </a:cubicBezTo>
                <a:cubicBezTo>
                  <a:pt x="1163" y="1105"/>
                  <a:pt x="1163" y="1105"/>
                  <a:pt x="1163" y="1105"/>
                </a:cubicBezTo>
                <a:cubicBezTo>
                  <a:pt x="1162" y="1103"/>
                  <a:pt x="1162" y="1103"/>
                  <a:pt x="1162" y="1103"/>
                </a:cubicBezTo>
                <a:cubicBezTo>
                  <a:pt x="1159" y="1095"/>
                  <a:pt x="1159" y="1095"/>
                  <a:pt x="1159" y="1095"/>
                </a:cubicBezTo>
                <a:cubicBezTo>
                  <a:pt x="1159" y="1092"/>
                  <a:pt x="1159" y="1092"/>
                  <a:pt x="1159" y="1092"/>
                </a:cubicBezTo>
                <a:cubicBezTo>
                  <a:pt x="1158" y="1089"/>
                  <a:pt x="1158" y="1089"/>
                  <a:pt x="1158" y="1089"/>
                </a:cubicBezTo>
                <a:cubicBezTo>
                  <a:pt x="1152" y="1086"/>
                  <a:pt x="1152" y="1086"/>
                  <a:pt x="1152" y="1086"/>
                </a:cubicBezTo>
                <a:cubicBezTo>
                  <a:pt x="1148" y="1086"/>
                  <a:pt x="1148" y="1086"/>
                  <a:pt x="1148" y="1086"/>
                </a:cubicBezTo>
                <a:cubicBezTo>
                  <a:pt x="1145" y="1088"/>
                  <a:pt x="1145" y="1088"/>
                  <a:pt x="1145" y="1088"/>
                </a:cubicBezTo>
                <a:cubicBezTo>
                  <a:pt x="1143" y="1085"/>
                  <a:pt x="1143" y="1085"/>
                  <a:pt x="1143" y="1085"/>
                </a:cubicBezTo>
                <a:cubicBezTo>
                  <a:pt x="1141" y="1085"/>
                  <a:pt x="1141" y="1085"/>
                  <a:pt x="1141" y="1085"/>
                </a:cubicBezTo>
                <a:cubicBezTo>
                  <a:pt x="1139" y="1082"/>
                  <a:pt x="1139" y="1082"/>
                  <a:pt x="1139" y="1082"/>
                </a:cubicBezTo>
                <a:cubicBezTo>
                  <a:pt x="1136" y="1081"/>
                  <a:pt x="1136" y="1081"/>
                  <a:pt x="1136" y="1081"/>
                </a:cubicBezTo>
                <a:cubicBezTo>
                  <a:pt x="1134" y="1080"/>
                  <a:pt x="1134" y="1080"/>
                  <a:pt x="1134" y="1080"/>
                </a:cubicBezTo>
                <a:cubicBezTo>
                  <a:pt x="1129" y="1076"/>
                  <a:pt x="1129" y="1076"/>
                  <a:pt x="1129" y="1076"/>
                </a:cubicBezTo>
                <a:cubicBezTo>
                  <a:pt x="1126" y="1070"/>
                  <a:pt x="1126" y="1070"/>
                  <a:pt x="1126" y="1070"/>
                </a:cubicBezTo>
                <a:cubicBezTo>
                  <a:pt x="1124" y="1070"/>
                  <a:pt x="1124" y="1070"/>
                  <a:pt x="1124" y="1070"/>
                </a:cubicBezTo>
                <a:cubicBezTo>
                  <a:pt x="1122" y="1068"/>
                  <a:pt x="1122" y="1068"/>
                  <a:pt x="1122" y="1068"/>
                </a:cubicBezTo>
                <a:cubicBezTo>
                  <a:pt x="1119" y="1068"/>
                  <a:pt x="1119" y="1068"/>
                  <a:pt x="1119" y="1068"/>
                </a:cubicBezTo>
                <a:cubicBezTo>
                  <a:pt x="1113" y="1063"/>
                  <a:pt x="1113" y="1063"/>
                  <a:pt x="1113" y="1063"/>
                </a:cubicBezTo>
                <a:cubicBezTo>
                  <a:pt x="1110" y="1063"/>
                  <a:pt x="1110" y="1063"/>
                  <a:pt x="1110" y="1063"/>
                </a:cubicBezTo>
                <a:cubicBezTo>
                  <a:pt x="1107" y="1062"/>
                  <a:pt x="1107" y="1062"/>
                  <a:pt x="1107" y="1062"/>
                </a:cubicBezTo>
                <a:cubicBezTo>
                  <a:pt x="1106" y="1063"/>
                  <a:pt x="1106" y="1063"/>
                  <a:pt x="1106" y="1063"/>
                </a:cubicBezTo>
                <a:cubicBezTo>
                  <a:pt x="1103" y="1063"/>
                  <a:pt x="1103" y="1063"/>
                  <a:pt x="1103" y="1063"/>
                </a:cubicBezTo>
                <a:cubicBezTo>
                  <a:pt x="1101" y="1062"/>
                  <a:pt x="1101" y="1062"/>
                  <a:pt x="1101" y="1062"/>
                </a:cubicBezTo>
                <a:cubicBezTo>
                  <a:pt x="1099" y="1063"/>
                  <a:pt x="1099" y="1063"/>
                  <a:pt x="1099" y="1063"/>
                </a:cubicBezTo>
                <a:cubicBezTo>
                  <a:pt x="1098" y="1064"/>
                  <a:pt x="1098" y="1064"/>
                  <a:pt x="1098" y="1064"/>
                </a:cubicBezTo>
                <a:cubicBezTo>
                  <a:pt x="1097" y="1063"/>
                  <a:pt x="1097" y="1063"/>
                  <a:pt x="1097" y="1063"/>
                </a:cubicBezTo>
                <a:cubicBezTo>
                  <a:pt x="1094" y="1061"/>
                  <a:pt x="1094" y="1061"/>
                  <a:pt x="1094" y="1061"/>
                </a:cubicBezTo>
                <a:cubicBezTo>
                  <a:pt x="1094" y="1062"/>
                  <a:pt x="1094" y="1062"/>
                  <a:pt x="1094" y="1062"/>
                </a:cubicBezTo>
                <a:cubicBezTo>
                  <a:pt x="1093" y="1061"/>
                  <a:pt x="1093" y="1061"/>
                  <a:pt x="1093" y="1061"/>
                </a:cubicBezTo>
                <a:cubicBezTo>
                  <a:pt x="1092" y="1062"/>
                  <a:pt x="1092" y="1062"/>
                  <a:pt x="1092" y="1062"/>
                </a:cubicBezTo>
                <a:cubicBezTo>
                  <a:pt x="1092" y="1063"/>
                  <a:pt x="1092" y="1063"/>
                  <a:pt x="1092" y="1063"/>
                </a:cubicBezTo>
                <a:cubicBezTo>
                  <a:pt x="1090" y="1062"/>
                  <a:pt x="1090" y="1062"/>
                  <a:pt x="1090" y="1062"/>
                </a:cubicBezTo>
                <a:cubicBezTo>
                  <a:pt x="1090" y="1061"/>
                  <a:pt x="1090" y="1061"/>
                  <a:pt x="1090" y="1061"/>
                </a:cubicBezTo>
                <a:cubicBezTo>
                  <a:pt x="1089" y="1061"/>
                  <a:pt x="1089" y="1061"/>
                  <a:pt x="1089" y="1061"/>
                </a:cubicBezTo>
                <a:cubicBezTo>
                  <a:pt x="1089" y="1062"/>
                  <a:pt x="1089" y="1062"/>
                  <a:pt x="1089" y="1062"/>
                </a:cubicBezTo>
                <a:cubicBezTo>
                  <a:pt x="1089" y="1062"/>
                  <a:pt x="1089" y="1062"/>
                  <a:pt x="1089" y="1062"/>
                </a:cubicBezTo>
                <a:cubicBezTo>
                  <a:pt x="1086" y="1061"/>
                  <a:pt x="1086" y="1061"/>
                  <a:pt x="1086" y="1061"/>
                </a:cubicBezTo>
                <a:cubicBezTo>
                  <a:pt x="1085" y="1061"/>
                  <a:pt x="1085" y="1061"/>
                  <a:pt x="1085" y="1061"/>
                </a:cubicBezTo>
                <a:cubicBezTo>
                  <a:pt x="1082" y="1061"/>
                  <a:pt x="1082" y="1061"/>
                  <a:pt x="1082" y="1061"/>
                </a:cubicBezTo>
                <a:cubicBezTo>
                  <a:pt x="1077" y="1058"/>
                  <a:pt x="1077" y="1058"/>
                  <a:pt x="1077" y="1058"/>
                </a:cubicBezTo>
                <a:cubicBezTo>
                  <a:pt x="1075" y="1058"/>
                  <a:pt x="1075" y="1058"/>
                  <a:pt x="1075" y="1058"/>
                </a:cubicBezTo>
                <a:cubicBezTo>
                  <a:pt x="1074" y="1059"/>
                  <a:pt x="1074" y="1059"/>
                  <a:pt x="1074" y="1059"/>
                </a:cubicBezTo>
                <a:cubicBezTo>
                  <a:pt x="1075" y="1060"/>
                  <a:pt x="1075" y="1060"/>
                  <a:pt x="1075" y="1060"/>
                </a:cubicBezTo>
                <a:cubicBezTo>
                  <a:pt x="1074" y="1061"/>
                  <a:pt x="1074" y="1061"/>
                  <a:pt x="1074" y="1061"/>
                </a:cubicBezTo>
                <a:cubicBezTo>
                  <a:pt x="1073" y="1060"/>
                  <a:pt x="1073" y="1060"/>
                  <a:pt x="1073" y="1060"/>
                </a:cubicBezTo>
                <a:cubicBezTo>
                  <a:pt x="1073" y="1060"/>
                  <a:pt x="1073" y="1060"/>
                  <a:pt x="1073" y="1060"/>
                </a:cubicBezTo>
                <a:cubicBezTo>
                  <a:pt x="1072" y="1061"/>
                  <a:pt x="1072" y="1061"/>
                  <a:pt x="1072" y="1061"/>
                </a:cubicBezTo>
                <a:cubicBezTo>
                  <a:pt x="1071" y="1062"/>
                  <a:pt x="1071" y="1062"/>
                  <a:pt x="1071" y="1062"/>
                </a:cubicBezTo>
                <a:cubicBezTo>
                  <a:pt x="1070" y="1063"/>
                  <a:pt x="1070" y="1063"/>
                  <a:pt x="1070" y="1063"/>
                </a:cubicBezTo>
                <a:cubicBezTo>
                  <a:pt x="1070" y="1065"/>
                  <a:pt x="1070" y="1065"/>
                  <a:pt x="1070" y="1065"/>
                </a:cubicBezTo>
                <a:cubicBezTo>
                  <a:pt x="1069" y="1064"/>
                  <a:pt x="1069" y="1064"/>
                  <a:pt x="1069" y="1064"/>
                </a:cubicBezTo>
                <a:cubicBezTo>
                  <a:pt x="1068" y="1062"/>
                  <a:pt x="1068" y="1062"/>
                  <a:pt x="1068" y="1062"/>
                </a:cubicBezTo>
                <a:cubicBezTo>
                  <a:pt x="1067" y="1062"/>
                  <a:pt x="1067" y="1062"/>
                  <a:pt x="1067" y="1062"/>
                </a:cubicBezTo>
                <a:cubicBezTo>
                  <a:pt x="1067" y="1064"/>
                  <a:pt x="1067" y="1064"/>
                  <a:pt x="1067" y="1064"/>
                </a:cubicBezTo>
                <a:cubicBezTo>
                  <a:pt x="1065" y="1068"/>
                  <a:pt x="1065" y="1068"/>
                  <a:pt x="1065" y="1068"/>
                </a:cubicBezTo>
                <a:cubicBezTo>
                  <a:pt x="1065" y="1070"/>
                  <a:pt x="1065" y="1070"/>
                  <a:pt x="1065" y="1070"/>
                </a:cubicBezTo>
                <a:cubicBezTo>
                  <a:pt x="1065" y="1068"/>
                  <a:pt x="1065" y="1068"/>
                  <a:pt x="1065" y="1068"/>
                </a:cubicBezTo>
                <a:cubicBezTo>
                  <a:pt x="1065" y="1065"/>
                  <a:pt x="1065" y="1065"/>
                  <a:pt x="1065" y="1065"/>
                </a:cubicBezTo>
                <a:cubicBezTo>
                  <a:pt x="1065" y="1063"/>
                  <a:pt x="1065" y="1063"/>
                  <a:pt x="1065" y="1063"/>
                </a:cubicBezTo>
                <a:cubicBezTo>
                  <a:pt x="1066" y="1060"/>
                  <a:pt x="1066" y="1060"/>
                  <a:pt x="1066" y="1060"/>
                </a:cubicBezTo>
                <a:cubicBezTo>
                  <a:pt x="1067" y="1059"/>
                  <a:pt x="1067" y="1059"/>
                  <a:pt x="1067" y="1059"/>
                </a:cubicBezTo>
                <a:cubicBezTo>
                  <a:pt x="1066" y="1058"/>
                  <a:pt x="1066" y="1058"/>
                  <a:pt x="1066" y="1058"/>
                </a:cubicBezTo>
                <a:cubicBezTo>
                  <a:pt x="1065" y="1058"/>
                  <a:pt x="1065" y="1058"/>
                  <a:pt x="1065" y="1058"/>
                </a:cubicBezTo>
                <a:cubicBezTo>
                  <a:pt x="1067" y="1056"/>
                  <a:pt x="1067" y="1056"/>
                  <a:pt x="1067" y="1056"/>
                </a:cubicBezTo>
                <a:cubicBezTo>
                  <a:pt x="1064" y="1053"/>
                  <a:pt x="1064" y="1053"/>
                  <a:pt x="1064" y="1053"/>
                </a:cubicBezTo>
                <a:cubicBezTo>
                  <a:pt x="1062" y="1050"/>
                  <a:pt x="1062" y="1050"/>
                  <a:pt x="1062" y="1050"/>
                </a:cubicBezTo>
                <a:cubicBezTo>
                  <a:pt x="1061" y="1050"/>
                  <a:pt x="1061" y="1050"/>
                  <a:pt x="1061" y="1050"/>
                </a:cubicBezTo>
                <a:cubicBezTo>
                  <a:pt x="1059" y="1050"/>
                  <a:pt x="1059" y="1050"/>
                  <a:pt x="1059" y="1050"/>
                </a:cubicBezTo>
                <a:cubicBezTo>
                  <a:pt x="1057" y="1052"/>
                  <a:pt x="1057" y="1052"/>
                  <a:pt x="1057" y="1052"/>
                </a:cubicBezTo>
                <a:cubicBezTo>
                  <a:pt x="1056" y="1052"/>
                  <a:pt x="1056" y="1052"/>
                  <a:pt x="1056" y="1052"/>
                </a:cubicBezTo>
                <a:cubicBezTo>
                  <a:pt x="1055" y="1051"/>
                  <a:pt x="1055" y="1051"/>
                  <a:pt x="1055" y="1051"/>
                </a:cubicBezTo>
                <a:cubicBezTo>
                  <a:pt x="1054" y="1050"/>
                  <a:pt x="1054" y="1050"/>
                  <a:pt x="1054" y="1050"/>
                </a:cubicBezTo>
                <a:cubicBezTo>
                  <a:pt x="1054" y="1049"/>
                  <a:pt x="1054" y="1049"/>
                  <a:pt x="1054" y="1049"/>
                </a:cubicBezTo>
                <a:cubicBezTo>
                  <a:pt x="1053" y="1048"/>
                  <a:pt x="1053" y="1048"/>
                  <a:pt x="1053" y="1048"/>
                </a:cubicBezTo>
                <a:cubicBezTo>
                  <a:pt x="1051" y="1048"/>
                  <a:pt x="1051" y="1048"/>
                  <a:pt x="1051" y="1048"/>
                </a:cubicBezTo>
                <a:cubicBezTo>
                  <a:pt x="1050" y="1047"/>
                  <a:pt x="1050" y="1047"/>
                  <a:pt x="1050" y="1047"/>
                </a:cubicBezTo>
                <a:cubicBezTo>
                  <a:pt x="1049" y="1046"/>
                  <a:pt x="1049" y="1046"/>
                  <a:pt x="1049" y="1046"/>
                </a:cubicBezTo>
                <a:cubicBezTo>
                  <a:pt x="1048" y="1047"/>
                  <a:pt x="1048" y="1047"/>
                  <a:pt x="1048" y="1047"/>
                </a:cubicBezTo>
                <a:cubicBezTo>
                  <a:pt x="1048" y="1047"/>
                  <a:pt x="1048" y="1047"/>
                  <a:pt x="1048" y="1047"/>
                </a:cubicBezTo>
                <a:cubicBezTo>
                  <a:pt x="1047" y="1046"/>
                  <a:pt x="1047" y="1046"/>
                  <a:pt x="1047" y="1046"/>
                </a:cubicBezTo>
                <a:cubicBezTo>
                  <a:pt x="1046" y="1044"/>
                  <a:pt x="1046" y="1044"/>
                  <a:pt x="1046" y="1044"/>
                </a:cubicBezTo>
                <a:cubicBezTo>
                  <a:pt x="1045" y="1045"/>
                  <a:pt x="1045" y="1045"/>
                  <a:pt x="1045" y="1045"/>
                </a:cubicBezTo>
                <a:cubicBezTo>
                  <a:pt x="1043" y="1044"/>
                  <a:pt x="1043" y="1044"/>
                  <a:pt x="1043" y="1044"/>
                </a:cubicBezTo>
                <a:cubicBezTo>
                  <a:pt x="1040" y="1043"/>
                  <a:pt x="1040" y="1043"/>
                  <a:pt x="1040" y="1043"/>
                </a:cubicBezTo>
                <a:cubicBezTo>
                  <a:pt x="1039" y="1042"/>
                  <a:pt x="1039" y="1042"/>
                  <a:pt x="1039" y="1042"/>
                </a:cubicBezTo>
                <a:cubicBezTo>
                  <a:pt x="1038" y="1043"/>
                  <a:pt x="1038" y="1043"/>
                  <a:pt x="1038" y="1043"/>
                </a:cubicBezTo>
                <a:cubicBezTo>
                  <a:pt x="1037" y="1042"/>
                  <a:pt x="1037" y="1042"/>
                  <a:pt x="1037" y="1042"/>
                </a:cubicBezTo>
                <a:cubicBezTo>
                  <a:pt x="1035" y="1042"/>
                  <a:pt x="1035" y="1042"/>
                  <a:pt x="1035" y="1042"/>
                </a:cubicBezTo>
                <a:cubicBezTo>
                  <a:pt x="1035" y="1043"/>
                  <a:pt x="1035" y="1043"/>
                  <a:pt x="1035" y="1043"/>
                </a:cubicBezTo>
                <a:cubicBezTo>
                  <a:pt x="1034" y="1043"/>
                  <a:pt x="1034" y="1043"/>
                  <a:pt x="1034" y="1043"/>
                </a:cubicBezTo>
                <a:cubicBezTo>
                  <a:pt x="1034" y="1042"/>
                  <a:pt x="1034" y="1042"/>
                  <a:pt x="1034" y="1042"/>
                </a:cubicBezTo>
                <a:cubicBezTo>
                  <a:pt x="1031" y="1042"/>
                  <a:pt x="1031" y="1042"/>
                  <a:pt x="1031" y="1042"/>
                </a:cubicBezTo>
                <a:cubicBezTo>
                  <a:pt x="1029" y="1043"/>
                  <a:pt x="1029" y="1043"/>
                  <a:pt x="1029" y="1043"/>
                </a:cubicBezTo>
                <a:cubicBezTo>
                  <a:pt x="1028" y="1045"/>
                  <a:pt x="1028" y="1045"/>
                  <a:pt x="1028" y="1045"/>
                </a:cubicBezTo>
                <a:cubicBezTo>
                  <a:pt x="1028" y="1046"/>
                  <a:pt x="1028" y="1046"/>
                  <a:pt x="1028" y="1046"/>
                </a:cubicBezTo>
                <a:cubicBezTo>
                  <a:pt x="1026" y="1048"/>
                  <a:pt x="1026" y="1048"/>
                  <a:pt x="1026" y="1048"/>
                </a:cubicBezTo>
                <a:cubicBezTo>
                  <a:pt x="1023" y="1050"/>
                  <a:pt x="1023" y="1050"/>
                  <a:pt x="1023" y="1050"/>
                </a:cubicBezTo>
                <a:cubicBezTo>
                  <a:pt x="1020" y="1052"/>
                  <a:pt x="1020" y="1052"/>
                  <a:pt x="1020" y="1052"/>
                </a:cubicBezTo>
                <a:cubicBezTo>
                  <a:pt x="1018" y="1054"/>
                  <a:pt x="1018" y="1054"/>
                  <a:pt x="1018" y="1054"/>
                </a:cubicBezTo>
                <a:cubicBezTo>
                  <a:pt x="1017" y="1057"/>
                  <a:pt x="1017" y="1057"/>
                  <a:pt x="1017" y="1057"/>
                </a:cubicBezTo>
                <a:cubicBezTo>
                  <a:pt x="1016" y="1060"/>
                  <a:pt x="1016" y="1060"/>
                  <a:pt x="1016" y="1060"/>
                </a:cubicBezTo>
                <a:cubicBezTo>
                  <a:pt x="1016" y="1061"/>
                  <a:pt x="1016" y="1061"/>
                  <a:pt x="1016" y="1061"/>
                </a:cubicBezTo>
                <a:cubicBezTo>
                  <a:pt x="1014" y="1063"/>
                  <a:pt x="1014" y="1063"/>
                  <a:pt x="1014" y="1063"/>
                </a:cubicBezTo>
                <a:cubicBezTo>
                  <a:pt x="1014" y="1064"/>
                  <a:pt x="1014" y="1064"/>
                  <a:pt x="1014" y="1064"/>
                </a:cubicBezTo>
                <a:cubicBezTo>
                  <a:pt x="1014" y="1066"/>
                  <a:pt x="1014" y="1066"/>
                  <a:pt x="1014" y="1066"/>
                </a:cubicBezTo>
                <a:cubicBezTo>
                  <a:pt x="1014" y="1070"/>
                  <a:pt x="1014" y="1070"/>
                  <a:pt x="1014" y="1070"/>
                </a:cubicBezTo>
                <a:cubicBezTo>
                  <a:pt x="1013" y="1068"/>
                  <a:pt x="1013" y="1068"/>
                  <a:pt x="1013" y="1068"/>
                </a:cubicBezTo>
                <a:cubicBezTo>
                  <a:pt x="1012" y="1066"/>
                  <a:pt x="1012" y="1066"/>
                  <a:pt x="1012" y="1066"/>
                </a:cubicBezTo>
                <a:cubicBezTo>
                  <a:pt x="1012" y="1064"/>
                  <a:pt x="1012" y="1064"/>
                  <a:pt x="1012" y="1064"/>
                </a:cubicBezTo>
                <a:cubicBezTo>
                  <a:pt x="1013" y="1062"/>
                  <a:pt x="1013" y="1062"/>
                  <a:pt x="1013" y="1062"/>
                </a:cubicBezTo>
                <a:cubicBezTo>
                  <a:pt x="1015" y="1061"/>
                  <a:pt x="1015" y="1061"/>
                  <a:pt x="1015" y="1061"/>
                </a:cubicBezTo>
                <a:cubicBezTo>
                  <a:pt x="1015" y="1058"/>
                  <a:pt x="1015" y="1058"/>
                  <a:pt x="1015" y="1058"/>
                </a:cubicBezTo>
                <a:cubicBezTo>
                  <a:pt x="1016" y="1056"/>
                  <a:pt x="1016" y="1056"/>
                  <a:pt x="1016" y="1056"/>
                </a:cubicBezTo>
                <a:cubicBezTo>
                  <a:pt x="1015" y="1055"/>
                  <a:pt x="1015" y="1055"/>
                  <a:pt x="1015" y="1055"/>
                </a:cubicBezTo>
                <a:cubicBezTo>
                  <a:pt x="1014" y="1055"/>
                  <a:pt x="1014" y="1055"/>
                  <a:pt x="1014" y="1055"/>
                </a:cubicBezTo>
                <a:cubicBezTo>
                  <a:pt x="1012" y="1055"/>
                  <a:pt x="1012" y="1055"/>
                  <a:pt x="1012" y="1055"/>
                </a:cubicBezTo>
                <a:cubicBezTo>
                  <a:pt x="1009" y="1055"/>
                  <a:pt x="1009" y="1055"/>
                  <a:pt x="1009" y="1055"/>
                </a:cubicBezTo>
                <a:cubicBezTo>
                  <a:pt x="1007" y="1055"/>
                  <a:pt x="1007" y="1055"/>
                  <a:pt x="1007" y="1055"/>
                </a:cubicBezTo>
                <a:cubicBezTo>
                  <a:pt x="1005" y="1055"/>
                  <a:pt x="1005" y="1055"/>
                  <a:pt x="1005" y="1055"/>
                </a:cubicBezTo>
                <a:cubicBezTo>
                  <a:pt x="1004" y="1054"/>
                  <a:pt x="1004" y="1054"/>
                  <a:pt x="1004" y="1054"/>
                </a:cubicBezTo>
                <a:cubicBezTo>
                  <a:pt x="1005" y="1054"/>
                  <a:pt x="1005" y="1054"/>
                  <a:pt x="1005" y="1054"/>
                </a:cubicBezTo>
                <a:cubicBezTo>
                  <a:pt x="1007" y="1053"/>
                  <a:pt x="1007" y="1053"/>
                  <a:pt x="1007" y="1053"/>
                </a:cubicBezTo>
                <a:cubicBezTo>
                  <a:pt x="1009" y="1053"/>
                  <a:pt x="1009" y="1053"/>
                  <a:pt x="1009" y="1053"/>
                </a:cubicBezTo>
                <a:cubicBezTo>
                  <a:pt x="1012" y="1053"/>
                  <a:pt x="1012" y="1053"/>
                  <a:pt x="1012" y="1053"/>
                </a:cubicBezTo>
                <a:cubicBezTo>
                  <a:pt x="1014" y="1053"/>
                  <a:pt x="1014" y="1053"/>
                  <a:pt x="1014" y="1053"/>
                </a:cubicBezTo>
                <a:cubicBezTo>
                  <a:pt x="1015" y="1051"/>
                  <a:pt x="1015" y="1051"/>
                  <a:pt x="1015" y="1051"/>
                </a:cubicBezTo>
                <a:cubicBezTo>
                  <a:pt x="1016" y="1051"/>
                  <a:pt x="1016" y="1051"/>
                  <a:pt x="1016" y="1051"/>
                </a:cubicBezTo>
                <a:cubicBezTo>
                  <a:pt x="1017" y="1051"/>
                  <a:pt x="1017" y="1051"/>
                  <a:pt x="1017" y="1051"/>
                </a:cubicBezTo>
                <a:cubicBezTo>
                  <a:pt x="1018" y="1051"/>
                  <a:pt x="1018" y="1051"/>
                  <a:pt x="1018" y="1051"/>
                </a:cubicBezTo>
                <a:cubicBezTo>
                  <a:pt x="1020" y="1050"/>
                  <a:pt x="1020" y="1050"/>
                  <a:pt x="1020" y="1050"/>
                </a:cubicBezTo>
                <a:cubicBezTo>
                  <a:pt x="1023" y="1049"/>
                  <a:pt x="1023" y="1049"/>
                  <a:pt x="1023" y="1049"/>
                </a:cubicBezTo>
                <a:cubicBezTo>
                  <a:pt x="1023" y="1047"/>
                  <a:pt x="1023" y="1047"/>
                  <a:pt x="1023" y="1047"/>
                </a:cubicBezTo>
                <a:cubicBezTo>
                  <a:pt x="1025" y="1044"/>
                  <a:pt x="1025" y="1044"/>
                  <a:pt x="1025" y="1044"/>
                </a:cubicBezTo>
                <a:cubicBezTo>
                  <a:pt x="1025" y="1041"/>
                  <a:pt x="1025" y="1041"/>
                  <a:pt x="1025" y="1041"/>
                </a:cubicBezTo>
                <a:cubicBezTo>
                  <a:pt x="1026" y="1040"/>
                  <a:pt x="1026" y="1040"/>
                  <a:pt x="1026" y="1040"/>
                </a:cubicBezTo>
                <a:cubicBezTo>
                  <a:pt x="1026" y="1038"/>
                  <a:pt x="1026" y="1038"/>
                  <a:pt x="1026" y="1038"/>
                </a:cubicBezTo>
                <a:cubicBezTo>
                  <a:pt x="1024" y="1038"/>
                  <a:pt x="1024" y="1038"/>
                  <a:pt x="1024" y="1038"/>
                </a:cubicBezTo>
                <a:cubicBezTo>
                  <a:pt x="1021" y="1036"/>
                  <a:pt x="1021" y="1036"/>
                  <a:pt x="1021" y="1036"/>
                </a:cubicBezTo>
                <a:cubicBezTo>
                  <a:pt x="1019" y="1036"/>
                  <a:pt x="1019" y="1036"/>
                  <a:pt x="1019" y="1036"/>
                </a:cubicBezTo>
                <a:cubicBezTo>
                  <a:pt x="1016" y="1038"/>
                  <a:pt x="1016" y="1038"/>
                  <a:pt x="1016" y="1038"/>
                </a:cubicBezTo>
                <a:cubicBezTo>
                  <a:pt x="1014" y="1038"/>
                  <a:pt x="1014" y="1038"/>
                  <a:pt x="1014" y="1038"/>
                </a:cubicBezTo>
                <a:cubicBezTo>
                  <a:pt x="1010" y="1036"/>
                  <a:pt x="1010" y="1036"/>
                  <a:pt x="1010" y="1036"/>
                </a:cubicBezTo>
                <a:cubicBezTo>
                  <a:pt x="1007" y="1036"/>
                  <a:pt x="1007" y="1036"/>
                  <a:pt x="1007" y="1036"/>
                </a:cubicBezTo>
                <a:cubicBezTo>
                  <a:pt x="1004" y="1039"/>
                  <a:pt x="1004" y="1039"/>
                  <a:pt x="1004" y="1039"/>
                </a:cubicBezTo>
                <a:cubicBezTo>
                  <a:pt x="1004" y="1040"/>
                  <a:pt x="1004" y="1040"/>
                  <a:pt x="1004" y="1040"/>
                </a:cubicBezTo>
                <a:cubicBezTo>
                  <a:pt x="1005" y="1041"/>
                  <a:pt x="1005" y="1041"/>
                  <a:pt x="1005" y="1041"/>
                </a:cubicBezTo>
                <a:cubicBezTo>
                  <a:pt x="1006" y="1042"/>
                  <a:pt x="1006" y="1042"/>
                  <a:pt x="1006" y="1042"/>
                </a:cubicBezTo>
                <a:cubicBezTo>
                  <a:pt x="1004" y="1042"/>
                  <a:pt x="1004" y="1042"/>
                  <a:pt x="1004" y="1042"/>
                </a:cubicBezTo>
                <a:cubicBezTo>
                  <a:pt x="1003" y="1042"/>
                  <a:pt x="1003" y="1042"/>
                  <a:pt x="1003" y="1042"/>
                </a:cubicBezTo>
                <a:cubicBezTo>
                  <a:pt x="1003" y="1044"/>
                  <a:pt x="1003" y="1044"/>
                  <a:pt x="1003" y="1044"/>
                </a:cubicBezTo>
                <a:cubicBezTo>
                  <a:pt x="1002" y="1043"/>
                  <a:pt x="1002" y="1043"/>
                  <a:pt x="1002" y="1043"/>
                </a:cubicBezTo>
                <a:cubicBezTo>
                  <a:pt x="1001" y="1042"/>
                  <a:pt x="1001" y="1042"/>
                  <a:pt x="1001" y="1042"/>
                </a:cubicBezTo>
                <a:cubicBezTo>
                  <a:pt x="999" y="1043"/>
                  <a:pt x="999" y="1043"/>
                  <a:pt x="999" y="1043"/>
                </a:cubicBezTo>
                <a:cubicBezTo>
                  <a:pt x="997" y="1046"/>
                  <a:pt x="997" y="1046"/>
                  <a:pt x="997" y="1046"/>
                </a:cubicBezTo>
                <a:cubicBezTo>
                  <a:pt x="994" y="1050"/>
                  <a:pt x="994" y="1050"/>
                  <a:pt x="994" y="1050"/>
                </a:cubicBezTo>
                <a:cubicBezTo>
                  <a:pt x="996" y="1047"/>
                  <a:pt x="996" y="1047"/>
                  <a:pt x="996" y="1047"/>
                </a:cubicBezTo>
                <a:cubicBezTo>
                  <a:pt x="996" y="1045"/>
                  <a:pt x="996" y="1045"/>
                  <a:pt x="996" y="1045"/>
                </a:cubicBezTo>
                <a:cubicBezTo>
                  <a:pt x="996" y="1043"/>
                  <a:pt x="996" y="1043"/>
                  <a:pt x="996" y="1043"/>
                </a:cubicBezTo>
                <a:cubicBezTo>
                  <a:pt x="997" y="1042"/>
                  <a:pt x="997" y="1042"/>
                  <a:pt x="997" y="1042"/>
                </a:cubicBezTo>
                <a:cubicBezTo>
                  <a:pt x="996" y="1042"/>
                  <a:pt x="996" y="1042"/>
                  <a:pt x="996" y="1042"/>
                </a:cubicBezTo>
                <a:cubicBezTo>
                  <a:pt x="993" y="1044"/>
                  <a:pt x="993" y="1044"/>
                  <a:pt x="993" y="1044"/>
                </a:cubicBezTo>
                <a:cubicBezTo>
                  <a:pt x="992" y="1046"/>
                  <a:pt x="992" y="1046"/>
                  <a:pt x="992" y="1046"/>
                </a:cubicBezTo>
                <a:cubicBezTo>
                  <a:pt x="991" y="1049"/>
                  <a:pt x="991" y="1049"/>
                  <a:pt x="991" y="1049"/>
                </a:cubicBezTo>
                <a:cubicBezTo>
                  <a:pt x="990" y="1050"/>
                  <a:pt x="990" y="1050"/>
                  <a:pt x="990" y="1050"/>
                </a:cubicBezTo>
                <a:cubicBezTo>
                  <a:pt x="991" y="1047"/>
                  <a:pt x="991" y="1047"/>
                  <a:pt x="991" y="1047"/>
                </a:cubicBezTo>
                <a:cubicBezTo>
                  <a:pt x="992" y="1044"/>
                  <a:pt x="992" y="1044"/>
                  <a:pt x="992" y="1044"/>
                </a:cubicBezTo>
                <a:cubicBezTo>
                  <a:pt x="995" y="1040"/>
                  <a:pt x="995" y="1040"/>
                  <a:pt x="995" y="1040"/>
                </a:cubicBezTo>
                <a:cubicBezTo>
                  <a:pt x="996" y="1037"/>
                  <a:pt x="996" y="1037"/>
                  <a:pt x="996" y="1037"/>
                </a:cubicBezTo>
                <a:cubicBezTo>
                  <a:pt x="997" y="1035"/>
                  <a:pt x="997" y="1035"/>
                  <a:pt x="997" y="1035"/>
                </a:cubicBezTo>
                <a:cubicBezTo>
                  <a:pt x="999" y="1034"/>
                  <a:pt x="999" y="1034"/>
                  <a:pt x="999" y="1034"/>
                </a:cubicBezTo>
                <a:cubicBezTo>
                  <a:pt x="1002" y="1032"/>
                  <a:pt x="1002" y="1032"/>
                  <a:pt x="1002" y="1032"/>
                </a:cubicBezTo>
                <a:cubicBezTo>
                  <a:pt x="1003" y="1032"/>
                  <a:pt x="1003" y="1032"/>
                  <a:pt x="1003" y="1032"/>
                </a:cubicBezTo>
                <a:cubicBezTo>
                  <a:pt x="1005" y="1029"/>
                  <a:pt x="1005" y="1029"/>
                  <a:pt x="1005" y="1029"/>
                </a:cubicBezTo>
                <a:cubicBezTo>
                  <a:pt x="1010" y="1024"/>
                  <a:pt x="1010" y="1024"/>
                  <a:pt x="1010" y="1024"/>
                </a:cubicBezTo>
                <a:cubicBezTo>
                  <a:pt x="1010" y="1023"/>
                  <a:pt x="1010" y="1023"/>
                  <a:pt x="1010" y="1023"/>
                </a:cubicBezTo>
                <a:cubicBezTo>
                  <a:pt x="1011" y="1022"/>
                  <a:pt x="1011" y="1022"/>
                  <a:pt x="1011" y="1022"/>
                </a:cubicBezTo>
                <a:cubicBezTo>
                  <a:pt x="1010" y="1021"/>
                  <a:pt x="1010" y="1021"/>
                  <a:pt x="1010" y="1021"/>
                </a:cubicBezTo>
                <a:cubicBezTo>
                  <a:pt x="1010" y="1019"/>
                  <a:pt x="1010" y="1019"/>
                  <a:pt x="1010" y="1019"/>
                </a:cubicBezTo>
                <a:cubicBezTo>
                  <a:pt x="1011" y="1019"/>
                  <a:pt x="1011" y="1019"/>
                  <a:pt x="1011" y="1019"/>
                </a:cubicBezTo>
                <a:cubicBezTo>
                  <a:pt x="1011" y="1017"/>
                  <a:pt x="1011" y="1017"/>
                  <a:pt x="1011" y="1017"/>
                </a:cubicBezTo>
                <a:cubicBezTo>
                  <a:pt x="1009" y="1016"/>
                  <a:pt x="1009" y="1016"/>
                  <a:pt x="1009" y="1016"/>
                </a:cubicBezTo>
                <a:cubicBezTo>
                  <a:pt x="1007" y="1016"/>
                  <a:pt x="1007" y="1016"/>
                  <a:pt x="1007" y="1016"/>
                </a:cubicBezTo>
                <a:cubicBezTo>
                  <a:pt x="1006" y="1016"/>
                  <a:pt x="1006" y="1016"/>
                  <a:pt x="1006" y="1016"/>
                </a:cubicBezTo>
                <a:cubicBezTo>
                  <a:pt x="1005" y="1015"/>
                  <a:pt x="1005" y="1015"/>
                  <a:pt x="1005" y="1015"/>
                </a:cubicBezTo>
                <a:cubicBezTo>
                  <a:pt x="1004" y="1011"/>
                  <a:pt x="1004" y="1011"/>
                  <a:pt x="1004" y="1011"/>
                </a:cubicBezTo>
                <a:cubicBezTo>
                  <a:pt x="1002" y="1005"/>
                  <a:pt x="1002" y="1005"/>
                  <a:pt x="1002" y="1005"/>
                </a:cubicBezTo>
                <a:cubicBezTo>
                  <a:pt x="1000" y="1002"/>
                  <a:pt x="1000" y="1002"/>
                  <a:pt x="1000" y="1002"/>
                </a:cubicBezTo>
                <a:cubicBezTo>
                  <a:pt x="998" y="999"/>
                  <a:pt x="998" y="999"/>
                  <a:pt x="998" y="999"/>
                </a:cubicBezTo>
                <a:cubicBezTo>
                  <a:pt x="998" y="997"/>
                  <a:pt x="998" y="997"/>
                  <a:pt x="998" y="997"/>
                </a:cubicBezTo>
                <a:cubicBezTo>
                  <a:pt x="998" y="994"/>
                  <a:pt x="998" y="994"/>
                  <a:pt x="998" y="994"/>
                </a:cubicBezTo>
                <a:cubicBezTo>
                  <a:pt x="997" y="994"/>
                  <a:pt x="997" y="994"/>
                  <a:pt x="997" y="994"/>
                </a:cubicBezTo>
                <a:cubicBezTo>
                  <a:pt x="997" y="992"/>
                  <a:pt x="997" y="992"/>
                  <a:pt x="997" y="992"/>
                </a:cubicBezTo>
                <a:cubicBezTo>
                  <a:pt x="995" y="989"/>
                  <a:pt x="995" y="989"/>
                  <a:pt x="995" y="989"/>
                </a:cubicBezTo>
                <a:cubicBezTo>
                  <a:pt x="995" y="990"/>
                  <a:pt x="995" y="990"/>
                  <a:pt x="995" y="990"/>
                </a:cubicBezTo>
                <a:cubicBezTo>
                  <a:pt x="995" y="991"/>
                  <a:pt x="995" y="991"/>
                  <a:pt x="995" y="991"/>
                </a:cubicBezTo>
                <a:cubicBezTo>
                  <a:pt x="994" y="992"/>
                  <a:pt x="994" y="992"/>
                  <a:pt x="994" y="992"/>
                </a:cubicBezTo>
                <a:cubicBezTo>
                  <a:pt x="992" y="994"/>
                  <a:pt x="992" y="994"/>
                  <a:pt x="992" y="994"/>
                </a:cubicBezTo>
                <a:cubicBezTo>
                  <a:pt x="992" y="994"/>
                  <a:pt x="992" y="994"/>
                  <a:pt x="992" y="994"/>
                </a:cubicBezTo>
                <a:cubicBezTo>
                  <a:pt x="994" y="992"/>
                  <a:pt x="994" y="992"/>
                  <a:pt x="994" y="992"/>
                </a:cubicBezTo>
                <a:cubicBezTo>
                  <a:pt x="994" y="989"/>
                  <a:pt x="994" y="989"/>
                  <a:pt x="994" y="989"/>
                </a:cubicBezTo>
                <a:cubicBezTo>
                  <a:pt x="992" y="987"/>
                  <a:pt x="992" y="987"/>
                  <a:pt x="992" y="987"/>
                </a:cubicBezTo>
                <a:cubicBezTo>
                  <a:pt x="991" y="988"/>
                  <a:pt x="991" y="988"/>
                  <a:pt x="991" y="988"/>
                </a:cubicBezTo>
                <a:cubicBezTo>
                  <a:pt x="990" y="987"/>
                  <a:pt x="990" y="987"/>
                  <a:pt x="990" y="987"/>
                </a:cubicBezTo>
                <a:cubicBezTo>
                  <a:pt x="989" y="985"/>
                  <a:pt x="989" y="985"/>
                  <a:pt x="989" y="985"/>
                </a:cubicBezTo>
                <a:cubicBezTo>
                  <a:pt x="986" y="981"/>
                  <a:pt x="986" y="981"/>
                  <a:pt x="986" y="981"/>
                </a:cubicBezTo>
                <a:cubicBezTo>
                  <a:pt x="985" y="981"/>
                  <a:pt x="985" y="981"/>
                  <a:pt x="985" y="981"/>
                </a:cubicBezTo>
                <a:cubicBezTo>
                  <a:pt x="983" y="979"/>
                  <a:pt x="983" y="979"/>
                  <a:pt x="983" y="979"/>
                </a:cubicBezTo>
                <a:cubicBezTo>
                  <a:pt x="977" y="977"/>
                  <a:pt x="977" y="977"/>
                  <a:pt x="977" y="977"/>
                </a:cubicBezTo>
                <a:cubicBezTo>
                  <a:pt x="974" y="976"/>
                  <a:pt x="974" y="976"/>
                  <a:pt x="974" y="976"/>
                </a:cubicBezTo>
                <a:cubicBezTo>
                  <a:pt x="971" y="976"/>
                  <a:pt x="971" y="976"/>
                  <a:pt x="971" y="976"/>
                </a:cubicBezTo>
                <a:cubicBezTo>
                  <a:pt x="970" y="977"/>
                  <a:pt x="970" y="977"/>
                  <a:pt x="970" y="977"/>
                </a:cubicBezTo>
                <a:cubicBezTo>
                  <a:pt x="968" y="978"/>
                  <a:pt x="968" y="978"/>
                  <a:pt x="968" y="978"/>
                </a:cubicBezTo>
                <a:cubicBezTo>
                  <a:pt x="968" y="978"/>
                  <a:pt x="968" y="978"/>
                  <a:pt x="968" y="978"/>
                </a:cubicBezTo>
                <a:cubicBezTo>
                  <a:pt x="970" y="976"/>
                  <a:pt x="970" y="976"/>
                  <a:pt x="970" y="976"/>
                </a:cubicBezTo>
                <a:cubicBezTo>
                  <a:pt x="970" y="974"/>
                  <a:pt x="970" y="974"/>
                  <a:pt x="970" y="974"/>
                </a:cubicBezTo>
                <a:cubicBezTo>
                  <a:pt x="967" y="973"/>
                  <a:pt x="967" y="973"/>
                  <a:pt x="967" y="973"/>
                </a:cubicBezTo>
                <a:cubicBezTo>
                  <a:pt x="964" y="973"/>
                  <a:pt x="964" y="973"/>
                  <a:pt x="964" y="973"/>
                </a:cubicBezTo>
                <a:cubicBezTo>
                  <a:pt x="960" y="971"/>
                  <a:pt x="960" y="971"/>
                  <a:pt x="960" y="971"/>
                </a:cubicBezTo>
                <a:cubicBezTo>
                  <a:pt x="959" y="971"/>
                  <a:pt x="959" y="971"/>
                  <a:pt x="959" y="971"/>
                </a:cubicBezTo>
                <a:cubicBezTo>
                  <a:pt x="957" y="972"/>
                  <a:pt x="957" y="972"/>
                  <a:pt x="957" y="972"/>
                </a:cubicBezTo>
                <a:cubicBezTo>
                  <a:pt x="954" y="972"/>
                  <a:pt x="954" y="972"/>
                  <a:pt x="954" y="972"/>
                </a:cubicBezTo>
                <a:cubicBezTo>
                  <a:pt x="950" y="973"/>
                  <a:pt x="950" y="973"/>
                  <a:pt x="950" y="973"/>
                </a:cubicBezTo>
                <a:cubicBezTo>
                  <a:pt x="946" y="972"/>
                  <a:pt x="946" y="972"/>
                  <a:pt x="946" y="972"/>
                </a:cubicBezTo>
                <a:cubicBezTo>
                  <a:pt x="942" y="972"/>
                  <a:pt x="942" y="972"/>
                  <a:pt x="942" y="972"/>
                </a:cubicBezTo>
                <a:cubicBezTo>
                  <a:pt x="939" y="973"/>
                  <a:pt x="939" y="973"/>
                  <a:pt x="939" y="973"/>
                </a:cubicBezTo>
                <a:cubicBezTo>
                  <a:pt x="939" y="975"/>
                  <a:pt x="939" y="975"/>
                  <a:pt x="939" y="975"/>
                </a:cubicBezTo>
                <a:cubicBezTo>
                  <a:pt x="939" y="975"/>
                  <a:pt x="939" y="975"/>
                  <a:pt x="939" y="975"/>
                </a:cubicBezTo>
                <a:cubicBezTo>
                  <a:pt x="938" y="973"/>
                  <a:pt x="938" y="973"/>
                  <a:pt x="938" y="973"/>
                </a:cubicBezTo>
                <a:cubicBezTo>
                  <a:pt x="938" y="970"/>
                  <a:pt x="938" y="970"/>
                  <a:pt x="938" y="970"/>
                </a:cubicBezTo>
                <a:cubicBezTo>
                  <a:pt x="938" y="969"/>
                  <a:pt x="938" y="969"/>
                  <a:pt x="938" y="969"/>
                </a:cubicBezTo>
                <a:cubicBezTo>
                  <a:pt x="934" y="968"/>
                  <a:pt x="934" y="968"/>
                  <a:pt x="934" y="968"/>
                </a:cubicBezTo>
                <a:cubicBezTo>
                  <a:pt x="931" y="964"/>
                  <a:pt x="931" y="964"/>
                  <a:pt x="931" y="964"/>
                </a:cubicBezTo>
                <a:cubicBezTo>
                  <a:pt x="929" y="963"/>
                  <a:pt x="929" y="963"/>
                  <a:pt x="929" y="963"/>
                </a:cubicBezTo>
                <a:cubicBezTo>
                  <a:pt x="928" y="964"/>
                  <a:pt x="928" y="964"/>
                  <a:pt x="928" y="964"/>
                </a:cubicBezTo>
                <a:cubicBezTo>
                  <a:pt x="925" y="964"/>
                  <a:pt x="925" y="964"/>
                  <a:pt x="925" y="964"/>
                </a:cubicBezTo>
                <a:cubicBezTo>
                  <a:pt x="924" y="966"/>
                  <a:pt x="924" y="966"/>
                  <a:pt x="924" y="966"/>
                </a:cubicBezTo>
                <a:cubicBezTo>
                  <a:pt x="924" y="968"/>
                  <a:pt x="924" y="968"/>
                  <a:pt x="924" y="968"/>
                </a:cubicBezTo>
                <a:cubicBezTo>
                  <a:pt x="923" y="965"/>
                  <a:pt x="923" y="965"/>
                  <a:pt x="923" y="965"/>
                </a:cubicBezTo>
                <a:cubicBezTo>
                  <a:pt x="924" y="962"/>
                  <a:pt x="924" y="962"/>
                  <a:pt x="924" y="962"/>
                </a:cubicBezTo>
                <a:cubicBezTo>
                  <a:pt x="924" y="960"/>
                  <a:pt x="924" y="960"/>
                  <a:pt x="924" y="960"/>
                </a:cubicBezTo>
                <a:cubicBezTo>
                  <a:pt x="923" y="957"/>
                  <a:pt x="923" y="957"/>
                  <a:pt x="923" y="957"/>
                </a:cubicBezTo>
                <a:cubicBezTo>
                  <a:pt x="922" y="956"/>
                  <a:pt x="922" y="956"/>
                  <a:pt x="922" y="956"/>
                </a:cubicBezTo>
                <a:cubicBezTo>
                  <a:pt x="918" y="953"/>
                  <a:pt x="918" y="953"/>
                  <a:pt x="918" y="953"/>
                </a:cubicBezTo>
                <a:cubicBezTo>
                  <a:pt x="915" y="950"/>
                  <a:pt x="915" y="950"/>
                  <a:pt x="915" y="950"/>
                </a:cubicBezTo>
                <a:cubicBezTo>
                  <a:pt x="915" y="949"/>
                  <a:pt x="915" y="949"/>
                  <a:pt x="915" y="949"/>
                </a:cubicBezTo>
                <a:cubicBezTo>
                  <a:pt x="913" y="947"/>
                  <a:pt x="913" y="947"/>
                  <a:pt x="913" y="947"/>
                </a:cubicBezTo>
                <a:cubicBezTo>
                  <a:pt x="911" y="947"/>
                  <a:pt x="911" y="947"/>
                  <a:pt x="911" y="947"/>
                </a:cubicBezTo>
                <a:cubicBezTo>
                  <a:pt x="911" y="946"/>
                  <a:pt x="911" y="946"/>
                  <a:pt x="911" y="946"/>
                </a:cubicBezTo>
                <a:cubicBezTo>
                  <a:pt x="910" y="946"/>
                  <a:pt x="910" y="946"/>
                  <a:pt x="910" y="946"/>
                </a:cubicBezTo>
                <a:cubicBezTo>
                  <a:pt x="906" y="944"/>
                  <a:pt x="906" y="944"/>
                  <a:pt x="906" y="944"/>
                </a:cubicBezTo>
                <a:cubicBezTo>
                  <a:pt x="905" y="944"/>
                  <a:pt x="905" y="944"/>
                  <a:pt x="905" y="944"/>
                </a:cubicBezTo>
                <a:cubicBezTo>
                  <a:pt x="903" y="945"/>
                  <a:pt x="903" y="945"/>
                  <a:pt x="903" y="945"/>
                </a:cubicBezTo>
                <a:cubicBezTo>
                  <a:pt x="901" y="944"/>
                  <a:pt x="901" y="944"/>
                  <a:pt x="901" y="944"/>
                </a:cubicBezTo>
                <a:cubicBezTo>
                  <a:pt x="900" y="944"/>
                  <a:pt x="900" y="944"/>
                  <a:pt x="900" y="944"/>
                </a:cubicBezTo>
                <a:cubicBezTo>
                  <a:pt x="899" y="945"/>
                  <a:pt x="899" y="945"/>
                  <a:pt x="899" y="945"/>
                </a:cubicBezTo>
                <a:cubicBezTo>
                  <a:pt x="895" y="945"/>
                  <a:pt x="895" y="945"/>
                  <a:pt x="895" y="945"/>
                </a:cubicBezTo>
                <a:cubicBezTo>
                  <a:pt x="893" y="945"/>
                  <a:pt x="893" y="945"/>
                  <a:pt x="893" y="945"/>
                </a:cubicBezTo>
                <a:cubicBezTo>
                  <a:pt x="892" y="945"/>
                  <a:pt x="892" y="945"/>
                  <a:pt x="892" y="945"/>
                </a:cubicBezTo>
                <a:cubicBezTo>
                  <a:pt x="894" y="945"/>
                  <a:pt x="894" y="945"/>
                  <a:pt x="894" y="945"/>
                </a:cubicBezTo>
                <a:cubicBezTo>
                  <a:pt x="895" y="945"/>
                  <a:pt x="895" y="945"/>
                  <a:pt x="895" y="945"/>
                </a:cubicBezTo>
                <a:cubicBezTo>
                  <a:pt x="897" y="944"/>
                  <a:pt x="897" y="944"/>
                  <a:pt x="897" y="944"/>
                </a:cubicBezTo>
                <a:cubicBezTo>
                  <a:pt x="897" y="942"/>
                  <a:pt x="897" y="942"/>
                  <a:pt x="897" y="942"/>
                </a:cubicBezTo>
                <a:cubicBezTo>
                  <a:pt x="900" y="941"/>
                  <a:pt x="900" y="941"/>
                  <a:pt x="900" y="941"/>
                </a:cubicBezTo>
                <a:cubicBezTo>
                  <a:pt x="900" y="940"/>
                  <a:pt x="900" y="940"/>
                  <a:pt x="900" y="940"/>
                </a:cubicBezTo>
                <a:cubicBezTo>
                  <a:pt x="899" y="939"/>
                  <a:pt x="899" y="939"/>
                  <a:pt x="899" y="939"/>
                </a:cubicBezTo>
                <a:cubicBezTo>
                  <a:pt x="899" y="938"/>
                  <a:pt x="899" y="938"/>
                  <a:pt x="899" y="938"/>
                </a:cubicBezTo>
                <a:cubicBezTo>
                  <a:pt x="898" y="936"/>
                  <a:pt x="898" y="936"/>
                  <a:pt x="898" y="936"/>
                </a:cubicBezTo>
                <a:cubicBezTo>
                  <a:pt x="895" y="935"/>
                  <a:pt x="895" y="935"/>
                  <a:pt x="895" y="935"/>
                </a:cubicBezTo>
                <a:cubicBezTo>
                  <a:pt x="892" y="934"/>
                  <a:pt x="892" y="934"/>
                  <a:pt x="892" y="934"/>
                </a:cubicBezTo>
                <a:cubicBezTo>
                  <a:pt x="891" y="933"/>
                  <a:pt x="891" y="933"/>
                  <a:pt x="891" y="933"/>
                </a:cubicBezTo>
                <a:cubicBezTo>
                  <a:pt x="890" y="932"/>
                  <a:pt x="890" y="932"/>
                  <a:pt x="890" y="932"/>
                </a:cubicBezTo>
                <a:cubicBezTo>
                  <a:pt x="888" y="932"/>
                  <a:pt x="888" y="932"/>
                  <a:pt x="888" y="932"/>
                </a:cubicBezTo>
                <a:cubicBezTo>
                  <a:pt x="887" y="931"/>
                  <a:pt x="887" y="931"/>
                  <a:pt x="887" y="931"/>
                </a:cubicBezTo>
                <a:cubicBezTo>
                  <a:pt x="885" y="930"/>
                  <a:pt x="885" y="930"/>
                  <a:pt x="885" y="930"/>
                </a:cubicBezTo>
                <a:cubicBezTo>
                  <a:pt x="884" y="930"/>
                  <a:pt x="884" y="930"/>
                  <a:pt x="884" y="930"/>
                </a:cubicBezTo>
                <a:cubicBezTo>
                  <a:pt x="884" y="932"/>
                  <a:pt x="884" y="932"/>
                  <a:pt x="884" y="932"/>
                </a:cubicBezTo>
                <a:cubicBezTo>
                  <a:pt x="883" y="930"/>
                  <a:pt x="883" y="930"/>
                  <a:pt x="883" y="930"/>
                </a:cubicBezTo>
                <a:cubicBezTo>
                  <a:pt x="882" y="928"/>
                  <a:pt x="882" y="928"/>
                  <a:pt x="882" y="928"/>
                </a:cubicBezTo>
                <a:cubicBezTo>
                  <a:pt x="880" y="927"/>
                  <a:pt x="880" y="927"/>
                  <a:pt x="880" y="927"/>
                </a:cubicBezTo>
                <a:cubicBezTo>
                  <a:pt x="879" y="926"/>
                  <a:pt x="879" y="926"/>
                  <a:pt x="879" y="926"/>
                </a:cubicBezTo>
                <a:cubicBezTo>
                  <a:pt x="880" y="925"/>
                  <a:pt x="880" y="925"/>
                  <a:pt x="880" y="925"/>
                </a:cubicBezTo>
                <a:cubicBezTo>
                  <a:pt x="885" y="926"/>
                  <a:pt x="885" y="926"/>
                  <a:pt x="885" y="926"/>
                </a:cubicBezTo>
                <a:cubicBezTo>
                  <a:pt x="887" y="924"/>
                  <a:pt x="887" y="924"/>
                  <a:pt x="887" y="924"/>
                </a:cubicBezTo>
                <a:cubicBezTo>
                  <a:pt x="889" y="924"/>
                  <a:pt x="889" y="924"/>
                  <a:pt x="889" y="924"/>
                </a:cubicBezTo>
                <a:cubicBezTo>
                  <a:pt x="890" y="923"/>
                  <a:pt x="890" y="923"/>
                  <a:pt x="890" y="923"/>
                </a:cubicBezTo>
                <a:cubicBezTo>
                  <a:pt x="887" y="923"/>
                  <a:pt x="887" y="923"/>
                  <a:pt x="887" y="923"/>
                </a:cubicBezTo>
                <a:cubicBezTo>
                  <a:pt x="883" y="922"/>
                  <a:pt x="883" y="922"/>
                  <a:pt x="883" y="922"/>
                </a:cubicBezTo>
                <a:cubicBezTo>
                  <a:pt x="879" y="923"/>
                  <a:pt x="879" y="923"/>
                  <a:pt x="879" y="923"/>
                </a:cubicBezTo>
                <a:cubicBezTo>
                  <a:pt x="877" y="922"/>
                  <a:pt x="877" y="922"/>
                  <a:pt x="877" y="922"/>
                </a:cubicBezTo>
                <a:cubicBezTo>
                  <a:pt x="873" y="924"/>
                  <a:pt x="873" y="924"/>
                  <a:pt x="873" y="924"/>
                </a:cubicBezTo>
                <a:cubicBezTo>
                  <a:pt x="871" y="923"/>
                  <a:pt x="871" y="923"/>
                  <a:pt x="871" y="923"/>
                </a:cubicBezTo>
                <a:cubicBezTo>
                  <a:pt x="869" y="924"/>
                  <a:pt x="869" y="924"/>
                  <a:pt x="869" y="924"/>
                </a:cubicBezTo>
                <a:cubicBezTo>
                  <a:pt x="866" y="926"/>
                  <a:pt x="866" y="926"/>
                  <a:pt x="866" y="926"/>
                </a:cubicBezTo>
                <a:cubicBezTo>
                  <a:pt x="864" y="927"/>
                  <a:pt x="864" y="927"/>
                  <a:pt x="864" y="927"/>
                </a:cubicBezTo>
                <a:cubicBezTo>
                  <a:pt x="861" y="928"/>
                  <a:pt x="861" y="928"/>
                  <a:pt x="861" y="928"/>
                </a:cubicBezTo>
                <a:cubicBezTo>
                  <a:pt x="861" y="929"/>
                  <a:pt x="861" y="929"/>
                  <a:pt x="861" y="929"/>
                </a:cubicBezTo>
                <a:cubicBezTo>
                  <a:pt x="858" y="929"/>
                  <a:pt x="858" y="929"/>
                  <a:pt x="858" y="929"/>
                </a:cubicBezTo>
                <a:cubicBezTo>
                  <a:pt x="857" y="930"/>
                  <a:pt x="857" y="930"/>
                  <a:pt x="857" y="930"/>
                </a:cubicBezTo>
                <a:cubicBezTo>
                  <a:pt x="855" y="929"/>
                  <a:pt x="855" y="929"/>
                  <a:pt x="855" y="929"/>
                </a:cubicBezTo>
                <a:cubicBezTo>
                  <a:pt x="851" y="926"/>
                  <a:pt x="851" y="926"/>
                  <a:pt x="851" y="926"/>
                </a:cubicBezTo>
                <a:cubicBezTo>
                  <a:pt x="850" y="924"/>
                  <a:pt x="850" y="924"/>
                  <a:pt x="850" y="924"/>
                </a:cubicBezTo>
                <a:cubicBezTo>
                  <a:pt x="848" y="924"/>
                  <a:pt x="848" y="924"/>
                  <a:pt x="848" y="924"/>
                </a:cubicBezTo>
                <a:cubicBezTo>
                  <a:pt x="844" y="925"/>
                  <a:pt x="844" y="925"/>
                  <a:pt x="844" y="925"/>
                </a:cubicBezTo>
                <a:cubicBezTo>
                  <a:pt x="834" y="926"/>
                  <a:pt x="834" y="926"/>
                  <a:pt x="834" y="926"/>
                </a:cubicBezTo>
                <a:cubicBezTo>
                  <a:pt x="829" y="926"/>
                  <a:pt x="829" y="926"/>
                  <a:pt x="829" y="926"/>
                </a:cubicBezTo>
                <a:cubicBezTo>
                  <a:pt x="827" y="925"/>
                  <a:pt x="827" y="925"/>
                  <a:pt x="827" y="925"/>
                </a:cubicBezTo>
                <a:cubicBezTo>
                  <a:pt x="827" y="924"/>
                  <a:pt x="827" y="924"/>
                  <a:pt x="827" y="924"/>
                </a:cubicBezTo>
                <a:cubicBezTo>
                  <a:pt x="827" y="922"/>
                  <a:pt x="827" y="922"/>
                  <a:pt x="827" y="922"/>
                </a:cubicBezTo>
                <a:cubicBezTo>
                  <a:pt x="828" y="922"/>
                  <a:pt x="828" y="922"/>
                  <a:pt x="828" y="922"/>
                </a:cubicBezTo>
                <a:cubicBezTo>
                  <a:pt x="828" y="920"/>
                  <a:pt x="828" y="920"/>
                  <a:pt x="828" y="920"/>
                </a:cubicBezTo>
                <a:cubicBezTo>
                  <a:pt x="826" y="917"/>
                  <a:pt x="826" y="917"/>
                  <a:pt x="826" y="917"/>
                </a:cubicBezTo>
                <a:cubicBezTo>
                  <a:pt x="824" y="917"/>
                  <a:pt x="824" y="917"/>
                  <a:pt x="824" y="917"/>
                </a:cubicBezTo>
                <a:cubicBezTo>
                  <a:pt x="819" y="917"/>
                  <a:pt x="819" y="917"/>
                  <a:pt x="819" y="917"/>
                </a:cubicBezTo>
                <a:cubicBezTo>
                  <a:pt x="817" y="916"/>
                  <a:pt x="817" y="916"/>
                  <a:pt x="817" y="916"/>
                </a:cubicBezTo>
                <a:cubicBezTo>
                  <a:pt x="815" y="916"/>
                  <a:pt x="815" y="916"/>
                  <a:pt x="815" y="916"/>
                </a:cubicBezTo>
                <a:cubicBezTo>
                  <a:pt x="814" y="916"/>
                  <a:pt x="814" y="916"/>
                  <a:pt x="814" y="916"/>
                </a:cubicBezTo>
                <a:cubicBezTo>
                  <a:pt x="812" y="913"/>
                  <a:pt x="812" y="913"/>
                  <a:pt x="812" y="913"/>
                </a:cubicBezTo>
                <a:cubicBezTo>
                  <a:pt x="812" y="911"/>
                  <a:pt x="812" y="911"/>
                  <a:pt x="812" y="911"/>
                </a:cubicBezTo>
                <a:cubicBezTo>
                  <a:pt x="811" y="907"/>
                  <a:pt x="811" y="907"/>
                  <a:pt x="811" y="907"/>
                </a:cubicBezTo>
                <a:cubicBezTo>
                  <a:pt x="810" y="907"/>
                  <a:pt x="810" y="907"/>
                  <a:pt x="810" y="907"/>
                </a:cubicBezTo>
                <a:cubicBezTo>
                  <a:pt x="808" y="908"/>
                  <a:pt x="808" y="908"/>
                  <a:pt x="808" y="908"/>
                </a:cubicBezTo>
                <a:cubicBezTo>
                  <a:pt x="805" y="911"/>
                  <a:pt x="805" y="911"/>
                  <a:pt x="805" y="911"/>
                </a:cubicBezTo>
                <a:cubicBezTo>
                  <a:pt x="806" y="914"/>
                  <a:pt x="806" y="914"/>
                  <a:pt x="806" y="914"/>
                </a:cubicBezTo>
                <a:cubicBezTo>
                  <a:pt x="806" y="915"/>
                  <a:pt x="806" y="915"/>
                  <a:pt x="806" y="915"/>
                </a:cubicBezTo>
                <a:cubicBezTo>
                  <a:pt x="808" y="914"/>
                  <a:pt x="808" y="914"/>
                  <a:pt x="808" y="914"/>
                </a:cubicBezTo>
                <a:cubicBezTo>
                  <a:pt x="810" y="914"/>
                  <a:pt x="810" y="914"/>
                  <a:pt x="810" y="914"/>
                </a:cubicBezTo>
                <a:cubicBezTo>
                  <a:pt x="812" y="915"/>
                  <a:pt x="812" y="915"/>
                  <a:pt x="812" y="915"/>
                </a:cubicBezTo>
                <a:cubicBezTo>
                  <a:pt x="812" y="917"/>
                  <a:pt x="812" y="917"/>
                  <a:pt x="812" y="917"/>
                </a:cubicBezTo>
                <a:cubicBezTo>
                  <a:pt x="810" y="917"/>
                  <a:pt x="810" y="917"/>
                  <a:pt x="810" y="917"/>
                </a:cubicBezTo>
                <a:cubicBezTo>
                  <a:pt x="808" y="916"/>
                  <a:pt x="808" y="916"/>
                  <a:pt x="808" y="916"/>
                </a:cubicBezTo>
                <a:cubicBezTo>
                  <a:pt x="807" y="916"/>
                  <a:pt x="807" y="916"/>
                  <a:pt x="807" y="916"/>
                </a:cubicBezTo>
                <a:cubicBezTo>
                  <a:pt x="806" y="916"/>
                  <a:pt x="806" y="916"/>
                  <a:pt x="806" y="916"/>
                </a:cubicBezTo>
                <a:cubicBezTo>
                  <a:pt x="806" y="917"/>
                  <a:pt x="806" y="917"/>
                  <a:pt x="806" y="917"/>
                </a:cubicBezTo>
                <a:cubicBezTo>
                  <a:pt x="804" y="918"/>
                  <a:pt x="804" y="918"/>
                  <a:pt x="804" y="918"/>
                </a:cubicBezTo>
                <a:cubicBezTo>
                  <a:pt x="799" y="919"/>
                  <a:pt x="799" y="919"/>
                  <a:pt x="799" y="919"/>
                </a:cubicBezTo>
                <a:cubicBezTo>
                  <a:pt x="795" y="921"/>
                  <a:pt x="795" y="921"/>
                  <a:pt x="795" y="921"/>
                </a:cubicBezTo>
                <a:cubicBezTo>
                  <a:pt x="794" y="923"/>
                  <a:pt x="794" y="923"/>
                  <a:pt x="794" y="923"/>
                </a:cubicBezTo>
                <a:cubicBezTo>
                  <a:pt x="794" y="924"/>
                  <a:pt x="794" y="924"/>
                  <a:pt x="794" y="924"/>
                </a:cubicBezTo>
                <a:cubicBezTo>
                  <a:pt x="795" y="926"/>
                  <a:pt x="795" y="926"/>
                  <a:pt x="795" y="926"/>
                </a:cubicBezTo>
                <a:cubicBezTo>
                  <a:pt x="795" y="931"/>
                  <a:pt x="795" y="931"/>
                  <a:pt x="795" y="931"/>
                </a:cubicBezTo>
                <a:cubicBezTo>
                  <a:pt x="795" y="933"/>
                  <a:pt x="795" y="933"/>
                  <a:pt x="795" y="933"/>
                </a:cubicBezTo>
                <a:cubicBezTo>
                  <a:pt x="796" y="936"/>
                  <a:pt x="796" y="936"/>
                  <a:pt x="796" y="936"/>
                </a:cubicBezTo>
                <a:cubicBezTo>
                  <a:pt x="795" y="939"/>
                  <a:pt x="795" y="939"/>
                  <a:pt x="795" y="939"/>
                </a:cubicBezTo>
                <a:cubicBezTo>
                  <a:pt x="791" y="941"/>
                  <a:pt x="791" y="941"/>
                  <a:pt x="791" y="941"/>
                </a:cubicBezTo>
                <a:cubicBezTo>
                  <a:pt x="789" y="940"/>
                  <a:pt x="789" y="940"/>
                  <a:pt x="789" y="940"/>
                </a:cubicBezTo>
                <a:cubicBezTo>
                  <a:pt x="789" y="938"/>
                  <a:pt x="789" y="938"/>
                  <a:pt x="789" y="938"/>
                </a:cubicBezTo>
                <a:cubicBezTo>
                  <a:pt x="787" y="935"/>
                  <a:pt x="787" y="935"/>
                  <a:pt x="787" y="935"/>
                </a:cubicBezTo>
                <a:cubicBezTo>
                  <a:pt x="787" y="933"/>
                  <a:pt x="787" y="933"/>
                  <a:pt x="787" y="933"/>
                </a:cubicBezTo>
                <a:cubicBezTo>
                  <a:pt x="789" y="932"/>
                  <a:pt x="789" y="932"/>
                  <a:pt x="789" y="932"/>
                </a:cubicBezTo>
                <a:cubicBezTo>
                  <a:pt x="789" y="930"/>
                  <a:pt x="789" y="930"/>
                  <a:pt x="789" y="930"/>
                </a:cubicBezTo>
                <a:cubicBezTo>
                  <a:pt x="793" y="927"/>
                  <a:pt x="793" y="927"/>
                  <a:pt x="793" y="927"/>
                </a:cubicBezTo>
                <a:cubicBezTo>
                  <a:pt x="793" y="923"/>
                  <a:pt x="793" y="923"/>
                  <a:pt x="793" y="923"/>
                </a:cubicBezTo>
                <a:cubicBezTo>
                  <a:pt x="791" y="921"/>
                  <a:pt x="791" y="921"/>
                  <a:pt x="791" y="921"/>
                </a:cubicBezTo>
                <a:cubicBezTo>
                  <a:pt x="792" y="920"/>
                  <a:pt x="792" y="920"/>
                  <a:pt x="792" y="920"/>
                </a:cubicBezTo>
                <a:cubicBezTo>
                  <a:pt x="791" y="919"/>
                  <a:pt x="791" y="919"/>
                  <a:pt x="791" y="919"/>
                </a:cubicBezTo>
                <a:cubicBezTo>
                  <a:pt x="790" y="918"/>
                  <a:pt x="790" y="918"/>
                  <a:pt x="790" y="918"/>
                </a:cubicBezTo>
                <a:cubicBezTo>
                  <a:pt x="789" y="916"/>
                  <a:pt x="789" y="916"/>
                  <a:pt x="789" y="916"/>
                </a:cubicBezTo>
                <a:cubicBezTo>
                  <a:pt x="790" y="915"/>
                  <a:pt x="790" y="915"/>
                  <a:pt x="790" y="915"/>
                </a:cubicBezTo>
                <a:cubicBezTo>
                  <a:pt x="792" y="914"/>
                  <a:pt x="792" y="914"/>
                  <a:pt x="792" y="914"/>
                </a:cubicBezTo>
                <a:cubicBezTo>
                  <a:pt x="794" y="913"/>
                  <a:pt x="794" y="913"/>
                  <a:pt x="794" y="913"/>
                </a:cubicBezTo>
                <a:cubicBezTo>
                  <a:pt x="796" y="911"/>
                  <a:pt x="796" y="911"/>
                  <a:pt x="796" y="911"/>
                </a:cubicBezTo>
                <a:cubicBezTo>
                  <a:pt x="797" y="910"/>
                  <a:pt x="797" y="910"/>
                  <a:pt x="797" y="910"/>
                </a:cubicBezTo>
                <a:cubicBezTo>
                  <a:pt x="798" y="910"/>
                  <a:pt x="798" y="910"/>
                  <a:pt x="798" y="910"/>
                </a:cubicBezTo>
                <a:cubicBezTo>
                  <a:pt x="798" y="908"/>
                  <a:pt x="798" y="908"/>
                  <a:pt x="798" y="908"/>
                </a:cubicBezTo>
                <a:cubicBezTo>
                  <a:pt x="797" y="907"/>
                  <a:pt x="797" y="907"/>
                  <a:pt x="797" y="907"/>
                </a:cubicBezTo>
                <a:cubicBezTo>
                  <a:pt x="793" y="905"/>
                  <a:pt x="793" y="905"/>
                  <a:pt x="793" y="905"/>
                </a:cubicBezTo>
                <a:cubicBezTo>
                  <a:pt x="792" y="905"/>
                  <a:pt x="792" y="905"/>
                  <a:pt x="792" y="905"/>
                </a:cubicBezTo>
                <a:cubicBezTo>
                  <a:pt x="792" y="906"/>
                  <a:pt x="792" y="906"/>
                  <a:pt x="792" y="906"/>
                </a:cubicBezTo>
                <a:cubicBezTo>
                  <a:pt x="791" y="907"/>
                  <a:pt x="791" y="907"/>
                  <a:pt x="791" y="907"/>
                </a:cubicBezTo>
                <a:cubicBezTo>
                  <a:pt x="790" y="907"/>
                  <a:pt x="790" y="907"/>
                  <a:pt x="790" y="907"/>
                </a:cubicBezTo>
                <a:cubicBezTo>
                  <a:pt x="789" y="908"/>
                  <a:pt x="789" y="908"/>
                  <a:pt x="789" y="908"/>
                </a:cubicBezTo>
                <a:cubicBezTo>
                  <a:pt x="787" y="907"/>
                  <a:pt x="787" y="907"/>
                  <a:pt x="787" y="907"/>
                </a:cubicBezTo>
                <a:cubicBezTo>
                  <a:pt x="786" y="908"/>
                  <a:pt x="786" y="908"/>
                  <a:pt x="786" y="908"/>
                </a:cubicBezTo>
                <a:cubicBezTo>
                  <a:pt x="785" y="909"/>
                  <a:pt x="785" y="909"/>
                  <a:pt x="785" y="909"/>
                </a:cubicBezTo>
                <a:cubicBezTo>
                  <a:pt x="786" y="910"/>
                  <a:pt x="786" y="910"/>
                  <a:pt x="786" y="910"/>
                </a:cubicBezTo>
                <a:cubicBezTo>
                  <a:pt x="785" y="911"/>
                  <a:pt x="785" y="911"/>
                  <a:pt x="785" y="911"/>
                </a:cubicBezTo>
                <a:cubicBezTo>
                  <a:pt x="783" y="912"/>
                  <a:pt x="783" y="912"/>
                  <a:pt x="783" y="912"/>
                </a:cubicBezTo>
                <a:cubicBezTo>
                  <a:pt x="779" y="914"/>
                  <a:pt x="779" y="914"/>
                  <a:pt x="779" y="914"/>
                </a:cubicBezTo>
                <a:cubicBezTo>
                  <a:pt x="777" y="916"/>
                  <a:pt x="777" y="916"/>
                  <a:pt x="777" y="916"/>
                </a:cubicBezTo>
                <a:cubicBezTo>
                  <a:pt x="774" y="917"/>
                  <a:pt x="774" y="917"/>
                  <a:pt x="774" y="917"/>
                </a:cubicBezTo>
                <a:cubicBezTo>
                  <a:pt x="771" y="917"/>
                  <a:pt x="771" y="917"/>
                  <a:pt x="771" y="917"/>
                </a:cubicBezTo>
                <a:cubicBezTo>
                  <a:pt x="768" y="916"/>
                  <a:pt x="768" y="916"/>
                  <a:pt x="768" y="916"/>
                </a:cubicBezTo>
                <a:cubicBezTo>
                  <a:pt x="766" y="917"/>
                  <a:pt x="766" y="917"/>
                  <a:pt x="766" y="917"/>
                </a:cubicBezTo>
                <a:cubicBezTo>
                  <a:pt x="766" y="919"/>
                  <a:pt x="766" y="919"/>
                  <a:pt x="766" y="919"/>
                </a:cubicBezTo>
                <a:cubicBezTo>
                  <a:pt x="767" y="920"/>
                  <a:pt x="767" y="920"/>
                  <a:pt x="767" y="920"/>
                </a:cubicBezTo>
                <a:cubicBezTo>
                  <a:pt x="766" y="922"/>
                  <a:pt x="766" y="922"/>
                  <a:pt x="766" y="922"/>
                </a:cubicBezTo>
                <a:cubicBezTo>
                  <a:pt x="765" y="923"/>
                  <a:pt x="765" y="923"/>
                  <a:pt x="765" y="923"/>
                </a:cubicBezTo>
                <a:cubicBezTo>
                  <a:pt x="764" y="923"/>
                  <a:pt x="764" y="923"/>
                  <a:pt x="764" y="923"/>
                </a:cubicBezTo>
                <a:cubicBezTo>
                  <a:pt x="764" y="921"/>
                  <a:pt x="764" y="921"/>
                  <a:pt x="764" y="921"/>
                </a:cubicBezTo>
                <a:cubicBezTo>
                  <a:pt x="764" y="921"/>
                  <a:pt x="764" y="921"/>
                  <a:pt x="764" y="921"/>
                </a:cubicBezTo>
                <a:cubicBezTo>
                  <a:pt x="765" y="920"/>
                  <a:pt x="765" y="920"/>
                  <a:pt x="765" y="920"/>
                </a:cubicBezTo>
                <a:cubicBezTo>
                  <a:pt x="763" y="920"/>
                  <a:pt x="763" y="920"/>
                  <a:pt x="763" y="920"/>
                </a:cubicBezTo>
                <a:cubicBezTo>
                  <a:pt x="761" y="919"/>
                  <a:pt x="761" y="919"/>
                  <a:pt x="761" y="919"/>
                </a:cubicBezTo>
                <a:cubicBezTo>
                  <a:pt x="760" y="919"/>
                  <a:pt x="760" y="919"/>
                  <a:pt x="760" y="919"/>
                </a:cubicBezTo>
                <a:cubicBezTo>
                  <a:pt x="756" y="921"/>
                  <a:pt x="756" y="921"/>
                  <a:pt x="756" y="921"/>
                </a:cubicBezTo>
                <a:cubicBezTo>
                  <a:pt x="755" y="922"/>
                  <a:pt x="755" y="922"/>
                  <a:pt x="755" y="922"/>
                </a:cubicBezTo>
                <a:cubicBezTo>
                  <a:pt x="753" y="925"/>
                  <a:pt x="753" y="925"/>
                  <a:pt x="753" y="925"/>
                </a:cubicBezTo>
                <a:cubicBezTo>
                  <a:pt x="750" y="930"/>
                  <a:pt x="750" y="930"/>
                  <a:pt x="750" y="930"/>
                </a:cubicBezTo>
                <a:cubicBezTo>
                  <a:pt x="750" y="932"/>
                  <a:pt x="750" y="932"/>
                  <a:pt x="750" y="932"/>
                </a:cubicBezTo>
                <a:cubicBezTo>
                  <a:pt x="751" y="931"/>
                  <a:pt x="751" y="931"/>
                  <a:pt x="751" y="931"/>
                </a:cubicBezTo>
                <a:cubicBezTo>
                  <a:pt x="752" y="932"/>
                  <a:pt x="752" y="932"/>
                  <a:pt x="752" y="932"/>
                </a:cubicBezTo>
                <a:cubicBezTo>
                  <a:pt x="752" y="934"/>
                  <a:pt x="752" y="934"/>
                  <a:pt x="752" y="934"/>
                </a:cubicBezTo>
                <a:cubicBezTo>
                  <a:pt x="751" y="936"/>
                  <a:pt x="751" y="936"/>
                  <a:pt x="751" y="936"/>
                </a:cubicBezTo>
                <a:cubicBezTo>
                  <a:pt x="750" y="936"/>
                  <a:pt x="750" y="936"/>
                  <a:pt x="750" y="936"/>
                </a:cubicBezTo>
                <a:cubicBezTo>
                  <a:pt x="748" y="936"/>
                  <a:pt x="748" y="936"/>
                  <a:pt x="748" y="936"/>
                </a:cubicBezTo>
                <a:cubicBezTo>
                  <a:pt x="746" y="937"/>
                  <a:pt x="746" y="937"/>
                  <a:pt x="746" y="937"/>
                </a:cubicBezTo>
                <a:cubicBezTo>
                  <a:pt x="744" y="940"/>
                  <a:pt x="744" y="940"/>
                  <a:pt x="744" y="940"/>
                </a:cubicBezTo>
                <a:cubicBezTo>
                  <a:pt x="743" y="940"/>
                  <a:pt x="743" y="940"/>
                  <a:pt x="743" y="940"/>
                </a:cubicBezTo>
                <a:cubicBezTo>
                  <a:pt x="741" y="943"/>
                  <a:pt x="741" y="943"/>
                  <a:pt x="741" y="943"/>
                </a:cubicBezTo>
                <a:cubicBezTo>
                  <a:pt x="740" y="943"/>
                  <a:pt x="740" y="943"/>
                  <a:pt x="740" y="943"/>
                </a:cubicBezTo>
                <a:cubicBezTo>
                  <a:pt x="738" y="943"/>
                  <a:pt x="738" y="943"/>
                  <a:pt x="738" y="943"/>
                </a:cubicBezTo>
                <a:cubicBezTo>
                  <a:pt x="739" y="945"/>
                  <a:pt x="739" y="945"/>
                  <a:pt x="739" y="945"/>
                </a:cubicBezTo>
                <a:cubicBezTo>
                  <a:pt x="740" y="947"/>
                  <a:pt x="740" y="947"/>
                  <a:pt x="740" y="947"/>
                </a:cubicBezTo>
                <a:cubicBezTo>
                  <a:pt x="740" y="950"/>
                  <a:pt x="740" y="950"/>
                  <a:pt x="740" y="950"/>
                </a:cubicBezTo>
                <a:cubicBezTo>
                  <a:pt x="739" y="952"/>
                  <a:pt x="739" y="952"/>
                  <a:pt x="739" y="952"/>
                </a:cubicBezTo>
                <a:cubicBezTo>
                  <a:pt x="738" y="952"/>
                  <a:pt x="738" y="952"/>
                  <a:pt x="738" y="952"/>
                </a:cubicBezTo>
                <a:cubicBezTo>
                  <a:pt x="736" y="950"/>
                  <a:pt x="736" y="950"/>
                  <a:pt x="736" y="950"/>
                </a:cubicBezTo>
                <a:cubicBezTo>
                  <a:pt x="737" y="950"/>
                  <a:pt x="737" y="950"/>
                  <a:pt x="737" y="950"/>
                </a:cubicBezTo>
                <a:cubicBezTo>
                  <a:pt x="737" y="949"/>
                  <a:pt x="737" y="949"/>
                  <a:pt x="737" y="949"/>
                </a:cubicBezTo>
                <a:cubicBezTo>
                  <a:pt x="736" y="948"/>
                  <a:pt x="736" y="948"/>
                  <a:pt x="736" y="948"/>
                </a:cubicBezTo>
                <a:cubicBezTo>
                  <a:pt x="735" y="946"/>
                  <a:pt x="735" y="946"/>
                  <a:pt x="735" y="946"/>
                </a:cubicBezTo>
                <a:cubicBezTo>
                  <a:pt x="733" y="944"/>
                  <a:pt x="733" y="944"/>
                  <a:pt x="733" y="944"/>
                </a:cubicBezTo>
                <a:cubicBezTo>
                  <a:pt x="732" y="943"/>
                  <a:pt x="732" y="943"/>
                  <a:pt x="732" y="943"/>
                </a:cubicBezTo>
                <a:cubicBezTo>
                  <a:pt x="731" y="942"/>
                  <a:pt x="731" y="942"/>
                  <a:pt x="731" y="942"/>
                </a:cubicBezTo>
                <a:cubicBezTo>
                  <a:pt x="730" y="941"/>
                  <a:pt x="730" y="941"/>
                  <a:pt x="730" y="941"/>
                </a:cubicBezTo>
                <a:cubicBezTo>
                  <a:pt x="728" y="939"/>
                  <a:pt x="728" y="939"/>
                  <a:pt x="728" y="939"/>
                </a:cubicBezTo>
                <a:cubicBezTo>
                  <a:pt x="724" y="937"/>
                  <a:pt x="724" y="937"/>
                  <a:pt x="724" y="937"/>
                </a:cubicBezTo>
                <a:cubicBezTo>
                  <a:pt x="722" y="936"/>
                  <a:pt x="722" y="936"/>
                  <a:pt x="722" y="936"/>
                </a:cubicBezTo>
                <a:cubicBezTo>
                  <a:pt x="717" y="936"/>
                  <a:pt x="717" y="936"/>
                  <a:pt x="717" y="936"/>
                </a:cubicBezTo>
                <a:cubicBezTo>
                  <a:pt x="716" y="936"/>
                  <a:pt x="716" y="936"/>
                  <a:pt x="716" y="936"/>
                </a:cubicBezTo>
                <a:cubicBezTo>
                  <a:pt x="715" y="935"/>
                  <a:pt x="715" y="935"/>
                  <a:pt x="715" y="935"/>
                </a:cubicBezTo>
                <a:cubicBezTo>
                  <a:pt x="714" y="934"/>
                  <a:pt x="714" y="934"/>
                  <a:pt x="714" y="934"/>
                </a:cubicBezTo>
                <a:cubicBezTo>
                  <a:pt x="713" y="934"/>
                  <a:pt x="713" y="934"/>
                  <a:pt x="713" y="934"/>
                </a:cubicBezTo>
                <a:cubicBezTo>
                  <a:pt x="710" y="936"/>
                  <a:pt x="710" y="936"/>
                  <a:pt x="710" y="936"/>
                </a:cubicBezTo>
                <a:cubicBezTo>
                  <a:pt x="707" y="937"/>
                  <a:pt x="707" y="937"/>
                  <a:pt x="707" y="937"/>
                </a:cubicBezTo>
                <a:cubicBezTo>
                  <a:pt x="701" y="940"/>
                  <a:pt x="701" y="940"/>
                  <a:pt x="701" y="940"/>
                </a:cubicBezTo>
                <a:cubicBezTo>
                  <a:pt x="699" y="942"/>
                  <a:pt x="699" y="942"/>
                  <a:pt x="699" y="942"/>
                </a:cubicBezTo>
                <a:cubicBezTo>
                  <a:pt x="697" y="942"/>
                  <a:pt x="697" y="942"/>
                  <a:pt x="697" y="942"/>
                </a:cubicBezTo>
                <a:cubicBezTo>
                  <a:pt x="694" y="942"/>
                  <a:pt x="694" y="942"/>
                  <a:pt x="694" y="942"/>
                </a:cubicBezTo>
                <a:cubicBezTo>
                  <a:pt x="690" y="940"/>
                  <a:pt x="690" y="940"/>
                  <a:pt x="690" y="940"/>
                </a:cubicBezTo>
                <a:cubicBezTo>
                  <a:pt x="688" y="939"/>
                  <a:pt x="688" y="939"/>
                  <a:pt x="688" y="939"/>
                </a:cubicBezTo>
                <a:cubicBezTo>
                  <a:pt x="687" y="939"/>
                  <a:pt x="687" y="939"/>
                  <a:pt x="687" y="939"/>
                </a:cubicBezTo>
                <a:cubicBezTo>
                  <a:pt x="688" y="940"/>
                  <a:pt x="688" y="940"/>
                  <a:pt x="688" y="940"/>
                </a:cubicBezTo>
                <a:cubicBezTo>
                  <a:pt x="688" y="941"/>
                  <a:pt x="688" y="941"/>
                  <a:pt x="688" y="941"/>
                </a:cubicBezTo>
                <a:cubicBezTo>
                  <a:pt x="687" y="941"/>
                  <a:pt x="687" y="941"/>
                  <a:pt x="687" y="941"/>
                </a:cubicBezTo>
                <a:cubicBezTo>
                  <a:pt x="685" y="940"/>
                  <a:pt x="685" y="940"/>
                  <a:pt x="685" y="940"/>
                </a:cubicBezTo>
                <a:cubicBezTo>
                  <a:pt x="685" y="939"/>
                  <a:pt x="685" y="939"/>
                  <a:pt x="685" y="939"/>
                </a:cubicBezTo>
                <a:cubicBezTo>
                  <a:pt x="685" y="939"/>
                  <a:pt x="685" y="939"/>
                  <a:pt x="685" y="939"/>
                </a:cubicBezTo>
                <a:cubicBezTo>
                  <a:pt x="686" y="939"/>
                  <a:pt x="686" y="939"/>
                  <a:pt x="686" y="939"/>
                </a:cubicBezTo>
                <a:cubicBezTo>
                  <a:pt x="685" y="938"/>
                  <a:pt x="685" y="938"/>
                  <a:pt x="685" y="938"/>
                </a:cubicBezTo>
                <a:cubicBezTo>
                  <a:pt x="684" y="938"/>
                  <a:pt x="684" y="938"/>
                  <a:pt x="684" y="938"/>
                </a:cubicBezTo>
                <a:cubicBezTo>
                  <a:pt x="683" y="938"/>
                  <a:pt x="683" y="938"/>
                  <a:pt x="683" y="938"/>
                </a:cubicBezTo>
                <a:cubicBezTo>
                  <a:pt x="682" y="937"/>
                  <a:pt x="682" y="937"/>
                  <a:pt x="682" y="937"/>
                </a:cubicBezTo>
                <a:cubicBezTo>
                  <a:pt x="682" y="936"/>
                  <a:pt x="682" y="936"/>
                  <a:pt x="682" y="936"/>
                </a:cubicBezTo>
                <a:cubicBezTo>
                  <a:pt x="681" y="935"/>
                  <a:pt x="681" y="935"/>
                  <a:pt x="681" y="935"/>
                </a:cubicBezTo>
                <a:cubicBezTo>
                  <a:pt x="680" y="934"/>
                  <a:pt x="680" y="934"/>
                  <a:pt x="680" y="934"/>
                </a:cubicBezTo>
                <a:cubicBezTo>
                  <a:pt x="678" y="934"/>
                  <a:pt x="678" y="934"/>
                  <a:pt x="678" y="934"/>
                </a:cubicBezTo>
                <a:cubicBezTo>
                  <a:pt x="677" y="932"/>
                  <a:pt x="677" y="932"/>
                  <a:pt x="677" y="932"/>
                </a:cubicBezTo>
                <a:cubicBezTo>
                  <a:pt x="677" y="931"/>
                  <a:pt x="677" y="931"/>
                  <a:pt x="677" y="931"/>
                </a:cubicBezTo>
                <a:cubicBezTo>
                  <a:pt x="675" y="929"/>
                  <a:pt x="675" y="929"/>
                  <a:pt x="675" y="929"/>
                </a:cubicBezTo>
                <a:cubicBezTo>
                  <a:pt x="673" y="927"/>
                  <a:pt x="673" y="927"/>
                  <a:pt x="673" y="927"/>
                </a:cubicBezTo>
                <a:cubicBezTo>
                  <a:pt x="673" y="924"/>
                  <a:pt x="673" y="924"/>
                  <a:pt x="673" y="924"/>
                </a:cubicBezTo>
                <a:cubicBezTo>
                  <a:pt x="672" y="923"/>
                  <a:pt x="672" y="923"/>
                  <a:pt x="672" y="923"/>
                </a:cubicBezTo>
                <a:cubicBezTo>
                  <a:pt x="671" y="923"/>
                  <a:pt x="671" y="923"/>
                  <a:pt x="671" y="923"/>
                </a:cubicBezTo>
                <a:cubicBezTo>
                  <a:pt x="671" y="924"/>
                  <a:pt x="671" y="924"/>
                  <a:pt x="671" y="924"/>
                </a:cubicBezTo>
                <a:cubicBezTo>
                  <a:pt x="669" y="924"/>
                  <a:pt x="669" y="924"/>
                  <a:pt x="669" y="924"/>
                </a:cubicBezTo>
                <a:cubicBezTo>
                  <a:pt x="669" y="923"/>
                  <a:pt x="669" y="923"/>
                  <a:pt x="669" y="923"/>
                </a:cubicBezTo>
                <a:cubicBezTo>
                  <a:pt x="670" y="923"/>
                  <a:pt x="670" y="923"/>
                  <a:pt x="670" y="923"/>
                </a:cubicBezTo>
                <a:cubicBezTo>
                  <a:pt x="671" y="922"/>
                  <a:pt x="671" y="922"/>
                  <a:pt x="671" y="922"/>
                </a:cubicBezTo>
                <a:cubicBezTo>
                  <a:pt x="670" y="921"/>
                  <a:pt x="670" y="921"/>
                  <a:pt x="670" y="921"/>
                </a:cubicBezTo>
                <a:cubicBezTo>
                  <a:pt x="669" y="919"/>
                  <a:pt x="669" y="919"/>
                  <a:pt x="669" y="919"/>
                </a:cubicBezTo>
                <a:cubicBezTo>
                  <a:pt x="669" y="917"/>
                  <a:pt x="669" y="917"/>
                  <a:pt x="669" y="917"/>
                </a:cubicBezTo>
                <a:cubicBezTo>
                  <a:pt x="670" y="915"/>
                  <a:pt x="670" y="915"/>
                  <a:pt x="670" y="915"/>
                </a:cubicBezTo>
                <a:cubicBezTo>
                  <a:pt x="671" y="913"/>
                  <a:pt x="671" y="913"/>
                  <a:pt x="671" y="913"/>
                </a:cubicBezTo>
                <a:cubicBezTo>
                  <a:pt x="671" y="911"/>
                  <a:pt x="671" y="911"/>
                  <a:pt x="671" y="911"/>
                </a:cubicBezTo>
                <a:cubicBezTo>
                  <a:pt x="670" y="912"/>
                  <a:pt x="670" y="912"/>
                  <a:pt x="670" y="912"/>
                </a:cubicBezTo>
                <a:cubicBezTo>
                  <a:pt x="670" y="913"/>
                  <a:pt x="670" y="913"/>
                  <a:pt x="670" y="913"/>
                </a:cubicBezTo>
                <a:cubicBezTo>
                  <a:pt x="669" y="914"/>
                  <a:pt x="669" y="914"/>
                  <a:pt x="669" y="914"/>
                </a:cubicBezTo>
                <a:cubicBezTo>
                  <a:pt x="669" y="912"/>
                  <a:pt x="669" y="912"/>
                  <a:pt x="669" y="912"/>
                </a:cubicBezTo>
                <a:cubicBezTo>
                  <a:pt x="669" y="911"/>
                  <a:pt x="669" y="911"/>
                  <a:pt x="669" y="911"/>
                </a:cubicBezTo>
                <a:cubicBezTo>
                  <a:pt x="670" y="909"/>
                  <a:pt x="670" y="909"/>
                  <a:pt x="670" y="909"/>
                </a:cubicBezTo>
                <a:cubicBezTo>
                  <a:pt x="670" y="907"/>
                  <a:pt x="670" y="907"/>
                  <a:pt x="670" y="907"/>
                </a:cubicBezTo>
                <a:cubicBezTo>
                  <a:pt x="670" y="906"/>
                  <a:pt x="670" y="906"/>
                  <a:pt x="670" y="906"/>
                </a:cubicBezTo>
                <a:cubicBezTo>
                  <a:pt x="671" y="903"/>
                  <a:pt x="671" y="903"/>
                  <a:pt x="671" y="903"/>
                </a:cubicBezTo>
                <a:cubicBezTo>
                  <a:pt x="672" y="903"/>
                  <a:pt x="672" y="903"/>
                  <a:pt x="672" y="903"/>
                </a:cubicBezTo>
                <a:cubicBezTo>
                  <a:pt x="672" y="904"/>
                  <a:pt x="672" y="904"/>
                  <a:pt x="672" y="904"/>
                </a:cubicBezTo>
                <a:cubicBezTo>
                  <a:pt x="672" y="904"/>
                  <a:pt x="672" y="905"/>
                  <a:pt x="672" y="906"/>
                </a:cubicBezTo>
                <a:cubicBezTo>
                  <a:pt x="672" y="906"/>
                  <a:pt x="672" y="908"/>
                  <a:pt x="672" y="908"/>
                </a:cubicBezTo>
                <a:cubicBezTo>
                  <a:pt x="672" y="908"/>
                  <a:pt x="672" y="908"/>
                  <a:pt x="672" y="908"/>
                </a:cubicBezTo>
                <a:cubicBezTo>
                  <a:pt x="673" y="906"/>
                  <a:pt x="673" y="906"/>
                  <a:pt x="673" y="906"/>
                </a:cubicBezTo>
                <a:cubicBezTo>
                  <a:pt x="673" y="902"/>
                  <a:pt x="673" y="902"/>
                  <a:pt x="673" y="902"/>
                </a:cubicBezTo>
                <a:cubicBezTo>
                  <a:pt x="673" y="898"/>
                  <a:pt x="673" y="898"/>
                  <a:pt x="673" y="898"/>
                </a:cubicBezTo>
                <a:cubicBezTo>
                  <a:pt x="674" y="897"/>
                  <a:pt x="674" y="897"/>
                  <a:pt x="674" y="897"/>
                </a:cubicBezTo>
                <a:cubicBezTo>
                  <a:pt x="673" y="896"/>
                  <a:pt x="673" y="896"/>
                  <a:pt x="673" y="896"/>
                </a:cubicBezTo>
                <a:cubicBezTo>
                  <a:pt x="672" y="895"/>
                  <a:pt x="672" y="895"/>
                  <a:pt x="672" y="895"/>
                </a:cubicBezTo>
                <a:cubicBezTo>
                  <a:pt x="672" y="894"/>
                  <a:pt x="672" y="894"/>
                  <a:pt x="672" y="894"/>
                </a:cubicBezTo>
                <a:cubicBezTo>
                  <a:pt x="673" y="894"/>
                  <a:pt x="673" y="894"/>
                  <a:pt x="673" y="894"/>
                </a:cubicBezTo>
                <a:cubicBezTo>
                  <a:pt x="674" y="894"/>
                  <a:pt x="674" y="894"/>
                  <a:pt x="674" y="894"/>
                </a:cubicBezTo>
                <a:cubicBezTo>
                  <a:pt x="674" y="894"/>
                  <a:pt x="674" y="894"/>
                  <a:pt x="674" y="894"/>
                </a:cubicBezTo>
                <a:cubicBezTo>
                  <a:pt x="675" y="892"/>
                  <a:pt x="675" y="892"/>
                  <a:pt x="675" y="892"/>
                </a:cubicBezTo>
                <a:cubicBezTo>
                  <a:pt x="676" y="890"/>
                  <a:pt x="676" y="890"/>
                  <a:pt x="676" y="890"/>
                </a:cubicBezTo>
                <a:cubicBezTo>
                  <a:pt x="677" y="888"/>
                  <a:pt x="677" y="888"/>
                  <a:pt x="677" y="888"/>
                </a:cubicBezTo>
                <a:cubicBezTo>
                  <a:pt x="677" y="887"/>
                  <a:pt x="677" y="887"/>
                  <a:pt x="677" y="887"/>
                </a:cubicBezTo>
                <a:cubicBezTo>
                  <a:pt x="676" y="887"/>
                  <a:pt x="676" y="887"/>
                  <a:pt x="676" y="887"/>
                </a:cubicBezTo>
                <a:cubicBezTo>
                  <a:pt x="676" y="886"/>
                  <a:pt x="676" y="886"/>
                  <a:pt x="676" y="886"/>
                </a:cubicBezTo>
                <a:cubicBezTo>
                  <a:pt x="677" y="884"/>
                  <a:pt x="677" y="884"/>
                  <a:pt x="677" y="884"/>
                </a:cubicBezTo>
                <a:cubicBezTo>
                  <a:pt x="676" y="883"/>
                  <a:pt x="676" y="883"/>
                  <a:pt x="676" y="883"/>
                </a:cubicBezTo>
                <a:cubicBezTo>
                  <a:pt x="677" y="880"/>
                  <a:pt x="677" y="880"/>
                  <a:pt x="677" y="880"/>
                </a:cubicBezTo>
                <a:cubicBezTo>
                  <a:pt x="677" y="879"/>
                  <a:pt x="677" y="879"/>
                  <a:pt x="677" y="879"/>
                </a:cubicBezTo>
                <a:cubicBezTo>
                  <a:pt x="678" y="878"/>
                  <a:pt x="678" y="878"/>
                  <a:pt x="678" y="878"/>
                </a:cubicBezTo>
                <a:cubicBezTo>
                  <a:pt x="678" y="878"/>
                  <a:pt x="678" y="878"/>
                  <a:pt x="678" y="878"/>
                </a:cubicBezTo>
                <a:cubicBezTo>
                  <a:pt x="678" y="877"/>
                  <a:pt x="678" y="877"/>
                  <a:pt x="678" y="877"/>
                </a:cubicBezTo>
                <a:cubicBezTo>
                  <a:pt x="676" y="875"/>
                  <a:pt x="676" y="875"/>
                  <a:pt x="676" y="875"/>
                </a:cubicBezTo>
                <a:cubicBezTo>
                  <a:pt x="673" y="874"/>
                  <a:pt x="673" y="874"/>
                  <a:pt x="673" y="874"/>
                </a:cubicBezTo>
                <a:cubicBezTo>
                  <a:pt x="673" y="874"/>
                  <a:pt x="673" y="874"/>
                  <a:pt x="673" y="874"/>
                </a:cubicBezTo>
                <a:cubicBezTo>
                  <a:pt x="674" y="876"/>
                  <a:pt x="674" y="876"/>
                  <a:pt x="674" y="876"/>
                </a:cubicBezTo>
                <a:cubicBezTo>
                  <a:pt x="672" y="876"/>
                  <a:pt x="672" y="876"/>
                  <a:pt x="672" y="876"/>
                </a:cubicBezTo>
                <a:cubicBezTo>
                  <a:pt x="669" y="875"/>
                  <a:pt x="669" y="875"/>
                  <a:pt x="669" y="875"/>
                </a:cubicBezTo>
                <a:cubicBezTo>
                  <a:pt x="668" y="875"/>
                  <a:pt x="668" y="875"/>
                  <a:pt x="668" y="875"/>
                </a:cubicBezTo>
                <a:cubicBezTo>
                  <a:pt x="666" y="874"/>
                  <a:pt x="666" y="874"/>
                  <a:pt x="666" y="874"/>
                </a:cubicBezTo>
                <a:cubicBezTo>
                  <a:pt x="665" y="874"/>
                  <a:pt x="665" y="874"/>
                  <a:pt x="665" y="874"/>
                </a:cubicBezTo>
                <a:cubicBezTo>
                  <a:pt x="665" y="874"/>
                  <a:pt x="665" y="874"/>
                  <a:pt x="665" y="874"/>
                </a:cubicBezTo>
                <a:cubicBezTo>
                  <a:pt x="666" y="873"/>
                  <a:pt x="666" y="873"/>
                  <a:pt x="666" y="873"/>
                </a:cubicBezTo>
                <a:cubicBezTo>
                  <a:pt x="666" y="872"/>
                  <a:pt x="666" y="872"/>
                  <a:pt x="666" y="872"/>
                </a:cubicBezTo>
                <a:cubicBezTo>
                  <a:pt x="667" y="872"/>
                  <a:pt x="667" y="872"/>
                  <a:pt x="667" y="872"/>
                </a:cubicBezTo>
                <a:cubicBezTo>
                  <a:pt x="669" y="872"/>
                  <a:pt x="669" y="872"/>
                  <a:pt x="669" y="872"/>
                </a:cubicBezTo>
                <a:cubicBezTo>
                  <a:pt x="671" y="873"/>
                  <a:pt x="671" y="873"/>
                  <a:pt x="671" y="873"/>
                </a:cubicBezTo>
                <a:cubicBezTo>
                  <a:pt x="672" y="873"/>
                  <a:pt x="672" y="873"/>
                  <a:pt x="672" y="873"/>
                </a:cubicBezTo>
                <a:cubicBezTo>
                  <a:pt x="670" y="871"/>
                  <a:pt x="670" y="871"/>
                  <a:pt x="670" y="871"/>
                </a:cubicBezTo>
                <a:cubicBezTo>
                  <a:pt x="668" y="870"/>
                  <a:pt x="668" y="870"/>
                  <a:pt x="668" y="870"/>
                </a:cubicBezTo>
                <a:cubicBezTo>
                  <a:pt x="666" y="870"/>
                  <a:pt x="666" y="870"/>
                  <a:pt x="666" y="870"/>
                </a:cubicBezTo>
                <a:cubicBezTo>
                  <a:pt x="664" y="870"/>
                  <a:pt x="664" y="870"/>
                  <a:pt x="664" y="870"/>
                </a:cubicBezTo>
                <a:cubicBezTo>
                  <a:pt x="663" y="870"/>
                  <a:pt x="663" y="870"/>
                  <a:pt x="663" y="870"/>
                </a:cubicBezTo>
                <a:cubicBezTo>
                  <a:pt x="663" y="871"/>
                  <a:pt x="663" y="871"/>
                  <a:pt x="663" y="871"/>
                </a:cubicBezTo>
                <a:cubicBezTo>
                  <a:pt x="661" y="870"/>
                  <a:pt x="661" y="870"/>
                  <a:pt x="661" y="870"/>
                </a:cubicBezTo>
                <a:cubicBezTo>
                  <a:pt x="657" y="870"/>
                  <a:pt x="657" y="870"/>
                  <a:pt x="657" y="870"/>
                </a:cubicBezTo>
                <a:cubicBezTo>
                  <a:pt x="652" y="869"/>
                  <a:pt x="652" y="869"/>
                  <a:pt x="652" y="869"/>
                </a:cubicBezTo>
                <a:cubicBezTo>
                  <a:pt x="650" y="867"/>
                  <a:pt x="650" y="867"/>
                  <a:pt x="650" y="867"/>
                </a:cubicBezTo>
                <a:cubicBezTo>
                  <a:pt x="648" y="866"/>
                  <a:pt x="648" y="866"/>
                  <a:pt x="648" y="866"/>
                </a:cubicBezTo>
                <a:cubicBezTo>
                  <a:pt x="648" y="868"/>
                  <a:pt x="648" y="868"/>
                  <a:pt x="648" y="868"/>
                </a:cubicBezTo>
                <a:cubicBezTo>
                  <a:pt x="648" y="868"/>
                  <a:pt x="648" y="868"/>
                  <a:pt x="648" y="868"/>
                </a:cubicBezTo>
                <a:cubicBezTo>
                  <a:pt x="647" y="869"/>
                  <a:pt x="647" y="869"/>
                  <a:pt x="647" y="869"/>
                </a:cubicBezTo>
                <a:cubicBezTo>
                  <a:pt x="646" y="870"/>
                  <a:pt x="646" y="870"/>
                  <a:pt x="646" y="870"/>
                </a:cubicBezTo>
                <a:cubicBezTo>
                  <a:pt x="644" y="869"/>
                  <a:pt x="644" y="869"/>
                  <a:pt x="644" y="869"/>
                </a:cubicBezTo>
                <a:cubicBezTo>
                  <a:pt x="641" y="870"/>
                  <a:pt x="641" y="870"/>
                  <a:pt x="641" y="870"/>
                </a:cubicBezTo>
                <a:cubicBezTo>
                  <a:pt x="636" y="870"/>
                  <a:pt x="636" y="870"/>
                  <a:pt x="636" y="870"/>
                </a:cubicBezTo>
                <a:cubicBezTo>
                  <a:pt x="630" y="870"/>
                  <a:pt x="630" y="870"/>
                  <a:pt x="630" y="870"/>
                </a:cubicBezTo>
                <a:cubicBezTo>
                  <a:pt x="628" y="871"/>
                  <a:pt x="628" y="871"/>
                  <a:pt x="628" y="871"/>
                </a:cubicBezTo>
                <a:cubicBezTo>
                  <a:pt x="627" y="870"/>
                  <a:pt x="627" y="870"/>
                  <a:pt x="627" y="870"/>
                </a:cubicBezTo>
                <a:cubicBezTo>
                  <a:pt x="626" y="869"/>
                  <a:pt x="626" y="869"/>
                  <a:pt x="626" y="869"/>
                </a:cubicBezTo>
                <a:cubicBezTo>
                  <a:pt x="624" y="869"/>
                  <a:pt x="624" y="869"/>
                  <a:pt x="624" y="869"/>
                </a:cubicBezTo>
                <a:cubicBezTo>
                  <a:pt x="623" y="871"/>
                  <a:pt x="623" y="871"/>
                  <a:pt x="623" y="871"/>
                </a:cubicBezTo>
                <a:cubicBezTo>
                  <a:pt x="622" y="869"/>
                  <a:pt x="622" y="869"/>
                  <a:pt x="622" y="869"/>
                </a:cubicBezTo>
                <a:cubicBezTo>
                  <a:pt x="620" y="869"/>
                  <a:pt x="620" y="869"/>
                  <a:pt x="620" y="869"/>
                </a:cubicBezTo>
                <a:cubicBezTo>
                  <a:pt x="620" y="868"/>
                  <a:pt x="620" y="868"/>
                  <a:pt x="620" y="868"/>
                </a:cubicBezTo>
                <a:cubicBezTo>
                  <a:pt x="620" y="868"/>
                  <a:pt x="620" y="868"/>
                  <a:pt x="620" y="868"/>
                </a:cubicBezTo>
                <a:cubicBezTo>
                  <a:pt x="621" y="867"/>
                  <a:pt x="621" y="867"/>
                  <a:pt x="621" y="867"/>
                </a:cubicBezTo>
                <a:cubicBezTo>
                  <a:pt x="622" y="865"/>
                  <a:pt x="622" y="865"/>
                  <a:pt x="622" y="865"/>
                </a:cubicBezTo>
                <a:cubicBezTo>
                  <a:pt x="624" y="866"/>
                  <a:pt x="624" y="866"/>
                  <a:pt x="624" y="866"/>
                </a:cubicBezTo>
                <a:cubicBezTo>
                  <a:pt x="626" y="862"/>
                  <a:pt x="626" y="862"/>
                  <a:pt x="626" y="862"/>
                </a:cubicBezTo>
                <a:cubicBezTo>
                  <a:pt x="627" y="859"/>
                  <a:pt x="627" y="859"/>
                  <a:pt x="627" y="859"/>
                </a:cubicBezTo>
                <a:cubicBezTo>
                  <a:pt x="627" y="855"/>
                  <a:pt x="627" y="855"/>
                  <a:pt x="627" y="855"/>
                </a:cubicBezTo>
                <a:cubicBezTo>
                  <a:pt x="626" y="854"/>
                  <a:pt x="626" y="854"/>
                  <a:pt x="626" y="854"/>
                </a:cubicBezTo>
                <a:cubicBezTo>
                  <a:pt x="627" y="851"/>
                  <a:pt x="627" y="851"/>
                  <a:pt x="627" y="851"/>
                </a:cubicBezTo>
                <a:cubicBezTo>
                  <a:pt x="628" y="850"/>
                  <a:pt x="628" y="850"/>
                  <a:pt x="628" y="850"/>
                </a:cubicBezTo>
                <a:cubicBezTo>
                  <a:pt x="628" y="845"/>
                  <a:pt x="628" y="845"/>
                  <a:pt x="628" y="845"/>
                </a:cubicBezTo>
                <a:cubicBezTo>
                  <a:pt x="628" y="844"/>
                  <a:pt x="628" y="844"/>
                  <a:pt x="628" y="844"/>
                </a:cubicBezTo>
                <a:cubicBezTo>
                  <a:pt x="628" y="842"/>
                  <a:pt x="628" y="842"/>
                  <a:pt x="628" y="842"/>
                </a:cubicBezTo>
                <a:cubicBezTo>
                  <a:pt x="627" y="842"/>
                  <a:pt x="627" y="842"/>
                  <a:pt x="627" y="842"/>
                </a:cubicBezTo>
                <a:cubicBezTo>
                  <a:pt x="626" y="843"/>
                  <a:pt x="626" y="843"/>
                  <a:pt x="626" y="843"/>
                </a:cubicBezTo>
                <a:cubicBezTo>
                  <a:pt x="625" y="842"/>
                  <a:pt x="625" y="842"/>
                  <a:pt x="625" y="842"/>
                </a:cubicBezTo>
                <a:cubicBezTo>
                  <a:pt x="625" y="842"/>
                  <a:pt x="625" y="842"/>
                  <a:pt x="625" y="842"/>
                </a:cubicBezTo>
                <a:cubicBezTo>
                  <a:pt x="627" y="841"/>
                  <a:pt x="627" y="841"/>
                  <a:pt x="627" y="841"/>
                </a:cubicBezTo>
                <a:cubicBezTo>
                  <a:pt x="629" y="838"/>
                  <a:pt x="629" y="838"/>
                  <a:pt x="629" y="838"/>
                </a:cubicBezTo>
                <a:cubicBezTo>
                  <a:pt x="631" y="838"/>
                  <a:pt x="631" y="838"/>
                  <a:pt x="631" y="838"/>
                </a:cubicBezTo>
                <a:cubicBezTo>
                  <a:pt x="630" y="840"/>
                  <a:pt x="630" y="840"/>
                  <a:pt x="630" y="840"/>
                </a:cubicBezTo>
                <a:cubicBezTo>
                  <a:pt x="629" y="841"/>
                  <a:pt x="629" y="841"/>
                  <a:pt x="629" y="841"/>
                </a:cubicBezTo>
                <a:cubicBezTo>
                  <a:pt x="629" y="842"/>
                  <a:pt x="629" y="842"/>
                  <a:pt x="629" y="842"/>
                </a:cubicBezTo>
                <a:cubicBezTo>
                  <a:pt x="632" y="843"/>
                  <a:pt x="632" y="843"/>
                  <a:pt x="632" y="843"/>
                </a:cubicBezTo>
                <a:cubicBezTo>
                  <a:pt x="633" y="845"/>
                  <a:pt x="633" y="845"/>
                  <a:pt x="633" y="845"/>
                </a:cubicBezTo>
                <a:cubicBezTo>
                  <a:pt x="633" y="844"/>
                  <a:pt x="633" y="844"/>
                  <a:pt x="633" y="844"/>
                </a:cubicBezTo>
                <a:cubicBezTo>
                  <a:pt x="635" y="841"/>
                  <a:pt x="635" y="841"/>
                  <a:pt x="635" y="841"/>
                </a:cubicBezTo>
                <a:cubicBezTo>
                  <a:pt x="636" y="835"/>
                  <a:pt x="636" y="835"/>
                  <a:pt x="636" y="835"/>
                </a:cubicBezTo>
                <a:cubicBezTo>
                  <a:pt x="637" y="833"/>
                  <a:pt x="637" y="833"/>
                  <a:pt x="637" y="833"/>
                </a:cubicBezTo>
                <a:cubicBezTo>
                  <a:pt x="637" y="833"/>
                  <a:pt x="637" y="833"/>
                  <a:pt x="637" y="833"/>
                </a:cubicBezTo>
                <a:cubicBezTo>
                  <a:pt x="635" y="834"/>
                  <a:pt x="635" y="834"/>
                  <a:pt x="635" y="834"/>
                </a:cubicBezTo>
                <a:cubicBezTo>
                  <a:pt x="635" y="834"/>
                  <a:pt x="635" y="834"/>
                  <a:pt x="635" y="834"/>
                </a:cubicBezTo>
                <a:cubicBezTo>
                  <a:pt x="635" y="833"/>
                  <a:pt x="635" y="833"/>
                  <a:pt x="635" y="833"/>
                </a:cubicBezTo>
                <a:cubicBezTo>
                  <a:pt x="637" y="831"/>
                  <a:pt x="637" y="831"/>
                  <a:pt x="637" y="831"/>
                </a:cubicBezTo>
                <a:cubicBezTo>
                  <a:pt x="637" y="829"/>
                  <a:pt x="637" y="829"/>
                  <a:pt x="637" y="829"/>
                </a:cubicBezTo>
                <a:cubicBezTo>
                  <a:pt x="636" y="829"/>
                  <a:pt x="636" y="829"/>
                  <a:pt x="636" y="829"/>
                </a:cubicBezTo>
                <a:cubicBezTo>
                  <a:pt x="634" y="828"/>
                  <a:pt x="634" y="828"/>
                  <a:pt x="634" y="828"/>
                </a:cubicBezTo>
                <a:cubicBezTo>
                  <a:pt x="635" y="827"/>
                  <a:pt x="635" y="827"/>
                  <a:pt x="635" y="827"/>
                </a:cubicBezTo>
                <a:cubicBezTo>
                  <a:pt x="637" y="826"/>
                  <a:pt x="637" y="826"/>
                  <a:pt x="637" y="826"/>
                </a:cubicBezTo>
                <a:cubicBezTo>
                  <a:pt x="637" y="823"/>
                  <a:pt x="637" y="823"/>
                  <a:pt x="637" y="823"/>
                </a:cubicBezTo>
                <a:cubicBezTo>
                  <a:pt x="638" y="822"/>
                  <a:pt x="638" y="822"/>
                  <a:pt x="638" y="822"/>
                </a:cubicBezTo>
                <a:cubicBezTo>
                  <a:pt x="642" y="818"/>
                  <a:pt x="642" y="818"/>
                  <a:pt x="642" y="818"/>
                </a:cubicBezTo>
                <a:cubicBezTo>
                  <a:pt x="645" y="814"/>
                  <a:pt x="645" y="814"/>
                  <a:pt x="645" y="814"/>
                </a:cubicBezTo>
                <a:cubicBezTo>
                  <a:pt x="646" y="812"/>
                  <a:pt x="646" y="812"/>
                  <a:pt x="646" y="812"/>
                </a:cubicBezTo>
                <a:cubicBezTo>
                  <a:pt x="646" y="809"/>
                  <a:pt x="646" y="809"/>
                  <a:pt x="646" y="809"/>
                </a:cubicBezTo>
                <a:cubicBezTo>
                  <a:pt x="643" y="806"/>
                  <a:pt x="643" y="806"/>
                  <a:pt x="643" y="806"/>
                </a:cubicBezTo>
                <a:cubicBezTo>
                  <a:pt x="641" y="806"/>
                  <a:pt x="641" y="806"/>
                  <a:pt x="641" y="806"/>
                </a:cubicBezTo>
                <a:cubicBezTo>
                  <a:pt x="642" y="807"/>
                  <a:pt x="642" y="807"/>
                  <a:pt x="642" y="807"/>
                </a:cubicBezTo>
                <a:cubicBezTo>
                  <a:pt x="641" y="807"/>
                  <a:pt x="641" y="807"/>
                  <a:pt x="641" y="807"/>
                </a:cubicBezTo>
                <a:cubicBezTo>
                  <a:pt x="636" y="806"/>
                  <a:pt x="636" y="806"/>
                  <a:pt x="636" y="806"/>
                </a:cubicBezTo>
                <a:cubicBezTo>
                  <a:pt x="632" y="806"/>
                  <a:pt x="632" y="806"/>
                  <a:pt x="632" y="806"/>
                </a:cubicBezTo>
                <a:cubicBezTo>
                  <a:pt x="632" y="807"/>
                  <a:pt x="632" y="807"/>
                  <a:pt x="632" y="807"/>
                </a:cubicBezTo>
                <a:cubicBezTo>
                  <a:pt x="630" y="809"/>
                  <a:pt x="630" y="809"/>
                  <a:pt x="630" y="809"/>
                </a:cubicBezTo>
                <a:cubicBezTo>
                  <a:pt x="629" y="808"/>
                  <a:pt x="629" y="808"/>
                  <a:pt x="629" y="808"/>
                </a:cubicBezTo>
                <a:cubicBezTo>
                  <a:pt x="626" y="808"/>
                  <a:pt x="626" y="808"/>
                  <a:pt x="626" y="808"/>
                </a:cubicBezTo>
                <a:cubicBezTo>
                  <a:pt x="625" y="810"/>
                  <a:pt x="625" y="810"/>
                  <a:pt x="625" y="810"/>
                </a:cubicBezTo>
                <a:cubicBezTo>
                  <a:pt x="616" y="810"/>
                  <a:pt x="616" y="810"/>
                  <a:pt x="616" y="810"/>
                </a:cubicBezTo>
                <a:cubicBezTo>
                  <a:pt x="610" y="812"/>
                  <a:pt x="610" y="812"/>
                  <a:pt x="610" y="812"/>
                </a:cubicBezTo>
                <a:cubicBezTo>
                  <a:pt x="610" y="813"/>
                  <a:pt x="610" y="813"/>
                  <a:pt x="610" y="813"/>
                </a:cubicBezTo>
                <a:cubicBezTo>
                  <a:pt x="611" y="813"/>
                  <a:pt x="611" y="813"/>
                  <a:pt x="611" y="813"/>
                </a:cubicBezTo>
                <a:cubicBezTo>
                  <a:pt x="607" y="817"/>
                  <a:pt x="607" y="817"/>
                  <a:pt x="607" y="817"/>
                </a:cubicBezTo>
                <a:cubicBezTo>
                  <a:pt x="607" y="824"/>
                  <a:pt x="607" y="824"/>
                  <a:pt x="607" y="824"/>
                </a:cubicBezTo>
                <a:cubicBezTo>
                  <a:pt x="607" y="824"/>
                  <a:pt x="607" y="824"/>
                  <a:pt x="607" y="824"/>
                </a:cubicBezTo>
                <a:cubicBezTo>
                  <a:pt x="604" y="828"/>
                  <a:pt x="604" y="828"/>
                  <a:pt x="604" y="828"/>
                </a:cubicBezTo>
                <a:cubicBezTo>
                  <a:pt x="604" y="832"/>
                  <a:pt x="604" y="832"/>
                  <a:pt x="604" y="832"/>
                </a:cubicBezTo>
                <a:cubicBezTo>
                  <a:pt x="602" y="834"/>
                  <a:pt x="602" y="834"/>
                  <a:pt x="602" y="834"/>
                </a:cubicBezTo>
                <a:cubicBezTo>
                  <a:pt x="600" y="834"/>
                  <a:pt x="600" y="834"/>
                  <a:pt x="600" y="834"/>
                </a:cubicBezTo>
                <a:cubicBezTo>
                  <a:pt x="596" y="837"/>
                  <a:pt x="596" y="837"/>
                  <a:pt x="596" y="837"/>
                </a:cubicBezTo>
                <a:cubicBezTo>
                  <a:pt x="596" y="837"/>
                  <a:pt x="596" y="837"/>
                  <a:pt x="596" y="837"/>
                </a:cubicBezTo>
                <a:cubicBezTo>
                  <a:pt x="598" y="836"/>
                  <a:pt x="598" y="836"/>
                  <a:pt x="598" y="836"/>
                </a:cubicBezTo>
                <a:cubicBezTo>
                  <a:pt x="598" y="838"/>
                  <a:pt x="598" y="838"/>
                  <a:pt x="598" y="838"/>
                </a:cubicBezTo>
                <a:cubicBezTo>
                  <a:pt x="598" y="841"/>
                  <a:pt x="598" y="841"/>
                  <a:pt x="598" y="841"/>
                </a:cubicBezTo>
                <a:cubicBezTo>
                  <a:pt x="596" y="843"/>
                  <a:pt x="596" y="843"/>
                  <a:pt x="596" y="843"/>
                </a:cubicBezTo>
                <a:cubicBezTo>
                  <a:pt x="594" y="843"/>
                  <a:pt x="594" y="843"/>
                  <a:pt x="594" y="843"/>
                </a:cubicBezTo>
                <a:cubicBezTo>
                  <a:pt x="594" y="844"/>
                  <a:pt x="594" y="844"/>
                  <a:pt x="594" y="844"/>
                </a:cubicBezTo>
                <a:cubicBezTo>
                  <a:pt x="593" y="843"/>
                  <a:pt x="593" y="843"/>
                  <a:pt x="593" y="843"/>
                </a:cubicBezTo>
                <a:cubicBezTo>
                  <a:pt x="590" y="842"/>
                  <a:pt x="590" y="842"/>
                  <a:pt x="590" y="842"/>
                </a:cubicBezTo>
                <a:cubicBezTo>
                  <a:pt x="591" y="841"/>
                  <a:pt x="591" y="841"/>
                  <a:pt x="591" y="841"/>
                </a:cubicBezTo>
                <a:cubicBezTo>
                  <a:pt x="593" y="840"/>
                  <a:pt x="593" y="840"/>
                  <a:pt x="593" y="840"/>
                </a:cubicBezTo>
                <a:cubicBezTo>
                  <a:pt x="590" y="839"/>
                  <a:pt x="590" y="839"/>
                  <a:pt x="590" y="839"/>
                </a:cubicBezTo>
                <a:cubicBezTo>
                  <a:pt x="589" y="840"/>
                  <a:pt x="589" y="840"/>
                  <a:pt x="589" y="840"/>
                </a:cubicBezTo>
                <a:cubicBezTo>
                  <a:pt x="587" y="839"/>
                  <a:pt x="587" y="839"/>
                  <a:pt x="587" y="839"/>
                </a:cubicBezTo>
                <a:cubicBezTo>
                  <a:pt x="584" y="839"/>
                  <a:pt x="584" y="839"/>
                  <a:pt x="584" y="839"/>
                </a:cubicBezTo>
                <a:cubicBezTo>
                  <a:pt x="582" y="841"/>
                  <a:pt x="582" y="841"/>
                  <a:pt x="582" y="841"/>
                </a:cubicBezTo>
                <a:cubicBezTo>
                  <a:pt x="580" y="841"/>
                  <a:pt x="580" y="841"/>
                  <a:pt x="580" y="841"/>
                </a:cubicBezTo>
                <a:cubicBezTo>
                  <a:pt x="577" y="841"/>
                  <a:pt x="577" y="841"/>
                  <a:pt x="577" y="841"/>
                </a:cubicBezTo>
                <a:cubicBezTo>
                  <a:pt x="576" y="842"/>
                  <a:pt x="576" y="842"/>
                  <a:pt x="576" y="842"/>
                </a:cubicBezTo>
                <a:cubicBezTo>
                  <a:pt x="572" y="845"/>
                  <a:pt x="572" y="845"/>
                  <a:pt x="572" y="845"/>
                </a:cubicBezTo>
                <a:cubicBezTo>
                  <a:pt x="571" y="845"/>
                  <a:pt x="571" y="845"/>
                  <a:pt x="571" y="845"/>
                </a:cubicBezTo>
                <a:cubicBezTo>
                  <a:pt x="570" y="844"/>
                  <a:pt x="570" y="844"/>
                  <a:pt x="570" y="844"/>
                </a:cubicBezTo>
                <a:cubicBezTo>
                  <a:pt x="566" y="844"/>
                  <a:pt x="566" y="844"/>
                  <a:pt x="566" y="844"/>
                </a:cubicBezTo>
                <a:cubicBezTo>
                  <a:pt x="564" y="845"/>
                  <a:pt x="564" y="845"/>
                  <a:pt x="564" y="845"/>
                </a:cubicBezTo>
                <a:cubicBezTo>
                  <a:pt x="563" y="843"/>
                  <a:pt x="563" y="843"/>
                  <a:pt x="563" y="843"/>
                </a:cubicBezTo>
                <a:cubicBezTo>
                  <a:pt x="561" y="840"/>
                  <a:pt x="561" y="840"/>
                  <a:pt x="561" y="840"/>
                </a:cubicBezTo>
                <a:cubicBezTo>
                  <a:pt x="558" y="838"/>
                  <a:pt x="558" y="838"/>
                  <a:pt x="558" y="838"/>
                </a:cubicBezTo>
                <a:cubicBezTo>
                  <a:pt x="557" y="838"/>
                  <a:pt x="557" y="838"/>
                  <a:pt x="557" y="838"/>
                </a:cubicBezTo>
                <a:cubicBezTo>
                  <a:pt x="554" y="838"/>
                  <a:pt x="554" y="838"/>
                  <a:pt x="554" y="838"/>
                </a:cubicBezTo>
                <a:cubicBezTo>
                  <a:pt x="553" y="838"/>
                  <a:pt x="553" y="838"/>
                  <a:pt x="553" y="838"/>
                </a:cubicBezTo>
                <a:cubicBezTo>
                  <a:pt x="552" y="836"/>
                  <a:pt x="552" y="836"/>
                  <a:pt x="552" y="836"/>
                </a:cubicBezTo>
                <a:cubicBezTo>
                  <a:pt x="548" y="831"/>
                  <a:pt x="548" y="831"/>
                  <a:pt x="548" y="831"/>
                </a:cubicBezTo>
                <a:cubicBezTo>
                  <a:pt x="547" y="830"/>
                  <a:pt x="547" y="830"/>
                  <a:pt x="547" y="830"/>
                </a:cubicBezTo>
                <a:cubicBezTo>
                  <a:pt x="548" y="828"/>
                  <a:pt x="548" y="828"/>
                  <a:pt x="548" y="828"/>
                </a:cubicBezTo>
                <a:cubicBezTo>
                  <a:pt x="546" y="826"/>
                  <a:pt x="546" y="826"/>
                  <a:pt x="546" y="826"/>
                </a:cubicBezTo>
                <a:cubicBezTo>
                  <a:pt x="545" y="823"/>
                  <a:pt x="545" y="823"/>
                  <a:pt x="545" y="823"/>
                </a:cubicBezTo>
                <a:cubicBezTo>
                  <a:pt x="539" y="817"/>
                  <a:pt x="539" y="817"/>
                  <a:pt x="539" y="817"/>
                </a:cubicBezTo>
                <a:cubicBezTo>
                  <a:pt x="539" y="815"/>
                  <a:pt x="539" y="815"/>
                  <a:pt x="539" y="815"/>
                </a:cubicBezTo>
                <a:cubicBezTo>
                  <a:pt x="538" y="814"/>
                  <a:pt x="538" y="814"/>
                  <a:pt x="538" y="814"/>
                </a:cubicBezTo>
                <a:cubicBezTo>
                  <a:pt x="538" y="812"/>
                  <a:pt x="538" y="812"/>
                  <a:pt x="538" y="812"/>
                </a:cubicBezTo>
                <a:cubicBezTo>
                  <a:pt x="538" y="811"/>
                  <a:pt x="538" y="811"/>
                  <a:pt x="538" y="811"/>
                </a:cubicBezTo>
                <a:cubicBezTo>
                  <a:pt x="537" y="807"/>
                  <a:pt x="537" y="807"/>
                  <a:pt x="537" y="807"/>
                </a:cubicBezTo>
                <a:cubicBezTo>
                  <a:pt x="535" y="805"/>
                  <a:pt x="535" y="805"/>
                  <a:pt x="535" y="805"/>
                </a:cubicBezTo>
                <a:cubicBezTo>
                  <a:pt x="535" y="803"/>
                  <a:pt x="535" y="803"/>
                  <a:pt x="535" y="803"/>
                </a:cubicBezTo>
                <a:cubicBezTo>
                  <a:pt x="538" y="806"/>
                  <a:pt x="538" y="806"/>
                  <a:pt x="538" y="806"/>
                </a:cubicBezTo>
                <a:cubicBezTo>
                  <a:pt x="538" y="810"/>
                  <a:pt x="538" y="810"/>
                  <a:pt x="538" y="810"/>
                </a:cubicBezTo>
                <a:cubicBezTo>
                  <a:pt x="539" y="809"/>
                  <a:pt x="539" y="809"/>
                  <a:pt x="539" y="809"/>
                </a:cubicBezTo>
                <a:cubicBezTo>
                  <a:pt x="539" y="806"/>
                  <a:pt x="539" y="806"/>
                  <a:pt x="539" y="806"/>
                </a:cubicBezTo>
                <a:cubicBezTo>
                  <a:pt x="536" y="802"/>
                  <a:pt x="536" y="802"/>
                  <a:pt x="536" y="802"/>
                </a:cubicBezTo>
                <a:cubicBezTo>
                  <a:pt x="536" y="800"/>
                  <a:pt x="536" y="800"/>
                  <a:pt x="536" y="800"/>
                </a:cubicBezTo>
                <a:cubicBezTo>
                  <a:pt x="536" y="796"/>
                  <a:pt x="536" y="796"/>
                  <a:pt x="536" y="796"/>
                </a:cubicBezTo>
                <a:cubicBezTo>
                  <a:pt x="535" y="794"/>
                  <a:pt x="535" y="794"/>
                  <a:pt x="535" y="794"/>
                </a:cubicBezTo>
                <a:cubicBezTo>
                  <a:pt x="537" y="792"/>
                  <a:pt x="537" y="792"/>
                  <a:pt x="537" y="792"/>
                </a:cubicBezTo>
                <a:cubicBezTo>
                  <a:pt x="537" y="787"/>
                  <a:pt x="537" y="787"/>
                  <a:pt x="537" y="787"/>
                </a:cubicBezTo>
                <a:cubicBezTo>
                  <a:pt x="537" y="784"/>
                  <a:pt x="537" y="784"/>
                  <a:pt x="537" y="784"/>
                </a:cubicBezTo>
                <a:cubicBezTo>
                  <a:pt x="538" y="779"/>
                  <a:pt x="538" y="779"/>
                  <a:pt x="538" y="779"/>
                </a:cubicBezTo>
                <a:cubicBezTo>
                  <a:pt x="538" y="778"/>
                  <a:pt x="538" y="778"/>
                  <a:pt x="538" y="778"/>
                </a:cubicBezTo>
                <a:cubicBezTo>
                  <a:pt x="538" y="776"/>
                  <a:pt x="538" y="776"/>
                  <a:pt x="538" y="776"/>
                </a:cubicBezTo>
                <a:cubicBezTo>
                  <a:pt x="538" y="775"/>
                  <a:pt x="538" y="775"/>
                  <a:pt x="538" y="775"/>
                </a:cubicBezTo>
                <a:cubicBezTo>
                  <a:pt x="538" y="773"/>
                  <a:pt x="538" y="773"/>
                  <a:pt x="538" y="773"/>
                </a:cubicBezTo>
                <a:cubicBezTo>
                  <a:pt x="539" y="772"/>
                  <a:pt x="539" y="772"/>
                  <a:pt x="539" y="772"/>
                </a:cubicBezTo>
                <a:cubicBezTo>
                  <a:pt x="539" y="769"/>
                  <a:pt x="539" y="769"/>
                  <a:pt x="539" y="769"/>
                </a:cubicBezTo>
                <a:cubicBezTo>
                  <a:pt x="540" y="768"/>
                  <a:pt x="540" y="768"/>
                  <a:pt x="540" y="768"/>
                </a:cubicBezTo>
                <a:cubicBezTo>
                  <a:pt x="538" y="767"/>
                  <a:pt x="538" y="767"/>
                  <a:pt x="538" y="767"/>
                </a:cubicBezTo>
                <a:cubicBezTo>
                  <a:pt x="540" y="766"/>
                  <a:pt x="540" y="766"/>
                  <a:pt x="540" y="766"/>
                </a:cubicBezTo>
                <a:cubicBezTo>
                  <a:pt x="540" y="763"/>
                  <a:pt x="540" y="763"/>
                  <a:pt x="540" y="763"/>
                </a:cubicBezTo>
                <a:cubicBezTo>
                  <a:pt x="541" y="763"/>
                  <a:pt x="541" y="763"/>
                  <a:pt x="541" y="763"/>
                </a:cubicBezTo>
                <a:cubicBezTo>
                  <a:pt x="541" y="765"/>
                  <a:pt x="541" y="765"/>
                  <a:pt x="541" y="765"/>
                </a:cubicBezTo>
                <a:cubicBezTo>
                  <a:pt x="541" y="766"/>
                  <a:pt x="541" y="766"/>
                  <a:pt x="541" y="766"/>
                </a:cubicBezTo>
                <a:cubicBezTo>
                  <a:pt x="542" y="766"/>
                  <a:pt x="542" y="766"/>
                  <a:pt x="542" y="766"/>
                </a:cubicBezTo>
                <a:cubicBezTo>
                  <a:pt x="542" y="764"/>
                  <a:pt x="542" y="764"/>
                  <a:pt x="542" y="764"/>
                </a:cubicBezTo>
                <a:cubicBezTo>
                  <a:pt x="544" y="762"/>
                  <a:pt x="544" y="762"/>
                  <a:pt x="544" y="762"/>
                </a:cubicBezTo>
                <a:cubicBezTo>
                  <a:pt x="544" y="759"/>
                  <a:pt x="544" y="759"/>
                  <a:pt x="544" y="759"/>
                </a:cubicBezTo>
                <a:cubicBezTo>
                  <a:pt x="545" y="759"/>
                  <a:pt x="545" y="759"/>
                  <a:pt x="545" y="759"/>
                </a:cubicBezTo>
                <a:cubicBezTo>
                  <a:pt x="545" y="756"/>
                  <a:pt x="545" y="756"/>
                  <a:pt x="545" y="756"/>
                </a:cubicBezTo>
                <a:cubicBezTo>
                  <a:pt x="546" y="755"/>
                  <a:pt x="546" y="755"/>
                  <a:pt x="546" y="755"/>
                </a:cubicBezTo>
                <a:cubicBezTo>
                  <a:pt x="544" y="756"/>
                  <a:pt x="544" y="756"/>
                  <a:pt x="544" y="756"/>
                </a:cubicBezTo>
                <a:cubicBezTo>
                  <a:pt x="544" y="759"/>
                  <a:pt x="544" y="759"/>
                  <a:pt x="544" y="759"/>
                </a:cubicBezTo>
                <a:cubicBezTo>
                  <a:pt x="542" y="760"/>
                  <a:pt x="542" y="760"/>
                  <a:pt x="542" y="760"/>
                </a:cubicBezTo>
                <a:cubicBezTo>
                  <a:pt x="543" y="759"/>
                  <a:pt x="543" y="759"/>
                  <a:pt x="543" y="759"/>
                </a:cubicBezTo>
                <a:cubicBezTo>
                  <a:pt x="544" y="756"/>
                  <a:pt x="544" y="756"/>
                  <a:pt x="544" y="756"/>
                </a:cubicBezTo>
                <a:cubicBezTo>
                  <a:pt x="544" y="753"/>
                  <a:pt x="544" y="753"/>
                  <a:pt x="544" y="753"/>
                </a:cubicBezTo>
                <a:cubicBezTo>
                  <a:pt x="544" y="752"/>
                  <a:pt x="544" y="752"/>
                  <a:pt x="544" y="752"/>
                </a:cubicBezTo>
                <a:cubicBezTo>
                  <a:pt x="544" y="748"/>
                  <a:pt x="544" y="748"/>
                  <a:pt x="544" y="748"/>
                </a:cubicBezTo>
                <a:cubicBezTo>
                  <a:pt x="543" y="746"/>
                  <a:pt x="543" y="746"/>
                  <a:pt x="543" y="746"/>
                </a:cubicBezTo>
                <a:cubicBezTo>
                  <a:pt x="544" y="744"/>
                  <a:pt x="544" y="744"/>
                  <a:pt x="544" y="744"/>
                </a:cubicBezTo>
                <a:cubicBezTo>
                  <a:pt x="545" y="741"/>
                  <a:pt x="545" y="741"/>
                  <a:pt x="545" y="741"/>
                </a:cubicBezTo>
                <a:cubicBezTo>
                  <a:pt x="546" y="739"/>
                  <a:pt x="546" y="739"/>
                  <a:pt x="546" y="739"/>
                </a:cubicBezTo>
                <a:cubicBezTo>
                  <a:pt x="546" y="735"/>
                  <a:pt x="546" y="735"/>
                  <a:pt x="546" y="735"/>
                </a:cubicBezTo>
                <a:cubicBezTo>
                  <a:pt x="547" y="734"/>
                  <a:pt x="547" y="734"/>
                  <a:pt x="547" y="734"/>
                </a:cubicBezTo>
                <a:cubicBezTo>
                  <a:pt x="549" y="733"/>
                  <a:pt x="549" y="733"/>
                  <a:pt x="549" y="733"/>
                </a:cubicBezTo>
                <a:cubicBezTo>
                  <a:pt x="548" y="731"/>
                  <a:pt x="548" y="731"/>
                  <a:pt x="548" y="731"/>
                </a:cubicBezTo>
                <a:cubicBezTo>
                  <a:pt x="550" y="729"/>
                  <a:pt x="550" y="729"/>
                  <a:pt x="550" y="729"/>
                </a:cubicBezTo>
                <a:cubicBezTo>
                  <a:pt x="551" y="730"/>
                  <a:pt x="551" y="730"/>
                  <a:pt x="551" y="730"/>
                </a:cubicBezTo>
                <a:cubicBezTo>
                  <a:pt x="553" y="729"/>
                  <a:pt x="553" y="729"/>
                  <a:pt x="553" y="729"/>
                </a:cubicBezTo>
                <a:cubicBezTo>
                  <a:pt x="553" y="726"/>
                  <a:pt x="553" y="726"/>
                  <a:pt x="553" y="726"/>
                </a:cubicBezTo>
                <a:cubicBezTo>
                  <a:pt x="554" y="727"/>
                  <a:pt x="554" y="727"/>
                  <a:pt x="554" y="727"/>
                </a:cubicBezTo>
                <a:cubicBezTo>
                  <a:pt x="556" y="726"/>
                  <a:pt x="556" y="726"/>
                  <a:pt x="556" y="726"/>
                </a:cubicBezTo>
                <a:cubicBezTo>
                  <a:pt x="555" y="725"/>
                  <a:pt x="555" y="725"/>
                  <a:pt x="555" y="725"/>
                </a:cubicBezTo>
                <a:cubicBezTo>
                  <a:pt x="557" y="724"/>
                  <a:pt x="557" y="724"/>
                  <a:pt x="557" y="724"/>
                </a:cubicBezTo>
                <a:cubicBezTo>
                  <a:pt x="557" y="725"/>
                  <a:pt x="557" y="725"/>
                  <a:pt x="557" y="725"/>
                </a:cubicBezTo>
                <a:cubicBezTo>
                  <a:pt x="558" y="724"/>
                  <a:pt x="558" y="724"/>
                  <a:pt x="558" y="724"/>
                </a:cubicBezTo>
                <a:cubicBezTo>
                  <a:pt x="560" y="725"/>
                  <a:pt x="560" y="725"/>
                  <a:pt x="560" y="725"/>
                </a:cubicBezTo>
                <a:cubicBezTo>
                  <a:pt x="558" y="727"/>
                  <a:pt x="558" y="727"/>
                  <a:pt x="558" y="727"/>
                </a:cubicBezTo>
                <a:cubicBezTo>
                  <a:pt x="560" y="727"/>
                  <a:pt x="560" y="727"/>
                  <a:pt x="560" y="727"/>
                </a:cubicBezTo>
                <a:cubicBezTo>
                  <a:pt x="561" y="725"/>
                  <a:pt x="561" y="725"/>
                  <a:pt x="561" y="725"/>
                </a:cubicBezTo>
                <a:cubicBezTo>
                  <a:pt x="563" y="725"/>
                  <a:pt x="563" y="725"/>
                  <a:pt x="563" y="725"/>
                </a:cubicBezTo>
                <a:cubicBezTo>
                  <a:pt x="567" y="723"/>
                  <a:pt x="567" y="723"/>
                  <a:pt x="567" y="723"/>
                </a:cubicBezTo>
                <a:cubicBezTo>
                  <a:pt x="570" y="720"/>
                  <a:pt x="570" y="720"/>
                  <a:pt x="570" y="720"/>
                </a:cubicBezTo>
                <a:cubicBezTo>
                  <a:pt x="572" y="720"/>
                  <a:pt x="572" y="720"/>
                  <a:pt x="572" y="720"/>
                </a:cubicBezTo>
                <a:cubicBezTo>
                  <a:pt x="573" y="719"/>
                  <a:pt x="573" y="719"/>
                  <a:pt x="573" y="719"/>
                </a:cubicBezTo>
                <a:cubicBezTo>
                  <a:pt x="572" y="717"/>
                  <a:pt x="572" y="717"/>
                  <a:pt x="572" y="717"/>
                </a:cubicBezTo>
                <a:cubicBezTo>
                  <a:pt x="572" y="715"/>
                  <a:pt x="572" y="715"/>
                  <a:pt x="572" y="715"/>
                </a:cubicBezTo>
                <a:cubicBezTo>
                  <a:pt x="571" y="712"/>
                  <a:pt x="571" y="712"/>
                  <a:pt x="571" y="712"/>
                </a:cubicBezTo>
                <a:cubicBezTo>
                  <a:pt x="572" y="714"/>
                  <a:pt x="572" y="714"/>
                  <a:pt x="572" y="714"/>
                </a:cubicBezTo>
                <a:cubicBezTo>
                  <a:pt x="573" y="714"/>
                  <a:pt x="573" y="714"/>
                  <a:pt x="573" y="714"/>
                </a:cubicBezTo>
                <a:cubicBezTo>
                  <a:pt x="575" y="712"/>
                  <a:pt x="575" y="712"/>
                  <a:pt x="575" y="712"/>
                </a:cubicBezTo>
                <a:cubicBezTo>
                  <a:pt x="576" y="711"/>
                  <a:pt x="576" y="711"/>
                  <a:pt x="576" y="711"/>
                </a:cubicBezTo>
                <a:cubicBezTo>
                  <a:pt x="576" y="713"/>
                  <a:pt x="576" y="713"/>
                  <a:pt x="576" y="713"/>
                </a:cubicBezTo>
                <a:cubicBezTo>
                  <a:pt x="575" y="714"/>
                  <a:pt x="575" y="714"/>
                  <a:pt x="575" y="714"/>
                </a:cubicBezTo>
                <a:cubicBezTo>
                  <a:pt x="576" y="716"/>
                  <a:pt x="576" y="716"/>
                  <a:pt x="576" y="716"/>
                </a:cubicBezTo>
                <a:cubicBezTo>
                  <a:pt x="575" y="718"/>
                  <a:pt x="575" y="718"/>
                  <a:pt x="575" y="718"/>
                </a:cubicBezTo>
                <a:cubicBezTo>
                  <a:pt x="578" y="717"/>
                  <a:pt x="578" y="717"/>
                  <a:pt x="578" y="717"/>
                </a:cubicBezTo>
                <a:cubicBezTo>
                  <a:pt x="579" y="715"/>
                  <a:pt x="579" y="715"/>
                  <a:pt x="579" y="715"/>
                </a:cubicBezTo>
                <a:cubicBezTo>
                  <a:pt x="581" y="715"/>
                  <a:pt x="581" y="715"/>
                  <a:pt x="581" y="715"/>
                </a:cubicBezTo>
                <a:cubicBezTo>
                  <a:pt x="582" y="714"/>
                  <a:pt x="582" y="714"/>
                  <a:pt x="582" y="714"/>
                </a:cubicBezTo>
                <a:cubicBezTo>
                  <a:pt x="585" y="713"/>
                  <a:pt x="585" y="713"/>
                  <a:pt x="585" y="713"/>
                </a:cubicBezTo>
                <a:cubicBezTo>
                  <a:pt x="588" y="713"/>
                  <a:pt x="588" y="713"/>
                  <a:pt x="588" y="713"/>
                </a:cubicBezTo>
                <a:cubicBezTo>
                  <a:pt x="593" y="714"/>
                  <a:pt x="593" y="714"/>
                  <a:pt x="593" y="714"/>
                </a:cubicBezTo>
                <a:cubicBezTo>
                  <a:pt x="594" y="715"/>
                  <a:pt x="594" y="715"/>
                  <a:pt x="594" y="715"/>
                </a:cubicBezTo>
                <a:cubicBezTo>
                  <a:pt x="599" y="716"/>
                  <a:pt x="599" y="716"/>
                  <a:pt x="599" y="716"/>
                </a:cubicBezTo>
                <a:cubicBezTo>
                  <a:pt x="601" y="716"/>
                  <a:pt x="601" y="716"/>
                  <a:pt x="601" y="716"/>
                </a:cubicBezTo>
                <a:cubicBezTo>
                  <a:pt x="601" y="714"/>
                  <a:pt x="601" y="714"/>
                  <a:pt x="601" y="714"/>
                </a:cubicBezTo>
                <a:cubicBezTo>
                  <a:pt x="601" y="713"/>
                  <a:pt x="601" y="713"/>
                  <a:pt x="601" y="713"/>
                </a:cubicBezTo>
                <a:cubicBezTo>
                  <a:pt x="603" y="713"/>
                  <a:pt x="603" y="713"/>
                  <a:pt x="603" y="713"/>
                </a:cubicBezTo>
                <a:cubicBezTo>
                  <a:pt x="604" y="713"/>
                  <a:pt x="604" y="713"/>
                  <a:pt x="604" y="713"/>
                </a:cubicBezTo>
                <a:cubicBezTo>
                  <a:pt x="603" y="714"/>
                  <a:pt x="603" y="714"/>
                  <a:pt x="603" y="714"/>
                </a:cubicBezTo>
                <a:cubicBezTo>
                  <a:pt x="605" y="715"/>
                  <a:pt x="605" y="715"/>
                  <a:pt x="605" y="715"/>
                </a:cubicBezTo>
                <a:cubicBezTo>
                  <a:pt x="606" y="714"/>
                  <a:pt x="606" y="714"/>
                  <a:pt x="606" y="714"/>
                </a:cubicBezTo>
                <a:cubicBezTo>
                  <a:pt x="607" y="715"/>
                  <a:pt x="607" y="715"/>
                  <a:pt x="607" y="715"/>
                </a:cubicBezTo>
                <a:cubicBezTo>
                  <a:pt x="607" y="716"/>
                  <a:pt x="607" y="716"/>
                  <a:pt x="607" y="716"/>
                </a:cubicBezTo>
                <a:cubicBezTo>
                  <a:pt x="607" y="717"/>
                  <a:pt x="607" y="717"/>
                  <a:pt x="607" y="717"/>
                </a:cubicBezTo>
                <a:cubicBezTo>
                  <a:pt x="609" y="717"/>
                  <a:pt x="609" y="717"/>
                  <a:pt x="609" y="717"/>
                </a:cubicBezTo>
                <a:cubicBezTo>
                  <a:pt x="610" y="718"/>
                  <a:pt x="610" y="718"/>
                  <a:pt x="610" y="718"/>
                </a:cubicBezTo>
                <a:cubicBezTo>
                  <a:pt x="609" y="719"/>
                  <a:pt x="609" y="719"/>
                  <a:pt x="609" y="719"/>
                </a:cubicBezTo>
                <a:cubicBezTo>
                  <a:pt x="608" y="720"/>
                  <a:pt x="608" y="720"/>
                  <a:pt x="608" y="720"/>
                </a:cubicBezTo>
                <a:cubicBezTo>
                  <a:pt x="609" y="721"/>
                  <a:pt x="609" y="721"/>
                  <a:pt x="609" y="721"/>
                </a:cubicBezTo>
                <a:cubicBezTo>
                  <a:pt x="611" y="720"/>
                  <a:pt x="611" y="720"/>
                  <a:pt x="611" y="720"/>
                </a:cubicBezTo>
                <a:cubicBezTo>
                  <a:pt x="612" y="721"/>
                  <a:pt x="612" y="721"/>
                  <a:pt x="612" y="721"/>
                </a:cubicBezTo>
                <a:cubicBezTo>
                  <a:pt x="614" y="722"/>
                  <a:pt x="614" y="722"/>
                  <a:pt x="614" y="722"/>
                </a:cubicBezTo>
                <a:cubicBezTo>
                  <a:pt x="615" y="721"/>
                  <a:pt x="615" y="721"/>
                  <a:pt x="615" y="721"/>
                </a:cubicBezTo>
                <a:cubicBezTo>
                  <a:pt x="617" y="720"/>
                  <a:pt x="617" y="720"/>
                  <a:pt x="617" y="720"/>
                </a:cubicBezTo>
                <a:cubicBezTo>
                  <a:pt x="619" y="721"/>
                  <a:pt x="619" y="721"/>
                  <a:pt x="619" y="721"/>
                </a:cubicBezTo>
                <a:cubicBezTo>
                  <a:pt x="619" y="722"/>
                  <a:pt x="619" y="722"/>
                  <a:pt x="619" y="722"/>
                </a:cubicBezTo>
                <a:cubicBezTo>
                  <a:pt x="621" y="721"/>
                  <a:pt x="621" y="721"/>
                  <a:pt x="621" y="721"/>
                </a:cubicBezTo>
                <a:cubicBezTo>
                  <a:pt x="621" y="719"/>
                  <a:pt x="621" y="719"/>
                  <a:pt x="621" y="719"/>
                </a:cubicBezTo>
                <a:cubicBezTo>
                  <a:pt x="620" y="717"/>
                  <a:pt x="620" y="717"/>
                  <a:pt x="620" y="717"/>
                </a:cubicBezTo>
                <a:cubicBezTo>
                  <a:pt x="622" y="717"/>
                  <a:pt x="622" y="717"/>
                  <a:pt x="622" y="717"/>
                </a:cubicBezTo>
                <a:cubicBezTo>
                  <a:pt x="623" y="719"/>
                  <a:pt x="623" y="719"/>
                  <a:pt x="623" y="719"/>
                </a:cubicBezTo>
                <a:cubicBezTo>
                  <a:pt x="625" y="720"/>
                  <a:pt x="625" y="720"/>
                  <a:pt x="625" y="720"/>
                </a:cubicBezTo>
                <a:cubicBezTo>
                  <a:pt x="626" y="721"/>
                  <a:pt x="626" y="721"/>
                  <a:pt x="626" y="721"/>
                </a:cubicBezTo>
                <a:cubicBezTo>
                  <a:pt x="627" y="721"/>
                  <a:pt x="627" y="721"/>
                  <a:pt x="627" y="721"/>
                </a:cubicBezTo>
                <a:cubicBezTo>
                  <a:pt x="628" y="722"/>
                  <a:pt x="628" y="722"/>
                  <a:pt x="628" y="722"/>
                </a:cubicBezTo>
                <a:cubicBezTo>
                  <a:pt x="628" y="724"/>
                  <a:pt x="628" y="724"/>
                  <a:pt x="628" y="724"/>
                </a:cubicBezTo>
                <a:cubicBezTo>
                  <a:pt x="629" y="722"/>
                  <a:pt x="629" y="722"/>
                  <a:pt x="629" y="722"/>
                </a:cubicBezTo>
                <a:cubicBezTo>
                  <a:pt x="630" y="722"/>
                  <a:pt x="630" y="722"/>
                  <a:pt x="630" y="722"/>
                </a:cubicBezTo>
                <a:cubicBezTo>
                  <a:pt x="631" y="721"/>
                  <a:pt x="631" y="721"/>
                  <a:pt x="631" y="721"/>
                </a:cubicBezTo>
                <a:cubicBezTo>
                  <a:pt x="628" y="719"/>
                  <a:pt x="628" y="719"/>
                  <a:pt x="628" y="719"/>
                </a:cubicBezTo>
                <a:cubicBezTo>
                  <a:pt x="625" y="718"/>
                  <a:pt x="625" y="718"/>
                  <a:pt x="625" y="718"/>
                </a:cubicBezTo>
                <a:cubicBezTo>
                  <a:pt x="624" y="717"/>
                  <a:pt x="624" y="717"/>
                  <a:pt x="624" y="717"/>
                </a:cubicBezTo>
                <a:cubicBezTo>
                  <a:pt x="624" y="715"/>
                  <a:pt x="624" y="715"/>
                  <a:pt x="624" y="715"/>
                </a:cubicBezTo>
                <a:cubicBezTo>
                  <a:pt x="627" y="714"/>
                  <a:pt x="627" y="714"/>
                  <a:pt x="627" y="714"/>
                </a:cubicBezTo>
                <a:cubicBezTo>
                  <a:pt x="628" y="713"/>
                  <a:pt x="628" y="713"/>
                  <a:pt x="628" y="713"/>
                </a:cubicBezTo>
                <a:cubicBezTo>
                  <a:pt x="626" y="712"/>
                  <a:pt x="626" y="712"/>
                  <a:pt x="626" y="712"/>
                </a:cubicBezTo>
                <a:cubicBezTo>
                  <a:pt x="626" y="711"/>
                  <a:pt x="626" y="711"/>
                  <a:pt x="626" y="711"/>
                </a:cubicBezTo>
                <a:cubicBezTo>
                  <a:pt x="625" y="711"/>
                  <a:pt x="625" y="711"/>
                  <a:pt x="625" y="711"/>
                </a:cubicBezTo>
                <a:cubicBezTo>
                  <a:pt x="624" y="712"/>
                  <a:pt x="624" y="712"/>
                  <a:pt x="624" y="712"/>
                </a:cubicBezTo>
                <a:cubicBezTo>
                  <a:pt x="623" y="713"/>
                  <a:pt x="623" y="713"/>
                  <a:pt x="623" y="713"/>
                </a:cubicBezTo>
                <a:cubicBezTo>
                  <a:pt x="623" y="712"/>
                  <a:pt x="623" y="712"/>
                  <a:pt x="623" y="712"/>
                </a:cubicBezTo>
                <a:cubicBezTo>
                  <a:pt x="624" y="710"/>
                  <a:pt x="624" y="710"/>
                  <a:pt x="624" y="710"/>
                </a:cubicBezTo>
                <a:cubicBezTo>
                  <a:pt x="628" y="708"/>
                  <a:pt x="628" y="708"/>
                  <a:pt x="628" y="708"/>
                </a:cubicBezTo>
                <a:cubicBezTo>
                  <a:pt x="629" y="707"/>
                  <a:pt x="629" y="707"/>
                  <a:pt x="629" y="707"/>
                </a:cubicBezTo>
                <a:cubicBezTo>
                  <a:pt x="635" y="706"/>
                  <a:pt x="635" y="706"/>
                  <a:pt x="635" y="706"/>
                </a:cubicBezTo>
                <a:cubicBezTo>
                  <a:pt x="638" y="706"/>
                  <a:pt x="638" y="706"/>
                  <a:pt x="638" y="706"/>
                </a:cubicBezTo>
                <a:cubicBezTo>
                  <a:pt x="639" y="706"/>
                  <a:pt x="639" y="706"/>
                  <a:pt x="639" y="706"/>
                </a:cubicBezTo>
                <a:cubicBezTo>
                  <a:pt x="640" y="706"/>
                  <a:pt x="640" y="706"/>
                  <a:pt x="640" y="706"/>
                </a:cubicBezTo>
                <a:cubicBezTo>
                  <a:pt x="641" y="704"/>
                  <a:pt x="641" y="704"/>
                  <a:pt x="641" y="704"/>
                </a:cubicBezTo>
                <a:cubicBezTo>
                  <a:pt x="642" y="703"/>
                  <a:pt x="642" y="703"/>
                  <a:pt x="642" y="703"/>
                </a:cubicBezTo>
                <a:cubicBezTo>
                  <a:pt x="643" y="703"/>
                  <a:pt x="643" y="703"/>
                  <a:pt x="643" y="703"/>
                </a:cubicBezTo>
                <a:cubicBezTo>
                  <a:pt x="643" y="704"/>
                  <a:pt x="643" y="704"/>
                  <a:pt x="643" y="704"/>
                </a:cubicBezTo>
                <a:cubicBezTo>
                  <a:pt x="643" y="705"/>
                  <a:pt x="643" y="705"/>
                  <a:pt x="643" y="705"/>
                </a:cubicBezTo>
                <a:cubicBezTo>
                  <a:pt x="645" y="707"/>
                  <a:pt x="645" y="707"/>
                  <a:pt x="645" y="707"/>
                </a:cubicBezTo>
                <a:cubicBezTo>
                  <a:pt x="647" y="706"/>
                  <a:pt x="647" y="706"/>
                  <a:pt x="647" y="706"/>
                </a:cubicBezTo>
                <a:cubicBezTo>
                  <a:pt x="650" y="706"/>
                  <a:pt x="650" y="706"/>
                  <a:pt x="650" y="706"/>
                </a:cubicBezTo>
                <a:cubicBezTo>
                  <a:pt x="651" y="706"/>
                  <a:pt x="651" y="706"/>
                  <a:pt x="651" y="706"/>
                </a:cubicBezTo>
                <a:cubicBezTo>
                  <a:pt x="652" y="707"/>
                  <a:pt x="652" y="707"/>
                  <a:pt x="652" y="707"/>
                </a:cubicBezTo>
                <a:cubicBezTo>
                  <a:pt x="655" y="706"/>
                  <a:pt x="655" y="706"/>
                  <a:pt x="655" y="706"/>
                </a:cubicBezTo>
                <a:cubicBezTo>
                  <a:pt x="656" y="707"/>
                  <a:pt x="656" y="707"/>
                  <a:pt x="656" y="707"/>
                </a:cubicBezTo>
                <a:cubicBezTo>
                  <a:pt x="658" y="705"/>
                  <a:pt x="658" y="705"/>
                  <a:pt x="658" y="705"/>
                </a:cubicBezTo>
                <a:cubicBezTo>
                  <a:pt x="661" y="705"/>
                  <a:pt x="661" y="705"/>
                  <a:pt x="661" y="705"/>
                </a:cubicBezTo>
                <a:cubicBezTo>
                  <a:pt x="661" y="706"/>
                  <a:pt x="661" y="706"/>
                  <a:pt x="661" y="706"/>
                </a:cubicBezTo>
                <a:cubicBezTo>
                  <a:pt x="660" y="706"/>
                  <a:pt x="660" y="706"/>
                  <a:pt x="660" y="706"/>
                </a:cubicBezTo>
                <a:cubicBezTo>
                  <a:pt x="657" y="706"/>
                  <a:pt x="657" y="706"/>
                  <a:pt x="657" y="706"/>
                </a:cubicBezTo>
                <a:cubicBezTo>
                  <a:pt x="657" y="707"/>
                  <a:pt x="657" y="707"/>
                  <a:pt x="657" y="707"/>
                </a:cubicBezTo>
                <a:cubicBezTo>
                  <a:pt x="660" y="707"/>
                  <a:pt x="660" y="707"/>
                  <a:pt x="660" y="707"/>
                </a:cubicBezTo>
                <a:cubicBezTo>
                  <a:pt x="662" y="707"/>
                  <a:pt x="662" y="707"/>
                  <a:pt x="662" y="707"/>
                </a:cubicBezTo>
                <a:cubicBezTo>
                  <a:pt x="664" y="708"/>
                  <a:pt x="664" y="708"/>
                  <a:pt x="664" y="708"/>
                </a:cubicBezTo>
                <a:cubicBezTo>
                  <a:pt x="665" y="709"/>
                  <a:pt x="665" y="709"/>
                  <a:pt x="665" y="709"/>
                </a:cubicBezTo>
                <a:cubicBezTo>
                  <a:pt x="664" y="708"/>
                  <a:pt x="664" y="708"/>
                  <a:pt x="664" y="708"/>
                </a:cubicBezTo>
                <a:cubicBezTo>
                  <a:pt x="665" y="707"/>
                  <a:pt x="665" y="707"/>
                  <a:pt x="665" y="707"/>
                </a:cubicBezTo>
                <a:cubicBezTo>
                  <a:pt x="666" y="707"/>
                  <a:pt x="666" y="707"/>
                  <a:pt x="666" y="707"/>
                </a:cubicBezTo>
                <a:cubicBezTo>
                  <a:pt x="666" y="708"/>
                  <a:pt x="666" y="708"/>
                  <a:pt x="666" y="708"/>
                </a:cubicBezTo>
                <a:cubicBezTo>
                  <a:pt x="668" y="710"/>
                  <a:pt x="668" y="710"/>
                  <a:pt x="668" y="710"/>
                </a:cubicBezTo>
                <a:cubicBezTo>
                  <a:pt x="668" y="710"/>
                  <a:pt x="668" y="710"/>
                  <a:pt x="668" y="710"/>
                </a:cubicBezTo>
                <a:cubicBezTo>
                  <a:pt x="666" y="710"/>
                  <a:pt x="666" y="710"/>
                  <a:pt x="666" y="710"/>
                </a:cubicBezTo>
                <a:cubicBezTo>
                  <a:pt x="666" y="710"/>
                  <a:pt x="666" y="710"/>
                  <a:pt x="666" y="710"/>
                </a:cubicBezTo>
                <a:cubicBezTo>
                  <a:pt x="668" y="711"/>
                  <a:pt x="668" y="711"/>
                  <a:pt x="668" y="711"/>
                </a:cubicBezTo>
                <a:cubicBezTo>
                  <a:pt x="669" y="713"/>
                  <a:pt x="669" y="713"/>
                  <a:pt x="669" y="713"/>
                </a:cubicBezTo>
                <a:cubicBezTo>
                  <a:pt x="670" y="714"/>
                  <a:pt x="670" y="714"/>
                  <a:pt x="670" y="714"/>
                </a:cubicBezTo>
                <a:cubicBezTo>
                  <a:pt x="669" y="714"/>
                  <a:pt x="669" y="714"/>
                  <a:pt x="669" y="714"/>
                </a:cubicBezTo>
                <a:cubicBezTo>
                  <a:pt x="669" y="713"/>
                  <a:pt x="669" y="713"/>
                  <a:pt x="669" y="713"/>
                </a:cubicBezTo>
                <a:cubicBezTo>
                  <a:pt x="669" y="714"/>
                  <a:pt x="669" y="714"/>
                  <a:pt x="669" y="714"/>
                </a:cubicBezTo>
                <a:cubicBezTo>
                  <a:pt x="669" y="715"/>
                  <a:pt x="669" y="715"/>
                  <a:pt x="669" y="715"/>
                </a:cubicBezTo>
                <a:cubicBezTo>
                  <a:pt x="672" y="714"/>
                  <a:pt x="672" y="714"/>
                  <a:pt x="672" y="714"/>
                </a:cubicBezTo>
                <a:cubicBezTo>
                  <a:pt x="674" y="714"/>
                  <a:pt x="674" y="714"/>
                  <a:pt x="674" y="714"/>
                </a:cubicBezTo>
                <a:cubicBezTo>
                  <a:pt x="677" y="712"/>
                  <a:pt x="677" y="712"/>
                  <a:pt x="677" y="712"/>
                </a:cubicBezTo>
                <a:cubicBezTo>
                  <a:pt x="678" y="712"/>
                  <a:pt x="678" y="712"/>
                  <a:pt x="678" y="712"/>
                </a:cubicBezTo>
                <a:cubicBezTo>
                  <a:pt x="678" y="712"/>
                  <a:pt x="678" y="712"/>
                  <a:pt x="678" y="712"/>
                </a:cubicBezTo>
                <a:cubicBezTo>
                  <a:pt x="678" y="711"/>
                  <a:pt x="678" y="711"/>
                  <a:pt x="678" y="711"/>
                </a:cubicBezTo>
                <a:cubicBezTo>
                  <a:pt x="679" y="710"/>
                  <a:pt x="679" y="710"/>
                  <a:pt x="679" y="710"/>
                </a:cubicBezTo>
                <a:cubicBezTo>
                  <a:pt x="681" y="710"/>
                  <a:pt x="681" y="710"/>
                  <a:pt x="681" y="710"/>
                </a:cubicBezTo>
                <a:cubicBezTo>
                  <a:pt x="683" y="710"/>
                  <a:pt x="683" y="710"/>
                  <a:pt x="683" y="710"/>
                </a:cubicBezTo>
                <a:cubicBezTo>
                  <a:pt x="685" y="711"/>
                  <a:pt x="685" y="711"/>
                  <a:pt x="685" y="711"/>
                </a:cubicBezTo>
                <a:cubicBezTo>
                  <a:pt x="686" y="715"/>
                  <a:pt x="686" y="715"/>
                  <a:pt x="686" y="715"/>
                </a:cubicBezTo>
                <a:cubicBezTo>
                  <a:pt x="687" y="716"/>
                  <a:pt x="687" y="716"/>
                  <a:pt x="687" y="716"/>
                </a:cubicBezTo>
                <a:cubicBezTo>
                  <a:pt x="688" y="716"/>
                  <a:pt x="688" y="716"/>
                  <a:pt x="688" y="716"/>
                </a:cubicBezTo>
                <a:cubicBezTo>
                  <a:pt x="688" y="718"/>
                  <a:pt x="688" y="718"/>
                  <a:pt x="688" y="718"/>
                </a:cubicBezTo>
                <a:cubicBezTo>
                  <a:pt x="689" y="719"/>
                  <a:pt x="689" y="719"/>
                  <a:pt x="689" y="719"/>
                </a:cubicBezTo>
                <a:cubicBezTo>
                  <a:pt x="690" y="719"/>
                  <a:pt x="690" y="719"/>
                  <a:pt x="690" y="719"/>
                </a:cubicBezTo>
                <a:cubicBezTo>
                  <a:pt x="690" y="720"/>
                  <a:pt x="690" y="720"/>
                  <a:pt x="690" y="720"/>
                </a:cubicBezTo>
                <a:cubicBezTo>
                  <a:pt x="691" y="721"/>
                  <a:pt x="691" y="721"/>
                  <a:pt x="691" y="721"/>
                </a:cubicBezTo>
                <a:cubicBezTo>
                  <a:pt x="693" y="722"/>
                  <a:pt x="693" y="722"/>
                  <a:pt x="693" y="722"/>
                </a:cubicBezTo>
                <a:cubicBezTo>
                  <a:pt x="694" y="724"/>
                  <a:pt x="694" y="724"/>
                  <a:pt x="694" y="724"/>
                </a:cubicBezTo>
                <a:cubicBezTo>
                  <a:pt x="694" y="727"/>
                  <a:pt x="694" y="727"/>
                  <a:pt x="694" y="727"/>
                </a:cubicBezTo>
                <a:cubicBezTo>
                  <a:pt x="692" y="731"/>
                  <a:pt x="692" y="731"/>
                  <a:pt x="692" y="731"/>
                </a:cubicBezTo>
                <a:cubicBezTo>
                  <a:pt x="690" y="735"/>
                  <a:pt x="690" y="735"/>
                  <a:pt x="690" y="735"/>
                </a:cubicBezTo>
                <a:cubicBezTo>
                  <a:pt x="690" y="736"/>
                  <a:pt x="690" y="736"/>
                  <a:pt x="690" y="736"/>
                </a:cubicBezTo>
                <a:cubicBezTo>
                  <a:pt x="691" y="739"/>
                  <a:pt x="691" y="739"/>
                  <a:pt x="691" y="739"/>
                </a:cubicBezTo>
                <a:cubicBezTo>
                  <a:pt x="692" y="738"/>
                  <a:pt x="692" y="738"/>
                  <a:pt x="692" y="738"/>
                </a:cubicBezTo>
                <a:cubicBezTo>
                  <a:pt x="693" y="736"/>
                  <a:pt x="693" y="736"/>
                  <a:pt x="693" y="736"/>
                </a:cubicBezTo>
                <a:cubicBezTo>
                  <a:pt x="693" y="736"/>
                  <a:pt x="693" y="736"/>
                  <a:pt x="693" y="736"/>
                </a:cubicBezTo>
                <a:cubicBezTo>
                  <a:pt x="694" y="735"/>
                  <a:pt x="694" y="735"/>
                  <a:pt x="694" y="735"/>
                </a:cubicBezTo>
                <a:cubicBezTo>
                  <a:pt x="695" y="736"/>
                  <a:pt x="695" y="736"/>
                  <a:pt x="695" y="736"/>
                </a:cubicBezTo>
                <a:cubicBezTo>
                  <a:pt x="695" y="737"/>
                  <a:pt x="695" y="737"/>
                  <a:pt x="695" y="737"/>
                </a:cubicBezTo>
                <a:cubicBezTo>
                  <a:pt x="693" y="741"/>
                  <a:pt x="693" y="741"/>
                  <a:pt x="693" y="741"/>
                </a:cubicBezTo>
                <a:cubicBezTo>
                  <a:pt x="693" y="742"/>
                  <a:pt x="693" y="742"/>
                  <a:pt x="693" y="742"/>
                </a:cubicBezTo>
                <a:cubicBezTo>
                  <a:pt x="693" y="744"/>
                  <a:pt x="693" y="744"/>
                  <a:pt x="693" y="744"/>
                </a:cubicBezTo>
                <a:cubicBezTo>
                  <a:pt x="695" y="746"/>
                  <a:pt x="695" y="746"/>
                  <a:pt x="695" y="746"/>
                </a:cubicBezTo>
                <a:cubicBezTo>
                  <a:pt x="695" y="747"/>
                  <a:pt x="695" y="747"/>
                  <a:pt x="695" y="747"/>
                </a:cubicBezTo>
                <a:cubicBezTo>
                  <a:pt x="696" y="746"/>
                  <a:pt x="696" y="746"/>
                  <a:pt x="696" y="746"/>
                </a:cubicBezTo>
                <a:cubicBezTo>
                  <a:pt x="696" y="748"/>
                  <a:pt x="696" y="748"/>
                  <a:pt x="696" y="748"/>
                </a:cubicBezTo>
                <a:cubicBezTo>
                  <a:pt x="697" y="747"/>
                  <a:pt x="697" y="747"/>
                  <a:pt x="697" y="747"/>
                </a:cubicBezTo>
                <a:cubicBezTo>
                  <a:pt x="697" y="746"/>
                  <a:pt x="697" y="746"/>
                  <a:pt x="697" y="746"/>
                </a:cubicBezTo>
                <a:cubicBezTo>
                  <a:pt x="698" y="747"/>
                  <a:pt x="698" y="747"/>
                  <a:pt x="698" y="747"/>
                </a:cubicBezTo>
                <a:cubicBezTo>
                  <a:pt x="700" y="747"/>
                  <a:pt x="700" y="747"/>
                  <a:pt x="700" y="747"/>
                </a:cubicBezTo>
                <a:cubicBezTo>
                  <a:pt x="698" y="748"/>
                  <a:pt x="698" y="748"/>
                  <a:pt x="698" y="748"/>
                </a:cubicBezTo>
                <a:cubicBezTo>
                  <a:pt x="698" y="750"/>
                  <a:pt x="698" y="750"/>
                  <a:pt x="698" y="750"/>
                </a:cubicBezTo>
                <a:cubicBezTo>
                  <a:pt x="697" y="751"/>
                  <a:pt x="697" y="751"/>
                  <a:pt x="697" y="751"/>
                </a:cubicBezTo>
                <a:cubicBezTo>
                  <a:pt x="697" y="752"/>
                  <a:pt x="697" y="752"/>
                  <a:pt x="697" y="752"/>
                </a:cubicBezTo>
                <a:cubicBezTo>
                  <a:pt x="700" y="754"/>
                  <a:pt x="700" y="754"/>
                  <a:pt x="700" y="754"/>
                </a:cubicBezTo>
                <a:cubicBezTo>
                  <a:pt x="700" y="756"/>
                  <a:pt x="700" y="756"/>
                  <a:pt x="700" y="756"/>
                </a:cubicBezTo>
                <a:cubicBezTo>
                  <a:pt x="700" y="758"/>
                  <a:pt x="700" y="758"/>
                  <a:pt x="700" y="758"/>
                </a:cubicBezTo>
                <a:cubicBezTo>
                  <a:pt x="701" y="759"/>
                  <a:pt x="701" y="759"/>
                  <a:pt x="701" y="759"/>
                </a:cubicBezTo>
                <a:cubicBezTo>
                  <a:pt x="702" y="759"/>
                  <a:pt x="702" y="759"/>
                  <a:pt x="702" y="759"/>
                </a:cubicBezTo>
                <a:cubicBezTo>
                  <a:pt x="703" y="761"/>
                  <a:pt x="703" y="761"/>
                  <a:pt x="703" y="761"/>
                </a:cubicBezTo>
                <a:cubicBezTo>
                  <a:pt x="703" y="762"/>
                  <a:pt x="703" y="762"/>
                  <a:pt x="703" y="762"/>
                </a:cubicBezTo>
                <a:cubicBezTo>
                  <a:pt x="705" y="764"/>
                  <a:pt x="705" y="764"/>
                  <a:pt x="705" y="764"/>
                </a:cubicBezTo>
                <a:cubicBezTo>
                  <a:pt x="704" y="765"/>
                  <a:pt x="704" y="765"/>
                  <a:pt x="704" y="765"/>
                </a:cubicBezTo>
                <a:cubicBezTo>
                  <a:pt x="706" y="765"/>
                  <a:pt x="706" y="765"/>
                  <a:pt x="706" y="765"/>
                </a:cubicBezTo>
                <a:cubicBezTo>
                  <a:pt x="707" y="767"/>
                  <a:pt x="707" y="767"/>
                  <a:pt x="707" y="767"/>
                </a:cubicBezTo>
                <a:cubicBezTo>
                  <a:pt x="709" y="767"/>
                  <a:pt x="709" y="767"/>
                  <a:pt x="709" y="767"/>
                </a:cubicBezTo>
                <a:cubicBezTo>
                  <a:pt x="711" y="766"/>
                  <a:pt x="711" y="766"/>
                  <a:pt x="711" y="766"/>
                </a:cubicBezTo>
                <a:cubicBezTo>
                  <a:pt x="713" y="766"/>
                  <a:pt x="713" y="766"/>
                  <a:pt x="713" y="766"/>
                </a:cubicBezTo>
                <a:cubicBezTo>
                  <a:pt x="713" y="763"/>
                  <a:pt x="713" y="763"/>
                  <a:pt x="713" y="763"/>
                </a:cubicBezTo>
                <a:cubicBezTo>
                  <a:pt x="714" y="762"/>
                  <a:pt x="714" y="762"/>
                  <a:pt x="714" y="762"/>
                </a:cubicBezTo>
                <a:cubicBezTo>
                  <a:pt x="715" y="759"/>
                  <a:pt x="715" y="759"/>
                  <a:pt x="715" y="759"/>
                </a:cubicBezTo>
                <a:cubicBezTo>
                  <a:pt x="717" y="756"/>
                  <a:pt x="717" y="756"/>
                  <a:pt x="717" y="756"/>
                </a:cubicBezTo>
                <a:cubicBezTo>
                  <a:pt x="717" y="754"/>
                  <a:pt x="717" y="754"/>
                  <a:pt x="717" y="754"/>
                </a:cubicBezTo>
                <a:cubicBezTo>
                  <a:pt x="717" y="753"/>
                  <a:pt x="717" y="753"/>
                  <a:pt x="717" y="753"/>
                </a:cubicBezTo>
                <a:cubicBezTo>
                  <a:pt x="718" y="749"/>
                  <a:pt x="718" y="749"/>
                  <a:pt x="718" y="749"/>
                </a:cubicBezTo>
                <a:cubicBezTo>
                  <a:pt x="717" y="749"/>
                  <a:pt x="717" y="749"/>
                  <a:pt x="717" y="749"/>
                </a:cubicBezTo>
                <a:cubicBezTo>
                  <a:pt x="718" y="747"/>
                  <a:pt x="718" y="747"/>
                  <a:pt x="718" y="747"/>
                </a:cubicBezTo>
                <a:cubicBezTo>
                  <a:pt x="718" y="744"/>
                  <a:pt x="718" y="744"/>
                  <a:pt x="718" y="744"/>
                </a:cubicBezTo>
                <a:cubicBezTo>
                  <a:pt x="715" y="743"/>
                  <a:pt x="715" y="743"/>
                  <a:pt x="715" y="743"/>
                </a:cubicBezTo>
                <a:cubicBezTo>
                  <a:pt x="714" y="737"/>
                  <a:pt x="714" y="737"/>
                  <a:pt x="714" y="737"/>
                </a:cubicBezTo>
                <a:cubicBezTo>
                  <a:pt x="714" y="736"/>
                  <a:pt x="714" y="736"/>
                  <a:pt x="714" y="736"/>
                </a:cubicBezTo>
                <a:cubicBezTo>
                  <a:pt x="714" y="732"/>
                  <a:pt x="714" y="732"/>
                  <a:pt x="714" y="732"/>
                </a:cubicBezTo>
                <a:cubicBezTo>
                  <a:pt x="715" y="730"/>
                  <a:pt x="715" y="730"/>
                  <a:pt x="715" y="730"/>
                </a:cubicBezTo>
                <a:cubicBezTo>
                  <a:pt x="714" y="728"/>
                  <a:pt x="714" y="728"/>
                  <a:pt x="714" y="728"/>
                </a:cubicBezTo>
                <a:cubicBezTo>
                  <a:pt x="713" y="727"/>
                  <a:pt x="713" y="727"/>
                  <a:pt x="713" y="727"/>
                </a:cubicBezTo>
                <a:cubicBezTo>
                  <a:pt x="712" y="722"/>
                  <a:pt x="712" y="722"/>
                  <a:pt x="712" y="722"/>
                </a:cubicBezTo>
                <a:cubicBezTo>
                  <a:pt x="711" y="720"/>
                  <a:pt x="711" y="720"/>
                  <a:pt x="711" y="720"/>
                </a:cubicBezTo>
                <a:cubicBezTo>
                  <a:pt x="710" y="716"/>
                  <a:pt x="710" y="716"/>
                  <a:pt x="710" y="716"/>
                </a:cubicBezTo>
                <a:cubicBezTo>
                  <a:pt x="709" y="713"/>
                  <a:pt x="709" y="713"/>
                  <a:pt x="709" y="713"/>
                </a:cubicBezTo>
                <a:cubicBezTo>
                  <a:pt x="710" y="708"/>
                  <a:pt x="710" y="708"/>
                  <a:pt x="710" y="708"/>
                </a:cubicBezTo>
                <a:cubicBezTo>
                  <a:pt x="710" y="706"/>
                  <a:pt x="710" y="706"/>
                  <a:pt x="710" y="706"/>
                </a:cubicBezTo>
                <a:cubicBezTo>
                  <a:pt x="710" y="699"/>
                  <a:pt x="710" y="699"/>
                  <a:pt x="710" y="699"/>
                </a:cubicBezTo>
                <a:cubicBezTo>
                  <a:pt x="710" y="696"/>
                  <a:pt x="710" y="696"/>
                  <a:pt x="710" y="696"/>
                </a:cubicBezTo>
                <a:cubicBezTo>
                  <a:pt x="712" y="693"/>
                  <a:pt x="712" y="693"/>
                  <a:pt x="712" y="693"/>
                </a:cubicBezTo>
                <a:cubicBezTo>
                  <a:pt x="713" y="690"/>
                  <a:pt x="713" y="690"/>
                  <a:pt x="713" y="690"/>
                </a:cubicBezTo>
                <a:cubicBezTo>
                  <a:pt x="715" y="690"/>
                  <a:pt x="715" y="690"/>
                  <a:pt x="715" y="690"/>
                </a:cubicBezTo>
                <a:cubicBezTo>
                  <a:pt x="716" y="688"/>
                  <a:pt x="716" y="688"/>
                  <a:pt x="716" y="688"/>
                </a:cubicBezTo>
                <a:cubicBezTo>
                  <a:pt x="717" y="688"/>
                  <a:pt x="717" y="688"/>
                  <a:pt x="717" y="688"/>
                </a:cubicBezTo>
                <a:cubicBezTo>
                  <a:pt x="718" y="686"/>
                  <a:pt x="718" y="686"/>
                  <a:pt x="718" y="686"/>
                </a:cubicBezTo>
                <a:cubicBezTo>
                  <a:pt x="718" y="685"/>
                  <a:pt x="718" y="685"/>
                  <a:pt x="718" y="685"/>
                </a:cubicBezTo>
                <a:cubicBezTo>
                  <a:pt x="718" y="684"/>
                  <a:pt x="718" y="684"/>
                  <a:pt x="718" y="684"/>
                </a:cubicBezTo>
                <a:cubicBezTo>
                  <a:pt x="718" y="684"/>
                  <a:pt x="718" y="684"/>
                  <a:pt x="718" y="684"/>
                </a:cubicBezTo>
                <a:cubicBezTo>
                  <a:pt x="721" y="684"/>
                  <a:pt x="721" y="684"/>
                  <a:pt x="721" y="684"/>
                </a:cubicBezTo>
                <a:cubicBezTo>
                  <a:pt x="721" y="682"/>
                  <a:pt x="721" y="682"/>
                  <a:pt x="721" y="682"/>
                </a:cubicBezTo>
                <a:cubicBezTo>
                  <a:pt x="723" y="682"/>
                  <a:pt x="723" y="682"/>
                  <a:pt x="723" y="682"/>
                </a:cubicBezTo>
                <a:cubicBezTo>
                  <a:pt x="723" y="681"/>
                  <a:pt x="723" y="681"/>
                  <a:pt x="723" y="681"/>
                </a:cubicBezTo>
                <a:cubicBezTo>
                  <a:pt x="727" y="681"/>
                  <a:pt x="727" y="681"/>
                  <a:pt x="727" y="681"/>
                </a:cubicBezTo>
                <a:cubicBezTo>
                  <a:pt x="728" y="680"/>
                  <a:pt x="728" y="680"/>
                  <a:pt x="728" y="680"/>
                </a:cubicBezTo>
                <a:cubicBezTo>
                  <a:pt x="730" y="680"/>
                  <a:pt x="730" y="680"/>
                  <a:pt x="730" y="680"/>
                </a:cubicBezTo>
                <a:cubicBezTo>
                  <a:pt x="730" y="679"/>
                  <a:pt x="730" y="679"/>
                  <a:pt x="730" y="679"/>
                </a:cubicBezTo>
                <a:cubicBezTo>
                  <a:pt x="731" y="679"/>
                  <a:pt x="731" y="679"/>
                  <a:pt x="731" y="679"/>
                </a:cubicBezTo>
                <a:cubicBezTo>
                  <a:pt x="733" y="679"/>
                  <a:pt x="733" y="679"/>
                  <a:pt x="733" y="679"/>
                </a:cubicBezTo>
                <a:cubicBezTo>
                  <a:pt x="734" y="677"/>
                  <a:pt x="734" y="677"/>
                  <a:pt x="734" y="677"/>
                </a:cubicBezTo>
                <a:cubicBezTo>
                  <a:pt x="734" y="676"/>
                  <a:pt x="734" y="676"/>
                  <a:pt x="734" y="676"/>
                </a:cubicBezTo>
                <a:cubicBezTo>
                  <a:pt x="735" y="676"/>
                  <a:pt x="735" y="676"/>
                  <a:pt x="735" y="676"/>
                </a:cubicBezTo>
                <a:cubicBezTo>
                  <a:pt x="737" y="674"/>
                  <a:pt x="737" y="674"/>
                  <a:pt x="737" y="674"/>
                </a:cubicBezTo>
                <a:cubicBezTo>
                  <a:pt x="737" y="673"/>
                  <a:pt x="737" y="673"/>
                  <a:pt x="737" y="673"/>
                </a:cubicBezTo>
                <a:cubicBezTo>
                  <a:pt x="741" y="668"/>
                  <a:pt x="741" y="668"/>
                  <a:pt x="741" y="668"/>
                </a:cubicBezTo>
                <a:cubicBezTo>
                  <a:pt x="743" y="667"/>
                  <a:pt x="743" y="667"/>
                  <a:pt x="743" y="667"/>
                </a:cubicBezTo>
                <a:cubicBezTo>
                  <a:pt x="746" y="666"/>
                  <a:pt x="746" y="666"/>
                  <a:pt x="746" y="666"/>
                </a:cubicBezTo>
                <a:cubicBezTo>
                  <a:pt x="747" y="667"/>
                  <a:pt x="747" y="667"/>
                  <a:pt x="747" y="667"/>
                </a:cubicBezTo>
                <a:cubicBezTo>
                  <a:pt x="748" y="667"/>
                  <a:pt x="748" y="667"/>
                  <a:pt x="748" y="667"/>
                </a:cubicBezTo>
                <a:cubicBezTo>
                  <a:pt x="749" y="664"/>
                  <a:pt x="749" y="664"/>
                  <a:pt x="749" y="664"/>
                </a:cubicBezTo>
                <a:cubicBezTo>
                  <a:pt x="754" y="659"/>
                  <a:pt x="754" y="659"/>
                  <a:pt x="754" y="659"/>
                </a:cubicBezTo>
                <a:cubicBezTo>
                  <a:pt x="759" y="657"/>
                  <a:pt x="759" y="657"/>
                  <a:pt x="759" y="657"/>
                </a:cubicBezTo>
                <a:cubicBezTo>
                  <a:pt x="762" y="656"/>
                  <a:pt x="762" y="656"/>
                  <a:pt x="762" y="656"/>
                </a:cubicBezTo>
                <a:cubicBezTo>
                  <a:pt x="762" y="656"/>
                  <a:pt x="762" y="656"/>
                  <a:pt x="762" y="656"/>
                </a:cubicBezTo>
                <a:cubicBezTo>
                  <a:pt x="764" y="656"/>
                  <a:pt x="764" y="656"/>
                  <a:pt x="764" y="656"/>
                </a:cubicBezTo>
                <a:cubicBezTo>
                  <a:pt x="764" y="656"/>
                  <a:pt x="764" y="656"/>
                  <a:pt x="764" y="656"/>
                </a:cubicBezTo>
                <a:cubicBezTo>
                  <a:pt x="765" y="656"/>
                  <a:pt x="765" y="656"/>
                  <a:pt x="765" y="656"/>
                </a:cubicBezTo>
                <a:cubicBezTo>
                  <a:pt x="767" y="654"/>
                  <a:pt x="767" y="654"/>
                  <a:pt x="767" y="654"/>
                </a:cubicBezTo>
                <a:cubicBezTo>
                  <a:pt x="767" y="654"/>
                  <a:pt x="767" y="654"/>
                  <a:pt x="767" y="654"/>
                </a:cubicBezTo>
                <a:cubicBezTo>
                  <a:pt x="766" y="653"/>
                  <a:pt x="766" y="653"/>
                  <a:pt x="766" y="653"/>
                </a:cubicBezTo>
                <a:cubicBezTo>
                  <a:pt x="764" y="655"/>
                  <a:pt x="764" y="655"/>
                  <a:pt x="764" y="655"/>
                </a:cubicBezTo>
                <a:cubicBezTo>
                  <a:pt x="762" y="654"/>
                  <a:pt x="762" y="654"/>
                  <a:pt x="762" y="654"/>
                </a:cubicBezTo>
                <a:cubicBezTo>
                  <a:pt x="760" y="653"/>
                  <a:pt x="760" y="653"/>
                  <a:pt x="760" y="653"/>
                </a:cubicBezTo>
                <a:cubicBezTo>
                  <a:pt x="762" y="654"/>
                  <a:pt x="762" y="654"/>
                  <a:pt x="762" y="654"/>
                </a:cubicBezTo>
                <a:cubicBezTo>
                  <a:pt x="765" y="653"/>
                  <a:pt x="765" y="653"/>
                  <a:pt x="765" y="653"/>
                </a:cubicBezTo>
                <a:cubicBezTo>
                  <a:pt x="764" y="652"/>
                  <a:pt x="764" y="652"/>
                  <a:pt x="764" y="652"/>
                </a:cubicBezTo>
                <a:cubicBezTo>
                  <a:pt x="765" y="651"/>
                  <a:pt x="765" y="651"/>
                  <a:pt x="765" y="651"/>
                </a:cubicBezTo>
                <a:cubicBezTo>
                  <a:pt x="765" y="650"/>
                  <a:pt x="765" y="650"/>
                  <a:pt x="765" y="650"/>
                </a:cubicBezTo>
                <a:cubicBezTo>
                  <a:pt x="762" y="650"/>
                  <a:pt x="762" y="650"/>
                  <a:pt x="762" y="650"/>
                </a:cubicBezTo>
                <a:cubicBezTo>
                  <a:pt x="761" y="648"/>
                  <a:pt x="761" y="648"/>
                  <a:pt x="761" y="648"/>
                </a:cubicBezTo>
                <a:cubicBezTo>
                  <a:pt x="763" y="648"/>
                  <a:pt x="763" y="648"/>
                  <a:pt x="763" y="648"/>
                </a:cubicBezTo>
                <a:cubicBezTo>
                  <a:pt x="764" y="649"/>
                  <a:pt x="764" y="649"/>
                  <a:pt x="764" y="649"/>
                </a:cubicBezTo>
                <a:cubicBezTo>
                  <a:pt x="765" y="648"/>
                  <a:pt x="765" y="648"/>
                  <a:pt x="765" y="648"/>
                </a:cubicBezTo>
                <a:cubicBezTo>
                  <a:pt x="766" y="647"/>
                  <a:pt x="766" y="647"/>
                  <a:pt x="766" y="647"/>
                </a:cubicBezTo>
                <a:cubicBezTo>
                  <a:pt x="766" y="649"/>
                  <a:pt x="766" y="649"/>
                  <a:pt x="766" y="649"/>
                </a:cubicBezTo>
                <a:cubicBezTo>
                  <a:pt x="768" y="649"/>
                  <a:pt x="768" y="649"/>
                  <a:pt x="768" y="649"/>
                </a:cubicBezTo>
                <a:cubicBezTo>
                  <a:pt x="769" y="650"/>
                  <a:pt x="769" y="650"/>
                  <a:pt x="769" y="650"/>
                </a:cubicBezTo>
                <a:cubicBezTo>
                  <a:pt x="770" y="649"/>
                  <a:pt x="770" y="649"/>
                  <a:pt x="770" y="649"/>
                </a:cubicBezTo>
                <a:cubicBezTo>
                  <a:pt x="771" y="648"/>
                  <a:pt x="771" y="648"/>
                  <a:pt x="771" y="648"/>
                </a:cubicBezTo>
                <a:cubicBezTo>
                  <a:pt x="773" y="646"/>
                  <a:pt x="773" y="646"/>
                  <a:pt x="773" y="646"/>
                </a:cubicBezTo>
                <a:cubicBezTo>
                  <a:pt x="774" y="646"/>
                  <a:pt x="774" y="646"/>
                  <a:pt x="774" y="646"/>
                </a:cubicBezTo>
                <a:cubicBezTo>
                  <a:pt x="774" y="644"/>
                  <a:pt x="774" y="644"/>
                  <a:pt x="774" y="644"/>
                </a:cubicBezTo>
                <a:cubicBezTo>
                  <a:pt x="773" y="642"/>
                  <a:pt x="773" y="642"/>
                  <a:pt x="773" y="642"/>
                </a:cubicBezTo>
                <a:cubicBezTo>
                  <a:pt x="773" y="642"/>
                  <a:pt x="773" y="642"/>
                  <a:pt x="773" y="642"/>
                </a:cubicBezTo>
                <a:cubicBezTo>
                  <a:pt x="772" y="644"/>
                  <a:pt x="772" y="644"/>
                  <a:pt x="772" y="644"/>
                </a:cubicBezTo>
                <a:cubicBezTo>
                  <a:pt x="772" y="645"/>
                  <a:pt x="772" y="645"/>
                  <a:pt x="772" y="645"/>
                </a:cubicBezTo>
                <a:cubicBezTo>
                  <a:pt x="771" y="645"/>
                  <a:pt x="771" y="645"/>
                  <a:pt x="771" y="645"/>
                </a:cubicBezTo>
                <a:cubicBezTo>
                  <a:pt x="770" y="642"/>
                  <a:pt x="770" y="642"/>
                  <a:pt x="770" y="642"/>
                </a:cubicBezTo>
                <a:cubicBezTo>
                  <a:pt x="770" y="642"/>
                  <a:pt x="770" y="642"/>
                  <a:pt x="770" y="642"/>
                </a:cubicBezTo>
                <a:cubicBezTo>
                  <a:pt x="765" y="642"/>
                  <a:pt x="765" y="642"/>
                  <a:pt x="765" y="642"/>
                </a:cubicBezTo>
                <a:cubicBezTo>
                  <a:pt x="763" y="643"/>
                  <a:pt x="763" y="643"/>
                  <a:pt x="763" y="643"/>
                </a:cubicBezTo>
                <a:cubicBezTo>
                  <a:pt x="764" y="642"/>
                  <a:pt x="764" y="642"/>
                  <a:pt x="764" y="642"/>
                </a:cubicBezTo>
                <a:cubicBezTo>
                  <a:pt x="764" y="639"/>
                  <a:pt x="764" y="639"/>
                  <a:pt x="764" y="639"/>
                </a:cubicBezTo>
                <a:cubicBezTo>
                  <a:pt x="765" y="638"/>
                  <a:pt x="765" y="638"/>
                  <a:pt x="765" y="638"/>
                </a:cubicBezTo>
                <a:cubicBezTo>
                  <a:pt x="766" y="640"/>
                  <a:pt x="766" y="640"/>
                  <a:pt x="766" y="640"/>
                </a:cubicBezTo>
                <a:cubicBezTo>
                  <a:pt x="767" y="641"/>
                  <a:pt x="767" y="641"/>
                  <a:pt x="767" y="641"/>
                </a:cubicBezTo>
                <a:cubicBezTo>
                  <a:pt x="768" y="640"/>
                  <a:pt x="768" y="640"/>
                  <a:pt x="768" y="640"/>
                </a:cubicBezTo>
                <a:cubicBezTo>
                  <a:pt x="771" y="639"/>
                  <a:pt x="771" y="639"/>
                  <a:pt x="771" y="639"/>
                </a:cubicBezTo>
                <a:cubicBezTo>
                  <a:pt x="771" y="638"/>
                  <a:pt x="771" y="638"/>
                  <a:pt x="771" y="638"/>
                </a:cubicBezTo>
                <a:cubicBezTo>
                  <a:pt x="772" y="638"/>
                  <a:pt x="772" y="638"/>
                  <a:pt x="772" y="638"/>
                </a:cubicBezTo>
                <a:cubicBezTo>
                  <a:pt x="773" y="637"/>
                  <a:pt x="773" y="637"/>
                  <a:pt x="773" y="637"/>
                </a:cubicBezTo>
                <a:cubicBezTo>
                  <a:pt x="773" y="635"/>
                  <a:pt x="773" y="635"/>
                  <a:pt x="773" y="635"/>
                </a:cubicBezTo>
                <a:cubicBezTo>
                  <a:pt x="772" y="634"/>
                  <a:pt x="772" y="634"/>
                  <a:pt x="772" y="634"/>
                </a:cubicBezTo>
                <a:cubicBezTo>
                  <a:pt x="772" y="633"/>
                  <a:pt x="772" y="633"/>
                  <a:pt x="772" y="633"/>
                </a:cubicBezTo>
                <a:cubicBezTo>
                  <a:pt x="773" y="634"/>
                  <a:pt x="773" y="634"/>
                  <a:pt x="773" y="634"/>
                </a:cubicBezTo>
                <a:cubicBezTo>
                  <a:pt x="774" y="632"/>
                  <a:pt x="774" y="632"/>
                  <a:pt x="774" y="632"/>
                </a:cubicBezTo>
                <a:cubicBezTo>
                  <a:pt x="773" y="630"/>
                  <a:pt x="773" y="630"/>
                  <a:pt x="773" y="630"/>
                </a:cubicBezTo>
                <a:cubicBezTo>
                  <a:pt x="772" y="629"/>
                  <a:pt x="772" y="629"/>
                  <a:pt x="772" y="629"/>
                </a:cubicBezTo>
                <a:cubicBezTo>
                  <a:pt x="771" y="630"/>
                  <a:pt x="771" y="630"/>
                  <a:pt x="771" y="630"/>
                </a:cubicBezTo>
                <a:cubicBezTo>
                  <a:pt x="769" y="629"/>
                  <a:pt x="769" y="629"/>
                  <a:pt x="769" y="629"/>
                </a:cubicBezTo>
                <a:cubicBezTo>
                  <a:pt x="768" y="627"/>
                  <a:pt x="768" y="627"/>
                  <a:pt x="768" y="627"/>
                </a:cubicBezTo>
                <a:cubicBezTo>
                  <a:pt x="767" y="627"/>
                  <a:pt x="767" y="627"/>
                  <a:pt x="767" y="627"/>
                </a:cubicBezTo>
                <a:cubicBezTo>
                  <a:pt x="765" y="626"/>
                  <a:pt x="765" y="626"/>
                  <a:pt x="765" y="626"/>
                </a:cubicBezTo>
                <a:cubicBezTo>
                  <a:pt x="764" y="624"/>
                  <a:pt x="764" y="624"/>
                  <a:pt x="764" y="624"/>
                </a:cubicBezTo>
                <a:cubicBezTo>
                  <a:pt x="766" y="625"/>
                  <a:pt x="766" y="625"/>
                  <a:pt x="766" y="625"/>
                </a:cubicBezTo>
                <a:cubicBezTo>
                  <a:pt x="768" y="625"/>
                  <a:pt x="768" y="625"/>
                  <a:pt x="768" y="625"/>
                </a:cubicBezTo>
                <a:cubicBezTo>
                  <a:pt x="769" y="627"/>
                  <a:pt x="769" y="627"/>
                  <a:pt x="769" y="627"/>
                </a:cubicBezTo>
                <a:cubicBezTo>
                  <a:pt x="770" y="628"/>
                  <a:pt x="770" y="628"/>
                  <a:pt x="770" y="628"/>
                </a:cubicBezTo>
                <a:cubicBezTo>
                  <a:pt x="771" y="626"/>
                  <a:pt x="771" y="626"/>
                  <a:pt x="771" y="626"/>
                </a:cubicBezTo>
                <a:cubicBezTo>
                  <a:pt x="769" y="624"/>
                  <a:pt x="769" y="624"/>
                  <a:pt x="769" y="624"/>
                </a:cubicBezTo>
                <a:cubicBezTo>
                  <a:pt x="771" y="625"/>
                  <a:pt x="771" y="625"/>
                  <a:pt x="771" y="625"/>
                </a:cubicBezTo>
                <a:cubicBezTo>
                  <a:pt x="771" y="624"/>
                  <a:pt x="771" y="624"/>
                  <a:pt x="771" y="624"/>
                </a:cubicBezTo>
                <a:cubicBezTo>
                  <a:pt x="772" y="623"/>
                  <a:pt x="772" y="623"/>
                  <a:pt x="772" y="623"/>
                </a:cubicBezTo>
                <a:cubicBezTo>
                  <a:pt x="771" y="622"/>
                  <a:pt x="771" y="622"/>
                  <a:pt x="771" y="622"/>
                </a:cubicBezTo>
                <a:cubicBezTo>
                  <a:pt x="769" y="620"/>
                  <a:pt x="769" y="620"/>
                  <a:pt x="769" y="620"/>
                </a:cubicBezTo>
                <a:cubicBezTo>
                  <a:pt x="768" y="618"/>
                  <a:pt x="768" y="618"/>
                  <a:pt x="768" y="618"/>
                </a:cubicBezTo>
                <a:cubicBezTo>
                  <a:pt x="769" y="618"/>
                  <a:pt x="769" y="618"/>
                  <a:pt x="769" y="618"/>
                </a:cubicBezTo>
                <a:cubicBezTo>
                  <a:pt x="770" y="620"/>
                  <a:pt x="770" y="620"/>
                  <a:pt x="770" y="620"/>
                </a:cubicBezTo>
                <a:cubicBezTo>
                  <a:pt x="771" y="620"/>
                  <a:pt x="771" y="620"/>
                  <a:pt x="771" y="620"/>
                </a:cubicBezTo>
                <a:cubicBezTo>
                  <a:pt x="772" y="618"/>
                  <a:pt x="772" y="618"/>
                  <a:pt x="772" y="618"/>
                </a:cubicBezTo>
                <a:cubicBezTo>
                  <a:pt x="771" y="616"/>
                  <a:pt x="771" y="616"/>
                  <a:pt x="771" y="616"/>
                </a:cubicBezTo>
                <a:cubicBezTo>
                  <a:pt x="770" y="615"/>
                  <a:pt x="770" y="615"/>
                  <a:pt x="770" y="615"/>
                </a:cubicBezTo>
                <a:cubicBezTo>
                  <a:pt x="768" y="613"/>
                  <a:pt x="768" y="613"/>
                  <a:pt x="768" y="613"/>
                </a:cubicBezTo>
                <a:cubicBezTo>
                  <a:pt x="765" y="612"/>
                  <a:pt x="765" y="612"/>
                  <a:pt x="765" y="612"/>
                </a:cubicBezTo>
                <a:cubicBezTo>
                  <a:pt x="764" y="610"/>
                  <a:pt x="764" y="610"/>
                  <a:pt x="764" y="610"/>
                </a:cubicBezTo>
                <a:cubicBezTo>
                  <a:pt x="763" y="609"/>
                  <a:pt x="763" y="609"/>
                  <a:pt x="763" y="609"/>
                </a:cubicBezTo>
                <a:cubicBezTo>
                  <a:pt x="763" y="607"/>
                  <a:pt x="763" y="607"/>
                  <a:pt x="763" y="607"/>
                </a:cubicBezTo>
                <a:cubicBezTo>
                  <a:pt x="764" y="605"/>
                  <a:pt x="764" y="605"/>
                  <a:pt x="764" y="605"/>
                </a:cubicBezTo>
                <a:cubicBezTo>
                  <a:pt x="763" y="608"/>
                  <a:pt x="763" y="608"/>
                  <a:pt x="763" y="608"/>
                </a:cubicBezTo>
                <a:cubicBezTo>
                  <a:pt x="764" y="609"/>
                  <a:pt x="764" y="609"/>
                  <a:pt x="764" y="609"/>
                </a:cubicBezTo>
                <a:cubicBezTo>
                  <a:pt x="765" y="609"/>
                  <a:pt x="765" y="609"/>
                  <a:pt x="765" y="609"/>
                </a:cubicBezTo>
                <a:cubicBezTo>
                  <a:pt x="766" y="611"/>
                  <a:pt x="766" y="611"/>
                  <a:pt x="766" y="611"/>
                </a:cubicBezTo>
                <a:cubicBezTo>
                  <a:pt x="768" y="611"/>
                  <a:pt x="768" y="611"/>
                  <a:pt x="768" y="611"/>
                </a:cubicBezTo>
                <a:cubicBezTo>
                  <a:pt x="770" y="614"/>
                  <a:pt x="770" y="614"/>
                  <a:pt x="770" y="614"/>
                </a:cubicBezTo>
                <a:cubicBezTo>
                  <a:pt x="771" y="614"/>
                  <a:pt x="771" y="614"/>
                  <a:pt x="771" y="614"/>
                </a:cubicBezTo>
                <a:cubicBezTo>
                  <a:pt x="771" y="610"/>
                  <a:pt x="771" y="610"/>
                  <a:pt x="771" y="610"/>
                </a:cubicBezTo>
                <a:cubicBezTo>
                  <a:pt x="771" y="608"/>
                  <a:pt x="771" y="608"/>
                  <a:pt x="771" y="608"/>
                </a:cubicBezTo>
                <a:cubicBezTo>
                  <a:pt x="771" y="607"/>
                  <a:pt x="771" y="607"/>
                  <a:pt x="771" y="607"/>
                </a:cubicBezTo>
                <a:cubicBezTo>
                  <a:pt x="771" y="605"/>
                  <a:pt x="771" y="605"/>
                  <a:pt x="771" y="605"/>
                </a:cubicBezTo>
                <a:cubicBezTo>
                  <a:pt x="771" y="603"/>
                  <a:pt x="771" y="603"/>
                  <a:pt x="771" y="603"/>
                </a:cubicBezTo>
                <a:cubicBezTo>
                  <a:pt x="771" y="601"/>
                  <a:pt x="771" y="601"/>
                  <a:pt x="771" y="601"/>
                </a:cubicBezTo>
                <a:cubicBezTo>
                  <a:pt x="770" y="600"/>
                  <a:pt x="770" y="600"/>
                  <a:pt x="770" y="600"/>
                </a:cubicBezTo>
                <a:cubicBezTo>
                  <a:pt x="771" y="600"/>
                  <a:pt x="771" y="600"/>
                  <a:pt x="771" y="600"/>
                </a:cubicBezTo>
                <a:cubicBezTo>
                  <a:pt x="773" y="599"/>
                  <a:pt x="773" y="599"/>
                  <a:pt x="773" y="599"/>
                </a:cubicBezTo>
                <a:cubicBezTo>
                  <a:pt x="775" y="597"/>
                  <a:pt x="775" y="597"/>
                  <a:pt x="775" y="597"/>
                </a:cubicBezTo>
                <a:cubicBezTo>
                  <a:pt x="775" y="596"/>
                  <a:pt x="775" y="596"/>
                  <a:pt x="775" y="596"/>
                </a:cubicBezTo>
                <a:cubicBezTo>
                  <a:pt x="775" y="595"/>
                  <a:pt x="775" y="595"/>
                  <a:pt x="775" y="595"/>
                </a:cubicBezTo>
                <a:cubicBezTo>
                  <a:pt x="776" y="596"/>
                  <a:pt x="776" y="596"/>
                  <a:pt x="776" y="596"/>
                </a:cubicBezTo>
                <a:cubicBezTo>
                  <a:pt x="775" y="598"/>
                  <a:pt x="775" y="598"/>
                  <a:pt x="775" y="598"/>
                </a:cubicBezTo>
                <a:cubicBezTo>
                  <a:pt x="776" y="598"/>
                  <a:pt x="776" y="598"/>
                  <a:pt x="776" y="598"/>
                </a:cubicBezTo>
                <a:cubicBezTo>
                  <a:pt x="774" y="599"/>
                  <a:pt x="774" y="599"/>
                  <a:pt x="774" y="599"/>
                </a:cubicBezTo>
                <a:cubicBezTo>
                  <a:pt x="773" y="602"/>
                  <a:pt x="773" y="602"/>
                  <a:pt x="773" y="602"/>
                </a:cubicBezTo>
                <a:cubicBezTo>
                  <a:pt x="774" y="604"/>
                  <a:pt x="774" y="604"/>
                  <a:pt x="774" y="604"/>
                </a:cubicBezTo>
                <a:cubicBezTo>
                  <a:pt x="774" y="607"/>
                  <a:pt x="774" y="607"/>
                  <a:pt x="774" y="607"/>
                </a:cubicBezTo>
                <a:cubicBezTo>
                  <a:pt x="773" y="609"/>
                  <a:pt x="773" y="609"/>
                  <a:pt x="773" y="609"/>
                </a:cubicBezTo>
                <a:cubicBezTo>
                  <a:pt x="773" y="611"/>
                  <a:pt x="773" y="611"/>
                  <a:pt x="773" y="611"/>
                </a:cubicBezTo>
                <a:cubicBezTo>
                  <a:pt x="774" y="613"/>
                  <a:pt x="774" y="613"/>
                  <a:pt x="774" y="613"/>
                </a:cubicBezTo>
                <a:cubicBezTo>
                  <a:pt x="775" y="612"/>
                  <a:pt x="775" y="612"/>
                  <a:pt x="775" y="612"/>
                </a:cubicBezTo>
                <a:cubicBezTo>
                  <a:pt x="775" y="613"/>
                  <a:pt x="775" y="613"/>
                  <a:pt x="775" y="613"/>
                </a:cubicBezTo>
                <a:cubicBezTo>
                  <a:pt x="776" y="613"/>
                  <a:pt x="776" y="613"/>
                  <a:pt x="776" y="613"/>
                </a:cubicBezTo>
                <a:cubicBezTo>
                  <a:pt x="776" y="614"/>
                  <a:pt x="776" y="614"/>
                  <a:pt x="776" y="614"/>
                </a:cubicBezTo>
                <a:cubicBezTo>
                  <a:pt x="776" y="614"/>
                  <a:pt x="776" y="614"/>
                  <a:pt x="776" y="614"/>
                </a:cubicBezTo>
                <a:cubicBezTo>
                  <a:pt x="776" y="616"/>
                  <a:pt x="776" y="616"/>
                  <a:pt x="776" y="616"/>
                </a:cubicBezTo>
                <a:cubicBezTo>
                  <a:pt x="779" y="616"/>
                  <a:pt x="779" y="616"/>
                  <a:pt x="779" y="616"/>
                </a:cubicBezTo>
                <a:cubicBezTo>
                  <a:pt x="777" y="617"/>
                  <a:pt x="777" y="617"/>
                  <a:pt x="777" y="617"/>
                </a:cubicBezTo>
                <a:cubicBezTo>
                  <a:pt x="777" y="617"/>
                  <a:pt x="777" y="617"/>
                  <a:pt x="777" y="617"/>
                </a:cubicBezTo>
                <a:cubicBezTo>
                  <a:pt x="776" y="619"/>
                  <a:pt x="776" y="619"/>
                  <a:pt x="776" y="619"/>
                </a:cubicBezTo>
                <a:cubicBezTo>
                  <a:pt x="776" y="620"/>
                  <a:pt x="776" y="620"/>
                  <a:pt x="776" y="620"/>
                </a:cubicBezTo>
                <a:cubicBezTo>
                  <a:pt x="775" y="622"/>
                  <a:pt x="775" y="622"/>
                  <a:pt x="775" y="622"/>
                </a:cubicBezTo>
                <a:cubicBezTo>
                  <a:pt x="775" y="624"/>
                  <a:pt x="775" y="624"/>
                  <a:pt x="775" y="624"/>
                </a:cubicBezTo>
                <a:cubicBezTo>
                  <a:pt x="775" y="626"/>
                  <a:pt x="775" y="626"/>
                  <a:pt x="775" y="626"/>
                </a:cubicBezTo>
                <a:cubicBezTo>
                  <a:pt x="775" y="626"/>
                  <a:pt x="775" y="626"/>
                  <a:pt x="775" y="626"/>
                </a:cubicBezTo>
                <a:cubicBezTo>
                  <a:pt x="776" y="625"/>
                  <a:pt x="776" y="625"/>
                  <a:pt x="776" y="625"/>
                </a:cubicBezTo>
                <a:cubicBezTo>
                  <a:pt x="778" y="621"/>
                  <a:pt x="778" y="621"/>
                  <a:pt x="778" y="621"/>
                </a:cubicBezTo>
                <a:cubicBezTo>
                  <a:pt x="778" y="622"/>
                  <a:pt x="778" y="622"/>
                  <a:pt x="778" y="622"/>
                </a:cubicBezTo>
                <a:cubicBezTo>
                  <a:pt x="778" y="622"/>
                  <a:pt x="778" y="622"/>
                  <a:pt x="778" y="622"/>
                </a:cubicBezTo>
                <a:cubicBezTo>
                  <a:pt x="779" y="622"/>
                  <a:pt x="779" y="622"/>
                  <a:pt x="779" y="622"/>
                </a:cubicBezTo>
                <a:cubicBezTo>
                  <a:pt x="779" y="620"/>
                  <a:pt x="779" y="620"/>
                  <a:pt x="779" y="620"/>
                </a:cubicBezTo>
                <a:cubicBezTo>
                  <a:pt x="780" y="618"/>
                  <a:pt x="780" y="618"/>
                  <a:pt x="780" y="618"/>
                </a:cubicBezTo>
                <a:cubicBezTo>
                  <a:pt x="781" y="614"/>
                  <a:pt x="781" y="614"/>
                  <a:pt x="781" y="614"/>
                </a:cubicBezTo>
                <a:cubicBezTo>
                  <a:pt x="784" y="613"/>
                  <a:pt x="784" y="613"/>
                  <a:pt x="784" y="613"/>
                </a:cubicBezTo>
                <a:cubicBezTo>
                  <a:pt x="785" y="609"/>
                  <a:pt x="785" y="609"/>
                  <a:pt x="785" y="609"/>
                </a:cubicBezTo>
                <a:cubicBezTo>
                  <a:pt x="785" y="607"/>
                  <a:pt x="785" y="607"/>
                  <a:pt x="785" y="607"/>
                </a:cubicBezTo>
                <a:cubicBezTo>
                  <a:pt x="784" y="603"/>
                  <a:pt x="784" y="603"/>
                  <a:pt x="784" y="603"/>
                </a:cubicBezTo>
                <a:cubicBezTo>
                  <a:pt x="783" y="602"/>
                  <a:pt x="783" y="602"/>
                  <a:pt x="783" y="602"/>
                </a:cubicBezTo>
                <a:cubicBezTo>
                  <a:pt x="783" y="600"/>
                  <a:pt x="783" y="600"/>
                  <a:pt x="783" y="600"/>
                </a:cubicBezTo>
                <a:cubicBezTo>
                  <a:pt x="782" y="599"/>
                  <a:pt x="782" y="599"/>
                  <a:pt x="782" y="599"/>
                </a:cubicBezTo>
                <a:cubicBezTo>
                  <a:pt x="782" y="597"/>
                  <a:pt x="782" y="597"/>
                  <a:pt x="782" y="597"/>
                </a:cubicBezTo>
                <a:cubicBezTo>
                  <a:pt x="783" y="595"/>
                  <a:pt x="783" y="595"/>
                  <a:pt x="783" y="595"/>
                </a:cubicBezTo>
                <a:cubicBezTo>
                  <a:pt x="784" y="593"/>
                  <a:pt x="784" y="593"/>
                  <a:pt x="784" y="593"/>
                </a:cubicBezTo>
                <a:cubicBezTo>
                  <a:pt x="787" y="592"/>
                  <a:pt x="787" y="592"/>
                  <a:pt x="787" y="592"/>
                </a:cubicBezTo>
                <a:cubicBezTo>
                  <a:pt x="783" y="595"/>
                  <a:pt x="783" y="595"/>
                  <a:pt x="783" y="595"/>
                </a:cubicBezTo>
                <a:cubicBezTo>
                  <a:pt x="783" y="597"/>
                  <a:pt x="783" y="597"/>
                  <a:pt x="783" y="597"/>
                </a:cubicBezTo>
                <a:cubicBezTo>
                  <a:pt x="784" y="598"/>
                  <a:pt x="784" y="598"/>
                  <a:pt x="784" y="598"/>
                </a:cubicBezTo>
                <a:cubicBezTo>
                  <a:pt x="786" y="601"/>
                  <a:pt x="786" y="601"/>
                  <a:pt x="786" y="601"/>
                </a:cubicBezTo>
                <a:cubicBezTo>
                  <a:pt x="787" y="600"/>
                  <a:pt x="787" y="600"/>
                  <a:pt x="787" y="600"/>
                </a:cubicBezTo>
                <a:cubicBezTo>
                  <a:pt x="788" y="601"/>
                  <a:pt x="788" y="601"/>
                  <a:pt x="788" y="601"/>
                </a:cubicBezTo>
                <a:cubicBezTo>
                  <a:pt x="787" y="604"/>
                  <a:pt x="787" y="604"/>
                  <a:pt x="787" y="604"/>
                </a:cubicBezTo>
                <a:cubicBezTo>
                  <a:pt x="789" y="603"/>
                  <a:pt x="789" y="603"/>
                  <a:pt x="789" y="603"/>
                </a:cubicBezTo>
                <a:cubicBezTo>
                  <a:pt x="789" y="603"/>
                  <a:pt x="789" y="603"/>
                  <a:pt x="789" y="603"/>
                </a:cubicBezTo>
                <a:cubicBezTo>
                  <a:pt x="790" y="601"/>
                  <a:pt x="790" y="601"/>
                  <a:pt x="790" y="601"/>
                </a:cubicBezTo>
                <a:cubicBezTo>
                  <a:pt x="791" y="600"/>
                  <a:pt x="791" y="600"/>
                  <a:pt x="791" y="600"/>
                </a:cubicBezTo>
                <a:cubicBezTo>
                  <a:pt x="791" y="600"/>
                  <a:pt x="791" y="600"/>
                  <a:pt x="791" y="600"/>
                </a:cubicBezTo>
                <a:cubicBezTo>
                  <a:pt x="792" y="599"/>
                  <a:pt x="792" y="599"/>
                  <a:pt x="792" y="599"/>
                </a:cubicBezTo>
                <a:cubicBezTo>
                  <a:pt x="794" y="599"/>
                  <a:pt x="794" y="599"/>
                  <a:pt x="794" y="599"/>
                </a:cubicBezTo>
                <a:cubicBezTo>
                  <a:pt x="795" y="595"/>
                  <a:pt x="795" y="595"/>
                  <a:pt x="795" y="595"/>
                </a:cubicBezTo>
                <a:cubicBezTo>
                  <a:pt x="795" y="594"/>
                  <a:pt x="795" y="594"/>
                  <a:pt x="795" y="594"/>
                </a:cubicBezTo>
                <a:cubicBezTo>
                  <a:pt x="796" y="594"/>
                  <a:pt x="796" y="594"/>
                  <a:pt x="796" y="594"/>
                </a:cubicBezTo>
                <a:cubicBezTo>
                  <a:pt x="797" y="592"/>
                  <a:pt x="797" y="592"/>
                  <a:pt x="797" y="592"/>
                </a:cubicBezTo>
                <a:cubicBezTo>
                  <a:pt x="798" y="591"/>
                  <a:pt x="798" y="591"/>
                  <a:pt x="798" y="591"/>
                </a:cubicBezTo>
                <a:cubicBezTo>
                  <a:pt x="798" y="590"/>
                  <a:pt x="798" y="590"/>
                  <a:pt x="798" y="590"/>
                </a:cubicBezTo>
                <a:cubicBezTo>
                  <a:pt x="799" y="588"/>
                  <a:pt x="799" y="588"/>
                  <a:pt x="799" y="588"/>
                </a:cubicBezTo>
                <a:cubicBezTo>
                  <a:pt x="798" y="587"/>
                  <a:pt x="798" y="587"/>
                  <a:pt x="798" y="587"/>
                </a:cubicBezTo>
                <a:cubicBezTo>
                  <a:pt x="800" y="586"/>
                  <a:pt x="800" y="586"/>
                  <a:pt x="800" y="586"/>
                </a:cubicBezTo>
                <a:cubicBezTo>
                  <a:pt x="799" y="585"/>
                  <a:pt x="799" y="585"/>
                  <a:pt x="799" y="585"/>
                </a:cubicBezTo>
                <a:cubicBezTo>
                  <a:pt x="798" y="584"/>
                  <a:pt x="798" y="584"/>
                  <a:pt x="798" y="584"/>
                </a:cubicBezTo>
                <a:cubicBezTo>
                  <a:pt x="797" y="582"/>
                  <a:pt x="797" y="582"/>
                  <a:pt x="797" y="582"/>
                </a:cubicBezTo>
                <a:cubicBezTo>
                  <a:pt x="800" y="581"/>
                  <a:pt x="800" y="581"/>
                  <a:pt x="800" y="581"/>
                </a:cubicBezTo>
                <a:cubicBezTo>
                  <a:pt x="800" y="579"/>
                  <a:pt x="800" y="579"/>
                  <a:pt x="800" y="579"/>
                </a:cubicBezTo>
                <a:cubicBezTo>
                  <a:pt x="802" y="578"/>
                  <a:pt x="802" y="578"/>
                  <a:pt x="802" y="578"/>
                </a:cubicBezTo>
                <a:cubicBezTo>
                  <a:pt x="803" y="577"/>
                  <a:pt x="803" y="577"/>
                  <a:pt x="803" y="577"/>
                </a:cubicBezTo>
                <a:cubicBezTo>
                  <a:pt x="807" y="576"/>
                  <a:pt x="807" y="576"/>
                  <a:pt x="807" y="576"/>
                </a:cubicBezTo>
                <a:cubicBezTo>
                  <a:pt x="809" y="576"/>
                  <a:pt x="809" y="576"/>
                  <a:pt x="809" y="576"/>
                </a:cubicBezTo>
                <a:cubicBezTo>
                  <a:pt x="812" y="573"/>
                  <a:pt x="812" y="573"/>
                  <a:pt x="812" y="573"/>
                </a:cubicBezTo>
                <a:cubicBezTo>
                  <a:pt x="813" y="573"/>
                  <a:pt x="813" y="573"/>
                  <a:pt x="813" y="573"/>
                </a:cubicBezTo>
                <a:cubicBezTo>
                  <a:pt x="814" y="574"/>
                  <a:pt x="814" y="574"/>
                  <a:pt x="814" y="574"/>
                </a:cubicBezTo>
                <a:cubicBezTo>
                  <a:pt x="818" y="574"/>
                  <a:pt x="818" y="574"/>
                  <a:pt x="818" y="574"/>
                </a:cubicBezTo>
                <a:cubicBezTo>
                  <a:pt x="820" y="574"/>
                  <a:pt x="820" y="574"/>
                  <a:pt x="820" y="574"/>
                </a:cubicBezTo>
                <a:cubicBezTo>
                  <a:pt x="822" y="574"/>
                  <a:pt x="822" y="574"/>
                  <a:pt x="822" y="574"/>
                </a:cubicBezTo>
                <a:cubicBezTo>
                  <a:pt x="827" y="573"/>
                  <a:pt x="827" y="573"/>
                  <a:pt x="827" y="573"/>
                </a:cubicBezTo>
                <a:cubicBezTo>
                  <a:pt x="828" y="573"/>
                  <a:pt x="828" y="573"/>
                  <a:pt x="828" y="573"/>
                </a:cubicBezTo>
                <a:cubicBezTo>
                  <a:pt x="827" y="572"/>
                  <a:pt x="827" y="572"/>
                  <a:pt x="827" y="572"/>
                </a:cubicBezTo>
                <a:cubicBezTo>
                  <a:pt x="827" y="569"/>
                  <a:pt x="827" y="569"/>
                  <a:pt x="827" y="569"/>
                </a:cubicBezTo>
                <a:cubicBezTo>
                  <a:pt x="827" y="567"/>
                  <a:pt x="827" y="567"/>
                  <a:pt x="827" y="567"/>
                </a:cubicBezTo>
                <a:cubicBezTo>
                  <a:pt x="829" y="569"/>
                  <a:pt x="829" y="569"/>
                  <a:pt x="829" y="569"/>
                </a:cubicBezTo>
                <a:cubicBezTo>
                  <a:pt x="829" y="571"/>
                  <a:pt x="829" y="571"/>
                  <a:pt x="829" y="571"/>
                </a:cubicBezTo>
                <a:cubicBezTo>
                  <a:pt x="829" y="573"/>
                  <a:pt x="829" y="573"/>
                  <a:pt x="829" y="573"/>
                </a:cubicBezTo>
                <a:cubicBezTo>
                  <a:pt x="830" y="573"/>
                  <a:pt x="830" y="573"/>
                  <a:pt x="830" y="573"/>
                </a:cubicBezTo>
                <a:cubicBezTo>
                  <a:pt x="832" y="571"/>
                  <a:pt x="832" y="571"/>
                  <a:pt x="832" y="571"/>
                </a:cubicBezTo>
                <a:cubicBezTo>
                  <a:pt x="834" y="567"/>
                  <a:pt x="834" y="567"/>
                  <a:pt x="834" y="567"/>
                </a:cubicBezTo>
                <a:cubicBezTo>
                  <a:pt x="835" y="569"/>
                  <a:pt x="835" y="569"/>
                  <a:pt x="835" y="569"/>
                </a:cubicBezTo>
                <a:cubicBezTo>
                  <a:pt x="835" y="571"/>
                  <a:pt x="835" y="571"/>
                  <a:pt x="835" y="571"/>
                </a:cubicBezTo>
                <a:cubicBezTo>
                  <a:pt x="836" y="571"/>
                  <a:pt x="836" y="571"/>
                  <a:pt x="836" y="571"/>
                </a:cubicBezTo>
                <a:cubicBezTo>
                  <a:pt x="841" y="569"/>
                  <a:pt x="841" y="569"/>
                  <a:pt x="841" y="569"/>
                </a:cubicBezTo>
                <a:cubicBezTo>
                  <a:pt x="842" y="567"/>
                  <a:pt x="842" y="567"/>
                  <a:pt x="842" y="567"/>
                </a:cubicBezTo>
                <a:cubicBezTo>
                  <a:pt x="841" y="563"/>
                  <a:pt x="841" y="563"/>
                  <a:pt x="841" y="563"/>
                </a:cubicBezTo>
                <a:cubicBezTo>
                  <a:pt x="840" y="563"/>
                  <a:pt x="840" y="563"/>
                  <a:pt x="840" y="563"/>
                </a:cubicBezTo>
                <a:cubicBezTo>
                  <a:pt x="840" y="565"/>
                  <a:pt x="840" y="565"/>
                  <a:pt x="840" y="565"/>
                </a:cubicBezTo>
                <a:cubicBezTo>
                  <a:pt x="840" y="567"/>
                  <a:pt x="840" y="567"/>
                  <a:pt x="840" y="567"/>
                </a:cubicBezTo>
                <a:cubicBezTo>
                  <a:pt x="837" y="568"/>
                  <a:pt x="837" y="568"/>
                  <a:pt x="837" y="568"/>
                </a:cubicBezTo>
                <a:cubicBezTo>
                  <a:pt x="836" y="566"/>
                  <a:pt x="836" y="566"/>
                  <a:pt x="836" y="566"/>
                </a:cubicBezTo>
                <a:cubicBezTo>
                  <a:pt x="835" y="563"/>
                  <a:pt x="835" y="563"/>
                  <a:pt x="835" y="563"/>
                </a:cubicBezTo>
                <a:cubicBezTo>
                  <a:pt x="833" y="561"/>
                  <a:pt x="833" y="561"/>
                  <a:pt x="833" y="561"/>
                </a:cubicBezTo>
                <a:cubicBezTo>
                  <a:pt x="833" y="560"/>
                  <a:pt x="833" y="560"/>
                  <a:pt x="833" y="560"/>
                </a:cubicBezTo>
                <a:cubicBezTo>
                  <a:pt x="836" y="557"/>
                  <a:pt x="836" y="557"/>
                  <a:pt x="836" y="557"/>
                </a:cubicBezTo>
                <a:cubicBezTo>
                  <a:pt x="836" y="555"/>
                  <a:pt x="836" y="555"/>
                  <a:pt x="836" y="555"/>
                </a:cubicBezTo>
                <a:cubicBezTo>
                  <a:pt x="835" y="555"/>
                  <a:pt x="835" y="555"/>
                  <a:pt x="835" y="555"/>
                </a:cubicBezTo>
                <a:cubicBezTo>
                  <a:pt x="835" y="554"/>
                  <a:pt x="835" y="554"/>
                  <a:pt x="835" y="554"/>
                </a:cubicBezTo>
                <a:cubicBezTo>
                  <a:pt x="836" y="553"/>
                  <a:pt x="836" y="553"/>
                  <a:pt x="836" y="553"/>
                </a:cubicBezTo>
                <a:cubicBezTo>
                  <a:pt x="837" y="552"/>
                  <a:pt x="837" y="552"/>
                  <a:pt x="837" y="552"/>
                </a:cubicBezTo>
                <a:cubicBezTo>
                  <a:pt x="838" y="550"/>
                  <a:pt x="838" y="550"/>
                  <a:pt x="838" y="550"/>
                </a:cubicBezTo>
                <a:cubicBezTo>
                  <a:pt x="839" y="547"/>
                  <a:pt x="839" y="547"/>
                  <a:pt x="839" y="547"/>
                </a:cubicBezTo>
                <a:cubicBezTo>
                  <a:pt x="843" y="544"/>
                  <a:pt x="843" y="544"/>
                  <a:pt x="843" y="544"/>
                </a:cubicBezTo>
                <a:cubicBezTo>
                  <a:pt x="844" y="541"/>
                  <a:pt x="844" y="541"/>
                  <a:pt x="844" y="541"/>
                </a:cubicBezTo>
                <a:cubicBezTo>
                  <a:pt x="845" y="541"/>
                  <a:pt x="845" y="541"/>
                  <a:pt x="845" y="541"/>
                </a:cubicBezTo>
                <a:cubicBezTo>
                  <a:pt x="846" y="539"/>
                  <a:pt x="846" y="539"/>
                  <a:pt x="846" y="539"/>
                </a:cubicBezTo>
                <a:cubicBezTo>
                  <a:pt x="846" y="541"/>
                  <a:pt x="846" y="541"/>
                  <a:pt x="846" y="541"/>
                </a:cubicBezTo>
                <a:cubicBezTo>
                  <a:pt x="848" y="541"/>
                  <a:pt x="848" y="541"/>
                  <a:pt x="848" y="541"/>
                </a:cubicBezTo>
                <a:cubicBezTo>
                  <a:pt x="849" y="540"/>
                  <a:pt x="849" y="540"/>
                  <a:pt x="849" y="540"/>
                </a:cubicBezTo>
                <a:cubicBezTo>
                  <a:pt x="850" y="538"/>
                  <a:pt x="850" y="538"/>
                  <a:pt x="850" y="538"/>
                </a:cubicBezTo>
                <a:cubicBezTo>
                  <a:pt x="850" y="540"/>
                  <a:pt x="850" y="540"/>
                  <a:pt x="850" y="540"/>
                </a:cubicBezTo>
                <a:cubicBezTo>
                  <a:pt x="851" y="540"/>
                  <a:pt x="851" y="540"/>
                  <a:pt x="851" y="540"/>
                </a:cubicBezTo>
                <a:cubicBezTo>
                  <a:pt x="853" y="538"/>
                  <a:pt x="853" y="538"/>
                  <a:pt x="853" y="538"/>
                </a:cubicBezTo>
                <a:cubicBezTo>
                  <a:pt x="853" y="539"/>
                  <a:pt x="853" y="539"/>
                  <a:pt x="853" y="539"/>
                </a:cubicBezTo>
                <a:cubicBezTo>
                  <a:pt x="854" y="538"/>
                  <a:pt x="854" y="538"/>
                  <a:pt x="854" y="538"/>
                </a:cubicBezTo>
                <a:cubicBezTo>
                  <a:pt x="856" y="535"/>
                  <a:pt x="856" y="535"/>
                  <a:pt x="856" y="535"/>
                </a:cubicBezTo>
                <a:cubicBezTo>
                  <a:pt x="859" y="531"/>
                  <a:pt x="859" y="531"/>
                  <a:pt x="859" y="531"/>
                </a:cubicBezTo>
                <a:cubicBezTo>
                  <a:pt x="858" y="533"/>
                  <a:pt x="858" y="533"/>
                  <a:pt x="858" y="533"/>
                </a:cubicBezTo>
                <a:cubicBezTo>
                  <a:pt x="859" y="535"/>
                  <a:pt x="859" y="535"/>
                  <a:pt x="859" y="535"/>
                </a:cubicBezTo>
                <a:cubicBezTo>
                  <a:pt x="861" y="535"/>
                  <a:pt x="861" y="535"/>
                  <a:pt x="861" y="535"/>
                </a:cubicBezTo>
                <a:cubicBezTo>
                  <a:pt x="862" y="533"/>
                  <a:pt x="862" y="533"/>
                  <a:pt x="862" y="533"/>
                </a:cubicBezTo>
                <a:cubicBezTo>
                  <a:pt x="865" y="533"/>
                  <a:pt x="865" y="533"/>
                  <a:pt x="865" y="533"/>
                </a:cubicBezTo>
                <a:cubicBezTo>
                  <a:pt x="865" y="535"/>
                  <a:pt x="865" y="535"/>
                  <a:pt x="865" y="535"/>
                </a:cubicBezTo>
                <a:cubicBezTo>
                  <a:pt x="867" y="535"/>
                  <a:pt x="867" y="535"/>
                  <a:pt x="867" y="535"/>
                </a:cubicBezTo>
                <a:cubicBezTo>
                  <a:pt x="868" y="533"/>
                  <a:pt x="868" y="533"/>
                  <a:pt x="868" y="533"/>
                </a:cubicBezTo>
                <a:cubicBezTo>
                  <a:pt x="870" y="534"/>
                  <a:pt x="870" y="534"/>
                  <a:pt x="870" y="534"/>
                </a:cubicBezTo>
                <a:cubicBezTo>
                  <a:pt x="871" y="533"/>
                  <a:pt x="871" y="533"/>
                  <a:pt x="871" y="533"/>
                </a:cubicBezTo>
                <a:cubicBezTo>
                  <a:pt x="873" y="532"/>
                  <a:pt x="873" y="532"/>
                  <a:pt x="873" y="532"/>
                </a:cubicBezTo>
                <a:cubicBezTo>
                  <a:pt x="874" y="532"/>
                  <a:pt x="874" y="532"/>
                  <a:pt x="874" y="532"/>
                </a:cubicBezTo>
                <a:cubicBezTo>
                  <a:pt x="877" y="530"/>
                  <a:pt x="877" y="530"/>
                  <a:pt x="877" y="530"/>
                </a:cubicBezTo>
                <a:cubicBezTo>
                  <a:pt x="877" y="532"/>
                  <a:pt x="877" y="532"/>
                  <a:pt x="877" y="532"/>
                </a:cubicBezTo>
                <a:cubicBezTo>
                  <a:pt x="879" y="531"/>
                  <a:pt x="879" y="531"/>
                  <a:pt x="879" y="531"/>
                </a:cubicBezTo>
                <a:cubicBezTo>
                  <a:pt x="881" y="530"/>
                  <a:pt x="881" y="530"/>
                  <a:pt x="881" y="530"/>
                </a:cubicBezTo>
                <a:cubicBezTo>
                  <a:pt x="879" y="529"/>
                  <a:pt x="879" y="529"/>
                  <a:pt x="879" y="529"/>
                </a:cubicBezTo>
                <a:cubicBezTo>
                  <a:pt x="878" y="530"/>
                  <a:pt x="878" y="530"/>
                  <a:pt x="878" y="530"/>
                </a:cubicBezTo>
                <a:cubicBezTo>
                  <a:pt x="876" y="528"/>
                  <a:pt x="876" y="528"/>
                  <a:pt x="876" y="528"/>
                </a:cubicBezTo>
                <a:cubicBezTo>
                  <a:pt x="877" y="526"/>
                  <a:pt x="877" y="526"/>
                  <a:pt x="877" y="526"/>
                </a:cubicBezTo>
                <a:cubicBezTo>
                  <a:pt x="873" y="524"/>
                  <a:pt x="873" y="524"/>
                  <a:pt x="873" y="524"/>
                </a:cubicBezTo>
                <a:cubicBezTo>
                  <a:pt x="873" y="524"/>
                  <a:pt x="873" y="524"/>
                  <a:pt x="873" y="524"/>
                </a:cubicBezTo>
                <a:cubicBezTo>
                  <a:pt x="876" y="525"/>
                  <a:pt x="876" y="525"/>
                  <a:pt x="876" y="525"/>
                </a:cubicBezTo>
                <a:cubicBezTo>
                  <a:pt x="879" y="524"/>
                  <a:pt x="879" y="524"/>
                  <a:pt x="879" y="524"/>
                </a:cubicBezTo>
                <a:cubicBezTo>
                  <a:pt x="879" y="526"/>
                  <a:pt x="879" y="526"/>
                  <a:pt x="879" y="526"/>
                </a:cubicBezTo>
                <a:cubicBezTo>
                  <a:pt x="880" y="526"/>
                  <a:pt x="880" y="526"/>
                  <a:pt x="880" y="526"/>
                </a:cubicBezTo>
                <a:cubicBezTo>
                  <a:pt x="881" y="525"/>
                  <a:pt x="881" y="525"/>
                  <a:pt x="881" y="525"/>
                </a:cubicBezTo>
                <a:cubicBezTo>
                  <a:pt x="883" y="525"/>
                  <a:pt x="883" y="525"/>
                  <a:pt x="883" y="525"/>
                </a:cubicBezTo>
                <a:cubicBezTo>
                  <a:pt x="885" y="525"/>
                  <a:pt x="885" y="525"/>
                  <a:pt x="885" y="525"/>
                </a:cubicBezTo>
                <a:cubicBezTo>
                  <a:pt x="886" y="523"/>
                  <a:pt x="886" y="523"/>
                  <a:pt x="886" y="523"/>
                </a:cubicBezTo>
                <a:cubicBezTo>
                  <a:pt x="888" y="521"/>
                  <a:pt x="888" y="521"/>
                  <a:pt x="888" y="521"/>
                </a:cubicBezTo>
                <a:cubicBezTo>
                  <a:pt x="887" y="523"/>
                  <a:pt x="887" y="523"/>
                  <a:pt x="887" y="523"/>
                </a:cubicBezTo>
                <a:cubicBezTo>
                  <a:pt x="887" y="523"/>
                  <a:pt x="887" y="523"/>
                  <a:pt x="887" y="523"/>
                </a:cubicBezTo>
                <a:cubicBezTo>
                  <a:pt x="887" y="524"/>
                  <a:pt x="887" y="524"/>
                  <a:pt x="887" y="524"/>
                </a:cubicBezTo>
                <a:cubicBezTo>
                  <a:pt x="888" y="525"/>
                  <a:pt x="888" y="525"/>
                  <a:pt x="888" y="525"/>
                </a:cubicBezTo>
                <a:cubicBezTo>
                  <a:pt x="892" y="524"/>
                  <a:pt x="892" y="524"/>
                  <a:pt x="892" y="524"/>
                </a:cubicBezTo>
                <a:cubicBezTo>
                  <a:pt x="893" y="522"/>
                  <a:pt x="893" y="522"/>
                  <a:pt x="893" y="522"/>
                </a:cubicBezTo>
                <a:cubicBezTo>
                  <a:pt x="895" y="522"/>
                  <a:pt x="895" y="522"/>
                  <a:pt x="895" y="522"/>
                </a:cubicBezTo>
                <a:cubicBezTo>
                  <a:pt x="898" y="520"/>
                  <a:pt x="898" y="520"/>
                  <a:pt x="898" y="520"/>
                </a:cubicBezTo>
                <a:cubicBezTo>
                  <a:pt x="899" y="520"/>
                  <a:pt x="899" y="520"/>
                  <a:pt x="899" y="520"/>
                </a:cubicBezTo>
                <a:cubicBezTo>
                  <a:pt x="901" y="516"/>
                  <a:pt x="901" y="516"/>
                  <a:pt x="901" y="516"/>
                </a:cubicBezTo>
                <a:cubicBezTo>
                  <a:pt x="902" y="518"/>
                  <a:pt x="902" y="518"/>
                  <a:pt x="902" y="518"/>
                </a:cubicBezTo>
                <a:cubicBezTo>
                  <a:pt x="903" y="517"/>
                  <a:pt x="903" y="517"/>
                  <a:pt x="903" y="517"/>
                </a:cubicBezTo>
                <a:cubicBezTo>
                  <a:pt x="903" y="518"/>
                  <a:pt x="903" y="518"/>
                  <a:pt x="903" y="518"/>
                </a:cubicBezTo>
                <a:cubicBezTo>
                  <a:pt x="901" y="520"/>
                  <a:pt x="901" y="520"/>
                  <a:pt x="901" y="520"/>
                </a:cubicBezTo>
                <a:cubicBezTo>
                  <a:pt x="899" y="521"/>
                  <a:pt x="899" y="521"/>
                  <a:pt x="899" y="521"/>
                </a:cubicBezTo>
                <a:cubicBezTo>
                  <a:pt x="897" y="523"/>
                  <a:pt x="897" y="523"/>
                  <a:pt x="897" y="523"/>
                </a:cubicBezTo>
                <a:cubicBezTo>
                  <a:pt x="899" y="524"/>
                  <a:pt x="899" y="524"/>
                  <a:pt x="899" y="524"/>
                </a:cubicBezTo>
                <a:cubicBezTo>
                  <a:pt x="900" y="522"/>
                  <a:pt x="900" y="522"/>
                  <a:pt x="900" y="522"/>
                </a:cubicBezTo>
                <a:cubicBezTo>
                  <a:pt x="902" y="522"/>
                  <a:pt x="902" y="522"/>
                  <a:pt x="902" y="522"/>
                </a:cubicBezTo>
                <a:cubicBezTo>
                  <a:pt x="904" y="523"/>
                  <a:pt x="904" y="523"/>
                  <a:pt x="904" y="523"/>
                </a:cubicBezTo>
                <a:cubicBezTo>
                  <a:pt x="908" y="523"/>
                  <a:pt x="908" y="523"/>
                  <a:pt x="908" y="523"/>
                </a:cubicBezTo>
                <a:cubicBezTo>
                  <a:pt x="911" y="523"/>
                  <a:pt x="911" y="523"/>
                  <a:pt x="911" y="523"/>
                </a:cubicBezTo>
                <a:cubicBezTo>
                  <a:pt x="909" y="524"/>
                  <a:pt x="909" y="524"/>
                  <a:pt x="909" y="524"/>
                </a:cubicBezTo>
                <a:cubicBezTo>
                  <a:pt x="906" y="525"/>
                  <a:pt x="906" y="525"/>
                  <a:pt x="906" y="525"/>
                </a:cubicBezTo>
                <a:cubicBezTo>
                  <a:pt x="904" y="525"/>
                  <a:pt x="904" y="525"/>
                  <a:pt x="904" y="525"/>
                </a:cubicBezTo>
                <a:cubicBezTo>
                  <a:pt x="904" y="526"/>
                  <a:pt x="904" y="526"/>
                  <a:pt x="904" y="526"/>
                </a:cubicBezTo>
                <a:cubicBezTo>
                  <a:pt x="904" y="527"/>
                  <a:pt x="904" y="527"/>
                  <a:pt x="904" y="527"/>
                </a:cubicBezTo>
                <a:cubicBezTo>
                  <a:pt x="903" y="526"/>
                  <a:pt x="903" y="526"/>
                  <a:pt x="903" y="526"/>
                </a:cubicBezTo>
                <a:cubicBezTo>
                  <a:pt x="902" y="524"/>
                  <a:pt x="902" y="524"/>
                  <a:pt x="902" y="524"/>
                </a:cubicBezTo>
                <a:cubicBezTo>
                  <a:pt x="901" y="524"/>
                  <a:pt x="901" y="524"/>
                  <a:pt x="901" y="524"/>
                </a:cubicBezTo>
                <a:cubicBezTo>
                  <a:pt x="898" y="525"/>
                  <a:pt x="898" y="525"/>
                  <a:pt x="898" y="525"/>
                </a:cubicBezTo>
                <a:cubicBezTo>
                  <a:pt x="895" y="527"/>
                  <a:pt x="895" y="527"/>
                  <a:pt x="895" y="527"/>
                </a:cubicBezTo>
                <a:cubicBezTo>
                  <a:pt x="890" y="528"/>
                  <a:pt x="890" y="528"/>
                  <a:pt x="890" y="528"/>
                </a:cubicBezTo>
                <a:cubicBezTo>
                  <a:pt x="886" y="530"/>
                  <a:pt x="886" y="530"/>
                  <a:pt x="886" y="530"/>
                </a:cubicBezTo>
                <a:cubicBezTo>
                  <a:pt x="886" y="532"/>
                  <a:pt x="886" y="532"/>
                  <a:pt x="886" y="532"/>
                </a:cubicBezTo>
                <a:cubicBezTo>
                  <a:pt x="884" y="534"/>
                  <a:pt x="884" y="534"/>
                  <a:pt x="884" y="534"/>
                </a:cubicBezTo>
                <a:cubicBezTo>
                  <a:pt x="882" y="537"/>
                  <a:pt x="882" y="537"/>
                  <a:pt x="882" y="537"/>
                </a:cubicBezTo>
                <a:cubicBezTo>
                  <a:pt x="882" y="539"/>
                  <a:pt x="882" y="539"/>
                  <a:pt x="882" y="539"/>
                </a:cubicBezTo>
                <a:cubicBezTo>
                  <a:pt x="883" y="541"/>
                  <a:pt x="883" y="541"/>
                  <a:pt x="883" y="541"/>
                </a:cubicBezTo>
                <a:cubicBezTo>
                  <a:pt x="883" y="543"/>
                  <a:pt x="883" y="543"/>
                  <a:pt x="883" y="543"/>
                </a:cubicBezTo>
                <a:cubicBezTo>
                  <a:pt x="884" y="543"/>
                  <a:pt x="884" y="543"/>
                  <a:pt x="884" y="543"/>
                </a:cubicBezTo>
                <a:cubicBezTo>
                  <a:pt x="885" y="543"/>
                  <a:pt x="885" y="543"/>
                  <a:pt x="885" y="543"/>
                </a:cubicBezTo>
                <a:cubicBezTo>
                  <a:pt x="885" y="546"/>
                  <a:pt x="885" y="546"/>
                  <a:pt x="885" y="546"/>
                </a:cubicBezTo>
                <a:cubicBezTo>
                  <a:pt x="887" y="547"/>
                  <a:pt x="887" y="547"/>
                  <a:pt x="887" y="547"/>
                </a:cubicBezTo>
                <a:cubicBezTo>
                  <a:pt x="888" y="546"/>
                  <a:pt x="888" y="546"/>
                  <a:pt x="888" y="546"/>
                </a:cubicBezTo>
                <a:cubicBezTo>
                  <a:pt x="889" y="547"/>
                  <a:pt x="889" y="547"/>
                  <a:pt x="889" y="547"/>
                </a:cubicBezTo>
                <a:cubicBezTo>
                  <a:pt x="890" y="546"/>
                  <a:pt x="890" y="546"/>
                  <a:pt x="890" y="546"/>
                </a:cubicBezTo>
                <a:cubicBezTo>
                  <a:pt x="890" y="544"/>
                  <a:pt x="890" y="544"/>
                  <a:pt x="890" y="544"/>
                </a:cubicBezTo>
                <a:cubicBezTo>
                  <a:pt x="891" y="544"/>
                  <a:pt x="891" y="544"/>
                  <a:pt x="891" y="544"/>
                </a:cubicBezTo>
                <a:cubicBezTo>
                  <a:pt x="892" y="544"/>
                  <a:pt x="892" y="544"/>
                  <a:pt x="892" y="544"/>
                </a:cubicBezTo>
                <a:cubicBezTo>
                  <a:pt x="894" y="542"/>
                  <a:pt x="894" y="542"/>
                  <a:pt x="894" y="542"/>
                </a:cubicBezTo>
                <a:cubicBezTo>
                  <a:pt x="896" y="542"/>
                  <a:pt x="896" y="542"/>
                  <a:pt x="896" y="542"/>
                </a:cubicBezTo>
                <a:cubicBezTo>
                  <a:pt x="899" y="538"/>
                  <a:pt x="899" y="538"/>
                  <a:pt x="899" y="538"/>
                </a:cubicBezTo>
                <a:cubicBezTo>
                  <a:pt x="902" y="536"/>
                  <a:pt x="902" y="536"/>
                  <a:pt x="902" y="536"/>
                </a:cubicBezTo>
                <a:cubicBezTo>
                  <a:pt x="901" y="535"/>
                  <a:pt x="901" y="535"/>
                  <a:pt x="901" y="535"/>
                </a:cubicBezTo>
                <a:cubicBezTo>
                  <a:pt x="903" y="532"/>
                  <a:pt x="903" y="532"/>
                  <a:pt x="903" y="532"/>
                </a:cubicBezTo>
                <a:cubicBezTo>
                  <a:pt x="904" y="532"/>
                  <a:pt x="904" y="532"/>
                  <a:pt x="904" y="532"/>
                </a:cubicBezTo>
                <a:cubicBezTo>
                  <a:pt x="905" y="531"/>
                  <a:pt x="905" y="531"/>
                  <a:pt x="905" y="531"/>
                </a:cubicBezTo>
                <a:cubicBezTo>
                  <a:pt x="906" y="531"/>
                  <a:pt x="906" y="531"/>
                  <a:pt x="906" y="531"/>
                </a:cubicBezTo>
                <a:cubicBezTo>
                  <a:pt x="907" y="534"/>
                  <a:pt x="907" y="534"/>
                  <a:pt x="907" y="534"/>
                </a:cubicBezTo>
                <a:cubicBezTo>
                  <a:pt x="909" y="534"/>
                  <a:pt x="909" y="534"/>
                  <a:pt x="909" y="534"/>
                </a:cubicBezTo>
                <a:cubicBezTo>
                  <a:pt x="909" y="533"/>
                  <a:pt x="909" y="533"/>
                  <a:pt x="909" y="533"/>
                </a:cubicBezTo>
                <a:cubicBezTo>
                  <a:pt x="911" y="533"/>
                  <a:pt x="911" y="533"/>
                  <a:pt x="911" y="533"/>
                </a:cubicBezTo>
                <a:cubicBezTo>
                  <a:pt x="914" y="531"/>
                  <a:pt x="914" y="531"/>
                  <a:pt x="914" y="531"/>
                </a:cubicBezTo>
                <a:cubicBezTo>
                  <a:pt x="917" y="530"/>
                  <a:pt x="917" y="530"/>
                  <a:pt x="917" y="530"/>
                </a:cubicBezTo>
                <a:cubicBezTo>
                  <a:pt x="920" y="530"/>
                  <a:pt x="920" y="530"/>
                  <a:pt x="920" y="530"/>
                </a:cubicBezTo>
                <a:cubicBezTo>
                  <a:pt x="922" y="529"/>
                  <a:pt x="922" y="529"/>
                  <a:pt x="922" y="529"/>
                </a:cubicBezTo>
                <a:cubicBezTo>
                  <a:pt x="927" y="527"/>
                  <a:pt x="927" y="527"/>
                  <a:pt x="927" y="527"/>
                </a:cubicBezTo>
                <a:cubicBezTo>
                  <a:pt x="930" y="526"/>
                  <a:pt x="930" y="526"/>
                  <a:pt x="930" y="526"/>
                </a:cubicBezTo>
                <a:cubicBezTo>
                  <a:pt x="932" y="526"/>
                  <a:pt x="932" y="526"/>
                  <a:pt x="932" y="526"/>
                </a:cubicBezTo>
                <a:cubicBezTo>
                  <a:pt x="933" y="526"/>
                  <a:pt x="933" y="526"/>
                  <a:pt x="933" y="526"/>
                </a:cubicBezTo>
                <a:cubicBezTo>
                  <a:pt x="934" y="526"/>
                  <a:pt x="934" y="526"/>
                  <a:pt x="934" y="526"/>
                </a:cubicBezTo>
                <a:cubicBezTo>
                  <a:pt x="933" y="525"/>
                  <a:pt x="933" y="525"/>
                  <a:pt x="933" y="525"/>
                </a:cubicBezTo>
                <a:cubicBezTo>
                  <a:pt x="932" y="525"/>
                  <a:pt x="932" y="525"/>
                  <a:pt x="932" y="525"/>
                </a:cubicBezTo>
                <a:cubicBezTo>
                  <a:pt x="930" y="524"/>
                  <a:pt x="930" y="524"/>
                  <a:pt x="930" y="524"/>
                </a:cubicBezTo>
                <a:cubicBezTo>
                  <a:pt x="930" y="523"/>
                  <a:pt x="930" y="523"/>
                  <a:pt x="930" y="523"/>
                </a:cubicBezTo>
                <a:cubicBezTo>
                  <a:pt x="932" y="523"/>
                  <a:pt x="932" y="523"/>
                  <a:pt x="932" y="523"/>
                </a:cubicBezTo>
                <a:cubicBezTo>
                  <a:pt x="932" y="522"/>
                  <a:pt x="932" y="522"/>
                  <a:pt x="932" y="522"/>
                </a:cubicBezTo>
                <a:cubicBezTo>
                  <a:pt x="928" y="520"/>
                  <a:pt x="928" y="520"/>
                  <a:pt x="928" y="520"/>
                </a:cubicBezTo>
                <a:cubicBezTo>
                  <a:pt x="926" y="520"/>
                  <a:pt x="926" y="520"/>
                  <a:pt x="926" y="520"/>
                </a:cubicBezTo>
                <a:cubicBezTo>
                  <a:pt x="926" y="519"/>
                  <a:pt x="926" y="519"/>
                  <a:pt x="926" y="519"/>
                </a:cubicBezTo>
                <a:cubicBezTo>
                  <a:pt x="926" y="517"/>
                  <a:pt x="926" y="517"/>
                  <a:pt x="926" y="517"/>
                </a:cubicBezTo>
                <a:cubicBezTo>
                  <a:pt x="923" y="519"/>
                  <a:pt x="923" y="519"/>
                  <a:pt x="923" y="519"/>
                </a:cubicBezTo>
                <a:cubicBezTo>
                  <a:pt x="923" y="520"/>
                  <a:pt x="923" y="520"/>
                  <a:pt x="923" y="520"/>
                </a:cubicBezTo>
                <a:cubicBezTo>
                  <a:pt x="919" y="520"/>
                  <a:pt x="919" y="520"/>
                  <a:pt x="919" y="520"/>
                </a:cubicBezTo>
                <a:cubicBezTo>
                  <a:pt x="919" y="519"/>
                  <a:pt x="919" y="519"/>
                  <a:pt x="919" y="519"/>
                </a:cubicBezTo>
                <a:cubicBezTo>
                  <a:pt x="916" y="518"/>
                  <a:pt x="916" y="518"/>
                  <a:pt x="916" y="518"/>
                </a:cubicBezTo>
                <a:cubicBezTo>
                  <a:pt x="915" y="518"/>
                  <a:pt x="915" y="518"/>
                  <a:pt x="915" y="518"/>
                </a:cubicBezTo>
                <a:cubicBezTo>
                  <a:pt x="913" y="517"/>
                  <a:pt x="913" y="517"/>
                  <a:pt x="913" y="517"/>
                </a:cubicBezTo>
                <a:cubicBezTo>
                  <a:pt x="910" y="517"/>
                  <a:pt x="910" y="517"/>
                  <a:pt x="910" y="517"/>
                </a:cubicBezTo>
                <a:cubicBezTo>
                  <a:pt x="907" y="516"/>
                  <a:pt x="907" y="516"/>
                  <a:pt x="907" y="516"/>
                </a:cubicBezTo>
                <a:cubicBezTo>
                  <a:pt x="909" y="515"/>
                  <a:pt x="909" y="515"/>
                  <a:pt x="909" y="515"/>
                </a:cubicBezTo>
                <a:cubicBezTo>
                  <a:pt x="910" y="513"/>
                  <a:pt x="910" y="513"/>
                  <a:pt x="910" y="513"/>
                </a:cubicBezTo>
                <a:cubicBezTo>
                  <a:pt x="907" y="513"/>
                  <a:pt x="907" y="513"/>
                  <a:pt x="907" y="513"/>
                </a:cubicBezTo>
                <a:cubicBezTo>
                  <a:pt x="906" y="512"/>
                  <a:pt x="906" y="512"/>
                  <a:pt x="906" y="512"/>
                </a:cubicBezTo>
                <a:cubicBezTo>
                  <a:pt x="904" y="512"/>
                  <a:pt x="904" y="512"/>
                  <a:pt x="904" y="512"/>
                </a:cubicBezTo>
                <a:cubicBezTo>
                  <a:pt x="903" y="510"/>
                  <a:pt x="903" y="510"/>
                  <a:pt x="903" y="510"/>
                </a:cubicBezTo>
                <a:cubicBezTo>
                  <a:pt x="902" y="509"/>
                  <a:pt x="902" y="509"/>
                  <a:pt x="902" y="509"/>
                </a:cubicBezTo>
                <a:cubicBezTo>
                  <a:pt x="902" y="506"/>
                  <a:pt x="902" y="506"/>
                  <a:pt x="902" y="506"/>
                </a:cubicBezTo>
                <a:cubicBezTo>
                  <a:pt x="902" y="504"/>
                  <a:pt x="902" y="504"/>
                  <a:pt x="902" y="504"/>
                </a:cubicBezTo>
                <a:cubicBezTo>
                  <a:pt x="901" y="503"/>
                  <a:pt x="901" y="503"/>
                  <a:pt x="901" y="503"/>
                </a:cubicBezTo>
                <a:cubicBezTo>
                  <a:pt x="902" y="501"/>
                  <a:pt x="902" y="501"/>
                  <a:pt x="902" y="501"/>
                </a:cubicBezTo>
                <a:cubicBezTo>
                  <a:pt x="902" y="500"/>
                  <a:pt x="902" y="500"/>
                  <a:pt x="902" y="500"/>
                </a:cubicBezTo>
                <a:cubicBezTo>
                  <a:pt x="898" y="500"/>
                  <a:pt x="898" y="500"/>
                  <a:pt x="898" y="500"/>
                </a:cubicBezTo>
                <a:cubicBezTo>
                  <a:pt x="899" y="499"/>
                  <a:pt x="899" y="499"/>
                  <a:pt x="899" y="499"/>
                </a:cubicBezTo>
                <a:cubicBezTo>
                  <a:pt x="901" y="499"/>
                  <a:pt x="901" y="499"/>
                  <a:pt x="901" y="499"/>
                </a:cubicBezTo>
                <a:cubicBezTo>
                  <a:pt x="903" y="494"/>
                  <a:pt x="903" y="494"/>
                  <a:pt x="903" y="494"/>
                </a:cubicBezTo>
                <a:cubicBezTo>
                  <a:pt x="905" y="492"/>
                  <a:pt x="905" y="492"/>
                  <a:pt x="905" y="492"/>
                </a:cubicBezTo>
                <a:cubicBezTo>
                  <a:pt x="905" y="491"/>
                  <a:pt x="905" y="491"/>
                  <a:pt x="905" y="491"/>
                </a:cubicBezTo>
                <a:cubicBezTo>
                  <a:pt x="903" y="491"/>
                  <a:pt x="903" y="491"/>
                  <a:pt x="903" y="491"/>
                </a:cubicBezTo>
                <a:cubicBezTo>
                  <a:pt x="903" y="490"/>
                  <a:pt x="903" y="490"/>
                  <a:pt x="903" y="490"/>
                </a:cubicBezTo>
                <a:cubicBezTo>
                  <a:pt x="901" y="490"/>
                  <a:pt x="901" y="490"/>
                  <a:pt x="901" y="490"/>
                </a:cubicBezTo>
                <a:cubicBezTo>
                  <a:pt x="899" y="491"/>
                  <a:pt x="899" y="491"/>
                  <a:pt x="899" y="491"/>
                </a:cubicBezTo>
                <a:cubicBezTo>
                  <a:pt x="896" y="492"/>
                  <a:pt x="896" y="492"/>
                  <a:pt x="896" y="492"/>
                </a:cubicBezTo>
                <a:cubicBezTo>
                  <a:pt x="896" y="491"/>
                  <a:pt x="896" y="491"/>
                  <a:pt x="896" y="491"/>
                </a:cubicBezTo>
                <a:cubicBezTo>
                  <a:pt x="895" y="489"/>
                  <a:pt x="895" y="489"/>
                  <a:pt x="895" y="489"/>
                </a:cubicBezTo>
                <a:cubicBezTo>
                  <a:pt x="891" y="488"/>
                  <a:pt x="891" y="488"/>
                  <a:pt x="891" y="488"/>
                </a:cubicBezTo>
                <a:cubicBezTo>
                  <a:pt x="888" y="488"/>
                  <a:pt x="888" y="488"/>
                  <a:pt x="888" y="488"/>
                </a:cubicBezTo>
                <a:cubicBezTo>
                  <a:pt x="886" y="488"/>
                  <a:pt x="886" y="488"/>
                  <a:pt x="886" y="488"/>
                </a:cubicBezTo>
                <a:cubicBezTo>
                  <a:pt x="888" y="487"/>
                  <a:pt x="888" y="487"/>
                  <a:pt x="888" y="487"/>
                </a:cubicBezTo>
                <a:cubicBezTo>
                  <a:pt x="890" y="487"/>
                  <a:pt x="890" y="487"/>
                  <a:pt x="890" y="487"/>
                </a:cubicBezTo>
                <a:cubicBezTo>
                  <a:pt x="893" y="487"/>
                  <a:pt x="893" y="487"/>
                  <a:pt x="893" y="487"/>
                </a:cubicBezTo>
                <a:cubicBezTo>
                  <a:pt x="894" y="486"/>
                  <a:pt x="894" y="486"/>
                  <a:pt x="894" y="486"/>
                </a:cubicBezTo>
                <a:cubicBezTo>
                  <a:pt x="896" y="487"/>
                  <a:pt x="896" y="487"/>
                  <a:pt x="896" y="487"/>
                </a:cubicBezTo>
                <a:cubicBezTo>
                  <a:pt x="898" y="488"/>
                  <a:pt x="898" y="488"/>
                  <a:pt x="898" y="488"/>
                </a:cubicBezTo>
                <a:cubicBezTo>
                  <a:pt x="900" y="488"/>
                  <a:pt x="900" y="488"/>
                  <a:pt x="900" y="488"/>
                </a:cubicBezTo>
                <a:cubicBezTo>
                  <a:pt x="903" y="486"/>
                  <a:pt x="903" y="486"/>
                  <a:pt x="903" y="486"/>
                </a:cubicBezTo>
                <a:cubicBezTo>
                  <a:pt x="904" y="486"/>
                  <a:pt x="904" y="486"/>
                  <a:pt x="904" y="486"/>
                </a:cubicBezTo>
                <a:cubicBezTo>
                  <a:pt x="907" y="484"/>
                  <a:pt x="907" y="484"/>
                  <a:pt x="907" y="484"/>
                </a:cubicBezTo>
                <a:cubicBezTo>
                  <a:pt x="909" y="484"/>
                  <a:pt x="909" y="484"/>
                  <a:pt x="909" y="484"/>
                </a:cubicBezTo>
                <a:cubicBezTo>
                  <a:pt x="910" y="480"/>
                  <a:pt x="910" y="480"/>
                  <a:pt x="910" y="480"/>
                </a:cubicBezTo>
                <a:cubicBezTo>
                  <a:pt x="909" y="480"/>
                  <a:pt x="909" y="480"/>
                  <a:pt x="909" y="480"/>
                </a:cubicBezTo>
                <a:cubicBezTo>
                  <a:pt x="911" y="479"/>
                  <a:pt x="911" y="479"/>
                  <a:pt x="911" y="479"/>
                </a:cubicBezTo>
                <a:cubicBezTo>
                  <a:pt x="910" y="478"/>
                  <a:pt x="910" y="478"/>
                  <a:pt x="910" y="478"/>
                </a:cubicBezTo>
                <a:cubicBezTo>
                  <a:pt x="908" y="477"/>
                  <a:pt x="908" y="477"/>
                  <a:pt x="908" y="477"/>
                </a:cubicBezTo>
                <a:cubicBezTo>
                  <a:pt x="906" y="477"/>
                  <a:pt x="906" y="477"/>
                  <a:pt x="906" y="477"/>
                </a:cubicBezTo>
                <a:cubicBezTo>
                  <a:pt x="906" y="476"/>
                  <a:pt x="906" y="476"/>
                  <a:pt x="906" y="476"/>
                </a:cubicBezTo>
                <a:cubicBezTo>
                  <a:pt x="906" y="476"/>
                  <a:pt x="906" y="476"/>
                  <a:pt x="906" y="476"/>
                </a:cubicBezTo>
                <a:cubicBezTo>
                  <a:pt x="909" y="477"/>
                  <a:pt x="909" y="477"/>
                  <a:pt x="909" y="477"/>
                </a:cubicBezTo>
                <a:cubicBezTo>
                  <a:pt x="909" y="476"/>
                  <a:pt x="909" y="476"/>
                  <a:pt x="909" y="476"/>
                </a:cubicBezTo>
                <a:cubicBezTo>
                  <a:pt x="905" y="473"/>
                  <a:pt x="905" y="473"/>
                  <a:pt x="905" y="473"/>
                </a:cubicBezTo>
                <a:cubicBezTo>
                  <a:pt x="901" y="472"/>
                  <a:pt x="901" y="472"/>
                  <a:pt x="901" y="472"/>
                </a:cubicBezTo>
                <a:cubicBezTo>
                  <a:pt x="895" y="472"/>
                  <a:pt x="895" y="472"/>
                  <a:pt x="895" y="472"/>
                </a:cubicBezTo>
                <a:cubicBezTo>
                  <a:pt x="893" y="473"/>
                  <a:pt x="893" y="473"/>
                  <a:pt x="893" y="473"/>
                </a:cubicBezTo>
                <a:cubicBezTo>
                  <a:pt x="890" y="473"/>
                  <a:pt x="890" y="473"/>
                  <a:pt x="890" y="473"/>
                </a:cubicBezTo>
                <a:cubicBezTo>
                  <a:pt x="884" y="475"/>
                  <a:pt x="884" y="475"/>
                  <a:pt x="884" y="475"/>
                </a:cubicBezTo>
                <a:cubicBezTo>
                  <a:pt x="879" y="476"/>
                  <a:pt x="879" y="476"/>
                  <a:pt x="879" y="476"/>
                </a:cubicBezTo>
                <a:cubicBezTo>
                  <a:pt x="876" y="478"/>
                  <a:pt x="876" y="478"/>
                  <a:pt x="876" y="478"/>
                </a:cubicBezTo>
                <a:cubicBezTo>
                  <a:pt x="873" y="478"/>
                  <a:pt x="873" y="478"/>
                  <a:pt x="873" y="478"/>
                </a:cubicBezTo>
                <a:cubicBezTo>
                  <a:pt x="869" y="481"/>
                  <a:pt x="869" y="481"/>
                  <a:pt x="869" y="481"/>
                </a:cubicBezTo>
                <a:cubicBezTo>
                  <a:pt x="862" y="486"/>
                  <a:pt x="862" y="486"/>
                  <a:pt x="862" y="486"/>
                </a:cubicBezTo>
                <a:cubicBezTo>
                  <a:pt x="857" y="490"/>
                  <a:pt x="857" y="490"/>
                  <a:pt x="857" y="490"/>
                </a:cubicBezTo>
                <a:cubicBezTo>
                  <a:pt x="855" y="491"/>
                  <a:pt x="855" y="491"/>
                  <a:pt x="855" y="491"/>
                </a:cubicBezTo>
                <a:cubicBezTo>
                  <a:pt x="853" y="493"/>
                  <a:pt x="853" y="493"/>
                  <a:pt x="853" y="493"/>
                </a:cubicBezTo>
                <a:cubicBezTo>
                  <a:pt x="850" y="497"/>
                  <a:pt x="850" y="497"/>
                  <a:pt x="850" y="497"/>
                </a:cubicBezTo>
                <a:cubicBezTo>
                  <a:pt x="847" y="499"/>
                  <a:pt x="847" y="499"/>
                  <a:pt x="847" y="499"/>
                </a:cubicBezTo>
                <a:cubicBezTo>
                  <a:pt x="842" y="501"/>
                  <a:pt x="842" y="501"/>
                  <a:pt x="842" y="501"/>
                </a:cubicBezTo>
                <a:cubicBezTo>
                  <a:pt x="837" y="504"/>
                  <a:pt x="837" y="504"/>
                  <a:pt x="837" y="504"/>
                </a:cubicBezTo>
                <a:cubicBezTo>
                  <a:pt x="835" y="503"/>
                  <a:pt x="835" y="503"/>
                  <a:pt x="835" y="503"/>
                </a:cubicBezTo>
                <a:cubicBezTo>
                  <a:pt x="838" y="503"/>
                  <a:pt x="838" y="503"/>
                  <a:pt x="838" y="503"/>
                </a:cubicBezTo>
                <a:cubicBezTo>
                  <a:pt x="843" y="500"/>
                  <a:pt x="843" y="500"/>
                  <a:pt x="843" y="500"/>
                </a:cubicBezTo>
                <a:cubicBezTo>
                  <a:pt x="843" y="499"/>
                  <a:pt x="843" y="499"/>
                  <a:pt x="843" y="499"/>
                </a:cubicBezTo>
                <a:cubicBezTo>
                  <a:pt x="848" y="496"/>
                  <a:pt x="848" y="496"/>
                  <a:pt x="848" y="496"/>
                </a:cubicBezTo>
                <a:cubicBezTo>
                  <a:pt x="849" y="494"/>
                  <a:pt x="849" y="494"/>
                  <a:pt x="849" y="494"/>
                </a:cubicBezTo>
                <a:cubicBezTo>
                  <a:pt x="850" y="491"/>
                  <a:pt x="850" y="491"/>
                  <a:pt x="850" y="491"/>
                </a:cubicBezTo>
                <a:cubicBezTo>
                  <a:pt x="852" y="491"/>
                  <a:pt x="852" y="491"/>
                  <a:pt x="852" y="491"/>
                </a:cubicBezTo>
                <a:cubicBezTo>
                  <a:pt x="855" y="489"/>
                  <a:pt x="855" y="489"/>
                  <a:pt x="855" y="489"/>
                </a:cubicBezTo>
                <a:cubicBezTo>
                  <a:pt x="857" y="487"/>
                  <a:pt x="857" y="487"/>
                  <a:pt x="857" y="487"/>
                </a:cubicBezTo>
                <a:cubicBezTo>
                  <a:pt x="858" y="484"/>
                  <a:pt x="858" y="484"/>
                  <a:pt x="858" y="484"/>
                </a:cubicBezTo>
                <a:cubicBezTo>
                  <a:pt x="862" y="482"/>
                  <a:pt x="862" y="482"/>
                  <a:pt x="862" y="482"/>
                </a:cubicBezTo>
                <a:cubicBezTo>
                  <a:pt x="865" y="478"/>
                  <a:pt x="865" y="478"/>
                  <a:pt x="865" y="478"/>
                </a:cubicBezTo>
                <a:cubicBezTo>
                  <a:pt x="866" y="478"/>
                  <a:pt x="866" y="478"/>
                  <a:pt x="866" y="478"/>
                </a:cubicBezTo>
                <a:cubicBezTo>
                  <a:pt x="866" y="477"/>
                  <a:pt x="866" y="477"/>
                  <a:pt x="866" y="477"/>
                </a:cubicBezTo>
                <a:cubicBezTo>
                  <a:pt x="868" y="475"/>
                  <a:pt x="868" y="475"/>
                  <a:pt x="868" y="475"/>
                </a:cubicBezTo>
                <a:cubicBezTo>
                  <a:pt x="870" y="475"/>
                  <a:pt x="870" y="475"/>
                  <a:pt x="870" y="475"/>
                </a:cubicBezTo>
                <a:cubicBezTo>
                  <a:pt x="871" y="472"/>
                  <a:pt x="871" y="472"/>
                  <a:pt x="871" y="472"/>
                </a:cubicBezTo>
                <a:cubicBezTo>
                  <a:pt x="873" y="471"/>
                  <a:pt x="873" y="471"/>
                  <a:pt x="873" y="471"/>
                </a:cubicBezTo>
                <a:cubicBezTo>
                  <a:pt x="874" y="472"/>
                  <a:pt x="874" y="472"/>
                  <a:pt x="874" y="472"/>
                </a:cubicBezTo>
                <a:cubicBezTo>
                  <a:pt x="875" y="472"/>
                  <a:pt x="875" y="472"/>
                  <a:pt x="875" y="472"/>
                </a:cubicBezTo>
                <a:cubicBezTo>
                  <a:pt x="876" y="470"/>
                  <a:pt x="876" y="470"/>
                  <a:pt x="876" y="470"/>
                </a:cubicBezTo>
                <a:cubicBezTo>
                  <a:pt x="880" y="469"/>
                  <a:pt x="880" y="469"/>
                  <a:pt x="880" y="469"/>
                </a:cubicBezTo>
                <a:cubicBezTo>
                  <a:pt x="881" y="469"/>
                  <a:pt x="881" y="469"/>
                  <a:pt x="881" y="469"/>
                </a:cubicBezTo>
                <a:cubicBezTo>
                  <a:pt x="885" y="469"/>
                  <a:pt x="885" y="469"/>
                  <a:pt x="885" y="469"/>
                </a:cubicBezTo>
                <a:cubicBezTo>
                  <a:pt x="886" y="467"/>
                  <a:pt x="886" y="467"/>
                  <a:pt x="886" y="467"/>
                </a:cubicBezTo>
                <a:cubicBezTo>
                  <a:pt x="886" y="465"/>
                  <a:pt x="886" y="465"/>
                  <a:pt x="886" y="465"/>
                </a:cubicBezTo>
                <a:cubicBezTo>
                  <a:pt x="887" y="463"/>
                  <a:pt x="887" y="463"/>
                  <a:pt x="887" y="463"/>
                </a:cubicBezTo>
                <a:cubicBezTo>
                  <a:pt x="887" y="462"/>
                  <a:pt x="887" y="462"/>
                  <a:pt x="887" y="462"/>
                </a:cubicBezTo>
                <a:cubicBezTo>
                  <a:pt x="889" y="461"/>
                  <a:pt x="889" y="461"/>
                  <a:pt x="889" y="461"/>
                </a:cubicBezTo>
                <a:cubicBezTo>
                  <a:pt x="893" y="457"/>
                  <a:pt x="893" y="457"/>
                  <a:pt x="893" y="457"/>
                </a:cubicBezTo>
                <a:cubicBezTo>
                  <a:pt x="895" y="457"/>
                  <a:pt x="895" y="457"/>
                  <a:pt x="895" y="457"/>
                </a:cubicBezTo>
                <a:cubicBezTo>
                  <a:pt x="896" y="456"/>
                  <a:pt x="896" y="456"/>
                  <a:pt x="896" y="456"/>
                </a:cubicBezTo>
                <a:cubicBezTo>
                  <a:pt x="895" y="455"/>
                  <a:pt x="895" y="455"/>
                  <a:pt x="895" y="455"/>
                </a:cubicBezTo>
                <a:cubicBezTo>
                  <a:pt x="896" y="454"/>
                  <a:pt x="896" y="454"/>
                  <a:pt x="896" y="454"/>
                </a:cubicBezTo>
                <a:cubicBezTo>
                  <a:pt x="897" y="453"/>
                  <a:pt x="897" y="453"/>
                  <a:pt x="897" y="453"/>
                </a:cubicBezTo>
                <a:cubicBezTo>
                  <a:pt x="899" y="455"/>
                  <a:pt x="899" y="455"/>
                  <a:pt x="899" y="455"/>
                </a:cubicBezTo>
                <a:cubicBezTo>
                  <a:pt x="902" y="456"/>
                  <a:pt x="902" y="456"/>
                  <a:pt x="902" y="456"/>
                </a:cubicBezTo>
                <a:cubicBezTo>
                  <a:pt x="906" y="455"/>
                  <a:pt x="906" y="455"/>
                  <a:pt x="906" y="455"/>
                </a:cubicBezTo>
                <a:cubicBezTo>
                  <a:pt x="909" y="456"/>
                  <a:pt x="909" y="456"/>
                  <a:pt x="909" y="456"/>
                </a:cubicBezTo>
                <a:cubicBezTo>
                  <a:pt x="910" y="456"/>
                  <a:pt x="910" y="456"/>
                  <a:pt x="910" y="456"/>
                </a:cubicBezTo>
                <a:cubicBezTo>
                  <a:pt x="911" y="457"/>
                  <a:pt x="911" y="457"/>
                  <a:pt x="911" y="457"/>
                </a:cubicBezTo>
                <a:cubicBezTo>
                  <a:pt x="914" y="455"/>
                  <a:pt x="914" y="455"/>
                  <a:pt x="914" y="455"/>
                </a:cubicBezTo>
                <a:cubicBezTo>
                  <a:pt x="915" y="457"/>
                  <a:pt x="915" y="457"/>
                  <a:pt x="915" y="457"/>
                </a:cubicBezTo>
                <a:cubicBezTo>
                  <a:pt x="917" y="457"/>
                  <a:pt x="917" y="457"/>
                  <a:pt x="917" y="457"/>
                </a:cubicBezTo>
                <a:cubicBezTo>
                  <a:pt x="919" y="456"/>
                  <a:pt x="919" y="456"/>
                  <a:pt x="919" y="456"/>
                </a:cubicBezTo>
                <a:cubicBezTo>
                  <a:pt x="921" y="457"/>
                  <a:pt x="921" y="457"/>
                  <a:pt x="921" y="457"/>
                </a:cubicBezTo>
                <a:cubicBezTo>
                  <a:pt x="924" y="457"/>
                  <a:pt x="924" y="457"/>
                  <a:pt x="924" y="457"/>
                </a:cubicBezTo>
                <a:cubicBezTo>
                  <a:pt x="925" y="456"/>
                  <a:pt x="925" y="456"/>
                  <a:pt x="925" y="456"/>
                </a:cubicBezTo>
                <a:cubicBezTo>
                  <a:pt x="926" y="456"/>
                  <a:pt x="926" y="456"/>
                  <a:pt x="926" y="456"/>
                </a:cubicBezTo>
                <a:cubicBezTo>
                  <a:pt x="928" y="458"/>
                  <a:pt x="928" y="458"/>
                  <a:pt x="928" y="458"/>
                </a:cubicBezTo>
                <a:cubicBezTo>
                  <a:pt x="930" y="458"/>
                  <a:pt x="930" y="458"/>
                  <a:pt x="930" y="458"/>
                </a:cubicBezTo>
                <a:cubicBezTo>
                  <a:pt x="931" y="458"/>
                  <a:pt x="931" y="458"/>
                  <a:pt x="931" y="458"/>
                </a:cubicBezTo>
                <a:cubicBezTo>
                  <a:pt x="934" y="459"/>
                  <a:pt x="934" y="459"/>
                  <a:pt x="934" y="459"/>
                </a:cubicBezTo>
                <a:cubicBezTo>
                  <a:pt x="936" y="459"/>
                  <a:pt x="936" y="459"/>
                  <a:pt x="936" y="459"/>
                </a:cubicBezTo>
                <a:cubicBezTo>
                  <a:pt x="938" y="458"/>
                  <a:pt x="938" y="458"/>
                  <a:pt x="938" y="458"/>
                </a:cubicBezTo>
                <a:cubicBezTo>
                  <a:pt x="939" y="458"/>
                  <a:pt x="939" y="458"/>
                  <a:pt x="939" y="458"/>
                </a:cubicBezTo>
                <a:cubicBezTo>
                  <a:pt x="939" y="460"/>
                  <a:pt x="939" y="460"/>
                  <a:pt x="939" y="460"/>
                </a:cubicBezTo>
                <a:cubicBezTo>
                  <a:pt x="941" y="460"/>
                  <a:pt x="941" y="460"/>
                  <a:pt x="941" y="460"/>
                </a:cubicBezTo>
                <a:cubicBezTo>
                  <a:pt x="945" y="458"/>
                  <a:pt x="945" y="458"/>
                  <a:pt x="945" y="458"/>
                </a:cubicBezTo>
                <a:cubicBezTo>
                  <a:pt x="946" y="459"/>
                  <a:pt x="946" y="459"/>
                  <a:pt x="946" y="459"/>
                </a:cubicBezTo>
                <a:cubicBezTo>
                  <a:pt x="949" y="458"/>
                  <a:pt x="949" y="458"/>
                  <a:pt x="949" y="458"/>
                </a:cubicBezTo>
                <a:cubicBezTo>
                  <a:pt x="949" y="458"/>
                  <a:pt x="949" y="458"/>
                  <a:pt x="949" y="458"/>
                </a:cubicBezTo>
                <a:cubicBezTo>
                  <a:pt x="953" y="459"/>
                  <a:pt x="953" y="459"/>
                  <a:pt x="953" y="459"/>
                </a:cubicBezTo>
                <a:cubicBezTo>
                  <a:pt x="954" y="459"/>
                  <a:pt x="954" y="459"/>
                  <a:pt x="954" y="459"/>
                </a:cubicBezTo>
                <a:cubicBezTo>
                  <a:pt x="956" y="459"/>
                  <a:pt x="956" y="459"/>
                  <a:pt x="956" y="459"/>
                </a:cubicBezTo>
                <a:cubicBezTo>
                  <a:pt x="956" y="457"/>
                  <a:pt x="956" y="457"/>
                  <a:pt x="956" y="457"/>
                </a:cubicBezTo>
                <a:cubicBezTo>
                  <a:pt x="958" y="457"/>
                  <a:pt x="958" y="457"/>
                  <a:pt x="958" y="457"/>
                </a:cubicBezTo>
                <a:cubicBezTo>
                  <a:pt x="959" y="457"/>
                  <a:pt x="959" y="457"/>
                  <a:pt x="959" y="457"/>
                </a:cubicBezTo>
                <a:cubicBezTo>
                  <a:pt x="960" y="457"/>
                  <a:pt x="960" y="457"/>
                  <a:pt x="960" y="457"/>
                </a:cubicBezTo>
                <a:cubicBezTo>
                  <a:pt x="962" y="455"/>
                  <a:pt x="962" y="455"/>
                  <a:pt x="962" y="455"/>
                </a:cubicBezTo>
                <a:cubicBezTo>
                  <a:pt x="963" y="454"/>
                  <a:pt x="963" y="454"/>
                  <a:pt x="963" y="454"/>
                </a:cubicBezTo>
                <a:cubicBezTo>
                  <a:pt x="964" y="453"/>
                  <a:pt x="964" y="453"/>
                  <a:pt x="964" y="453"/>
                </a:cubicBezTo>
                <a:cubicBezTo>
                  <a:pt x="965" y="453"/>
                  <a:pt x="965" y="453"/>
                  <a:pt x="965" y="453"/>
                </a:cubicBezTo>
                <a:cubicBezTo>
                  <a:pt x="967" y="451"/>
                  <a:pt x="967" y="451"/>
                  <a:pt x="967" y="451"/>
                </a:cubicBezTo>
                <a:cubicBezTo>
                  <a:pt x="967" y="449"/>
                  <a:pt x="967" y="449"/>
                  <a:pt x="967" y="449"/>
                </a:cubicBezTo>
                <a:cubicBezTo>
                  <a:pt x="968" y="449"/>
                  <a:pt x="968" y="449"/>
                  <a:pt x="968" y="449"/>
                </a:cubicBezTo>
                <a:cubicBezTo>
                  <a:pt x="970" y="448"/>
                  <a:pt x="970" y="448"/>
                  <a:pt x="970" y="448"/>
                </a:cubicBezTo>
                <a:cubicBezTo>
                  <a:pt x="970" y="446"/>
                  <a:pt x="970" y="446"/>
                  <a:pt x="970" y="446"/>
                </a:cubicBezTo>
                <a:cubicBezTo>
                  <a:pt x="969" y="446"/>
                  <a:pt x="969" y="446"/>
                  <a:pt x="969" y="446"/>
                </a:cubicBezTo>
                <a:cubicBezTo>
                  <a:pt x="970" y="445"/>
                  <a:pt x="970" y="445"/>
                  <a:pt x="970" y="445"/>
                </a:cubicBezTo>
                <a:cubicBezTo>
                  <a:pt x="972" y="445"/>
                  <a:pt x="972" y="445"/>
                  <a:pt x="972" y="445"/>
                </a:cubicBezTo>
                <a:cubicBezTo>
                  <a:pt x="974" y="445"/>
                  <a:pt x="974" y="445"/>
                  <a:pt x="974" y="445"/>
                </a:cubicBezTo>
                <a:cubicBezTo>
                  <a:pt x="974" y="444"/>
                  <a:pt x="974" y="444"/>
                  <a:pt x="974" y="444"/>
                </a:cubicBezTo>
                <a:cubicBezTo>
                  <a:pt x="974" y="443"/>
                  <a:pt x="974" y="443"/>
                  <a:pt x="974" y="443"/>
                </a:cubicBezTo>
                <a:cubicBezTo>
                  <a:pt x="975" y="445"/>
                  <a:pt x="975" y="445"/>
                  <a:pt x="975" y="445"/>
                </a:cubicBezTo>
                <a:cubicBezTo>
                  <a:pt x="977" y="445"/>
                  <a:pt x="977" y="445"/>
                  <a:pt x="977" y="445"/>
                </a:cubicBezTo>
                <a:cubicBezTo>
                  <a:pt x="979" y="443"/>
                  <a:pt x="979" y="443"/>
                  <a:pt x="979" y="443"/>
                </a:cubicBezTo>
                <a:cubicBezTo>
                  <a:pt x="980" y="444"/>
                  <a:pt x="980" y="444"/>
                  <a:pt x="980" y="444"/>
                </a:cubicBezTo>
                <a:cubicBezTo>
                  <a:pt x="982" y="444"/>
                  <a:pt x="982" y="444"/>
                  <a:pt x="982" y="444"/>
                </a:cubicBezTo>
                <a:cubicBezTo>
                  <a:pt x="983" y="444"/>
                  <a:pt x="983" y="444"/>
                  <a:pt x="983" y="444"/>
                </a:cubicBezTo>
                <a:cubicBezTo>
                  <a:pt x="984" y="445"/>
                  <a:pt x="984" y="445"/>
                  <a:pt x="984" y="445"/>
                </a:cubicBezTo>
                <a:cubicBezTo>
                  <a:pt x="986" y="444"/>
                  <a:pt x="986" y="444"/>
                  <a:pt x="986" y="444"/>
                </a:cubicBezTo>
                <a:cubicBezTo>
                  <a:pt x="986" y="443"/>
                  <a:pt x="986" y="443"/>
                  <a:pt x="986" y="443"/>
                </a:cubicBezTo>
                <a:cubicBezTo>
                  <a:pt x="987" y="443"/>
                  <a:pt x="987" y="443"/>
                  <a:pt x="987" y="443"/>
                </a:cubicBezTo>
                <a:cubicBezTo>
                  <a:pt x="989" y="442"/>
                  <a:pt x="989" y="442"/>
                  <a:pt x="989" y="442"/>
                </a:cubicBezTo>
                <a:cubicBezTo>
                  <a:pt x="990" y="442"/>
                  <a:pt x="990" y="442"/>
                  <a:pt x="990" y="442"/>
                </a:cubicBezTo>
                <a:cubicBezTo>
                  <a:pt x="992" y="440"/>
                  <a:pt x="992" y="440"/>
                  <a:pt x="992" y="440"/>
                </a:cubicBezTo>
                <a:cubicBezTo>
                  <a:pt x="994" y="440"/>
                  <a:pt x="994" y="440"/>
                  <a:pt x="994" y="440"/>
                </a:cubicBezTo>
                <a:cubicBezTo>
                  <a:pt x="997" y="438"/>
                  <a:pt x="997" y="438"/>
                  <a:pt x="997" y="438"/>
                </a:cubicBezTo>
                <a:cubicBezTo>
                  <a:pt x="998" y="436"/>
                  <a:pt x="998" y="436"/>
                  <a:pt x="998" y="436"/>
                </a:cubicBezTo>
                <a:cubicBezTo>
                  <a:pt x="999" y="436"/>
                  <a:pt x="999" y="436"/>
                  <a:pt x="999" y="436"/>
                </a:cubicBezTo>
                <a:cubicBezTo>
                  <a:pt x="999" y="434"/>
                  <a:pt x="999" y="434"/>
                  <a:pt x="999" y="434"/>
                </a:cubicBezTo>
                <a:cubicBezTo>
                  <a:pt x="1000" y="432"/>
                  <a:pt x="1000" y="432"/>
                  <a:pt x="1000" y="432"/>
                </a:cubicBezTo>
                <a:cubicBezTo>
                  <a:pt x="999" y="432"/>
                  <a:pt x="999" y="432"/>
                  <a:pt x="999" y="432"/>
                </a:cubicBezTo>
                <a:cubicBezTo>
                  <a:pt x="997" y="432"/>
                  <a:pt x="997" y="432"/>
                  <a:pt x="997" y="432"/>
                </a:cubicBezTo>
                <a:cubicBezTo>
                  <a:pt x="996" y="431"/>
                  <a:pt x="996" y="431"/>
                  <a:pt x="996" y="431"/>
                </a:cubicBezTo>
                <a:cubicBezTo>
                  <a:pt x="997" y="431"/>
                  <a:pt x="997" y="431"/>
                  <a:pt x="997" y="431"/>
                </a:cubicBezTo>
                <a:cubicBezTo>
                  <a:pt x="999" y="431"/>
                  <a:pt x="999" y="431"/>
                  <a:pt x="999" y="431"/>
                </a:cubicBezTo>
                <a:cubicBezTo>
                  <a:pt x="1000" y="431"/>
                  <a:pt x="1000" y="431"/>
                  <a:pt x="1000" y="431"/>
                </a:cubicBezTo>
                <a:cubicBezTo>
                  <a:pt x="999" y="429"/>
                  <a:pt x="999" y="429"/>
                  <a:pt x="999" y="429"/>
                </a:cubicBezTo>
                <a:cubicBezTo>
                  <a:pt x="997" y="429"/>
                  <a:pt x="997" y="429"/>
                  <a:pt x="997" y="429"/>
                </a:cubicBezTo>
                <a:cubicBezTo>
                  <a:pt x="994" y="428"/>
                  <a:pt x="994" y="428"/>
                  <a:pt x="994" y="428"/>
                </a:cubicBezTo>
                <a:cubicBezTo>
                  <a:pt x="993" y="426"/>
                  <a:pt x="993" y="426"/>
                  <a:pt x="993" y="426"/>
                </a:cubicBezTo>
                <a:cubicBezTo>
                  <a:pt x="996" y="428"/>
                  <a:pt x="996" y="428"/>
                  <a:pt x="996" y="428"/>
                </a:cubicBezTo>
                <a:cubicBezTo>
                  <a:pt x="997" y="427"/>
                  <a:pt x="997" y="427"/>
                  <a:pt x="997" y="427"/>
                </a:cubicBezTo>
                <a:cubicBezTo>
                  <a:pt x="998" y="425"/>
                  <a:pt x="998" y="425"/>
                  <a:pt x="998" y="425"/>
                </a:cubicBezTo>
                <a:cubicBezTo>
                  <a:pt x="999" y="425"/>
                  <a:pt x="999" y="425"/>
                  <a:pt x="999" y="425"/>
                </a:cubicBezTo>
                <a:cubicBezTo>
                  <a:pt x="1000" y="423"/>
                  <a:pt x="1000" y="423"/>
                  <a:pt x="1000" y="423"/>
                </a:cubicBezTo>
                <a:cubicBezTo>
                  <a:pt x="997" y="422"/>
                  <a:pt x="997" y="422"/>
                  <a:pt x="997" y="422"/>
                </a:cubicBezTo>
                <a:cubicBezTo>
                  <a:pt x="999" y="421"/>
                  <a:pt x="999" y="421"/>
                  <a:pt x="999" y="421"/>
                </a:cubicBezTo>
                <a:cubicBezTo>
                  <a:pt x="1000" y="421"/>
                  <a:pt x="1000" y="421"/>
                  <a:pt x="1000" y="421"/>
                </a:cubicBezTo>
                <a:cubicBezTo>
                  <a:pt x="1002" y="420"/>
                  <a:pt x="1002" y="420"/>
                  <a:pt x="1002" y="420"/>
                </a:cubicBezTo>
                <a:cubicBezTo>
                  <a:pt x="1002" y="418"/>
                  <a:pt x="1002" y="418"/>
                  <a:pt x="1002" y="418"/>
                </a:cubicBezTo>
                <a:cubicBezTo>
                  <a:pt x="999" y="417"/>
                  <a:pt x="999" y="417"/>
                  <a:pt x="999" y="417"/>
                </a:cubicBezTo>
                <a:cubicBezTo>
                  <a:pt x="998" y="415"/>
                  <a:pt x="998" y="415"/>
                  <a:pt x="998" y="415"/>
                </a:cubicBezTo>
                <a:cubicBezTo>
                  <a:pt x="999" y="415"/>
                  <a:pt x="999" y="415"/>
                  <a:pt x="999" y="415"/>
                </a:cubicBezTo>
                <a:cubicBezTo>
                  <a:pt x="1001" y="416"/>
                  <a:pt x="1001" y="416"/>
                  <a:pt x="1001" y="416"/>
                </a:cubicBezTo>
                <a:cubicBezTo>
                  <a:pt x="1001" y="415"/>
                  <a:pt x="1001" y="415"/>
                  <a:pt x="1001" y="415"/>
                </a:cubicBezTo>
                <a:cubicBezTo>
                  <a:pt x="998" y="414"/>
                  <a:pt x="998" y="414"/>
                  <a:pt x="998" y="414"/>
                </a:cubicBezTo>
                <a:cubicBezTo>
                  <a:pt x="995" y="414"/>
                  <a:pt x="995" y="414"/>
                  <a:pt x="995" y="414"/>
                </a:cubicBezTo>
                <a:cubicBezTo>
                  <a:pt x="996" y="412"/>
                  <a:pt x="996" y="412"/>
                  <a:pt x="996" y="412"/>
                </a:cubicBezTo>
                <a:cubicBezTo>
                  <a:pt x="996" y="412"/>
                  <a:pt x="996" y="412"/>
                  <a:pt x="996" y="412"/>
                </a:cubicBezTo>
                <a:cubicBezTo>
                  <a:pt x="996" y="411"/>
                  <a:pt x="996" y="411"/>
                  <a:pt x="996" y="411"/>
                </a:cubicBezTo>
                <a:cubicBezTo>
                  <a:pt x="994" y="411"/>
                  <a:pt x="994" y="411"/>
                  <a:pt x="994" y="411"/>
                </a:cubicBezTo>
                <a:cubicBezTo>
                  <a:pt x="991" y="413"/>
                  <a:pt x="991" y="413"/>
                  <a:pt x="991" y="413"/>
                </a:cubicBezTo>
                <a:cubicBezTo>
                  <a:pt x="990" y="414"/>
                  <a:pt x="990" y="414"/>
                  <a:pt x="990" y="414"/>
                </a:cubicBezTo>
                <a:cubicBezTo>
                  <a:pt x="989" y="415"/>
                  <a:pt x="989" y="415"/>
                  <a:pt x="989" y="415"/>
                </a:cubicBezTo>
                <a:cubicBezTo>
                  <a:pt x="988" y="414"/>
                  <a:pt x="988" y="414"/>
                  <a:pt x="988" y="414"/>
                </a:cubicBezTo>
                <a:cubicBezTo>
                  <a:pt x="986" y="414"/>
                  <a:pt x="986" y="414"/>
                  <a:pt x="986" y="414"/>
                </a:cubicBezTo>
                <a:cubicBezTo>
                  <a:pt x="987" y="412"/>
                  <a:pt x="987" y="412"/>
                  <a:pt x="987" y="412"/>
                </a:cubicBezTo>
                <a:cubicBezTo>
                  <a:pt x="988" y="412"/>
                  <a:pt x="988" y="412"/>
                  <a:pt x="988" y="412"/>
                </a:cubicBezTo>
                <a:cubicBezTo>
                  <a:pt x="991" y="410"/>
                  <a:pt x="991" y="410"/>
                  <a:pt x="991" y="410"/>
                </a:cubicBezTo>
                <a:cubicBezTo>
                  <a:pt x="991" y="408"/>
                  <a:pt x="991" y="408"/>
                  <a:pt x="991" y="408"/>
                </a:cubicBezTo>
                <a:cubicBezTo>
                  <a:pt x="989" y="405"/>
                  <a:pt x="989" y="405"/>
                  <a:pt x="989" y="405"/>
                </a:cubicBezTo>
                <a:cubicBezTo>
                  <a:pt x="986" y="404"/>
                  <a:pt x="986" y="404"/>
                  <a:pt x="986" y="404"/>
                </a:cubicBezTo>
                <a:cubicBezTo>
                  <a:pt x="982" y="405"/>
                  <a:pt x="982" y="405"/>
                  <a:pt x="982" y="405"/>
                </a:cubicBezTo>
                <a:cubicBezTo>
                  <a:pt x="980" y="405"/>
                  <a:pt x="980" y="405"/>
                  <a:pt x="980" y="405"/>
                </a:cubicBezTo>
                <a:cubicBezTo>
                  <a:pt x="981" y="406"/>
                  <a:pt x="981" y="406"/>
                  <a:pt x="981" y="406"/>
                </a:cubicBezTo>
                <a:cubicBezTo>
                  <a:pt x="983" y="406"/>
                  <a:pt x="983" y="406"/>
                  <a:pt x="983" y="406"/>
                </a:cubicBezTo>
                <a:cubicBezTo>
                  <a:pt x="984" y="406"/>
                  <a:pt x="984" y="406"/>
                  <a:pt x="984" y="406"/>
                </a:cubicBezTo>
                <a:cubicBezTo>
                  <a:pt x="982" y="406"/>
                  <a:pt x="982" y="406"/>
                  <a:pt x="982" y="406"/>
                </a:cubicBezTo>
                <a:cubicBezTo>
                  <a:pt x="979" y="406"/>
                  <a:pt x="979" y="406"/>
                  <a:pt x="979" y="406"/>
                </a:cubicBezTo>
                <a:cubicBezTo>
                  <a:pt x="976" y="408"/>
                  <a:pt x="976" y="408"/>
                  <a:pt x="976" y="408"/>
                </a:cubicBezTo>
                <a:cubicBezTo>
                  <a:pt x="974" y="408"/>
                  <a:pt x="974" y="408"/>
                  <a:pt x="974" y="408"/>
                </a:cubicBezTo>
                <a:cubicBezTo>
                  <a:pt x="972" y="410"/>
                  <a:pt x="972" y="410"/>
                  <a:pt x="972" y="410"/>
                </a:cubicBezTo>
                <a:cubicBezTo>
                  <a:pt x="971" y="412"/>
                  <a:pt x="971" y="412"/>
                  <a:pt x="971" y="412"/>
                </a:cubicBezTo>
                <a:cubicBezTo>
                  <a:pt x="970" y="412"/>
                  <a:pt x="970" y="412"/>
                  <a:pt x="970" y="412"/>
                </a:cubicBezTo>
                <a:cubicBezTo>
                  <a:pt x="968" y="414"/>
                  <a:pt x="968" y="414"/>
                  <a:pt x="968" y="414"/>
                </a:cubicBezTo>
                <a:cubicBezTo>
                  <a:pt x="965" y="414"/>
                  <a:pt x="965" y="414"/>
                  <a:pt x="965" y="414"/>
                </a:cubicBezTo>
                <a:cubicBezTo>
                  <a:pt x="963" y="417"/>
                  <a:pt x="963" y="417"/>
                  <a:pt x="963" y="417"/>
                </a:cubicBezTo>
                <a:cubicBezTo>
                  <a:pt x="962" y="417"/>
                  <a:pt x="962" y="417"/>
                  <a:pt x="962" y="417"/>
                </a:cubicBezTo>
                <a:cubicBezTo>
                  <a:pt x="961" y="418"/>
                  <a:pt x="961" y="418"/>
                  <a:pt x="961" y="418"/>
                </a:cubicBezTo>
                <a:cubicBezTo>
                  <a:pt x="960" y="418"/>
                  <a:pt x="960" y="418"/>
                  <a:pt x="960" y="418"/>
                </a:cubicBezTo>
                <a:cubicBezTo>
                  <a:pt x="959" y="416"/>
                  <a:pt x="959" y="416"/>
                  <a:pt x="959" y="416"/>
                </a:cubicBezTo>
                <a:cubicBezTo>
                  <a:pt x="960" y="415"/>
                  <a:pt x="960" y="415"/>
                  <a:pt x="960" y="415"/>
                </a:cubicBezTo>
                <a:cubicBezTo>
                  <a:pt x="961" y="415"/>
                  <a:pt x="961" y="415"/>
                  <a:pt x="961" y="415"/>
                </a:cubicBezTo>
                <a:cubicBezTo>
                  <a:pt x="962" y="414"/>
                  <a:pt x="962" y="414"/>
                  <a:pt x="962" y="414"/>
                </a:cubicBezTo>
                <a:cubicBezTo>
                  <a:pt x="958" y="411"/>
                  <a:pt x="958" y="411"/>
                  <a:pt x="958" y="411"/>
                </a:cubicBezTo>
                <a:cubicBezTo>
                  <a:pt x="958" y="410"/>
                  <a:pt x="958" y="410"/>
                  <a:pt x="958" y="410"/>
                </a:cubicBezTo>
                <a:cubicBezTo>
                  <a:pt x="956" y="409"/>
                  <a:pt x="956" y="409"/>
                  <a:pt x="956" y="409"/>
                </a:cubicBezTo>
                <a:cubicBezTo>
                  <a:pt x="957" y="408"/>
                  <a:pt x="957" y="408"/>
                  <a:pt x="957" y="408"/>
                </a:cubicBezTo>
                <a:cubicBezTo>
                  <a:pt x="957" y="407"/>
                  <a:pt x="957" y="407"/>
                  <a:pt x="957" y="407"/>
                </a:cubicBezTo>
                <a:cubicBezTo>
                  <a:pt x="959" y="410"/>
                  <a:pt x="959" y="410"/>
                  <a:pt x="959" y="410"/>
                </a:cubicBezTo>
                <a:cubicBezTo>
                  <a:pt x="962" y="413"/>
                  <a:pt x="962" y="413"/>
                  <a:pt x="962" y="413"/>
                </a:cubicBezTo>
                <a:cubicBezTo>
                  <a:pt x="963" y="412"/>
                  <a:pt x="963" y="412"/>
                  <a:pt x="963" y="412"/>
                </a:cubicBezTo>
                <a:cubicBezTo>
                  <a:pt x="963" y="410"/>
                  <a:pt x="963" y="410"/>
                  <a:pt x="963" y="410"/>
                </a:cubicBezTo>
                <a:cubicBezTo>
                  <a:pt x="966" y="410"/>
                  <a:pt x="966" y="410"/>
                  <a:pt x="966" y="410"/>
                </a:cubicBezTo>
                <a:cubicBezTo>
                  <a:pt x="967" y="409"/>
                  <a:pt x="967" y="409"/>
                  <a:pt x="967" y="409"/>
                </a:cubicBezTo>
                <a:cubicBezTo>
                  <a:pt x="970" y="407"/>
                  <a:pt x="970" y="407"/>
                  <a:pt x="970" y="407"/>
                </a:cubicBezTo>
                <a:cubicBezTo>
                  <a:pt x="974" y="406"/>
                  <a:pt x="974" y="406"/>
                  <a:pt x="974" y="406"/>
                </a:cubicBezTo>
                <a:cubicBezTo>
                  <a:pt x="978" y="405"/>
                  <a:pt x="978" y="405"/>
                  <a:pt x="978" y="405"/>
                </a:cubicBezTo>
                <a:cubicBezTo>
                  <a:pt x="978" y="405"/>
                  <a:pt x="978" y="405"/>
                  <a:pt x="978" y="405"/>
                </a:cubicBezTo>
                <a:cubicBezTo>
                  <a:pt x="976" y="404"/>
                  <a:pt x="976" y="404"/>
                  <a:pt x="976" y="404"/>
                </a:cubicBezTo>
                <a:cubicBezTo>
                  <a:pt x="972" y="405"/>
                  <a:pt x="972" y="405"/>
                  <a:pt x="972" y="405"/>
                </a:cubicBezTo>
                <a:cubicBezTo>
                  <a:pt x="969" y="406"/>
                  <a:pt x="969" y="406"/>
                  <a:pt x="969" y="406"/>
                </a:cubicBezTo>
                <a:cubicBezTo>
                  <a:pt x="969" y="405"/>
                  <a:pt x="969" y="405"/>
                  <a:pt x="969" y="405"/>
                </a:cubicBezTo>
                <a:cubicBezTo>
                  <a:pt x="974" y="404"/>
                  <a:pt x="974" y="404"/>
                  <a:pt x="974" y="404"/>
                </a:cubicBezTo>
                <a:cubicBezTo>
                  <a:pt x="978" y="404"/>
                  <a:pt x="978" y="404"/>
                  <a:pt x="978" y="404"/>
                </a:cubicBezTo>
                <a:cubicBezTo>
                  <a:pt x="980" y="402"/>
                  <a:pt x="980" y="402"/>
                  <a:pt x="980" y="402"/>
                </a:cubicBezTo>
                <a:cubicBezTo>
                  <a:pt x="983" y="401"/>
                  <a:pt x="983" y="401"/>
                  <a:pt x="983" y="401"/>
                </a:cubicBezTo>
                <a:cubicBezTo>
                  <a:pt x="984" y="401"/>
                  <a:pt x="984" y="401"/>
                  <a:pt x="984" y="401"/>
                </a:cubicBezTo>
                <a:cubicBezTo>
                  <a:pt x="988" y="401"/>
                  <a:pt x="988" y="401"/>
                  <a:pt x="988" y="401"/>
                </a:cubicBezTo>
                <a:cubicBezTo>
                  <a:pt x="988" y="400"/>
                  <a:pt x="988" y="400"/>
                  <a:pt x="988" y="400"/>
                </a:cubicBezTo>
                <a:cubicBezTo>
                  <a:pt x="991" y="400"/>
                  <a:pt x="991" y="400"/>
                  <a:pt x="991" y="400"/>
                </a:cubicBezTo>
                <a:cubicBezTo>
                  <a:pt x="989" y="398"/>
                  <a:pt x="989" y="398"/>
                  <a:pt x="989" y="398"/>
                </a:cubicBezTo>
                <a:cubicBezTo>
                  <a:pt x="984" y="397"/>
                  <a:pt x="984" y="397"/>
                  <a:pt x="984" y="397"/>
                </a:cubicBezTo>
                <a:cubicBezTo>
                  <a:pt x="985" y="396"/>
                  <a:pt x="985" y="396"/>
                  <a:pt x="985" y="396"/>
                </a:cubicBezTo>
                <a:cubicBezTo>
                  <a:pt x="986" y="396"/>
                  <a:pt x="986" y="396"/>
                  <a:pt x="986" y="396"/>
                </a:cubicBezTo>
                <a:cubicBezTo>
                  <a:pt x="987" y="394"/>
                  <a:pt x="987" y="394"/>
                  <a:pt x="987" y="394"/>
                </a:cubicBezTo>
                <a:cubicBezTo>
                  <a:pt x="986" y="393"/>
                  <a:pt x="986" y="393"/>
                  <a:pt x="986" y="393"/>
                </a:cubicBezTo>
                <a:cubicBezTo>
                  <a:pt x="983" y="394"/>
                  <a:pt x="983" y="394"/>
                  <a:pt x="983" y="394"/>
                </a:cubicBezTo>
                <a:cubicBezTo>
                  <a:pt x="981" y="396"/>
                  <a:pt x="981" y="396"/>
                  <a:pt x="981" y="396"/>
                </a:cubicBezTo>
                <a:cubicBezTo>
                  <a:pt x="979" y="394"/>
                  <a:pt x="979" y="394"/>
                  <a:pt x="979" y="394"/>
                </a:cubicBezTo>
                <a:cubicBezTo>
                  <a:pt x="977" y="395"/>
                  <a:pt x="977" y="395"/>
                  <a:pt x="977" y="395"/>
                </a:cubicBezTo>
                <a:cubicBezTo>
                  <a:pt x="976" y="394"/>
                  <a:pt x="976" y="394"/>
                  <a:pt x="976" y="394"/>
                </a:cubicBezTo>
                <a:cubicBezTo>
                  <a:pt x="978" y="393"/>
                  <a:pt x="978" y="393"/>
                  <a:pt x="978" y="393"/>
                </a:cubicBezTo>
                <a:cubicBezTo>
                  <a:pt x="978" y="390"/>
                  <a:pt x="978" y="390"/>
                  <a:pt x="978" y="390"/>
                </a:cubicBezTo>
                <a:cubicBezTo>
                  <a:pt x="978" y="389"/>
                  <a:pt x="978" y="389"/>
                  <a:pt x="978" y="389"/>
                </a:cubicBezTo>
                <a:cubicBezTo>
                  <a:pt x="975" y="391"/>
                  <a:pt x="975" y="391"/>
                  <a:pt x="975" y="391"/>
                </a:cubicBezTo>
                <a:cubicBezTo>
                  <a:pt x="975" y="390"/>
                  <a:pt x="975" y="390"/>
                  <a:pt x="975" y="390"/>
                </a:cubicBezTo>
                <a:cubicBezTo>
                  <a:pt x="976" y="389"/>
                  <a:pt x="976" y="389"/>
                  <a:pt x="976" y="389"/>
                </a:cubicBezTo>
                <a:cubicBezTo>
                  <a:pt x="976" y="389"/>
                  <a:pt x="976" y="389"/>
                  <a:pt x="976" y="389"/>
                </a:cubicBezTo>
                <a:cubicBezTo>
                  <a:pt x="972" y="392"/>
                  <a:pt x="972" y="392"/>
                  <a:pt x="972" y="392"/>
                </a:cubicBezTo>
                <a:cubicBezTo>
                  <a:pt x="970" y="393"/>
                  <a:pt x="970" y="393"/>
                  <a:pt x="970" y="393"/>
                </a:cubicBezTo>
                <a:cubicBezTo>
                  <a:pt x="969" y="393"/>
                  <a:pt x="969" y="393"/>
                  <a:pt x="969" y="393"/>
                </a:cubicBezTo>
                <a:cubicBezTo>
                  <a:pt x="971" y="391"/>
                  <a:pt x="971" y="391"/>
                  <a:pt x="971" y="391"/>
                </a:cubicBezTo>
                <a:cubicBezTo>
                  <a:pt x="974" y="389"/>
                  <a:pt x="974" y="389"/>
                  <a:pt x="974" y="389"/>
                </a:cubicBezTo>
                <a:cubicBezTo>
                  <a:pt x="973" y="388"/>
                  <a:pt x="973" y="388"/>
                  <a:pt x="973" y="388"/>
                </a:cubicBezTo>
                <a:cubicBezTo>
                  <a:pt x="970" y="390"/>
                  <a:pt x="970" y="390"/>
                  <a:pt x="970" y="390"/>
                </a:cubicBezTo>
                <a:cubicBezTo>
                  <a:pt x="969" y="389"/>
                  <a:pt x="969" y="389"/>
                  <a:pt x="969" y="389"/>
                </a:cubicBezTo>
                <a:cubicBezTo>
                  <a:pt x="970" y="388"/>
                  <a:pt x="970" y="388"/>
                  <a:pt x="970" y="388"/>
                </a:cubicBezTo>
                <a:cubicBezTo>
                  <a:pt x="972" y="387"/>
                  <a:pt x="972" y="387"/>
                  <a:pt x="972" y="387"/>
                </a:cubicBezTo>
                <a:cubicBezTo>
                  <a:pt x="972" y="387"/>
                  <a:pt x="972" y="387"/>
                  <a:pt x="972" y="387"/>
                </a:cubicBezTo>
                <a:cubicBezTo>
                  <a:pt x="970" y="387"/>
                  <a:pt x="970" y="387"/>
                  <a:pt x="970" y="387"/>
                </a:cubicBezTo>
                <a:cubicBezTo>
                  <a:pt x="968" y="389"/>
                  <a:pt x="968" y="389"/>
                  <a:pt x="968" y="389"/>
                </a:cubicBezTo>
                <a:cubicBezTo>
                  <a:pt x="966" y="391"/>
                  <a:pt x="966" y="391"/>
                  <a:pt x="966" y="391"/>
                </a:cubicBezTo>
                <a:cubicBezTo>
                  <a:pt x="965" y="391"/>
                  <a:pt x="965" y="391"/>
                  <a:pt x="965" y="391"/>
                </a:cubicBezTo>
                <a:cubicBezTo>
                  <a:pt x="966" y="389"/>
                  <a:pt x="966" y="389"/>
                  <a:pt x="966" y="389"/>
                </a:cubicBezTo>
                <a:cubicBezTo>
                  <a:pt x="967" y="388"/>
                  <a:pt x="967" y="388"/>
                  <a:pt x="967" y="388"/>
                </a:cubicBezTo>
                <a:cubicBezTo>
                  <a:pt x="967" y="387"/>
                  <a:pt x="967" y="387"/>
                  <a:pt x="967" y="387"/>
                </a:cubicBezTo>
                <a:cubicBezTo>
                  <a:pt x="966" y="387"/>
                  <a:pt x="966" y="387"/>
                  <a:pt x="966" y="387"/>
                </a:cubicBezTo>
                <a:cubicBezTo>
                  <a:pt x="962" y="390"/>
                  <a:pt x="962" y="390"/>
                  <a:pt x="962" y="390"/>
                </a:cubicBezTo>
                <a:cubicBezTo>
                  <a:pt x="960" y="391"/>
                  <a:pt x="960" y="391"/>
                  <a:pt x="960" y="391"/>
                </a:cubicBezTo>
                <a:cubicBezTo>
                  <a:pt x="958" y="390"/>
                  <a:pt x="958" y="390"/>
                  <a:pt x="958" y="390"/>
                </a:cubicBezTo>
                <a:cubicBezTo>
                  <a:pt x="961" y="390"/>
                  <a:pt x="961" y="390"/>
                  <a:pt x="961" y="390"/>
                </a:cubicBezTo>
                <a:cubicBezTo>
                  <a:pt x="962" y="389"/>
                  <a:pt x="962" y="389"/>
                  <a:pt x="962" y="389"/>
                </a:cubicBezTo>
                <a:cubicBezTo>
                  <a:pt x="965" y="385"/>
                  <a:pt x="965" y="385"/>
                  <a:pt x="965" y="385"/>
                </a:cubicBezTo>
                <a:cubicBezTo>
                  <a:pt x="968" y="383"/>
                  <a:pt x="968" y="383"/>
                  <a:pt x="968" y="383"/>
                </a:cubicBezTo>
                <a:cubicBezTo>
                  <a:pt x="967" y="382"/>
                  <a:pt x="967" y="382"/>
                  <a:pt x="967" y="382"/>
                </a:cubicBezTo>
                <a:cubicBezTo>
                  <a:pt x="967" y="380"/>
                  <a:pt x="967" y="380"/>
                  <a:pt x="967" y="380"/>
                </a:cubicBezTo>
                <a:cubicBezTo>
                  <a:pt x="966" y="380"/>
                  <a:pt x="966" y="380"/>
                  <a:pt x="966" y="380"/>
                </a:cubicBezTo>
                <a:cubicBezTo>
                  <a:pt x="964" y="383"/>
                  <a:pt x="964" y="383"/>
                  <a:pt x="964" y="383"/>
                </a:cubicBezTo>
                <a:cubicBezTo>
                  <a:pt x="964" y="383"/>
                  <a:pt x="964" y="383"/>
                  <a:pt x="964" y="383"/>
                </a:cubicBezTo>
                <a:cubicBezTo>
                  <a:pt x="964" y="382"/>
                  <a:pt x="964" y="382"/>
                  <a:pt x="964" y="382"/>
                </a:cubicBezTo>
                <a:cubicBezTo>
                  <a:pt x="964" y="381"/>
                  <a:pt x="964" y="381"/>
                  <a:pt x="964" y="381"/>
                </a:cubicBezTo>
                <a:cubicBezTo>
                  <a:pt x="964" y="378"/>
                  <a:pt x="964" y="378"/>
                  <a:pt x="964" y="378"/>
                </a:cubicBezTo>
                <a:cubicBezTo>
                  <a:pt x="963" y="378"/>
                  <a:pt x="963" y="378"/>
                  <a:pt x="963" y="378"/>
                </a:cubicBezTo>
                <a:cubicBezTo>
                  <a:pt x="962" y="378"/>
                  <a:pt x="962" y="378"/>
                  <a:pt x="962" y="378"/>
                </a:cubicBezTo>
                <a:cubicBezTo>
                  <a:pt x="961" y="379"/>
                  <a:pt x="961" y="379"/>
                  <a:pt x="961" y="379"/>
                </a:cubicBezTo>
                <a:cubicBezTo>
                  <a:pt x="960" y="378"/>
                  <a:pt x="960" y="378"/>
                  <a:pt x="960" y="378"/>
                </a:cubicBezTo>
                <a:cubicBezTo>
                  <a:pt x="960" y="377"/>
                  <a:pt x="960" y="377"/>
                  <a:pt x="960" y="377"/>
                </a:cubicBezTo>
                <a:cubicBezTo>
                  <a:pt x="960" y="376"/>
                  <a:pt x="960" y="376"/>
                  <a:pt x="960" y="376"/>
                </a:cubicBezTo>
                <a:cubicBezTo>
                  <a:pt x="959" y="376"/>
                  <a:pt x="959" y="376"/>
                  <a:pt x="959" y="376"/>
                </a:cubicBezTo>
                <a:cubicBezTo>
                  <a:pt x="960" y="375"/>
                  <a:pt x="960" y="375"/>
                  <a:pt x="960" y="375"/>
                </a:cubicBezTo>
                <a:cubicBezTo>
                  <a:pt x="959" y="374"/>
                  <a:pt x="959" y="374"/>
                  <a:pt x="959" y="374"/>
                </a:cubicBezTo>
                <a:cubicBezTo>
                  <a:pt x="959" y="373"/>
                  <a:pt x="959" y="373"/>
                  <a:pt x="959" y="373"/>
                </a:cubicBezTo>
                <a:cubicBezTo>
                  <a:pt x="958" y="372"/>
                  <a:pt x="958" y="372"/>
                  <a:pt x="958" y="372"/>
                </a:cubicBezTo>
                <a:cubicBezTo>
                  <a:pt x="955" y="373"/>
                  <a:pt x="955" y="373"/>
                  <a:pt x="955" y="373"/>
                </a:cubicBezTo>
                <a:cubicBezTo>
                  <a:pt x="955" y="374"/>
                  <a:pt x="955" y="374"/>
                  <a:pt x="955" y="374"/>
                </a:cubicBezTo>
                <a:cubicBezTo>
                  <a:pt x="953" y="374"/>
                  <a:pt x="953" y="374"/>
                  <a:pt x="953" y="374"/>
                </a:cubicBezTo>
                <a:cubicBezTo>
                  <a:pt x="950" y="373"/>
                  <a:pt x="950" y="373"/>
                  <a:pt x="950" y="373"/>
                </a:cubicBezTo>
                <a:cubicBezTo>
                  <a:pt x="953" y="373"/>
                  <a:pt x="953" y="373"/>
                  <a:pt x="953" y="373"/>
                </a:cubicBezTo>
                <a:cubicBezTo>
                  <a:pt x="953" y="372"/>
                  <a:pt x="953" y="372"/>
                  <a:pt x="953" y="372"/>
                </a:cubicBezTo>
                <a:cubicBezTo>
                  <a:pt x="956" y="372"/>
                  <a:pt x="956" y="372"/>
                  <a:pt x="956" y="372"/>
                </a:cubicBezTo>
                <a:cubicBezTo>
                  <a:pt x="956" y="371"/>
                  <a:pt x="956" y="371"/>
                  <a:pt x="956" y="371"/>
                </a:cubicBezTo>
                <a:cubicBezTo>
                  <a:pt x="955" y="370"/>
                  <a:pt x="955" y="370"/>
                  <a:pt x="955" y="370"/>
                </a:cubicBezTo>
                <a:cubicBezTo>
                  <a:pt x="953" y="368"/>
                  <a:pt x="953" y="368"/>
                  <a:pt x="953" y="368"/>
                </a:cubicBezTo>
                <a:cubicBezTo>
                  <a:pt x="953" y="366"/>
                  <a:pt x="953" y="366"/>
                  <a:pt x="953" y="366"/>
                </a:cubicBezTo>
                <a:cubicBezTo>
                  <a:pt x="950" y="364"/>
                  <a:pt x="950" y="364"/>
                  <a:pt x="950" y="364"/>
                </a:cubicBezTo>
                <a:cubicBezTo>
                  <a:pt x="953" y="364"/>
                  <a:pt x="953" y="364"/>
                  <a:pt x="953" y="364"/>
                </a:cubicBezTo>
                <a:cubicBezTo>
                  <a:pt x="956" y="366"/>
                  <a:pt x="956" y="366"/>
                  <a:pt x="956" y="366"/>
                </a:cubicBezTo>
                <a:cubicBezTo>
                  <a:pt x="958" y="366"/>
                  <a:pt x="958" y="366"/>
                  <a:pt x="958" y="366"/>
                </a:cubicBezTo>
                <a:cubicBezTo>
                  <a:pt x="958" y="364"/>
                  <a:pt x="958" y="364"/>
                  <a:pt x="958" y="364"/>
                </a:cubicBezTo>
                <a:cubicBezTo>
                  <a:pt x="956" y="364"/>
                  <a:pt x="956" y="364"/>
                  <a:pt x="956" y="364"/>
                </a:cubicBezTo>
                <a:cubicBezTo>
                  <a:pt x="957" y="363"/>
                  <a:pt x="957" y="363"/>
                  <a:pt x="957" y="363"/>
                </a:cubicBezTo>
                <a:cubicBezTo>
                  <a:pt x="958" y="363"/>
                  <a:pt x="958" y="363"/>
                  <a:pt x="958" y="363"/>
                </a:cubicBezTo>
                <a:cubicBezTo>
                  <a:pt x="961" y="361"/>
                  <a:pt x="961" y="361"/>
                  <a:pt x="961" y="361"/>
                </a:cubicBezTo>
                <a:cubicBezTo>
                  <a:pt x="962" y="360"/>
                  <a:pt x="962" y="360"/>
                  <a:pt x="962" y="360"/>
                </a:cubicBezTo>
                <a:cubicBezTo>
                  <a:pt x="963" y="359"/>
                  <a:pt x="963" y="359"/>
                  <a:pt x="963" y="359"/>
                </a:cubicBezTo>
                <a:cubicBezTo>
                  <a:pt x="961" y="357"/>
                  <a:pt x="961" y="357"/>
                  <a:pt x="961" y="357"/>
                </a:cubicBezTo>
                <a:cubicBezTo>
                  <a:pt x="959" y="357"/>
                  <a:pt x="959" y="357"/>
                  <a:pt x="959" y="357"/>
                </a:cubicBezTo>
                <a:cubicBezTo>
                  <a:pt x="957" y="357"/>
                  <a:pt x="957" y="357"/>
                  <a:pt x="957" y="357"/>
                </a:cubicBezTo>
                <a:cubicBezTo>
                  <a:pt x="959" y="356"/>
                  <a:pt x="959" y="356"/>
                  <a:pt x="959" y="356"/>
                </a:cubicBezTo>
                <a:cubicBezTo>
                  <a:pt x="959" y="354"/>
                  <a:pt x="959" y="354"/>
                  <a:pt x="959" y="354"/>
                </a:cubicBezTo>
                <a:cubicBezTo>
                  <a:pt x="958" y="353"/>
                  <a:pt x="958" y="353"/>
                  <a:pt x="958" y="353"/>
                </a:cubicBezTo>
                <a:cubicBezTo>
                  <a:pt x="956" y="353"/>
                  <a:pt x="956" y="353"/>
                  <a:pt x="956" y="353"/>
                </a:cubicBezTo>
                <a:cubicBezTo>
                  <a:pt x="955" y="353"/>
                  <a:pt x="955" y="353"/>
                  <a:pt x="955" y="353"/>
                </a:cubicBezTo>
                <a:cubicBezTo>
                  <a:pt x="954" y="353"/>
                  <a:pt x="954" y="353"/>
                  <a:pt x="954" y="353"/>
                </a:cubicBezTo>
                <a:cubicBezTo>
                  <a:pt x="953" y="352"/>
                  <a:pt x="953" y="352"/>
                  <a:pt x="953" y="352"/>
                </a:cubicBezTo>
                <a:cubicBezTo>
                  <a:pt x="955" y="352"/>
                  <a:pt x="955" y="352"/>
                  <a:pt x="955" y="352"/>
                </a:cubicBezTo>
                <a:cubicBezTo>
                  <a:pt x="956" y="351"/>
                  <a:pt x="956" y="351"/>
                  <a:pt x="956" y="351"/>
                </a:cubicBezTo>
                <a:cubicBezTo>
                  <a:pt x="957" y="351"/>
                  <a:pt x="957" y="351"/>
                  <a:pt x="957" y="351"/>
                </a:cubicBezTo>
                <a:cubicBezTo>
                  <a:pt x="959" y="349"/>
                  <a:pt x="959" y="349"/>
                  <a:pt x="959" y="349"/>
                </a:cubicBezTo>
                <a:cubicBezTo>
                  <a:pt x="958" y="346"/>
                  <a:pt x="958" y="346"/>
                  <a:pt x="958" y="346"/>
                </a:cubicBezTo>
                <a:cubicBezTo>
                  <a:pt x="956" y="344"/>
                  <a:pt x="956" y="344"/>
                  <a:pt x="956" y="344"/>
                </a:cubicBezTo>
                <a:cubicBezTo>
                  <a:pt x="955" y="346"/>
                  <a:pt x="955" y="346"/>
                  <a:pt x="955" y="346"/>
                </a:cubicBezTo>
                <a:cubicBezTo>
                  <a:pt x="953" y="345"/>
                  <a:pt x="953" y="345"/>
                  <a:pt x="953" y="345"/>
                </a:cubicBezTo>
                <a:cubicBezTo>
                  <a:pt x="952" y="346"/>
                  <a:pt x="952" y="346"/>
                  <a:pt x="952" y="346"/>
                </a:cubicBezTo>
                <a:cubicBezTo>
                  <a:pt x="953" y="344"/>
                  <a:pt x="953" y="344"/>
                  <a:pt x="953" y="344"/>
                </a:cubicBezTo>
                <a:cubicBezTo>
                  <a:pt x="955" y="343"/>
                  <a:pt x="955" y="343"/>
                  <a:pt x="955" y="343"/>
                </a:cubicBezTo>
                <a:cubicBezTo>
                  <a:pt x="956" y="343"/>
                  <a:pt x="956" y="343"/>
                  <a:pt x="956" y="343"/>
                </a:cubicBezTo>
                <a:cubicBezTo>
                  <a:pt x="956" y="341"/>
                  <a:pt x="956" y="341"/>
                  <a:pt x="956" y="341"/>
                </a:cubicBezTo>
                <a:cubicBezTo>
                  <a:pt x="954" y="341"/>
                  <a:pt x="954" y="341"/>
                  <a:pt x="954" y="341"/>
                </a:cubicBezTo>
                <a:cubicBezTo>
                  <a:pt x="953" y="341"/>
                  <a:pt x="953" y="341"/>
                  <a:pt x="953" y="341"/>
                </a:cubicBezTo>
                <a:cubicBezTo>
                  <a:pt x="951" y="341"/>
                  <a:pt x="951" y="341"/>
                  <a:pt x="951" y="341"/>
                </a:cubicBezTo>
                <a:cubicBezTo>
                  <a:pt x="948" y="342"/>
                  <a:pt x="948" y="342"/>
                  <a:pt x="948" y="342"/>
                </a:cubicBezTo>
                <a:cubicBezTo>
                  <a:pt x="950" y="339"/>
                  <a:pt x="950" y="339"/>
                  <a:pt x="950" y="339"/>
                </a:cubicBezTo>
                <a:cubicBezTo>
                  <a:pt x="952" y="339"/>
                  <a:pt x="952" y="339"/>
                  <a:pt x="952" y="339"/>
                </a:cubicBezTo>
                <a:cubicBezTo>
                  <a:pt x="954" y="338"/>
                  <a:pt x="954" y="338"/>
                  <a:pt x="954" y="338"/>
                </a:cubicBezTo>
                <a:cubicBezTo>
                  <a:pt x="954" y="337"/>
                  <a:pt x="954" y="337"/>
                  <a:pt x="954" y="337"/>
                </a:cubicBezTo>
                <a:cubicBezTo>
                  <a:pt x="955" y="336"/>
                  <a:pt x="955" y="336"/>
                  <a:pt x="955" y="336"/>
                </a:cubicBezTo>
                <a:cubicBezTo>
                  <a:pt x="955" y="335"/>
                  <a:pt x="955" y="335"/>
                  <a:pt x="955" y="335"/>
                </a:cubicBezTo>
                <a:cubicBezTo>
                  <a:pt x="953" y="336"/>
                  <a:pt x="953" y="336"/>
                  <a:pt x="953" y="336"/>
                </a:cubicBezTo>
                <a:cubicBezTo>
                  <a:pt x="949" y="336"/>
                  <a:pt x="949" y="336"/>
                  <a:pt x="949" y="336"/>
                </a:cubicBezTo>
                <a:cubicBezTo>
                  <a:pt x="947" y="337"/>
                  <a:pt x="947" y="337"/>
                  <a:pt x="947" y="337"/>
                </a:cubicBezTo>
                <a:cubicBezTo>
                  <a:pt x="947" y="335"/>
                  <a:pt x="947" y="335"/>
                  <a:pt x="947" y="335"/>
                </a:cubicBezTo>
                <a:cubicBezTo>
                  <a:pt x="947" y="334"/>
                  <a:pt x="947" y="334"/>
                  <a:pt x="947" y="334"/>
                </a:cubicBezTo>
                <a:cubicBezTo>
                  <a:pt x="948" y="333"/>
                  <a:pt x="948" y="333"/>
                  <a:pt x="948" y="333"/>
                </a:cubicBezTo>
                <a:cubicBezTo>
                  <a:pt x="949" y="334"/>
                  <a:pt x="949" y="334"/>
                  <a:pt x="949" y="334"/>
                </a:cubicBezTo>
                <a:cubicBezTo>
                  <a:pt x="952" y="334"/>
                  <a:pt x="952" y="334"/>
                  <a:pt x="952" y="334"/>
                </a:cubicBezTo>
                <a:cubicBezTo>
                  <a:pt x="954" y="331"/>
                  <a:pt x="954" y="331"/>
                  <a:pt x="954" y="331"/>
                </a:cubicBezTo>
                <a:cubicBezTo>
                  <a:pt x="954" y="329"/>
                  <a:pt x="954" y="329"/>
                  <a:pt x="954" y="329"/>
                </a:cubicBezTo>
                <a:cubicBezTo>
                  <a:pt x="952" y="330"/>
                  <a:pt x="952" y="330"/>
                  <a:pt x="952" y="330"/>
                </a:cubicBezTo>
                <a:cubicBezTo>
                  <a:pt x="951" y="330"/>
                  <a:pt x="951" y="330"/>
                  <a:pt x="951" y="330"/>
                </a:cubicBezTo>
                <a:cubicBezTo>
                  <a:pt x="953" y="327"/>
                  <a:pt x="953" y="327"/>
                  <a:pt x="953" y="327"/>
                </a:cubicBezTo>
                <a:cubicBezTo>
                  <a:pt x="953" y="326"/>
                  <a:pt x="953" y="326"/>
                  <a:pt x="953" y="326"/>
                </a:cubicBezTo>
                <a:cubicBezTo>
                  <a:pt x="952" y="325"/>
                  <a:pt x="952" y="325"/>
                  <a:pt x="952" y="325"/>
                </a:cubicBezTo>
                <a:cubicBezTo>
                  <a:pt x="947" y="327"/>
                  <a:pt x="947" y="327"/>
                  <a:pt x="947" y="327"/>
                </a:cubicBezTo>
                <a:cubicBezTo>
                  <a:pt x="945" y="326"/>
                  <a:pt x="945" y="326"/>
                  <a:pt x="945" y="326"/>
                </a:cubicBezTo>
                <a:cubicBezTo>
                  <a:pt x="946" y="324"/>
                  <a:pt x="946" y="324"/>
                  <a:pt x="946" y="324"/>
                </a:cubicBezTo>
                <a:cubicBezTo>
                  <a:pt x="949" y="325"/>
                  <a:pt x="949" y="325"/>
                  <a:pt x="949" y="325"/>
                </a:cubicBezTo>
                <a:cubicBezTo>
                  <a:pt x="950" y="324"/>
                  <a:pt x="950" y="324"/>
                  <a:pt x="950" y="324"/>
                </a:cubicBezTo>
                <a:cubicBezTo>
                  <a:pt x="952" y="322"/>
                  <a:pt x="952" y="322"/>
                  <a:pt x="952" y="322"/>
                </a:cubicBezTo>
                <a:cubicBezTo>
                  <a:pt x="951" y="321"/>
                  <a:pt x="951" y="321"/>
                  <a:pt x="951" y="321"/>
                </a:cubicBezTo>
                <a:cubicBezTo>
                  <a:pt x="950" y="320"/>
                  <a:pt x="950" y="320"/>
                  <a:pt x="950" y="320"/>
                </a:cubicBezTo>
                <a:cubicBezTo>
                  <a:pt x="949" y="321"/>
                  <a:pt x="949" y="321"/>
                  <a:pt x="949" y="321"/>
                </a:cubicBezTo>
                <a:cubicBezTo>
                  <a:pt x="948" y="321"/>
                  <a:pt x="948" y="321"/>
                  <a:pt x="948" y="321"/>
                </a:cubicBezTo>
                <a:cubicBezTo>
                  <a:pt x="948" y="320"/>
                  <a:pt x="948" y="320"/>
                  <a:pt x="948" y="320"/>
                </a:cubicBezTo>
                <a:cubicBezTo>
                  <a:pt x="946" y="318"/>
                  <a:pt x="946" y="318"/>
                  <a:pt x="946" y="318"/>
                </a:cubicBezTo>
                <a:cubicBezTo>
                  <a:pt x="948" y="318"/>
                  <a:pt x="948" y="318"/>
                  <a:pt x="948" y="318"/>
                </a:cubicBezTo>
                <a:cubicBezTo>
                  <a:pt x="949" y="319"/>
                  <a:pt x="949" y="319"/>
                  <a:pt x="949" y="319"/>
                </a:cubicBezTo>
                <a:cubicBezTo>
                  <a:pt x="949" y="318"/>
                  <a:pt x="949" y="318"/>
                  <a:pt x="949" y="318"/>
                </a:cubicBezTo>
                <a:cubicBezTo>
                  <a:pt x="949" y="315"/>
                  <a:pt x="949" y="315"/>
                  <a:pt x="949" y="315"/>
                </a:cubicBezTo>
                <a:cubicBezTo>
                  <a:pt x="947" y="314"/>
                  <a:pt x="947" y="314"/>
                  <a:pt x="947" y="314"/>
                </a:cubicBezTo>
                <a:cubicBezTo>
                  <a:pt x="947" y="312"/>
                  <a:pt x="947" y="312"/>
                  <a:pt x="947" y="312"/>
                </a:cubicBezTo>
                <a:cubicBezTo>
                  <a:pt x="948" y="311"/>
                  <a:pt x="948" y="311"/>
                  <a:pt x="948" y="311"/>
                </a:cubicBezTo>
                <a:cubicBezTo>
                  <a:pt x="948" y="309"/>
                  <a:pt x="948" y="309"/>
                  <a:pt x="948" y="309"/>
                </a:cubicBezTo>
                <a:cubicBezTo>
                  <a:pt x="947" y="309"/>
                  <a:pt x="947" y="309"/>
                  <a:pt x="947" y="309"/>
                </a:cubicBezTo>
                <a:cubicBezTo>
                  <a:pt x="947" y="308"/>
                  <a:pt x="947" y="308"/>
                  <a:pt x="947" y="308"/>
                </a:cubicBezTo>
                <a:cubicBezTo>
                  <a:pt x="948" y="307"/>
                  <a:pt x="948" y="307"/>
                  <a:pt x="948" y="307"/>
                </a:cubicBezTo>
                <a:cubicBezTo>
                  <a:pt x="947" y="307"/>
                  <a:pt x="947" y="307"/>
                  <a:pt x="947" y="307"/>
                </a:cubicBezTo>
                <a:cubicBezTo>
                  <a:pt x="945" y="306"/>
                  <a:pt x="945" y="306"/>
                  <a:pt x="945" y="306"/>
                </a:cubicBezTo>
                <a:cubicBezTo>
                  <a:pt x="946" y="306"/>
                  <a:pt x="946" y="306"/>
                  <a:pt x="946" y="306"/>
                </a:cubicBezTo>
                <a:cubicBezTo>
                  <a:pt x="947" y="306"/>
                  <a:pt x="947" y="306"/>
                  <a:pt x="947" y="306"/>
                </a:cubicBezTo>
                <a:cubicBezTo>
                  <a:pt x="948" y="304"/>
                  <a:pt x="948" y="304"/>
                  <a:pt x="948" y="304"/>
                </a:cubicBezTo>
                <a:cubicBezTo>
                  <a:pt x="946" y="303"/>
                  <a:pt x="946" y="303"/>
                  <a:pt x="946" y="303"/>
                </a:cubicBezTo>
                <a:cubicBezTo>
                  <a:pt x="947" y="302"/>
                  <a:pt x="947" y="302"/>
                  <a:pt x="947" y="302"/>
                </a:cubicBezTo>
                <a:cubicBezTo>
                  <a:pt x="948" y="301"/>
                  <a:pt x="948" y="301"/>
                  <a:pt x="948" y="301"/>
                </a:cubicBezTo>
                <a:cubicBezTo>
                  <a:pt x="947" y="300"/>
                  <a:pt x="947" y="300"/>
                  <a:pt x="947" y="300"/>
                </a:cubicBezTo>
                <a:cubicBezTo>
                  <a:pt x="946" y="301"/>
                  <a:pt x="946" y="301"/>
                  <a:pt x="946" y="301"/>
                </a:cubicBezTo>
                <a:cubicBezTo>
                  <a:pt x="947" y="299"/>
                  <a:pt x="947" y="299"/>
                  <a:pt x="947" y="299"/>
                </a:cubicBezTo>
                <a:cubicBezTo>
                  <a:pt x="946" y="299"/>
                  <a:pt x="946" y="299"/>
                  <a:pt x="946" y="299"/>
                </a:cubicBezTo>
                <a:cubicBezTo>
                  <a:pt x="944" y="299"/>
                  <a:pt x="944" y="299"/>
                  <a:pt x="944" y="299"/>
                </a:cubicBezTo>
                <a:cubicBezTo>
                  <a:pt x="943" y="302"/>
                  <a:pt x="943" y="302"/>
                  <a:pt x="943" y="302"/>
                </a:cubicBezTo>
                <a:cubicBezTo>
                  <a:pt x="943" y="303"/>
                  <a:pt x="943" y="303"/>
                  <a:pt x="943" y="303"/>
                </a:cubicBezTo>
                <a:cubicBezTo>
                  <a:pt x="942" y="305"/>
                  <a:pt x="942" y="305"/>
                  <a:pt x="942" y="305"/>
                </a:cubicBezTo>
                <a:cubicBezTo>
                  <a:pt x="940" y="307"/>
                  <a:pt x="940" y="307"/>
                  <a:pt x="940" y="307"/>
                </a:cubicBezTo>
                <a:cubicBezTo>
                  <a:pt x="940" y="309"/>
                  <a:pt x="940" y="309"/>
                  <a:pt x="940" y="309"/>
                </a:cubicBezTo>
                <a:cubicBezTo>
                  <a:pt x="938" y="309"/>
                  <a:pt x="938" y="309"/>
                  <a:pt x="938" y="309"/>
                </a:cubicBezTo>
                <a:cubicBezTo>
                  <a:pt x="939" y="311"/>
                  <a:pt x="939" y="311"/>
                  <a:pt x="939" y="311"/>
                </a:cubicBezTo>
                <a:cubicBezTo>
                  <a:pt x="937" y="310"/>
                  <a:pt x="937" y="310"/>
                  <a:pt x="937" y="310"/>
                </a:cubicBezTo>
                <a:cubicBezTo>
                  <a:pt x="936" y="311"/>
                  <a:pt x="936" y="311"/>
                  <a:pt x="936" y="311"/>
                </a:cubicBezTo>
                <a:cubicBezTo>
                  <a:pt x="935" y="314"/>
                  <a:pt x="935" y="314"/>
                  <a:pt x="935" y="314"/>
                </a:cubicBezTo>
                <a:cubicBezTo>
                  <a:pt x="935" y="315"/>
                  <a:pt x="935" y="315"/>
                  <a:pt x="935" y="315"/>
                </a:cubicBezTo>
                <a:cubicBezTo>
                  <a:pt x="937" y="315"/>
                  <a:pt x="937" y="315"/>
                  <a:pt x="937" y="315"/>
                </a:cubicBezTo>
                <a:cubicBezTo>
                  <a:pt x="938" y="316"/>
                  <a:pt x="938" y="316"/>
                  <a:pt x="938" y="316"/>
                </a:cubicBezTo>
                <a:cubicBezTo>
                  <a:pt x="938" y="318"/>
                  <a:pt x="938" y="318"/>
                  <a:pt x="938" y="318"/>
                </a:cubicBezTo>
                <a:cubicBezTo>
                  <a:pt x="936" y="316"/>
                  <a:pt x="936" y="316"/>
                  <a:pt x="936" y="316"/>
                </a:cubicBezTo>
                <a:cubicBezTo>
                  <a:pt x="935" y="316"/>
                  <a:pt x="935" y="316"/>
                  <a:pt x="935" y="316"/>
                </a:cubicBezTo>
                <a:cubicBezTo>
                  <a:pt x="934" y="317"/>
                  <a:pt x="934" y="317"/>
                  <a:pt x="934" y="317"/>
                </a:cubicBezTo>
                <a:cubicBezTo>
                  <a:pt x="933" y="319"/>
                  <a:pt x="933" y="319"/>
                  <a:pt x="933" y="319"/>
                </a:cubicBezTo>
                <a:cubicBezTo>
                  <a:pt x="931" y="320"/>
                  <a:pt x="931" y="320"/>
                  <a:pt x="931" y="320"/>
                </a:cubicBezTo>
                <a:cubicBezTo>
                  <a:pt x="931" y="323"/>
                  <a:pt x="931" y="323"/>
                  <a:pt x="931" y="323"/>
                </a:cubicBezTo>
                <a:cubicBezTo>
                  <a:pt x="929" y="323"/>
                  <a:pt x="929" y="323"/>
                  <a:pt x="929" y="323"/>
                </a:cubicBezTo>
                <a:cubicBezTo>
                  <a:pt x="928" y="325"/>
                  <a:pt x="928" y="325"/>
                  <a:pt x="928" y="325"/>
                </a:cubicBezTo>
                <a:cubicBezTo>
                  <a:pt x="928" y="326"/>
                  <a:pt x="928" y="326"/>
                  <a:pt x="928" y="326"/>
                </a:cubicBezTo>
                <a:cubicBezTo>
                  <a:pt x="927" y="326"/>
                  <a:pt x="927" y="326"/>
                  <a:pt x="927" y="326"/>
                </a:cubicBezTo>
                <a:cubicBezTo>
                  <a:pt x="928" y="329"/>
                  <a:pt x="928" y="329"/>
                  <a:pt x="928" y="329"/>
                </a:cubicBezTo>
                <a:cubicBezTo>
                  <a:pt x="926" y="332"/>
                  <a:pt x="926" y="332"/>
                  <a:pt x="926" y="332"/>
                </a:cubicBezTo>
                <a:cubicBezTo>
                  <a:pt x="926" y="330"/>
                  <a:pt x="926" y="330"/>
                  <a:pt x="926" y="330"/>
                </a:cubicBezTo>
                <a:cubicBezTo>
                  <a:pt x="926" y="327"/>
                  <a:pt x="926" y="327"/>
                  <a:pt x="926" y="327"/>
                </a:cubicBezTo>
                <a:cubicBezTo>
                  <a:pt x="925" y="326"/>
                  <a:pt x="925" y="326"/>
                  <a:pt x="925" y="326"/>
                </a:cubicBezTo>
                <a:cubicBezTo>
                  <a:pt x="922" y="328"/>
                  <a:pt x="922" y="328"/>
                  <a:pt x="922" y="328"/>
                </a:cubicBezTo>
                <a:cubicBezTo>
                  <a:pt x="921" y="330"/>
                  <a:pt x="921" y="330"/>
                  <a:pt x="921" y="330"/>
                </a:cubicBezTo>
                <a:cubicBezTo>
                  <a:pt x="920" y="331"/>
                  <a:pt x="920" y="331"/>
                  <a:pt x="920" y="331"/>
                </a:cubicBezTo>
                <a:cubicBezTo>
                  <a:pt x="918" y="332"/>
                  <a:pt x="918" y="332"/>
                  <a:pt x="918" y="332"/>
                </a:cubicBezTo>
                <a:cubicBezTo>
                  <a:pt x="918" y="333"/>
                  <a:pt x="918" y="333"/>
                  <a:pt x="918" y="333"/>
                </a:cubicBezTo>
                <a:cubicBezTo>
                  <a:pt x="917" y="332"/>
                  <a:pt x="917" y="332"/>
                  <a:pt x="917" y="332"/>
                </a:cubicBezTo>
                <a:cubicBezTo>
                  <a:pt x="916" y="332"/>
                  <a:pt x="916" y="332"/>
                  <a:pt x="916" y="332"/>
                </a:cubicBezTo>
                <a:cubicBezTo>
                  <a:pt x="914" y="333"/>
                  <a:pt x="914" y="333"/>
                  <a:pt x="914" y="333"/>
                </a:cubicBezTo>
                <a:cubicBezTo>
                  <a:pt x="912" y="334"/>
                  <a:pt x="912" y="334"/>
                  <a:pt x="912" y="334"/>
                </a:cubicBezTo>
                <a:cubicBezTo>
                  <a:pt x="910" y="335"/>
                  <a:pt x="910" y="335"/>
                  <a:pt x="910" y="335"/>
                </a:cubicBezTo>
                <a:cubicBezTo>
                  <a:pt x="910" y="338"/>
                  <a:pt x="910" y="338"/>
                  <a:pt x="910" y="338"/>
                </a:cubicBezTo>
                <a:cubicBezTo>
                  <a:pt x="908" y="340"/>
                  <a:pt x="908" y="340"/>
                  <a:pt x="908" y="340"/>
                </a:cubicBezTo>
                <a:cubicBezTo>
                  <a:pt x="908" y="338"/>
                  <a:pt x="908" y="338"/>
                  <a:pt x="908" y="338"/>
                </a:cubicBezTo>
                <a:cubicBezTo>
                  <a:pt x="908" y="337"/>
                  <a:pt x="908" y="337"/>
                  <a:pt x="908" y="337"/>
                </a:cubicBezTo>
                <a:cubicBezTo>
                  <a:pt x="909" y="336"/>
                  <a:pt x="909" y="336"/>
                  <a:pt x="909" y="336"/>
                </a:cubicBezTo>
                <a:cubicBezTo>
                  <a:pt x="909" y="332"/>
                  <a:pt x="909" y="332"/>
                  <a:pt x="909" y="332"/>
                </a:cubicBezTo>
                <a:cubicBezTo>
                  <a:pt x="909" y="330"/>
                  <a:pt x="909" y="330"/>
                  <a:pt x="909" y="330"/>
                </a:cubicBezTo>
                <a:cubicBezTo>
                  <a:pt x="908" y="330"/>
                  <a:pt x="908" y="330"/>
                  <a:pt x="908" y="330"/>
                </a:cubicBezTo>
                <a:cubicBezTo>
                  <a:pt x="906" y="332"/>
                  <a:pt x="906" y="332"/>
                  <a:pt x="906" y="332"/>
                </a:cubicBezTo>
                <a:cubicBezTo>
                  <a:pt x="903" y="337"/>
                  <a:pt x="903" y="337"/>
                  <a:pt x="903" y="337"/>
                </a:cubicBezTo>
                <a:cubicBezTo>
                  <a:pt x="901" y="339"/>
                  <a:pt x="901" y="339"/>
                  <a:pt x="901" y="339"/>
                </a:cubicBezTo>
                <a:cubicBezTo>
                  <a:pt x="902" y="337"/>
                  <a:pt x="902" y="337"/>
                  <a:pt x="902" y="337"/>
                </a:cubicBezTo>
                <a:cubicBezTo>
                  <a:pt x="903" y="334"/>
                  <a:pt x="903" y="334"/>
                  <a:pt x="903" y="334"/>
                </a:cubicBezTo>
                <a:cubicBezTo>
                  <a:pt x="905" y="331"/>
                  <a:pt x="905" y="331"/>
                  <a:pt x="905" y="331"/>
                </a:cubicBezTo>
                <a:cubicBezTo>
                  <a:pt x="905" y="329"/>
                  <a:pt x="905" y="329"/>
                  <a:pt x="905" y="329"/>
                </a:cubicBezTo>
                <a:cubicBezTo>
                  <a:pt x="905" y="327"/>
                  <a:pt x="905" y="327"/>
                  <a:pt x="905" y="327"/>
                </a:cubicBezTo>
                <a:cubicBezTo>
                  <a:pt x="904" y="325"/>
                  <a:pt x="904" y="325"/>
                  <a:pt x="904" y="325"/>
                </a:cubicBezTo>
                <a:cubicBezTo>
                  <a:pt x="902" y="323"/>
                  <a:pt x="902" y="323"/>
                  <a:pt x="902" y="323"/>
                </a:cubicBezTo>
                <a:cubicBezTo>
                  <a:pt x="900" y="323"/>
                  <a:pt x="900" y="323"/>
                  <a:pt x="900" y="323"/>
                </a:cubicBezTo>
                <a:cubicBezTo>
                  <a:pt x="901" y="325"/>
                  <a:pt x="901" y="325"/>
                  <a:pt x="901" y="325"/>
                </a:cubicBezTo>
                <a:cubicBezTo>
                  <a:pt x="900" y="325"/>
                  <a:pt x="900" y="325"/>
                  <a:pt x="900" y="325"/>
                </a:cubicBezTo>
                <a:cubicBezTo>
                  <a:pt x="898" y="324"/>
                  <a:pt x="898" y="324"/>
                  <a:pt x="898" y="324"/>
                </a:cubicBezTo>
                <a:cubicBezTo>
                  <a:pt x="896" y="320"/>
                  <a:pt x="896" y="320"/>
                  <a:pt x="896" y="320"/>
                </a:cubicBezTo>
                <a:cubicBezTo>
                  <a:pt x="900" y="322"/>
                  <a:pt x="900" y="322"/>
                  <a:pt x="900" y="322"/>
                </a:cubicBezTo>
                <a:cubicBezTo>
                  <a:pt x="901" y="321"/>
                  <a:pt x="901" y="321"/>
                  <a:pt x="901" y="321"/>
                </a:cubicBezTo>
                <a:cubicBezTo>
                  <a:pt x="899" y="321"/>
                  <a:pt x="899" y="321"/>
                  <a:pt x="899" y="321"/>
                </a:cubicBezTo>
                <a:cubicBezTo>
                  <a:pt x="897" y="317"/>
                  <a:pt x="897" y="317"/>
                  <a:pt x="897" y="317"/>
                </a:cubicBezTo>
                <a:cubicBezTo>
                  <a:pt x="896" y="317"/>
                  <a:pt x="896" y="317"/>
                  <a:pt x="896" y="317"/>
                </a:cubicBezTo>
                <a:cubicBezTo>
                  <a:pt x="898" y="314"/>
                  <a:pt x="898" y="314"/>
                  <a:pt x="898" y="314"/>
                </a:cubicBezTo>
                <a:cubicBezTo>
                  <a:pt x="898" y="313"/>
                  <a:pt x="898" y="313"/>
                  <a:pt x="898" y="313"/>
                </a:cubicBezTo>
                <a:cubicBezTo>
                  <a:pt x="900" y="310"/>
                  <a:pt x="900" y="310"/>
                  <a:pt x="900" y="310"/>
                </a:cubicBezTo>
                <a:cubicBezTo>
                  <a:pt x="900" y="307"/>
                  <a:pt x="900" y="307"/>
                  <a:pt x="900" y="307"/>
                </a:cubicBezTo>
                <a:cubicBezTo>
                  <a:pt x="898" y="304"/>
                  <a:pt x="898" y="304"/>
                  <a:pt x="898" y="304"/>
                </a:cubicBezTo>
                <a:cubicBezTo>
                  <a:pt x="894" y="304"/>
                  <a:pt x="894" y="304"/>
                  <a:pt x="894" y="304"/>
                </a:cubicBezTo>
                <a:cubicBezTo>
                  <a:pt x="889" y="301"/>
                  <a:pt x="889" y="301"/>
                  <a:pt x="889" y="301"/>
                </a:cubicBezTo>
                <a:cubicBezTo>
                  <a:pt x="894" y="303"/>
                  <a:pt x="894" y="303"/>
                  <a:pt x="894" y="303"/>
                </a:cubicBezTo>
                <a:cubicBezTo>
                  <a:pt x="899" y="303"/>
                  <a:pt x="899" y="303"/>
                  <a:pt x="899" y="303"/>
                </a:cubicBezTo>
                <a:cubicBezTo>
                  <a:pt x="899" y="300"/>
                  <a:pt x="899" y="300"/>
                  <a:pt x="899" y="300"/>
                </a:cubicBezTo>
                <a:cubicBezTo>
                  <a:pt x="900" y="299"/>
                  <a:pt x="900" y="299"/>
                  <a:pt x="900" y="299"/>
                </a:cubicBezTo>
                <a:cubicBezTo>
                  <a:pt x="901" y="302"/>
                  <a:pt x="901" y="302"/>
                  <a:pt x="901" y="302"/>
                </a:cubicBezTo>
                <a:cubicBezTo>
                  <a:pt x="902" y="300"/>
                  <a:pt x="902" y="300"/>
                  <a:pt x="902" y="300"/>
                </a:cubicBezTo>
                <a:cubicBezTo>
                  <a:pt x="901" y="295"/>
                  <a:pt x="901" y="295"/>
                  <a:pt x="901" y="295"/>
                </a:cubicBezTo>
                <a:cubicBezTo>
                  <a:pt x="903" y="292"/>
                  <a:pt x="903" y="292"/>
                  <a:pt x="903" y="292"/>
                </a:cubicBezTo>
                <a:cubicBezTo>
                  <a:pt x="906" y="292"/>
                  <a:pt x="906" y="292"/>
                  <a:pt x="906" y="292"/>
                </a:cubicBezTo>
                <a:cubicBezTo>
                  <a:pt x="906" y="288"/>
                  <a:pt x="906" y="288"/>
                  <a:pt x="906" y="288"/>
                </a:cubicBezTo>
                <a:cubicBezTo>
                  <a:pt x="906" y="285"/>
                  <a:pt x="906" y="285"/>
                  <a:pt x="906" y="285"/>
                </a:cubicBezTo>
                <a:cubicBezTo>
                  <a:pt x="904" y="285"/>
                  <a:pt x="904" y="285"/>
                  <a:pt x="904" y="285"/>
                </a:cubicBezTo>
                <a:cubicBezTo>
                  <a:pt x="904" y="288"/>
                  <a:pt x="904" y="288"/>
                  <a:pt x="904" y="288"/>
                </a:cubicBezTo>
                <a:cubicBezTo>
                  <a:pt x="902" y="290"/>
                  <a:pt x="902" y="290"/>
                  <a:pt x="902" y="290"/>
                </a:cubicBezTo>
                <a:cubicBezTo>
                  <a:pt x="901" y="288"/>
                  <a:pt x="901" y="288"/>
                  <a:pt x="901" y="288"/>
                </a:cubicBezTo>
                <a:cubicBezTo>
                  <a:pt x="901" y="284"/>
                  <a:pt x="901" y="284"/>
                  <a:pt x="901" y="284"/>
                </a:cubicBezTo>
                <a:cubicBezTo>
                  <a:pt x="898" y="284"/>
                  <a:pt x="898" y="284"/>
                  <a:pt x="898" y="284"/>
                </a:cubicBezTo>
                <a:cubicBezTo>
                  <a:pt x="896" y="285"/>
                  <a:pt x="896" y="285"/>
                  <a:pt x="896" y="285"/>
                </a:cubicBezTo>
                <a:cubicBezTo>
                  <a:pt x="896" y="284"/>
                  <a:pt x="896" y="284"/>
                  <a:pt x="896" y="284"/>
                </a:cubicBezTo>
                <a:cubicBezTo>
                  <a:pt x="894" y="284"/>
                  <a:pt x="894" y="284"/>
                  <a:pt x="894" y="284"/>
                </a:cubicBezTo>
                <a:cubicBezTo>
                  <a:pt x="891" y="281"/>
                  <a:pt x="891" y="281"/>
                  <a:pt x="891" y="281"/>
                </a:cubicBezTo>
                <a:cubicBezTo>
                  <a:pt x="890" y="282"/>
                  <a:pt x="890" y="282"/>
                  <a:pt x="890" y="282"/>
                </a:cubicBezTo>
                <a:cubicBezTo>
                  <a:pt x="890" y="281"/>
                  <a:pt x="890" y="281"/>
                  <a:pt x="890" y="281"/>
                </a:cubicBezTo>
                <a:cubicBezTo>
                  <a:pt x="888" y="282"/>
                  <a:pt x="888" y="282"/>
                  <a:pt x="888" y="282"/>
                </a:cubicBezTo>
                <a:cubicBezTo>
                  <a:pt x="888" y="280"/>
                  <a:pt x="888" y="280"/>
                  <a:pt x="888" y="280"/>
                </a:cubicBezTo>
                <a:cubicBezTo>
                  <a:pt x="885" y="278"/>
                  <a:pt x="885" y="278"/>
                  <a:pt x="885" y="278"/>
                </a:cubicBezTo>
                <a:cubicBezTo>
                  <a:pt x="887" y="278"/>
                  <a:pt x="887" y="278"/>
                  <a:pt x="887" y="278"/>
                </a:cubicBezTo>
                <a:cubicBezTo>
                  <a:pt x="888" y="276"/>
                  <a:pt x="888" y="276"/>
                  <a:pt x="888" y="276"/>
                </a:cubicBezTo>
                <a:cubicBezTo>
                  <a:pt x="890" y="277"/>
                  <a:pt x="890" y="277"/>
                  <a:pt x="890" y="277"/>
                </a:cubicBezTo>
                <a:cubicBezTo>
                  <a:pt x="890" y="276"/>
                  <a:pt x="890" y="276"/>
                  <a:pt x="890" y="276"/>
                </a:cubicBezTo>
                <a:cubicBezTo>
                  <a:pt x="888" y="274"/>
                  <a:pt x="888" y="274"/>
                  <a:pt x="888" y="274"/>
                </a:cubicBezTo>
                <a:cubicBezTo>
                  <a:pt x="887" y="275"/>
                  <a:pt x="887" y="275"/>
                  <a:pt x="887" y="275"/>
                </a:cubicBezTo>
                <a:cubicBezTo>
                  <a:pt x="885" y="274"/>
                  <a:pt x="885" y="274"/>
                  <a:pt x="885" y="274"/>
                </a:cubicBezTo>
                <a:cubicBezTo>
                  <a:pt x="887" y="273"/>
                  <a:pt x="887" y="273"/>
                  <a:pt x="887" y="273"/>
                </a:cubicBezTo>
                <a:cubicBezTo>
                  <a:pt x="886" y="271"/>
                  <a:pt x="886" y="271"/>
                  <a:pt x="886" y="271"/>
                </a:cubicBezTo>
                <a:cubicBezTo>
                  <a:pt x="883" y="269"/>
                  <a:pt x="883" y="269"/>
                  <a:pt x="883" y="269"/>
                </a:cubicBezTo>
                <a:cubicBezTo>
                  <a:pt x="882" y="270"/>
                  <a:pt x="882" y="270"/>
                  <a:pt x="882" y="270"/>
                </a:cubicBezTo>
                <a:cubicBezTo>
                  <a:pt x="882" y="268"/>
                  <a:pt x="882" y="268"/>
                  <a:pt x="882" y="268"/>
                </a:cubicBezTo>
                <a:cubicBezTo>
                  <a:pt x="883" y="267"/>
                  <a:pt x="883" y="267"/>
                  <a:pt x="883" y="267"/>
                </a:cubicBezTo>
                <a:cubicBezTo>
                  <a:pt x="883" y="264"/>
                  <a:pt x="883" y="264"/>
                  <a:pt x="883" y="264"/>
                </a:cubicBezTo>
                <a:cubicBezTo>
                  <a:pt x="882" y="264"/>
                  <a:pt x="882" y="264"/>
                  <a:pt x="882" y="264"/>
                </a:cubicBezTo>
                <a:cubicBezTo>
                  <a:pt x="879" y="262"/>
                  <a:pt x="879" y="262"/>
                  <a:pt x="879" y="262"/>
                </a:cubicBezTo>
                <a:cubicBezTo>
                  <a:pt x="879" y="260"/>
                  <a:pt x="879" y="260"/>
                  <a:pt x="879" y="260"/>
                </a:cubicBezTo>
                <a:cubicBezTo>
                  <a:pt x="876" y="257"/>
                  <a:pt x="876" y="257"/>
                  <a:pt x="876" y="257"/>
                </a:cubicBezTo>
                <a:cubicBezTo>
                  <a:pt x="873" y="258"/>
                  <a:pt x="873" y="258"/>
                  <a:pt x="873" y="258"/>
                </a:cubicBezTo>
                <a:cubicBezTo>
                  <a:pt x="871" y="259"/>
                  <a:pt x="871" y="259"/>
                  <a:pt x="871" y="259"/>
                </a:cubicBezTo>
                <a:cubicBezTo>
                  <a:pt x="870" y="260"/>
                  <a:pt x="870" y="260"/>
                  <a:pt x="870" y="260"/>
                </a:cubicBezTo>
                <a:cubicBezTo>
                  <a:pt x="868" y="259"/>
                  <a:pt x="868" y="259"/>
                  <a:pt x="868" y="259"/>
                </a:cubicBezTo>
                <a:cubicBezTo>
                  <a:pt x="868" y="261"/>
                  <a:pt x="868" y="261"/>
                  <a:pt x="868" y="261"/>
                </a:cubicBezTo>
                <a:cubicBezTo>
                  <a:pt x="867" y="259"/>
                  <a:pt x="867" y="259"/>
                  <a:pt x="867" y="259"/>
                </a:cubicBezTo>
                <a:cubicBezTo>
                  <a:pt x="865" y="259"/>
                  <a:pt x="865" y="259"/>
                  <a:pt x="865" y="259"/>
                </a:cubicBezTo>
                <a:cubicBezTo>
                  <a:pt x="864" y="258"/>
                  <a:pt x="864" y="258"/>
                  <a:pt x="864" y="258"/>
                </a:cubicBezTo>
                <a:cubicBezTo>
                  <a:pt x="862" y="258"/>
                  <a:pt x="862" y="258"/>
                  <a:pt x="862" y="258"/>
                </a:cubicBezTo>
                <a:cubicBezTo>
                  <a:pt x="859" y="260"/>
                  <a:pt x="859" y="260"/>
                  <a:pt x="859" y="260"/>
                </a:cubicBezTo>
                <a:cubicBezTo>
                  <a:pt x="856" y="260"/>
                  <a:pt x="856" y="260"/>
                  <a:pt x="856" y="260"/>
                </a:cubicBezTo>
                <a:cubicBezTo>
                  <a:pt x="859" y="259"/>
                  <a:pt x="859" y="259"/>
                  <a:pt x="859" y="259"/>
                </a:cubicBezTo>
                <a:cubicBezTo>
                  <a:pt x="859" y="257"/>
                  <a:pt x="859" y="257"/>
                  <a:pt x="859" y="257"/>
                </a:cubicBezTo>
                <a:cubicBezTo>
                  <a:pt x="857" y="257"/>
                  <a:pt x="857" y="257"/>
                  <a:pt x="857" y="257"/>
                </a:cubicBezTo>
                <a:cubicBezTo>
                  <a:pt x="852" y="254"/>
                  <a:pt x="852" y="254"/>
                  <a:pt x="852" y="254"/>
                </a:cubicBezTo>
                <a:cubicBezTo>
                  <a:pt x="849" y="253"/>
                  <a:pt x="849" y="253"/>
                  <a:pt x="849" y="253"/>
                </a:cubicBezTo>
                <a:cubicBezTo>
                  <a:pt x="846" y="252"/>
                  <a:pt x="846" y="252"/>
                  <a:pt x="846" y="252"/>
                </a:cubicBezTo>
                <a:cubicBezTo>
                  <a:pt x="844" y="251"/>
                  <a:pt x="844" y="251"/>
                  <a:pt x="844" y="251"/>
                </a:cubicBezTo>
                <a:cubicBezTo>
                  <a:pt x="843" y="252"/>
                  <a:pt x="843" y="252"/>
                  <a:pt x="843" y="252"/>
                </a:cubicBezTo>
                <a:cubicBezTo>
                  <a:pt x="842" y="252"/>
                  <a:pt x="842" y="252"/>
                  <a:pt x="842" y="252"/>
                </a:cubicBezTo>
                <a:cubicBezTo>
                  <a:pt x="840" y="254"/>
                  <a:pt x="840" y="254"/>
                  <a:pt x="840" y="254"/>
                </a:cubicBezTo>
                <a:cubicBezTo>
                  <a:pt x="840" y="255"/>
                  <a:pt x="840" y="255"/>
                  <a:pt x="840" y="255"/>
                </a:cubicBezTo>
                <a:cubicBezTo>
                  <a:pt x="839" y="255"/>
                  <a:pt x="839" y="255"/>
                  <a:pt x="839" y="255"/>
                </a:cubicBezTo>
                <a:cubicBezTo>
                  <a:pt x="838" y="254"/>
                  <a:pt x="838" y="254"/>
                  <a:pt x="838" y="254"/>
                </a:cubicBezTo>
                <a:cubicBezTo>
                  <a:pt x="837" y="255"/>
                  <a:pt x="837" y="255"/>
                  <a:pt x="837" y="255"/>
                </a:cubicBezTo>
                <a:cubicBezTo>
                  <a:pt x="837" y="258"/>
                  <a:pt x="837" y="258"/>
                  <a:pt x="837" y="258"/>
                </a:cubicBezTo>
                <a:cubicBezTo>
                  <a:pt x="835" y="261"/>
                  <a:pt x="835" y="261"/>
                  <a:pt x="835" y="261"/>
                </a:cubicBezTo>
                <a:cubicBezTo>
                  <a:pt x="835" y="265"/>
                  <a:pt x="835" y="265"/>
                  <a:pt x="835" y="265"/>
                </a:cubicBezTo>
                <a:cubicBezTo>
                  <a:pt x="837" y="267"/>
                  <a:pt x="837" y="267"/>
                  <a:pt x="837" y="267"/>
                </a:cubicBezTo>
                <a:cubicBezTo>
                  <a:pt x="838" y="267"/>
                  <a:pt x="838" y="267"/>
                  <a:pt x="838" y="267"/>
                </a:cubicBezTo>
                <a:cubicBezTo>
                  <a:pt x="838" y="268"/>
                  <a:pt x="838" y="268"/>
                  <a:pt x="838" y="268"/>
                </a:cubicBezTo>
                <a:cubicBezTo>
                  <a:pt x="839" y="268"/>
                  <a:pt x="839" y="268"/>
                  <a:pt x="839" y="268"/>
                </a:cubicBezTo>
                <a:cubicBezTo>
                  <a:pt x="839" y="270"/>
                  <a:pt x="839" y="270"/>
                  <a:pt x="839" y="270"/>
                </a:cubicBezTo>
                <a:cubicBezTo>
                  <a:pt x="838" y="271"/>
                  <a:pt x="838" y="271"/>
                  <a:pt x="838" y="271"/>
                </a:cubicBezTo>
                <a:cubicBezTo>
                  <a:pt x="837" y="271"/>
                  <a:pt x="837" y="271"/>
                  <a:pt x="837" y="271"/>
                </a:cubicBezTo>
                <a:cubicBezTo>
                  <a:pt x="836" y="274"/>
                  <a:pt x="836" y="274"/>
                  <a:pt x="836" y="274"/>
                </a:cubicBezTo>
                <a:cubicBezTo>
                  <a:pt x="834" y="277"/>
                  <a:pt x="834" y="277"/>
                  <a:pt x="834" y="277"/>
                </a:cubicBezTo>
                <a:cubicBezTo>
                  <a:pt x="829" y="281"/>
                  <a:pt x="829" y="281"/>
                  <a:pt x="829" y="281"/>
                </a:cubicBezTo>
                <a:cubicBezTo>
                  <a:pt x="829" y="282"/>
                  <a:pt x="829" y="282"/>
                  <a:pt x="829" y="282"/>
                </a:cubicBezTo>
                <a:cubicBezTo>
                  <a:pt x="830" y="283"/>
                  <a:pt x="830" y="283"/>
                  <a:pt x="830" y="283"/>
                </a:cubicBezTo>
                <a:cubicBezTo>
                  <a:pt x="833" y="283"/>
                  <a:pt x="833" y="283"/>
                  <a:pt x="833" y="283"/>
                </a:cubicBezTo>
                <a:cubicBezTo>
                  <a:pt x="835" y="283"/>
                  <a:pt x="835" y="283"/>
                  <a:pt x="835" y="283"/>
                </a:cubicBezTo>
                <a:cubicBezTo>
                  <a:pt x="833" y="284"/>
                  <a:pt x="833" y="284"/>
                  <a:pt x="833" y="284"/>
                </a:cubicBezTo>
                <a:cubicBezTo>
                  <a:pt x="832" y="287"/>
                  <a:pt x="832" y="287"/>
                  <a:pt x="832" y="287"/>
                </a:cubicBezTo>
                <a:cubicBezTo>
                  <a:pt x="832" y="288"/>
                  <a:pt x="832" y="288"/>
                  <a:pt x="832" y="288"/>
                </a:cubicBezTo>
                <a:cubicBezTo>
                  <a:pt x="834" y="288"/>
                  <a:pt x="834" y="288"/>
                  <a:pt x="834" y="288"/>
                </a:cubicBezTo>
                <a:cubicBezTo>
                  <a:pt x="833" y="289"/>
                  <a:pt x="833" y="289"/>
                  <a:pt x="833" y="289"/>
                </a:cubicBezTo>
                <a:cubicBezTo>
                  <a:pt x="831" y="290"/>
                  <a:pt x="831" y="290"/>
                  <a:pt x="831" y="290"/>
                </a:cubicBezTo>
                <a:cubicBezTo>
                  <a:pt x="832" y="292"/>
                  <a:pt x="832" y="292"/>
                  <a:pt x="832" y="292"/>
                </a:cubicBezTo>
                <a:cubicBezTo>
                  <a:pt x="833" y="293"/>
                  <a:pt x="833" y="293"/>
                  <a:pt x="833" y="293"/>
                </a:cubicBezTo>
                <a:cubicBezTo>
                  <a:pt x="831" y="295"/>
                  <a:pt x="831" y="295"/>
                  <a:pt x="831" y="295"/>
                </a:cubicBezTo>
                <a:cubicBezTo>
                  <a:pt x="831" y="296"/>
                  <a:pt x="831" y="296"/>
                  <a:pt x="831" y="296"/>
                </a:cubicBezTo>
                <a:cubicBezTo>
                  <a:pt x="834" y="296"/>
                  <a:pt x="834" y="296"/>
                  <a:pt x="834" y="296"/>
                </a:cubicBezTo>
                <a:cubicBezTo>
                  <a:pt x="834" y="297"/>
                  <a:pt x="834" y="297"/>
                  <a:pt x="834" y="297"/>
                </a:cubicBezTo>
                <a:cubicBezTo>
                  <a:pt x="832" y="301"/>
                  <a:pt x="832" y="301"/>
                  <a:pt x="832" y="301"/>
                </a:cubicBezTo>
                <a:cubicBezTo>
                  <a:pt x="830" y="302"/>
                  <a:pt x="830" y="302"/>
                  <a:pt x="830" y="302"/>
                </a:cubicBezTo>
                <a:cubicBezTo>
                  <a:pt x="830" y="304"/>
                  <a:pt x="830" y="304"/>
                  <a:pt x="830" y="304"/>
                </a:cubicBezTo>
                <a:cubicBezTo>
                  <a:pt x="831" y="305"/>
                  <a:pt x="831" y="305"/>
                  <a:pt x="831" y="305"/>
                </a:cubicBezTo>
                <a:cubicBezTo>
                  <a:pt x="829" y="305"/>
                  <a:pt x="829" y="305"/>
                  <a:pt x="829" y="305"/>
                </a:cubicBezTo>
                <a:cubicBezTo>
                  <a:pt x="828" y="302"/>
                  <a:pt x="828" y="302"/>
                  <a:pt x="828" y="302"/>
                </a:cubicBezTo>
                <a:cubicBezTo>
                  <a:pt x="827" y="302"/>
                  <a:pt x="827" y="302"/>
                  <a:pt x="827" y="302"/>
                </a:cubicBezTo>
                <a:cubicBezTo>
                  <a:pt x="825" y="305"/>
                  <a:pt x="825" y="305"/>
                  <a:pt x="825" y="305"/>
                </a:cubicBezTo>
                <a:cubicBezTo>
                  <a:pt x="825" y="306"/>
                  <a:pt x="825" y="306"/>
                  <a:pt x="825" y="306"/>
                </a:cubicBezTo>
                <a:cubicBezTo>
                  <a:pt x="826" y="306"/>
                  <a:pt x="826" y="306"/>
                  <a:pt x="826" y="306"/>
                </a:cubicBezTo>
                <a:cubicBezTo>
                  <a:pt x="826" y="308"/>
                  <a:pt x="826" y="308"/>
                  <a:pt x="826" y="308"/>
                </a:cubicBezTo>
                <a:cubicBezTo>
                  <a:pt x="824" y="309"/>
                  <a:pt x="824" y="309"/>
                  <a:pt x="824" y="309"/>
                </a:cubicBezTo>
                <a:cubicBezTo>
                  <a:pt x="823" y="309"/>
                  <a:pt x="823" y="309"/>
                  <a:pt x="823" y="309"/>
                </a:cubicBezTo>
                <a:cubicBezTo>
                  <a:pt x="817" y="315"/>
                  <a:pt x="817" y="315"/>
                  <a:pt x="817" y="315"/>
                </a:cubicBezTo>
                <a:cubicBezTo>
                  <a:pt x="816" y="316"/>
                  <a:pt x="816" y="316"/>
                  <a:pt x="816" y="316"/>
                </a:cubicBezTo>
                <a:cubicBezTo>
                  <a:pt x="814" y="320"/>
                  <a:pt x="814" y="320"/>
                  <a:pt x="814" y="320"/>
                </a:cubicBezTo>
                <a:cubicBezTo>
                  <a:pt x="815" y="321"/>
                  <a:pt x="815" y="321"/>
                  <a:pt x="815" y="321"/>
                </a:cubicBezTo>
                <a:cubicBezTo>
                  <a:pt x="817" y="322"/>
                  <a:pt x="817" y="322"/>
                  <a:pt x="817" y="322"/>
                </a:cubicBezTo>
                <a:cubicBezTo>
                  <a:pt x="818" y="324"/>
                  <a:pt x="818" y="324"/>
                  <a:pt x="818" y="324"/>
                </a:cubicBezTo>
                <a:cubicBezTo>
                  <a:pt x="820" y="326"/>
                  <a:pt x="820" y="326"/>
                  <a:pt x="820" y="326"/>
                </a:cubicBezTo>
                <a:cubicBezTo>
                  <a:pt x="823" y="330"/>
                  <a:pt x="823" y="330"/>
                  <a:pt x="823" y="330"/>
                </a:cubicBezTo>
                <a:cubicBezTo>
                  <a:pt x="823" y="336"/>
                  <a:pt x="823" y="336"/>
                  <a:pt x="823" y="336"/>
                </a:cubicBezTo>
                <a:cubicBezTo>
                  <a:pt x="823" y="342"/>
                  <a:pt x="823" y="342"/>
                  <a:pt x="823" y="342"/>
                </a:cubicBezTo>
                <a:cubicBezTo>
                  <a:pt x="825" y="345"/>
                  <a:pt x="825" y="345"/>
                  <a:pt x="825" y="345"/>
                </a:cubicBezTo>
                <a:cubicBezTo>
                  <a:pt x="824" y="347"/>
                  <a:pt x="824" y="347"/>
                  <a:pt x="824" y="347"/>
                </a:cubicBezTo>
                <a:cubicBezTo>
                  <a:pt x="824" y="351"/>
                  <a:pt x="824" y="351"/>
                  <a:pt x="824" y="351"/>
                </a:cubicBezTo>
                <a:cubicBezTo>
                  <a:pt x="824" y="352"/>
                  <a:pt x="824" y="352"/>
                  <a:pt x="824" y="352"/>
                </a:cubicBezTo>
                <a:cubicBezTo>
                  <a:pt x="822" y="357"/>
                  <a:pt x="822" y="357"/>
                  <a:pt x="822" y="357"/>
                </a:cubicBezTo>
                <a:cubicBezTo>
                  <a:pt x="821" y="359"/>
                  <a:pt x="821" y="359"/>
                  <a:pt x="821" y="359"/>
                </a:cubicBezTo>
                <a:cubicBezTo>
                  <a:pt x="822" y="359"/>
                  <a:pt x="822" y="359"/>
                  <a:pt x="822" y="359"/>
                </a:cubicBezTo>
                <a:cubicBezTo>
                  <a:pt x="823" y="357"/>
                  <a:pt x="823" y="357"/>
                  <a:pt x="823" y="357"/>
                </a:cubicBezTo>
                <a:cubicBezTo>
                  <a:pt x="824" y="356"/>
                  <a:pt x="824" y="356"/>
                  <a:pt x="824" y="356"/>
                </a:cubicBezTo>
                <a:cubicBezTo>
                  <a:pt x="824" y="358"/>
                  <a:pt x="824" y="358"/>
                  <a:pt x="824" y="358"/>
                </a:cubicBezTo>
                <a:cubicBezTo>
                  <a:pt x="826" y="361"/>
                  <a:pt x="826" y="361"/>
                  <a:pt x="826" y="361"/>
                </a:cubicBezTo>
                <a:cubicBezTo>
                  <a:pt x="824" y="362"/>
                  <a:pt x="824" y="362"/>
                  <a:pt x="824" y="362"/>
                </a:cubicBezTo>
                <a:cubicBezTo>
                  <a:pt x="822" y="363"/>
                  <a:pt x="822" y="363"/>
                  <a:pt x="822" y="363"/>
                </a:cubicBezTo>
                <a:cubicBezTo>
                  <a:pt x="821" y="362"/>
                  <a:pt x="821" y="362"/>
                  <a:pt x="821" y="362"/>
                </a:cubicBezTo>
                <a:cubicBezTo>
                  <a:pt x="820" y="361"/>
                  <a:pt x="820" y="361"/>
                  <a:pt x="820" y="361"/>
                </a:cubicBezTo>
                <a:cubicBezTo>
                  <a:pt x="817" y="366"/>
                  <a:pt x="817" y="366"/>
                  <a:pt x="817" y="366"/>
                </a:cubicBezTo>
                <a:cubicBezTo>
                  <a:pt x="815" y="367"/>
                  <a:pt x="815" y="367"/>
                  <a:pt x="815" y="367"/>
                </a:cubicBezTo>
                <a:cubicBezTo>
                  <a:pt x="815" y="369"/>
                  <a:pt x="815" y="369"/>
                  <a:pt x="815" y="369"/>
                </a:cubicBezTo>
                <a:cubicBezTo>
                  <a:pt x="810" y="371"/>
                  <a:pt x="810" y="371"/>
                  <a:pt x="810" y="371"/>
                </a:cubicBezTo>
                <a:cubicBezTo>
                  <a:pt x="809" y="372"/>
                  <a:pt x="809" y="372"/>
                  <a:pt x="809" y="372"/>
                </a:cubicBezTo>
                <a:cubicBezTo>
                  <a:pt x="808" y="373"/>
                  <a:pt x="808" y="373"/>
                  <a:pt x="808" y="373"/>
                </a:cubicBezTo>
                <a:cubicBezTo>
                  <a:pt x="802" y="375"/>
                  <a:pt x="802" y="375"/>
                  <a:pt x="802" y="375"/>
                </a:cubicBezTo>
                <a:cubicBezTo>
                  <a:pt x="798" y="377"/>
                  <a:pt x="798" y="377"/>
                  <a:pt x="798" y="377"/>
                </a:cubicBezTo>
                <a:cubicBezTo>
                  <a:pt x="797" y="378"/>
                  <a:pt x="797" y="378"/>
                  <a:pt x="797" y="378"/>
                </a:cubicBezTo>
                <a:cubicBezTo>
                  <a:pt x="795" y="378"/>
                  <a:pt x="795" y="378"/>
                  <a:pt x="795" y="378"/>
                </a:cubicBezTo>
                <a:cubicBezTo>
                  <a:pt x="793" y="379"/>
                  <a:pt x="793" y="379"/>
                  <a:pt x="793" y="379"/>
                </a:cubicBezTo>
                <a:cubicBezTo>
                  <a:pt x="789" y="380"/>
                  <a:pt x="789" y="380"/>
                  <a:pt x="789" y="380"/>
                </a:cubicBezTo>
                <a:cubicBezTo>
                  <a:pt x="786" y="381"/>
                  <a:pt x="786" y="381"/>
                  <a:pt x="786" y="381"/>
                </a:cubicBezTo>
                <a:cubicBezTo>
                  <a:pt x="787" y="382"/>
                  <a:pt x="787" y="382"/>
                  <a:pt x="787" y="382"/>
                </a:cubicBezTo>
                <a:cubicBezTo>
                  <a:pt x="787" y="384"/>
                  <a:pt x="787" y="384"/>
                  <a:pt x="787" y="384"/>
                </a:cubicBezTo>
                <a:cubicBezTo>
                  <a:pt x="788" y="386"/>
                  <a:pt x="788" y="386"/>
                  <a:pt x="788" y="386"/>
                </a:cubicBezTo>
                <a:cubicBezTo>
                  <a:pt x="788" y="388"/>
                  <a:pt x="788" y="388"/>
                  <a:pt x="788" y="388"/>
                </a:cubicBezTo>
                <a:cubicBezTo>
                  <a:pt x="789" y="389"/>
                  <a:pt x="789" y="389"/>
                  <a:pt x="789" y="389"/>
                </a:cubicBezTo>
                <a:cubicBezTo>
                  <a:pt x="788" y="390"/>
                  <a:pt x="788" y="390"/>
                  <a:pt x="788" y="390"/>
                </a:cubicBezTo>
                <a:cubicBezTo>
                  <a:pt x="788" y="391"/>
                  <a:pt x="788" y="391"/>
                  <a:pt x="788" y="391"/>
                </a:cubicBezTo>
                <a:cubicBezTo>
                  <a:pt x="789" y="391"/>
                  <a:pt x="789" y="391"/>
                  <a:pt x="789" y="391"/>
                </a:cubicBezTo>
                <a:cubicBezTo>
                  <a:pt x="788" y="392"/>
                  <a:pt x="788" y="392"/>
                  <a:pt x="788" y="392"/>
                </a:cubicBezTo>
                <a:cubicBezTo>
                  <a:pt x="789" y="394"/>
                  <a:pt x="789" y="394"/>
                  <a:pt x="789" y="394"/>
                </a:cubicBezTo>
                <a:cubicBezTo>
                  <a:pt x="788" y="395"/>
                  <a:pt x="788" y="395"/>
                  <a:pt x="788" y="395"/>
                </a:cubicBezTo>
                <a:cubicBezTo>
                  <a:pt x="788" y="397"/>
                  <a:pt x="788" y="397"/>
                  <a:pt x="788" y="397"/>
                </a:cubicBezTo>
                <a:cubicBezTo>
                  <a:pt x="787" y="398"/>
                  <a:pt x="787" y="398"/>
                  <a:pt x="787" y="398"/>
                </a:cubicBezTo>
                <a:cubicBezTo>
                  <a:pt x="787" y="401"/>
                  <a:pt x="787" y="401"/>
                  <a:pt x="787" y="401"/>
                </a:cubicBezTo>
                <a:cubicBezTo>
                  <a:pt x="787" y="403"/>
                  <a:pt x="787" y="403"/>
                  <a:pt x="787" y="403"/>
                </a:cubicBezTo>
                <a:cubicBezTo>
                  <a:pt x="786" y="408"/>
                  <a:pt x="786" y="408"/>
                  <a:pt x="786" y="408"/>
                </a:cubicBezTo>
                <a:cubicBezTo>
                  <a:pt x="786" y="409"/>
                  <a:pt x="786" y="409"/>
                  <a:pt x="786" y="409"/>
                </a:cubicBezTo>
                <a:cubicBezTo>
                  <a:pt x="787" y="410"/>
                  <a:pt x="787" y="410"/>
                  <a:pt x="787" y="410"/>
                </a:cubicBezTo>
                <a:cubicBezTo>
                  <a:pt x="787" y="411"/>
                  <a:pt x="787" y="411"/>
                  <a:pt x="787" y="411"/>
                </a:cubicBezTo>
                <a:cubicBezTo>
                  <a:pt x="788" y="412"/>
                  <a:pt x="788" y="412"/>
                  <a:pt x="788" y="412"/>
                </a:cubicBezTo>
                <a:cubicBezTo>
                  <a:pt x="786" y="414"/>
                  <a:pt x="786" y="414"/>
                  <a:pt x="786" y="414"/>
                </a:cubicBezTo>
                <a:cubicBezTo>
                  <a:pt x="786" y="416"/>
                  <a:pt x="786" y="416"/>
                  <a:pt x="786" y="416"/>
                </a:cubicBezTo>
                <a:cubicBezTo>
                  <a:pt x="787" y="417"/>
                  <a:pt x="787" y="417"/>
                  <a:pt x="787" y="417"/>
                </a:cubicBezTo>
                <a:cubicBezTo>
                  <a:pt x="787" y="420"/>
                  <a:pt x="787" y="420"/>
                  <a:pt x="787" y="420"/>
                </a:cubicBezTo>
                <a:cubicBezTo>
                  <a:pt x="788" y="421"/>
                  <a:pt x="788" y="421"/>
                  <a:pt x="788" y="421"/>
                </a:cubicBezTo>
                <a:cubicBezTo>
                  <a:pt x="786" y="423"/>
                  <a:pt x="786" y="423"/>
                  <a:pt x="786" y="423"/>
                </a:cubicBezTo>
                <a:cubicBezTo>
                  <a:pt x="785" y="426"/>
                  <a:pt x="785" y="426"/>
                  <a:pt x="785" y="426"/>
                </a:cubicBezTo>
                <a:cubicBezTo>
                  <a:pt x="784" y="426"/>
                  <a:pt x="784" y="426"/>
                  <a:pt x="784" y="426"/>
                </a:cubicBezTo>
                <a:cubicBezTo>
                  <a:pt x="783" y="426"/>
                  <a:pt x="783" y="426"/>
                  <a:pt x="783" y="426"/>
                </a:cubicBezTo>
                <a:cubicBezTo>
                  <a:pt x="783" y="428"/>
                  <a:pt x="783" y="428"/>
                  <a:pt x="783" y="428"/>
                </a:cubicBezTo>
                <a:cubicBezTo>
                  <a:pt x="784" y="429"/>
                  <a:pt x="784" y="429"/>
                  <a:pt x="784" y="429"/>
                </a:cubicBezTo>
                <a:cubicBezTo>
                  <a:pt x="783" y="431"/>
                  <a:pt x="783" y="431"/>
                  <a:pt x="783" y="431"/>
                </a:cubicBezTo>
                <a:cubicBezTo>
                  <a:pt x="782" y="434"/>
                  <a:pt x="782" y="434"/>
                  <a:pt x="782" y="434"/>
                </a:cubicBezTo>
                <a:cubicBezTo>
                  <a:pt x="783" y="436"/>
                  <a:pt x="783" y="436"/>
                  <a:pt x="783" y="436"/>
                </a:cubicBezTo>
                <a:cubicBezTo>
                  <a:pt x="785" y="438"/>
                  <a:pt x="785" y="438"/>
                  <a:pt x="785" y="438"/>
                </a:cubicBezTo>
                <a:cubicBezTo>
                  <a:pt x="787" y="439"/>
                  <a:pt x="787" y="439"/>
                  <a:pt x="787" y="439"/>
                </a:cubicBezTo>
                <a:cubicBezTo>
                  <a:pt x="783" y="439"/>
                  <a:pt x="783" y="439"/>
                  <a:pt x="783" y="439"/>
                </a:cubicBezTo>
                <a:cubicBezTo>
                  <a:pt x="781" y="437"/>
                  <a:pt x="781" y="437"/>
                  <a:pt x="781" y="437"/>
                </a:cubicBezTo>
                <a:cubicBezTo>
                  <a:pt x="781" y="434"/>
                  <a:pt x="781" y="434"/>
                  <a:pt x="781" y="434"/>
                </a:cubicBezTo>
                <a:cubicBezTo>
                  <a:pt x="781" y="431"/>
                  <a:pt x="781" y="431"/>
                  <a:pt x="781" y="431"/>
                </a:cubicBezTo>
                <a:cubicBezTo>
                  <a:pt x="779" y="430"/>
                  <a:pt x="779" y="430"/>
                  <a:pt x="779" y="430"/>
                </a:cubicBezTo>
                <a:cubicBezTo>
                  <a:pt x="779" y="429"/>
                  <a:pt x="779" y="429"/>
                  <a:pt x="779" y="429"/>
                </a:cubicBezTo>
                <a:cubicBezTo>
                  <a:pt x="779" y="428"/>
                  <a:pt x="779" y="428"/>
                  <a:pt x="779" y="428"/>
                </a:cubicBezTo>
                <a:cubicBezTo>
                  <a:pt x="779" y="428"/>
                  <a:pt x="779" y="428"/>
                  <a:pt x="779" y="428"/>
                </a:cubicBezTo>
                <a:cubicBezTo>
                  <a:pt x="775" y="432"/>
                  <a:pt x="775" y="432"/>
                  <a:pt x="775" y="432"/>
                </a:cubicBezTo>
                <a:cubicBezTo>
                  <a:pt x="775" y="434"/>
                  <a:pt x="775" y="434"/>
                  <a:pt x="775" y="434"/>
                </a:cubicBezTo>
                <a:cubicBezTo>
                  <a:pt x="775" y="435"/>
                  <a:pt x="775" y="435"/>
                  <a:pt x="775" y="435"/>
                </a:cubicBezTo>
                <a:cubicBezTo>
                  <a:pt x="773" y="435"/>
                  <a:pt x="773" y="435"/>
                  <a:pt x="773" y="435"/>
                </a:cubicBezTo>
                <a:cubicBezTo>
                  <a:pt x="771" y="433"/>
                  <a:pt x="771" y="433"/>
                  <a:pt x="771" y="433"/>
                </a:cubicBezTo>
                <a:cubicBezTo>
                  <a:pt x="769" y="433"/>
                  <a:pt x="769" y="433"/>
                  <a:pt x="769" y="433"/>
                </a:cubicBezTo>
                <a:cubicBezTo>
                  <a:pt x="766" y="434"/>
                  <a:pt x="766" y="434"/>
                  <a:pt x="766" y="434"/>
                </a:cubicBezTo>
                <a:cubicBezTo>
                  <a:pt x="763" y="436"/>
                  <a:pt x="763" y="436"/>
                  <a:pt x="763" y="436"/>
                </a:cubicBezTo>
                <a:cubicBezTo>
                  <a:pt x="767" y="432"/>
                  <a:pt x="767" y="432"/>
                  <a:pt x="767" y="432"/>
                </a:cubicBezTo>
                <a:cubicBezTo>
                  <a:pt x="768" y="430"/>
                  <a:pt x="768" y="430"/>
                  <a:pt x="768" y="430"/>
                </a:cubicBezTo>
                <a:cubicBezTo>
                  <a:pt x="767" y="428"/>
                  <a:pt x="767" y="428"/>
                  <a:pt x="767" y="428"/>
                </a:cubicBezTo>
                <a:cubicBezTo>
                  <a:pt x="767" y="425"/>
                  <a:pt x="767" y="425"/>
                  <a:pt x="767" y="425"/>
                </a:cubicBezTo>
                <a:cubicBezTo>
                  <a:pt x="766" y="423"/>
                  <a:pt x="766" y="423"/>
                  <a:pt x="766" y="423"/>
                </a:cubicBezTo>
                <a:cubicBezTo>
                  <a:pt x="765" y="422"/>
                  <a:pt x="765" y="422"/>
                  <a:pt x="765" y="422"/>
                </a:cubicBezTo>
                <a:cubicBezTo>
                  <a:pt x="765" y="422"/>
                  <a:pt x="765" y="422"/>
                  <a:pt x="765" y="422"/>
                </a:cubicBezTo>
                <a:cubicBezTo>
                  <a:pt x="763" y="421"/>
                  <a:pt x="763" y="421"/>
                  <a:pt x="763" y="421"/>
                </a:cubicBezTo>
                <a:cubicBezTo>
                  <a:pt x="761" y="420"/>
                  <a:pt x="761" y="420"/>
                  <a:pt x="761" y="420"/>
                </a:cubicBezTo>
                <a:cubicBezTo>
                  <a:pt x="761" y="419"/>
                  <a:pt x="761" y="419"/>
                  <a:pt x="761" y="419"/>
                </a:cubicBezTo>
                <a:cubicBezTo>
                  <a:pt x="760" y="418"/>
                  <a:pt x="760" y="418"/>
                  <a:pt x="760" y="418"/>
                </a:cubicBezTo>
                <a:cubicBezTo>
                  <a:pt x="761" y="416"/>
                  <a:pt x="761" y="416"/>
                  <a:pt x="761" y="416"/>
                </a:cubicBezTo>
                <a:cubicBezTo>
                  <a:pt x="760" y="414"/>
                  <a:pt x="760" y="414"/>
                  <a:pt x="760" y="414"/>
                </a:cubicBezTo>
                <a:cubicBezTo>
                  <a:pt x="758" y="413"/>
                  <a:pt x="758" y="413"/>
                  <a:pt x="758" y="413"/>
                </a:cubicBezTo>
                <a:cubicBezTo>
                  <a:pt x="758" y="411"/>
                  <a:pt x="758" y="411"/>
                  <a:pt x="758" y="411"/>
                </a:cubicBezTo>
                <a:cubicBezTo>
                  <a:pt x="756" y="409"/>
                  <a:pt x="756" y="409"/>
                  <a:pt x="756" y="409"/>
                </a:cubicBezTo>
                <a:cubicBezTo>
                  <a:pt x="755" y="408"/>
                  <a:pt x="755" y="408"/>
                  <a:pt x="755" y="408"/>
                </a:cubicBezTo>
                <a:cubicBezTo>
                  <a:pt x="756" y="404"/>
                  <a:pt x="756" y="404"/>
                  <a:pt x="756" y="404"/>
                </a:cubicBezTo>
                <a:cubicBezTo>
                  <a:pt x="758" y="402"/>
                  <a:pt x="758" y="402"/>
                  <a:pt x="758" y="402"/>
                </a:cubicBezTo>
                <a:cubicBezTo>
                  <a:pt x="759" y="399"/>
                  <a:pt x="759" y="399"/>
                  <a:pt x="759" y="399"/>
                </a:cubicBezTo>
                <a:cubicBezTo>
                  <a:pt x="759" y="398"/>
                  <a:pt x="759" y="398"/>
                  <a:pt x="759" y="398"/>
                </a:cubicBezTo>
                <a:cubicBezTo>
                  <a:pt x="762" y="394"/>
                  <a:pt x="762" y="394"/>
                  <a:pt x="762" y="394"/>
                </a:cubicBezTo>
                <a:cubicBezTo>
                  <a:pt x="762" y="389"/>
                  <a:pt x="762" y="389"/>
                  <a:pt x="762" y="389"/>
                </a:cubicBezTo>
                <a:cubicBezTo>
                  <a:pt x="761" y="389"/>
                  <a:pt x="761" y="389"/>
                  <a:pt x="761" y="389"/>
                </a:cubicBezTo>
                <a:cubicBezTo>
                  <a:pt x="761" y="386"/>
                  <a:pt x="761" y="386"/>
                  <a:pt x="761" y="386"/>
                </a:cubicBezTo>
                <a:cubicBezTo>
                  <a:pt x="762" y="384"/>
                  <a:pt x="762" y="384"/>
                  <a:pt x="762" y="384"/>
                </a:cubicBezTo>
                <a:cubicBezTo>
                  <a:pt x="763" y="382"/>
                  <a:pt x="763" y="382"/>
                  <a:pt x="763" y="382"/>
                </a:cubicBezTo>
                <a:cubicBezTo>
                  <a:pt x="764" y="380"/>
                  <a:pt x="764" y="380"/>
                  <a:pt x="764" y="380"/>
                </a:cubicBezTo>
                <a:cubicBezTo>
                  <a:pt x="766" y="375"/>
                  <a:pt x="766" y="375"/>
                  <a:pt x="766" y="375"/>
                </a:cubicBezTo>
                <a:cubicBezTo>
                  <a:pt x="766" y="372"/>
                  <a:pt x="766" y="372"/>
                  <a:pt x="766" y="372"/>
                </a:cubicBezTo>
                <a:cubicBezTo>
                  <a:pt x="765" y="372"/>
                  <a:pt x="765" y="372"/>
                  <a:pt x="765" y="372"/>
                </a:cubicBezTo>
                <a:cubicBezTo>
                  <a:pt x="764" y="372"/>
                  <a:pt x="764" y="372"/>
                  <a:pt x="764" y="372"/>
                </a:cubicBezTo>
                <a:cubicBezTo>
                  <a:pt x="764" y="372"/>
                  <a:pt x="764" y="372"/>
                  <a:pt x="764" y="372"/>
                </a:cubicBezTo>
                <a:cubicBezTo>
                  <a:pt x="763" y="372"/>
                  <a:pt x="763" y="372"/>
                  <a:pt x="763" y="372"/>
                </a:cubicBezTo>
                <a:cubicBezTo>
                  <a:pt x="760" y="373"/>
                  <a:pt x="760" y="373"/>
                  <a:pt x="760" y="373"/>
                </a:cubicBezTo>
                <a:cubicBezTo>
                  <a:pt x="757" y="372"/>
                  <a:pt x="757" y="372"/>
                  <a:pt x="757" y="372"/>
                </a:cubicBezTo>
                <a:cubicBezTo>
                  <a:pt x="754" y="371"/>
                  <a:pt x="754" y="371"/>
                  <a:pt x="754" y="371"/>
                </a:cubicBezTo>
                <a:cubicBezTo>
                  <a:pt x="753" y="371"/>
                  <a:pt x="753" y="371"/>
                  <a:pt x="753" y="371"/>
                </a:cubicBezTo>
                <a:cubicBezTo>
                  <a:pt x="752" y="370"/>
                  <a:pt x="752" y="370"/>
                  <a:pt x="752" y="370"/>
                </a:cubicBezTo>
                <a:cubicBezTo>
                  <a:pt x="748" y="370"/>
                  <a:pt x="748" y="370"/>
                  <a:pt x="748" y="370"/>
                </a:cubicBezTo>
                <a:cubicBezTo>
                  <a:pt x="745" y="370"/>
                  <a:pt x="745" y="370"/>
                  <a:pt x="745" y="370"/>
                </a:cubicBezTo>
                <a:cubicBezTo>
                  <a:pt x="744" y="370"/>
                  <a:pt x="744" y="370"/>
                  <a:pt x="744" y="370"/>
                </a:cubicBezTo>
                <a:cubicBezTo>
                  <a:pt x="741" y="370"/>
                  <a:pt x="741" y="370"/>
                  <a:pt x="741" y="370"/>
                </a:cubicBezTo>
                <a:cubicBezTo>
                  <a:pt x="741" y="369"/>
                  <a:pt x="741" y="369"/>
                  <a:pt x="741" y="369"/>
                </a:cubicBezTo>
                <a:cubicBezTo>
                  <a:pt x="741" y="368"/>
                  <a:pt x="741" y="368"/>
                  <a:pt x="741" y="368"/>
                </a:cubicBezTo>
                <a:cubicBezTo>
                  <a:pt x="738" y="366"/>
                  <a:pt x="738" y="366"/>
                  <a:pt x="738" y="366"/>
                </a:cubicBezTo>
                <a:cubicBezTo>
                  <a:pt x="738" y="364"/>
                  <a:pt x="738" y="364"/>
                  <a:pt x="738" y="364"/>
                </a:cubicBezTo>
                <a:cubicBezTo>
                  <a:pt x="735" y="361"/>
                  <a:pt x="735" y="361"/>
                  <a:pt x="735" y="361"/>
                </a:cubicBezTo>
                <a:cubicBezTo>
                  <a:pt x="733" y="361"/>
                  <a:pt x="733" y="361"/>
                  <a:pt x="733" y="361"/>
                </a:cubicBezTo>
                <a:cubicBezTo>
                  <a:pt x="730" y="359"/>
                  <a:pt x="730" y="359"/>
                  <a:pt x="730" y="359"/>
                </a:cubicBezTo>
                <a:cubicBezTo>
                  <a:pt x="729" y="358"/>
                  <a:pt x="729" y="358"/>
                  <a:pt x="729" y="358"/>
                </a:cubicBezTo>
                <a:cubicBezTo>
                  <a:pt x="724" y="356"/>
                  <a:pt x="724" y="356"/>
                  <a:pt x="724" y="356"/>
                </a:cubicBezTo>
                <a:cubicBezTo>
                  <a:pt x="723" y="354"/>
                  <a:pt x="723" y="354"/>
                  <a:pt x="723" y="354"/>
                </a:cubicBezTo>
                <a:cubicBezTo>
                  <a:pt x="722" y="355"/>
                  <a:pt x="722" y="355"/>
                  <a:pt x="722" y="355"/>
                </a:cubicBezTo>
                <a:cubicBezTo>
                  <a:pt x="722" y="354"/>
                  <a:pt x="722" y="354"/>
                  <a:pt x="722" y="354"/>
                </a:cubicBezTo>
                <a:cubicBezTo>
                  <a:pt x="721" y="351"/>
                  <a:pt x="721" y="351"/>
                  <a:pt x="721" y="351"/>
                </a:cubicBezTo>
                <a:cubicBezTo>
                  <a:pt x="719" y="349"/>
                  <a:pt x="719" y="349"/>
                  <a:pt x="719" y="349"/>
                </a:cubicBezTo>
                <a:cubicBezTo>
                  <a:pt x="719" y="347"/>
                  <a:pt x="719" y="347"/>
                  <a:pt x="719" y="347"/>
                </a:cubicBezTo>
                <a:cubicBezTo>
                  <a:pt x="718" y="346"/>
                  <a:pt x="718" y="346"/>
                  <a:pt x="718" y="346"/>
                </a:cubicBezTo>
                <a:cubicBezTo>
                  <a:pt x="716" y="343"/>
                  <a:pt x="716" y="343"/>
                  <a:pt x="716" y="343"/>
                </a:cubicBezTo>
                <a:cubicBezTo>
                  <a:pt x="715" y="343"/>
                  <a:pt x="715" y="343"/>
                  <a:pt x="715" y="343"/>
                </a:cubicBezTo>
                <a:cubicBezTo>
                  <a:pt x="711" y="339"/>
                  <a:pt x="711" y="339"/>
                  <a:pt x="711" y="339"/>
                </a:cubicBezTo>
                <a:cubicBezTo>
                  <a:pt x="709" y="339"/>
                  <a:pt x="709" y="339"/>
                  <a:pt x="709" y="339"/>
                </a:cubicBezTo>
                <a:cubicBezTo>
                  <a:pt x="708" y="338"/>
                  <a:pt x="708" y="338"/>
                  <a:pt x="708" y="338"/>
                </a:cubicBezTo>
                <a:cubicBezTo>
                  <a:pt x="704" y="337"/>
                  <a:pt x="704" y="337"/>
                  <a:pt x="704" y="337"/>
                </a:cubicBezTo>
                <a:cubicBezTo>
                  <a:pt x="701" y="334"/>
                  <a:pt x="701" y="334"/>
                  <a:pt x="701" y="334"/>
                </a:cubicBezTo>
                <a:cubicBezTo>
                  <a:pt x="696" y="331"/>
                  <a:pt x="696" y="331"/>
                  <a:pt x="696" y="331"/>
                </a:cubicBezTo>
                <a:cubicBezTo>
                  <a:pt x="693" y="331"/>
                  <a:pt x="693" y="331"/>
                  <a:pt x="693" y="331"/>
                </a:cubicBezTo>
                <a:cubicBezTo>
                  <a:pt x="685" y="334"/>
                  <a:pt x="685" y="334"/>
                  <a:pt x="685" y="334"/>
                </a:cubicBezTo>
                <a:cubicBezTo>
                  <a:pt x="678" y="336"/>
                  <a:pt x="678" y="336"/>
                  <a:pt x="678" y="336"/>
                </a:cubicBezTo>
                <a:cubicBezTo>
                  <a:pt x="675" y="336"/>
                  <a:pt x="675" y="336"/>
                  <a:pt x="675" y="336"/>
                </a:cubicBezTo>
                <a:cubicBezTo>
                  <a:pt x="673" y="335"/>
                  <a:pt x="673" y="335"/>
                  <a:pt x="673" y="335"/>
                </a:cubicBezTo>
                <a:cubicBezTo>
                  <a:pt x="675" y="335"/>
                  <a:pt x="675" y="335"/>
                  <a:pt x="675" y="335"/>
                </a:cubicBezTo>
                <a:cubicBezTo>
                  <a:pt x="678" y="334"/>
                  <a:pt x="678" y="334"/>
                  <a:pt x="678" y="334"/>
                </a:cubicBezTo>
                <a:cubicBezTo>
                  <a:pt x="684" y="328"/>
                  <a:pt x="684" y="328"/>
                  <a:pt x="684" y="328"/>
                </a:cubicBezTo>
                <a:cubicBezTo>
                  <a:pt x="685" y="326"/>
                  <a:pt x="685" y="326"/>
                  <a:pt x="685" y="326"/>
                </a:cubicBezTo>
                <a:cubicBezTo>
                  <a:pt x="684" y="322"/>
                  <a:pt x="684" y="322"/>
                  <a:pt x="684" y="322"/>
                </a:cubicBezTo>
                <a:cubicBezTo>
                  <a:pt x="683" y="321"/>
                  <a:pt x="683" y="321"/>
                  <a:pt x="683" y="321"/>
                </a:cubicBezTo>
                <a:cubicBezTo>
                  <a:pt x="685" y="317"/>
                  <a:pt x="685" y="317"/>
                  <a:pt x="685" y="317"/>
                </a:cubicBezTo>
                <a:cubicBezTo>
                  <a:pt x="685" y="313"/>
                  <a:pt x="685" y="313"/>
                  <a:pt x="685" y="313"/>
                </a:cubicBezTo>
                <a:cubicBezTo>
                  <a:pt x="684" y="310"/>
                  <a:pt x="684" y="310"/>
                  <a:pt x="684" y="310"/>
                </a:cubicBezTo>
                <a:cubicBezTo>
                  <a:pt x="684" y="308"/>
                  <a:pt x="684" y="308"/>
                  <a:pt x="684" y="308"/>
                </a:cubicBezTo>
                <a:cubicBezTo>
                  <a:pt x="684" y="305"/>
                  <a:pt x="684" y="305"/>
                  <a:pt x="684" y="305"/>
                </a:cubicBezTo>
                <a:cubicBezTo>
                  <a:pt x="684" y="303"/>
                  <a:pt x="684" y="303"/>
                  <a:pt x="684" y="303"/>
                </a:cubicBezTo>
                <a:cubicBezTo>
                  <a:pt x="683" y="303"/>
                  <a:pt x="683" y="303"/>
                  <a:pt x="683" y="303"/>
                </a:cubicBezTo>
                <a:cubicBezTo>
                  <a:pt x="677" y="303"/>
                  <a:pt x="677" y="303"/>
                  <a:pt x="677" y="303"/>
                </a:cubicBezTo>
                <a:cubicBezTo>
                  <a:pt x="674" y="308"/>
                  <a:pt x="674" y="308"/>
                  <a:pt x="674" y="308"/>
                </a:cubicBezTo>
                <a:cubicBezTo>
                  <a:pt x="671" y="312"/>
                  <a:pt x="671" y="312"/>
                  <a:pt x="671" y="312"/>
                </a:cubicBezTo>
                <a:cubicBezTo>
                  <a:pt x="666" y="313"/>
                  <a:pt x="666" y="313"/>
                  <a:pt x="666" y="313"/>
                </a:cubicBezTo>
                <a:cubicBezTo>
                  <a:pt x="663" y="315"/>
                  <a:pt x="663" y="315"/>
                  <a:pt x="663" y="315"/>
                </a:cubicBezTo>
                <a:cubicBezTo>
                  <a:pt x="664" y="313"/>
                  <a:pt x="664" y="313"/>
                  <a:pt x="664" y="313"/>
                </a:cubicBezTo>
                <a:cubicBezTo>
                  <a:pt x="670" y="312"/>
                  <a:pt x="670" y="312"/>
                  <a:pt x="670" y="312"/>
                </a:cubicBezTo>
                <a:cubicBezTo>
                  <a:pt x="672" y="309"/>
                  <a:pt x="672" y="309"/>
                  <a:pt x="672" y="309"/>
                </a:cubicBezTo>
                <a:cubicBezTo>
                  <a:pt x="674" y="304"/>
                  <a:pt x="674" y="304"/>
                  <a:pt x="674" y="304"/>
                </a:cubicBezTo>
                <a:cubicBezTo>
                  <a:pt x="673" y="304"/>
                  <a:pt x="673" y="304"/>
                  <a:pt x="673" y="304"/>
                </a:cubicBezTo>
                <a:cubicBezTo>
                  <a:pt x="673" y="301"/>
                  <a:pt x="673" y="301"/>
                  <a:pt x="673" y="301"/>
                </a:cubicBezTo>
                <a:cubicBezTo>
                  <a:pt x="672" y="300"/>
                  <a:pt x="672" y="300"/>
                  <a:pt x="672" y="300"/>
                </a:cubicBezTo>
                <a:cubicBezTo>
                  <a:pt x="673" y="298"/>
                  <a:pt x="673" y="298"/>
                  <a:pt x="673" y="298"/>
                </a:cubicBezTo>
                <a:cubicBezTo>
                  <a:pt x="672" y="297"/>
                  <a:pt x="672" y="297"/>
                  <a:pt x="672" y="297"/>
                </a:cubicBezTo>
                <a:cubicBezTo>
                  <a:pt x="670" y="296"/>
                  <a:pt x="670" y="296"/>
                  <a:pt x="670" y="296"/>
                </a:cubicBezTo>
                <a:cubicBezTo>
                  <a:pt x="671" y="295"/>
                  <a:pt x="671" y="295"/>
                  <a:pt x="671" y="295"/>
                </a:cubicBezTo>
                <a:cubicBezTo>
                  <a:pt x="673" y="295"/>
                  <a:pt x="673" y="295"/>
                  <a:pt x="673" y="295"/>
                </a:cubicBezTo>
                <a:cubicBezTo>
                  <a:pt x="674" y="293"/>
                  <a:pt x="674" y="293"/>
                  <a:pt x="674" y="293"/>
                </a:cubicBezTo>
                <a:cubicBezTo>
                  <a:pt x="676" y="290"/>
                  <a:pt x="676" y="290"/>
                  <a:pt x="676" y="290"/>
                </a:cubicBezTo>
                <a:cubicBezTo>
                  <a:pt x="676" y="287"/>
                  <a:pt x="676" y="287"/>
                  <a:pt x="676" y="287"/>
                </a:cubicBezTo>
                <a:cubicBezTo>
                  <a:pt x="675" y="286"/>
                  <a:pt x="675" y="286"/>
                  <a:pt x="675" y="286"/>
                </a:cubicBezTo>
                <a:cubicBezTo>
                  <a:pt x="676" y="282"/>
                  <a:pt x="676" y="282"/>
                  <a:pt x="676" y="282"/>
                </a:cubicBezTo>
                <a:cubicBezTo>
                  <a:pt x="678" y="281"/>
                  <a:pt x="678" y="281"/>
                  <a:pt x="678" y="281"/>
                </a:cubicBezTo>
                <a:cubicBezTo>
                  <a:pt x="679" y="279"/>
                  <a:pt x="679" y="279"/>
                  <a:pt x="679" y="279"/>
                </a:cubicBezTo>
                <a:cubicBezTo>
                  <a:pt x="680" y="277"/>
                  <a:pt x="680" y="277"/>
                  <a:pt x="680" y="277"/>
                </a:cubicBezTo>
                <a:cubicBezTo>
                  <a:pt x="681" y="273"/>
                  <a:pt x="681" y="273"/>
                  <a:pt x="681" y="273"/>
                </a:cubicBezTo>
                <a:cubicBezTo>
                  <a:pt x="682" y="271"/>
                  <a:pt x="682" y="271"/>
                  <a:pt x="682" y="271"/>
                </a:cubicBezTo>
                <a:cubicBezTo>
                  <a:pt x="681" y="269"/>
                  <a:pt x="681" y="269"/>
                  <a:pt x="681" y="269"/>
                </a:cubicBezTo>
                <a:cubicBezTo>
                  <a:pt x="682" y="268"/>
                  <a:pt x="682" y="268"/>
                  <a:pt x="682" y="268"/>
                </a:cubicBezTo>
                <a:cubicBezTo>
                  <a:pt x="684" y="269"/>
                  <a:pt x="684" y="269"/>
                  <a:pt x="684" y="269"/>
                </a:cubicBezTo>
                <a:cubicBezTo>
                  <a:pt x="686" y="267"/>
                  <a:pt x="686" y="267"/>
                  <a:pt x="686" y="267"/>
                </a:cubicBezTo>
                <a:cubicBezTo>
                  <a:pt x="686" y="265"/>
                  <a:pt x="686" y="265"/>
                  <a:pt x="686" y="265"/>
                </a:cubicBezTo>
                <a:cubicBezTo>
                  <a:pt x="688" y="265"/>
                  <a:pt x="688" y="265"/>
                  <a:pt x="688" y="265"/>
                </a:cubicBezTo>
                <a:cubicBezTo>
                  <a:pt x="691" y="262"/>
                  <a:pt x="691" y="262"/>
                  <a:pt x="691" y="262"/>
                </a:cubicBezTo>
                <a:cubicBezTo>
                  <a:pt x="693" y="261"/>
                  <a:pt x="693" y="261"/>
                  <a:pt x="693" y="261"/>
                </a:cubicBezTo>
                <a:cubicBezTo>
                  <a:pt x="693" y="259"/>
                  <a:pt x="693" y="259"/>
                  <a:pt x="693" y="259"/>
                </a:cubicBezTo>
                <a:cubicBezTo>
                  <a:pt x="694" y="258"/>
                  <a:pt x="694" y="258"/>
                  <a:pt x="694" y="258"/>
                </a:cubicBezTo>
                <a:cubicBezTo>
                  <a:pt x="695" y="258"/>
                  <a:pt x="695" y="258"/>
                  <a:pt x="695" y="258"/>
                </a:cubicBezTo>
                <a:cubicBezTo>
                  <a:pt x="696" y="256"/>
                  <a:pt x="696" y="256"/>
                  <a:pt x="696" y="256"/>
                </a:cubicBezTo>
                <a:cubicBezTo>
                  <a:pt x="694" y="255"/>
                  <a:pt x="694" y="255"/>
                  <a:pt x="694" y="255"/>
                </a:cubicBezTo>
                <a:cubicBezTo>
                  <a:pt x="697" y="254"/>
                  <a:pt x="697" y="254"/>
                  <a:pt x="697" y="254"/>
                </a:cubicBezTo>
                <a:cubicBezTo>
                  <a:pt x="699" y="251"/>
                  <a:pt x="699" y="251"/>
                  <a:pt x="699" y="251"/>
                </a:cubicBezTo>
                <a:cubicBezTo>
                  <a:pt x="701" y="251"/>
                  <a:pt x="701" y="251"/>
                  <a:pt x="701" y="251"/>
                </a:cubicBezTo>
                <a:cubicBezTo>
                  <a:pt x="701" y="250"/>
                  <a:pt x="701" y="250"/>
                  <a:pt x="701" y="250"/>
                </a:cubicBezTo>
                <a:cubicBezTo>
                  <a:pt x="701" y="249"/>
                  <a:pt x="701" y="249"/>
                  <a:pt x="701" y="249"/>
                </a:cubicBezTo>
                <a:cubicBezTo>
                  <a:pt x="699" y="247"/>
                  <a:pt x="699" y="247"/>
                  <a:pt x="699" y="247"/>
                </a:cubicBezTo>
                <a:cubicBezTo>
                  <a:pt x="700" y="247"/>
                  <a:pt x="700" y="247"/>
                  <a:pt x="700" y="247"/>
                </a:cubicBezTo>
                <a:cubicBezTo>
                  <a:pt x="700" y="245"/>
                  <a:pt x="700" y="245"/>
                  <a:pt x="700" y="245"/>
                </a:cubicBezTo>
                <a:cubicBezTo>
                  <a:pt x="702" y="246"/>
                  <a:pt x="702" y="246"/>
                  <a:pt x="702" y="246"/>
                </a:cubicBezTo>
                <a:cubicBezTo>
                  <a:pt x="704" y="247"/>
                  <a:pt x="704" y="247"/>
                  <a:pt x="704" y="247"/>
                </a:cubicBezTo>
                <a:cubicBezTo>
                  <a:pt x="704" y="248"/>
                  <a:pt x="704" y="248"/>
                  <a:pt x="704" y="248"/>
                </a:cubicBezTo>
                <a:cubicBezTo>
                  <a:pt x="705" y="248"/>
                  <a:pt x="705" y="248"/>
                  <a:pt x="705" y="248"/>
                </a:cubicBezTo>
                <a:cubicBezTo>
                  <a:pt x="705" y="246"/>
                  <a:pt x="705" y="246"/>
                  <a:pt x="705" y="246"/>
                </a:cubicBezTo>
                <a:cubicBezTo>
                  <a:pt x="703" y="245"/>
                  <a:pt x="703" y="245"/>
                  <a:pt x="703" y="245"/>
                </a:cubicBezTo>
                <a:cubicBezTo>
                  <a:pt x="706" y="244"/>
                  <a:pt x="706" y="244"/>
                  <a:pt x="706" y="244"/>
                </a:cubicBezTo>
                <a:cubicBezTo>
                  <a:pt x="707" y="243"/>
                  <a:pt x="707" y="243"/>
                  <a:pt x="707" y="243"/>
                </a:cubicBezTo>
                <a:cubicBezTo>
                  <a:pt x="710" y="243"/>
                  <a:pt x="710" y="243"/>
                  <a:pt x="710" y="243"/>
                </a:cubicBezTo>
                <a:cubicBezTo>
                  <a:pt x="710" y="244"/>
                  <a:pt x="710" y="244"/>
                  <a:pt x="710" y="244"/>
                </a:cubicBezTo>
                <a:cubicBezTo>
                  <a:pt x="711" y="242"/>
                  <a:pt x="711" y="242"/>
                  <a:pt x="711" y="242"/>
                </a:cubicBezTo>
                <a:cubicBezTo>
                  <a:pt x="710" y="241"/>
                  <a:pt x="710" y="241"/>
                  <a:pt x="710" y="241"/>
                </a:cubicBezTo>
                <a:cubicBezTo>
                  <a:pt x="711" y="242"/>
                  <a:pt x="711" y="242"/>
                  <a:pt x="711" y="242"/>
                </a:cubicBezTo>
                <a:cubicBezTo>
                  <a:pt x="712" y="244"/>
                  <a:pt x="712" y="244"/>
                  <a:pt x="712" y="244"/>
                </a:cubicBezTo>
                <a:cubicBezTo>
                  <a:pt x="713" y="242"/>
                  <a:pt x="713" y="242"/>
                  <a:pt x="713" y="242"/>
                </a:cubicBezTo>
                <a:cubicBezTo>
                  <a:pt x="713" y="240"/>
                  <a:pt x="713" y="240"/>
                  <a:pt x="713" y="240"/>
                </a:cubicBezTo>
                <a:cubicBezTo>
                  <a:pt x="712" y="239"/>
                  <a:pt x="712" y="239"/>
                  <a:pt x="712" y="239"/>
                </a:cubicBezTo>
                <a:cubicBezTo>
                  <a:pt x="712" y="238"/>
                  <a:pt x="712" y="238"/>
                  <a:pt x="712" y="238"/>
                </a:cubicBezTo>
                <a:cubicBezTo>
                  <a:pt x="713" y="238"/>
                  <a:pt x="713" y="238"/>
                  <a:pt x="713" y="238"/>
                </a:cubicBezTo>
                <a:cubicBezTo>
                  <a:pt x="717" y="239"/>
                  <a:pt x="717" y="239"/>
                  <a:pt x="717" y="239"/>
                </a:cubicBezTo>
                <a:cubicBezTo>
                  <a:pt x="716" y="238"/>
                  <a:pt x="716" y="238"/>
                  <a:pt x="716" y="238"/>
                </a:cubicBezTo>
                <a:cubicBezTo>
                  <a:pt x="714" y="237"/>
                  <a:pt x="714" y="237"/>
                  <a:pt x="714" y="237"/>
                </a:cubicBezTo>
                <a:cubicBezTo>
                  <a:pt x="714" y="236"/>
                  <a:pt x="714" y="236"/>
                  <a:pt x="714" y="236"/>
                </a:cubicBezTo>
                <a:cubicBezTo>
                  <a:pt x="714" y="235"/>
                  <a:pt x="714" y="235"/>
                  <a:pt x="714" y="235"/>
                </a:cubicBezTo>
                <a:cubicBezTo>
                  <a:pt x="715" y="234"/>
                  <a:pt x="715" y="234"/>
                  <a:pt x="715" y="234"/>
                </a:cubicBezTo>
                <a:cubicBezTo>
                  <a:pt x="715" y="237"/>
                  <a:pt x="715" y="237"/>
                  <a:pt x="715" y="237"/>
                </a:cubicBezTo>
                <a:cubicBezTo>
                  <a:pt x="717" y="236"/>
                  <a:pt x="717" y="236"/>
                  <a:pt x="717" y="236"/>
                </a:cubicBezTo>
                <a:cubicBezTo>
                  <a:pt x="719" y="237"/>
                  <a:pt x="719" y="237"/>
                  <a:pt x="719" y="237"/>
                </a:cubicBezTo>
                <a:cubicBezTo>
                  <a:pt x="720" y="236"/>
                  <a:pt x="720" y="236"/>
                  <a:pt x="720" y="236"/>
                </a:cubicBezTo>
                <a:cubicBezTo>
                  <a:pt x="718" y="232"/>
                  <a:pt x="718" y="232"/>
                  <a:pt x="718" y="232"/>
                </a:cubicBezTo>
                <a:cubicBezTo>
                  <a:pt x="716" y="228"/>
                  <a:pt x="716" y="228"/>
                  <a:pt x="716" y="228"/>
                </a:cubicBezTo>
                <a:cubicBezTo>
                  <a:pt x="714" y="226"/>
                  <a:pt x="714" y="226"/>
                  <a:pt x="714" y="226"/>
                </a:cubicBezTo>
                <a:cubicBezTo>
                  <a:pt x="715" y="224"/>
                  <a:pt x="715" y="224"/>
                  <a:pt x="715" y="224"/>
                </a:cubicBezTo>
                <a:cubicBezTo>
                  <a:pt x="714" y="223"/>
                  <a:pt x="714" y="223"/>
                  <a:pt x="714" y="223"/>
                </a:cubicBezTo>
                <a:cubicBezTo>
                  <a:pt x="715" y="222"/>
                  <a:pt x="715" y="222"/>
                  <a:pt x="715" y="222"/>
                </a:cubicBezTo>
                <a:cubicBezTo>
                  <a:pt x="716" y="223"/>
                  <a:pt x="716" y="223"/>
                  <a:pt x="716" y="223"/>
                </a:cubicBezTo>
                <a:cubicBezTo>
                  <a:pt x="717" y="227"/>
                  <a:pt x="717" y="227"/>
                  <a:pt x="717" y="227"/>
                </a:cubicBezTo>
                <a:cubicBezTo>
                  <a:pt x="720" y="230"/>
                  <a:pt x="720" y="230"/>
                  <a:pt x="720" y="230"/>
                </a:cubicBezTo>
                <a:cubicBezTo>
                  <a:pt x="724" y="231"/>
                  <a:pt x="724" y="231"/>
                  <a:pt x="724" y="231"/>
                </a:cubicBezTo>
                <a:cubicBezTo>
                  <a:pt x="726" y="232"/>
                  <a:pt x="726" y="232"/>
                  <a:pt x="726" y="232"/>
                </a:cubicBezTo>
                <a:cubicBezTo>
                  <a:pt x="728" y="232"/>
                  <a:pt x="728" y="232"/>
                  <a:pt x="728" y="232"/>
                </a:cubicBezTo>
                <a:cubicBezTo>
                  <a:pt x="729" y="231"/>
                  <a:pt x="729" y="231"/>
                  <a:pt x="729" y="231"/>
                </a:cubicBezTo>
                <a:cubicBezTo>
                  <a:pt x="731" y="231"/>
                  <a:pt x="731" y="231"/>
                  <a:pt x="731" y="231"/>
                </a:cubicBezTo>
                <a:cubicBezTo>
                  <a:pt x="734" y="228"/>
                  <a:pt x="734" y="228"/>
                  <a:pt x="734" y="228"/>
                </a:cubicBezTo>
                <a:cubicBezTo>
                  <a:pt x="734" y="224"/>
                  <a:pt x="734" y="224"/>
                  <a:pt x="734" y="224"/>
                </a:cubicBezTo>
                <a:cubicBezTo>
                  <a:pt x="730" y="219"/>
                  <a:pt x="730" y="219"/>
                  <a:pt x="730" y="219"/>
                </a:cubicBezTo>
                <a:cubicBezTo>
                  <a:pt x="730" y="217"/>
                  <a:pt x="730" y="217"/>
                  <a:pt x="730" y="217"/>
                </a:cubicBezTo>
                <a:cubicBezTo>
                  <a:pt x="729" y="215"/>
                  <a:pt x="729" y="215"/>
                  <a:pt x="729" y="215"/>
                </a:cubicBezTo>
                <a:cubicBezTo>
                  <a:pt x="728" y="216"/>
                  <a:pt x="728" y="216"/>
                  <a:pt x="728" y="216"/>
                </a:cubicBezTo>
                <a:cubicBezTo>
                  <a:pt x="726" y="218"/>
                  <a:pt x="726" y="218"/>
                  <a:pt x="726" y="218"/>
                </a:cubicBezTo>
                <a:cubicBezTo>
                  <a:pt x="722" y="218"/>
                  <a:pt x="722" y="218"/>
                  <a:pt x="722" y="218"/>
                </a:cubicBezTo>
                <a:cubicBezTo>
                  <a:pt x="721" y="219"/>
                  <a:pt x="721" y="219"/>
                  <a:pt x="721" y="219"/>
                </a:cubicBezTo>
                <a:cubicBezTo>
                  <a:pt x="721" y="218"/>
                  <a:pt x="721" y="218"/>
                  <a:pt x="721" y="218"/>
                </a:cubicBezTo>
                <a:cubicBezTo>
                  <a:pt x="720" y="217"/>
                  <a:pt x="720" y="217"/>
                  <a:pt x="720" y="217"/>
                </a:cubicBezTo>
                <a:cubicBezTo>
                  <a:pt x="722" y="217"/>
                  <a:pt x="722" y="217"/>
                  <a:pt x="722" y="217"/>
                </a:cubicBezTo>
                <a:cubicBezTo>
                  <a:pt x="724" y="217"/>
                  <a:pt x="724" y="217"/>
                  <a:pt x="724" y="217"/>
                </a:cubicBezTo>
                <a:cubicBezTo>
                  <a:pt x="726" y="215"/>
                  <a:pt x="726" y="215"/>
                  <a:pt x="726" y="215"/>
                </a:cubicBezTo>
                <a:cubicBezTo>
                  <a:pt x="726" y="214"/>
                  <a:pt x="726" y="214"/>
                  <a:pt x="726" y="214"/>
                </a:cubicBezTo>
                <a:cubicBezTo>
                  <a:pt x="722" y="212"/>
                  <a:pt x="722" y="212"/>
                  <a:pt x="722" y="212"/>
                </a:cubicBezTo>
                <a:cubicBezTo>
                  <a:pt x="718" y="208"/>
                  <a:pt x="718" y="208"/>
                  <a:pt x="718" y="208"/>
                </a:cubicBezTo>
                <a:cubicBezTo>
                  <a:pt x="717" y="208"/>
                  <a:pt x="717" y="208"/>
                  <a:pt x="717" y="208"/>
                </a:cubicBezTo>
                <a:cubicBezTo>
                  <a:pt x="717" y="208"/>
                  <a:pt x="717" y="208"/>
                  <a:pt x="717" y="208"/>
                </a:cubicBezTo>
                <a:cubicBezTo>
                  <a:pt x="718" y="210"/>
                  <a:pt x="718" y="210"/>
                  <a:pt x="718" y="210"/>
                </a:cubicBezTo>
                <a:cubicBezTo>
                  <a:pt x="717" y="211"/>
                  <a:pt x="717" y="211"/>
                  <a:pt x="717" y="211"/>
                </a:cubicBezTo>
                <a:cubicBezTo>
                  <a:pt x="715" y="209"/>
                  <a:pt x="715" y="209"/>
                  <a:pt x="715" y="209"/>
                </a:cubicBezTo>
                <a:cubicBezTo>
                  <a:pt x="714" y="206"/>
                  <a:pt x="714" y="206"/>
                  <a:pt x="714" y="206"/>
                </a:cubicBezTo>
                <a:cubicBezTo>
                  <a:pt x="716" y="207"/>
                  <a:pt x="716" y="207"/>
                  <a:pt x="716" y="207"/>
                </a:cubicBezTo>
                <a:cubicBezTo>
                  <a:pt x="716" y="204"/>
                  <a:pt x="716" y="204"/>
                  <a:pt x="716" y="204"/>
                </a:cubicBezTo>
                <a:cubicBezTo>
                  <a:pt x="717" y="205"/>
                  <a:pt x="717" y="205"/>
                  <a:pt x="717" y="205"/>
                </a:cubicBezTo>
                <a:cubicBezTo>
                  <a:pt x="720" y="207"/>
                  <a:pt x="720" y="207"/>
                  <a:pt x="720" y="207"/>
                </a:cubicBezTo>
                <a:cubicBezTo>
                  <a:pt x="722" y="208"/>
                  <a:pt x="722" y="208"/>
                  <a:pt x="722" y="208"/>
                </a:cubicBezTo>
                <a:cubicBezTo>
                  <a:pt x="723" y="211"/>
                  <a:pt x="723" y="211"/>
                  <a:pt x="723" y="211"/>
                </a:cubicBezTo>
                <a:cubicBezTo>
                  <a:pt x="727" y="213"/>
                  <a:pt x="727" y="213"/>
                  <a:pt x="727" y="213"/>
                </a:cubicBezTo>
                <a:cubicBezTo>
                  <a:pt x="731" y="215"/>
                  <a:pt x="731" y="215"/>
                  <a:pt x="731" y="215"/>
                </a:cubicBezTo>
                <a:cubicBezTo>
                  <a:pt x="733" y="217"/>
                  <a:pt x="733" y="217"/>
                  <a:pt x="733" y="217"/>
                </a:cubicBezTo>
                <a:cubicBezTo>
                  <a:pt x="734" y="218"/>
                  <a:pt x="734" y="218"/>
                  <a:pt x="734" y="218"/>
                </a:cubicBezTo>
                <a:cubicBezTo>
                  <a:pt x="735" y="220"/>
                  <a:pt x="735" y="220"/>
                  <a:pt x="735" y="220"/>
                </a:cubicBezTo>
                <a:cubicBezTo>
                  <a:pt x="737" y="221"/>
                  <a:pt x="737" y="221"/>
                  <a:pt x="737" y="221"/>
                </a:cubicBezTo>
                <a:cubicBezTo>
                  <a:pt x="737" y="221"/>
                  <a:pt x="737" y="221"/>
                  <a:pt x="737" y="221"/>
                </a:cubicBezTo>
                <a:cubicBezTo>
                  <a:pt x="738" y="219"/>
                  <a:pt x="738" y="219"/>
                  <a:pt x="738" y="219"/>
                </a:cubicBezTo>
                <a:cubicBezTo>
                  <a:pt x="740" y="218"/>
                  <a:pt x="740" y="218"/>
                  <a:pt x="740" y="218"/>
                </a:cubicBezTo>
                <a:cubicBezTo>
                  <a:pt x="738" y="217"/>
                  <a:pt x="738" y="217"/>
                  <a:pt x="738" y="217"/>
                </a:cubicBezTo>
                <a:cubicBezTo>
                  <a:pt x="739" y="215"/>
                  <a:pt x="739" y="215"/>
                  <a:pt x="739" y="215"/>
                </a:cubicBezTo>
                <a:cubicBezTo>
                  <a:pt x="740" y="218"/>
                  <a:pt x="740" y="218"/>
                  <a:pt x="740" y="218"/>
                </a:cubicBezTo>
                <a:cubicBezTo>
                  <a:pt x="741" y="219"/>
                  <a:pt x="741" y="219"/>
                  <a:pt x="741" y="219"/>
                </a:cubicBezTo>
                <a:cubicBezTo>
                  <a:pt x="742" y="219"/>
                  <a:pt x="742" y="219"/>
                  <a:pt x="742" y="219"/>
                </a:cubicBezTo>
                <a:cubicBezTo>
                  <a:pt x="744" y="216"/>
                  <a:pt x="744" y="216"/>
                  <a:pt x="744" y="216"/>
                </a:cubicBezTo>
                <a:cubicBezTo>
                  <a:pt x="745" y="212"/>
                  <a:pt x="745" y="212"/>
                  <a:pt x="745" y="212"/>
                </a:cubicBezTo>
                <a:cubicBezTo>
                  <a:pt x="744" y="211"/>
                  <a:pt x="744" y="211"/>
                  <a:pt x="744" y="211"/>
                </a:cubicBezTo>
                <a:cubicBezTo>
                  <a:pt x="745" y="208"/>
                  <a:pt x="745" y="208"/>
                  <a:pt x="745" y="208"/>
                </a:cubicBezTo>
                <a:cubicBezTo>
                  <a:pt x="746" y="211"/>
                  <a:pt x="746" y="211"/>
                  <a:pt x="746" y="211"/>
                </a:cubicBezTo>
                <a:cubicBezTo>
                  <a:pt x="746" y="213"/>
                  <a:pt x="746" y="213"/>
                  <a:pt x="746" y="213"/>
                </a:cubicBezTo>
                <a:cubicBezTo>
                  <a:pt x="747" y="209"/>
                  <a:pt x="747" y="209"/>
                  <a:pt x="747" y="209"/>
                </a:cubicBezTo>
                <a:cubicBezTo>
                  <a:pt x="749" y="208"/>
                  <a:pt x="749" y="208"/>
                  <a:pt x="749" y="208"/>
                </a:cubicBezTo>
                <a:cubicBezTo>
                  <a:pt x="750" y="209"/>
                  <a:pt x="750" y="209"/>
                  <a:pt x="750" y="209"/>
                </a:cubicBezTo>
                <a:cubicBezTo>
                  <a:pt x="750" y="209"/>
                  <a:pt x="750" y="209"/>
                  <a:pt x="750" y="209"/>
                </a:cubicBezTo>
                <a:cubicBezTo>
                  <a:pt x="749" y="211"/>
                  <a:pt x="749" y="211"/>
                  <a:pt x="749" y="211"/>
                </a:cubicBezTo>
                <a:cubicBezTo>
                  <a:pt x="750" y="212"/>
                  <a:pt x="750" y="212"/>
                  <a:pt x="750" y="212"/>
                </a:cubicBezTo>
                <a:cubicBezTo>
                  <a:pt x="750" y="213"/>
                  <a:pt x="750" y="213"/>
                  <a:pt x="750" y="213"/>
                </a:cubicBezTo>
                <a:cubicBezTo>
                  <a:pt x="751" y="212"/>
                  <a:pt x="751" y="212"/>
                  <a:pt x="751" y="212"/>
                </a:cubicBezTo>
                <a:cubicBezTo>
                  <a:pt x="753" y="212"/>
                  <a:pt x="753" y="212"/>
                  <a:pt x="753" y="212"/>
                </a:cubicBezTo>
                <a:cubicBezTo>
                  <a:pt x="755" y="215"/>
                  <a:pt x="755" y="215"/>
                  <a:pt x="755" y="215"/>
                </a:cubicBezTo>
                <a:cubicBezTo>
                  <a:pt x="756" y="214"/>
                  <a:pt x="756" y="214"/>
                  <a:pt x="756" y="214"/>
                </a:cubicBezTo>
                <a:cubicBezTo>
                  <a:pt x="757" y="214"/>
                  <a:pt x="757" y="214"/>
                  <a:pt x="757" y="214"/>
                </a:cubicBezTo>
                <a:cubicBezTo>
                  <a:pt x="758" y="215"/>
                  <a:pt x="758" y="215"/>
                  <a:pt x="758" y="215"/>
                </a:cubicBezTo>
                <a:cubicBezTo>
                  <a:pt x="760" y="214"/>
                  <a:pt x="760" y="214"/>
                  <a:pt x="760" y="214"/>
                </a:cubicBezTo>
                <a:cubicBezTo>
                  <a:pt x="761" y="211"/>
                  <a:pt x="761" y="211"/>
                  <a:pt x="761" y="211"/>
                </a:cubicBezTo>
                <a:cubicBezTo>
                  <a:pt x="764" y="210"/>
                  <a:pt x="764" y="210"/>
                  <a:pt x="764" y="210"/>
                </a:cubicBezTo>
                <a:cubicBezTo>
                  <a:pt x="771" y="204"/>
                  <a:pt x="771" y="204"/>
                  <a:pt x="771" y="204"/>
                </a:cubicBezTo>
                <a:cubicBezTo>
                  <a:pt x="771" y="202"/>
                  <a:pt x="771" y="202"/>
                  <a:pt x="771" y="202"/>
                </a:cubicBezTo>
                <a:cubicBezTo>
                  <a:pt x="772" y="202"/>
                  <a:pt x="772" y="202"/>
                  <a:pt x="772" y="202"/>
                </a:cubicBezTo>
                <a:cubicBezTo>
                  <a:pt x="772" y="202"/>
                  <a:pt x="772" y="202"/>
                  <a:pt x="772" y="202"/>
                </a:cubicBezTo>
                <a:cubicBezTo>
                  <a:pt x="775" y="199"/>
                  <a:pt x="775" y="199"/>
                  <a:pt x="775" y="199"/>
                </a:cubicBezTo>
                <a:cubicBezTo>
                  <a:pt x="777" y="198"/>
                  <a:pt x="777" y="198"/>
                  <a:pt x="777" y="198"/>
                </a:cubicBezTo>
                <a:cubicBezTo>
                  <a:pt x="779" y="196"/>
                  <a:pt x="779" y="196"/>
                  <a:pt x="779" y="196"/>
                </a:cubicBezTo>
                <a:cubicBezTo>
                  <a:pt x="780" y="195"/>
                  <a:pt x="780" y="195"/>
                  <a:pt x="780" y="195"/>
                </a:cubicBezTo>
                <a:cubicBezTo>
                  <a:pt x="780" y="193"/>
                  <a:pt x="780" y="193"/>
                  <a:pt x="780" y="193"/>
                </a:cubicBezTo>
                <a:cubicBezTo>
                  <a:pt x="772" y="191"/>
                  <a:pt x="772" y="191"/>
                  <a:pt x="772" y="191"/>
                </a:cubicBezTo>
                <a:cubicBezTo>
                  <a:pt x="769" y="190"/>
                  <a:pt x="769" y="190"/>
                  <a:pt x="769" y="190"/>
                </a:cubicBezTo>
                <a:cubicBezTo>
                  <a:pt x="765" y="189"/>
                  <a:pt x="765" y="189"/>
                  <a:pt x="765" y="189"/>
                </a:cubicBezTo>
                <a:cubicBezTo>
                  <a:pt x="764" y="186"/>
                  <a:pt x="764" y="186"/>
                  <a:pt x="764" y="186"/>
                </a:cubicBezTo>
                <a:cubicBezTo>
                  <a:pt x="761" y="182"/>
                  <a:pt x="761" y="182"/>
                  <a:pt x="761" y="182"/>
                </a:cubicBezTo>
                <a:cubicBezTo>
                  <a:pt x="760" y="182"/>
                  <a:pt x="760" y="182"/>
                  <a:pt x="760" y="182"/>
                </a:cubicBezTo>
                <a:cubicBezTo>
                  <a:pt x="760" y="178"/>
                  <a:pt x="760" y="178"/>
                  <a:pt x="760" y="178"/>
                </a:cubicBezTo>
                <a:cubicBezTo>
                  <a:pt x="760" y="178"/>
                  <a:pt x="760" y="178"/>
                  <a:pt x="760" y="178"/>
                </a:cubicBezTo>
                <a:cubicBezTo>
                  <a:pt x="760" y="177"/>
                  <a:pt x="760" y="177"/>
                  <a:pt x="760" y="177"/>
                </a:cubicBezTo>
                <a:cubicBezTo>
                  <a:pt x="761" y="177"/>
                  <a:pt x="761" y="177"/>
                  <a:pt x="761" y="177"/>
                </a:cubicBezTo>
                <a:cubicBezTo>
                  <a:pt x="761" y="176"/>
                  <a:pt x="761" y="176"/>
                  <a:pt x="761" y="176"/>
                </a:cubicBezTo>
                <a:cubicBezTo>
                  <a:pt x="760" y="175"/>
                  <a:pt x="760" y="175"/>
                  <a:pt x="760" y="175"/>
                </a:cubicBezTo>
                <a:cubicBezTo>
                  <a:pt x="756" y="175"/>
                  <a:pt x="756" y="175"/>
                  <a:pt x="756" y="175"/>
                </a:cubicBezTo>
                <a:cubicBezTo>
                  <a:pt x="751" y="173"/>
                  <a:pt x="751" y="173"/>
                  <a:pt x="751" y="173"/>
                </a:cubicBezTo>
                <a:cubicBezTo>
                  <a:pt x="750" y="174"/>
                  <a:pt x="750" y="174"/>
                  <a:pt x="750" y="174"/>
                </a:cubicBezTo>
                <a:cubicBezTo>
                  <a:pt x="750" y="175"/>
                  <a:pt x="750" y="175"/>
                  <a:pt x="750" y="175"/>
                </a:cubicBezTo>
                <a:cubicBezTo>
                  <a:pt x="748" y="173"/>
                  <a:pt x="748" y="173"/>
                  <a:pt x="748" y="173"/>
                </a:cubicBezTo>
                <a:cubicBezTo>
                  <a:pt x="748" y="172"/>
                  <a:pt x="748" y="172"/>
                  <a:pt x="748" y="172"/>
                </a:cubicBezTo>
                <a:cubicBezTo>
                  <a:pt x="750" y="172"/>
                  <a:pt x="750" y="172"/>
                  <a:pt x="750" y="172"/>
                </a:cubicBezTo>
                <a:cubicBezTo>
                  <a:pt x="755" y="173"/>
                  <a:pt x="755" y="173"/>
                  <a:pt x="755" y="173"/>
                </a:cubicBezTo>
                <a:cubicBezTo>
                  <a:pt x="758" y="174"/>
                  <a:pt x="758" y="174"/>
                  <a:pt x="758" y="174"/>
                </a:cubicBezTo>
                <a:cubicBezTo>
                  <a:pt x="762" y="174"/>
                  <a:pt x="762" y="174"/>
                  <a:pt x="762" y="174"/>
                </a:cubicBezTo>
                <a:cubicBezTo>
                  <a:pt x="764" y="176"/>
                  <a:pt x="764" y="176"/>
                  <a:pt x="764" y="176"/>
                </a:cubicBezTo>
                <a:cubicBezTo>
                  <a:pt x="766" y="180"/>
                  <a:pt x="766" y="180"/>
                  <a:pt x="766" y="180"/>
                </a:cubicBezTo>
                <a:cubicBezTo>
                  <a:pt x="768" y="181"/>
                  <a:pt x="768" y="181"/>
                  <a:pt x="768" y="181"/>
                </a:cubicBezTo>
                <a:cubicBezTo>
                  <a:pt x="769" y="182"/>
                  <a:pt x="769" y="182"/>
                  <a:pt x="769" y="182"/>
                </a:cubicBezTo>
                <a:cubicBezTo>
                  <a:pt x="769" y="183"/>
                  <a:pt x="769" y="183"/>
                  <a:pt x="769" y="183"/>
                </a:cubicBezTo>
                <a:cubicBezTo>
                  <a:pt x="768" y="183"/>
                  <a:pt x="768" y="183"/>
                  <a:pt x="768" y="183"/>
                </a:cubicBezTo>
                <a:cubicBezTo>
                  <a:pt x="767" y="184"/>
                  <a:pt x="767" y="184"/>
                  <a:pt x="767" y="184"/>
                </a:cubicBezTo>
                <a:cubicBezTo>
                  <a:pt x="771" y="185"/>
                  <a:pt x="771" y="185"/>
                  <a:pt x="771" y="185"/>
                </a:cubicBezTo>
                <a:cubicBezTo>
                  <a:pt x="771" y="187"/>
                  <a:pt x="771" y="187"/>
                  <a:pt x="771" y="187"/>
                </a:cubicBezTo>
                <a:cubicBezTo>
                  <a:pt x="773" y="189"/>
                  <a:pt x="773" y="189"/>
                  <a:pt x="773" y="189"/>
                </a:cubicBezTo>
                <a:cubicBezTo>
                  <a:pt x="779" y="191"/>
                  <a:pt x="779" y="191"/>
                  <a:pt x="779" y="191"/>
                </a:cubicBezTo>
                <a:cubicBezTo>
                  <a:pt x="781" y="190"/>
                  <a:pt x="781" y="190"/>
                  <a:pt x="781" y="190"/>
                </a:cubicBezTo>
                <a:cubicBezTo>
                  <a:pt x="782" y="187"/>
                  <a:pt x="782" y="187"/>
                  <a:pt x="782" y="187"/>
                </a:cubicBezTo>
                <a:cubicBezTo>
                  <a:pt x="783" y="186"/>
                  <a:pt x="783" y="186"/>
                  <a:pt x="783" y="186"/>
                </a:cubicBezTo>
                <a:cubicBezTo>
                  <a:pt x="785" y="187"/>
                  <a:pt x="785" y="187"/>
                  <a:pt x="785" y="187"/>
                </a:cubicBezTo>
                <a:cubicBezTo>
                  <a:pt x="787" y="184"/>
                  <a:pt x="787" y="184"/>
                  <a:pt x="787" y="184"/>
                </a:cubicBezTo>
                <a:cubicBezTo>
                  <a:pt x="789" y="181"/>
                  <a:pt x="789" y="181"/>
                  <a:pt x="789" y="181"/>
                </a:cubicBezTo>
                <a:cubicBezTo>
                  <a:pt x="794" y="178"/>
                  <a:pt x="794" y="178"/>
                  <a:pt x="794" y="178"/>
                </a:cubicBezTo>
                <a:cubicBezTo>
                  <a:pt x="795" y="178"/>
                  <a:pt x="795" y="178"/>
                  <a:pt x="795" y="178"/>
                </a:cubicBezTo>
                <a:cubicBezTo>
                  <a:pt x="797" y="175"/>
                  <a:pt x="797" y="175"/>
                  <a:pt x="797" y="175"/>
                </a:cubicBezTo>
                <a:cubicBezTo>
                  <a:pt x="796" y="173"/>
                  <a:pt x="796" y="173"/>
                  <a:pt x="796" y="173"/>
                </a:cubicBezTo>
                <a:cubicBezTo>
                  <a:pt x="793" y="173"/>
                  <a:pt x="793" y="173"/>
                  <a:pt x="793" y="173"/>
                </a:cubicBezTo>
                <a:cubicBezTo>
                  <a:pt x="792" y="171"/>
                  <a:pt x="792" y="171"/>
                  <a:pt x="792" y="171"/>
                </a:cubicBezTo>
                <a:cubicBezTo>
                  <a:pt x="792" y="169"/>
                  <a:pt x="792" y="169"/>
                  <a:pt x="792" y="169"/>
                </a:cubicBezTo>
                <a:cubicBezTo>
                  <a:pt x="793" y="169"/>
                  <a:pt x="793" y="169"/>
                  <a:pt x="793" y="169"/>
                </a:cubicBezTo>
                <a:cubicBezTo>
                  <a:pt x="793" y="167"/>
                  <a:pt x="793" y="167"/>
                  <a:pt x="793" y="167"/>
                </a:cubicBezTo>
                <a:cubicBezTo>
                  <a:pt x="793" y="166"/>
                  <a:pt x="793" y="166"/>
                  <a:pt x="793" y="166"/>
                </a:cubicBezTo>
                <a:cubicBezTo>
                  <a:pt x="795" y="167"/>
                  <a:pt x="795" y="167"/>
                  <a:pt x="795" y="167"/>
                </a:cubicBezTo>
                <a:cubicBezTo>
                  <a:pt x="797" y="167"/>
                  <a:pt x="797" y="167"/>
                  <a:pt x="797" y="167"/>
                </a:cubicBezTo>
                <a:cubicBezTo>
                  <a:pt x="798" y="168"/>
                  <a:pt x="798" y="168"/>
                  <a:pt x="798" y="168"/>
                </a:cubicBezTo>
                <a:cubicBezTo>
                  <a:pt x="801" y="168"/>
                  <a:pt x="801" y="168"/>
                  <a:pt x="801" y="168"/>
                </a:cubicBezTo>
                <a:cubicBezTo>
                  <a:pt x="804" y="167"/>
                  <a:pt x="804" y="167"/>
                  <a:pt x="804" y="167"/>
                </a:cubicBezTo>
                <a:cubicBezTo>
                  <a:pt x="804" y="168"/>
                  <a:pt x="804" y="168"/>
                  <a:pt x="804" y="168"/>
                </a:cubicBezTo>
                <a:cubicBezTo>
                  <a:pt x="805" y="168"/>
                  <a:pt x="805" y="168"/>
                  <a:pt x="805" y="168"/>
                </a:cubicBezTo>
                <a:cubicBezTo>
                  <a:pt x="804" y="169"/>
                  <a:pt x="804" y="169"/>
                  <a:pt x="804" y="169"/>
                </a:cubicBezTo>
                <a:cubicBezTo>
                  <a:pt x="803" y="172"/>
                  <a:pt x="803" y="172"/>
                  <a:pt x="803" y="172"/>
                </a:cubicBezTo>
                <a:cubicBezTo>
                  <a:pt x="804" y="173"/>
                  <a:pt x="804" y="173"/>
                  <a:pt x="804" y="173"/>
                </a:cubicBezTo>
                <a:cubicBezTo>
                  <a:pt x="805" y="173"/>
                  <a:pt x="805" y="173"/>
                  <a:pt x="805" y="173"/>
                </a:cubicBezTo>
                <a:cubicBezTo>
                  <a:pt x="805" y="174"/>
                  <a:pt x="805" y="174"/>
                  <a:pt x="805" y="174"/>
                </a:cubicBezTo>
                <a:cubicBezTo>
                  <a:pt x="807" y="174"/>
                  <a:pt x="807" y="174"/>
                  <a:pt x="807" y="174"/>
                </a:cubicBezTo>
                <a:cubicBezTo>
                  <a:pt x="809" y="175"/>
                  <a:pt x="809" y="175"/>
                  <a:pt x="809" y="175"/>
                </a:cubicBezTo>
                <a:cubicBezTo>
                  <a:pt x="810" y="174"/>
                  <a:pt x="810" y="174"/>
                  <a:pt x="810" y="174"/>
                </a:cubicBezTo>
                <a:cubicBezTo>
                  <a:pt x="808" y="172"/>
                  <a:pt x="808" y="172"/>
                  <a:pt x="808" y="172"/>
                </a:cubicBezTo>
                <a:cubicBezTo>
                  <a:pt x="809" y="170"/>
                  <a:pt x="809" y="170"/>
                  <a:pt x="809" y="170"/>
                </a:cubicBezTo>
                <a:cubicBezTo>
                  <a:pt x="809" y="172"/>
                  <a:pt x="809" y="172"/>
                  <a:pt x="809" y="172"/>
                </a:cubicBezTo>
                <a:cubicBezTo>
                  <a:pt x="811" y="172"/>
                  <a:pt x="811" y="172"/>
                  <a:pt x="811" y="172"/>
                </a:cubicBezTo>
                <a:cubicBezTo>
                  <a:pt x="811" y="174"/>
                  <a:pt x="811" y="174"/>
                  <a:pt x="811" y="174"/>
                </a:cubicBezTo>
                <a:cubicBezTo>
                  <a:pt x="814" y="177"/>
                  <a:pt x="814" y="177"/>
                  <a:pt x="814" y="177"/>
                </a:cubicBezTo>
                <a:cubicBezTo>
                  <a:pt x="815" y="177"/>
                  <a:pt x="815" y="177"/>
                  <a:pt x="815" y="177"/>
                </a:cubicBezTo>
                <a:cubicBezTo>
                  <a:pt x="815" y="175"/>
                  <a:pt x="815" y="175"/>
                  <a:pt x="815" y="175"/>
                </a:cubicBezTo>
                <a:cubicBezTo>
                  <a:pt x="815" y="174"/>
                  <a:pt x="815" y="174"/>
                  <a:pt x="815" y="174"/>
                </a:cubicBezTo>
                <a:cubicBezTo>
                  <a:pt x="816" y="173"/>
                  <a:pt x="816" y="173"/>
                  <a:pt x="816" y="173"/>
                </a:cubicBezTo>
                <a:cubicBezTo>
                  <a:pt x="815" y="170"/>
                  <a:pt x="815" y="170"/>
                  <a:pt x="815" y="170"/>
                </a:cubicBezTo>
                <a:cubicBezTo>
                  <a:pt x="814" y="170"/>
                  <a:pt x="814" y="170"/>
                  <a:pt x="814" y="170"/>
                </a:cubicBezTo>
                <a:cubicBezTo>
                  <a:pt x="815" y="167"/>
                  <a:pt x="815" y="167"/>
                  <a:pt x="815" y="167"/>
                </a:cubicBezTo>
                <a:cubicBezTo>
                  <a:pt x="813" y="164"/>
                  <a:pt x="813" y="164"/>
                  <a:pt x="813" y="164"/>
                </a:cubicBezTo>
                <a:cubicBezTo>
                  <a:pt x="812" y="163"/>
                  <a:pt x="812" y="163"/>
                  <a:pt x="812" y="163"/>
                </a:cubicBezTo>
                <a:cubicBezTo>
                  <a:pt x="812" y="161"/>
                  <a:pt x="812" y="161"/>
                  <a:pt x="812" y="161"/>
                </a:cubicBezTo>
                <a:cubicBezTo>
                  <a:pt x="811" y="161"/>
                  <a:pt x="811" y="161"/>
                  <a:pt x="811" y="161"/>
                </a:cubicBezTo>
                <a:cubicBezTo>
                  <a:pt x="808" y="162"/>
                  <a:pt x="808" y="162"/>
                  <a:pt x="808" y="162"/>
                </a:cubicBezTo>
                <a:cubicBezTo>
                  <a:pt x="807" y="162"/>
                  <a:pt x="807" y="162"/>
                  <a:pt x="807" y="162"/>
                </a:cubicBezTo>
                <a:cubicBezTo>
                  <a:pt x="809" y="159"/>
                  <a:pt x="809" y="159"/>
                  <a:pt x="809" y="159"/>
                </a:cubicBezTo>
                <a:cubicBezTo>
                  <a:pt x="811" y="159"/>
                  <a:pt x="811" y="159"/>
                  <a:pt x="811" y="159"/>
                </a:cubicBezTo>
                <a:cubicBezTo>
                  <a:pt x="811" y="160"/>
                  <a:pt x="811" y="160"/>
                  <a:pt x="811" y="160"/>
                </a:cubicBezTo>
                <a:cubicBezTo>
                  <a:pt x="813" y="159"/>
                  <a:pt x="813" y="159"/>
                  <a:pt x="813" y="159"/>
                </a:cubicBezTo>
                <a:cubicBezTo>
                  <a:pt x="814" y="161"/>
                  <a:pt x="814" y="161"/>
                  <a:pt x="814" y="161"/>
                </a:cubicBezTo>
                <a:cubicBezTo>
                  <a:pt x="815" y="161"/>
                  <a:pt x="815" y="161"/>
                  <a:pt x="815" y="161"/>
                </a:cubicBezTo>
                <a:cubicBezTo>
                  <a:pt x="816" y="165"/>
                  <a:pt x="816" y="165"/>
                  <a:pt x="816" y="165"/>
                </a:cubicBezTo>
                <a:cubicBezTo>
                  <a:pt x="816" y="165"/>
                  <a:pt x="816" y="165"/>
                  <a:pt x="816" y="165"/>
                </a:cubicBezTo>
                <a:cubicBezTo>
                  <a:pt x="818" y="163"/>
                  <a:pt x="818" y="163"/>
                  <a:pt x="818" y="163"/>
                </a:cubicBezTo>
                <a:cubicBezTo>
                  <a:pt x="817" y="166"/>
                  <a:pt x="817" y="166"/>
                  <a:pt x="817" y="166"/>
                </a:cubicBezTo>
                <a:cubicBezTo>
                  <a:pt x="817" y="167"/>
                  <a:pt x="817" y="167"/>
                  <a:pt x="817" y="167"/>
                </a:cubicBezTo>
                <a:cubicBezTo>
                  <a:pt x="816" y="168"/>
                  <a:pt x="816" y="168"/>
                  <a:pt x="816" y="168"/>
                </a:cubicBezTo>
                <a:cubicBezTo>
                  <a:pt x="816" y="169"/>
                  <a:pt x="816" y="169"/>
                  <a:pt x="816" y="169"/>
                </a:cubicBezTo>
                <a:cubicBezTo>
                  <a:pt x="817" y="170"/>
                  <a:pt x="817" y="170"/>
                  <a:pt x="817" y="170"/>
                </a:cubicBezTo>
                <a:cubicBezTo>
                  <a:pt x="818" y="173"/>
                  <a:pt x="818" y="173"/>
                  <a:pt x="818" y="173"/>
                </a:cubicBezTo>
                <a:cubicBezTo>
                  <a:pt x="817" y="174"/>
                  <a:pt x="817" y="174"/>
                  <a:pt x="817" y="174"/>
                </a:cubicBezTo>
                <a:cubicBezTo>
                  <a:pt x="818" y="175"/>
                  <a:pt x="818" y="175"/>
                  <a:pt x="818" y="175"/>
                </a:cubicBezTo>
                <a:cubicBezTo>
                  <a:pt x="823" y="174"/>
                  <a:pt x="823" y="174"/>
                  <a:pt x="823" y="174"/>
                </a:cubicBezTo>
                <a:cubicBezTo>
                  <a:pt x="824" y="172"/>
                  <a:pt x="824" y="172"/>
                  <a:pt x="824" y="172"/>
                </a:cubicBezTo>
                <a:cubicBezTo>
                  <a:pt x="825" y="172"/>
                  <a:pt x="825" y="172"/>
                  <a:pt x="825" y="172"/>
                </a:cubicBezTo>
                <a:cubicBezTo>
                  <a:pt x="827" y="172"/>
                  <a:pt x="827" y="172"/>
                  <a:pt x="827" y="172"/>
                </a:cubicBezTo>
                <a:cubicBezTo>
                  <a:pt x="829" y="169"/>
                  <a:pt x="829" y="169"/>
                  <a:pt x="829" y="169"/>
                </a:cubicBezTo>
                <a:cubicBezTo>
                  <a:pt x="831" y="169"/>
                  <a:pt x="831" y="169"/>
                  <a:pt x="831" y="169"/>
                </a:cubicBezTo>
                <a:cubicBezTo>
                  <a:pt x="832" y="168"/>
                  <a:pt x="832" y="168"/>
                  <a:pt x="832" y="168"/>
                </a:cubicBezTo>
                <a:cubicBezTo>
                  <a:pt x="834" y="166"/>
                  <a:pt x="834" y="166"/>
                  <a:pt x="834" y="166"/>
                </a:cubicBezTo>
                <a:cubicBezTo>
                  <a:pt x="834" y="164"/>
                  <a:pt x="834" y="164"/>
                  <a:pt x="834" y="164"/>
                </a:cubicBezTo>
                <a:cubicBezTo>
                  <a:pt x="836" y="163"/>
                  <a:pt x="836" y="163"/>
                  <a:pt x="836" y="163"/>
                </a:cubicBezTo>
                <a:cubicBezTo>
                  <a:pt x="839" y="163"/>
                  <a:pt x="839" y="163"/>
                  <a:pt x="839" y="163"/>
                </a:cubicBezTo>
                <a:cubicBezTo>
                  <a:pt x="841" y="164"/>
                  <a:pt x="841" y="164"/>
                  <a:pt x="841" y="164"/>
                </a:cubicBezTo>
                <a:cubicBezTo>
                  <a:pt x="842" y="162"/>
                  <a:pt x="842" y="162"/>
                  <a:pt x="842" y="162"/>
                </a:cubicBezTo>
                <a:cubicBezTo>
                  <a:pt x="841" y="161"/>
                  <a:pt x="841" y="161"/>
                  <a:pt x="841" y="161"/>
                </a:cubicBezTo>
                <a:cubicBezTo>
                  <a:pt x="844" y="158"/>
                  <a:pt x="844" y="158"/>
                  <a:pt x="844" y="158"/>
                </a:cubicBezTo>
                <a:cubicBezTo>
                  <a:pt x="844" y="157"/>
                  <a:pt x="844" y="157"/>
                  <a:pt x="844" y="157"/>
                </a:cubicBezTo>
                <a:cubicBezTo>
                  <a:pt x="845" y="156"/>
                  <a:pt x="845" y="156"/>
                  <a:pt x="845" y="156"/>
                </a:cubicBezTo>
                <a:cubicBezTo>
                  <a:pt x="845" y="154"/>
                  <a:pt x="845" y="154"/>
                  <a:pt x="845" y="154"/>
                </a:cubicBezTo>
                <a:cubicBezTo>
                  <a:pt x="843" y="149"/>
                  <a:pt x="843" y="149"/>
                  <a:pt x="843" y="149"/>
                </a:cubicBezTo>
                <a:cubicBezTo>
                  <a:pt x="843" y="148"/>
                  <a:pt x="843" y="148"/>
                  <a:pt x="843" y="148"/>
                </a:cubicBezTo>
                <a:cubicBezTo>
                  <a:pt x="841" y="146"/>
                  <a:pt x="841" y="146"/>
                  <a:pt x="841" y="146"/>
                </a:cubicBezTo>
                <a:cubicBezTo>
                  <a:pt x="841" y="144"/>
                  <a:pt x="841" y="144"/>
                  <a:pt x="841" y="144"/>
                </a:cubicBezTo>
                <a:cubicBezTo>
                  <a:pt x="841" y="142"/>
                  <a:pt x="841" y="142"/>
                  <a:pt x="841" y="142"/>
                </a:cubicBezTo>
                <a:cubicBezTo>
                  <a:pt x="844" y="141"/>
                  <a:pt x="844" y="141"/>
                  <a:pt x="844" y="141"/>
                </a:cubicBezTo>
                <a:cubicBezTo>
                  <a:pt x="844" y="140"/>
                  <a:pt x="844" y="140"/>
                  <a:pt x="844" y="140"/>
                </a:cubicBezTo>
                <a:cubicBezTo>
                  <a:pt x="844" y="140"/>
                  <a:pt x="844" y="140"/>
                  <a:pt x="844" y="140"/>
                </a:cubicBezTo>
                <a:cubicBezTo>
                  <a:pt x="842" y="141"/>
                  <a:pt x="842" y="141"/>
                  <a:pt x="842" y="141"/>
                </a:cubicBezTo>
                <a:cubicBezTo>
                  <a:pt x="842" y="141"/>
                  <a:pt x="842" y="141"/>
                  <a:pt x="842" y="141"/>
                </a:cubicBezTo>
                <a:cubicBezTo>
                  <a:pt x="842" y="140"/>
                  <a:pt x="842" y="140"/>
                  <a:pt x="842" y="140"/>
                </a:cubicBezTo>
                <a:cubicBezTo>
                  <a:pt x="843" y="138"/>
                  <a:pt x="843" y="138"/>
                  <a:pt x="843" y="138"/>
                </a:cubicBezTo>
                <a:cubicBezTo>
                  <a:pt x="841" y="138"/>
                  <a:pt x="841" y="138"/>
                  <a:pt x="841" y="138"/>
                </a:cubicBezTo>
                <a:cubicBezTo>
                  <a:pt x="842" y="137"/>
                  <a:pt x="842" y="137"/>
                  <a:pt x="842" y="137"/>
                </a:cubicBezTo>
                <a:cubicBezTo>
                  <a:pt x="843" y="135"/>
                  <a:pt x="843" y="135"/>
                  <a:pt x="843" y="135"/>
                </a:cubicBezTo>
                <a:cubicBezTo>
                  <a:pt x="842" y="134"/>
                  <a:pt x="842" y="134"/>
                  <a:pt x="842" y="134"/>
                </a:cubicBezTo>
                <a:cubicBezTo>
                  <a:pt x="840" y="134"/>
                  <a:pt x="840" y="134"/>
                  <a:pt x="840" y="134"/>
                </a:cubicBezTo>
                <a:cubicBezTo>
                  <a:pt x="841" y="133"/>
                  <a:pt x="841" y="133"/>
                  <a:pt x="841" y="133"/>
                </a:cubicBezTo>
                <a:cubicBezTo>
                  <a:pt x="841" y="132"/>
                  <a:pt x="841" y="132"/>
                  <a:pt x="841" y="132"/>
                </a:cubicBezTo>
                <a:cubicBezTo>
                  <a:pt x="842" y="131"/>
                  <a:pt x="842" y="131"/>
                  <a:pt x="842" y="131"/>
                </a:cubicBezTo>
                <a:cubicBezTo>
                  <a:pt x="843" y="133"/>
                  <a:pt x="843" y="133"/>
                  <a:pt x="843" y="133"/>
                </a:cubicBezTo>
                <a:cubicBezTo>
                  <a:pt x="845" y="133"/>
                  <a:pt x="845" y="133"/>
                  <a:pt x="845" y="133"/>
                </a:cubicBezTo>
                <a:cubicBezTo>
                  <a:pt x="846" y="134"/>
                  <a:pt x="846" y="134"/>
                  <a:pt x="846" y="134"/>
                </a:cubicBezTo>
                <a:cubicBezTo>
                  <a:pt x="848" y="135"/>
                  <a:pt x="848" y="135"/>
                  <a:pt x="848" y="135"/>
                </a:cubicBezTo>
                <a:cubicBezTo>
                  <a:pt x="849" y="134"/>
                  <a:pt x="849" y="134"/>
                  <a:pt x="849" y="134"/>
                </a:cubicBezTo>
                <a:cubicBezTo>
                  <a:pt x="850" y="134"/>
                  <a:pt x="850" y="134"/>
                  <a:pt x="850" y="134"/>
                </a:cubicBezTo>
                <a:cubicBezTo>
                  <a:pt x="853" y="133"/>
                  <a:pt x="853" y="133"/>
                  <a:pt x="853" y="133"/>
                </a:cubicBezTo>
                <a:cubicBezTo>
                  <a:pt x="855" y="131"/>
                  <a:pt x="855" y="131"/>
                  <a:pt x="855" y="131"/>
                </a:cubicBezTo>
                <a:cubicBezTo>
                  <a:pt x="855" y="131"/>
                  <a:pt x="855" y="131"/>
                  <a:pt x="855" y="131"/>
                </a:cubicBezTo>
                <a:cubicBezTo>
                  <a:pt x="856" y="129"/>
                  <a:pt x="856" y="129"/>
                  <a:pt x="856" y="129"/>
                </a:cubicBezTo>
                <a:cubicBezTo>
                  <a:pt x="855" y="128"/>
                  <a:pt x="855" y="128"/>
                  <a:pt x="855" y="128"/>
                </a:cubicBezTo>
                <a:cubicBezTo>
                  <a:pt x="854" y="128"/>
                  <a:pt x="854" y="128"/>
                  <a:pt x="854" y="128"/>
                </a:cubicBezTo>
                <a:cubicBezTo>
                  <a:pt x="854" y="127"/>
                  <a:pt x="854" y="127"/>
                  <a:pt x="854" y="127"/>
                </a:cubicBezTo>
                <a:cubicBezTo>
                  <a:pt x="853" y="126"/>
                  <a:pt x="853" y="126"/>
                  <a:pt x="853" y="126"/>
                </a:cubicBezTo>
                <a:cubicBezTo>
                  <a:pt x="851" y="126"/>
                  <a:pt x="851" y="126"/>
                  <a:pt x="851" y="126"/>
                </a:cubicBezTo>
                <a:cubicBezTo>
                  <a:pt x="852" y="125"/>
                  <a:pt x="852" y="125"/>
                  <a:pt x="852" y="125"/>
                </a:cubicBezTo>
                <a:cubicBezTo>
                  <a:pt x="854" y="125"/>
                  <a:pt x="854" y="125"/>
                  <a:pt x="854" y="125"/>
                </a:cubicBezTo>
                <a:cubicBezTo>
                  <a:pt x="857" y="123"/>
                  <a:pt x="857" y="123"/>
                  <a:pt x="857" y="123"/>
                </a:cubicBezTo>
                <a:cubicBezTo>
                  <a:pt x="858" y="121"/>
                  <a:pt x="858" y="121"/>
                  <a:pt x="858" y="121"/>
                </a:cubicBezTo>
                <a:cubicBezTo>
                  <a:pt x="858" y="120"/>
                  <a:pt x="858" y="120"/>
                  <a:pt x="858" y="120"/>
                </a:cubicBezTo>
                <a:cubicBezTo>
                  <a:pt x="857" y="119"/>
                  <a:pt x="857" y="119"/>
                  <a:pt x="857" y="119"/>
                </a:cubicBezTo>
                <a:cubicBezTo>
                  <a:pt x="856" y="118"/>
                  <a:pt x="856" y="118"/>
                  <a:pt x="856" y="118"/>
                </a:cubicBezTo>
                <a:cubicBezTo>
                  <a:pt x="853" y="117"/>
                  <a:pt x="853" y="117"/>
                  <a:pt x="853" y="117"/>
                </a:cubicBezTo>
                <a:cubicBezTo>
                  <a:pt x="851" y="118"/>
                  <a:pt x="851" y="118"/>
                  <a:pt x="851" y="118"/>
                </a:cubicBezTo>
                <a:cubicBezTo>
                  <a:pt x="850" y="117"/>
                  <a:pt x="850" y="117"/>
                  <a:pt x="850" y="117"/>
                </a:cubicBezTo>
                <a:cubicBezTo>
                  <a:pt x="852" y="117"/>
                  <a:pt x="852" y="117"/>
                  <a:pt x="852" y="117"/>
                </a:cubicBezTo>
                <a:cubicBezTo>
                  <a:pt x="852" y="115"/>
                  <a:pt x="852" y="115"/>
                  <a:pt x="852" y="115"/>
                </a:cubicBezTo>
                <a:cubicBezTo>
                  <a:pt x="848" y="112"/>
                  <a:pt x="848" y="112"/>
                  <a:pt x="848" y="112"/>
                </a:cubicBezTo>
                <a:cubicBezTo>
                  <a:pt x="847" y="111"/>
                  <a:pt x="847" y="111"/>
                  <a:pt x="847" y="111"/>
                </a:cubicBezTo>
                <a:cubicBezTo>
                  <a:pt x="849" y="111"/>
                  <a:pt x="849" y="111"/>
                  <a:pt x="849" y="111"/>
                </a:cubicBezTo>
                <a:cubicBezTo>
                  <a:pt x="850" y="112"/>
                  <a:pt x="850" y="112"/>
                  <a:pt x="850" y="112"/>
                </a:cubicBezTo>
                <a:cubicBezTo>
                  <a:pt x="851" y="112"/>
                  <a:pt x="851" y="112"/>
                  <a:pt x="851" y="112"/>
                </a:cubicBezTo>
                <a:cubicBezTo>
                  <a:pt x="850" y="110"/>
                  <a:pt x="850" y="110"/>
                  <a:pt x="850" y="110"/>
                </a:cubicBezTo>
                <a:cubicBezTo>
                  <a:pt x="851" y="110"/>
                  <a:pt x="851" y="110"/>
                  <a:pt x="851" y="110"/>
                </a:cubicBezTo>
                <a:cubicBezTo>
                  <a:pt x="851" y="109"/>
                  <a:pt x="851" y="109"/>
                  <a:pt x="851" y="109"/>
                </a:cubicBezTo>
                <a:cubicBezTo>
                  <a:pt x="849" y="108"/>
                  <a:pt x="849" y="108"/>
                  <a:pt x="849" y="108"/>
                </a:cubicBezTo>
                <a:cubicBezTo>
                  <a:pt x="847" y="106"/>
                  <a:pt x="847" y="106"/>
                  <a:pt x="847" y="106"/>
                </a:cubicBezTo>
                <a:cubicBezTo>
                  <a:pt x="845" y="107"/>
                  <a:pt x="845" y="107"/>
                  <a:pt x="845" y="107"/>
                </a:cubicBezTo>
                <a:cubicBezTo>
                  <a:pt x="841" y="105"/>
                  <a:pt x="841" y="105"/>
                  <a:pt x="841" y="105"/>
                </a:cubicBezTo>
                <a:cubicBezTo>
                  <a:pt x="840" y="104"/>
                  <a:pt x="840" y="104"/>
                  <a:pt x="840" y="104"/>
                </a:cubicBezTo>
                <a:cubicBezTo>
                  <a:pt x="840" y="103"/>
                  <a:pt x="840" y="103"/>
                  <a:pt x="840" y="103"/>
                </a:cubicBezTo>
                <a:cubicBezTo>
                  <a:pt x="837" y="101"/>
                  <a:pt x="837" y="101"/>
                  <a:pt x="837" y="101"/>
                </a:cubicBezTo>
                <a:cubicBezTo>
                  <a:pt x="834" y="101"/>
                  <a:pt x="834" y="101"/>
                  <a:pt x="834" y="101"/>
                </a:cubicBezTo>
                <a:cubicBezTo>
                  <a:pt x="833" y="102"/>
                  <a:pt x="833" y="102"/>
                  <a:pt x="833" y="102"/>
                </a:cubicBezTo>
                <a:cubicBezTo>
                  <a:pt x="831" y="102"/>
                  <a:pt x="831" y="102"/>
                  <a:pt x="831" y="102"/>
                </a:cubicBezTo>
                <a:cubicBezTo>
                  <a:pt x="831" y="100"/>
                  <a:pt x="831" y="100"/>
                  <a:pt x="831" y="100"/>
                </a:cubicBezTo>
                <a:cubicBezTo>
                  <a:pt x="828" y="100"/>
                  <a:pt x="828" y="100"/>
                  <a:pt x="828" y="100"/>
                </a:cubicBezTo>
                <a:cubicBezTo>
                  <a:pt x="829" y="101"/>
                  <a:pt x="829" y="101"/>
                  <a:pt x="829" y="101"/>
                </a:cubicBezTo>
                <a:cubicBezTo>
                  <a:pt x="831" y="102"/>
                  <a:pt x="831" y="102"/>
                  <a:pt x="831" y="102"/>
                </a:cubicBezTo>
                <a:cubicBezTo>
                  <a:pt x="830" y="104"/>
                  <a:pt x="830" y="104"/>
                  <a:pt x="830" y="104"/>
                </a:cubicBezTo>
                <a:cubicBezTo>
                  <a:pt x="828" y="104"/>
                  <a:pt x="828" y="104"/>
                  <a:pt x="828" y="104"/>
                </a:cubicBezTo>
                <a:cubicBezTo>
                  <a:pt x="828" y="104"/>
                  <a:pt x="828" y="104"/>
                  <a:pt x="828" y="104"/>
                </a:cubicBezTo>
                <a:cubicBezTo>
                  <a:pt x="829" y="105"/>
                  <a:pt x="829" y="105"/>
                  <a:pt x="829" y="105"/>
                </a:cubicBezTo>
                <a:cubicBezTo>
                  <a:pt x="827" y="106"/>
                  <a:pt x="827" y="106"/>
                  <a:pt x="827" y="106"/>
                </a:cubicBezTo>
                <a:cubicBezTo>
                  <a:pt x="827" y="108"/>
                  <a:pt x="827" y="108"/>
                  <a:pt x="827" y="108"/>
                </a:cubicBezTo>
                <a:cubicBezTo>
                  <a:pt x="828" y="109"/>
                  <a:pt x="828" y="109"/>
                  <a:pt x="828" y="109"/>
                </a:cubicBezTo>
                <a:cubicBezTo>
                  <a:pt x="827" y="109"/>
                  <a:pt x="827" y="109"/>
                  <a:pt x="827" y="109"/>
                </a:cubicBezTo>
                <a:cubicBezTo>
                  <a:pt x="826" y="111"/>
                  <a:pt x="826" y="111"/>
                  <a:pt x="826" y="111"/>
                </a:cubicBezTo>
                <a:cubicBezTo>
                  <a:pt x="825" y="113"/>
                  <a:pt x="825" y="113"/>
                  <a:pt x="825" y="113"/>
                </a:cubicBezTo>
                <a:cubicBezTo>
                  <a:pt x="825" y="116"/>
                  <a:pt x="825" y="116"/>
                  <a:pt x="825" y="116"/>
                </a:cubicBezTo>
                <a:cubicBezTo>
                  <a:pt x="826" y="116"/>
                  <a:pt x="826" y="116"/>
                  <a:pt x="826" y="116"/>
                </a:cubicBezTo>
                <a:cubicBezTo>
                  <a:pt x="827" y="117"/>
                  <a:pt x="827" y="117"/>
                  <a:pt x="827" y="117"/>
                </a:cubicBezTo>
                <a:cubicBezTo>
                  <a:pt x="828" y="118"/>
                  <a:pt x="828" y="118"/>
                  <a:pt x="828" y="118"/>
                </a:cubicBezTo>
                <a:cubicBezTo>
                  <a:pt x="829" y="119"/>
                  <a:pt x="829" y="119"/>
                  <a:pt x="829" y="119"/>
                </a:cubicBezTo>
                <a:cubicBezTo>
                  <a:pt x="828" y="120"/>
                  <a:pt x="828" y="120"/>
                  <a:pt x="828" y="120"/>
                </a:cubicBezTo>
                <a:cubicBezTo>
                  <a:pt x="827" y="120"/>
                  <a:pt x="827" y="120"/>
                  <a:pt x="827" y="120"/>
                </a:cubicBezTo>
                <a:cubicBezTo>
                  <a:pt x="826" y="121"/>
                  <a:pt x="826" y="121"/>
                  <a:pt x="826" y="121"/>
                </a:cubicBezTo>
                <a:cubicBezTo>
                  <a:pt x="825" y="120"/>
                  <a:pt x="825" y="120"/>
                  <a:pt x="825" y="120"/>
                </a:cubicBezTo>
                <a:cubicBezTo>
                  <a:pt x="823" y="120"/>
                  <a:pt x="823" y="120"/>
                  <a:pt x="823" y="120"/>
                </a:cubicBezTo>
                <a:cubicBezTo>
                  <a:pt x="822" y="121"/>
                  <a:pt x="822" y="121"/>
                  <a:pt x="822" y="121"/>
                </a:cubicBezTo>
                <a:cubicBezTo>
                  <a:pt x="824" y="123"/>
                  <a:pt x="824" y="123"/>
                  <a:pt x="824" y="123"/>
                </a:cubicBezTo>
                <a:cubicBezTo>
                  <a:pt x="825" y="123"/>
                  <a:pt x="825" y="123"/>
                  <a:pt x="825" y="123"/>
                </a:cubicBezTo>
                <a:cubicBezTo>
                  <a:pt x="825" y="124"/>
                  <a:pt x="825" y="124"/>
                  <a:pt x="825" y="124"/>
                </a:cubicBezTo>
                <a:cubicBezTo>
                  <a:pt x="823" y="124"/>
                  <a:pt x="823" y="124"/>
                  <a:pt x="823" y="124"/>
                </a:cubicBezTo>
                <a:cubicBezTo>
                  <a:pt x="822" y="124"/>
                  <a:pt x="822" y="124"/>
                  <a:pt x="822" y="124"/>
                </a:cubicBezTo>
                <a:cubicBezTo>
                  <a:pt x="820" y="125"/>
                  <a:pt x="820" y="125"/>
                  <a:pt x="820" y="125"/>
                </a:cubicBezTo>
                <a:cubicBezTo>
                  <a:pt x="819" y="123"/>
                  <a:pt x="819" y="123"/>
                  <a:pt x="819" y="123"/>
                </a:cubicBezTo>
                <a:cubicBezTo>
                  <a:pt x="817" y="124"/>
                  <a:pt x="817" y="124"/>
                  <a:pt x="817" y="124"/>
                </a:cubicBezTo>
                <a:cubicBezTo>
                  <a:pt x="815" y="128"/>
                  <a:pt x="815" y="128"/>
                  <a:pt x="815" y="128"/>
                </a:cubicBezTo>
                <a:cubicBezTo>
                  <a:pt x="814" y="132"/>
                  <a:pt x="814" y="132"/>
                  <a:pt x="814" y="132"/>
                </a:cubicBezTo>
                <a:cubicBezTo>
                  <a:pt x="811" y="136"/>
                  <a:pt x="811" y="136"/>
                  <a:pt x="811" y="136"/>
                </a:cubicBezTo>
                <a:cubicBezTo>
                  <a:pt x="808" y="139"/>
                  <a:pt x="808" y="139"/>
                  <a:pt x="808" y="139"/>
                </a:cubicBezTo>
                <a:cubicBezTo>
                  <a:pt x="806" y="140"/>
                  <a:pt x="806" y="140"/>
                  <a:pt x="806" y="140"/>
                </a:cubicBezTo>
                <a:cubicBezTo>
                  <a:pt x="806" y="140"/>
                  <a:pt x="806" y="140"/>
                  <a:pt x="806" y="140"/>
                </a:cubicBezTo>
                <a:cubicBezTo>
                  <a:pt x="804" y="143"/>
                  <a:pt x="804" y="143"/>
                  <a:pt x="804" y="143"/>
                </a:cubicBezTo>
                <a:cubicBezTo>
                  <a:pt x="802" y="144"/>
                  <a:pt x="802" y="144"/>
                  <a:pt x="802" y="144"/>
                </a:cubicBezTo>
                <a:cubicBezTo>
                  <a:pt x="802" y="147"/>
                  <a:pt x="802" y="147"/>
                  <a:pt x="802" y="147"/>
                </a:cubicBezTo>
                <a:cubicBezTo>
                  <a:pt x="800" y="149"/>
                  <a:pt x="800" y="149"/>
                  <a:pt x="800" y="149"/>
                </a:cubicBezTo>
                <a:cubicBezTo>
                  <a:pt x="800" y="151"/>
                  <a:pt x="800" y="151"/>
                  <a:pt x="800" y="151"/>
                </a:cubicBezTo>
                <a:cubicBezTo>
                  <a:pt x="799" y="151"/>
                  <a:pt x="799" y="151"/>
                  <a:pt x="799" y="151"/>
                </a:cubicBezTo>
                <a:cubicBezTo>
                  <a:pt x="798" y="149"/>
                  <a:pt x="798" y="149"/>
                  <a:pt x="798" y="149"/>
                </a:cubicBezTo>
                <a:cubicBezTo>
                  <a:pt x="797" y="149"/>
                  <a:pt x="797" y="149"/>
                  <a:pt x="797" y="149"/>
                </a:cubicBezTo>
                <a:cubicBezTo>
                  <a:pt x="795" y="150"/>
                  <a:pt x="795" y="150"/>
                  <a:pt x="795" y="150"/>
                </a:cubicBezTo>
                <a:cubicBezTo>
                  <a:pt x="796" y="151"/>
                  <a:pt x="796" y="151"/>
                  <a:pt x="796" y="151"/>
                </a:cubicBezTo>
                <a:cubicBezTo>
                  <a:pt x="796" y="153"/>
                  <a:pt x="796" y="153"/>
                  <a:pt x="796" y="153"/>
                </a:cubicBezTo>
                <a:cubicBezTo>
                  <a:pt x="795" y="153"/>
                  <a:pt x="795" y="153"/>
                  <a:pt x="795" y="153"/>
                </a:cubicBezTo>
                <a:cubicBezTo>
                  <a:pt x="793" y="152"/>
                  <a:pt x="793" y="152"/>
                  <a:pt x="793" y="152"/>
                </a:cubicBezTo>
                <a:cubicBezTo>
                  <a:pt x="794" y="150"/>
                  <a:pt x="794" y="150"/>
                  <a:pt x="794" y="150"/>
                </a:cubicBezTo>
                <a:cubicBezTo>
                  <a:pt x="792" y="147"/>
                  <a:pt x="792" y="147"/>
                  <a:pt x="792" y="147"/>
                </a:cubicBezTo>
                <a:cubicBezTo>
                  <a:pt x="791" y="140"/>
                  <a:pt x="791" y="140"/>
                  <a:pt x="791" y="140"/>
                </a:cubicBezTo>
                <a:cubicBezTo>
                  <a:pt x="791" y="137"/>
                  <a:pt x="791" y="137"/>
                  <a:pt x="791" y="137"/>
                </a:cubicBezTo>
                <a:cubicBezTo>
                  <a:pt x="790" y="135"/>
                  <a:pt x="790" y="135"/>
                  <a:pt x="790" y="135"/>
                </a:cubicBezTo>
                <a:cubicBezTo>
                  <a:pt x="791" y="133"/>
                  <a:pt x="791" y="133"/>
                  <a:pt x="791" y="133"/>
                </a:cubicBezTo>
                <a:cubicBezTo>
                  <a:pt x="792" y="131"/>
                  <a:pt x="792" y="131"/>
                  <a:pt x="792" y="131"/>
                </a:cubicBezTo>
                <a:cubicBezTo>
                  <a:pt x="792" y="129"/>
                  <a:pt x="792" y="129"/>
                  <a:pt x="792" y="129"/>
                </a:cubicBezTo>
                <a:cubicBezTo>
                  <a:pt x="793" y="127"/>
                  <a:pt x="793" y="127"/>
                  <a:pt x="793" y="127"/>
                </a:cubicBezTo>
                <a:cubicBezTo>
                  <a:pt x="794" y="126"/>
                  <a:pt x="794" y="126"/>
                  <a:pt x="794" y="126"/>
                </a:cubicBezTo>
                <a:cubicBezTo>
                  <a:pt x="795" y="127"/>
                  <a:pt x="795" y="127"/>
                  <a:pt x="795" y="127"/>
                </a:cubicBezTo>
                <a:cubicBezTo>
                  <a:pt x="797" y="127"/>
                  <a:pt x="797" y="127"/>
                  <a:pt x="797" y="127"/>
                </a:cubicBezTo>
                <a:cubicBezTo>
                  <a:pt x="798" y="124"/>
                  <a:pt x="798" y="124"/>
                  <a:pt x="798" y="124"/>
                </a:cubicBezTo>
                <a:cubicBezTo>
                  <a:pt x="797" y="120"/>
                  <a:pt x="797" y="120"/>
                  <a:pt x="797" y="120"/>
                </a:cubicBezTo>
                <a:cubicBezTo>
                  <a:pt x="798" y="119"/>
                  <a:pt x="798" y="119"/>
                  <a:pt x="798" y="119"/>
                </a:cubicBezTo>
                <a:cubicBezTo>
                  <a:pt x="798" y="116"/>
                  <a:pt x="798" y="116"/>
                  <a:pt x="798" y="116"/>
                </a:cubicBezTo>
                <a:cubicBezTo>
                  <a:pt x="796" y="114"/>
                  <a:pt x="796" y="114"/>
                  <a:pt x="796" y="114"/>
                </a:cubicBezTo>
                <a:cubicBezTo>
                  <a:pt x="796" y="111"/>
                  <a:pt x="796" y="111"/>
                  <a:pt x="796" y="111"/>
                </a:cubicBezTo>
                <a:cubicBezTo>
                  <a:pt x="794" y="108"/>
                  <a:pt x="794" y="108"/>
                  <a:pt x="794" y="108"/>
                </a:cubicBezTo>
                <a:cubicBezTo>
                  <a:pt x="794" y="106"/>
                  <a:pt x="794" y="106"/>
                  <a:pt x="794" y="106"/>
                </a:cubicBezTo>
                <a:cubicBezTo>
                  <a:pt x="793" y="105"/>
                  <a:pt x="793" y="105"/>
                  <a:pt x="793" y="105"/>
                </a:cubicBezTo>
                <a:cubicBezTo>
                  <a:pt x="792" y="105"/>
                  <a:pt x="792" y="105"/>
                  <a:pt x="792" y="105"/>
                </a:cubicBezTo>
                <a:cubicBezTo>
                  <a:pt x="791" y="107"/>
                  <a:pt x="791" y="107"/>
                  <a:pt x="791" y="107"/>
                </a:cubicBezTo>
                <a:cubicBezTo>
                  <a:pt x="789" y="111"/>
                  <a:pt x="789" y="111"/>
                  <a:pt x="789" y="111"/>
                </a:cubicBezTo>
                <a:cubicBezTo>
                  <a:pt x="786" y="113"/>
                  <a:pt x="786" y="113"/>
                  <a:pt x="786" y="113"/>
                </a:cubicBezTo>
                <a:cubicBezTo>
                  <a:pt x="786" y="115"/>
                  <a:pt x="786" y="115"/>
                  <a:pt x="786" y="115"/>
                </a:cubicBezTo>
                <a:cubicBezTo>
                  <a:pt x="786" y="119"/>
                  <a:pt x="786" y="119"/>
                  <a:pt x="786" y="119"/>
                </a:cubicBezTo>
                <a:cubicBezTo>
                  <a:pt x="785" y="120"/>
                  <a:pt x="785" y="120"/>
                  <a:pt x="785" y="120"/>
                </a:cubicBezTo>
                <a:cubicBezTo>
                  <a:pt x="784" y="119"/>
                  <a:pt x="784" y="119"/>
                  <a:pt x="784" y="119"/>
                </a:cubicBezTo>
                <a:cubicBezTo>
                  <a:pt x="783" y="120"/>
                  <a:pt x="783" y="120"/>
                  <a:pt x="783" y="120"/>
                </a:cubicBezTo>
                <a:cubicBezTo>
                  <a:pt x="783" y="121"/>
                  <a:pt x="783" y="121"/>
                  <a:pt x="783" y="121"/>
                </a:cubicBezTo>
                <a:cubicBezTo>
                  <a:pt x="783" y="121"/>
                  <a:pt x="783" y="121"/>
                  <a:pt x="783" y="121"/>
                </a:cubicBezTo>
                <a:cubicBezTo>
                  <a:pt x="780" y="123"/>
                  <a:pt x="780" y="123"/>
                  <a:pt x="780" y="123"/>
                </a:cubicBezTo>
                <a:cubicBezTo>
                  <a:pt x="779" y="124"/>
                  <a:pt x="779" y="124"/>
                  <a:pt x="779" y="124"/>
                </a:cubicBezTo>
                <a:cubicBezTo>
                  <a:pt x="778" y="126"/>
                  <a:pt x="778" y="126"/>
                  <a:pt x="778" y="126"/>
                </a:cubicBezTo>
                <a:cubicBezTo>
                  <a:pt x="777" y="126"/>
                  <a:pt x="777" y="126"/>
                  <a:pt x="777" y="126"/>
                </a:cubicBezTo>
                <a:cubicBezTo>
                  <a:pt x="776" y="125"/>
                  <a:pt x="776" y="125"/>
                  <a:pt x="776" y="125"/>
                </a:cubicBezTo>
                <a:cubicBezTo>
                  <a:pt x="778" y="124"/>
                  <a:pt x="778" y="124"/>
                  <a:pt x="778" y="124"/>
                </a:cubicBezTo>
                <a:cubicBezTo>
                  <a:pt x="777" y="122"/>
                  <a:pt x="777" y="122"/>
                  <a:pt x="777" y="122"/>
                </a:cubicBezTo>
                <a:cubicBezTo>
                  <a:pt x="777" y="121"/>
                  <a:pt x="777" y="121"/>
                  <a:pt x="777" y="121"/>
                </a:cubicBezTo>
                <a:cubicBezTo>
                  <a:pt x="779" y="118"/>
                  <a:pt x="779" y="118"/>
                  <a:pt x="779" y="118"/>
                </a:cubicBezTo>
                <a:cubicBezTo>
                  <a:pt x="779" y="116"/>
                  <a:pt x="779" y="116"/>
                  <a:pt x="779" y="116"/>
                </a:cubicBezTo>
                <a:cubicBezTo>
                  <a:pt x="779" y="114"/>
                  <a:pt x="779" y="114"/>
                  <a:pt x="779" y="114"/>
                </a:cubicBezTo>
                <a:cubicBezTo>
                  <a:pt x="781" y="114"/>
                  <a:pt x="781" y="114"/>
                  <a:pt x="781" y="114"/>
                </a:cubicBezTo>
                <a:cubicBezTo>
                  <a:pt x="781" y="112"/>
                  <a:pt x="781" y="112"/>
                  <a:pt x="781" y="112"/>
                </a:cubicBezTo>
                <a:cubicBezTo>
                  <a:pt x="781" y="111"/>
                  <a:pt x="781" y="111"/>
                  <a:pt x="781" y="111"/>
                </a:cubicBezTo>
                <a:cubicBezTo>
                  <a:pt x="781" y="109"/>
                  <a:pt x="781" y="109"/>
                  <a:pt x="781" y="109"/>
                </a:cubicBezTo>
                <a:cubicBezTo>
                  <a:pt x="779" y="106"/>
                  <a:pt x="779" y="106"/>
                  <a:pt x="779" y="106"/>
                </a:cubicBezTo>
                <a:cubicBezTo>
                  <a:pt x="779" y="104"/>
                  <a:pt x="779" y="104"/>
                  <a:pt x="779" y="104"/>
                </a:cubicBezTo>
                <a:cubicBezTo>
                  <a:pt x="778" y="102"/>
                  <a:pt x="778" y="102"/>
                  <a:pt x="778" y="102"/>
                </a:cubicBezTo>
                <a:cubicBezTo>
                  <a:pt x="778" y="101"/>
                  <a:pt x="778" y="101"/>
                  <a:pt x="778" y="101"/>
                </a:cubicBezTo>
                <a:cubicBezTo>
                  <a:pt x="779" y="102"/>
                  <a:pt x="779" y="102"/>
                  <a:pt x="779" y="102"/>
                </a:cubicBezTo>
                <a:cubicBezTo>
                  <a:pt x="780" y="102"/>
                  <a:pt x="780" y="102"/>
                  <a:pt x="780" y="102"/>
                </a:cubicBezTo>
                <a:cubicBezTo>
                  <a:pt x="780" y="104"/>
                  <a:pt x="780" y="104"/>
                  <a:pt x="780" y="104"/>
                </a:cubicBezTo>
                <a:cubicBezTo>
                  <a:pt x="781" y="104"/>
                  <a:pt x="781" y="104"/>
                  <a:pt x="781" y="104"/>
                </a:cubicBezTo>
                <a:cubicBezTo>
                  <a:pt x="783" y="101"/>
                  <a:pt x="783" y="101"/>
                  <a:pt x="783" y="101"/>
                </a:cubicBezTo>
                <a:cubicBezTo>
                  <a:pt x="785" y="101"/>
                  <a:pt x="785" y="101"/>
                  <a:pt x="785" y="101"/>
                </a:cubicBezTo>
                <a:cubicBezTo>
                  <a:pt x="786" y="100"/>
                  <a:pt x="786" y="100"/>
                  <a:pt x="786" y="100"/>
                </a:cubicBezTo>
                <a:cubicBezTo>
                  <a:pt x="785" y="99"/>
                  <a:pt x="785" y="99"/>
                  <a:pt x="785" y="99"/>
                </a:cubicBezTo>
                <a:cubicBezTo>
                  <a:pt x="783" y="100"/>
                  <a:pt x="783" y="100"/>
                  <a:pt x="783" y="100"/>
                </a:cubicBezTo>
                <a:cubicBezTo>
                  <a:pt x="782" y="99"/>
                  <a:pt x="782" y="99"/>
                  <a:pt x="782" y="99"/>
                </a:cubicBezTo>
                <a:cubicBezTo>
                  <a:pt x="780" y="98"/>
                  <a:pt x="780" y="98"/>
                  <a:pt x="780" y="98"/>
                </a:cubicBezTo>
                <a:cubicBezTo>
                  <a:pt x="780" y="98"/>
                  <a:pt x="780" y="98"/>
                  <a:pt x="780" y="98"/>
                </a:cubicBezTo>
                <a:cubicBezTo>
                  <a:pt x="781" y="97"/>
                  <a:pt x="781" y="97"/>
                  <a:pt x="781" y="97"/>
                </a:cubicBezTo>
                <a:cubicBezTo>
                  <a:pt x="780" y="96"/>
                  <a:pt x="780" y="96"/>
                  <a:pt x="780" y="96"/>
                </a:cubicBezTo>
                <a:cubicBezTo>
                  <a:pt x="779" y="96"/>
                  <a:pt x="779" y="96"/>
                  <a:pt x="779" y="96"/>
                </a:cubicBezTo>
                <a:cubicBezTo>
                  <a:pt x="778" y="98"/>
                  <a:pt x="778" y="98"/>
                  <a:pt x="778" y="98"/>
                </a:cubicBezTo>
                <a:cubicBezTo>
                  <a:pt x="776" y="99"/>
                  <a:pt x="776" y="99"/>
                  <a:pt x="776" y="99"/>
                </a:cubicBezTo>
                <a:cubicBezTo>
                  <a:pt x="774" y="97"/>
                  <a:pt x="774" y="97"/>
                  <a:pt x="774" y="97"/>
                </a:cubicBezTo>
                <a:cubicBezTo>
                  <a:pt x="774" y="95"/>
                  <a:pt x="774" y="95"/>
                  <a:pt x="774" y="95"/>
                </a:cubicBezTo>
                <a:cubicBezTo>
                  <a:pt x="772" y="95"/>
                  <a:pt x="772" y="95"/>
                  <a:pt x="772" y="95"/>
                </a:cubicBezTo>
                <a:cubicBezTo>
                  <a:pt x="770" y="95"/>
                  <a:pt x="770" y="95"/>
                  <a:pt x="770" y="95"/>
                </a:cubicBezTo>
                <a:cubicBezTo>
                  <a:pt x="769" y="94"/>
                  <a:pt x="769" y="94"/>
                  <a:pt x="769" y="94"/>
                </a:cubicBezTo>
                <a:cubicBezTo>
                  <a:pt x="770" y="92"/>
                  <a:pt x="770" y="92"/>
                  <a:pt x="770" y="92"/>
                </a:cubicBezTo>
                <a:cubicBezTo>
                  <a:pt x="771" y="92"/>
                  <a:pt x="771" y="92"/>
                  <a:pt x="771" y="92"/>
                </a:cubicBezTo>
                <a:cubicBezTo>
                  <a:pt x="771" y="90"/>
                  <a:pt x="771" y="90"/>
                  <a:pt x="771" y="90"/>
                </a:cubicBezTo>
                <a:cubicBezTo>
                  <a:pt x="773" y="90"/>
                  <a:pt x="773" y="90"/>
                  <a:pt x="773" y="90"/>
                </a:cubicBezTo>
                <a:cubicBezTo>
                  <a:pt x="778" y="86"/>
                  <a:pt x="778" y="86"/>
                  <a:pt x="778" y="86"/>
                </a:cubicBezTo>
                <a:cubicBezTo>
                  <a:pt x="779" y="85"/>
                  <a:pt x="779" y="85"/>
                  <a:pt x="779" y="85"/>
                </a:cubicBezTo>
                <a:cubicBezTo>
                  <a:pt x="777" y="84"/>
                  <a:pt x="777" y="84"/>
                  <a:pt x="777" y="84"/>
                </a:cubicBezTo>
                <a:cubicBezTo>
                  <a:pt x="775" y="85"/>
                  <a:pt x="775" y="85"/>
                  <a:pt x="775" y="85"/>
                </a:cubicBezTo>
                <a:cubicBezTo>
                  <a:pt x="775" y="84"/>
                  <a:pt x="775" y="84"/>
                  <a:pt x="775" y="84"/>
                </a:cubicBezTo>
                <a:cubicBezTo>
                  <a:pt x="776" y="83"/>
                  <a:pt x="776" y="83"/>
                  <a:pt x="776" y="83"/>
                </a:cubicBezTo>
                <a:cubicBezTo>
                  <a:pt x="777" y="81"/>
                  <a:pt x="777" y="81"/>
                  <a:pt x="777" y="81"/>
                </a:cubicBezTo>
                <a:cubicBezTo>
                  <a:pt x="780" y="80"/>
                  <a:pt x="780" y="80"/>
                  <a:pt x="780" y="80"/>
                </a:cubicBezTo>
                <a:cubicBezTo>
                  <a:pt x="779" y="82"/>
                  <a:pt x="779" y="82"/>
                  <a:pt x="779" y="82"/>
                </a:cubicBezTo>
                <a:cubicBezTo>
                  <a:pt x="780" y="84"/>
                  <a:pt x="780" y="84"/>
                  <a:pt x="780" y="84"/>
                </a:cubicBezTo>
                <a:cubicBezTo>
                  <a:pt x="782" y="84"/>
                  <a:pt x="782" y="84"/>
                  <a:pt x="782" y="84"/>
                </a:cubicBezTo>
                <a:cubicBezTo>
                  <a:pt x="783" y="84"/>
                  <a:pt x="783" y="84"/>
                  <a:pt x="783" y="84"/>
                </a:cubicBezTo>
                <a:cubicBezTo>
                  <a:pt x="785" y="83"/>
                  <a:pt x="785" y="83"/>
                  <a:pt x="785" y="83"/>
                </a:cubicBezTo>
                <a:cubicBezTo>
                  <a:pt x="785" y="81"/>
                  <a:pt x="785" y="81"/>
                  <a:pt x="785" y="81"/>
                </a:cubicBezTo>
                <a:cubicBezTo>
                  <a:pt x="783" y="80"/>
                  <a:pt x="783" y="80"/>
                  <a:pt x="783" y="80"/>
                </a:cubicBezTo>
                <a:cubicBezTo>
                  <a:pt x="782" y="79"/>
                  <a:pt x="782" y="79"/>
                  <a:pt x="782" y="79"/>
                </a:cubicBezTo>
                <a:cubicBezTo>
                  <a:pt x="782" y="78"/>
                  <a:pt x="782" y="78"/>
                  <a:pt x="782" y="78"/>
                </a:cubicBezTo>
                <a:cubicBezTo>
                  <a:pt x="783" y="76"/>
                  <a:pt x="783" y="76"/>
                  <a:pt x="783" y="76"/>
                </a:cubicBezTo>
                <a:cubicBezTo>
                  <a:pt x="782" y="74"/>
                  <a:pt x="782" y="74"/>
                  <a:pt x="782" y="74"/>
                </a:cubicBezTo>
                <a:cubicBezTo>
                  <a:pt x="783" y="74"/>
                  <a:pt x="783" y="74"/>
                  <a:pt x="783" y="74"/>
                </a:cubicBezTo>
                <a:cubicBezTo>
                  <a:pt x="783" y="72"/>
                  <a:pt x="783" y="72"/>
                  <a:pt x="783" y="72"/>
                </a:cubicBezTo>
                <a:cubicBezTo>
                  <a:pt x="781" y="70"/>
                  <a:pt x="781" y="70"/>
                  <a:pt x="781" y="70"/>
                </a:cubicBezTo>
                <a:cubicBezTo>
                  <a:pt x="781" y="68"/>
                  <a:pt x="781" y="68"/>
                  <a:pt x="781" y="68"/>
                </a:cubicBezTo>
                <a:cubicBezTo>
                  <a:pt x="780" y="66"/>
                  <a:pt x="780" y="66"/>
                  <a:pt x="780" y="66"/>
                </a:cubicBezTo>
                <a:cubicBezTo>
                  <a:pt x="781" y="65"/>
                  <a:pt x="781" y="65"/>
                  <a:pt x="781" y="65"/>
                </a:cubicBezTo>
                <a:cubicBezTo>
                  <a:pt x="782" y="63"/>
                  <a:pt x="782" y="63"/>
                  <a:pt x="782" y="63"/>
                </a:cubicBezTo>
                <a:cubicBezTo>
                  <a:pt x="783" y="60"/>
                  <a:pt x="783" y="60"/>
                  <a:pt x="783" y="60"/>
                </a:cubicBezTo>
                <a:cubicBezTo>
                  <a:pt x="783" y="59"/>
                  <a:pt x="783" y="59"/>
                  <a:pt x="783" y="59"/>
                </a:cubicBezTo>
                <a:cubicBezTo>
                  <a:pt x="785" y="57"/>
                  <a:pt x="785" y="57"/>
                  <a:pt x="785" y="57"/>
                </a:cubicBezTo>
                <a:cubicBezTo>
                  <a:pt x="785" y="56"/>
                  <a:pt x="785" y="56"/>
                  <a:pt x="785" y="56"/>
                </a:cubicBezTo>
                <a:cubicBezTo>
                  <a:pt x="783" y="55"/>
                  <a:pt x="783" y="55"/>
                  <a:pt x="783" y="55"/>
                </a:cubicBezTo>
                <a:cubicBezTo>
                  <a:pt x="784" y="51"/>
                  <a:pt x="784" y="51"/>
                  <a:pt x="784" y="51"/>
                </a:cubicBezTo>
                <a:cubicBezTo>
                  <a:pt x="783" y="50"/>
                  <a:pt x="783" y="50"/>
                  <a:pt x="783" y="50"/>
                </a:cubicBezTo>
                <a:cubicBezTo>
                  <a:pt x="781" y="48"/>
                  <a:pt x="781" y="48"/>
                  <a:pt x="781" y="48"/>
                </a:cubicBezTo>
                <a:cubicBezTo>
                  <a:pt x="782" y="47"/>
                  <a:pt x="782" y="47"/>
                  <a:pt x="782" y="47"/>
                </a:cubicBezTo>
                <a:cubicBezTo>
                  <a:pt x="781" y="45"/>
                  <a:pt x="781" y="45"/>
                  <a:pt x="781" y="45"/>
                </a:cubicBezTo>
                <a:cubicBezTo>
                  <a:pt x="782" y="44"/>
                  <a:pt x="782" y="44"/>
                  <a:pt x="782" y="44"/>
                </a:cubicBezTo>
                <a:cubicBezTo>
                  <a:pt x="783" y="42"/>
                  <a:pt x="783" y="42"/>
                  <a:pt x="783" y="42"/>
                </a:cubicBezTo>
                <a:cubicBezTo>
                  <a:pt x="782" y="41"/>
                  <a:pt x="782" y="41"/>
                  <a:pt x="782" y="41"/>
                </a:cubicBezTo>
                <a:cubicBezTo>
                  <a:pt x="780" y="40"/>
                  <a:pt x="780" y="40"/>
                  <a:pt x="780" y="40"/>
                </a:cubicBezTo>
                <a:cubicBezTo>
                  <a:pt x="779" y="39"/>
                  <a:pt x="779" y="39"/>
                  <a:pt x="779" y="39"/>
                </a:cubicBezTo>
                <a:cubicBezTo>
                  <a:pt x="779" y="38"/>
                  <a:pt x="779" y="38"/>
                  <a:pt x="779" y="38"/>
                </a:cubicBezTo>
                <a:cubicBezTo>
                  <a:pt x="779" y="37"/>
                  <a:pt x="779" y="37"/>
                  <a:pt x="779" y="37"/>
                </a:cubicBezTo>
                <a:cubicBezTo>
                  <a:pt x="776" y="36"/>
                  <a:pt x="776" y="36"/>
                  <a:pt x="776" y="36"/>
                </a:cubicBezTo>
                <a:cubicBezTo>
                  <a:pt x="773" y="35"/>
                  <a:pt x="773" y="35"/>
                  <a:pt x="773" y="35"/>
                </a:cubicBezTo>
                <a:cubicBezTo>
                  <a:pt x="772" y="36"/>
                  <a:pt x="772" y="36"/>
                  <a:pt x="772" y="36"/>
                </a:cubicBezTo>
                <a:cubicBezTo>
                  <a:pt x="772" y="37"/>
                  <a:pt x="772" y="37"/>
                  <a:pt x="772" y="37"/>
                </a:cubicBezTo>
                <a:cubicBezTo>
                  <a:pt x="769" y="39"/>
                  <a:pt x="769" y="39"/>
                  <a:pt x="769" y="39"/>
                </a:cubicBezTo>
                <a:cubicBezTo>
                  <a:pt x="768" y="40"/>
                  <a:pt x="768" y="40"/>
                  <a:pt x="768" y="40"/>
                </a:cubicBezTo>
                <a:cubicBezTo>
                  <a:pt x="766" y="40"/>
                  <a:pt x="766" y="40"/>
                  <a:pt x="766" y="40"/>
                </a:cubicBezTo>
                <a:cubicBezTo>
                  <a:pt x="764" y="42"/>
                  <a:pt x="764" y="42"/>
                  <a:pt x="764" y="42"/>
                </a:cubicBezTo>
                <a:cubicBezTo>
                  <a:pt x="765" y="44"/>
                  <a:pt x="765" y="44"/>
                  <a:pt x="765" y="44"/>
                </a:cubicBezTo>
                <a:cubicBezTo>
                  <a:pt x="767" y="45"/>
                  <a:pt x="767" y="45"/>
                  <a:pt x="767" y="45"/>
                </a:cubicBezTo>
                <a:cubicBezTo>
                  <a:pt x="769" y="45"/>
                  <a:pt x="769" y="45"/>
                  <a:pt x="769" y="45"/>
                </a:cubicBezTo>
                <a:cubicBezTo>
                  <a:pt x="769" y="46"/>
                  <a:pt x="769" y="46"/>
                  <a:pt x="769" y="46"/>
                </a:cubicBezTo>
                <a:cubicBezTo>
                  <a:pt x="766" y="49"/>
                  <a:pt x="766" y="49"/>
                  <a:pt x="766" y="49"/>
                </a:cubicBezTo>
                <a:cubicBezTo>
                  <a:pt x="766" y="50"/>
                  <a:pt x="766" y="50"/>
                  <a:pt x="766" y="50"/>
                </a:cubicBezTo>
                <a:cubicBezTo>
                  <a:pt x="764" y="52"/>
                  <a:pt x="764" y="52"/>
                  <a:pt x="764" y="52"/>
                </a:cubicBezTo>
                <a:cubicBezTo>
                  <a:pt x="764" y="50"/>
                  <a:pt x="764" y="50"/>
                  <a:pt x="764" y="50"/>
                </a:cubicBezTo>
                <a:cubicBezTo>
                  <a:pt x="763" y="49"/>
                  <a:pt x="763" y="49"/>
                  <a:pt x="763" y="49"/>
                </a:cubicBezTo>
                <a:cubicBezTo>
                  <a:pt x="764" y="47"/>
                  <a:pt x="764" y="47"/>
                  <a:pt x="764" y="47"/>
                </a:cubicBezTo>
                <a:cubicBezTo>
                  <a:pt x="763" y="46"/>
                  <a:pt x="763" y="46"/>
                  <a:pt x="763" y="46"/>
                </a:cubicBezTo>
                <a:cubicBezTo>
                  <a:pt x="760" y="47"/>
                  <a:pt x="760" y="47"/>
                  <a:pt x="760" y="47"/>
                </a:cubicBezTo>
                <a:cubicBezTo>
                  <a:pt x="759" y="49"/>
                  <a:pt x="759" y="49"/>
                  <a:pt x="759" y="49"/>
                </a:cubicBezTo>
                <a:cubicBezTo>
                  <a:pt x="757" y="49"/>
                  <a:pt x="757" y="49"/>
                  <a:pt x="757" y="49"/>
                </a:cubicBezTo>
                <a:cubicBezTo>
                  <a:pt x="756" y="52"/>
                  <a:pt x="756" y="52"/>
                  <a:pt x="756" y="52"/>
                </a:cubicBezTo>
                <a:cubicBezTo>
                  <a:pt x="755" y="52"/>
                  <a:pt x="755" y="52"/>
                  <a:pt x="755" y="52"/>
                </a:cubicBezTo>
                <a:cubicBezTo>
                  <a:pt x="753" y="56"/>
                  <a:pt x="753" y="56"/>
                  <a:pt x="753" y="56"/>
                </a:cubicBezTo>
                <a:cubicBezTo>
                  <a:pt x="751" y="59"/>
                  <a:pt x="751" y="59"/>
                  <a:pt x="751" y="59"/>
                </a:cubicBezTo>
                <a:cubicBezTo>
                  <a:pt x="750" y="61"/>
                  <a:pt x="750" y="61"/>
                  <a:pt x="750" y="61"/>
                </a:cubicBezTo>
                <a:cubicBezTo>
                  <a:pt x="751" y="63"/>
                  <a:pt x="751" y="63"/>
                  <a:pt x="751" y="63"/>
                </a:cubicBezTo>
                <a:cubicBezTo>
                  <a:pt x="751" y="64"/>
                  <a:pt x="751" y="64"/>
                  <a:pt x="751" y="64"/>
                </a:cubicBezTo>
                <a:cubicBezTo>
                  <a:pt x="752" y="65"/>
                  <a:pt x="752" y="65"/>
                  <a:pt x="752" y="65"/>
                </a:cubicBezTo>
                <a:cubicBezTo>
                  <a:pt x="754" y="63"/>
                  <a:pt x="754" y="63"/>
                  <a:pt x="754" y="63"/>
                </a:cubicBezTo>
                <a:cubicBezTo>
                  <a:pt x="755" y="63"/>
                  <a:pt x="755" y="63"/>
                  <a:pt x="755" y="63"/>
                </a:cubicBezTo>
                <a:cubicBezTo>
                  <a:pt x="755" y="65"/>
                  <a:pt x="755" y="65"/>
                  <a:pt x="755" y="65"/>
                </a:cubicBezTo>
                <a:cubicBezTo>
                  <a:pt x="753" y="66"/>
                  <a:pt x="753" y="66"/>
                  <a:pt x="753" y="66"/>
                </a:cubicBezTo>
                <a:cubicBezTo>
                  <a:pt x="753" y="67"/>
                  <a:pt x="753" y="67"/>
                  <a:pt x="753" y="67"/>
                </a:cubicBezTo>
                <a:cubicBezTo>
                  <a:pt x="751" y="67"/>
                  <a:pt x="751" y="67"/>
                  <a:pt x="751" y="67"/>
                </a:cubicBezTo>
                <a:cubicBezTo>
                  <a:pt x="749" y="67"/>
                  <a:pt x="749" y="67"/>
                  <a:pt x="749" y="67"/>
                </a:cubicBezTo>
                <a:cubicBezTo>
                  <a:pt x="746" y="70"/>
                  <a:pt x="746" y="70"/>
                  <a:pt x="746" y="70"/>
                </a:cubicBezTo>
                <a:cubicBezTo>
                  <a:pt x="744" y="72"/>
                  <a:pt x="744" y="72"/>
                  <a:pt x="744" y="72"/>
                </a:cubicBezTo>
                <a:cubicBezTo>
                  <a:pt x="744" y="77"/>
                  <a:pt x="744" y="77"/>
                  <a:pt x="744" y="77"/>
                </a:cubicBezTo>
                <a:cubicBezTo>
                  <a:pt x="745" y="79"/>
                  <a:pt x="745" y="79"/>
                  <a:pt x="745" y="79"/>
                </a:cubicBezTo>
                <a:cubicBezTo>
                  <a:pt x="745" y="80"/>
                  <a:pt x="745" y="80"/>
                  <a:pt x="745" y="80"/>
                </a:cubicBezTo>
                <a:cubicBezTo>
                  <a:pt x="744" y="82"/>
                  <a:pt x="744" y="82"/>
                  <a:pt x="744" y="82"/>
                </a:cubicBezTo>
                <a:cubicBezTo>
                  <a:pt x="745" y="83"/>
                  <a:pt x="745" y="83"/>
                  <a:pt x="745" y="83"/>
                </a:cubicBezTo>
                <a:cubicBezTo>
                  <a:pt x="745" y="85"/>
                  <a:pt x="745" y="85"/>
                  <a:pt x="745" y="85"/>
                </a:cubicBezTo>
                <a:cubicBezTo>
                  <a:pt x="747" y="84"/>
                  <a:pt x="747" y="84"/>
                  <a:pt x="747" y="84"/>
                </a:cubicBezTo>
                <a:cubicBezTo>
                  <a:pt x="748" y="85"/>
                  <a:pt x="748" y="85"/>
                  <a:pt x="748" y="85"/>
                </a:cubicBezTo>
                <a:cubicBezTo>
                  <a:pt x="748" y="87"/>
                  <a:pt x="748" y="87"/>
                  <a:pt x="748" y="87"/>
                </a:cubicBezTo>
                <a:cubicBezTo>
                  <a:pt x="750" y="88"/>
                  <a:pt x="750" y="88"/>
                  <a:pt x="750" y="88"/>
                </a:cubicBezTo>
                <a:cubicBezTo>
                  <a:pt x="751" y="90"/>
                  <a:pt x="751" y="90"/>
                  <a:pt x="751" y="90"/>
                </a:cubicBezTo>
                <a:cubicBezTo>
                  <a:pt x="752" y="90"/>
                  <a:pt x="752" y="90"/>
                  <a:pt x="752" y="90"/>
                </a:cubicBezTo>
                <a:cubicBezTo>
                  <a:pt x="753" y="88"/>
                  <a:pt x="753" y="88"/>
                  <a:pt x="753" y="88"/>
                </a:cubicBezTo>
                <a:cubicBezTo>
                  <a:pt x="753" y="90"/>
                  <a:pt x="753" y="90"/>
                  <a:pt x="753" y="90"/>
                </a:cubicBezTo>
                <a:cubicBezTo>
                  <a:pt x="754" y="93"/>
                  <a:pt x="754" y="93"/>
                  <a:pt x="754" y="93"/>
                </a:cubicBezTo>
                <a:cubicBezTo>
                  <a:pt x="757" y="94"/>
                  <a:pt x="757" y="94"/>
                  <a:pt x="757" y="94"/>
                </a:cubicBezTo>
                <a:cubicBezTo>
                  <a:pt x="758" y="95"/>
                  <a:pt x="758" y="95"/>
                  <a:pt x="758" y="95"/>
                </a:cubicBezTo>
                <a:cubicBezTo>
                  <a:pt x="760" y="95"/>
                  <a:pt x="760" y="95"/>
                  <a:pt x="760" y="95"/>
                </a:cubicBezTo>
                <a:cubicBezTo>
                  <a:pt x="762" y="95"/>
                  <a:pt x="762" y="95"/>
                  <a:pt x="762" y="95"/>
                </a:cubicBezTo>
                <a:cubicBezTo>
                  <a:pt x="762" y="97"/>
                  <a:pt x="762" y="97"/>
                  <a:pt x="762" y="97"/>
                </a:cubicBezTo>
                <a:cubicBezTo>
                  <a:pt x="760" y="100"/>
                  <a:pt x="760" y="100"/>
                  <a:pt x="760" y="100"/>
                </a:cubicBezTo>
                <a:cubicBezTo>
                  <a:pt x="758" y="101"/>
                  <a:pt x="758" y="101"/>
                  <a:pt x="758" y="101"/>
                </a:cubicBezTo>
                <a:cubicBezTo>
                  <a:pt x="757" y="101"/>
                  <a:pt x="757" y="101"/>
                  <a:pt x="757" y="101"/>
                </a:cubicBezTo>
                <a:cubicBezTo>
                  <a:pt x="758" y="99"/>
                  <a:pt x="758" y="99"/>
                  <a:pt x="758" y="99"/>
                </a:cubicBezTo>
                <a:cubicBezTo>
                  <a:pt x="759" y="98"/>
                  <a:pt x="759" y="98"/>
                  <a:pt x="759" y="98"/>
                </a:cubicBezTo>
                <a:cubicBezTo>
                  <a:pt x="757" y="97"/>
                  <a:pt x="757" y="97"/>
                  <a:pt x="757" y="97"/>
                </a:cubicBezTo>
                <a:cubicBezTo>
                  <a:pt x="755" y="98"/>
                  <a:pt x="755" y="98"/>
                  <a:pt x="755" y="98"/>
                </a:cubicBezTo>
                <a:cubicBezTo>
                  <a:pt x="753" y="100"/>
                  <a:pt x="753" y="100"/>
                  <a:pt x="753" y="100"/>
                </a:cubicBezTo>
                <a:cubicBezTo>
                  <a:pt x="754" y="101"/>
                  <a:pt x="754" y="101"/>
                  <a:pt x="754" y="101"/>
                </a:cubicBezTo>
                <a:cubicBezTo>
                  <a:pt x="754" y="102"/>
                  <a:pt x="754" y="102"/>
                  <a:pt x="754" y="102"/>
                </a:cubicBezTo>
                <a:cubicBezTo>
                  <a:pt x="751" y="103"/>
                  <a:pt x="751" y="103"/>
                  <a:pt x="751" y="103"/>
                </a:cubicBezTo>
                <a:cubicBezTo>
                  <a:pt x="750" y="105"/>
                  <a:pt x="750" y="105"/>
                  <a:pt x="750" y="105"/>
                </a:cubicBezTo>
                <a:cubicBezTo>
                  <a:pt x="749" y="105"/>
                  <a:pt x="749" y="105"/>
                  <a:pt x="749" y="105"/>
                </a:cubicBezTo>
                <a:cubicBezTo>
                  <a:pt x="748" y="107"/>
                  <a:pt x="748" y="107"/>
                  <a:pt x="748" y="107"/>
                </a:cubicBezTo>
                <a:cubicBezTo>
                  <a:pt x="748" y="108"/>
                  <a:pt x="748" y="108"/>
                  <a:pt x="748" y="108"/>
                </a:cubicBezTo>
                <a:cubicBezTo>
                  <a:pt x="749" y="108"/>
                  <a:pt x="749" y="108"/>
                  <a:pt x="749" y="108"/>
                </a:cubicBezTo>
                <a:cubicBezTo>
                  <a:pt x="750" y="109"/>
                  <a:pt x="750" y="109"/>
                  <a:pt x="750" y="109"/>
                </a:cubicBezTo>
                <a:cubicBezTo>
                  <a:pt x="752" y="109"/>
                  <a:pt x="752" y="109"/>
                  <a:pt x="752" y="109"/>
                </a:cubicBezTo>
                <a:cubicBezTo>
                  <a:pt x="753" y="107"/>
                  <a:pt x="753" y="107"/>
                  <a:pt x="753" y="107"/>
                </a:cubicBezTo>
                <a:cubicBezTo>
                  <a:pt x="753" y="106"/>
                  <a:pt x="753" y="106"/>
                  <a:pt x="753" y="106"/>
                </a:cubicBezTo>
                <a:cubicBezTo>
                  <a:pt x="755" y="106"/>
                  <a:pt x="755" y="106"/>
                  <a:pt x="755" y="106"/>
                </a:cubicBezTo>
                <a:cubicBezTo>
                  <a:pt x="756" y="105"/>
                  <a:pt x="756" y="105"/>
                  <a:pt x="756" y="105"/>
                </a:cubicBezTo>
                <a:cubicBezTo>
                  <a:pt x="756" y="106"/>
                  <a:pt x="756" y="106"/>
                  <a:pt x="756" y="106"/>
                </a:cubicBezTo>
                <a:cubicBezTo>
                  <a:pt x="756" y="108"/>
                  <a:pt x="756" y="108"/>
                  <a:pt x="756" y="108"/>
                </a:cubicBezTo>
                <a:cubicBezTo>
                  <a:pt x="755" y="110"/>
                  <a:pt x="755" y="110"/>
                  <a:pt x="755" y="110"/>
                </a:cubicBezTo>
                <a:cubicBezTo>
                  <a:pt x="754" y="113"/>
                  <a:pt x="754" y="113"/>
                  <a:pt x="754" y="113"/>
                </a:cubicBezTo>
                <a:cubicBezTo>
                  <a:pt x="754" y="114"/>
                  <a:pt x="754" y="114"/>
                  <a:pt x="754" y="114"/>
                </a:cubicBezTo>
                <a:cubicBezTo>
                  <a:pt x="753" y="116"/>
                  <a:pt x="753" y="116"/>
                  <a:pt x="753" y="116"/>
                </a:cubicBezTo>
                <a:cubicBezTo>
                  <a:pt x="750" y="116"/>
                  <a:pt x="750" y="116"/>
                  <a:pt x="750" y="116"/>
                </a:cubicBezTo>
                <a:cubicBezTo>
                  <a:pt x="748" y="118"/>
                  <a:pt x="748" y="118"/>
                  <a:pt x="748" y="118"/>
                </a:cubicBezTo>
                <a:cubicBezTo>
                  <a:pt x="747" y="118"/>
                  <a:pt x="747" y="118"/>
                  <a:pt x="747" y="118"/>
                </a:cubicBezTo>
                <a:cubicBezTo>
                  <a:pt x="747" y="119"/>
                  <a:pt x="747" y="119"/>
                  <a:pt x="747" y="119"/>
                </a:cubicBezTo>
                <a:cubicBezTo>
                  <a:pt x="746" y="121"/>
                  <a:pt x="746" y="121"/>
                  <a:pt x="746" y="121"/>
                </a:cubicBezTo>
                <a:cubicBezTo>
                  <a:pt x="742" y="123"/>
                  <a:pt x="742" y="123"/>
                  <a:pt x="742" y="123"/>
                </a:cubicBezTo>
                <a:cubicBezTo>
                  <a:pt x="740" y="125"/>
                  <a:pt x="740" y="125"/>
                  <a:pt x="740" y="125"/>
                </a:cubicBezTo>
                <a:cubicBezTo>
                  <a:pt x="739" y="125"/>
                  <a:pt x="739" y="125"/>
                  <a:pt x="739" y="125"/>
                </a:cubicBezTo>
                <a:cubicBezTo>
                  <a:pt x="738" y="124"/>
                  <a:pt x="738" y="124"/>
                  <a:pt x="738" y="124"/>
                </a:cubicBezTo>
                <a:cubicBezTo>
                  <a:pt x="737" y="124"/>
                  <a:pt x="737" y="124"/>
                  <a:pt x="737" y="124"/>
                </a:cubicBezTo>
                <a:cubicBezTo>
                  <a:pt x="737" y="123"/>
                  <a:pt x="737" y="123"/>
                  <a:pt x="737" y="123"/>
                </a:cubicBezTo>
                <a:cubicBezTo>
                  <a:pt x="736" y="124"/>
                  <a:pt x="736" y="124"/>
                  <a:pt x="736" y="124"/>
                </a:cubicBezTo>
                <a:cubicBezTo>
                  <a:pt x="734" y="125"/>
                  <a:pt x="734" y="125"/>
                  <a:pt x="734" y="125"/>
                </a:cubicBezTo>
                <a:cubicBezTo>
                  <a:pt x="735" y="124"/>
                  <a:pt x="735" y="124"/>
                  <a:pt x="735" y="124"/>
                </a:cubicBezTo>
                <a:cubicBezTo>
                  <a:pt x="734" y="123"/>
                  <a:pt x="734" y="123"/>
                  <a:pt x="734" y="123"/>
                </a:cubicBezTo>
                <a:cubicBezTo>
                  <a:pt x="732" y="125"/>
                  <a:pt x="732" y="125"/>
                  <a:pt x="732" y="125"/>
                </a:cubicBezTo>
                <a:cubicBezTo>
                  <a:pt x="732" y="127"/>
                  <a:pt x="732" y="127"/>
                  <a:pt x="732" y="127"/>
                </a:cubicBezTo>
                <a:cubicBezTo>
                  <a:pt x="730" y="130"/>
                  <a:pt x="730" y="130"/>
                  <a:pt x="730" y="130"/>
                </a:cubicBezTo>
                <a:cubicBezTo>
                  <a:pt x="729" y="131"/>
                  <a:pt x="729" y="131"/>
                  <a:pt x="729" y="131"/>
                </a:cubicBezTo>
                <a:cubicBezTo>
                  <a:pt x="730" y="132"/>
                  <a:pt x="730" y="132"/>
                  <a:pt x="730" y="132"/>
                </a:cubicBezTo>
                <a:cubicBezTo>
                  <a:pt x="730" y="133"/>
                  <a:pt x="730" y="133"/>
                  <a:pt x="730" y="133"/>
                </a:cubicBezTo>
                <a:cubicBezTo>
                  <a:pt x="729" y="136"/>
                  <a:pt x="729" y="136"/>
                  <a:pt x="729" y="136"/>
                </a:cubicBezTo>
                <a:cubicBezTo>
                  <a:pt x="729" y="138"/>
                  <a:pt x="729" y="138"/>
                  <a:pt x="729" y="138"/>
                </a:cubicBezTo>
                <a:cubicBezTo>
                  <a:pt x="730" y="139"/>
                  <a:pt x="730" y="139"/>
                  <a:pt x="730" y="139"/>
                </a:cubicBezTo>
                <a:cubicBezTo>
                  <a:pt x="729" y="140"/>
                  <a:pt x="729" y="140"/>
                  <a:pt x="729" y="140"/>
                </a:cubicBezTo>
                <a:cubicBezTo>
                  <a:pt x="728" y="142"/>
                  <a:pt x="728" y="142"/>
                  <a:pt x="728" y="142"/>
                </a:cubicBezTo>
                <a:cubicBezTo>
                  <a:pt x="728" y="142"/>
                  <a:pt x="728" y="142"/>
                  <a:pt x="728" y="142"/>
                </a:cubicBezTo>
                <a:cubicBezTo>
                  <a:pt x="730" y="142"/>
                  <a:pt x="730" y="142"/>
                  <a:pt x="730" y="142"/>
                </a:cubicBezTo>
                <a:cubicBezTo>
                  <a:pt x="731" y="140"/>
                  <a:pt x="731" y="140"/>
                  <a:pt x="731" y="140"/>
                </a:cubicBezTo>
                <a:cubicBezTo>
                  <a:pt x="733" y="141"/>
                  <a:pt x="733" y="141"/>
                  <a:pt x="733" y="141"/>
                </a:cubicBezTo>
                <a:cubicBezTo>
                  <a:pt x="734" y="139"/>
                  <a:pt x="734" y="139"/>
                  <a:pt x="734" y="139"/>
                </a:cubicBezTo>
                <a:cubicBezTo>
                  <a:pt x="733" y="141"/>
                  <a:pt x="733" y="141"/>
                  <a:pt x="733" y="141"/>
                </a:cubicBezTo>
                <a:cubicBezTo>
                  <a:pt x="731" y="141"/>
                  <a:pt x="731" y="141"/>
                  <a:pt x="731" y="141"/>
                </a:cubicBezTo>
                <a:cubicBezTo>
                  <a:pt x="729" y="143"/>
                  <a:pt x="729" y="143"/>
                  <a:pt x="729" y="143"/>
                </a:cubicBezTo>
                <a:cubicBezTo>
                  <a:pt x="726" y="144"/>
                  <a:pt x="726" y="144"/>
                  <a:pt x="726" y="144"/>
                </a:cubicBezTo>
                <a:cubicBezTo>
                  <a:pt x="726" y="146"/>
                  <a:pt x="726" y="146"/>
                  <a:pt x="726" y="146"/>
                </a:cubicBezTo>
                <a:cubicBezTo>
                  <a:pt x="725" y="147"/>
                  <a:pt x="725" y="147"/>
                  <a:pt x="725" y="147"/>
                </a:cubicBezTo>
                <a:cubicBezTo>
                  <a:pt x="723" y="146"/>
                  <a:pt x="723" y="146"/>
                  <a:pt x="723" y="146"/>
                </a:cubicBezTo>
                <a:cubicBezTo>
                  <a:pt x="721" y="146"/>
                  <a:pt x="721" y="146"/>
                  <a:pt x="721" y="146"/>
                </a:cubicBezTo>
                <a:cubicBezTo>
                  <a:pt x="720" y="145"/>
                  <a:pt x="720" y="145"/>
                  <a:pt x="720" y="145"/>
                </a:cubicBezTo>
                <a:cubicBezTo>
                  <a:pt x="719" y="146"/>
                  <a:pt x="719" y="146"/>
                  <a:pt x="719" y="146"/>
                </a:cubicBezTo>
                <a:cubicBezTo>
                  <a:pt x="719" y="149"/>
                  <a:pt x="719" y="149"/>
                  <a:pt x="719" y="149"/>
                </a:cubicBezTo>
                <a:cubicBezTo>
                  <a:pt x="717" y="153"/>
                  <a:pt x="717" y="153"/>
                  <a:pt x="717" y="153"/>
                </a:cubicBezTo>
                <a:cubicBezTo>
                  <a:pt x="718" y="149"/>
                  <a:pt x="718" y="149"/>
                  <a:pt x="718" y="149"/>
                </a:cubicBezTo>
                <a:cubicBezTo>
                  <a:pt x="717" y="146"/>
                  <a:pt x="717" y="146"/>
                  <a:pt x="717" y="146"/>
                </a:cubicBezTo>
                <a:cubicBezTo>
                  <a:pt x="716" y="144"/>
                  <a:pt x="716" y="144"/>
                  <a:pt x="716" y="144"/>
                </a:cubicBezTo>
                <a:cubicBezTo>
                  <a:pt x="717" y="141"/>
                  <a:pt x="717" y="141"/>
                  <a:pt x="717" y="141"/>
                </a:cubicBezTo>
                <a:cubicBezTo>
                  <a:pt x="717" y="141"/>
                  <a:pt x="717" y="141"/>
                  <a:pt x="717" y="141"/>
                </a:cubicBezTo>
                <a:cubicBezTo>
                  <a:pt x="718" y="144"/>
                  <a:pt x="718" y="144"/>
                  <a:pt x="718" y="144"/>
                </a:cubicBezTo>
                <a:cubicBezTo>
                  <a:pt x="721" y="143"/>
                  <a:pt x="721" y="143"/>
                  <a:pt x="721" y="143"/>
                </a:cubicBezTo>
                <a:cubicBezTo>
                  <a:pt x="722" y="145"/>
                  <a:pt x="722" y="145"/>
                  <a:pt x="722" y="145"/>
                </a:cubicBezTo>
                <a:cubicBezTo>
                  <a:pt x="724" y="146"/>
                  <a:pt x="724" y="146"/>
                  <a:pt x="724" y="146"/>
                </a:cubicBezTo>
                <a:cubicBezTo>
                  <a:pt x="725" y="144"/>
                  <a:pt x="725" y="144"/>
                  <a:pt x="725" y="144"/>
                </a:cubicBezTo>
                <a:cubicBezTo>
                  <a:pt x="725" y="143"/>
                  <a:pt x="725" y="143"/>
                  <a:pt x="725" y="143"/>
                </a:cubicBezTo>
                <a:cubicBezTo>
                  <a:pt x="726" y="140"/>
                  <a:pt x="726" y="140"/>
                  <a:pt x="726" y="140"/>
                </a:cubicBezTo>
                <a:cubicBezTo>
                  <a:pt x="725" y="141"/>
                  <a:pt x="725" y="141"/>
                  <a:pt x="725" y="141"/>
                </a:cubicBezTo>
                <a:cubicBezTo>
                  <a:pt x="723" y="141"/>
                  <a:pt x="723" y="141"/>
                  <a:pt x="723" y="141"/>
                </a:cubicBezTo>
                <a:cubicBezTo>
                  <a:pt x="725" y="139"/>
                  <a:pt x="725" y="139"/>
                  <a:pt x="725" y="139"/>
                </a:cubicBezTo>
                <a:cubicBezTo>
                  <a:pt x="726" y="137"/>
                  <a:pt x="726" y="137"/>
                  <a:pt x="726" y="137"/>
                </a:cubicBezTo>
                <a:cubicBezTo>
                  <a:pt x="725" y="137"/>
                  <a:pt x="725" y="137"/>
                  <a:pt x="725" y="137"/>
                </a:cubicBezTo>
                <a:cubicBezTo>
                  <a:pt x="723" y="139"/>
                  <a:pt x="723" y="139"/>
                  <a:pt x="723" y="139"/>
                </a:cubicBezTo>
                <a:cubicBezTo>
                  <a:pt x="721" y="139"/>
                  <a:pt x="721" y="139"/>
                  <a:pt x="721" y="139"/>
                </a:cubicBezTo>
                <a:cubicBezTo>
                  <a:pt x="721" y="138"/>
                  <a:pt x="721" y="138"/>
                  <a:pt x="721" y="138"/>
                </a:cubicBezTo>
                <a:cubicBezTo>
                  <a:pt x="723" y="137"/>
                  <a:pt x="723" y="137"/>
                  <a:pt x="723" y="137"/>
                </a:cubicBezTo>
                <a:cubicBezTo>
                  <a:pt x="723" y="135"/>
                  <a:pt x="723" y="135"/>
                  <a:pt x="723" y="135"/>
                </a:cubicBezTo>
                <a:cubicBezTo>
                  <a:pt x="722" y="135"/>
                  <a:pt x="722" y="135"/>
                  <a:pt x="722" y="135"/>
                </a:cubicBezTo>
                <a:cubicBezTo>
                  <a:pt x="720" y="136"/>
                  <a:pt x="720" y="136"/>
                  <a:pt x="720" y="136"/>
                </a:cubicBezTo>
                <a:cubicBezTo>
                  <a:pt x="720" y="135"/>
                  <a:pt x="720" y="135"/>
                  <a:pt x="720" y="135"/>
                </a:cubicBezTo>
                <a:cubicBezTo>
                  <a:pt x="721" y="131"/>
                  <a:pt x="721" y="131"/>
                  <a:pt x="721" y="131"/>
                </a:cubicBezTo>
                <a:cubicBezTo>
                  <a:pt x="722" y="129"/>
                  <a:pt x="722" y="129"/>
                  <a:pt x="722" y="129"/>
                </a:cubicBezTo>
                <a:cubicBezTo>
                  <a:pt x="722" y="131"/>
                  <a:pt x="722" y="131"/>
                  <a:pt x="722" y="131"/>
                </a:cubicBezTo>
                <a:cubicBezTo>
                  <a:pt x="723" y="130"/>
                  <a:pt x="723" y="130"/>
                  <a:pt x="723" y="130"/>
                </a:cubicBezTo>
                <a:cubicBezTo>
                  <a:pt x="723" y="129"/>
                  <a:pt x="723" y="129"/>
                  <a:pt x="723" y="129"/>
                </a:cubicBezTo>
                <a:cubicBezTo>
                  <a:pt x="726" y="126"/>
                  <a:pt x="726" y="126"/>
                  <a:pt x="726" y="126"/>
                </a:cubicBezTo>
                <a:cubicBezTo>
                  <a:pt x="726" y="125"/>
                  <a:pt x="726" y="125"/>
                  <a:pt x="726" y="125"/>
                </a:cubicBezTo>
                <a:cubicBezTo>
                  <a:pt x="729" y="123"/>
                  <a:pt x="729" y="123"/>
                  <a:pt x="729" y="123"/>
                </a:cubicBezTo>
                <a:cubicBezTo>
                  <a:pt x="730" y="121"/>
                  <a:pt x="730" y="121"/>
                  <a:pt x="730" y="121"/>
                </a:cubicBezTo>
                <a:cubicBezTo>
                  <a:pt x="731" y="119"/>
                  <a:pt x="731" y="119"/>
                  <a:pt x="731" y="119"/>
                </a:cubicBezTo>
                <a:cubicBezTo>
                  <a:pt x="732" y="119"/>
                  <a:pt x="732" y="119"/>
                  <a:pt x="732" y="119"/>
                </a:cubicBezTo>
                <a:cubicBezTo>
                  <a:pt x="732" y="118"/>
                  <a:pt x="732" y="118"/>
                  <a:pt x="732" y="118"/>
                </a:cubicBezTo>
                <a:cubicBezTo>
                  <a:pt x="730" y="118"/>
                  <a:pt x="730" y="118"/>
                  <a:pt x="730" y="118"/>
                </a:cubicBezTo>
                <a:cubicBezTo>
                  <a:pt x="728" y="119"/>
                  <a:pt x="728" y="119"/>
                  <a:pt x="728" y="119"/>
                </a:cubicBezTo>
                <a:cubicBezTo>
                  <a:pt x="727" y="121"/>
                  <a:pt x="727" y="121"/>
                  <a:pt x="727" y="121"/>
                </a:cubicBezTo>
                <a:cubicBezTo>
                  <a:pt x="724" y="122"/>
                  <a:pt x="724" y="122"/>
                  <a:pt x="724" y="122"/>
                </a:cubicBezTo>
                <a:cubicBezTo>
                  <a:pt x="723" y="122"/>
                  <a:pt x="723" y="122"/>
                  <a:pt x="723" y="122"/>
                </a:cubicBezTo>
                <a:cubicBezTo>
                  <a:pt x="723" y="121"/>
                  <a:pt x="723" y="121"/>
                  <a:pt x="723" y="121"/>
                </a:cubicBezTo>
                <a:cubicBezTo>
                  <a:pt x="726" y="120"/>
                  <a:pt x="726" y="120"/>
                  <a:pt x="726" y="120"/>
                </a:cubicBezTo>
                <a:cubicBezTo>
                  <a:pt x="726" y="118"/>
                  <a:pt x="726" y="118"/>
                  <a:pt x="726" y="118"/>
                </a:cubicBezTo>
                <a:cubicBezTo>
                  <a:pt x="725" y="118"/>
                  <a:pt x="725" y="118"/>
                  <a:pt x="725" y="118"/>
                </a:cubicBezTo>
                <a:cubicBezTo>
                  <a:pt x="723" y="118"/>
                  <a:pt x="723" y="118"/>
                  <a:pt x="723" y="118"/>
                </a:cubicBezTo>
                <a:cubicBezTo>
                  <a:pt x="722" y="117"/>
                  <a:pt x="722" y="117"/>
                  <a:pt x="722" y="117"/>
                </a:cubicBezTo>
                <a:cubicBezTo>
                  <a:pt x="723" y="115"/>
                  <a:pt x="723" y="115"/>
                  <a:pt x="723" y="115"/>
                </a:cubicBezTo>
                <a:cubicBezTo>
                  <a:pt x="723" y="113"/>
                  <a:pt x="723" y="113"/>
                  <a:pt x="723" y="113"/>
                </a:cubicBezTo>
                <a:cubicBezTo>
                  <a:pt x="721" y="112"/>
                  <a:pt x="721" y="112"/>
                  <a:pt x="721" y="112"/>
                </a:cubicBezTo>
                <a:cubicBezTo>
                  <a:pt x="720" y="112"/>
                  <a:pt x="720" y="112"/>
                  <a:pt x="720" y="112"/>
                </a:cubicBezTo>
                <a:cubicBezTo>
                  <a:pt x="720" y="113"/>
                  <a:pt x="720" y="113"/>
                  <a:pt x="720" y="113"/>
                </a:cubicBezTo>
                <a:cubicBezTo>
                  <a:pt x="720" y="112"/>
                  <a:pt x="720" y="112"/>
                  <a:pt x="720" y="112"/>
                </a:cubicBezTo>
                <a:cubicBezTo>
                  <a:pt x="721" y="111"/>
                  <a:pt x="721" y="111"/>
                  <a:pt x="721" y="111"/>
                </a:cubicBezTo>
                <a:cubicBezTo>
                  <a:pt x="720" y="109"/>
                  <a:pt x="720" y="109"/>
                  <a:pt x="720" y="109"/>
                </a:cubicBezTo>
                <a:cubicBezTo>
                  <a:pt x="718" y="109"/>
                  <a:pt x="718" y="109"/>
                  <a:pt x="718" y="109"/>
                </a:cubicBezTo>
                <a:cubicBezTo>
                  <a:pt x="717" y="111"/>
                  <a:pt x="717" y="111"/>
                  <a:pt x="717" y="111"/>
                </a:cubicBezTo>
                <a:cubicBezTo>
                  <a:pt x="715" y="113"/>
                  <a:pt x="715" y="113"/>
                  <a:pt x="715" y="113"/>
                </a:cubicBezTo>
                <a:cubicBezTo>
                  <a:pt x="715" y="113"/>
                  <a:pt x="715" y="113"/>
                  <a:pt x="715" y="113"/>
                </a:cubicBezTo>
                <a:cubicBezTo>
                  <a:pt x="714" y="113"/>
                  <a:pt x="714" y="113"/>
                  <a:pt x="714" y="113"/>
                </a:cubicBezTo>
                <a:cubicBezTo>
                  <a:pt x="714" y="112"/>
                  <a:pt x="714" y="112"/>
                  <a:pt x="714" y="112"/>
                </a:cubicBezTo>
                <a:cubicBezTo>
                  <a:pt x="713" y="110"/>
                  <a:pt x="713" y="110"/>
                  <a:pt x="713" y="110"/>
                </a:cubicBezTo>
                <a:cubicBezTo>
                  <a:pt x="711" y="110"/>
                  <a:pt x="711" y="110"/>
                  <a:pt x="711" y="110"/>
                </a:cubicBezTo>
                <a:cubicBezTo>
                  <a:pt x="711" y="111"/>
                  <a:pt x="711" y="111"/>
                  <a:pt x="711" y="111"/>
                </a:cubicBezTo>
                <a:cubicBezTo>
                  <a:pt x="712" y="112"/>
                  <a:pt x="712" y="112"/>
                  <a:pt x="712" y="112"/>
                </a:cubicBezTo>
                <a:cubicBezTo>
                  <a:pt x="711" y="113"/>
                  <a:pt x="711" y="113"/>
                  <a:pt x="711" y="113"/>
                </a:cubicBezTo>
                <a:cubicBezTo>
                  <a:pt x="712" y="115"/>
                  <a:pt x="712" y="115"/>
                  <a:pt x="712" y="115"/>
                </a:cubicBezTo>
                <a:cubicBezTo>
                  <a:pt x="712" y="116"/>
                  <a:pt x="712" y="116"/>
                  <a:pt x="712" y="116"/>
                </a:cubicBezTo>
                <a:cubicBezTo>
                  <a:pt x="711" y="117"/>
                  <a:pt x="711" y="117"/>
                  <a:pt x="711" y="117"/>
                </a:cubicBezTo>
                <a:cubicBezTo>
                  <a:pt x="710" y="116"/>
                  <a:pt x="710" y="116"/>
                  <a:pt x="710" y="116"/>
                </a:cubicBezTo>
                <a:cubicBezTo>
                  <a:pt x="710" y="115"/>
                  <a:pt x="710" y="115"/>
                  <a:pt x="710" y="115"/>
                </a:cubicBezTo>
                <a:cubicBezTo>
                  <a:pt x="709" y="115"/>
                  <a:pt x="709" y="115"/>
                  <a:pt x="709" y="115"/>
                </a:cubicBezTo>
                <a:cubicBezTo>
                  <a:pt x="708" y="116"/>
                  <a:pt x="708" y="116"/>
                  <a:pt x="708" y="116"/>
                </a:cubicBezTo>
                <a:cubicBezTo>
                  <a:pt x="709" y="120"/>
                  <a:pt x="709" y="120"/>
                  <a:pt x="709" y="120"/>
                </a:cubicBezTo>
                <a:cubicBezTo>
                  <a:pt x="710" y="123"/>
                  <a:pt x="710" y="123"/>
                  <a:pt x="710" y="123"/>
                </a:cubicBezTo>
                <a:cubicBezTo>
                  <a:pt x="713" y="124"/>
                  <a:pt x="713" y="124"/>
                  <a:pt x="713" y="124"/>
                </a:cubicBezTo>
                <a:cubicBezTo>
                  <a:pt x="714" y="126"/>
                  <a:pt x="714" y="126"/>
                  <a:pt x="714" y="126"/>
                </a:cubicBezTo>
                <a:cubicBezTo>
                  <a:pt x="714" y="130"/>
                  <a:pt x="714" y="130"/>
                  <a:pt x="714" y="130"/>
                </a:cubicBezTo>
                <a:cubicBezTo>
                  <a:pt x="713" y="128"/>
                  <a:pt x="713" y="128"/>
                  <a:pt x="713" y="128"/>
                </a:cubicBezTo>
                <a:cubicBezTo>
                  <a:pt x="712" y="127"/>
                  <a:pt x="712" y="127"/>
                  <a:pt x="712" y="127"/>
                </a:cubicBezTo>
                <a:cubicBezTo>
                  <a:pt x="709" y="123"/>
                  <a:pt x="709" y="123"/>
                  <a:pt x="709" y="123"/>
                </a:cubicBezTo>
                <a:cubicBezTo>
                  <a:pt x="708" y="121"/>
                  <a:pt x="708" y="121"/>
                  <a:pt x="708" y="121"/>
                </a:cubicBezTo>
                <a:cubicBezTo>
                  <a:pt x="707" y="117"/>
                  <a:pt x="707" y="117"/>
                  <a:pt x="707" y="117"/>
                </a:cubicBezTo>
                <a:cubicBezTo>
                  <a:pt x="706" y="117"/>
                  <a:pt x="706" y="117"/>
                  <a:pt x="706" y="117"/>
                </a:cubicBezTo>
                <a:cubicBezTo>
                  <a:pt x="705" y="118"/>
                  <a:pt x="705" y="118"/>
                  <a:pt x="705" y="118"/>
                </a:cubicBezTo>
                <a:cubicBezTo>
                  <a:pt x="706" y="121"/>
                  <a:pt x="706" y="121"/>
                  <a:pt x="706" y="121"/>
                </a:cubicBezTo>
                <a:cubicBezTo>
                  <a:pt x="708" y="123"/>
                  <a:pt x="708" y="123"/>
                  <a:pt x="708" y="123"/>
                </a:cubicBezTo>
                <a:cubicBezTo>
                  <a:pt x="708" y="125"/>
                  <a:pt x="708" y="125"/>
                  <a:pt x="708" y="125"/>
                </a:cubicBezTo>
                <a:cubicBezTo>
                  <a:pt x="707" y="125"/>
                  <a:pt x="707" y="125"/>
                  <a:pt x="707" y="125"/>
                </a:cubicBezTo>
                <a:cubicBezTo>
                  <a:pt x="706" y="124"/>
                  <a:pt x="706" y="124"/>
                  <a:pt x="706" y="124"/>
                </a:cubicBezTo>
                <a:cubicBezTo>
                  <a:pt x="702" y="124"/>
                  <a:pt x="702" y="124"/>
                  <a:pt x="702" y="124"/>
                </a:cubicBezTo>
                <a:cubicBezTo>
                  <a:pt x="701" y="125"/>
                  <a:pt x="701" y="125"/>
                  <a:pt x="701" y="125"/>
                </a:cubicBezTo>
                <a:cubicBezTo>
                  <a:pt x="700" y="124"/>
                  <a:pt x="700" y="124"/>
                  <a:pt x="700" y="124"/>
                </a:cubicBezTo>
                <a:cubicBezTo>
                  <a:pt x="698" y="123"/>
                  <a:pt x="698" y="123"/>
                  <a:pt x="698" y="123"/>
                </a:cubicBezTo>
                <a:cubicBezTo>
                  <a:pt x="695" y="121"/>
                  <a:pt x="695" y="121"/>
                  <a:pt x="695" y="121"/>
                </a:cubicBezTo>
                <a:cubicBezTo>
                  <a:pt x="691" y="121"/>
                  <a:pt x="691" y="121"/>
                  <a:pt x="691" y="121"/>
                </a:cubicBezTo>
                <a:cubicBezTo>
                  <a:pt x="690" y="120"/>
                  <a:pt x="690" y="120"/>
                  <a:pt x="690" y="120"/>
                </a:cubicBezTo>
                <a:cubicBezTo>
                  <a:pt x="690" y="120"/>
                  <a:pt x="690" y="120"/>
                  <a:pt x="690" y="120"/>
                </a:cubicBezTo>
                <a:cubicBezTo>
                  <a:pt x="687" y="121"/>
                  <a:pt x="687" y="121"/>
                  <a:pt x="687" y="121"/>
                </a:cubicBezTo>
                <a:cubicBezTo>
                  <a:pt x="686" y="123"/>
                  <a:pt x="686" y="123"/>
                  <a:pt x="686" y="123"/>
                </a:cubicBezTo>
                <a:cubicBezTo>
                  <a:pt x="682" y="123"/>
                  <a:pt x="682" y="123"/>
                  <a:pt x="682" y="123"/>
                </a:cubicBezTo>
                <a:cubicBezTo>
                  <a:pt x="680" y="124"/>
                  <a:pt x="680" y="124"/>
                  <a:pt x="680" y="124"/>
                </a:cubicBezTo>
                <a:cubicBezTo>
                  <a:pt x="678" y="122"/>
                  <a:pt x="678" y="122"/>
                  <a:pt x="678" y="122"/>
                </a:cubicBezTo>
                <a:cubicBezTo>
                  <a:pt x="678" y="122"/>
                  <a:pt x="678" y="122"/>
                  <a:pt x="678" y="122"/>
                </a:cubicBezTo>
                <a:cubicBezTo>
                  <a:pt x="677" y="120"/>
                  <a:pt x="677" y="120"/>
                  <a:pt x="677" y="120"/>
                </a:cubicBezTo>
                <a:cubicBezTo>
                  <a:pt x="677" y="119"/>
                  <a:pt x="677" y="119"/>
                  <a:pt x="677" y="119"/>
                </a:cubicBezTo>
                <a:cubicBezTo>
                  <a:pt x="674" y="121"/>
                  <a:pt x="674" y="121"/>
                  <a:pt x="674" y="121"/>
                </a:cubicBezTo>
                <a:cubicBezTo>
                  <a:pt x="674" y="120"/>
                  <a:pt x="674" y="120"/>
                  <a:pt x="674" y="120"/>
                </a:cubicBezTo>
                <a:cubicBezTo>
                  <a:pt x="672" y="117"/>
                  <a:pt x="672" y="117"/>
                  <a:pt x="672" y="117"/>
                </a:cubicBezTo>
                <a:cubicBezTo>
                  <a:pt x="671" y="116"/>
                  <a:pt x="671" y="116"/>
                  <a:pt x="671" y="116"/>
                </a:cubicBezTo>
                <a:cubicBezTo>
                  <a:pt x="670" y="115"/>
                  <a:pt x="670" y="115"/>
                  <a:pt x="670" y="115"/>
                </a:cubicBezTo>
                <a:cubicBezTo>
                  <a:pt x="670" y="114"/>
                  <a:pt x="670" y="114"/>
                  <a:pt x="670" y="114"/>
                </a:cubicBezTo>
                <a:cubicBezTo>
                  <a:pt x="671" y="113"/>
                  <a:pt x="671" y="113"/>
                  <a:pt x="671" y="113"/>
                </a:cubicBezTo>
                <a:cubicBezTo>
                  <a:pt x="670" y="112"/>
                  <a:pt x="670" y="112"/>
                  <a:pt x="670" y="112"/>
                </a:cubicBezTo>
                <a:cubicBezTo>
                  <a:pt x="669" y="112"/>
                  <a:pt x="669" y="112"/>
                  <a:pt x="669" y="112"/>
                </a:cubicBezTo>
                <a:cubicBezTo>
                  <a:pt x="668" y="112"/>
                  <a:pt x="668" y="112"/>
                  <a:pt x="668" y="112"/>
                </a:cubicBezTo>
                <a:cubicBezTo>
                  <a:pt x="669" y="110"/>
                  <a:pt x="669" y="110"/>
                  <a:pt x="669" y="110"/>
                </a:cubicBezTo>
                <a:cubicBezTo>
                  <a:pt x="668" y="110"/>
                  <a:pt x="668" y="110"/>
                  <a:pt x="668" y="110"/>
                </a:cubicBezTo>
                <a:cubicBezTo>
                  <a:pt x="666" y="111"/>
                  <a:pt x="666" y="111"/>
                  <a:pt x="666" y="111"/>
                </a:cubicBezTo>
                <a:cubicBezTo>
                  <a:pt x="664" y="111"/>
                  <a:pt x="664" y="111"/>
                  <a:pt x="664" y="111"/>
                </a:cubicBezTo>
                <a:cubicBezTo>
                  <a:pt x="663" y="109"/>
                  <a:pt x="663" y="109"/>
                  <a:pt x="663" y="109"/>
                </a:cubicBezTo>
                <a:cubicBezTo>
                  <a:pt x="662" y="109"/>
                  <a:pt x="662" y="109"/>
                  <a:pt x="662" y="109"/>
                </a:cubicBezTo>
                <a:cubicBezTo>
                  <a:pt x="661" y="109"/>
                  <a:pt x="661" y="109"/>
                  <a:pt x="661" y="109"/>
                </a:cubicBezTo>
                <a:cubicBezTo>
                  <a:pt x="660" y="108"/>
                  <a:pt x="660" y="108"/>
                  <a:pt x="660" y="108"/>
                </a:cubicBezTo>
                <a:cubicBezTo>
                  <a:pt x="658" y="108"/>
                  <a:pt x="658" y="108"/>
                  <a:pt x="658" y="108"/>
                </a:cubicBezTo>
                <a:cubicBezTo>
                  <a:pt x="658" y="107"/>
                  <a:pt x="658" y="107"/>
                  <a:pt x="658" y="107"/>
                </a:cubicBezTo>
                <a:cubicBezTo>
                  <a:pt x="659" y="105"/>
                  <a:pt x="659" y="105"/>
                  <a:pt x="659" y="105"/>
                </a:cubicBezTo>
                <a:cubicBezTo>
                  <a:pt x="660" y="104"/>
                  <a:pt x="660" y="104"/>
                  <a:pt x="660" y="104"/>
                </a:cubicBezTo>
                <a:cubicBezTo>
                  <a:pt x="660" y="103"/>
                  <a:pt x="660" y="103"/>
                  <a:pt x="660" y="103"/>
                </a:cubicBezTo>
                <a:cubicBezTo>
                  <a:pt x="659" y="102"/>
                  <a:pt x="659" y="102"/>
                  <a:pt x="659" y="102"/>
                </a:cubicBezTo>
                <a:cubicBezTo>
                  <a:pt x="657" y="102"/>
                  <a:pt x="657" y="102"/>
                  <a:pt x="657" y="102"/>
                </a:cubicBezTo>
                <a:cubicBezTo>
                  <a:pt x="657" y="98"/>
                  <a:pt x="657" y="98"/>
                  <a:pt x="657" y="98"/>
                </a:cubicBezTo>
                <a:cubicBezTo>
                  <a:pt x="656" y="98"/>
                  <a:pt x="656" y="98"/>
                  <a:pt x="656" y="98"/>
                </a:cubicBezTo>
                <a:cubicBezTo>
                  <a:pt x="656" y="97"/>
                  <a:pt x="656" y="97"/>
                  <a:pt x="656" y="97"/>
                </a:cubicBezTo>
                <a:cubicBezTo>
                  <a:pt x="658" y="96"/>
                  <a:pt x="658" y="96"/>
                  <a:pt x="658" y="96"/>
                </a:cubicBezTo>
                <a:cubicBezTo>
                  <a:pt x="658" y="95"/>
                  <a:pt x="658" y="95"/>
                  <a:pt x="658" y="95"/>
                </a:cubicBezTo>
                <a:cubicBezTo>
                  <a:pt x="657" y="95"/>
                  <a:pt x="657" y="95"/>
                  <a:pt x="657" y="95"/>
                </a:cubicBezTo>
                <a:cubicBezTo>
                  <a:pt x="657" y="93"/>
                  <a:pt x="657" y="93"/>
                  <a:pt x="657" y="93"/>
                </a:cubicBezTo>
                <a:cubicBezTo>
                  <a:pt x="658" y="89"/>
                  <a:pt x="658" y="89"/>
                  <a:pt x="658" y="89"/>
                </a:cubicBezTo>
                <a:cubicBezTo>
                  <a:pt x="657" y="88"/>
                  <a:pt x="657" y="88"/>
                  <a:pt x="657" y="88"/>
                </a:cubicBezTo>
                <a:cubicBezTo>
                  <a:pt x="656" y="88"/>
                  <a:pt x="656" y="88"/>
                  <a:pt x="656" y="88"/>
                </a:cubicBezTo>
                <a:cubicBezTo>
                  <a:pt x="655" y="86"/>
                  <a:pt x="655" y="86"/>
                  <a:pt x="655" y="86"/>
                </a:cubicBezTo>
                <a:cubicBezTo>
                  <a:pt x="654" y="85"/>
                  <a:pt x="654" y="85"/>
                  <a:pt x="654" y="85"/>
                </a:cubicBezTo>
                <a:cubicBezTo>
                  <a:pt x="651" y="86"/>
                  <a:pt x="651" y="86"/>
                  <a:pt x="651" y="86"/>
                </a:cubicBezTo>
                <a:cubicBezTo>
                  <a:pt x="650" y="86"/>
                  <a:pt x="650" y="86"/>
                  <a:pt x="650" y="86"/>
                </a:cubicBezTo>
                <a:cubicBezTo>
                  <a:pt x="645" y="87"/>
                  <a:pt x="645" y="87"/>
                  <a:pt x="645" y="87"/>
                </a:cubicBezTo>
                <a:cubicBezTo>
                  <a:pt x="638" y="88"/>
                  <a:pt x="638" y="88"/>
                  <a:pt x="638" y="88"/>
                </a:cubicBezTo>
                <a:cubicBezTo>
                  <a:pt x="635" y="87"/>
                  <a:pt x="635" y="87"/>
                  <a:pt x="635" y="87"/>
                </a:cubicBezTo>
                <a:cubicBezTo>
                  <a:pt x="634" y="87"/>
                  <a:pt x="634" y="87"/>
                  <a:pt x="634" y="87"/>
                </a:cubicBezTo>
                <a:cubicBezTo>
                  <a:pt x="631" y="91"/>
                  <a:pt x="631" y="91"/>
                  <a:pt x="631" y="91"/>
                </a:cubicBezTo>
                <a:cubicBezTo>
                  <a:pt x="629" y="92"/>
                  <a:pt x="629" y="92"/>
                  <a:pt x="629" y="92"/>
                </a:cubicBezTo>
                <a:cubicBezTo>
                  <a:pt x="628" y="93"/>
                  <a:pt x="628" y="93"/>
                  <a:pt x="628" y="93"/>
                </a:cubicBezTo>
                <a:cubicBezTo>
                  <a:pt x="630" y="94"/>
                  <a:pt x="630" y="94"/>
                  <a:pt x="630" y="94"/>
                </a:cubicBezTo>
                <a:cubicBezTo>
                  <a:pt x="631" y="93"/>
                  <a:pt x="631" y="93"/>
                  <a:pt x="631" y="93"/>
                </a:cubicBezTo>
                <a:cubicBezTo>
                  <a:pt x="632" y="93"/>
                  <a:pt x="632" y="93"/>
                  <a:pt x="632" y="93"/>
                </a:cubicBezTo>
                <a:cubicBezTo>
                  <a:pt x="631" y="95"/>
                  <a:pt x="631" y="95"/>
                  <a:pt x="631" y="95"/>
                </a:cubicBezTo>
                <a:cubicBezTo>
                  <a:pt x="630" y="96"/>
                  <a:pt x="630" y="96"/>
                  <a:pt x="630" y="96"/>
                </a:cubicBezTo>
                <a:cubicBezTo>
                  <a:pt x="630" y="97"/>
                  <a:pt x="630" y="97"/>
                  <a:pt x="630" y="97"/>
                </a:cubicBezTo>
                <a:cubicBezTo>
                  <a:pt x="633" y="98"/>
                  <a:pt x="633" y="98"/>
                  <a:pt x="633" y="98"/>
                </a:cubicBezTo>
                <a:cubicBezTo>
                  <a:pt x="634" y="99"/>
                  <a:pt x="634" y="99"/>
                  <a:pt x="634" y="99"/>
                </a:cubicBezTo>
                <a:cubicBezTo>
                  <a:pt x="636" y="98"/>
                  <a:pt x="636" y="98"/>
                  <a:pt x="636" y="98"/>
                </a:cubicBezTo>
                <a:cubicBezTo>
                  <a:pt x="636" y="97"/>
                  <a:pt x="636" y="97"/>
                  <a:pt x="636" y="97"/>
                </a:cubicBezTo>
                <a:cubicBezTo>
                  <a:pt x="634" y="95"/>
                  <a:pt x="634" y="95"/>
                  <a:pt x="634" y="95"/>
                </a:cubicBezTo>
                <a:cubicBezTo>
                  <a:pt x="635" y="94"/>
                  <a:pt x="635" y="94"/>
                  <a:pt x="635" y="94"/>
                </a:cubicBezTo>
                <a:cubicBezTo>
                  <a:pt x="636" y="94"/>
                  <a:pt x="636" y="94"/>
                  <a:pt x="636" y="94"/>
                </a:cubicBezTo>
                <a:cubicBezTo>
                  <a:pt x="636" y="95"/>
                  <a:pt x="636" y="95"/>
                  <a:pt x="636" y="95"/>
                </a:cubicBezTo>
                <a:cubicBezTo>
                  <a:pt x="638" y="95"/>
                  <a:pt x="638" y="95"/>
                  <a:pt x="638" y="95"/>
                </a:cubicBezTo>
                <a:cubicBezTo>
                  <a:pt x="640" y="96"/>
                  <a:pt x="640" y="96"/>
                  <a:pt x="640" y="96"/>
                </a:cubicBezTo>
                <a:cubicBezTo>
                  <a:pt x="641" y="96"/>
                  <a:pt x="641" y="96"/>
                  <a:pt x="641" y="96"/>
                </a:cubicBezTo>
                <a:cubicBezTo>
                  <a:pt x="641" y="94"/>
                  <a:pt x="641" y="94"/>
                  <a:pt x="641" y="94"/>
                </a:cubicBezTo>
                <a:cubicBezTo>
                  <a:pt x="643" y="93"/>
                  <a:pt x="643" y="93"/>
                  <a:pt x="643" y="93"/>
                </a:cubicBezTo>
                <a:cubicBezTo>
                  <a:pt x="642" y="94"/>
                  <a:pt x="642" y="94"/>
                  <a:pt x="642" y="94"/>
                </a:cubicBezTo>
                <a:cubicBezTo>
                  <a:pt x="644" y="96"/>
                  <a:pt x="644" y="96"/>
                  <a:pt x="644" y="96"/>
                </a:cubicBezTo>
                <a:cubicBezTo>
                  <a:pt x="645" y="95"/>
                  <a:pt x="645" y="95"/>
                  <a:pt x="645" y="95"/>
                </a:cubicBezTo>
                <a:cubicBezTo>
                  <a:pt x="645" y="94"/>
                  <a:pt x="645" y="94"/>
                  <a:pt x="645" y="94"/>
                </a:cubicBezTo>
                <a:cubicBezTo>
                  <a:pt x="646" y="94"/>
                  <a:pt x="646" y="94"/>
                  <a:pt x="646" y="94"/>
                </a:cubicBezTo>
                <a:cubicBezTo>
                  <a:pt x="647" y="93"/>
                  <a:pt x="647" y="93"/>
                  <a:pt x="647" y="93"/>
                </a:cubicBezTo>
                <a:cubicBezTo>
                  <a:pt x="648" y="93"/>
                  <a:pt x="648" y="93"/>
                  <a:pt x="648" y="93"/>
                </a:cubicBezTo>
                <a:cubicBezTo>
                  <a:pt x="652" y="91"/>
                  <a:pt x="652" y="91"/>
                  <a:pt x="652" y="91"/>
                </a:cubicBezTo>
                <a:cubicBezTo>
                  <a:pt x="654" y="91"/>
                  <a:pt x="654" y="91"/>
                  <a:pt x="654" y="91"/>
                </a:cubicBezTo>
                <a:cubicBezTo>
                  <a:pt x="654" y="92"/>
                  <a:pt x="654" y="92"/>
                  <a:pt x="654" y="92"/>
                </a:cubicBezTo>
                <a:cubicBezTo>
                  <a:pt x="656" y="92"/>
                  <a:pt x="656" y="92"/>
                  <a:pt x="656" y="92"/>
                </a:cubicBezTo>
                <a:cubicBezTo>
                  <a:pt x="654" y="93"/>
                  <a:pt x="654" y="93"/>
                  <a:pt x="654" y="93"/>
                </a:cubicBezTo>
                <a:cubicBezTo>
                  <a:pt x="655" y="95"/>
                  <a:pt x="655" y="95"/>
                  <a:pt x="655" y="95"/>
                </a:cubicBezTo>
                <a:cubicBezTo>
                  <a:pt x="653" y="97"/>
                  <a:pt x="653" y="97"/>
                  <a:pt x="653" y="97"/>
                </a:cubicBezTo>
                <a:cubicBezTo>
                  <a:pt x="652" y="96"/>
                  <a:pt x="652" y="96"/>
                  <a:pt x="652" y="96"/>
                </a:cubicBezTo>
                <a:cubicBezTo>
                  <a:pt x="651" y="97"/>
                  <a:pt x="651" y="97"/>
                  <a:pt x="651" y="97"/>
                </a:cubicBezTo>
                <a:cubicBezTo>
                  <a:pt x="649" y="97"/>
                  <a:pt x="649" y="97"/>
                  <a:pt x="649" y="97"/>
                </a:cubicBezTo>
                <a:cubicBezTo>
                  <a:pt x="648" y="96"/>
                  <a:pt x="648" y="96"/>
                  <a:pt x="648" y="96"/>
                </a:cubicBezTo>
                <a:cubicBezTo>
                  <a:pt x="647" y="96"/>
                  <a:pt x="647" y="96"/>
                  <a:pt x="647" y="96"/>
                </a:cubicBezTo>
                <a:cubicBezTo>
                  <a:pt x="645" y="99"/>
                  <a:pt x="645" y="99"/>
                  <a:pt x="645" y="99"/>
                </a:cubicBezTo>
                <a:cubicBezTo>
                  <a:pt x="646" y="102"/>
                  <a:pt x="646" y="102"/>
                  <a:pt x="646" y="102"/>
                </a:cubicBezTo>
                <a:cubicBezTo>
                  <a:pt x="646" y="104"/>
                  <a:pt x="646" y="104"/>
                  <a:pt x="646" y="104"/>
                </a:cubicBezTo>
                <a:cubicBezTo>
                  <a:pt x="645" y="102"/>
                  <a:pt x="645" y="102"/>
                  <a:pt x="645" y="102"/>
                </a:cubicBezTo>
                <a:cubicBezTo>
                  <a:pt x="644" y="101"/>
                  <a:pt x="644" y="101"/>
                  <a:pt x="644" y="101"/>
                </a:cubicBezTo>
                <a:cubicBezTo>
                  <a:pt x="644" y="100"/>
                  <a:pt x="644" y="100"/>
                  <a:pt x="644" y="100"/>
                </a:cubicBezTo>
                <a:cubicBezTo>
                  <a:pt x="642" y="100"/>
                  <a:pt x="642" y="100"/>
                  <a:pt x="642" y="100"/>
                </a:cubicBezTo>
                <a:cubicBezTo>
                  <a:pt x="641" y="102"/>
                  <a:pt x="641" y="102"/>
                  <a:pt x="641" y="102"/>
                </a:cubicBezTo>
                <a:cubicBezTo>
                  <a:pt x="639" y="102"/>
                  <a:pt x="639" y="102"/>
                  <a:pt x="639" y="102"/>
                </a:cubicBezTo>
                <a:cubicBezTo>
                  <a:pt x="638" y="103"/>
                  <a:pt x="638" y="103"/>
                  <a:pt x="638" y="103"/>
                </a:cubicBezTo>
                <a:cubicBezTo>
                  <a:pt x="638" y="101"/>
                  <a:pt x="638" y="101"/>
                  <a:pt x="638" y="101"/>
                </a:cubicBezTo>
                <a:cubicBezTo>
                  <a:pt x="637" y="101"/>
                  <a:pt x="637" y="101"/>
                  <a:pt x="637" y="101"/>
                </a:cubicBezTo>
                <a:cubicBezTo>
                  <a:pt x="636" y="103"/>
                  <a:pt x="636" y="103"/>
                  <a:pt x="636" y="103"/>
                </a:cubicBezTo>
                <a:cubicBezTo>
                  <a:pt x="634" y="104"/>
                  <a:pt x="634" y="104"/>
                  <a:pt x="634" y="104"/>
                </a:cubicBezTo>
                <a:cubicBezTo>
                  <a:pt x="634" y="103"/>
                  <a:pt x="634" y="103"/>
                  <a:pt x="634" y="103"/>
                </a:cubicBezTo>
                <a:cubicBezTo>
                  <a:pt x="632" y="103"/>
                  <a:pt x="632" y="103"/>
                  <a:pt x="632" y="103"/>
                </a:cubicBezTo>
                <a:cubicBezTo>
                  <a:pt x="631" y="104"/>
                  <a:pt x="631" y="104"/>
                  <a:pt x="631" y="104"/>
                </a:cubicBezTo>
                <a:cubicBezTo>
                  <a:pt x="631" y="105"/>
                  <a:pt x="631" y="105"/>
                  <a:pt x="631" y="105"/>
                </a:cubicBezTo>
                <a:cubicBezTo>
                  <a:pt x="628" y="105"/>
                  <a:pt x="628" y="105"/>
                  <a:pt x="628" y="105"/>
                </a:cubicBezTo>
                <a:cubicBezTo>
                  <a:pt x="627" y="106"/>
                  <a:pt x="627" y="106"/>
                  <a:pt x="627" y="106"/>
                </a:cubicBezTo>
                <a:cubicBezTo>
                  <a:pt x="627" y="108"/>
                  <a:pt x="627" y="108"/>
                  <a:pt x="627" y="108"/>
                </a:cubicBezTo>
                <a:cubicBezTo>
                  <a:pt x="627" y="109"/>
                  <a:pt x="627" y="109"/>
                  <a:pt x="627" y="109"/>
                </a:cubicBezTo>
                <a:cubicBezTo>
                  <a:pt x="626" y="114"/>
                  <a:pt x="626" y="114"/>
                  <a:pt x="626" y="114"/>
                </a:cubicBezTo>
                <a:cubicBezTo>
                  <a:pt x="625" y="118"/>
                  <a:pt x="625" y="118"/>
                  <a:pt x="625" y="118"/>
                </a:cubicBezTo>
                <a:cubicBezTo>
                  <a:pt x="625" y="120"/>
                  <a:pt x="625" y="120"/>
                  <a:pt x="625" y="120"/>
                </a:cubicBezTo>
                <a:cubicBezTo>
                  <a:pt x="626" y="121"/>
                  <a:pt x="626" y="121"/>
                  <a:pt x="626" y="121"/>
                </a:cubicBezTo>
                <a:cubicBezTo>
                  <a:pt x="626" y="122"/>
                  <a:pt x="626" y="122"/>
                  <a:pt x="626" y="122"/>
                </a:cubicBezTo>
                <a:cubicBezTo>
                  <a:pt x="624" y="123"/>
                  <a:pt x="624" y="123"/>
                  <a:pt x="624" y="123"/>
                </a:cubicBezTo>
                <a:cubicBezTo>
                  <a:pt x="624" y="124"/>
                  <a:pt x="624" y="124"/>
                  <a:pt x="624" y="124"/>
                </a:cubicBezTo>
                <a:cubicBezTo>
                  <a:pt x="625" y="126"/>
                  <a:pt x="625" y="126"/>
                  <a:pt x="625" y="126"/>
                </a:cubicBezTo>
                <a:cubicBezTo>
                  <a:pt x="625" y="128"/>
                  <a:pt x="625" y="128"/>
                  <a:pt x="625" y="128"/>
                </a:cubicBezTo>
                <a:cubicBezTo>
                  <a:pt x="624" y="129"/>
                  <a:pt x="624" y="129"/>
                  <a:pt x="624" y="129"/>
                </a:cubicBezTo>
                <a:cubicBezTo>
                  <a:pt x="624" y="128"/>
                  <a:pt x="624" y="128"/>
                  <a:pt x="624" y="128"/>
                </a:cubicBezTo>
                <a:cubicBezTo>
                  <a:pt x="623" y="129"/>
                  <a:pt x="623" y="129"/>
                  <a:pt x="623" y="129"/>
                </a:cubicBezTo>
                <a:cubicBezTo>
                  <a:pt x="622" y="128"/>
                  <a:pt x="622" y="128"/>
                  <a:pt x="622" y="128"/>
                </a:cubicBezTo>
                <a:cubicBezTo>
                  <a:pt x="622" y="127"/>
                  <a:pt x="622" y="127"/>
                  <a:pt x="622" y="127"/>
                </a:cubicBezTo>
                <a:cubicBezTo>
                  <a:pt x="623" y="126"/>
                  <a:pt x="623" y="126"/>
                  <a:pt x="623" y="126"/>
                </a:cubicBezTo>
                <a:cubicBezTo>
                  <a:pt x="623" y="124"/>
                  <a:pt x="623" y="124"/>
                  <a:pt x="623" y="124"/>
                </a:cubicBezTo>
                <a:cubicBezTo>
                  <a:pt x="621" y="124"/>
                  <a:pt x="621" y="124"/>
                  <a:pt x="621" y="124"/>
                </a:cubicBezTo>
                <a:cubicBezTo>
                  <a:pt x="619" y="129"/>
                  <a:pt x="619" y="129"/>
                  <a:pt x="619" y="129"/>
                </a:cubicBezTo>
                <a:cubicBezTo>
                  <a:pt x="619" y="133"/>
                  <a:pt x="619" y="133"/>
                  <a:pt x="619" y="133"/>
                </a:cubicBezTo>
                <a:cubicBezTo>
                  <a:pt x="620" y="138"/>
                  <a:pt x="620" y="138"/>
                  <a:pt x="620" y="138"/>
                </a:cubicBezTo>
                <a:cubicBezTo>
                  <a:pt x="620" y="144"/>
                  <a:pt x="620" y="144"/>
                  <a:pt x="620" y="144"/>
                </a:cubicBezTo>
                <a:cubicBezTo>
                  <a:pt x="619" y="138"/>
                  <a:pt x="619" y="138"/>
                  <a:pt x="619" y="138"/>
                </a:cubicBezTo>
                <a:cubicBezTo>
                  <a:pt x="618" y="135"/>
                  <a:pt x="618" y="135"/>
                  <a:pt x="618" y="135"/>
                </a:cubicBezTo>
                <a:cubicBezTo>
                  <a:pt x="617" y="134"/>
                  <a:pt x="617" y="134"/>
                  <a:pt x="617" y="134"/>
                </a:cubicBezTo>
                <a:cubicBezTo>
                  <a:pt x="618" y="132"/>
                  <a:pt x="618" y="132"/>
                  <a:pt x="618" y="132"/>
                </a:cubicBezTo>
                <a:cubicBezTo>
                  <a:pt x="618" y="131"/>
                  <a:pt x="618" y="131"/>
                  <a:pt x="618" y="131"/>
                </a:cubicBezTo>
                <a:cubicBezTo>
                  <a:pt x="616" y="130"/>
                  <a:pt x="616" y="130"/>
                  <a:pt x="616" y="130"/>
                </a:cubicBezTo>
                <a:cubicBezTo>
                  <a:pt x="617" y="127"/>
                  <a:pt x="617" y="127"/>
                  <a:pt x="617" y="127"/>
                </a:cubicBezTo>
                <a:cubicBezTo>
                  <a:pt x="617" y="124"/>
                  <a:pt x="617" y="124"/>
                  <a:pt x="617" y="124"/>
                </a:cubicBezTo>
                <a:cubicBezTo>
                  <a:pt x="615" y="121"/>
                  <a:pt x="615" y="121"/>
                  <a:pt x="615" y="121"/>
                </a:cubicBezTo>
                <a:cubicBezTo>
                  <a:pt x="615" y="118"/>
                  <a:pt x="615" y="118"/>
                  <a:pt x="615" y="118"/>
                </a:cubicBezTo>
                <a:cubicBezTo>
                  <a:pt x="617" y="116"/>
                  <a:pt x="617" y="116"/>
                  <a:pt x="617" y="116"/>
                </a:cubicBezTo>
                <a:cubicBezTo>
                  <a:pt x="618" y="112"/>
                  <a:pt x="618" y="112"/>
                  <a:pt x="618" y="112"/>
                </a:cubicBezTo>
                <a:cubicBezTo>
                  <a:pt x="618" y="110"/>
                  <a:pt x="618" y="110"/>
                  <a:pt x="618" y="110"/>
                </a:cubicBezTo>
                <a:cubicBezTo>
                  <a:pt x="618" y="110"/>
                  <a:pt x="618" y="110"/>
                  <a:pt x="618" y="110"/>
                </a:cubicBezTo>
                <a:cubicBezTo>
                  <a:pt x="617" y="111"/>
                  <a:pt x="617" y="111"/>
                  <a:pt x="617" y="111"/>
                </a:cubicBezTo>
                <a:cubicBezTo>
                  <a:pt x="617" y="113"/>
                  <a:pt x="617" y="113"/>
                  <a:pt x="617" y="113"/>
                </a:cubicBezTo>
                <a:cubicBezTo>
                  <a:pt x="615" y="115"/>
                  <a:pt x="615" y="115"/>
                  <a:pt x="615" y="115"/>
                </a:cubicBezTo>
                <a:cubicBezTo>
                  <a:pt x="615" y="114"/>
                  <a:pt x="615" y="114"/>
                  <a:pt x="615" y="114"/>
                </a:cubicBezTo>
                <a:cubicBezTo>
                  <a:pt x="614" y="112"/>
                  <a:pt x="614" y="112"/>
                  <a:pt x="614" y="112"/>
                </a:cubicBezTo>
                <a:cubicBezTo>
                  <a:pt x="616" y="109"/>
                  <a:pt x="616" y="109"/>
                  <a:pt x="616" y="109"/>
                </a:cubicBezTo>
                <a:cubicBezTo>
                  <a:pt x="616" y="107"/>
                  <a:pt x="616" y="107"/>
                  <a:pt x="616" y="107"/>
                </a:cubicBezTo>
                <a:cubicBezTo>
                  <a:pt x="615" y="106"/>
                  <a:pt x="615" y="106"/>
                  <a:pt x="615" y="106"/>
                </a:cubicBezTo>
                <a:cubicBezTo>
                  <a:pt x="614" y="107"/>
                  <a:pt x="614" y="107"/>
                  <a:pt x="614" y="107"/>
                </a:cubicBezTo>
                <a:cubicBezTo>
                  <a:pt x="613" y="107"/>
                  <a:pt x="613" y="107"/>
                  <a:pt x="613" y="107"/>
                </a:cubicBezTo>
                <a:cubicBezTo>
                  <a:pt x="612" y="106"/>
                  <a:pt x="612" y="106"/>
                  <a:pt x="612" y="106"/>
                </a:cubicBezTo>
                <a:cubicBezTo>
                  <a:pt x="613" y="104"/>
                  <a:pt x="613" y="104"/>
                  <a:pt x="613" y="104"/>
                </a:cubicBezTo>
                <a:cubicBezTo>
                  <a:pt x="613" y="102"/>
                  <a:pt x="613" y="102"/>
                  <a:pt x="613" y="102"/>
                </a:cubicBezTo>
                <a:cubicBezTo>
                  <a:pt x="612" y="102"/>
                  <a:pt x="612" y="102"/>
                  <a:pt x="612" y="102"/>
                </a:cubicBezTo>
                <a:cubicBezTo>
                  <a:pt x="612" y="101"/>
                  <a:pt x="612" y="101"/>
                  <a:pt x="612" y="101"/>
                </a:cubicBezTo>
                <a:cubicBezTo>
                  <a:pt x="612" y="100"/>
                  <a:pt x="612" y="100"/>
                  <a:pt x="612" y="100"/>
                </a:cubicBezTo>
                <a:cubicBezTo>
                  <a:pt x="612" y="99"/>
                  <a:pt x="612" y="99"/>
                  <a:pt x="612" y="99"/>
                </a:cubicBezTo>
                <a:cubicBezTo>
                  <a:pt x="610" y="99"/>
                  <a:pt x="610" y="99"/>
                  <a:pt x="610" y="99"/>
                </a:cubicBezTo>
                <a:cubicBezTo>
                  <a:pt x="605" y="101"/>
                  <a:pt x="605" y="101"/>
                  <a:pt x="605" y="101"/>
                </a:cubicBezTo>
                <a:cubicBezTo>
                  <a:pt x="602" y="103"/>
                  <a:pt x="602" y="103"/>
                  <a:pt x="602" y="103"/>
                </a:cubicBezTo>
                <a:cubicBezTo>
                  <a:pt x="601" y="102"/>
                  <a:pt x="601" y="102"/>
                  <a:pt x="601" y="102"/>
                </a:cubicBezTo>
                <a:cubicBezTo>
                  <a:pt x="601" y="101"/>
                  <a:pt x="601" y="101"/>
                  <a:pt x="601" y="101"/>
                </a:cubicBezTo>
                <a:cubicBezTo>
                  <a:pt x="600" y="101"/>
                  <a:pt x="600" y="101"/>
                  <a:pt x="600" y="101"/>
                </a:cubicBezTo>
                <a:cubicBezTo>
                  <a:pt x="598" y="103"/>
                  <a:pt x="598" y="103"/>
                  <a:pt x="598" y="103"/>
                </a:cubicBezTo>
                <a:cubicBezTo>
                  <a:pt x="597" y="103"/>
                  <a:pt x="597" y="103"/>
                  <a:pt x="597" y="103"/>
                </a:cubicBezTo>
                <a:cubicBezTo>
                  <a:pt x="596" y="102"/>
                  <a:pt x="596" y="102"/>
                  <a:pt x="596" y="102"/>
                </a:cubicBezTo>
                <a:cubicBezTo>
                  <a:pt x="593" y="104"/>
                  <a:pt x="593" y="104"/>
                  <a:pt x="593" y="104"/>
                </a:cubicBezTo>
                <a:cubicBezTo>
                  <a:pt x="593" y="102"/>
                  <a:pt x="593" y="102"/>
                  <a:pt x="593" y="102"/>
                </a:cubicBezTo>
                <a:cubicBezTo>
                  <a:pt x="592" y="101"/>
                  <a:pt x="592" y="101"/>
                  <a:pt x="592" y="101"/>
                </a:cubicBezTo>
                <a:cubicBezTo>
                  <a:pt x="591" y="102"/>
                  <a:pt x="591" y="102"/>
                  <a:pt x="591" y="102"/>
                </a:cubicBezTo>
                <a:cubicBezTo>
                  <a:pt x="591" y="103"/>
                  <a:pt x="591" y="103"/>
                  <a:pt x="591" y="103"/>
                </a:cubicBezTo>
                <a:cubicBezTo>
                  <a:pt x="588" y="103"/>
                  <a:pt x="588" y="103"/>
                  <a:pt x="588" y="103"/>
                </a:cubicBezTo>
                <a:cubicBezTo>
                  <a:pt x="584" y="101"/>
                  <a:pt x="584" y="101"/>
                  <a:pt x="584" y="101"/>
                </a:cubicBezTo>
                <a:cubicBezTo>
                  <a:pt x="580" y="100"/>
                  <a:pt x="580" y="100"/>
                  <a:pt x="580" y="100"/>
                </a:cubicBezTo>
                <a:cubicBezTo>
                  <a:pt x="577" y="99"/>
                  <a:pt x="577" y="99"/>
                  <a:pt x="577" y="99"/>
                </a:cubicBezTo>
                <a:cubicBezTo>
                  <a:pt x="575" y="99"/>
                  <a:pt x="575" y="99"/>
                  <a:pt x="575" y="99"/>
                </a:cubicBezTo>
                <a:cubicBezTo>
                  <a:pt x="574" y="97"/>
                  <a:pt x="574" y="97"/>
                  <a:pt x="574" y="97"/>
                </a:cubicBezTo>
                <a:cubicBezTo>
                  <a:pt x="572" y="95"/>
                  <a:pt x="572" y="95"/>
                  <a:pt x="572" y="95"/>
                </a:cubicBezTo>
                <a:cubicBezTo>
                  <a:pt x="571" y="96"/>
                  <a:pt x="571" y="96"/>
                  <a:pt x="571" y="96"/>
                </a:cubicBezTo>
                <a:cubicBezTo>
                  <a:pt x="569" y="94"/>
                  <a:pt x="569" y="94"/>
                  <a:pt x="569" y="94"/>
                </a:cubicBezTo>
                <a:cubicBezTo>
                  <a:pt x="569" y="92"/>
                  <a:pt x="569" y="92"/>
                  <a:pt x="569" y="92"/>
                </a:cubicBezTo>
                <a:cubicBezTo>
                  <a:pt x="567" y="91"/>
                  <a:pt x="567" y="91"/>
                  <a:pt x="567" y="91"/>
                </a:cubicBezTo>
                <a:cubicBezTo>
                  <a:pt x="566" y="90"/>
                  <a:pt x="566" y="90"/>
                  <a:pt x="566" y="90"/>
                </a:cubicBezTo>
                <a:cubicBezTo>
                  <a:pt x="568" y="89"/>
                  <a:pt x="568" y="89"/>
                  <a:pt x="568" y="89"/>
                </a:cubicBezTo>
                <a:cubicBezTo>
                  <a:pt x="570" y="90"/>
                  <a:pt x="570" y="90"/>
                  <a:pt x="570" y="90"/>
                </a:cubicBezTo>
                <a:cubicBezTo>
                  <a:pt x="570" y="88"/>
                  <a:pt x="570" y="88"/>
                  <a:pt x="570" y="88"/>
                </a:cubicBezTo>
                <a:cubicBezTo>
                  <a:pt x="572" y="86"/>
                  <a:pt x="572" y="86"/>
                  <a:pt x="572" y="86"/>
                </a:cubicBezTo>
                <a:cubicBezTo>
                  <a:pt x="571" y="85"/>
                  <a:pt x="571" y="85"/>
                  <a:pt x="571" y="85"/>
                </a:cubicBezTo>
                <a:cubicBezTo>
                  <a:pt x="573" y="85"/>
                  <a:pt x="573" y="85"/>
                  <a:pt x="573" y="85"/>
                </a:cubicBezTo>
                <a:cubicBezTo>
                  <a:pt x="575" y="86"/>
                  <a:pt x="575" y="86"/>
                  <a:pt x="575" y="86"/>
                </a:cubicBezTo>
                <a:cubicBezTo>
                  <a:pt x="576" y="85"/>
                  <a:pt x="576" y="85"/>
                  <a:pt x="576" y="85"/>
                </a:cubicBezTo>
                <a:cubicBezTo>
                  <a:pt x="576" y="85"/>
                  <a:pt x="576" y="85"/>
                  <a:pt x="576" y="85"/>
                </a:cubicBezTo>
                <a:cubicBezTo>
                  <a:pt x="579" y="85"/>
                  <a:pt x="579" y="85"/>
                  <a:pt x="579" y="85"/>
                </a:cubicBezTo>
                <a:cubicBezTo>
                  <a:pt x="583" y="86"/>
                  <a:pt x="583" y="86"/>
                  <a:pt x="583" y="86"/>
                </a:cubicBezTo>
                <a:cubicBezTo>
                  <a:pt x="585" y="84"/>
                  <a:pt x="585" y="84"/>
                  <a:pt x="585" y="84"/>
                </a:cubicBezTo>
                <a:cubicBezTo>
                  <a:pt x="585" y="82"/>
                  <a:pt x="585" y="82"/>
                  <a:pt x="585" y="82"/>
                </a:cubicBezTo>
                <a:cubicBezTo>
                  <a:pt x="586" y="80"/>
                  <a:pt x="586" y="80"/>
                  <a:pt x="586" y="80"/>
                </a:cubicBezTo>
                <a:cubicBezTo>
                  <a:pt x="585" y="78"/>
                  <a:pt x="585" y="78"/>
                  <a:pt x="585" y="78"/>
                </a:cubicBezTo>
                <a:cubicBezTo>
                  <a:pt x="585" y="75"/>
                  <a:pt x="585" y="75"/>
                  <a:pt x="585" y="75"/>
                </a:cubicBezTo>
                <a:cubicBezTo>
                  <a:pt x="584" y="74"/>
                  <a:pt x="584" y="74"/>
                  <a:pt x="584" y="74"/>
                </a:cubicBezTo>
                <a:cubicBezTo>
                  <a:pt x="583" y="71"/>
                  <a:pt x="583" y="71"/>
                  <a:pt x="583" y="71"/>
                </a:cubicBezTo>
                <a:cubicBezTo>
                  <a:pt x="582" y="70"/>
                  <a:pt x="582" y="70"/>
                  <a:pt x="582" y="70"/>
                </a:cubicBezTo>
                <a:cubicBezTo>
                  <a:pt x="581" y="69"/>
                  <a:pt x="581" y="69"/>
                  <a:pt x="581" y="69"/>
                </a:cubicBezTo>
                <a:cubicBezTo>
                  <a:pt x="578" y="66"/>
                  <a:pt x="578" y="66"/>
                  <a:pt x="578" y="66"/>
                </a:cubicBezTo>
                <a:cubicBezTo>
                  <a:pt x="578" y="67"/>
                  <a:pt x="578" y="67"/>
                  <a:pt x="578" y="67"/>
                </a:cubicBezTo>
                <a:cubicBezTo>
                  <a:pt x="577" y="68"/>
                  <a:pt x="577" y="68"/>
                  <a:pt x="577" y="68"/>
                </a:cubicBezTo>
                <a:cubicBezTo>
                  <a:pt x="576" y="68"/>
                  <a:pt x="576" y="68"/>
                  <a:pt x="576" y="68"/>
                </a:cubicBezTo>
                <a:cubicBezTo>
                  <a:pt x="575" y="67"/>
                  <a:pt x="575" y="67"/>
                  <a:pt x="575" y="67"/>
                </a:cubicBezTo>
                <a:cubicBezTo>
                  <a:pt x="573" y="65"/>
                  <a:pt x="573" y="65"/>
                  <a:pt x="573" y="65"/>
                </a:cubicBezTo>
                <a:cubicBezTo>
                  <a:pt x="573" y="66"/>
                  <a:pt x="573" y="66"/>
                  <a:pt x="573" y="66"/>
                </a:cubicBezTo>
                <a:cubicBezTo>
                  <a:pt x="574" y="68"/>
                  <a:pt x="574" y="68"/>
                  <a:pt x="574" y="68"/>
                </a:cubicBezTo>
                <a:cubicBezTo>
                  <a:pt x="574" y="69"/>
                  <a:pt x="574" y="69"/>
                  <a:pt x="574" y="69"/>
                </a:cubicBezTo>
                <a:cubicBezTo>
                  <a:pt x="575" y="70"/>
                  <a:pt x="575" y="70"/>
                  <a:pt x="575" y="70"/>
                </a:cubicBezTo>
                <a:cubicBezTo>
                  <a:pt x="574" y="72"/>
                  <a:pt x="574" y="72"/>
                  <a:pt x="574" y="72"/>
                </a:cubicBezTo>
                <a:cubicBezTo>
                  <a:pt x="573" y="70"/>
                  <a:pt x="573" y="70"/>
                  <a:pt x="573" y="70"/>
                </a:cubicBezTo>
                <a:cubicBezTo>
                  <a:pt x="573" y="68"/>
                  <a:pt x="573" y="68"/>
                  <a:pt x="573" y="68"/>
                </a:cubicBezTo>
                <a:cubicBezTo>
                  <a:pt x="571" y="68"/>
                  <a:pt x="571" y="68"/>
                  <a:pt x="571" y="68"/>
                </a:cubicBezTo>
                <a:cubicBezTo>
                  <a:pt x="568" y="66"/>
                  <a:pt x="568" y="66"/>
                  <a:pt x="568" y="66"/>
                </a:cubicBezTo>
                <a:cubicBezTo>
                  <a:pt x="567" y="65"/>
                  <a:pt x="567" y="65"/>
                  <a:pt x="567" y="65"/>
                </a:cubicBezTo>
                <a:cubicBezTo>
                  <a:pt x="566" y="66"/>
                  <a:pt x="566" y="66"/>
                  <a:pt x="566" y="66"/>
                </a:cubicBezTo>
                <a:cubicBezTo>
                  <a:pt x="565" y="65"/>
                  <a:pt x="565" y="65"/>
                  <a:pt x="565" y="65"/>
                </a:cubicBezTo>
                <a:cubicBezTo>
                  <a:pt x="564" y="63"/>
                  <a:pt x="564" y="63"/>
                  <a:pt x="564" y="63"/>
                </a:cubicBezTo>
                <a:cubicBezTo>
                  <a:pt x="562" y="62"/>
                  <a:pt x="562" y="62"/>
                  <a:pt x="562" y="62"/>
                </a:cubicBezTo>
                <a:cubicBezTo>
                  <a:pt x="561" y="62"/>
                  <a:pt x="561" y="62"/>
                  <a:pt x="561" y="62"/>
                </a:cubicBezTo>
                <a:cubicBezTo>
                  <a:pt x="558" y="59"/>
                  <a:pt x="558" y="59"/>
                  <a:pt x="558" y="59"/>
                </a:cubicBezTo>
                <a:cubicBezTo>
                  <a:pt x="556" y="57"/>
                  <a:pt x="556" y="57"/>
                  <a:pt x="556" y="57"/>
                </a:cubicBezTo>
                <a:cubicBezTo>
                  <a:pt x="555" y="55"/>
                  <a:pt x="555" y="55"/>
                  <a:pt x="555" y="55"/>
                </a:cubicBezTo>
                <a:cubicBezTo>
                  <a:pt x="547" y="50"/>
                  <a:pt x="547" y="50"/>
                  <a:pt x="547" y="50"/>
                </a:cubicBezTo>
                <a:cubicBezTo>
                  <a:pt x="544" y="47"/>
                  <a:pt x="544" y="47"/>
                  <a:pt x="544" y="47"/>
                </a:cubicBezTo>
                <a:cubicBezTo>
                  <a:pt x="544" y="44"/>
                  <a:pt x="544" y="44"/>
                  <a:pt x="544" y="44"/>
                </a:cubicBezTo>
                <a:cubicBezTo>
                  <a:pt x="543" y="39"/>
                  <a:pt x="543" y="39"/>
                  <a:pt x="543" y="39"/>
                </a:cubicBezTo>
                <a:cubicBezTo>
                  <a:pt x="543" y="38"/>
                  <a:pt x="543" y="38"/>
                  <a:pt x="543" y="38"/>
                </a:cubicBezTo>
                <a:cubicBezTo>
                  <a:pt x="541" y="38"/>
                  <a:pt x="541" y="38"/>
                  <a:pt x="541" y="38"/>
                </a:cubicBezTo>
                <a:cubicBezTo>
                  <a:pt x="538" y="36"/>
                  <a:pt x="538" y="36"/>
                  <a:pt x="538" y="36"/>
                </a:cubicBezTo>
                <a:cubicBezTo>
                  <a:pt x="537" y="35"/>
                  <a:pt x="537" y="35"/>
                  <a:pt x="537" y="35"/>
                </a:cubicBezTo>
                <a:cubicBezTo>
                  <a:pt x="535" y="34"/>
                  <a:pt x="535" y="34"/>
                  <a:pt x="535" y="34"/>
                </a:cubicBezTo>
                <a:cubicBezTo>
                  <a:pt x="533" y="34"/>
                  <a:pt x="533" y="34"/>
                  <a:pt x="533" y="34"/>
                </a:cubicBezTo>
                <a:cubicBezTo>
                  <a:pt x="532" y="33"/>
                  <a:pt x="532" y="33"/>
                  <a:pt x="532" y="33"/>
                </a:cubicBezTo>
                <a:cubicBezTo>
                  <a:pt x="530" y="33"/>
                  <a:pt x="530" y="33"/>
                  <a:pt x="530" y="33"/>
                </a:cubicBezTo>
                <a:cubicBezTo>
                  <a:pt x="527" y="36"/>
                  <a:pt x="527" y="36"/>
                  <a:pt x="527" y="36"/>
                </a:cubicBezTo>
                <a:cubicBezTo>
                  <a:pt x="525" y="39"/>
                  <a:pt x="525" y="39"/>
                  <a:pt x="525" y="39"/>
                </a:cubicBezTo>
                <a:cubicBezTo>
                  <a:pt x="523" y="40"/>
                  <a:pt x="523" y="40"/>
                  <a:pt x="523" y="40"/>
                </a:cubicBezTo>
                <a:cubicBezTo>
                  <a:pt x="521" y="41"/>
                  <a:pt x="521" y="41"/>
                  <a:pt x="521" y="41"/>
                </a:cubicBezTo>
                <a:cubicBezTo>
                  <a:pt x="519" y="42"/>
                  <a:pt x="519" y="42"/>
                  <a:pt x="519" y="42"/>
                </a:cubicBezTo>
                <a:cubicBezTo>
                  <a:pt x="518" y="40"/>
                  <a:pt x="518" y="40"/>
                  <a:pt x="518" y="40"/>
                </a:cubicBezTo>
                <a:cubicBezTo>
                  <a:pt x="515" y="40"/>
                  <a:pt x="515" y="40"/>
                  <a:pt x="515" y="40"/>
                </a:cubicBezTo>
                <a:cubicBezTo>
                  <a:pt x="514" y="39"/>
                  <a:pt x="514" y="39"/>
                  <a:pt x="514" y="39"/>
                </a:cubicBezTo>
                <a:cubicBezTo>
                  <a:pt x="515" y="37"/>
                  <a:pt x="515" y="37"/>
                  <a:pt x="515" y="37"/>
                </a:cubicBezTo>
                <a:cubicBezTo>
                  <a:pt x="516" y="36"/>
                  <a:pt x="516" y="36"/>
                  <a:pt x="516" y="36"/>
                </a:cubicBezTo>
                <a:cubicBezTo>
                  <a:pt x="517" y="36"/>
                  <a:pt x="517" y="36"/>
                  <a:pt x="517" y="36"/>
                </a:cubicBezTo>
                <a:cubicBezTo>
                  <a:pt x="519" y="34"/>
                  <a:pt x="519" y="34"/>
                  <a:pt x="519" y="34"/>
                </a:cubicBezTo>
                <a:cubicBezTo>
                  <a:pt x="520" y="34"/>
                  <a:pt x="520" y="34"/>
                  <a:pt x="520" y="34"/>
                </a:cubicBezTo>
                <a:cubicBezTo>
                  <a:pt x="521" y="33"/>
                  <a:pt x="521" y="33"/>
                  <a:pt x="521" y="33"/>
                </a:cubicBezTo>
                <a:cubicBezTo>
                  <a:pt x="520" y="32"/>
                  <a:pt x="520" y="32"/>
                  <a:pt x="520" y="32"/>
                </a:cubicBezTo>
                <a:cubicBezTo>
                  <a:pt x="519" y="32"/>
                  <a:pt x="519" y="32"/>
                  <a:pt x="519" y="32"/>
                </a:cubicBezTo>
                <a:cubicBezTo>
                  <a:pt x="518" y="31"/>
                  <a:pt x="518" y="31"/>
                  <a:pt x="518" y="31"/>
                </a:cubicBezTo>
                <a:cubicBezTo>
                  <a:pt x="518" y="30"/>
                  <a:pt x="518" y="30"/>
                  <a:pt x="518" y="30"/>
                </a:cubicBezTo>
                <a:cubicBezTo>
                  <a:pt x="520" y="28"/>
                  <a:pt x="520" y="28"/>
                  <a:pt x="520" y="28"/>
                </a:cubicBezTo>
                <a:cubicBezTo>
                  <a:pt x="520" y="27"/>
                  <a:pt x="520" y="27"/>
                  <a:pt x="520" y="27"/>
                </a:cubicBezTo>
                <a:cubicBezTo>
                  <a:pt x="522" y="26"/>
                  <a:pt x="522" y="26"/>
                  <a:pt x="522" y="26"/>
                </a:cubicBezTo>
                <a:cubicBezTo>
                  <a:pt x="522" y="24"/>
                  <a:pt x="522" y="24"/>
                  <a:pt x="522" y="24"/>
                </a:cubicBezTo>
                <a:cubicBezTo>
                  <a:pt x="522" y="22"/>
                  <a:pt x="522" y="22"/>
                  <a:pt x="522" y="22"/>
                </a:cubicBezTo>
                <a:cubicBezTo>
                  <a:pt x="519" y="22"/>
                  <a:pt x="519" y="22"/>
                  <a:pt x="519" y="22"/>
                </a:cubicBezTo>
                <a:cubicBezTo>
                  <a:pt x="519" y="24"/>
                  <a:pt x="519" y="24"/>
                  <a:pt x="519" y="24"/>
                </a:cubicBezTo>
                <a:cubicBezTo>
                  <a:pt x="516" y="26"/>
                  <a:pt x="516" y="26"/>
                  <a:pt x="516" y="26"/>
                </a:cubicBezTo>
                <a:cubicBezTo>
                  <a:pt x="514" y="26"/>
                  <a:pt x="514" y="26"/>
                  <a:pt x="514" y="26"/>
                </a:cubicBezTo>
                <a:cubicBezTo>
                  <a:pt x="516" y="30"/>
                  <a:pt x="516" y="30"/>
                  <a:pt x="516" y="30"/>
                </a:cubicBezTo>
                <a:cubicBezTo>
                  <a:pt x="514" y="31"/>
                  <a:pt x="514" y="31"/>
                  <a:pt x="514" y="31"/>
                </a:cubicBezTo>
                <a:cubicBezTo>
                  <a:pt x="514" y="30"/>
                  <a:pt x="514" y="30"/>
                  <a:pt x="514" y="30"/>
                </a:cubicBezTo>
                <a:cubicBezTo>
                  <a:pt x="511" y="29"/>
                  <a:pt x="511" y="29"/>
                  <a:pt x="511" y="29"/>
                </a:cubicBezTo>
                <a:cubicBezTo>
                  <a:pt x="509" y="31"/>
                  <a:pt x="509" y="31"/>
                  <a:pt x="509" y="31"/>
                </a:cubicBezTo>
                <a:cubicBezTo>
                  <a:pt x="510" y="32"/>
                  <a:pt x="510" y="32"/>
                  <a:pt x="510" y="32"/>
                </a:cubicBezTo>
                <a:cubicBezTo>
                  <a:pt x="510" y="34"/>
                  <a:pt x="510" y="34"/>
                  <a:pt x="510" y="34"/>
                </a:cubicBezTo>
                <a:cubicBezTo>
                  <a:pt x="508" y="33"/>
                  <a:pt x="508" y="33"/>
                  <a:pt x="508" y="33"/>
                </a:cubicBezTo>
                <a:cubicBezTo>
                  <a:pt x="506" y="34"/>
                  <a:pt x="506" y="34"/>
                  <a:pt x="506" y="34"/>
                </a:cubicBezTo>
                <a:cubicBezTo>
                  <a:pt x="506" y="36"/>
                  <a:pt x="506" y="36"/>
                  <a:pt x="506" y="36"/>
                </a:cubicBezTo>
                <a:cubicBezTo>
                  <a:pt x="508" y="36"/>
                  <a:pt x="508" y="36"/>
                  <a:pt x="508" y="36"/>
                </a:cubicBezTo>
                <a:cubicBezTo>
                  <a:pt x="509" y="37"/>
                  <a:pt x="509" y="37"/>
                  <a:pt x="509" y="37"/>
                </a:cubicBezTo>
                <a:cubicBezTo>
                  <a:pt x="506" y="39"/>
                  <a:pt x="506" y="39"/>
                  <a:pt x="506" y="39"/>
                </a:cubicBezTo>
                <a:cubicBezTo>
                  <a:pt x="505" y="36"/>
                  <a:pt x="505" y="36"/>
                  <a:pt x="505" y="36"/>
                </a:cubicBezTo>
                <a:cubicBezTo>
                  <a:pt x="503" y="35"/>
                  <a:pt x="503" y="35"/>
                  <a:pt x="503" y="35"/>
                </a:cubicBezTo>
                <a:cubicBezTo>
                  <a:pt x="502" y="33"/>
                  <a:pt x="502" y="33"/>
                  <a:pt x="502" y="33"/>
                </a:cubicBezTo>
                <a:cubicBezTo>
                  <a:pt x="502" y="24"/>
                  <a:pt x="502" y="24"/>
                  <a:pt x="502" y="24"/>
                </a:cubicBezTo>
                <a:cubicBezTo>
                  <a:pt x="504" y="20"/>
                  <a:pt x="504" y="20"/>
                  <a:pt x="504" y="20"/>
                </a:cubicBezTo>
                <a:cubicBezTo>
                  <a:pt x="503" y="14"/>
                  <a:pt x="503" y="14"/>
                  <a:pt x="503" y="14"/>
                </a:cubicBezTo>
                <a:cubicBezTo>
                  <a:pt x="505" y="12"/>
                  <a:pt x="505" y="12"/>
                  <a:pt x="505" y="12"/>
                </a:cubicBezTo>
                <a:cubicBezTo>
                  <a:pt x="504" y="4"/>
                  <a:pt x="504" y="4"/>
                  <a:pt x="504" y="4"/>
                </a:cubicBezTo>
                <a:cubicBezTo>
                  <a:pt x="504" y="1"/>
                  <a:pt x="504" y="1"/>
                  <a:pt x="504" y="1"/>
                </a:cubicBezTo>
                <a:cubicBezTo>
                  <a:pt x="501" y="2"/>
                  <a:pt x="501" y="2"/>
                  <a:pt x="501" y="2"/>
                </a:cubicBezTo>
                <a:cubicBezTo>
                  <a:pt x="499" y="5"/>
                  <a:pt x="499" y="5"/>
                  <a:pt x="499" y="5"/>
                </a:cubicBezTo>
                <a:cubicBezTo>
                  <a:pt x="501" y="6"/>
                  <a:pt x="501" y="6"/>
                  <a:pt x="501" y="6"/>
                </a:cubicBezTo>
                <a:cubicBezTo>
                  <a:pt x="499" y="7"/>
                  <a:pt x="499" y="7"/>
                  <a:pt x="499" y="7"/>
                </a:cubicBezTo>
                <a:cubicBezTo>
                  <a:pt x="500" y="10"/>
                  <a:pt x="500" y="10"/>
                  <a:pt x="500" y="10"/>
                </a:cubicBezTo>
                <a:cubicBezTo>
                  <a:pt x="500" y="13"/>
                  <a:pt x="500" y="13"/>
                  <a:pt x="500" y="13"/>
                </a:cubicBezTo>
                <a:cubicBezTo>
                  <a:pt x="498" y="12"/>
                  <a:pt x="498" y="12"/>
                  <a:pt x="498" y="12"/>
                </a:cubicBezTo>
                <a:cubicBezTo>
                  <a:pt x="497" y="11"/>
                  <a:pt x="497" y="11"/>
                  <a:pt x="497" y="11"/>
                </a:cubicBezTo>
                <a:cubicBezTo>
                  <a:pt x="496" y="12"/>
                  <a:pt x="496" y="12"/>
                  <a:pt x="496" y="12"/>
                </a:cubicBezTo>
                <a:cubicBezTo>
                  <a:pt x="496" y="14"/>
                  <a:pt x="496" y="14"/>
                  <a:pt x="496" y="14"/>
                </a:cubicBezTo>
                <a:cubicBezTo>
                  <a:pt x="495" y="13"/>
                  <a:pt x="495" y="13"/>
                  <a:pt x="495" y="13"/>
                </a:cubicBezTo>
                <a:cubicBezTo>
                  <a:pt x="493" y="14"/>
                  <a:pt x="493" y="14"/>
                  <a:pt x="493" y="14"/>
                </a:cubicBezTo>
                <a:cubicBezTo>
                  <a:pt x="493" y="16"/>
                  <a:pt x="493" y="16"/>
                  <a:pt x="493" y="16"/>
                </a:cubicBezTo>
                <a:cubicBezTo>
                  <a:pt x="492" y="16"/>
                  <a:pt x="492" y="16"/>
                  <a:pt x="492" y="16"/>
                </a:cubicBezTo>
                <a:cubicBezTo>
                  <a:pt x="487" y="18"/>
                  <a:pt x="487" y="18"/>
                  <a:pt x="487" y="18"/>
                </a:cubicBezTo>
                <a:cubicBezTo>
                  <a:pt x="485" y="21"/>
                  <a:pt x="485" y="21"/>
                  <a:pt x="485" y="21"/>
                </a:cubicBezTo>
                <a:cubicBezTo>
                  <a:pt x="483" y="19"/>
                  <a:pt x="483" y="19"/>
                  <a:pt x="483" y="19"/>
                </a:cubicBezTo>
                <a:cubicBezTo>
                  <a:pt x="483" y="18"/>
                  <a:pt x="483" y="18"/>
                  <a:pt x="483" y="18"/>
                </a:cubicBezTo>
                <a:cubicBezTo>
                  <a:pt x="486" y="17"/>
                  <a:pt x="486" y="17"/>
                  <a:pt x="486" y="17"/>
                </a:cubicBezTo>
                <a:cubicBezTo>
                  <a:pt x="486" y="15"/>
                  <a:pt x="486" y="15"/>
                  <a:pt x="486" y="15"/>
                </a:cubicBezTo>
                <a:cubicBezTo>
                  <a:pt x="485" y="15"/>
                  <a:pt x="485" y="15"/>
                  <a:pt x="485" y="15"/>
                </a:cubicBezTo>
                <a:cubicBezTo>
                  <a:pt x="483" y="16"/>
                  <a:pt x="483" y="16"/>
                  <a:pt x="483" y="16"/>
                </a:cubicBezTo>
                <a:cubicBezTo>
                  <a:pt x="479" y="16"/>
                  <a:pt x="479" y="16"/>
                  <a:pt x="479" y="16"/>
                </a:cubicBezTo>
                <a:cubicBezTo>
                  <a:pt x="477" y="18"/>
                  <a:pt x="477" y="18"/>
                  <a:pt x="477" y="18"/>
                </a:cubicBezTo>
                <a:cubicBezTo>
                  <a:pt x="474" y="18"/>
                  <a:pt x="474" y="18"/>
                  <a:pt x="474" y="18"/>
                </a:cubicBezTo>
                <a:cubicBezTo>
                  <a:pt x="468" y="22"/>
                  <a:pt x="468" y="22"/>
                  <a:pt x="468" y="22"/>
                </a:cubicBezTo>
                <a:cubicBezTo>
                  <a:pt x="465" y="23"/>
                  <a:pt x="465" y="23"/>
                  <a:pt x="465" y="23"/>
                </a:cubicBezTo>
                <a:cubicBezTo>
                  <a:pt x="463" y="26"/>
                  <a:pt x="463" y="26"/>
                  <a:pt x="463" y="26"/>
                </a:cubicBezTo>
                <a:cubicBezTo>
                  <a:pt x="462" y="25"/>
                  <a:pt x="462" y="25"/>
                  <a:pt x="462" y="25"/>
                </a:cubicBezTo>
                <a:cubicBezTo>
                  <a:pt x="465" y="21"/>
                  <a:pt x="465" y="21"/>
                  <a:pt x="465" y="21"/>
                </a:cubicBezTo>
                <a:cubicBezTo>
                  <a:pt x="464" y="20"/>
                  <a:pt x="464" y="20"/>
                  <a:pt x="464" y="20"/>
                </a:cubicBezTo>
                <a:cubicBezTo>
                  <a:pt x="461" y="22"/>
                  <a:pt x="461" y="22"/>
                  <a:pt x="461" y="22"/>
                </a:cubicBezTo>
                <a:cubicBezTo>
                  <a:pt x="461" y="21"/>
                  <a:pt x="461" y="21"/>
                  <a:pt x="461" y="21"/>
                </a:cubicBezTo>
                <a:cubicBezTo>
                  <a:pt x="459" y="22"/>
                  <a:pt x="459" y="22"/>
                  <a:pt x="459" y="22"/>
                </a:cubicBezTo>
                <a:cubicBezTo>
                  <a:pt x="458" y="23"/>
                  <a:pt x="458" y="23"/>
                  <a:pt x="458" y="23"/>
                </a:cubicBezTo>
                <a:cubicBezTo>
                  <a:pt x="457" y="21"/>
                  <a:pt x="457" y="21"/>
                  <a:pt x="457" y="21"/>
                </a:cubicBezTo>
                <a:cubicBezTo>
                  <a:pt x="455" y="22"/>
                  <a:pt x="455" y="22"/>
                  <a:pt x="455" y="22"/>
                </a:cubicBezTo>
                <a:cubicBezTo>
                  <a:pt x="455" y="23"/>
                  <a:pt x="455" y="23"/>
                  <a:pt x="455" y="23"/>
                </a:cubicBezTo>
                <a:cubicBezTo>
                  <a:pt x="449" y="27"/>
                  <a:pt x="449" y="27"/>
                  <a:pt x="449" y="27"/>
                </a:cubicBezTo>
                <a:cubicBezTo>
                  <a:pt x="447" y="27"/>
                  <a:pt x="447" y="27"/>
                  <a:pt x="447" y="27"/>
                </a:cubicBezTo>
                <a:cubicBezTo>
                  <a:pt x="444" y="27"/>
                  <a:pt x="444" y="27"/>
                  <a:pt x="444" y="27"/>
                </a:cubicBezTo>
                <a:cubicBezTo>
                  <a:pt x="442" y="30"/>
                  <a:pt x="442" y="30"/>
                  <a:pt x="442" y="30"/>
                </a:cubicBezTo>
                <a:cubicBezTo>
                  <a:pt x="442" y="32"/>
                  <a:pt x="442" y="32"/>
                  <a:pt x="442" y="32"/>
                </a:cubicBezTo>
                <a:cubicBezTo>
                  <a:pt x="440" y="31"/>
                  <a:pt x="440" y="31"/>
                  <a:pt x="440" y="31"/>
                </a:cubicBezTo>
                <a:cubicBezTo>
                  <a:pt x="439" y="32"/>
                  <a:pt x="439" y="32"/>
                  <a:pt x="439" y="32"/>
                </a:cubicBezTo>
                <a:cubicBezTo>
                  <a:pt x="438" y="31"/>
                  <a:pt x="438" y="31"/>
                  <a:pt x="438" y="31"/>
                </a:cubicBezTo>
                <a:cubicBezTo>
                  <a:pt x="437" y="32"/>
                  <a:pt x="437" y="32"/>
                  <a:pt x="437" y="32"/>
                </a:cubicBezTo>
                <a:cubicBezTo>
                  <a:pt x="439" y="34"/>
                  <a:pt x="439" y="34"/>
                  <a:pt x="439" y="34"/>
                </a:cubicBezTo>
                <a:cubicBezTo>
                  <a:pt x="437" y="33"/>
                  <a:pt x="437" y="33"/>
                  <a:pt x="437" y="33"/>
                </a:cubicBezTo>
                <a:cubicBezTo>
                  <a:pt x="436" y="31"/>
                  <a:pt x="436" y="31"/>
                  <a:pt x="436" y="31"/>
                </a:cubicBezTo>
                <a:cubicBezTo>
                  <a:pt x="437" y="29"/>
                  <a:pt x="437" y="29"/>
                  <a:pt x="437" y="29"/>
                </a:cubicBezTo>
                <a:cubicBezTo>
                  <a:pt x="438" y="29"/>
                  <a:pt x="438" y="29"/>
                  <a:pt x="438" y="29"/>
                </a:cubicBezTo>
                <a:cubicBezTo>
                  <a:pt x="439" y="27"/>
                  <a:pt x="439" y="27"/>
                  <a:pt x="439" y="27"/>
                </a:cubicBezTo>
                <a:cubicBezTo>
                  <a:pt x="441" y="26"/>
                  <a:pt x="441" y="26"/>
                  <a:pt x="441" y="26"/>
                </a:cubicBezTo>
                <a:cubicBezTo>
                  <a:pt x="442" y="27"/>
                  <a:pt x="442" y="27"/>
                  <a:pt x="442" y="27"/>
                </a:cubicBezTo>
                <a:cubicBezTo>
                  <a:pt x="444" y="26"/>
                  <a:pt x="444" y="26"/>
                  <a:pt x="444" y="26"/>
                </a:cubicBezTo>
                <a:cubicBezTo>
                  <a:pt x="444" y="25"/>
                  <a:pt x="444" y="25"/>
                  <a:pt x="444" y="25"/>
                </a:cubicBezTo>
                <a:cubicBezTo>
                  <a:pt x="446" y="23"/>
                  <a:pt x="446" y="23"/>
                  <a:pt x="446" y="23"/>
                </a:cubicBezTo>
                <a:cubicBezTo>
                  <a:pt x="447" y="24"/>
                  <a:pt x="447" y="24"/>
                  <a:pt x="447" y="24"/>
                </a:cubicBezTo>
                <a:cubicBezTo>
                  <a:pt x="451" y="22"/>
                  <a:pt x="451" y="22"/>
                  <a:pt x="451" y="22"/>
                </a:cubicBezTo>
                <a:cubicBezTo>
                  <a:pt x="453" y="19"/>
                  <a:pt x="453" y="19"/>
                  <a:pt x="453" y="19"/>
                </a:cubicBezTo>
                <a:cubicBezTo>
                  <a:pt x="455" y="19"/>
                  <a:pt x="455" y="19"/>
                  <a:pt x="455" y="19"/>
                </a:cubicBezTo>
                <a:cubicBezTo>
                  <a:pt x="459" y="19"/>
                  <a:pt x="459" y="19"/>
                  <a:pt x="459" y="19"/>
                </a:cubicBezTo>
                <a:cubicBezTo>
                  <a:pt x="459" y="18"/>
                  <a:pt x="459" y="18"/>
                  <a:pt x="459" y="18"/>
                </a:cubicBezTo>
                <a:cubicBezTo>
                  <a:pt x="462" y="18"/>
                  <a:pt x="462" y="18"/>
                  <a:pt x="462" y="18"/>
                </a:cubicBezTo>
                <a:cubicBezTo>
                  <a:pt x="465" y="17"/>
                  <a:pt x="465" y="17"/>
                  <a:pt x="465" y="17"/>
                </a:cubicBezTo>
                <a:cubicBezTo>
                  <a:pt x="466" y="18"/>
                  <a:pt x="466" y="18"/>
                  <a:pt x="466" y="18"/>
                </a:cubicBezTo>
                <a:cubicBezTo>
                  <a:pt x="467" y="18"/>
                  <a:pt x="467" y="18"/>
                  <a:pt x="467" y="18"/>
                </a:cubicBezTo>
                <a:cubicBezTo>
                  <a:pt x="469" y="17"/>
                  <a:pt x="469" y="17"/>
                  <a:pt x="469" y="17"/>
                </a:cubicBezTo>
                <a:cubicBezTo>
                  <a:pt x="470" y="17"/>
                  <a:pt x="470" y="17"/>
                  <a:pt x="470" y="17"/>
                </a:cubicBezTo>
                <a:cubicBezTo>
                  <a:pt x="473" y="17"/>
                  <a:pt x="473" y="17"/>
                  <a:pt x="473" y="17"/>
                </a:cubicBezTo>
                <a:cubicBezTo>
                  <a:pt x="474" y="15"/>
                  <a:pt x="474" y="15"/>
                  <a:pt x="474" y="15"/>
                </a:cubicBezTo>
                <a:cubicBezTo>
                  <a:pt x="478" y="14"/>
                  <a:pt x="478" y="14"/>
                  <a:pt x="478" y="14"/>
                </a:cubicBezTo>
                <a:cubicBezTo>
                  <a:pt x="482" y="12"/>
                  <a:pt x="482" y="12"/>
                  <a:pt x="482" y="12"/>
                </a:cubicBezTo>
                <a:cubicBezTo>
                  <a:pt x="483" y="11"/>
                  <a:pt x="483" y="11"/>
                  <a:pt x="483" y="11"/>
                </a:cubicBezTo>
                <a:cubicBezTo>
                  <a:pt x="484" y="11"/>
                  <a:pt x="484" y="11"/>
                  <a:pt x="484" y="11"/>
                </a:cubicBezTo>
                <a:cubicBezTo>
                  <a:pt x="485" y="10"/>
                  <a:pt x="485" y="10"/>
                  <a:pt x="485" y="10"/>
                </a:cubicBezTo>
                <a:cubicBezTo>
                  <a:pt x="484" y="9"/>
                  <a:pt x="484" y="9"/>
                  <a:pt x="484" y="9"/>
                </a:cubicBezTo>
                <a:cubicBezTo>
                  <a:pt x="484" y="7"/>
                  <a:pt x="484" y="7"/>
                  <a:pt x="484" y="7"/>
                </a:cubicBezTo>
                <a:cubicBezTo>
                  <a:pt x="482" y="6"/>
                  <a:pt x="482" y="6"/>
                  <a:pt x="482" y="6"/>
                </a:cubicBezTo>
                <a:cubicBezTo>
                  <a:pt x="482" y="7"/>
                  <a:pt x="482" y="7"/>
                  <a:pt x="482" y="7"/>
                </a:cubicBezTo>
                <a:cubicBezTo>
                  <a:pt x="482" y="8"/>
                  <a:pt x="482" y="8"/>
                  <a:pt x="482" y="8"/>
                </a:cubicBezTo>
                <a:cubicBezTo>
                  <a:pt x="480" y="9"/>
                  <a:pt x="480" y="9"/>
                  <a:pt x="480" y="9"/>
                </a:cubicBezTo>
                <a:cubicBezTo>
                  <a:pt x="479" y="8"/>
                  <a:pt x="479" y="8"/>
                  <a:pt x="479" y="8"/>
                </a:cubicBezTo>
                <a:cubicBezTo>
                  <a:pt x="478" y="8"/>
                  <a:pt x="478" y="8"/>
                  <a:pt x="478" y="8"/>
                </a:cubicBezTo>
                <a:cubicBezTo>
                  <a:pt x="478" y="7"/>
                  <a:pt x="478" y="7"/>
                  <a:pt x="478" y="7"/>
                </a:cubicBezTo>
                <a:cubicBezTo>
                  <a:pt x="476" y="7"/>
                  <a:pt x="476" y="7"/>
                  <a:pt x="476" y="7"/>
                </a:cubicBezTo>
                <a:cubicBezTo>
                  <a:pt x="472" y="8"/>
                  <a:pt x="472" y="8"/>
                  <a:pt x="472" y="8"/>
                </a:cubicBezTo>
                <a:cubicBezTo>
                  <a:pt x="472" y="10"/>
                  <a:pt x="472" y="10"/>
                  <a:pt x="472" y="10"/>
                </a:cubicBezTo>
                <a:cubicBezTo>
                  <a:pt x="470" y="11"/>
                  <a:pt x="470" y="11"/>
                  <a:pt x="470" y="11"/>
                </a:cubicBezTo>
                <a:cubicBezTo>
                  <a:pt x="469" y="9"/>
                  <a:pt x="469" y="9"/>
                  <a:pt x="469" y="9"/>
                </a:cubicBezTo>
                <a:cubicBezTo>
                  <a:pt x="468" y="10"/>
                  <a:pt x="468" y="10"/>
                  <a:pt x="468" y="10"/>
                </a:cubicBezTo>
                <a:cubicBezTo>
                  <a:pt x="466" y="11"/>
                  <a:pt x="466" y="11"/>
                  <a:pt x="466" y="11"/>
                </a:cubicBezTo>
                <a:cubicBezTo>
                  <a:pt x="462" y="12"/>
                  <a:pt x="462" y="12"/>
                  <a:pt x="462" y="12"/>
                </a:cubicBezTo>
                <a:cubicBezTo>
                  <a:pt x="456" y="13"/>
                  <a:pt x="456" y="13"/>
                  <a:pt x="456" y="13"/>
                </a:cubicBezTo>
                <a:cubicBezTo>
                  <a:pt x="455" y="12"/>
                  <a:pt x="455" y="12"/>
                  <a:pt x="455" y="12"/>
                </a:cubicBezTo>
                <a:cubicBezTo>
                  <a:pt x="454" y="12"/>
                  <a:pt x="454" y="12"/>
                  <a:pt x="454" y="12"/>
                </a:cubicBezTo>
                <a:cubicBezTo>
                  <a:pt x="454" y="12"/>
                  <a:pt x="454" y="12"/>
                  <a:pt x="454" y="12"/>
                </a:cubicBezTo>
                <a:cubicBezTo>
                  <a:pt x="453" y="13"/>
                  <a:pt x="453" y="13"/>
                  <a:pt x="453" y="13"/>
                </a:cubicBezTo>
                <a:cubicBezTo>
                  <a:pt x="451" y="13"/>
                  <a:pt x="451" y="13"/>
                  <a:pt x="451" y="13"/>
                </a:cubicBezTo>
                <a:cubicBezTo>
                  <a:pt x="450" y="13"/>
                  <a:pt x="450" y="13"/>
                  <a:pt x="450" y="13"/>
                </a:cubicBezTo>
                <a:cubicBezTo>
                  <a:pt x="449" y="15"/>
                  <a:pt x="449" y="15"/>
                  <a:pt x="449" y="15"/>
                </a:cubicBezTo>
                <a:cubicBezTo>
                  <a:pt x="446" y="18"/>
                  <a:pt x="446" y="18"/>
                  <a:pt x="446" y="18"/>
                </a:cubicBezTo>
                <a:cubicBezTo>
                  <a:pt x="445" y="17"/>
                  <a:pt x="445" y="17"/>
                  <a:pt x="445" y="17"/>
                </a:cubicBezTo>
                <a:cubicBezTo>
                  <a:pt x="443" y="17"/>
                  <a:pt x="443" y="17"/>
                  <a:pt x="443" y="17"/>
                </a:cubicBezTo>
                <a:cubicBezTo>
                  <a:pt x="443" y="17"/>
                  <a:pt x="443" y="17"/>
                  <a:pt x="443" y="17"/>
                </a:cubicBezTo>
                <a:cubicBezTo>
                  <a:pt x="440" y="17"/>
                  <a:pt x="440" y="17"/>
                  <a:pt x="440" y="17"/>
                </a:cubicBezTo>
                <a:cubicBezTo>
                  <a:pt x="439" y="18"/>
                  <a:pt x="439" y="18"/>
                  <a:pt x="439" y="18"/>
                </a:cubicBezTo>
                <a:cubicBezTo>
                  <a:pt x="438" y="18"/>
                  <a:pt x="438" y="18"/>
                  <a:pt x="438" y="18"/>
                </a:cubicBezTo>
                <a:cubicBezTo>
                  <a:pt x="437" y="19"/>
                  <a:pt x="437" y="19"/>
                  <a:pt x="437" y="19"/>
                </a:cubicBezTo>
                <a:cubicBezTo>
                  <a:pt x="435" y="20"/>
                  <a:pt x="435" y="20"/>
                  <a:pt x="435" y="20"/>
                </a:cubicBezTo>
                <a:cubicBezTo>
                  <a:pt x="433" y="21"/>
                  <a:pt x="433" y="21"/>
                  <a:pt x="433" y="21"/>
                </a:cubicBezTo>
                <a:cubicBezTo>
                  <a:pt x="431" y="23"/>
                  <a:pt x="431" y="23"/>
                  <a:pt x="431" y="23"/>
                </a:cubicBezTo>
                <a:cubicBezTo>
                  <a:pt x="427" y="24"/>
                  <a:pt x="427" y="24"/>
                  <a:pt x="427" y="24"/>
                </a:cubicBezTo>
                <a:cubicBezTo>
                  <a:pt x="426" y="26"/>
                  <a:pt x="426" y="26"/>
                  <a:pt x="426" y="26"/>
                </a:cubicBezTo>
                <a:cubicBezTo>
                  <a:pt x="426" y="29"/>
                  <a:pt x="426" y="29"/>
                  <a:pt x="426" y="29"/>
                </a:cubicBezTo>
                <a:cubicBezTo>
                  <a:pt x="426" y="35"/>
                  <a:pt x="426" y="35"/>
                  <a:pt x="426" y="35"/>
                </a:cubicBezTo>
                <a:cubicBezTo>
                  <a:pt x="426" y="37"/>
                  <a:pt x="426" y="37"/>
                  <a:pt x="426" y="37"/>
                </a:cubicBezTo>
                <a:cubicBezTo>
                  <a:pt x="425" y="37"/>
                  <a:pt x="425" y="37"/>
                  <a:pt x="425" y="37"/>
                </a:cubicBezTo>
                <a:cubicBezTo>
                  <a:pt x="423" y="38"/>
                  <a:pt x="423" y="38"/>
                  <a:pt x="423" y="38"/>
                </a:cubicBezTo>
                <a:cubicBezTo>
                  <a:pt x="419" y="41"/>
                  <a:pt x="419" y="41"/>
                  <a:pt x="419" y="41"/>
                </a:cubicBezTo>
                <a:cubicBezTo>
                  <a:pt x="420" y="40"/>
                  <a:pt x="420" y="40"/>
                  <a:pt x="420" y="40"/>
                </a:cubicBezTo>
                <a:cubicBezTo>
                  <a:pt x="422" y="37"/>
                  <a:pt x="422" y="37"/>
                  <a:pt x="422" y="37"/>
                </a:cubicBezTo>
                <a:cubicBezTo>
                  <a:pt x="423" y="36"/>
                  <a:pt x="423" y="36"/>
                  <a:pt x="423" y="36"/>
                </a:cubicBezTo>
                <a:cubicBezTo>
                  <a:pt x="422" y="35"/>
                  <a:pt x="422" y="35"/>
                  <a:pt x="422" y="35"/>
                </a:cubicBezTo>
                <a:cubicBezTo>
                  <a:pt x="422" y="34"/>
                  <a:pt x="422" y="34"/>
                  <a:pt x="422" y="34"/>
                </a:cubicBezTo>
                <a:cubicBezTo>
                  <a:pt x="419" y="31"/>
                  <a:pt x="419" y="31"/>
                  <a:pt x="419" y="31"/>
                </a:cubicBezTo>
                <a:cubicBezTo>
                  <a:pt x="418" y="31"/>
                  <a:pt x="418" y="31"/>
                  <a:pt x="418" y="31"/>
                </a:cubicBezTo>
                <a:cubicBezTo>
                  <a:pt x="417" y="29"/>
                  <a:pt x="417" y="29"/>
                  <a:pt x="417" y="29"/>
                </a:cubicBezTo>
                <a:cubicBezTo>
                  <a:pt x="416" y="29"/>
                  <a:pt x="416" y="29"/>
                  <a:pt x="416" y="29"/>
                </a:cubicBezTo>
                <a:cubicBezTo>
                  <a:pt x="416" y="26"/>
                  <a:pt x="416" y="26"/>
                  <a:pt x="416" y="26"/>
                </a:cubicBezTo>
                <a:cubicBezTo>
                  <a:pt x="413" y="23"/>
                  <a:pt x="413" y="23"/>
                  <a:pt x="413" y="23"/>
                </a:cubicBezTo>
                <a:cubicBezTo>
                  <a:pt x="413" y="23"/>
                  <a:pt x="413" y="23"/>
                  <a:pt x="413" y="23"/>
                </a:cubicBezTo>
                <a:cubicBezTo>
                  <a:pt x="412" y="22"/>
                  <a:pt x="412" y="22"/>
                  <a:pt x="412" y="22"/>
                </a:cubicBezTo>
                <a:cubicBezTo>
                  <a:pt x="411" y="21"/>
                  <a:pt x="411" y="21"/>
                  <a:pt x="411" y="21"/>
                </a:cubicBezTo>
                <a:cubicBezTo>
                  <a:pt x="410" y="20"/>
                  <a:pt x="410" y="20"/>
                  <a:pt x="410" y="20"/>
                </a:cubicBezTo>
                <a:cubicBezTo>
                  <a:pt x="409" y="21"/>
                  <a:pt x="409" y="21"/>
                  <a:pt x="409" y="21"/>
                </a:cubicBezTo>
                <a:cubicBezTo>
                  <a:pt x="408" y="19"/>
                  <a:pt x="408" y="19"/>
                  <a:pt x="408" y="19"/>
                </a:cubicBezTo>
                <a:cubicBezTo>
                  <a:pt x="404" y="16"/>
                  <a:pt x="404" y="16"/>
                  <a:pt x="404" y="16"/>
                </a:cubicBezTo>
                <a:cubicBezTo>
                  <a:pt x="403" y="13"/>
                  <a:pt x="403" y="13"/>
                  <a:pt x="403" y="13"/>
                </a:cubicBezTo>
                <a:cubicBezTo>
                  <a:pt x="403" y="10"/>
                  <a:pt x="403" y="10"/>
                  <a:pt x="403" y="10"/>
                </a:cubicBezTo>
                <a:cubicBezTo>
                  <a:pt x="403" y="9"/>
                  <a:pt x="403" y="9"/>
                  <a:pt x="403" y="9"/>
                </a:cubicBezTo>
                <a:cubicBezTo>
                  <a:pt x="402" y="10"/>
                  <a:pt x="402" y="10"/>
                  <a:pt x="402" y="10"/>
                </a:cubicBezTo>
                <a:cubicBezTo>
                  <a:pt x="401" y="10"/>
                  <a:pt x="401" y="10"/>
                  <a:pt x="401" y="10"/>
                </a:cubicBezTo>
                <a:cubicBezTo>
                  <a:pt x="400" y="8"/>
                  <a:pt x="400" y="8"/>
                  <a:pt x="400" y="8"/>
                </a:cubicBezTo>
                <a:cubicBezTo>
                  <a:pt x="401" y="5"/>
                  <a:pt x="401" y="5"/>
                  <a:pt x="401" y="5"/>
                </a:cubicBezTo>
                <a:cubicBezTo>
                  <a:pt x="401" y="5"/>
                  <a:pt x="401" y="5"/>
                  <a:pt x="401" y="5"/>
                </a:cubicBezTo>
                <a:cubicBezTo>
                  <a:pt x="401" y="3"/>
                  <a:pt x="401" y="3"/>
                  <a:pt x="401" y="3"/>
                </a:cubicBezTo>
                <a:cubicBezTo>
                  <a:pt x="399" y="1"/>
                  <a:pt x="399" y="1"/>
                  <a:pt x="399" y="1"/>
                </a:cubicBezTo>
                <a:cubicBezTo>
                  <a:pt x="399" y="0"/>
                  <a:pt x="399" y="0"/>
                  <a:pt x="399" y="0"/>
                </a:cubicBezTo>
                <a:cubicBezTo>
                  <a:pt x="172" y="0"/>
                  <a:pt x="172" y="0"/>
                  <a:pt x="172" y="0"/>
                </a:cubicBezTo>
                <a:cubicBezTo>
                  <a:pt x="171" y="2"/>
                  <a:pt x="171" y="2"/>
                  <a:pt x="171" y="2"/>
                </a:cubicBezTo>
                <a:cubicBezTo>
                  <a:pt x="176" y="5"/>
                  <a:pt x="176" y="5"/>
                  <a:pt x="176" y="5"/>
                </a:cubicBezTo>
                <a:cubicBezTo>
                  <a:pt x="175" y="6"/>
                  <a:pt x="175" y="6"/>
                  <a:pt x="175" y="6"/>
                </a:cubicBezTo>
                <a:cubicBezTo>
                  <a:pt x="173" y="6"/>
                  <a:pt x="173" y="6"/>
                  <a:pt x="173" y="6"/>
                </a:cubicBezTo>
                <a:cubicBezTo>
                  <a:pt x="173" y="7"/>
                  <a:pt x="173" y="7"/>
                  <a:pt x="173" y="7"/>
                </a:cubicBezTo>
                <a:cubicBezTo>
                  <a:pt x="172" y="13"/>
                  <a:pt x="172" y="13"/>
                  <a:pt x="172" y="13"/>
                </a:cubicBezTo>
                <a:cubicBezTo>
                  <a:pt x="172" y="15"/>
                  <a:pt x="172" y="15"/>
                  <a:pt x="172" y="15"/>
                </a:cubicBezTo>
                <a:cubicBezTo>
                  <a:pt x="174" y="16"/>
                  <a:pt x="174" y="16"/>
                  <a:pt x="174" y="16"/>
                </a:cubicBezTo>
                <a:cubicBezTo>
                  <a:pt x="175" y="15"/>
                  <a:pt x="175" y="15"/>
                  <a:pt x="175" y="15"/>
                </a:cubicBezTo>
                <a:cubicBezTo>
                  <a:pt x="177" y="14"/>
                  <a:pt x="177" y="14"/>
                  <a:pt x="177" y="14"/>
                </a:cubicBezTo>
                <a:cubicBezTo>
                  <a:pt x="179" y="15"/>
                  <a:pt x="179" y="15"/>
                  <a:pt x="179" y="15"/>
                </a:cubicBezTo>
                <a:cubicBezTo>
                  <a:pt x="180" y="16"/>
                  <a:pt x="180" y="16"/>
                  <a:pt x="180" y="16"/>
                </a:cubicBezTo>
                <a:cubicBezTo>
                  <a:pt x="182" y="15"/>
                  <a:pt x="182" y="15"/>
                  <a:pt x="182" y="15"/>
                </a:cubicBezTo>
                <a:cubicBezTo>
                  <a:pt x="185" y="16"/>
                  <a:pt x="185" y="16"/>
                  <a:pt x="185" y="16"/>
                </a:cubicBezTo>
                <a:cubicBezTo>
                  <a:pt x="188" y="18"/>
                  <a:pt x="188" y="18"/>
                  <a:pt x="188" y="18"/>
                </a:cubicBezTo>
                <a:cubicBezTo>
                  <a:pt x="185" y="19"/>
                  <a:pt x="185" y="19"/>
                  <a:pt x="185" y="19"/>
                </a:cubicBezTo>
                <a:cubicBezTo>
                  <a:pt x="186" y="21"/>
                  <a:pt x="186" y="21"/>
                  <a:pt x="186" y="21"/>
                </a:cubicBezTo>
                <a:cubicBezTo>
                  <a:pt x="185" y="23"/>
                  <a:pt x="185" y="23"/>
                  <a:pt x="185" y="23"/>
                </a:cubicBezTo>
                <a:cubicBezTo>
                  <a:pt x="182" y="24"/>
                  <a:pt x="182" y="24"/>
                  <a:pt x="182" y="24"/>
                </a:cubicBezTo>
                <a:cubicBezTo>
                  <a:pt x="182" y="22"/>
                  <a:pt x="182" y="22"/>
                  <a:pt x="182" y="22"/>
                </a:cubicBezTo>
                <a:cubicBezTo>
                  <a:pt x="180" y="21"/>
                  <a:pt x="180" y="21"/>
                  <a:pt x="180" y="21"/>
                </a:cubicBezTo>
                <a:cubicBezTo>
                  <a:pt x="179" y="22"/>
                  <a:pt x="179" y="22"/>
                  <a:pt x="179" y="22"/>
                </a:cubicBezTo>
                <a:cubicBezTo>
                  <a:pt x="176" y="22"/>
                  <a:pt x="176" y="22"/>
                  <a:pt x="176" y="22"/>
                </a:cubicBezTo>
                <a:cubicBezTo>
                  <a:pt x="175" y="20"/>
                  <a:pt x="175" y="20"/>
                  <a:pt x="175" y="20"/>
                </a:cubicBezTo>
                <a:cubicBezTo>
                  <a:pt x="174" y="18"/>
                  <a:pt x="174" y="18"/>
                  <a:pt x="174" y="18"/>
                </a:cubicBezTo>
                <a:cubicBezTo>
                  <a:pt x="173" y="17"/>
                  <a:pt x="173" y="17"/>
                  <a:pt x="173" y="17"/>
                </a:cubicBezTo>
                <a:cubicBezTo>
                  <a:pt x="172" y="17"/>
                  <a:pt x="172" y="17"/>
                  <a:pt x="172" y="17"/>
                </a:cubicBezTo>
                <a:cubicBezTo>
                  <a:pt x="169" y="15"/>
                  <a:pt x="169" y="15"/>
                  <a:pt x="169" y="15"/>
                </a:cubicBezTo>
                <a:cubicBezTo>
                  <a:pt x="170" y="12"/>
                  <a:pt x="170" y="12"/>
                  <a:pt x="170" y="12"/>
                </a:cubicBezTo>
                <a:cubicBezTo>
                  <a:pt x="172" y="6"/>
                  <a:pt x="172" y="6"/>
                  <a:pt x="172" y="6"/>
                </a:cubicBezTo>
                <a:cubicBezTo>
                  <a:pt x="171" y="4"/>
                  <a:pt x="171" y="4"/>
                  <a:pt x="171" y="4"/>
                </a:cubicBezTo>
                <a:cubicBezTo>
                  <a:pt x="171" y="4"/>
                  <a:pt x="171" y="4"/>
                  <a:pt x="171" y="4"/>
                </a:cubicBezTo>
                <a:cubicBezTo>
                  <a:pt x="169" y="6"/>
                  <a:pt x="169" y="6"/>
                  <a:pt x="169" y="6"/>
                </a:cubicBezTo>
                <a:cubicBezTo>
                  <a:pt x="169" y="12"/>
                  <a:pt x="169" y="12"/>
                  <a:pt x="169" y="12"/>
                </a:cubicBezTo>
                <a:cubicBezTo>
                  <a:pt x="168" y="16"/>
                  <a:pt x="168" y="16"/>
                  <a:pt x="168" y="16"/>
                </a:cubicBezTo>
                <a:cubicBezTo>
                  <a:pt x="166" y="18"/>
                  <a:pt x="166" y="18"/>
                  <a:pt x="166" y="18"/>
                </a:cubicBezTo>
                <a:cubicBezTo>
                  <a:pt x="166" y="19"/>
                  <a:pt x="166" y="19"/>
                  <a:pt x="166" y="19"/>
                </a:cubicBezTo>
                <a:cubicBezTo>
                  <a:pt x="167" y="17"/>
                  <a:pt x="167" y="17"/>
                  <a:pt x="167" y="17"/>
                </a:cubicBezTo>
                <a:cubicBezTo>
                  <a:pt x="169" y="17"/>
                  <a:pt x="169" y="17"/>
                  <a:pt x="169" y="17"/>
                </a:cubicBezTo>
                <a:cubicBezTo>
                  <a:pt x="170" y="18"/>
                  <a:pt x="170" y="18"/>
                  <a:pt x="170" y="18"/>
                </a:cubicBezTo>
                <a:cubicBezTo>
                  <a:pt x="172" y="18"/>
                  <a:pt x="172" y="18"/>
                  <a:pt x="172" y="18"/>
                </a:cubicBezTo>
                <a:cubicBezTo>
                  <a:pt x="173" y="21"/>
                  <a:pt x="173" y="21"/>
                  <a:pt x="173" y="21"/>
                </a:cubicBezTo>
                <a:cubicBezTo>
                  <a:pt x="173" y="24"/>
                  <a:pt x="173" y="24"/>
                  <a:pt x="173" y="24"/>
                </a:cubicBezTo>
                <a:cubicBezTo>
                  <a:pt x="171" y="26"/>
                  <a:pt x="171" y="26"/>
                  <a:pt x="171" y="26"/>
                </a:cubicBezTo>
                <a:cubicBezTo>
                  <a:pt x="168" y="28"/>
                  <a:pt x="168" y="28"/>
                  <a:pt x="168" y="28"/>
                </a:cubicBezTo>
                <a:cubicBezTo>
                  <a:pt x="171" y="24"/>
                  <a:pt x="171" y="24"/>
                  <a:pt x="171" y="24"/>
                </a:cubicBezTo>
                <a:cubicBezTo>
                  <a:pt x="170" y="23"/>
                  <a:pt x="170" y="23"/>
                  <a:pt x="170" y="23"/>
                </a:cubicBezTo>
                <a:cubicBezTo>
                  <a:pt x="169" y="22"/>
                  <a:pt x="169" y="22"/>
                  <a:pt x="169" y="22"/>
                </a:cubicBezTo>
                <a:cubicBezTo>
                  <a:pt x="168" y="22"/>
                  <a:pt x="168" y="22"/>
                  <a:pt x="168" y="22"/>
                </a:cubicBezTo>
                <a:cubicBezTo>
                  <a:pt x="167" y="23"/>
                  <a:pt x="167" y="23"/>
                  <a:pt x="167" y="23"/>
                </a:cubicBezTo>
                <a:cubicBezTo>
                  <a:pt x="164" y="25"/>
                  <a:pt x="164" y="25"/>
                  <a:pt x="164" y="25"/>
                </a:cubicBezTo>
                <a:cubicBezTo>
                  <a:pt x="164" y="27"/>
                  <a:pt x="164" y="27"/>
                  <a:pt x="164" y="27"/>
                </a:cubicBezTo>
                <a:cubicBezTo>
                  <a:pt x="162" y="28"/>
                  <a:pt x="162" y="28"/>
                  <a:pt x="162" y="28"/>
                </a:cubicBezTo>
                <a:cubicBezTo>
                  <a:pt x="160" y="28"/>
                  <a:pt x="160" y="28"/>
                  <a:pt x="160" y="28"/>
                </a:cubicBezTo>
                <a:cubicBezTo>
                  <a:pt x="160" y="26"/>
                  <a:pt x="160" y="26"/>
                  <a:pt x="160" y="26"/>
                </a:cubicBezTo>
                <a:cubicBezTo>
                  <a:pt x="159" y="26"/>
                  <a:pt x="159" y="26"/>
                  <a:pt x="159" y="26"/>
                </a:cubicBezTo>
                <a:cubicBezTo>
                  <a:pt x="156" y="26"/>
                  <a:pt x="156" y="26"/>
                  <a:pt x="156" y="26"/>
                </a:cubicBezTo>
                <a:cubicBezTo>
                  <a:pt x="155" y="26"/>
                  <a:pt x="155" y="26"/>
                  <a:pt x="155" y="26"/>
                </a:cubicBezTo>
                <a:cubicBezTo>
                  <a:pt x="155" y="23"/>
                  <a:pt x="155" y="23"/>
                  <a:pt x="155" y="23"/>
                </a:cubicBezTo>
                <a:cubicBezTo>
                  <a:pt x="153" y="23"/>
                  <a:pt x="153" y="23"/>
                  <a:pt x="153" y="23"/>
                </a:cubicBezTo>
                <a:cubicBezTo>
                  <a:pt x="152" y="24"/>
                  <a:pt x="152" y="24"/>
                  <a:pt x="152" y="24"/>
                </a:cubicBezTo>
                <a:cubicBezTo>
                  <a:pt x="150" y="23"/>
                  <a:pt x="150" y="23"/>
                  <a:pt x="150" y="23"/>
                </a:cubicBezTo>
                <a:cubicBezTo>
                  <a:pt x="150" y="22"/>
                  <a:pt x="150" y="22"/>
                  <a:pt x="150" y="22"/>
                </a:cubicBezTo>
                <a:cubicBezTo>
                  <a:pt x="149" y="21"/>
                  <a:pt x="149" y="21"/>
                  <a:pt x="149" y="21"/>
                </a:cubicBezTo>
                <a:cubicBezTo>
                  <a:pt x="147" y="22"/>
                  <a:pt x="147" y="22"/>
                  <a:pt x="147" y="22"/>
                </a:cubicBezTo>
                <a:cubicBezTo>
                  <a:pt x="147" y="22"/>
                  <a:pt x="147" y="22"/>
                  <a:pt x="147" y="22"/>
                </a:cubicBezTo>
                <a:cubicBezTo>
                  <a:pt x="146" y="19"/>
                  <a:pt x="146" y="19"/>
                  <a:pt x="146" y="19"/>
                </a:cubicBezTo>
                <a:cubicBezTo>
                  <a:pt x="146" y="18"/>
                  <a:pt x="146" y="18"/>
                  <a:pt x="146" y="18"/>
                </a:cubicBezTo>
                <a:cubicBezTo>
                  <a:pt x="146" y="17"/>
                  <a:pt x="146" y="17"/>
                  <a:pt x="146" y="17"/>
                </a:cubicBezTo>
                <a:cubicBezTo>
                  <a:pt x="148" y="16"/>
                  <a:pt x="148" y="16"/>
                  <a:pt x="148" y="16"/>
                </a:cubicBezTo>
                <a:cubicBezTo>
                  <a:pt x="150" y="13"/>
                  <a:pt x="150" y="13"/>
                  <a:pt x="150" y="13"/>
                </a:cubicBezTo>
                <a:cubicBezTo>
                  <a:pt x="151" y="13"/>
                  <a:pt x="151" y="13"/>
                  <a:pt x="151" y="13"/>
                </a:cubicBezTo>
                <a:cubicBezTo>
                  <a:pt x="152" y="11"/>
                  <a:pt x="152" y="11"/>
                  <a:pt x="152" y="11"/>
                </a:cubicBezTo>
                <a:cubicBezTo>
                  <a:pt x="152" y="10"/>
                  <a:pt x="152" y="10"/>
                  <a:pt x="152" y="10"/>
                </a:cubicBezTo>
                <a:cubicBezTo>
                  <a:pt x="149" y="7"/>
                  <a:pt x="149" y="7"/>
                  <a:pt x="149" y="7"/>
                </a:cubicBezTo>
                <a:cubicBezTo>
                  <a:pt x="148" y="7"/>
                  <a:pt x="148" y="7"/>
                  <a:pt x="148" y="7"/>
                </a:cubicBezTo>
                <a:cubicBezTo>
                  <a:pt x="146" y="6"/>
                  <a:pt x="146" y="6"/>
                  <a:pt x="146" y="6"/>
                </a:cubicBezTo>
                <a:cubicBezTo>
                  <a:pt x="143" y="8"/>
                  <a:pt x="143" y="8"/>
                  <a:pt x="143" y="8"/>
                </a:cubicBezTo>
                <a:cubicBezTo>
                  <a:pt x="141" y="8"/>
                  <a:pt x="141" y="8"/>
                  <a:pt x="141" y="8"/>
                </a:cubicBezTo>
                <a:cubicBezTo>
                  <a:pt x="139" y="7"/>
                  <a:pt x="139" y="7"/>
                  <a:pt x="139" y="7"/>
                </a:cubicBezTo>
                <a:cubicBezTo>
                  <a:pt x="137" y="7"/>
                  <a:pt x="137" y="7"/>
                  <a:pt x="137" y="7"/>
                </a:cubicBezTo>
                <a:cubicBezTo>
                  <a:pt x="131" y="10"/>
                  <a:pt x="131" y="10"/>
                  <a:pt x="131" y="10"/>
                </a:cubicBezTo>
                <a:cubicBezTo>
                  <a:pt x="131" y="11"/>
                  <a:pt x="131" y="11"/>
                  <a:pt x="131" y="11"/>
                </a:cubicBezTo>
                <a:cubicBezTo>
                  <a:pt x="132" y="12"/>
                  <a:pt x="132" y="12"/>
                  <a:pt x="132" y="12"/>
                </a:cubicBezTo>
                <a:cubicBezTo>
                  <a:pt x="134" y="14"/>
                  <a:pt x="134" y="14"/>
                  <a:pt x="134" y="14"/>
                </a:cubicBezTo>
                <a:cubicBezTo>
                  <a:pt x="134" y="14"/>
                  <a:pt x="134" y="14"/>
                  <a:pt x="134" y="14"/>
                </a:cubicBezTo>
                <a:cubicBezTo>
                  <a:pt x="132" y="14"/>
                  <a:pt x="132" y="14"/>
                  <a:pt x="132" y="14"/>
                </a:cubicBezTo>
                <a:cubicBezTo>
                  <a:pt x="130" y="14"/>
                  <a:pt x="130" y="14"/>
                  <a:pt x="130" y="14"/>
                </a:cubicBezTo>
                <a:cubicBezTo>
                  <a:pt x="129" y="13"/>
                  <a:pt x="129" y="13"/>
                  <a:pt x="129" y="13"/>
                </a:cubicBezTo>
                <a:cubicBezTo>
                  <a:pt x="128" y="12"/>
                  <a:pt x="128" y="12"/>
                  <a:pt x="128" y="12"/>
                </a:cubicBezTo>
                <a:cubicBezTo>
                  <a:pt x="124" y="12"/>
                  <a:pt x="124" y="12"/>
                  <a:pt x="124" y="12"/>
                </a:cubicBezTo>
                <a:cubicBezTo>
                  <a:pt x="120" y="12"/>
                  <a:pt x="120" y="12"/>
                  <a:pt x="120" y="12"/>
                </a:cubicBezTo>
                <a:cubicBezTo>
                  <a:pt x="119" y="14"/>
                  <a:pt x="119" y="14"/>
                  <a:pt x="119" y="14"/>
                </a:cubicBezTo>
                <a:cubicBezTo>
                  <a:pt x="119" y="15"/>
                  <a:pt x="119" y="15"/>
                  <a:pt x="119" y="15"/>
                </a:cubicBezTo>
                <a:cubicBezTo>
                  <a:pt x="117" y="15"/>
                  <a:pt x="117" y="15"/>
                  <a:pt x="117" y="15"/>
                </a:cubicBezTo>
                <a:cubicBezTo>
                  <a:pt x="116" y="14"/>
                  <a:pt x="116" y="14"/>
                  <a:pt x="116" y="14"/>
                </a:cubicBezTo>
                <a:cubicBezTo>
                  <a:pt x="115" y="14"/>
                  <a:pt x="115" y="14"/>
                  <a:pt x="115" y="14"/>
                </a:cubicBezTo>
                <a:cubicBezTo>
                  <a:pt x="112" y="16"/>
                  <a:pt x="112" y="16"/>
                  <a:pt x="112" y="16"/>
                </a:cubicBezTo>
                <a:cubicBezTo>
                  <a:pt x="112" y="17"/>
                  <a:pt x="112" y="17"/>
                  <a:pt x="112" y="17"/>
                </a:cubicBezTo>
                <a:cubicBezTo>
                  <a:pt x="110" y="17"/>
                  <a:pt x="110" y="17"/>
                  <a:pt x="110" y="17"/>
                </a:cubicBezTo>
                <a:cubicBezTo>
                  <a:pt x="107" y="19"/>
                  <a:pt x="107" y="19"/>
                  <a:pt x="107" y="19"/>
                </a:cubicBezTo>
                <a:cubicBezTo>
                  <a:pt x="105" y="20"/>
                  <a:pt x="105" y="20"/>
                  <a:pt x="105" y="20"/>
                </a:cubicBezTo>
                <a:cubicBezTo>
                  <a:pt x="104" y="20"/>
                  <a:pt x="104" y="20"/>
                  <a:pt x="104" y="20"/>
                </a:cubicBezTo>
                <a:cubicBezTo>
                  <a:pt x="104" y="20"/>
                  <a:pt x="104" y="20"/>
                  <a:pt x="104" y="20"/>
                </a:cubicBezTo>
                <a:cubicBezTo>
                  <a:pt x="105" y="18"/>
                  <a:pt x="105" y="18"/>
                  <a:pt x="105" y="18"/>
                </a:cubicBezTo>
                <a:cubicBezTo>
                  <a:pt x="103" y="19"/>
                  <a:pt x="103" y="19"/>
                  <a:pt x="103" y="19"/>
                </a:cubicBezTo>
                <a:cubicBezTo>
                  <a:pt x="102" y="21"/>
                  <a:pt x="102" y="21"/>
                  <a:pt x="102" y="21"/>
                </a:cubicBezTo>
                <a:cubicBezTo>
                  <a:pt x="102" y="22"/>
                  <a:pt x="102" y="22"/>
                  <a:pt x="102" y="22"/>
                </a:cubicBezTo>
                <a:cubicBezTo>
                  <a:pt x="104" y="26"/>
                  <a:pt x="104" y="26"/>
                  <a:pt x="104" y="26"/>
                </a:cubicBezTo>
                <a:cubicBezTo>
                  <a:pt x="107" y="30"/>
                  <a:pt x="107" y="30"/>
                  <a:pt x="107" y="30"/>
                </a:cubicBezTo>
                <a:cubicBezTo>
                  <a:pt x="110" y="30"/>
                  <a:pt x="110" y="30"/>
                  <a:pt x="110" y="30"/>
                </a:cubicBezTo>
                <a:cubicBezTo>
                  <a:pt x="112" y="33"/>
                  <a:pt x="112" y="33"/>
                  <a:pt x="112" y="33"/>
                </a:cubicBezTo>
                <a:cubicBezTo>
                  <a:pt x="114" y="35"/>
                  <a:pt x="114" y="35"/>
                  <a:pt x="114" y="35"/>
                </a:cubicBezTo>
                <a:cubicBezTo>
                  <a:pt x="115" y="37"/>
                  <a:pt x="115" y="37"/>
                  <a:pt x="115" y="37"/>
                </a:cubicBezTo>
                <a:cubicBezTo>
                  <a:pt x="117" y="37"/>
                  <a:pt x="117" y="37"/>
                  <a:pt x="117" y="37"/>
                </a:cubicBezTo>
                <a:cubicBezTo>
                  <a:pt x="119" y="39"/>
                  <a:pt x="119" y="39"/>
                  <a:pt x="119" y="39"/>
                </a:cubicBezTo>
                <a:cubicBezTo>
                  <a:pt x="119" y="39"/>
                  <a:pt x="119" y="39"/>
                  <a:pt x="119" y="39"/>
                </a:cubicBezTo>
                <a:cubicBezTo>
                  <a:pt x="115" y="39"/>
                  <a:pt x="115" y="39"/>
                  <a:pt x="115" y="39"/>
                </a:cubicBezTo>
                <a:cubicBezTo>
                  <a:pt x="115" y="37"/>
                  <a:pt x="115" y="37"/>
                  <a:pt x="115" y="37"/>
                </a:cubicBezTo>
                <a:cubicBezTo>
                  <a:pt x="112" y="36"/>
                  <a:pt x="112" y="36"/>
                  <a:pt x="112" y="36"/>
                </a:cubicBezTo>
                <a:cubicBezTo>
                  <a:pt x="111" y="35"/>
                  <a:pt x="111" y="35"/>
                  <a:pt x="111" y="35"/>
                </a:cubicBezTo>
                <a:cubicBezTo>
                  <a:pt x="110" y="35"/>
                  <a:pt x="110" y="35"/>
                  <a:pt x="110" y="35"/>
                </a:cubicBezTo>
                <a:cubicBezTo>
                  <a:pt x="108" y="37"/>
                  <a:pt x="108" y="37"/>
                  <a:pt x="108" y="37"/>
                </a:cubicBezTo>
                <a:cubicBezTo>
                  <a:pt x="107" y="37"/>
                  <a:pt x="107" y="37"/>
                  <a:pt x="107" y="37"/>
                </a:cubicBezTo>
                <a:cubicBezTo>
                  <a:pt x="105" y="35"/>
                  <a:pt x="105" y="35"/>
                  <a:pt x="105" y="35"/>
                </a:cubicBezTo>
                <a:cubicBezTo>
                  <a:pt x="107" y="33"/>
                  <a:pt x="107" y="33"/>
                  <a:pt x="107" y="33"/>
                </a:cubicBezTo>
                <a:cubicBezTo>
                  <a:pt x="107" y="32"/>
                  <a:pt x="107" y="32"/>
                  <a:pt x="107" y="32"/>
                </a:cubicBezTo>
                <a:cubicBezTo>
                  <a:pt x="105" y="33"/>
                  <a:pt x="105" y="33"/>
                  <a:pt x="105" y="33"/>
                </a:cubicBezTo>
                <a:cubicBezTo>
                  <a:pt x="104" y="35"/>
                  <a:pt x="104" y="35"/>
                  <a:pt x="104" y="35"/>
                </a:cubicBezTo>
                <a:cubicBezTo>
                  <a:pt x="104" y="39"/>
                  <a:pt x="104" y="39"/>
                  <a:pt x="104" y="39"/>
                </a:cubicBezTo>
                <a:cubicBezTo>
                  <a:pt x="105" y="39"/>
                  <a:pt x="105" y="39"/>
                  <a:pt x="105" y="39"/>
                </a:cubicBezTo>
                <a:cubicBezTo>
                  <a:pt x="105" y="41"/>
                  <a:pt x="105" y="41"/>
                  <a:pt x="105" y="41"/>
                </a:cubicBezTo>
                <a:cubicBezTo>
                  <a:pt x="103" y="43"/>
                  <a:pt x="103" y="43"/>
                  <a:pt x="103" y="43"/>
                </a:cubicBezTo>
                <a:cubicBezTo>
                  <a:pt x="101" y="46"/>
                  <a:pt x="101" y="46"/>
                  <a:pt x="101" y="46"/>
                </a:cubicBezTo>
                <a:cubicBezTo>
                  <a:pt x="101" y="48"/>
                  <a:pt x="101" y="48"/>
                  <a:pt x="101" y="48"/>
                </a:cubicBezTo>
                <a:cubicBezTo>
                  <a:pt x="101" y="51"/>
                  <a:pt x="101" y="51"/>
                  <a:pt x="101" y="51"/>
                </a:cubicBezTo>
                <a:cubicBezTo>
                  <a:pt x="104" y="55"/>
                  <a:pt x="104" y="55"/>
                  <a:pt x="104" y="55"/>
                </a:cubicBezTo>
                <a:cubicBezTo>
                  <a:pt x="108" y="56"/>
                  <a:pt x="108" y="56"/>
                  <a:pt x="108" y="56"/>
                </a:cubicBezTo>
                <a:cubicBezTo>
                  <a:pt x="110" y="59"/>
                  <a:pt x="110" y="59"/>
                  <a:pt x="110" y="59"/>
                </a:cubicBezTo>
                <a:cubicBezTo>
                  <a:pt x="111" y="59"/>
                  <a:pt x="111" y="59"/>
                  <a:pt x="111" y="59"/>
                </a:cubicBezTo>
                <a:cubicBezTo>
                  <a:pt x="114" y="57"/>
                  <a:pt x="114" y="57"/>
                  <a:pt x="114" y="57"/>
                </a:cubicBezTo>
                <a:cubicBezTo>
                  <a:pt x="117" y="56"/>
                  <a:pt x="117" y="56"/>
                  <a:pt x="117" y="56"/>
                </a:cubicBezTo>
                <a:cubicBezTo>
                  <a:pt x="119" y="57"/>
                  <a:pt x="119" y="57"/>
                  <a:pt x="119" y="57"/>
                </a:cubicBezTo>
                <a:cubicBezTo>
                  <a:pt x="124" y="58"/>
                  <a:pt x="124" y="58"/>
                  <a:pt x="124" y="58"/>
                </a:cubicBezTo>
                <a:cubicBezTo>
                  <a:pt x="125" y="59"/>
                  <a:pt x="125" y="59"/>
                  <a:pt x="125" y="59"/>
                </a:cubicBezTo>
                <a:cubicBezTo>
                  <a:pt x="126" y="61"/>
                  <a:pt x="126" y="61"/>
                  <a:pt x="126" y="61"/>
                </a:cubicBezTo>
                <a:cubicBezTo>
                  <a:pt x="127" y="62"/>
                  <a:pt x="127" y="62"/>
                  <a:pt x="127" y="62"/>
                </a:cubicBezTo>
                <a:cubicBezTo>
                  <a:pt x="128" y="61"/>
                  <a:pt x="128" y="61"/>
                  <a:pt x="128" y="61"/>
                </a:cubicBezTo>
                <a:cubicBezTo>
                  <a:pt x="128" y="58"/>
                  <a:pt x="128" y="58"/>
                  <a:pt x="128" y="58"/>
                </a:cubicBezTo>
                <a:cubicBezTo>
                  <a:pt x="128" y="57"/>
                  <a:pt x="128" y="57"/>
                  <a:pt x="128" y="57"/>
                </a:cubicBezTo>
                <a:cubicBezTo>
                  <a:pt x="131" y="58"/>
                  <a:pt x="131" y="58"/>
                  <a:pt x="131" y="58"/>
                </a:cubicBezTo>
                <a:cubicBezTo>
                  <a:pt x="130" y="59"/>
                  <a:pt x="130" y="59"/>
                  <a:pt x="130" y="59"/>
                </a:cubicBezTo>
                <a:cubicBezTo>
                  <a:pt x="128" y="62"/>
                  <a:pt x="128" y="62"/>
                  <a:pt x="128" y="62"/>
                </a:cubicBezTo>
                <a:cubicBezTo>
                  <a:pt x="128" y="64"/>
                  <a:pt x="128" y="64"/>
                  <a:pt x="128" y="64"/>
                </a:cubicBezTo>
                <a:cubicBezTo>
                  <a:pt x="129" y="64"/>
                  <a:pt x="129" y="64"/>
                  <a:pt x="129" y="64"/>
                </a:cubicBezTo>
                <a:cubicBezTo>
                  <a:pt x="132" y="61"/>
                  <a:pt x="132" y="61"/>
                  <a:pt x="132" y="61"/>
                </a:cubicBezTo>
                <a:cubicBezTo>
                  <a:pt x="133" y="60"/>
                  <a:pt x="133" y="60"/>
                  <a:pt x="133" y="60"/>
                </a:cubicBezTo>
                <a:cubicBezTo>
                  <a:pt x="136" y="60"/>
                  <a:pt x="136" y="60"/>
                  <a:pt x="136" y="60"/>
                </a:cubicBezTo>
                <a:cubicBezTo>
                  <a:pt x="140" y="57"/>
                  <a:pt x="140" y="57"/>
                  <a:pt x="140" y="57"/>
                </a:cubicBezTo>
                <a:cubicBezTo>
                  <a:pt x="143" y="57"/>
                  <a:pt x="143" y="57"/>
                  <a:pt x="143" y="57"/>
                </a:cubicBezTo>
                <a:cubicBezTo>
                  <a:pt x="145" y="55"/>
                  <a:pt x="145" y="55"/>
                  <a:pt x="145" y="55"/>
                </a:cubicBezTo>
                <a:cubicBezTo>
                  <a:pt x="145" y="55"/>
                  <a:pt x="145" y="55"/>
                  <a:pt x="145" y="55"/>
                </a:cubicBezTo>
                <a:cubicBezTo>
                  <a:pt x="146" y="56"/>
                  <a:pt x="146" y="56"/>
                  <a:pt x="146" y="56"/>
                </a:cubicBezTo>
                <a:cubicBezTo>
                  <a:pt x="147" y="56"/>
                  <a:pt x="147" y="56"/>
                  <a:pt x="147" y="56"/>
                </a:cubicBezTo>
                <a:cubicBezTo>
                  <a:pt x="150" y="54"/>
                  <a:pt x="150" y="54"/>
                  <a:pt x="150" y="54"/>
                </a:cubicBezTo>
                <a:cubicBezTo>
                  <a:pt x="153" y="54"/>
                  <a:pt x="153" y="54"/>
                  <a:pt x="153" y="54"/>
                </a:cubicBezTo>
                <a:cubicBezTo>
                  <a:pt x="154" y="53"/>
                  <a:pt x="154" y="53"/>
                  <a:pt x="154" y="53"/>
                </a:cubicBezTo>
                <a:cubicBezTo>
                  <a:pt x="153" y="55"/>
                  <a:pt x="153" y="55"/>
                  <a:pt x="153" y="55"/>
                </a:cubicBezTo>
                <a:cubicBezTo>
                  <a:pt x="151" y="56"/>
                  <a:pt x="151" y="56"/>
                  <a:pt x="151" y="56"/>
                </a:cubicBezTo>
                <a:cubicBezTo>
                  <a:pt x="151" y="57"/>
                  <a:pt x="151" y="57"/>
                  <a:pt x="151" y="57"/>
                </a:cubicBezTo>
                <a:cubicBezTo>
                  <a:pt x="152" y="58"/>
                  <a:pt x="152" y="58"/>
                  <a:pt x="152" y="58"/>
                </a:cubicBezTo>
                <a:cubicBezTo>
                  <a:pt x="150" y="61"/>
                  <a:pt x="150" y="61"/>
                  <a:pt x="150" y="61"/>
                </a:cubicBezTo>
                <a:cubicBezTo>
                  <a:pt x="147" y="62"/>
                  <a:pt x="147" y="62"/>
                  <a:pt x="147" y="62"/>
                </a:cubicBezTo>
                <a:cubicBezTo>
                  <a:pt x="146" y="61"/>
                  <a:pt x="146" y="61"/>
                  <a:pt x="146" y="61"/>
                </a:cubicBezTo>
                <a:cubicBezTo>
                  <a:pt x="145" y="60"/>
                  <a:pt x="145" y="60"/>
                  <a:pt x="145" y="60"/>
                </a:cubicBezTo>
                <a:cubicBezTo>
                  <a:pt x="142" y="63"/>
                  <a:pt x="142" y="63"/>
                  <a:pt x="142" y="63"/>
                </a:cubicBezTo>
                <a:cubicBezTo>
                  <a:pt x="142" y="63"/>
                  <a:pt x="142" y="63"/>
                  <a:pt x="142" y="63"/>
                </a:cubicBezTo>
                <a:cubicBezTo>
                  <a:pt x="145" y="63"/>
                  <a:pt x="145" y="63"/>
                  <a:pt x="145" y="63"/>
                </a:cubicBezTo>
                <a:cubicBezTo>
                  <a:pt x="146" y="65"/>
                  <a:pt x="146" y="65"/>
                  <a:pt x="146" y="65"/>
                </a:cubicBezTo>
                <a:cubicBezTo>
                  <a:pt x="146" y="68"/>
                  <a:pt x="146" y="68"/>
                  <a:pt x="146" y="68"/>
                </a:cubicBezTo>
                <a:cubicBezTo>
                  <a:pt x="142" y="71"/>
                  <a:pt x="142" y="71"/>
                  <a:pt x="142" y="71"/>
                </a:cubicBezTo>
                <a:cubicBezTo>
                  <a:pt x="142" y="73"/>
                  <a:pt x="142" y="73"/>
                  <a:pt x="142" y="73"/>
                </a:cubicBezTo>
                <a:cubicBezTo>
                  <a:pt x="141" y="75"/>
                  <a:pt x="141" y="75"/>
                  <a:pt x="141" y="75"/>
                </a:cubicBezTo>
                <a:cubicBezTo>
                  <a:pt x="140" y="76"/>
                  <a:pt x="140" y="76"/>
                  <a:pt x="140" y="76"/>
                </a:cubicBezTo>
                <a:cubicBezTo>
                  <a:pt x="141" y="77"/>
                  <a:pt x="141" y="77"/>
                  <a:pt x="141" y="77"/>
                </a:cubicBezTo>
                <a:cubicBezTo>
                  <a:pt x="141" y="79"/>
                  <a:pt x="141" y="79"/>
                  <a:pt x="141" y="79"/>
                </a:cubicBezTo>
                <a:cubicBezTo>
                  <a:pt x="141" y="81"/>
                  <a:pt x="141" y="81"/>
                  <a:pt x="141" y="81"/>
                </a:cubicBezTo>
                <a:cubicBezTo>
                  <a:pt x="139" y="83"/>
                  <a:pt x="139" y="83"/>
                  <a:pt x="139" y="83"/>
                </a:cubicBezTo>
                <a:cubicBezTo>
                  <a:pt x="137" y="84"/>
                  <a:pt x="137" y="84"/>
                  <a:pt x="137" y="84"/>
                </a:cubicBezTo>
                <a:cubicBezTo>
                  <a:pt x="135" y="84"/>
                  <a:pt x="135" y="84"/>
                  <a:pt x="135" y="84"/>
                </a:cubicBezTo>
                <a:cubicBezTo>
                  <a:pt x="134" y="85"/>
                  <a:pt x="134" y="85"/>
                  <a:pt x="134" y="85"/>
                </a:cubicBezTo>
                <a:cubicBezTo>
                  <a:pt x="132" y="87"/>
                  <a:pt x="132" y="87"/>
                  <a:pt x="132" y="87"/>
                </a:cubicBezTo>
                <a:cubicBezTo>
                  <a:pt x="130" y="87"/>
                  <a:pt x="130" y="87"/>
                  <a:pt x="130" y="87"/>
                </a:cubicBezTo>
                <a:cubicBezTo>
                  <a:pt x="128" y="87"/>
                  <a:pt x="128" y="87"/>
                  <a:pt x="128" y="87"/>
                </a:cubicBezTo>
                <a:cubicBezTo>
                  <a:pt x="125" y="85"/>
                  <a:pt x="125" y="85"/>
                  <a:pt x="125" y="85"/>
                </a:cubicBezTo>
                <a:cubicBezTo>
                  <a:pt x="124" y="86"/>
                  <a:pt x="124" y="86"/>
                  <a:pt x="124" y="86"/>
                </a:cubicBezTo>
                <a:cubicBezTo>
                  <a:pt x="123" y="85"/>
                  <a:pt x="123" y="85"/>
                  <a:pt x="123" y="85"/>
                </a:cubicBezTo>
                <a:cubicBezTo>
                  <a:pt x="122" y="83"/>
                  <a:pt x="122" y="83"/>
                  <a:pt x="122" y="83"/>
                </a:cubicBezTo>
                <a:cubicBezTo>
                  <a:pt x="121" y="83"/>
                  <a:pt x="121" y="83"/>
                  <a:pt x="121" y="83"/>
                </a:cubicBezTo>
                <a:cubicBezTo>
                  <a:pt x="119" y="86"/>
                  <a:pt x="119" y="86"/>
                  <a:pt x="119" y="86"/>
                </a:cubicBezTo>
                <a:cubicBezTo>
                  <a:pt x="117" y="87"/>
                  <a:pt x="117" y="87"/>
                  <a:pt x="117" y="87"/>
                </a:cubicBezTo>
                <a:cubicBezTo>
                  <a:pt x="115" y="89"/>
                  <a:pt x="115" y="89"/>
                  <a:pt x="115" y="89"/>
                </a:cubicBezTo>
                <a:cubicBezTo>
                  <a:pt x="111" y="91"/>
                  <a:pt x="111" y="91"/>
                  <a:pt x="111" y="91"/>
                </a:cubicBezTo>
                <a:cubicBezTo>
                  <a:pt x="110" y="92"/>
                  <a:pt x="110" y="92"/>
                  <a:pt x="110" y="92"/>
                </a:cubicBezTo>
                <a:cubicBezTo>
                  <a:pt x="108" y="92"/>
                  <a:pt x="108" y="92"/>
                  <a:pt x="108" y="92"/>
                </a:cubicBezTo>
                <a:cubicBezTo>
                  <a:pt x="106" y="91"/>
                  <a:pt x="106" y="91"/>
                  <a:pt x="106" y="91"/>
                </a:cubicBezTo>
                <a:cubicBezTo>
                  <a:pt x="103" y="91"/>
                  <a:pt x="103" y="91"/>
                  <a:pt x="103" y="91"/>
                </a:cubicBezTo>
                <a:cubicBezTo>
                  <a:pt x="101" y="93"/>
                  <a:pt x="101" y="93"/>
                  <a:pt x="101" y="93"/>
                </a:cubicBezTo>
                <a:cubicBezTo>
                  <a:pt x="99" y="93"/>
                  <a:pt x="99" y="93"/>
                  <a:pt x="99" y="93"/>
                </a:cubicBezTo>
                <a:cubicBezTo>
                  <a:pt x="97" y="94"/>
                  <a:pt x="97" y="94"/>
                  <a:pt x="97" y="94"/>
                </a:cubicBezTo>
                <a:cubicBezTo>
                  <a:pt x="97" y="97"/>
                  <a:pt x="97" y="97"/>
                  <a:pt x="97" y="97"/>
                </a:cubicBezTo>
                <a:cubicBezTo>
                  <a:pt x="96" y="100"/>
                  <a:pt x="96" y="100"/>
                  <a:pt x="96" y="100"/>
                </a:cubicBezTo>
                <a:cubicBezTo>
                  <a:pt x="94" y="102"/>
                  <a:pt x="94" y="102"/>
                  <a:pt x="94" y="102"/>
                </a:cubicBezTo>
                <a:cubicBezTo>
                  <a:pt x="94" y="101"/>
                  <a:pt x="94" y="101"/>
                  <a:pt x="94" y="101"/>
                </a:cubicBezTo>
                <a:cubicBezTo>
                  <a:pt x="92" y="98"/>
                  <a:pt x="92" y="98"/>
                  <a:pt x="92" y="98"/>
                </a:cubicBezTo>
                <a:cubicBezTo>
                  <a:pt x="89" y="98"/>
                  <a:pt x="89" y="98"/>
                  <a:pt x="89" y="98"/>
                </a:cubicBezTo>
                <a:cubicBezTo>
                  <a:pt x="88" y="99"/>
                  <a:pt x="88" y="99"/>
                  <a:pt x="88" y="99"/>
                </a:cubicBezTo>
                <a:cubicBezTo>
                  <a:pt x="88" y="100"/>
                  <a:pt x="88" y="100"/>
                  <a:pt x="88" y="100"/>
                </a:cubicBezTo>
                <a:cubicBezTo>
                  <a:pt x="89" y="101"/>
                  <a:pt x="89" y="101"/>
                  <a:pt x="89" y="101"/>
                </a:cubicBezTo>
                <a:cubicBezTo>
                  <a:pt x="88" y="103"/>
                  <a:pt x="88" y="103"/>
                  <a:pt x="88" y="103"/>
                </a:cubicBezTo>
                <a:cubicBezTo>
                  <a:pt x="87" y="103"/>
                  <a:pt x="87" y="103"/>
                  <a:pt x="87" y="103"/>
                </a:cubicBezTo>
                <a:cubicBezTo>
                  <a:pt x="87" y="101"/>
                  <a:pt x="87" y="101"/>
                  <a:pt x="87" y="101"/>
                </a:cubicBezTo>
                <a:cubicBezTo>
                  <a:pt x="85" y="99"/>
                  <a:pt x="85" y="99"/>
                  <a:pt x="85" y="99"/>
                </a:cubicBezTo>
                <a:cubicBezTo>
                  <a:pt x="84" y="99"/>
                  <a:pt x="84" y="99"/>
                  <a:pt x="84" y="99"/>
                </a:cubicBezTo>
                <a:cubicBezTo>
                  <a:pt x="81" y="102"/>
                  <a:pt x="81" y="102"/>
                  <a:pt x="81" y="102"/>
                </a:cubicBezTo>
                <a:cubicBezTo>
                  <a:pt x="80" y="104"/>
                  <a:pt x="80" y="104"/>
                  <a:pt x="80" y="104"/>
                </a:cubicBezTo>
                <a:cubicBezTo>
                  <a:pt x="79" y="105"/>
                  <a:pt x="79" y="105"/>
                  <a:pt x="79" y="105"/>
                </a:cubicBezTo>
                <a:cubicBezTo>
                  <a:pt x="78" y="105"/>
                  <a:pt x="78" y="105"/>
                  <a:pt x="78" y="105"/>
                </a:cubicBezTo>
                <a:cubicBezTo>
                  <a:pt x="73" y="109"/>
                  <a:pt x="73" y="109"/>
                  <a:pt x="73" y="109"/>
                </a:cubicBezTo>
                <a:cubicBezTo>
                  <a:pt x="72" y="112"/>
                  <a:pt x="72" y="112"/>
                  <a:pt x="72" y="112"/>
                </a:cubicBezTo>
                <a:cubicBezTo>
                  <a:pt x="71" y="113"/>
                  <a:pt x="71" y="113"/>
                  <a:pt x="71" y="113"/>
                </a:cubicBezTo>
                <a:cubicBezTo>
                  <a:pt x="69" y="113"/>
                  <a:pt x="69" y="113"/>
                  <a:pt x="69" y="113"/>
                </a:cubicBezTo>
                <a:cubicBezTo>
                  <a:pt x="67" y="113"/>
                  <a:pt x="67" y="113"/>
                  <a:pt x="67" y="113"/>
                </a:cubicBezTo>
                <a:cubicBezTo>
                  <a:pt x="67" y="113"/>
                  <a:pt x="67" y="113"/>
                  <a:pt x="67" y="113"/>
                </a:cubicBezTo>
                <a:cubicBezTo>
                  <a:pt x="69" y="115"/>
                  <a:pt x="69" y="115"/>
                  <a:pt x="69" y="115"/>
                </a:cubicBezTo>
                <a:cubicBezTo>
                  <a:pt x="68" y="117"/>
                  <a:pt x="68" y="117"/>
                  <a:pt x="68" y="117"/>
                </a:cubicBezTo>
                <a:cubicBezTo>
                  <a:pt x="67" y="117"/>
                  <a:pt x="67" y="117"/>
                  <a:pt x="67" y="117"/>
                </a:cubicBezTo>
                <a:cubicBezTo>
                  <a:pt x="66" y="115"/>
                  <a:pt x="66" y="115"/>
                  <a:pt x="66" y="115"/>
                </a:cubicBezTo>
                <a:cubicBezTo>
                  <a:pt x="65" y="115"/>
                  <a:pt x="65" y="115"/>
                  <a:pt x="65" y="115"/>
                </a:cubicBezTo>
                <a:cubicBezTo>
                  <a:pt x="64" y="117"/>
                  <a:pt x="64" y="117"/>
                  <a:pt x="64" y="117"/>
                </a:cubicBezTo>
                <a:cubicBezTo>
                  <a:pt x="62" y="120"/>
                  <a:pt x="62" y="120"/>
                  <a:pt x="62" y="120"/>
                </a:cubicBezTo>
                <a:cubicBezTo>
                  <a:pt x="62" y="121"/>
                  <a:pt x="62" y="121"/>
                  <a:pt x="62" y="121"/>
                </a:cubicBezTo>
                <a:cubicBezTo>
                  <a:pt x="64" y="124"/>
                  <a:pt x="64" y="124"/>
                  <a:pt x="64" y="124"/>
                </a:cubicBezTo>
                <a:cubicBezTo>
                  <a:pt x="64" y="126"/>
                  <a:pt x="64" y="126"/>
                  <a:pt x="64" y="126"/>
                </a:cubicBezTo>
                <a:cubicBezTo>
                  <a:pt x="64" y="128"/>
                  <a:pt x="64" y="128"/>
                  <a:pt x="64" y="128"/>
                </a:cubicBezTo>
                <a:cubicBezTo>
                  <a:pt x="63" y="130"/>
                  <a:pt x="63" y="130"/>
                  <a:pt x="63" y="130"/>
                </a:cubicBezTo>
                <a:cubicBezTo>
                  <a:pt x="63" y="132"/>
                  <a:pt x="63" y="132"/>
                  <a:pt x="63" y="132"/>
                </a:cubicBezTo>
                <a:cubicBezTo>
                  <a:pt x="64" y="131"/>
                  <a:pt x="64" y="131"/>
                  <a:pt x="64" y="131"/>
                </a:cubicBezTo>
                <a:cubicBezTo>
                  <a:pt x="65" y="130"/>
                  <a:pt x="65" y="130"/>
                  <a:pt x="65" y="130"/>
                </a:cubicBezTo>
                <a:cubicBezTo>
                  <a:pt x="66" y="131"/>
                  <a:pt x="66" y="131"/>
                  <a:pt x="66" y="131"/>
                </a:cubicBezTo>
                <a:cubicBezTo>
                  <a:pt x="66" y="134"/>
                  <a:pt x="66" y="134"/>
                  <a:pt x="66" y="134"/>
                </a:cubicBezTo>
                <a:cubicBezTo>
                  <a:pt x="65" y="134"/>
                  <a:pt x="65" y="134"/>
                  <a:pt x="65" y="134"/>
                </a:cubicBezTo>
                <a:cubicBezTo>
                  <a:pt x="65" y="135"/>
                  <a:pt x="65" y="135"/>
                  <a:pt x="65" y="135"/>
                </a:cubicBezTo>
                <a:cubicBezTo>
                  <a:pt x="65" y="136"/>
                  <a:pt x="65" y="136"/>
                  <a:pt x="65" y="136"/>
                </a:cubicBezTo>
                <a:cubicBezTo>
                  <a:pt x="66" y="136"/>
                  <a:pt x="66" y="136"/>
                  <a:pt x="66" y="136"/>
                </a:cubicBezTo>
                <a:cubicBezTo>
                  <a:pt x="67" y="135"/>
                  <a:pt x="67" y="135"/>
                  <a:pt x="67" y="135"/>
                </a:cubicBezTo>
                <a:cubicBezTo>
                  <a:pt x="69" y="135"/>
                  <a:pt x="69" y="135"/>
                  <a:pt x="69" y="135"/>
                </a:cubicBezTo>
                <a:cubicBezTo>
                  <a:pt x="69" y="136"/>
                  <a:pt x="69" y="136"/>
                  <a:pt x="69" y="136"/>
                </a:cubicBezTo>
                <a:cubicBezTo>
                  <a:pt x="69" y="137"/>
                  <a:pt x="69" y="137"/>
                  <a:pt x="69" y="137"/>
                </a:cubicBezTo>
                <a:cubicBezTo>
                  <a:pt x="72" y="137"/>
                  <a:pt x="72" y="137"/>
                  <a:pt x="72" y="137"/>
                </a:cubicBezTo>
                <a:cubicBezTo>
                  <a:pt x="73" y="138"/>
                  <a:pt x="73" y="138"/>
                  <a:pt x="73" y="138"/>
                </a:cubicBezTo>
                <a:cubicBezTo>
                  <a:pt x="75" y="138"/>
                  <a:pt x="75" y="138"/>
                  <a:pt x="75" y="138"/>
                </a:cubicBezTo>
                <a:cubicBezTo>
                  <a:pt x="77" y="136"/>
                  <a:pt x="77" y="136"/>
                  <a:pt x="77" y="136"/>
                </a:cubicBezTo>
                <a:cubicBezTo>
                  <a:pt x="78" y="133"/>
                  <a:pt x="78" y="133"/>
                  <a:pt x="78" y="133"/>
                </a:cubicBezTo>
                <a:cubicBezTo>
                  <a:pt x="79" y="131"/>
                  <a:pt x="79" y="131"/>
                  <a:pt x="79" y="131"/>
                </a:cubicBezTo>
                <a:cubicBezTo>
                  <a:pt x="83" y="131"/>
                  <a:pt x="83" y="131"/>
                  <a:pt x="83" y="131"/>
                </a:cubicBezTo>
                <a:cubicBezTo>
                  <a:pt x="84" y="130"/>
                  <a:pt x="84" y="130"/>
                  <a:pt x="84" y="130"/>
                </a:cubicBezTo>
                <a:cubicBezTo>
                  <a:pt x="82" y="132"/>
                  <a:pt x="82" y="132"/>
                  <a:pt x="82" y="132"/>
                </a:cubicBezTo>
                <a:cubicBezTo>
                  <a:pt x="81" y="132"/>
                  <a:pt x="81" y="132"/>
                  <a:pt x="81" y="132"/>
                </a:cubicBezTo>
                <a:cubicBezTo>
                  <a:pt x="78" y="136"/>
                  <a:pt x="78" y="136"/>
                  <a:pt x="78" y="136"/>
                </a:cubicBezTo>
                <a:cubicBezTo>
                  <a:pt x="77" y="138"/>
                  <a:pt x="77" y="138"/>
                  <a:pt x="77" y="138"/>
                </a:cubicBezTo>
                <a:cubicBezTo>
                  <a:pt x="76" y="139"/>
                  <a:pt x="76" y="139"/>
                  <a:pt x="76" y="139"/>
                </a:cubicBezTo>
                <a:cubicBezTo>
                  <a:pt x="78" y="141"/>
                  <a:pt x="78" y="141"/>
                  <a:pt x="78" y="141"/>
                </a:cubicBezTo>
                <a:cubicBezTo>
                  <a:pt x="78" y="142"/>
                  <a:pt x="78" y="142"/>
                  <a:pt x="78" y="142"/>
                </a:cubicBezTo>
                <a:cubicBezTo>
                  <a:pt x="75" y="143"/>
                  <a:pt x="75" y="143"/>
                  <a:pt x="75" y="143"/>
                </a:cubicBezTo>
                <a:cubicBezTo>
                  <a:pt x="74" y="142"/>
                  <a:pt x="74" y="142"/>
                  <a:pt x="74" y="142"/>
                </a:cubicBezTo>
                <a:cubicBezTo>
                  <a:pt x="74" y="141"/>
                  <a:pt x="74" y="141"/>
                  <a:pt x="74" y="141"/>
                </a:cubicBezTo>
                <a:cubicBezTo>
                  <a:pt x="74" y="140"/>
                  <a:pt x="74" y="140"/>
                  <a:pt x="74" y="140"/>
                </a:cubicBezTo>
                <a:cubicBezTo>
                  <a:pt x="72" y="140"/>
                  <a:pt x="72" y="140"/>
                  <a:pt x="72" y="140"/>
                </a:cubicBezTo>
                <a:cubicBezTo>
                  <a:pt x="71" y="138"/>
                  <a:pt x="71" y="138"/>
                  <a:pt x="71" y="138"/>
                </a:cubicBezTo>
                <a:cubicBezTo>
                  <a:pt x="68" y="138"/>
                  <a:pt x="68" y="138"/>
                  <a:pt x="68" y="138"/>
                </a:cubicBezTo>
                <a:cubicBezTo>
                  <a:pt x="67" y="137"/>
                  <a:pt x="67" y="137"/>
                  <a:pt x="67" y="137"/>
                </a:cubicBezTo>
                <a:cubicBezTo>
                  <a:pt x="65" y="138"/>
                  <a:pt x="65" y="138"/>
                  <a:pt x="65" y="138"/>
                </a:cubicBezTo>
                <a:cubicBezTo>
                  <a:pt x="64" y="138"/>
                  <a:pt x="64" y="138"/>
                  <a:pt x="64" y="138"/>
                </a:cubicBezTo>
                <a:cubicBezTo>
                  <a:pt x="63" y="140"/>
                  <a:pt x="63" y="140"/>
                  <a:pt x="63" y="140"/>
                </a:cubicBezTo>
                <a:cubicBezTo>
                  <a:pt x="62" y="141"/>
                  <a:pt x="62" y="141"/>
                  <a:pt x="62" y="141"/>
                </a:cubicBezTo>
                <a:cubicBezTo>
                  <a:pt x="60" y="140"/>
                  <a:pt x="60" y="140"/>
                  <a:pt x="60" y="140"/>
                </a:cubicBezTo>
                <a:cubicBezTo>
                  <a:pt x="59" y="142"/>
                  <a:pt x="59" y="142"/>
                  <a:pt x="59" y="142"/>
                </a:cubicBezTo>
                <a:cubicBezTo>
                  <a:pt x="60" y="143"/>
                  <a:pt x="60" y="143"/>
                  <a:pt x="60" y="143"/>
                </a:cubicBezTo>
                <a:cubicBezTo>
                  <a:pt x="61" y="144"/>
                  <a:pt x="61" y="144"/>
                  <a:pt x="61" y="144"/>
                </a:cubicBezTo>
                <a:cubicBezTo>
                  <a:pt x="60" y="145"/>
                  <a:pt x="60" y="145"/>
                  <a:pt x="60" y="145"/>
                </a:cubicBezTo>
                <a:cubicBezTo>
                  <a:pt x="60" y="148"/>
                  <a:pt x="60" y="148"/>
                  <a:pt x="60" y="148"/>
                </a:cubicBezTo>
                <a:cubicBezTo>
                  <a:pt x="60" y="150"/>
                  <a:pt x="60" y="150"/>
                  <a:pt x="60" y="150"/>
                </a:cubicBezTo>
                <a:cubicBezTo>
                  <a:pt x="62" y="150"/>
                  <a:pt x="62" y="150"/>
                  <a:pt x="62" y="150"/>
                </a:cubicBezTo>
                <a:cubicBezTo>
                  <a:pt x="62" y="153"/>
                  <a:pt x="62" y="153"/>
                  <a:pt x="62" y="153"/>
                </a:cubicBezTo>
                <a:cubicBezTo>
                  <a:pt x="62" y="154"/>
                  <a:pt x="62" y="154"/>
                  <a:pt x="62" y="154"/>
                </a:cubicBezTo>
                <a:cubicBezTo>
                  <a:pt x="62" y="156"/>
                  <a:pt x="62" y="156"/>
                  <a:pt x="62" y="156"/>
                </a:cubicBezTo>
                <a:cubicBezTo>
                  <a:pt x="64" y="157"/>
                  <a:pt x="64" y="157"/>
                  <a:pt x="64" y="157"/>
                </a:cubicBezTo>
                <a:cubicBezTo>
                  <a:pt x="64" y="158"/>
                  <a:pt x="64" y="158"/>
                  <a:pt x="64" y="158"/>
                </a:cubicBezTo>
                <a:cubicBezTo>
                  <a:pt x="62" y="158"/>
                  <a:pt x="62" y="158"/>
                  <a:pt x="62" y="158"/>
                </a:cubicBezTo>
                <a:cubicBezTo>
                  <a:pt x="61" y="160"/>
                  <a:pt x="61" y="160"/>
                  <a:pt x="61" y="160"/>
                </a:cubicBezTo>
                <a:cubicBezTo>
                  <a:pt x="68" y="163"/>
                  <a:pt x="68" y="163"/>
                  <a:pt x="68" y="163"/>
                </a:cubicBezTo>
                <a:cubicBezTo>
                  <a:pt x="70" y="163"/>
                  <a:pt x="70" y="163"/>
                  <a:pt x="70" y="163"/>
                </a:cubicBezTo>
                <a:cubicBezTo>
                  <a:pt x="73" y="161"/>
                  <a:pt x="73" y="161"/>
                  <a:pt x="73" y="161"/>
                </a:cubicBezTo>
                <a:cubicBezTo>
                  <a:pt x="75" y="161"/>
                  <a:pt x="75" y="161"/>
                  <a:pt x="75" y="161"/>
                </a:cubicBezTo>
                <a:cubicBezTo>
                  <a:pt x="76" y="161"/>
                  <a:pt x="76" y="161"/>
                  <a:pt x="76" y="161"/>
                </a:cubicBezTo>
                <a:cubicBezTo>
                  <a:pt x="77" y="161"/>
                  <a:pt x="77" y="161"/>
                  <a:pt x="77" y="161"/>
                </a:cubicBezTo>
                <a:cubicBezTo>
                  <a:pt x="80" y="158"/>
                  <a:pt x="80" y="158"/>
                  <a:pt x="80" y="158"/>
                </a:cubicBezTo>
                <a:cubicBezTo>
                  <a:pt x="80" y="156"/>
                  <a:pt x="80" y="156"/>
                  <a:pt x="80" y="156"/>
                </a:cubicBezTo>
                <a:cubicBezTo>
                  <a:pt x="79" y="154"/>
                  <a:pt x="79" y="154"/>
                  <a:pt x="79" y="154"/>
                </a:cubicBezTo>
                <a:cubicBezTo>
                  <a:pt x="79" y="154"/>
                  <a:pt x="79" y="154"/>
                  <a:pt x="79" y="154"/>
                </a:cubicBezTo>
                <a:cubicBezTo>
                  <a:pt x="82" y="152"/>
                  <a:pt x="82" y="152"/>
                  <a:pt x="82" y="152"/>
                </a:cubicBezTo>
                <a:cubicBezTo>
                  <a:pt x="85" y="150"/>
                  <a:pt x="85" y="150"/>
                  <a:pt x="85" y="150"/>
                </a:cubicBezTo>
                <a:cubicBezTo>
                  <a:pt x="89" y="147"/>
                  <a:pt x="89" y="147"/>
                  <a:pt x="89" y="147"/>
                </a:cubicBezTo>
                <a:cubicBezTo>
                  <a:pt x="91" y="147"/>
                  <a:pt x="91" y="147"/>
                  <a:pt x="91" y="147"/>
                </a:cubicBezTo>
                <a:cubicBezTo>
                  <a:pt x="89" y="148"/>
                  <a:pt x="89" y="148"/>
                  <a:pt x="89" y="148"/>
                </a:cubicBezTo>
                <a:cubicBezTo>
                  <a:pt x="85" y="152"/>
                  <a:pt x="85" y="152"/>
                  <a:pt x="85" y="152"/>
                </a:cubicBezTo>
                <a:cubicBezTo>
                  <a:pt x="82" y="153"/>
                  <a:pt x="82" y="153"/>
                  <a:pt x="82" y="153"/>
                </a:cubicBezTo>
                <a:cubicBezTo>
                  <a:pt x="82" y="154"/>
                  <a:pt x="82" y="154"/>
                  <a:pt x="82" y="154"/>
                </a:cubicBezTo>
                <a:cubicBezTo>
                  <a:pt x="84" y="156"/>
                  <a:pt x="84" y="156"/>
                  <a:pt x="84" y="156"/>
                </a:cubicBezTo>
                <a:cubicBezTo>
                  <a:pt x="84" y="157"/>
                  <a:pt x="84" y="157"/>
                  <a:pt x="84" y="157"/>
                </a:cubicBezTo>
                <a:cubicBezTo>
                  <a:pt x="82" y="160"/>
                  <a:pt x="82" y="160"/>
                  <a:pt x="82" y="160"/>
                </a:cubicBezTo>
                <a:cubicBezTo>
                  <a:pt x="80" y="161"/>
                  <a:pt x="80" y="161"/>
                  <a:pt x="80" y="161"/>
                </a:cubicBezTo>
                <a:cubicBezTo>
                  <a:pt x="80" y="163"/>
                  <a:pt x="80" y="163"/>
                  <a:pt x="80" y="163"/>
                </a:cubicBezTo>
                <a:cubicBezTo>
                  <a:pt x="80" y="166"/>
                  <a:pt x="80" y="166"/>
                  <a:pt x="80" y="166"/>
                </a:cubicBezTo>
                <a:cubicBezTo>
                  <a:pt x="79" y="168"/>
                  <a:pt x="79" y="168"/>
                  <a:pt x="79" y="168"/>
                </a:cubicBezTo>
                <a:cubicBezTo>
                  <a:pt x="80" y="169"/>
                  <a:pt x="80" y="169"/>
                  <a:pt x="80" y="169"/>
                </a:cubicBezTo>
                <a:cubicBezTo>
                  <a:pt x="79" y="171"/>
                  <a:pt x="79" y="171"/>
                  <a:pt x="79" y="171"/>
                </a:cubicBezTo>
                <a:cubicBezTo>
                  <a:pt x="80" y="173"/>
                  <a:pt x="80" y="173"/>
                  <a:pt x="80" y="173"/>
                </a:cubicBezTo>
                <a:cubicBezTo>
                  <a:pt x="77" y="174"/>
                  <a:pt x="77" y="174"/>
                  <a:pt x="77" y="174"/>
                </a:cubicBezTo>
                <a:cubicBezTo>
                  <a:pt x="76" y="175"/>
                  <a:pt x="76" y="175"/>
                  <a:pt x="76" y="175"/>
                </a:cubicBezTo>
                <a:cubicBezTo>
                  <a:pt x="75" y="176"/>
                  <a:pt x="75" y="176"/>
                  <a:pt x="75" y="176"/>
                </a:cubicBezTo>
                <a:cubicBezTo>
                  <a:pt x="74" y="176"/>
                  <a:pt x="74" y="176"/>
                  <a:pt x="74" y="176"/>
                </a:cubicBezTo>
                <a:cubicBezTo>
                  <a:pt x="74" y="177"/>
                  <a:pt x="74" y="177"/>
                  <a:pt x="74" y="177"/>
                </a:cubicBezTo>
                <a:cubicBezTo>
                  <a:pt x="74" y="179"/>
                  <a:pt x="74" y="179"/>
                  <a:pt x="74" y="179"/>
                </a:cubicBezTo>
                <a:cubicBezTo>
                  <a:pt x="74" y="181"/>
                  <a:pt x="74" y="181"/>
                  <a:pt x="74" y="181"/>
                </a:cubicBezTo>
                <a:cubicBezTo>
                  <a:pt x="75" y="181"/>
                  <a:pt x="75" y="181"/>
                  <a:pt x="75" y="181"/>
                </a:cubicBezTo>
                <a:cubicBezTo>
                  <a:pt x="77" y="180"/>
                  <a:pt x="77" y="180"/>
                  <a:pt x="77" y="180"/>
                </a:cubicBezTo>
                <a:cubicBezTo>
                  <a:pt x="78" y="180"/>
                  <a:pt x="78" y="180"/>
                  <a:pt x="78" y="180"/>
                </a:cubicBezTo>
                <a:cubicBezTo>
                  <a:pt x="79" y="182"/>
                  <a:pt x="79" y="182"/>
                  <a:pt x="79" y="182"/>
                </a:cubicBezTo>
                <a:cubicBezTo>
                  <a:pt x="78" y="183"/>
                  <a:pt x="78" y="183"/>
                  <a:pt x="78" y="183"/>
                </a:cubicBezTo>
                <a:cubicBezTo>
                  <a:pt x="75" y="183"/>
                  <a:pt x="75" y="183"/>
                  <a:pt x="75" y="183"/>
                </a:cubicBezTo>
                <a:cubicBezTo>
                  <a:pt x="75" y="184"/>
                  <a:pt x="75" y="184"/>
                  <a:pt x="75" y="184"/>
                </a:cubicBezTo>
                <a:cubicBezTo>
                  <a:pt x="75" y="185"/>
                  <a:pt x="75" y="185"/>
                  <a:pt x="75" y="185"/>
                </a:cubicBezTo>
                <a:cubicBezTo>
                  <a:pt x="75" y="186"/>
                  <a:pt x="75" y="186"/>
                  <a:pt x="75" y="186"/>
                </a:cubicBezTo>
                <a:cubicBezTo>
                  <a:pt x="75" y="187"/>
                  <a:pt x="75" y="187"/>
                  <a:pt x="75" y="187"/>
                </a:cubicBezTo>
                <a:cubicBezTo>
                  <a:pt x="74" y="188"/>
                  <a:pt x="74" y="188"/>
                  <a:pt x="74" y="188"/>
                </a:cubicBezTo>
                <a:cubicBezTo>
                  <a:pt x="73" y="188"/>
                  <a:pt x="73" y="188"/>
                  <a:pt x="73" y="188"/>
                </a:cubicBezTo>
                <a:cubicBezTo>
                  <a:pt x="71" y="189"/>
                  <a:pt x="71" y="189"/>
                  <a:pt x="71" y="189"/>
                </a:cubicBezTo>
                <a:cubicBezTo>
                  <a:pt x="69" y="189"/>
                  <a:pt x="69" y="189"/>
                  <a:pt x="69" y="189"/>
                </a:cubicBezTo>
                <a:cubicBezTo>
                  <a:pt x="69" y="189"/>
                  <a:pt x="69" y="189"/>
                  <a:pt x="69" y="189"/>
                </a:cubicBezTo>
                <a:cubicBezTo>
                  <a:pt x="70" y="190"/>
                  <a:pt x="70" y="190"/>
                  <a:pt x="70" y="190"/>
                </a:cubicBezTo>
                <a:cubicBezTo>
                  <a:pt x="72" y="191"/>
                  <a:pt x="72" y="191"/>
                  <a:pt x="72" y="191"/>
                </a:cubicBezTo>
                <a:cubicBezTo>
                  <a:pt x="73" y="192"/>
                  <a:pt x="73" y="192"/>
                  <a:pt x="73" y="192"/>
                </a:cubicBezTo>
                <a:cubicBezTo>
                  <a:pt x="75" y="190"/>
                  <a:pt x="75" y="190"/>
                  <a:pt x="75" y="190"/>
                </a:cubicBezTo>
                <a:cubicBezTo>
                  <a:pt x="79" y="187"/>
                  <a:pt x="79" y="187"/>
                  <a:pt x="79" y="187"/>
                </a:cubicBezTo>
                <a:cubicBezTo>
                  <a:pt x="80" y="187"/>
                  <a:pt x="80" y="187"/>
                  <a:pt x="80" y="187"/>
                </a:cubicBezTo>
                <a:cubicBezTo>
                  <a:pt x="82" y="187"/>
                  <a:pt x="82" y="187"/>
                  <a:pt x="82" y="187"/>
                </a:cubicBezTo>
                <a:cubicBezTo>
                  <a:pt x="83" y="186"/>
                  <a:pt x="83" y="186"/>
                  <a:pt x="83" y="186"/>
                </a:cubicBezTo>
                <a:cubicBezTo>
                  <a:pt x="86" y="185"/>
                  <a:pt x="86" y="185"/>
                  <a:pt x="86" y="185"/>
                </a:cubicBezTo>
                <a:cubicBezTo>
                  <a:pt x="86" y="186"/>
                  <a:pt x="86" y="186"/>
                  <a:pt x="86" y="186"/>
                </a:cubicBezTo>
                <a:cubicBezTo>
                  <a:pt x="85" y="187"/>
                  <a:pt x="85" y="187"/>
                  <a:pt x="85" y="187"/>
                </a:cubicBezTo>
                <a:cubicBezTo>
                  <a:pt x="85" y="188"/>
                  <a:pt x="85" y="188"/>
                  <a:pt x="85" y="188"/>
                </a:cubicBezTo>
                <a:cubicBezTo>
                  <a:pt x="86" y="188"/>
                  <a:pt x="86" y="188"/>
                  <a:pt x="86" y="188"/>
                </a:cubicBezTo>
                <a:cubicBezTo>
                  <a:pt x="86" y="190"/>
                  <a:pt x="86" y="190"/>
                  <a:pt x="86" y="190"/>
                </a:cubicBezTo>
                <a:cubicBezTo>
                  <a:pt x="86" y="191"/>
                  <a:pt x="86" y="191"/>
                  <a:pt x="86" y="191"/>
                </a:cubicBezTo>
                <a:cubicBezTo>
                  <a:pt x="88" y="192"/>
                  <a:pt x="88" y="192"/>
                  <a:pt x="88" y="192"/>
                </a:cubicBezTo>
                <a:cubicBezTo>
                  <a:pt x="89" y="191"/>
                  <a:pt x="89" y="191"/>
                  <a:pt x="89" y="191"/>
                </a:cubicBezTo>
                <a:cubicBezTo>
                  <a:pt x="90" y="189"/>
                  <a:pt x="90" y="189"/>
                  <a:pt x="90" y="189"/>
                </a:cubicBezTo>
                <a:cubicBezTo>
                  <a:pt x="91" y="190"/>
                  <a:pt x="91" y="190"/>
                  <a:pt x="91" y="190"/>
                </a:cubicBezTo>
                <a:cubicBezTo>
                  <a:pt x="90" y="191"/>
                  <a:pt x="90" y="191"/>
                  <a:pt x="90" y="191"/>
                </a:cubicBezTo>
                <a:cubicBezTo>
                  <a:pt x="92" y="194"/>
                  <a:pt x="92" y="194"/>
                  <a:pt x="92" y="194"/>
                </a:cubicBezTo>
                <a:cubicBezTo>
                  <a:pt x="92" y="197"/>
                  <a:pt x="92" y="197"/>
                  <a:pt x="92" y="197"/>
                </a:cubicBezTo>
                <a:cubicBezTo>
                  <a:pt x="92" y="199"/>
                  <a:pt x="92" y="199"/>
                  <a:pt x="92" y="199"/>
                </a:cubicBezTo>
                <a:cubicBezTo>
                  <a:pt x="93" y="201"/>
                  <a:pt x="93" y="201"/>
                  <a:pt x="93" y="201"/>
                </a:cubicBezTo>
                <a:cubicBezTo>
                  <a:pt x="94" y="201"/>
                  <a:pt x="94" y="201"/>
                  <a:pt x="94" y="201"/>
                </a:cubicBezTo>
                <a:cubicBezTo>
                  <a:pt x="95" y="199"/>
                  <a:pt x="95" y="199"/>
                  <a:pt x="95" y="199"/>
                </a:cubicBezTo>
                <a:cubicBezTo>
                  <a:pt x="95" y="197"/>
                  <a:pt x="95" y="197"/>
                  <a:pt x="95" y="197"/>
                </a:cubicBezTo>
                <a:cubicBezTo>
                  <a:pt x="96" y="194"/>
                  <a:pt x="96" y="194"/>
                  <a:pt x="96" y="194"/>
                </a:cubicBezTo>
                <a:cubicBezTo>
                  <a:pt x="97" y="192"/>
                  <a:pt x="97" y="192"/>
                  <a:pt x="97" y="192"/>
                </a:cubicBezTo>
                <a:cubicBezTo>
                  <a:pt x="99" y="190"/>
                  <a:pt x="99" y="190"/>
                  <a:pt x="99" y="190"/>
                </a:cubicBezTo>
                <a:cubicBezTo>
                  <a:pt x="100" y="190"/>
                  <a:pt x="100" y="190"/>
                  <a:pt x="100" y="190"/>
                </a:cubicBezTo>
                <a:cubicBezTo>
                  <a:pt x="102" y="189"/>
                  <a:pt x="102" y="189"/>
                  <a:pt x="102" y="189"/>
                </a:cubicBezTo>
                <a:cubicBezTo>
                  <a:pt x="105" y="189"/>
                  <a:pt x="105" y="189"/>
                  <a:pt x="105" y="189"/>
                </a:cubicBezTo>
                <a:cubicBezTo>
                  <a:pt x="102" y="190"/>
                  <a:pt x="102" y="190"/>
                  <a:pt x="102" y="190"/>
                </a:cubicBezTo>
                <a:cubicBezTo>
                  <a:pt x="99" y="193"/>
                  <a:pt x="99" y="193"/>
                  <a:pt x="99" y="193"/>
                </a:cubicBezTo>
                <a:cubicBezTo>
                  <a:pt x="99" y="194"/>
                  <a:pt x="99" y="194"/>
                  <a:pt x="99" y="194"/>
                </a:cubicBezTo>
                <a:cubicBezTo>
                  <a:pt x="102" y="197"/>
                  <a:pt x="102" y="197"/>
                  <a:pt x="102" y="197"/>
                </a:cubicBezTo>
                <a:cubicBezTo>
                  <a:pt x="103" y="197"/>
                  <a:pt x="103" y="197"/>
                  <a:pt x="103" y="197"/>
                </a:cubicBezTo>
                <a:cubicBezTo>
                  <a:pt x="106" y="196"/>
                  <a:pt x="106" y="196"/>
                  <a:pt x="106" y="196"/>
                </a:cubicBezTo>
                <a:cubicBezTo>
                  <a:pt x="110" y="195"/>
                  <a:pt x="110" y="195"/>
                  <a:pt x="110" y="195"/>
                </a:cubicBezTo>
                <a:cubicBezTo>
                  <a:pt x="112" y="194"/>
                  <a:pt x="112" y="194"/>
                  <a:pt x="112" y="194"/>
                </a:cubicBezTo>
                <a:cubicBezTo>
                  <a:pt x="113" y="194"/>
                  <a:pt x="113" y="194"/>
                  <a:pt x="113" y="194"/>
                </a:cubicBezTo>
                <a:cubicBezTo>
                  <a:pt x="116" y="192"/>
                  <a:pt x="116" y="192"/>
                  <a:pt x="116" y="192"/>
                </a:cubicBezTo>
                <a:cubicBezTo>
                  <a:pt x="118" y="192"/>
                  <a:pt x="118" y="192"/>
                  <a:pt x="118" y="192"/>
                </a:cubicBezTo>
                <a:cubicBezTo>
                  <a:pt x="116" y="193"/>
                  <a:pt x="116" y="193"/>
                  <a:pt x="116" y="193"/>
                </a:cubicBezTo>
                <a:cubicBezTo>
                  <a:pt x="114" y="195"/>
                  <a:pt x="114" y="195"/>
                  <a:pt x="114" y="195"/>
                </a:cubicBezTo>
                <a:cubicBezTo>
                  <a:pt x="114" y="196"/>
                  <a:pt x="114" y="196"/>
                  <a:pt x="114" y="196"/>
                </a:cubicBezTo>
                <a:cubicBezTo>
                  <a:pt x="113" y="198"/>
                  <a:pt x="113" y="198"/>
                  <a:pt x="113" y="198"/>
                </a:cubicBezTo>
                <a:cubicBezTo>
                  <a:pt x="107" y="201"/>
                  <a:pt x="107" y="201"/>
                  <a:pt x="107" y="201"/>
                </a:cubicBezTo>
                <a:cubicBezTo>
                  <a:pt x="105" y="203"/>
                  <a:pt x="105" y="203"/>
                  <a:pt x="105" y="203"/>
                </a:cubicBezTo>
                <a:cubicBezTo>
                  <a:pt x="103" y="206"/>
                  <a:pt x="103" y="206"/>
                  <a:pt x="103" y="206"/>
                </a:cubicBezTo>
                <a:cubicBezTo>
                  <a:pt x="103" y="208"/>
                  <a:pt x="103" y="208"/>
                  <a:pt x="103" y="208"/>
                </a:cubicBezTo>
                <a:cubicBezTo>
                  <a:pt x="103" y="209"/>
                  <a:pt x="103" y="209"/>
                  <a:pt x="103" y="209"/>
                </a:cubicBezTo>
                <a:cubicBezTo>
                  <a:pt x="105" y="211"/>
                  <a:pt x="105" y="211"/>
                  <a:pt x="105" y="211"/>
                </a:cubicBezTo>
                <a:cubicBezTo>
                  <a:pt x="102" y="210"/>
                  <a:pt x="102" y="210"/>
                  <a:pt x="102" y="210"/>
                </a:cubicBezTo>
                <a:cubicBezTo>
                  <a:pt x="101" y="211"/>
                  <a:pt x="101" y="211"/>
                  <a:pt x="101" y="211"/>
                </a:cubicBezTo>
                <a:cubicBezTo>
                  <a:pt x="99" y="213"/>
                  <a:pt x="99" y="213"/>
                  <a:pt x="99" y="213"/>
                </a:cubicBezTo>
                <a:cubicBezTo>
                  <a:pt x="98" y="215"/>
                  <a:pt x="98" y="215"/>
                  <a:pt x="98" y="215"/>
                </a:cubicBezTo>
                <a:cubicBezTo>
                  <a:pt x="96" y="218"/>
                  <a:pt x="96" y="218"/>
                  <a:pt x="96" y="218"/>
                </a:cubicBezTo>
                <a:cubicBezTo>
                  <a:pt x="94" y="220"/>
                  <a:pt x="94" y="220"/>
                  <a:pt x="94" y="220"/>
                </a:cubicBezTo>
                <a:cubicBezTo>
                  <a:pt x="95" y="221"/>
                  <a:pt x="95" y="221"/>
                  <a:pt x="95" y="221"/>
                </a:cubicBezTo>
                <a:cubicBezTo>
                  <a:pt x="96" y="222"/>
                  <a:pt x="96" y="222"/>
                  <a:pt x="96" y="222"/>
                </a:cubicBezTo>
                <a:cubicBezTo>
                  <a:pt x="95" y="224"/>
                  <a:pt x="95" y="224"/>
                  <a:pt x="95" y="224"/>
                </a:cubicBezTo>
                <a:cubicBezTo>
                  <a:pt x="94" y="223"/>
                  <a:pt x="94" y="223"/>
                  <a:pt x="94" y="223"/>
                </a:cubicBezTo>
                <a:cubicBezTo>
                  <a:pt x="94" y="222"/>
                  <a:pt x="94" y="222"/>
                  <a:pt x="94" y="222"/>
                </a:cubicBezTo>
                <a:cubicBezTo>
                  <a:pt x="92" y="222"/>
                  <a:pt x="92" y="222"/>
                  <a:pt x="92" y="222"/>
                </a:cubicBezTo>
                <a:cubicBezTo>
                  <a:pt x="91" y="224"/>
                  <a:pt x="91" y="224"/>
                  <a:pt x="91" y="224"/>
                </a:cubicBezTo>
                <a:cubicBezTo>
                  <a:pt x="88" y="225"/>
                  <a:pt x="88" y="225"/>
                  <a:pt x="88" y="225"/>
                </a:cubicBezTo>
                <a:cubicBezTo>
                  <a:pt x="89" y="226"/>
                  <a:pt x="89" y="226"/>
                  <a:pt x="89" y="226"/>
                </a:cubicBezTo>
                <a:cubicBezTo>
                  <a:pt x="88" y="228"/>
                  <a:pt x="88" y="228"/>
                  <a:pt x="88" y="228"/>
                </a:cubicBezTo>
                <a:cubicBezTo>
                  <a:pt x="87" y="227"/>
                  <a:pt x="87" y="227"/>
                  <a:pt x="87" y="227"/>
                </a:cubicBezTo>
                <a:cubicBezTo>
                  <a:pt x="86" y="226"/>
                  <a:pt x="86" y="226"/>
                  <a:pt x="86" y="226"/>
                </a:cubicBezTo>
                <a:cubicBezTo>
                  <a:pt x="85" y="227"/>
                  <a:pt x="85" y="227"/>
                  <a:pt x="85" y="227"/>
                </a:cubicBezTo>
                <a:cubicBezTo>
                  <a:pt x="81" y="231"/>
                  <a:pt x="81" y="231"/>
                  <a:pt x="81" y="231"/>
                </a:cubicBezTo>
                <a:cubicBezTo>
                  <a:pt x="79" y="233"/>
                  <a:pt x="79" y="233"/>
                  <a:pt x="79" y="233"/>
                </a:cubicBezTo>
                <a:cubicBezTo>
                  <a:pt x="80" y="234"/>
                  <a:pt x="80" y="234"/>
                  <a:pt x="80" y="234"/>
                </a:cubicBezTo>
                <a:cubicBezTo>
                  <a:pt x="79" y="235"/>
                  <a:pt x="79" y="235"/>
                  <a:pt x="79" y="235"/>
                </a:cubicBezTo>
                <a:cubicBezTo>
                  <a:pt x="77" y="234"/>
                  <a:pt x="77" y="234"/>
                  <a:pt x="77" y="234"/>
                </a:cubicBezTo>
                <a:cubicBezTo>
                  <a:pt x="77" y="232"/>
                  <a:pt x="77" y="232"/>
                  <a:pt x="77" y="232"/>
                </a:cubicBezTo>
                <a:cubicBezTo>
                  <a:pt x="74" y="233"/>
                  <a:pt x="74" y="233"/>
                  <a:pt x="74" y="233"/>
                </a:cubicBezTo>
                <a:cubicBezTo>
                  <a:pt x="72" y="235"/>
                  <a:pt x="72" y="235"/>
                  <a:pt x="72" y="235"/>
                </a:cubicBezTo>
                <a:cubicBezTo>
                  <a:pt x="70" y="236"/>
                  <a:pt x="70" y="236"/>
                  <a:pt x="70" y="236"/>
                </a:cubicBezTo>
                <a:cubicBezTo>
                  <a:pt x="70" y="237"/>
                  <a:pt x="70" y="237"/>
                  <a:pt x="70" y="237"/>
                </a:cubicBezTo>
                <a:cubicBezTo>
                  <a:pt x="68" y="238"/>
                  <a:pt x="68" y="238"/>
                  <a:pt x="68" y="238"/>
                </a:cubicBezTo>
                <a:cubicBezTo>
                  <a:pt x="66" y="238"/>
                  <a:pt x="66" y="238"/>
                  <a:pt x="66" y="238"/>
                </a:cubicBezTo>
                <a:cubicBezTo>
                  <a:pt x="63" y="241"/>
                  <a:pt x="63" y="241"/>
                  <a:pt x="63" y="241"/>
                </a:cubicBezTo>
                <a:cubicBezTo>
                  <a:pt x="58" y="242"/>
                  <a:pt x="58" y="242"/>
                  <a:pt x="58" y="242"/>
                </a:cubicBezTo>
                <a:cubicBezTo>
                  <a:pt x="55" y="245"/>
                  <a:pt x="55" y="245"/>
                  <a:pt x="55" y="245"/>
                </a:cubicBezTo>
                <a:cubicBezTo>
                  <a:pt x="54" y="248"/>
                  <a:pt x="54" y="248"/>
                  <a:pt x="54" y="248"/>
                </a:cubicBezTo>
                <a:cubicBezTo>
                  <a:pt x="54" y="249"/>
                  <a:pt x="54" y="249"/>
                  <a:pt x="54" y="249"/>
                </a:cubicBezTo>
                <a:cubicBezTo>
                  <a:pt x="54" y="250"/>
                  <a:pt x="54" y="250"/>
                  <a:pt x="54" y="250"/>
                </a:cubicBezTo>
                <a:cubicBezTo>
                  <a:pt x="54" y="252"/>
                  <a:pt x="54" y="252"/>
                  <a:pt x="54" y="252"/>
                </a:cubicBezTo>
                <a:cubicBezTo>
                  <a:pt x="54" y="252"/>
                  <a:pt x="54" y="252"/>
                  <a:pt x="54" y="252"/>
                </a:cubicBezTo>
                <a:cubicBezTo>
                  <a:pt x="52" y="250"/>
                  <a:pt x="52" y="250"/>
                  <a:pt x="52" y="250"/>
                </a:cubicBezTo>
                <a:cubicBezTo>
                  <a:pt x="51" y="250"/>
                  <a:pt x="51" y="250"/>
                  <a:pt x="51" y="250"/>
                </a:cubicBezTo>
                <a:cubicBezTo>
                  <a:pt x="51" y="251"/>
                  <a:pt x="51" y="251"/>
                  <a:pt x="51" y="251"/>
                </a:cubicBezTo>
                <a:cubicBezTo>
                  <a:pt x="51" y="253"/>
                  <a:pt x="51" y="253"/>
                  <a:pt x="51" y="253"/>
                </a:cubicBezTo>
                <a:cubicBezTo>
                  <a:pt x="50" y="253"/>
                  <a:pt x="50" y="253"/>
                  <a:pt x="50" y="253"/>
                </a:cubicBezTo>
                <a:cubicBezTo>
                  <a:pt x="49" y="252"/>
                  <a:pt x="49" y="252"/>
                  <a:pt x="49" y="252"/>
                </a:cubicBezTo>
                <a:cubicBezTo>
                  <a:pt x="49" y="250"/>
                  <a:pt x="49" y="250"/>
                  <a:pt x="49" y="250"/>
                </a:cubicBezTo>
                <a:cubicBezTo>
                  <a:pt x="50" y="249"/>
                  <a:pt x="50" y="249"/>
                  <a:pt x="50" y="249"/>
                </a:cubicBezTo>
                <a:cubicBezTo>
                  <a:pt x="49" y="248"/>
                  <a:pt x="49" y="248"/>
                  <a:pt x="49" y="248"/>
                </a:cubicBezTo>
                <a:cubicBezTo>
                  <a:pt x="47" y="248"/>
                  <a:pt x="47" y="248"/>
                  <a:pt x="47" y="248"/>
                </a:cubicBezTo>
                <a:cubicBezTo>
                  <a:pt x="46" y="248"/>
                  <a:pt x="46" y="248"/>
                  <a:pt x="46" y="248"/>
                </a:cubicBezTo>
                <a:cubicBezTo>
                  <a:pt x="44" y="248"/>
                  <a:pt x="44" y="248"/>
                  <a:pt x="44" y="248"/>
                </a:cubicBezTo>
                <a:cubicBezTo>
                  <a:pt x="41" y="249"/>
                  <a:pt x="41" y="249"/>
                  <a:pt x="41" y="249"/>
                </a:cubicBezTo>
                <a:cubicBezTo>
                  <a:pt x="39" y="250"/>
                  <a:pt x="39" y="250"/>
                  <a:pt x="39" y="250"/>
                </a:cubicBezTo>
                <a:cubicBezTo>
                  <a:pt x="38" y="251"/>
                  <a:pt x="38" y="251"/>
                  <a:pt x="38" y="251"/>
                </a:cubicBezTo>
                <a:cubicBezTo>
                  <a:pt x="35" y="252"/>
                  <a:pt x="35" y="252"/>
                  <a:pt x="35" y="252"/>
                </a:cubicBezTo>
                <a:cubicBezTo>
                  <a:pt x="33" y="254"/>
                  <a:pt x="33" y="254"/>
                  <a:pt x="33" y="254"/>
                </a:cubicBezTo>
                <a:cubicBezTo>
                  <a:pt x="30" y="256"/>
                  <a:pt x="30" y="256"/>
                  <a:pt x="30" y="256"/>
                </a:cubicBezTo>
                <a:cubicBezTo>
                  <a:pt x="31" y="257"/>
                  <a:pt x="31" y="257"/>
                  <a:pt x="31" y="257"/>
                </a:cubicBezTo>
                <a:cubicBezTo>
                  <a:pt x="30" y="258"/>
                  <a:pt x="30" y="258"/>
                  <a:pt x="30" y="258"/>
                </a:cubicBezTo>
                <a:cubicBezTo>
                  <a:pt x="29" y="258"/>
                  <a:pt x="29" y="258"/>
                  <a:pt x="29" y="258"/>
                </a:cubicBezTo>
                <a:cubicBezTo>
                  <a:pt x="27" y="259"/>
                  <a:pt x="27" y="259"/>
                  <a:pt x="27" y="259"/>
                </a:cubicBezTo>
                <a:cubicBezTo>
                  <a:pt x="25" y="260"/>
                  <a:pt x="25" y="260"/>
                  <a:pt x="25" y="260"/>
                </a:cubicBezTo>
                <a:cubicBezTo>
                  <a:pt x="25" y="261"/>
                  <a:pt x="25" y="261"/>
                  <a:pt x="25" y="261"/>
                </a:cubicBezTo>
                <a:cubicBezTo>
                  <a:pt x="24" y="261"/>
                  <a:pt x="24" y="261"/>
                  <a:pt x="24" y="261"/>
                </a:cubicBezTo>
                <a:cubicBezTo>
                  <a:pt x="22" y="261"/>
                  <a:pt x="22" y="261"/>
                  <a:pt x="22" y="261"/>
                </a:cubicBezTo>
                <a:cubicBezTo>
                  <a:pt x="20" y="261"/>
                  <a:pt x="20" y="261"/>
                  <a:pt x="20" y="261"/>
                </a:cubicBezTo>
                <a:cubicBezTo>
                  <a:pt x="20" y="263"/>
                  <a:pt x="20" y="263"/>
                  <a:pt x="20" y="263"/>
                </a:cubicBezTo>
                <a:cubicBezTo>
                  <a:pt x="19" y="265"/>
                  <a:pt x="19" y="265"/>
                  <a:pt x="19" y="265"/>
                </a:cubicBezTo>
                <a:cubicBezTo>
                  <a:pt x="20" y="266"/>
                  <a:pt x="20" y="266"/>
                  <a:pt x="20" y="266"/>
                </a:cubicBezTo>
                <a:cubicBezTo>
                  <a:pt x="21" y="265"/>
                  <a:pt x="21" y="265"/>
                  <a:pt x="21" y="265"/>
                </a:cubicBezTo>
                <a:cubicBezTo>
                  <a:pt x="22" y="264"/>
                  <a:pt x="22" y="264"/>
                  <a:pt x="22" y="264"/>
                </a:cubicBezTo>
                <a:cubicBezTo>
                  <a:pt x="21" y="263"/>
                  <a:pt x="21" y="263"/>
                  <a:pt x="21" y="263"/>
                </a:cubicBezTo>
                <a:cubicBezTo>
                  <a:pt x="23" y="262"/>
                  <a:pt x="23" y="262"/>
                  <a:pt x="23" y="262"/>
                </a:cubicBezTo>
                <a:cubicBezTo>
                  <a:pt x="23" y="263"/>
                  <a:pt x="23" y="263"/>
                  <a:pt x="23" y="263"/>
                </a:cubicBezTo>
                <a:cubicBezTo>
                  <a:pt x="23" y="264"/>
                  <a:pt x="23" y="264"/>
                  <a:pt x="23" y="264"/>
                </a:cubicBezTo>
                <a:cubicBezTo>
                  <a:pt x="23" y="265"/>
                  <a:pt x="23" y="265"/>
                  <a:pt x="23" y="265"/>
                </a:cubicBezTo>
                <a:cubicBezTo>
                  <a:pt x="25" y="265"/>
                  <a:pt x="25" y="265"/>
                  <a:pt x="25" y="265"/>
                </a:cubicBezTo>
                <a:cubicBezTo>
                  <a:pt x="27" y="262"/>
                  <a:pt x="27" y="262"/>
                  <a:pt x="27" y="262"/>
                </a:cubicBezTo>
                <a:cubicBezTo>
                  <a:pt x="28" y="261"/>
                  <a:pt x="28" y="261"/>
                  <a:pt x="28" y="261"/>
                </a:cubicBezTo>
                <a:cubicBezTo>
                  <a:pt x="28" y="263"/>
                  <a:pt x="28" y="263"/>
                  <a:pt x="28" y="263"/>
                </a:cubicBezTo>
                <a:cubicBezTo>
                  <a:pt x="28" y="264"/>
                  <a:pt x="28" y="264"/>
                  <a:pt x="28" y="264"/>
                </a:cubicBezTo>
                <a:cubicBezTo>
                  <a:pt x="28" y="265"/>
                  <a:pt x="28" y="265"/>
                  <a:pt x="28" y="265"/>
                </a:cubicBezTo>
                <a:cubicBezTo>
                  <a:pt x="30" y="264"/>
                  <a:pt x="30" y="264"/>
                  <a:pt x="30" y="264"/>
                </a:cubicBezTo>
                <a:cubicBezTo>
                  <a:pt x="31" y="263"/>
                  <a:pt x="31" y="263"/>
                  <a:pt x="31" y="263"/>
                </a:cubicBezTo>
                <a:cubicBezTo>
                  <a:pt x="31" y="264"/>
                  <a:pt x="31" y="264"/>
                  <a:pt x="31" y="264"/>
                </a:cubicBezTo>
                <a:cubicBezTo>
                  <a:pt x="32" y="264"/>
                  <a:pt x="32" y="264"/>
                  <a:pt x="32" y="264"/>
                </a:cubicBezTo>
                <a:cubicBezTo>
                  <a:pt x="32" y="263"/>
                  <a:pt x="32" y="263"/>
                  <a:pt x="32" y="263"/>
                </a:cubicBezTo>
                <a:cubicBezTo>
                  <a:pt x="34" y="262"/>
                  <a:pt x="34" y="262"/>
                  <a:pt x="34" y="262"/>
                </a:cubicBezTo>
                <a:cubicBezTo>
                  <a:pt x="36" y="262"/>
                  <a:pt x="36" y="262"/>
                  <a:pt x="36" y="262"/>
                </a:cubicBezTo>
                <a:cubicBezTo>
                  <a:pt x="38" y="261"/>
                  <a:pt x="38" y="261"/>
                  <a:pt x="38" y="261"/>
                </a:cubicBezTo>
                <a:cubicBezTo>
                  <a:pt x="39" y="258"/>
                  <a:pt x="39" y="258"/>
                  <a:pt x="39" y="258"/>
                </a:cubicBezTo>
                <a:cubicBezTo>
                  <a:pt x="38" y="257"/>
                  <a:pt x="38" y="257"/>
                  <a:pt x="38" y="257"/>
                </a:cubicBezTo>
                <a:cubicBezTo>
                  <a:pt x="40" y="256"/>
                  <a:pt x="40" y="256"/>
                  <a:pt x="40" y="256"/>
                </a:cubicBezTo>
                <a:cubicBezTo>
                  <a:pt x="42" y="254"/>
                  <a:pt x="42" y="254"/>
                  <a:pt x="42" y="254"/>
                </a:cubicBezTo>
                <a:cubicBezTo>
                  <a:pt x="43" y="254"/>
                  <a:pt x="43" y="254"/>
                  <a:pt x="43" y="254"/>
                </a:cubicBezTo>
                <a:cubicBezTo>
                  <a:pt x="45" y="256"/>
                  <a:pt x="45" y="256"/>
                  <a:pt x="45" y="256"/>
                </a:cubicBezTo>
                <a:cubicBezTo>
                  <a:pt x="44" y="256"/>
                  <a:pt x="44" y="256"/>
                  <a:pt x="44" y="256"/>
                </a:cubicBezTo>
                <a:cubicBezTo>
                  <a:pt x="43" y="257"/>
                  <a:pt x="43" y="257"/>
                  <a:pt x="43" y="257"/>
                </a:cubicBezTo>
                <a:cubicBezTo>
                  <a:pt x="41" y="258"/>
                  <a:pt x="41" y="258"/>
                  <a:pt x="41" y="258"/>
                </a:cubicBezTo>
                <a:cubicBezTo>
                  <a:pt x="41" y="260"/>
                  <a:pt x="41" y="260"/>
                  <a:pt x="41" y="260"/>
                </a:cubicBezTo>
                <a:cubicBezTo>
                  <a:pt x="42" y="261"/>
                  <a:pt x="42" y="261"/>
                  <a:pt x="42" y="261"/>
                </a:cubicBezTo>
                <a:cubicBezTo>
                  <a:pt x="45" y="259"/>
                  <a:pt x="45" y="259"/>
                  <a:pt x="45" y="259"/>
                </a:cubicBezTo>
                <a:cubicBezTo>
                  <a:pt x="45" y="257"/>
                  <a:pt x="45" y="257"/>
                  <a:pt x="45" y="257"/>
                </a:cubicBezTo>
                <a:cubicBezTo>
                  <a:pt x="47" y="257"/>
                  <a:pt x="47" y="257"/>
                  <a:pt x="47" y="257"/>
                </a:cubicBezTo>
                <a:cubicBezTo>
                  <a:pt x="47" y="258"/>
                  <a:pt x="47" y="258"/>
                  <a:pt x="47" y="258"/>
                </a:cubicBezTo>
                <a:cubicBezTo>
                  <a:pt x="48" y="256"/>
                  <a:pt x="48" y="256"/>
                  <a:pt x="48" y="256"/>
                </a:cubicBezTo>
                <a:cubicBezTo>
                  <a:pt x="49" y="257"/>
                  <a:pt x="49" y="257"/>
                  <a:pt x="49" y="257"/>
                </a:cubicBezTo>
                <a:cubicBezTo>
                  <a:pt x="49" y="258"/>
                  <a:pt x="49" y="258"/>
                  <a:pt x="49" y="258"/>
                </a:cubicBezTo>
                <a:cubicBezTo>
                  <a:pt x="48" y="259"/>
                  <a:pt x="48" y="259"/>
                  <a:pt x="48" y="259"/>
                </a:cubicBezTo>
                <a:cubicBezTo>
                  <a:pt x="49" y="259"/>
                  <a:pt x="49" y="259"/>
                  <a:pt x="49" y="259"/>
                </a:cubicBezTo>
                <a:cubicBezTo>
                  <a:pt x="51" y="257"/>
                  <a:pt x="51" y="257"/>
                  <a:pt x="51" y="257"/>
                </a:cubicBezTo>
                <a:cubicBezTo>
                  <a:pt x="52" y="257"/>
                  <a:pt x="52" y="257"/>
                  <a:pt x="52" y="257"/>
                </a:cubicBezTo>
                <a:cubicBezTo>
                  <a:pt x="54" y="256"/>
                  <a:pt x="54" y="256"/>
                  <a:pt x="54" y="256"/>
                </a:cubicBezTo>
                <a:cubicBezTo>
                  <a:pt x="55" y="256"/>
                  <a:pt x="55" y="256"/>
                  <a:pt x="55" y="256"/>
                </a:cubicBezTo>
                <a:cubicBezTo>
                  <a:pt x="57" y="253"/>
                  <a:pt x="57" y="253"/>
                  <a:pt x="57" y="253"/>
                </a:cubicBezTo>
                <a:cubicBezTo>
                  <a:pt x="59" y="252"/>
                  <a:pt x="59" y="252"/>
                  <a:pt x="59" y="252"/>
                </a:cubicBezTo>
                <a:cubicBezTo>
                  <a:pt x="60" y="253"/>
                  <a:pt x="60" y="253"/>
                  <a:pt x="60" y="253"/>
                </a:cubicBezTo>
                <a:cubicBezTo>
                  <a:pt x="60" y="254"/>
                  <a:pt x="60" y="254"/>
                  <a:pt x="60" y="254"/>
                </a:cubicBezTo>
                <a:cubicBezTo>
                  <a:pt x="59" y="256"/>
                  <a:pt x="59" y="256"/>
                  <a:pt x="59" y="256"/>
                </a:cubicBezTo>
                <a:cubicBezTo>
                  <a:pt x="58" y="258"/>
                  <a:pt x="58" y="258"/>
                  <a:pt x="58" y="258"/>
                </a:cubicBezTo>
                <a:cubicBezTo>
                  <a:pt x="58" y="259"/>
                  <a:pt x="58" y="259"/>
                  <a:pt x="58" y="259"/>
                </a:cubicBezTo>
                <a:cubicBezTo>
                  <a:pt x="59" y="259"/>
                  <a:pt x="59" y="259"/>
                  <a:pt x="59" y="259"/>
                </a:cubicBezTo>
                <a:cubicBezTo>
                  <a:pt x="62" y="256"/>
                  <a:pt x="62" y="256"/>
                  <a:pt x="62" y="256"/>
                </a:cubicBezTo>
                <a:cubicBezTo>
                  <a:pt x="62" y="253"/>
                  <a:pt x="62" y="253"/>
                  <a:pt x="62" y="253"/>
                </a:cubicBezTo>
                <a:cubicBezTo>
                  <a:pt x="62" y="252"/>
                  <a:pt x="62" y="252"/>
                  <a:pt x="62" y="252"/>
                </a:cubicBezTo>
                <a:cubicBezTo>
                  <a:pt x="63" y="254"/>
                  <a:pt x="63" y="254"/>
                  <a:pt x="63" y="254"/>
                </a:cubicBezTo>
                <a:cubicBezTo>
                  <a:pt x="64" y="253"/>
                  <a:pt x="64" y="253"/>
                  <a:pt x="64" y="253"/>
                </a:cubicBezTo>
                <a:cubicBezTo>
                  <a:pt x="66" y="253"/>
                  <a:pt x="66" y="253"/>
                  <a:pt x="66" y="253"/>
                </a:cubicBezTo>
                <a:cubicBezTo>
                  <a:pt x="68" y="253"/>
                  <a:pt x="68" y="253"/>
                  <a:pt x="68" y="253"/>
                </a:cubicBezTo>
                <a:cubicBezTo>
                  <a:pt x="70" y="251"/>
                  <a:pt x="70" y="251"/>
                  <a:pt x="70" y="251"/>
                </a:cubicBezTo>
                <a:cubicBezTo>
                  <a:pt x="70" y="251"/>
                  <a:pt x="70" y="251"/>
                  <a:pt x="70" y="251"/>
                </a:cubicBezTo>
                <a:cubicBezTo>
                  <a:pt x="71" y="251"/>
                  <a:pt x="71" y="251"/>
                  <a:pt x="71" y="251"/>
                </a:cubicBezTo>
                <a:cubicBezTo>
                  <a:pt x="72" y="249"/>
                  <a:pt x="72" y="249"/>
                  <a:pt x="72" y="249"/>
                </a:cubicBezTo>
                <a:cubicBezTo>
                  <a:pt x="73" y="248"/>
                  <a:pt x="73" y="248"/>
                  <a:pt x="73" y="248"/>
                </a:cubicBezTo>
                <a:cubicBezTo>
                  <a:pt x="73" y="249"/>
                  <a:pt x="73" y="249"/>
                  <a:pt x="73" y="249"/>
                </a:cubicBezTo>
                <a:cubicBezTo>
                  <a:pt x="73" y="250"/>
                  <a:pt x="73" y="250"/>
                  <a:pt x="73" y="250"/>
                </a:cubicBezTo>
                <a:cubicBezTo>
                  <a:pt x="73" y="252"/>
                  <a:pt x="73" y="252"/>
                  <a:pt x="73" y="252"/>
                </a:cubicBezTo>
                <a:cubicBezTo>
                  <a:pt x="74" y="251"/>
                  <a:pt x="74" y="251"/>
                  <a:pt x="74" y="251"/>
                </a:cubicBezTo>
                <a:cubicBezTo>
                  <a:pt x="76" y="250"/>
                  <a:pt x="76" y="250"/>
                  <a:pt x="76" y="250"/>
                </a:cubicBezTo>
                <a:cubicBezTo>
                  <a:pt x="75" y="249"/>
                  <a:pt x="75" y="249"/>
                  <a:pt x="75" y="249"/>
                </a:cubicBezTo>
                <a:cubicBezTo>
                  <a:pt x="76" y="248"/>
                  <a:pt x="76" y="248"/>
                  <a:pt x="76" y="248"/>
                </a:cubicBezTo>
                <a:cubicBezTo>
                  <a:pt x="76" y="247"/>
                  <a:pt x="76" y="247"/>
                  <a:pt x="76" y="247"/>
                </a:cubicBezTo>
                <a:cubicBezTo>
                  <a:pt x="73" y="247"/>
                  <a:pt x="73" y="247"/>
                  <a:pt x="73" y="247"/>
                </a:cubicBezTo>
                <a:cubicBezTo>
                  <a:pt x="73" y="246"/>
                  <a:pt x="73" y="246"/>
                  <a:pt x="73" y="246"/>
                </a:cubicBezTo>
                <a:cubicBezTo>
                  <a:pt x="75" y="246"/>
                  <a:pt x="75" y="246"/>
                  <a:pt x="75" y="246"/>
                </a:cubicBezTo>
                <a:cubicBezTo>
                  <a:pt x="78" y="244"/>
                  <a:pt x="78" y="244"/>
                  <a:pt x="78" y="244"/>
                </a:cubicBezTo>
                <a:cubicBezTo>
                  <a:pt x="82" y="244"/>
                  <a:pt x="82" y="244"/>
                  <a:pt x="82" y="244"/>
                </a:cubicBezTo>
                <a:cubicBezTo>
                  <a:pt x="83" y="243"/>
                  <a:pt x="83" y="243"/>
                  <a:pt x="83" y="243"/>
                </a:cubicBezTo>
                <a:cubicBezTo>
                  <a:pt x="83" y="242"/>
                  <a:pt x="83" y="242"/>
                  <a:pt x="83" y="242"/>
                </a:cubicBezTo>
                <a:cubicBezTo>
                  <a:pt x="82" y="242"/>
                  <a:pt x="82" y="242"/>
                  <a:pt x="82" y="242"/>
                </a:cubicBezTo>
                <a:cubicBezTo>
                  <a:pt x="83" y="241"/>
                  <a:pt x="83" y="241"/>
                  <a:pt x="83" y="241"/>
                </a:cubicBezTo>
                <a:cubicBezTo>
                  <a:pt x="85" y="241"/>
                  <a:pt x="85" y="241"/>
                  <a:pt x="85" y="241"/>
                </a:cubicBezTo>
                <a:cubicBezTo>
                  <a:pt x="86" y="240"/>
                  <a:pt x="86" y="240"/>
                  <a:pt x="86" y="240"/>
                </a:cubicBezTo>
                <a:cubicBezTo>
                  <a:pt x="87" y="240"/>
                  <a:pt x="87" y="240"/>
                  <a:pt x="87" y="240"/>
                </a:cubicBezTo>
                <a:cubicBezTo>
                  <a:pt x="87" y="242"/>
                  <a:pt x="87" y="242"/>
                  <a:pt x="87" y="242"/>
                </a:cubicBezTo>
                <a:cubicBezTo>
                  <a:pt x="88" y="242"/>
                  <a:pt x="88" y="242"/>
                  <a:pt x="88" y="242"/>
                </a:cubicBezTo>
                <a:cubicBezTo>
                  <a:pt x="89" y="240"/>
                  <a:pt x="89" y="240"/>
                  <a:pt x="89" y="240"/>
                </a:cubicBezTo>
                <a:cubicBezTo>
                  <a:pt x="89" y="240"/>
                  <a:pt x="89" y="240"/>
                  <a:pt x="89" y="240"/>
                </a:cubicBezTo>
                <a:cubicBezTo>
                  <a:pt x="90" y="238"/>
                  <a:pt x="90" y="238"/>
                  <a:pt x="90" y="238"/>
                </a:cubicBezTo>
                <a:cubicBezTo>
                  <a:pt x="90" y="237"/>
                  <a:pt x="90" y="237"/>
                  <a:pt x="90" y="237"/>
                </a:cubicBezTo>
                <a:cubicBezTo>
                  <a:pt x="91" y="236"/>
                  <a:pt x="91" y="236"/>
                  <a:pt x="91" y="236"/>
                </a:cubicBezTo>
                <a:cubicBezTo>
                  <a:pt x="92" y="237"/>
                  <a:pt x="92" y="237"/>
                  <a:pt x="92" y="237"/>
                </a:cubicBezTo>
                <a:cubicBezTo>
                  <a:pt x="92" y="238"/>
                  <a:pt x="92" y="238"/>
                  <a:pt x="92" y="238"/>
                </a:cubicBezTo>
                <a:cubicBezTo>
                  <a:pt x="93" y="239"/>
                  <a:pt x="93" y="239"/>
                  <a:pt x="93" y="239"/>
                </a:cubicBezTo>
                <a:cubicBezTo>
                  <a:pt x="95" y="237"/>
                  <a:pt x="95" y="237"/>
                  <a:pt x="95" y="237"/>
                </a:cubicBezTo>
                <a:cubicBezTo>
                  <a:pt x="96" y="236"/>
                  <a:pt x="96" y="236"/>
                  <a:pt x="96" y="236"/>
                </a:cubicBezTo>
                <a:cubicBezTo>
                  <a:pt x="98" y="236"/>
                  <a:pt x="98" y="236"/>
                  <a:pt x="98" y="236"/>
                </a:cubicBezTo>
                <a:cubicBezTo>
                  <a:pt x="99" y="234"/>
                  <a:pt x="99" y="234"/>
                  <a:pt x="99" y="234"/>
                </a:cubicBezTo>
                <a:cubicBezTo>
                  <a:pt x="99" y="234"/>
                  <a:pt x="99" y="234"/>
                  <a:pt x="99" y="234"/>
                </a:cubicBezTo>
                <a:cubicBezTo>
                  <a:pt x="100" y="235"/>
                  <a:pt x="100" y="235"/>
                  <a:pt x="100" y="235"/>
                </a:cubicBezTo>
                <a:cubicBezTo>
                  <a:pt x="102" y="234"/>
                  <a:pt x="102" y="234"/>
                  <a:pt x="102" y="234"/>
                </a:cubicBezTo>
                <a:cubicBezTo>
                  <a:pt x="104" y="232"/>
                  <a:pt x="104" y="232"/>
                  <a:pt x="104" y="232"/>
                </a:cubicBezTo>
                <a:cubicBezTo>
                  <a:pt x="104" y="230"/>
                  <a:pt x="104" y="230"/>
                  <a:pt x="104" y="230"/>
                </a:cubicBezTo>
                <a:cubicBezTo>
                  <a:pt x="104" y="230"/>
                  <a:pt x="104" y="230"/>
                  <a:pt x="104" y="230"/>
                </a:cubicBezTo>
                <a:cubicBezTo>
                  <a:pt x="102" y="230"/>
                  <a:pt x="102" y="230"/>
                  <a:pt x="102" y="230"/>
                </a:cubicBezTo>
                <a:cubicBezTo>
                  <a:pt x="102" y="230"/>
                  <a:pt x="102" y="230"/>
                  <a:pt x="102" y="230"/>
                </a:cubicBezTo>
                <a:cubicBezTo>
                  <a:pt x="105" y="228"/>
                  <a:pt x="105" y="228"/>
                  <a:pt x="105" y="228"/>
                </a:cubicBezTo>
                <a:cubicBezTo>
                  <a:pt x="106" y="227"/>
                  <a:pt x="106" y="227"/>
                  <a:pt x="106" y="227"/>
                </a:cubicBezTo>
                <a:cubicBezTo>
                  <a:pt x="108" y="226"/>
                  <a:pt x="108" y="226"/>
                  <a:pt x="108" y="226"/>
                </a:cubicBezTo>
                <a:cubicBezTo>
                  <a:pt x="109" y="226"/>
                  <a:pt x="109" y="226"/>
                  <a:pt x="109" y="226"/>
                </a:cubicBezTo>
                <a:cubicBezTo>
                  <a:pt x="109" y="226"/>
                  <a:pt x="109" y="226"/>
                  <a:pt x="109" y="226"/>
                </a:cubicBezTo>
                <a:cubicBezTo>
                  <a:pt x="111" y="224"/>
                  <a:pt x="111" y="224"/>
                  <a:pt x="111" y="224"/>
                </a:cubicBezTo>
                <a:cubicBezTo>
                  <a:pt x="113" y="223"/>
                  <a:pt x="113" y="223"/>
                  <a:pt x="113" y="223"/>
                </a:cubicBezTo>
                <a:cubicBezTo>
                  <a:pt x="114" y="222"/>
                  <a:pt x="114" y="222"/>
                  <a:pt x="114" y="222"/>
                </a:cubicBezTo>
                <a:cubicBezTo>
                  <a:pt x="115" y="222"/>
                  <a:pt x="115" y="222"/>
                  <a:pt x="115" y="222"/>
                </a:cubicBezTo>
                <a:cubicBezTo>
                  <a:pt x="116" y="221"/>
                  <a:pt x="116" y="221"/>
                  <a:pt x="116" y="221"/>
                </a:cubicBezTo>
                <a:cubicBezTo>
                  <a:pt x="117" y="220"/>
                  <a:pt x="117" y="220"/>
                  <a:pt x="117" y="220"/>
                </a:cubicBezTo>
                <a:cubicBezTo>
                  <a:pt x="118" y="222"/>
                  <a:pt x="118" y="222"/>
                  <a:pt x="118" y="222"/>
                </a:cubicBezTo>
                <a:cubicBezTo>
                  <a:pt x="118" y="222"/>
                  <a:pt x="118" y="222"/>
                  <a:pt x="118" y="222"/>
                </a:cubicBezTo>
                <a:cubicBezTo>
                  <a:pt x="119" y="221"/>
                  <a:pt x="119" y="221"/>
                  <a:pt x="119" y="221"/>
                </a:cubicBezTo>
                <a:cubicBezTo>
                  <a:pt x="121" y="221"/>
                  <a:pt x="121" y="221"/>
                  <a:pt x="121" y="221"/>
                </a:cubicBezTo>
                <a:cubicBezTo>
                  <a:pt x="121" y="220"/>
                  <a:pt x="121" y="220"/>
                  <a:pt x="121" y="220"/>
                </a:cubicBezTo>
                <a:cubicBezTo>
                  <a:pt x="121" y="219"/>
                  <a:pt x="121" y="219"/>
                  <a:pt x="121" y="219"/>
                </a:cubicBezTo>
                <a:cubicBezTo>
                  <a:pt x="123" y="218"/>
                  <a:pt x="123" y="218"/>
                  <a:pt x="123" y="218"/>
                </a:cubicBezTo>
                <a:cubicBezTo>
                  <a:pt x="124" y="217"/>
                  <a:pt x="124" y="217"/>
                  <a:pt x="124" y="217"/>
                </a:cubicBezTo>
                <a:cubicBezTo>
                  <a:pt x="124" y="218"/>
                  <a:pt x="124" y="218"/>
                  <a:pt x="124" y="218"/>
                </a:cubicBezTo>
                <a:cubicBezTo>
                  <a:pt x="127" y="218"/>
                  <a:pt x="127" y="218"/>
                  <a:pt x="127" y="218"/>
                </a:cubicBezTo>
                <a:cubicBezTo>
                  <a:pt x="128" y="216"/>
                  <a:pt x="128" y="216"/>
                  <a:pt x="128" y="216"/>
                </a:cubicBezTo>
                <a:cubicBezTo>
                  <a:pt x="129" y="216"/>
                  <a:pt x="129" y="216"/>
                  <a:pt x="129" y="216"/>
                </a:cubicBezTo>
                <a:cubicBezTo>
                  <a:pt x="129" y="217"/>
                  <a:pt x="129" y="217"/>
                  <a:pt x="129" y="217"/>
                </a:cubicBezTo>
                <a:cubicBezTo>
                  <a:pt x="129" y="217"/>
                  <a:pt x="129" y="217"/>
                  <a:pt x="129" y="217"/>
                </a:cubicBezTo>
                <a:cubicBezTo>
                  <a:pt x="131" y="216"/>
                  <a:pt x="131" y="216"/>
                  <a:pt x="131" y="216"/>
                </a:cubicBezTo>
                <a:cubicBezTo>
                  <a:pt x="131" y="217"/>
                  <a:pt x="131" y="217"/>
                  <a:pt x="131" y="217"/>
                </a:cubicBezTo>
                <a:cubicBezTo>
                  <a:pt x="132" y="217"/>
                  <a:pt x="132" y="217"/>
                  <a:pt x="132" y="217"/>
                </a:cubicBezTo>
                <a:cubicBezTo>
                  <a:pt x="133" y="214"/>
                  <a:pt x="133" y="214"/>
                  <a:pt x="133" y="214"/>
                </a:cubicBezTo>
                <a:cubicBezTo>
                  <a:pt x="132" y="214"/>
                  <a:pt x="132" y="214"/>
                  <a:pt x="132" y="214"/>
                </a:cubicBezTo>
                <a:cubicBezTo>
                  <a:pt x="131" y="214"/>
                  <a:pt x="131" y="214"/>
                  <a:pt x="131" y="214"/>
                </a:cubicBezTo>
                <a:cubicBezTo>
                  <a:pt x="132" y="213"/>
                  <a:pt x="132" y="213"/>
                  <a:pt x="132" y="213"/>
                </a:cubicBezTo>
                <a:cubicBezTo>
                  <a:pt x="134" y="211"/>
                  <a:pt x="134" y="211"/>
                  <a:pt x="134" y="211"/>
                </a:cubicBezTo>
                <a:cubicBezTo>
                  <a:pt x="135" y="211"/>
                  <a:pt x="135" y="211"/>
                  <a:pt x="135" y="211"/>
                </a:cubicBezTo>
                <a:cubicBezTo>
                  <a:pt x="136" y="212"/>
                  <a:pt x="136" y="212"/>
                  <a:pt x="136" y="212"/>
                </a:cubicBezTo>
                <a:cubicBezTo>
                  <a:pt x="136" y="211"/>
                  <a:pt x="136" y="211"/>
                  <a:pt x="136" y="211"/>
                </a:cubicBezTo>
                <a:cubicBezTo>
                  <a:pt x="135" y="210"/>
                  <a:pt x="135" y="210"/>
                  <a:pt x="135" y="210"/>
                </a:cubicBezTo>
                <a:cubicBezTo>
                  <a:pt x="134" y="210"/>
                  <a:pt x="134" y="210"/>
                  <a:pt x="134" y="210"/>
                </a:cubicBezTo>
                <a:cubicBezTo>
                  <a:pt x="135" y="209"/>
                  <a:pt x="135" y="209"/>
                  <a:pt x="135" y="209"/>
                </a:cubicBezTo>
                <a:cubicBezTo>
                  <a:pt x="137" y="210"/>
                  <a:pt x="137" y="210"/>
                  <a:pt x="137" y="210"/>
                </a:cubicBezTo>
                <a:cubicBezTo>
                  <a:pt x="139" y="208"/>
                  <a:pt x="139" y="208"/>
                  <a:pt x="139" y="208"/>
                </a:cubicBezTo>
                <a:cubicBezTo>
                  <a:pt x="141" y="208"/>
                  <a:pt x="141" y="208"/>
                  <a:pt x="141" y="208"/>
                </a:cubicBezTo>
                <a:cubicBezTo>
                  <a:pt x="143" y="206"/>
                  <a:pt x="143" y="206"/>
                  <a:pt x="143" y="206"/>
                </a:cubicBezTo>
                <a:cubicBezTo>
                  <a:pt x="145" y="206"/>
                  <a:pt x="145" y="206"/>
                  <a:pt x="145" y="206"/>
                </a:cubicBezTo>
                <a:cubicBezTo>
                  <a:pt x="147" y="203"/>
                  <a:pt x="147" y="203"/>
                  <a:pt x="147" y="203"/>
                </a:cubicBezTo>
                <a:cubicBezTo>
                  <a:pt x="147" y="200"/>
                  <a:pt x="147" y="200"/>
                  <a:pt x="147" y="200"/>
                </a:cubicBezTo>
                <a:cubicBezTo>
                  <a:pt x="146" y="200"/>
                  <a:pt x="146" y="200"/>
                  <a:pt x="146" y="200"/>
                </a:cubicBezTo>
                <a:cubicBezTo>
                  <a:pt x="146" y="200"/>
                  <a:pt x="146" y="200"/>
                  <a:pt x="146" y="200"/>
                </a:cubicBezTo>
                <a:cubicBezTo>
                  <a:pt x="145" y="197"/>
                  <a:pt x="145" y="197"/>
                  <a:pt x="145" y="197"/>
                </a:cubicBezTo>
                <a:cubicBezTo>
                  <a:pt x="144" y="197"/>
                  <a:pt x="144" y="197"/>
                  <a:pt x="144" y="197"/>
                </a:cubicBezTo>
                <a:cubicBezTo>
                  <a:pt x="141" y="197"/>
                  <a:pt x="141" y="197"/>
                  <a:pt x="141" y="197"/>
                </a:cubicBezTo>
                <a:cubicBezTo>
                  <a:pt x="142" y="195"/>
                  <a:pt x="142" y="195"/>
                  <a:pt x="142" y="195"/>
                </a:cubicBezTo>
                <a:cubicBezTo>
                  <a:pt x="142" y="193"/>
                  <a:pt x="142" y="193"/>
                  <a:pt x="142" y="193"/>
                </a:cubicBezTo>
                <a:cubicBezTo>
                  <a:pt x="144" y="192"/>
                  <a:pt x="144" y="192"/>
                  <a:pt x="144" y="192"/>
                </a:cubicBezTo>
                <a:cubicBezTo>
                  <a:pt x="145" y="191"/>
                  <a:pt x="145" y="191"/>
                  <a:pt x="145" y="191"/>
                </a:cubicBezTo>
                <a:cubicBezTo>
                  <a:pt x="146" y="191"/>
                  <a:pt x="146" y="191"/>
                  <a:pt x="146" y="191"/>
                </a:cubicBezTo>
                <a:cubicBezTo>
                  <a:pt x="147" y="189"/>
                  <a:pt x="147" y="189"/>
                  <a:pt x="147" y="189"/>
                </a:cubicBezTo>
                <a:cubicBezTo>
                  <a:pt x="146" y="189"/>
                  <a:pt x="146" y="189"/>
                  <a:pt x="146" y="189"/>
                </a:cubicBezTo>
                <a:cubicBezTo>
                  <a:pt x="147" y="188"/>
                  <a:pt x="147" y="188"/>
                  <a:pt x="147" y="188"/>
                </a:cubicBezTo>
                <a:cubicBezTo>
                  <a:pt x="149" y="189"/>
                  <a:pt x="149" y="189"/>
                  <a:pt x="149" y="189"/>
                </a:cubicBezTo>
                <a:cubicBezTo>
                  <a:pt x="152" y="187"/>
                  <a:pt x="152" y="187"/>
                  <a:pt x="152" y="187"/>
                </a:cubicBezTo>
                <a:cubicBezTo>
                  <a:pt x="154" y="189"/>
                  <a:pt x="154" y="189"/>
                  <a:pt x="154" y="189"/>
                </a:cubicBezTo>
                <a:cubicBezTo>
                  <a:pt x="156" y="187"/>
                  <a:pt x="156" y="187"/>
                  <a:pt x="156" y="187"/>
                </a:cubicBezTo>
                <a:cubicBezTo>
                  <a:pt x="156" y="189"/>
                  <a:pt x="156" y="189"/>
                  <a:pt x="156" y="189"/>
                </a:cubicBezTo>
                <a:cubicBezTo>
                  <a:pt x="157" y="190"/>
                  <a:pt x="157" y="190"/>
                  <a:pt x="157" y="190"/>
                </a:cubicBezTo>
                <a:cubicBezTo>
                  <a:pt x="158" y="190"/>
                  <a:pt x="158" y="190"/>
                  <a:pt x="158" y="190"/>
                </a:cubicBezTo>
                <a:cubicBezTo>
                  <a:pt x="160" y="187"/>
                  <a:pt x="160" y="187"/>
                  <a:pt x="160" y="187"/>
                </a:cubicBezTo>
                <a:cubicBezTo>
                  <a:pt x="159" y="186"/>
                  <a:pt x="159" y="186"/>
                  <a:pt x="159" y="186"/>
                </a:cubicBezTo>
                <a:cubicBezTo>
                  <a:pt x="158" y="186"/>
                  <a:pt x="158" y="186"/>
                  <a:pt x="158" y="186"/>
                </a:cubicBezTo>
                <a:cubicBezTo>
                  <a:pt x="158" y="185"/>
                  <a:pt x="158" y="185"/>
                  <a:pt x="158" y="185"/>
                </a:cubicBezTo>
                <a:cubicBezTo>
                  <a:pt x="159" y="185"/>
                  <a:pt x="159" y="185"/>
                  <a:pt x="159" y="185"/>
                </a:cubicBezTo>
                <a:cubicBezTo>
                  <a:pt x="161" y="185"/>
                  <a:pt x="161" y="185"/>
                  <a:pt x="161" y="185"/>
                </a:cubicBezTo>
                <a:cubicBezTo>
                  <a:pt x="164" y="184"/>
                  <a:pt x="164" y="184"/>
                  <a:pt x="164" y="184"/>
                </a:cubicBezTo>
                <a:cubicBezTo>
                  <a:pt x="165" y="182"/>
                  <a:pt x="165" y="182"/>
                  <a:pt x="165" y="182"/>
                </a:cubicBezTo>
                <a:cubicBezTo>
                  <a:pt x="164" y="179"/>
                  <a:pt x="164" y="179"/>
                  <a:pt x="164" y="179"/>
                </a:cubicBezTo>
                <a:cubicBezTo>
                  <a:pt x="161" y="177"/>
                  <a:pt x="161" y="177"/>
                  <a:pt x="161" y="177"/>
                </a:cubicBezTo>
                <a:cubicBezTo>
                  <a:pt x="160" y="178"/>
                  <a:pt x="160" y="178"/>
                  <a:pt x="160" y="178"/>
                </a:cubicBezTo>
                <a:cubicBezTo>
                  <a:pt x="159" y="178"/>
                  <a:pt x="159" y="178"/>
                  <a:pt x="159" y="178"/>
                </a:cubicBezTo>
                <a:cubicBezTo>
                  <a:pt x="159" y="178"/>
                  <a:pt x="159" y="178"/>
                  <a:pt x="159" y="178"/>
                </a:cubicBezTo>
                <a:cubicBezTo>
                  <a:pt x="160" y="177"/>
                  <a:pt x="160" y="177"/>
                  <a:pt x="160" y="177"/>
                </a:cubicBezTo>
                <a:cubicBezTo>
                  <a:pt x="163" y="177"/>
                  <a:pt x="163" y="177"/>
                  <a:pt x="163" y="177"/>
                </a:cubicBezTo>
                <a:cubicBezTo>
                  <a:pt x="164" y="178"/>
                  <a:pt x="164" y="178"/>
                  <a:pt x="164" y="178"/>
                </a:cubicBezTo>
                <a:cubicBezTo>
                  <a:pt x="167" y="178"/>
                  <a:pt x="167" y="178"/>
                  <a:pt x="167" y="178"/>
                </a:cubicBezTo>
                <a:cubicBezTo>
                  <a:pt x="169" y="176"/>
                  <a:pt x="169" y="176"/>
                  <a:pt x="169" y="176"/>
                </a:cubicBezTo>
                <a:cubicBezTo>
                  <a:pt x="169" y="175"/>
                  <a:pt x="169" y="175"/>
                  <a:pt x="169" y="175"/>
                </a:cubicBezTo>
                <a:cubicBezTo>
                  <a:pt x="174" y="172"/>
                  <a:pt x="174" y="172"/>
                  <a:pt x="174" y="172"/>
                </a:cubicBezTo>
                <a:cubicBezTo>
                  <a:pt x="176" y="170"/>
                  <a:pt x="176" y="170"/>
                  <a:pt x="176" y="170"/>
                </a:cubicBezTo>
                <a:cubicBezTo>
                  <a:pt x="178" y="170"/>
                  <a:pt x="178" y="170"/>
                  <a:pt x="178" y="170"/>
                </a:cubicBezTo>
                <a:cubicBezTo>
                  <a:pt x="179" y="169"/>
                  <a:pt x="179" y="169"/>
                  <a:pt x="179" y="169"/>
                </a:cubicBezTo>
                <a:cubicBezTo>
                  <a:pt x="179" y="168"/>
                  <a:pt x="179" y="168"/>
                  <a:pt x="179" y="168"/>
                </a:cubicBezTo>
                <a:cubicBezTo>
                  <a:pt x="183" y="165"/>
                  <a:pt x="183" y="165"/>
                  <a:pt x="183" y="165"/>
                </a:cubicBezTo>
                <a:cubicBezTo>
                  <a:pt x="187" y="164"/>
                  <a:pt x="187" y="164"/>
                  <a:pt x="187" y="164"/>
                </a:cubicBezTo>
                <a:cubicBezTo>
                  <a:pt x="191" y="161"/>
                  <a:pt x="191" y="161"/>
                  <a:pt x="191" y="161"/>
                </a:cubicBezTo>
                <a:cubicBezTo>
                  <a:pt x="194" y="160"/>
                  <a:pt x="194" y="160"/>
                  <a:pt x="194" y="160"/>
                </a:cubicBezTo>
                <a:cubicBezTo>
                  <a:pt x="198" y="156"/>
                  <a:pt x="198" y="156"/>
                  <a:pt x="198" y="156"/>
                </a:cubicBezTo>
                <a:cubicBezTo>
                  <a:pt x="196" y="159"/>
                  <a:pt x="196" y="159"/>
                  <a:pt x="196" y="159"/>
                </a:cubicBezTo>
                <a:cubicBezTo>
                  <a:pt x="197" y="161"/>
                  <a:pt x="197" y="161"/>
                  <a:pt x="197" y="161"/>
                </a:cubicBezTo>
                <a:cubicBezTo>
                  <a:pt x="198" y="162"/>
                  <a:pt x="198" y="162"/>
                  <a:pt x="198" y="162"/>
                </a:cubicBezTo>
                <a:cubicBezTo>
                  <a:pt x="199" y="162"/>
                  <a:pt x="199" y="162"/>
                  <a:pt x="199" y="162"/>
                </a:cubicBezTo>
                <a:cubicBezTo>
                  <a:pt x="200" y="163"/>
                  <a:pt x="200" y="163"/>
                  <a:pt x="200" y="163"/>
                </a:cubicBezTo>
                <a:cubicBezTo>
                  <a:pt x="202" y="160"/>
                  <a:pt x="202" y="160"/>
                  <a:pt x="202" y="160"/>
                </a:cubicBezTo>
                <a:cubicBezTo>
                  <a:pt x="204" y="159"/>
                  <a:pt x="204" y="159"/>
                  <a:pt x="204" y="159"/>
                </a:cubicBezTo>
                <a:cubicBezTo>
                  <a:pt x="208" y="158"/>
                  <a:pt x="208" y="158"/>
                  <a:pt x="208" y="158"/>
                </a:cubicBezTo>
                <a:cubicBezTo>
                  <a:pt x="210" y="156"/>
                  <a:pt x="210" y="156"/>
                  <a:pt x="210" y="156"/>
                </a:cubicBezTo>
                <a:cubicBezTo>
                  <a:pt x="209" y="159"/>
                  <a:pt x="209" y="159"/>
                  <a:pt x="209" y="159"/>
                </a:cubicBezTo>
                <a:cubicBezTo>
                  <a:pt x="206" y="160"/>
                  <a:pt x="206" y="160"/>
                  <a:pt x="206" y="160"/>
                </a:cubicBezTo>
                <a:cubicBezTo>
                  <a:pt x="203" y="161"/>
                  <a:pt x="203" y="161"/>
                  <a:pt x="203" y="161"/>
                </a:cubicBezTo>
                <a:cubicBezTo>
                  <a:pt x="199" y="165"/>
                  <a:pt x="199" y="165"/>
                  <a:pt x="199" y="165"/>
                </a:cubicBezTo>
                <a:cubicBezTo>
                  <a:pt x="199" y="167"/>
                  <a:pt x="199" y="167"/>
                  <a:pt x="199" y="167"/>
                </a:cubicBezTo>
                <a:cubicBezTo>
                  <a:pt x="201" y="170"/>
                  <a:pt x="201" y="170"/>
                  <a:pt x="201" y="170"/>
                </a:cubicBezTo>
                <a:cubicBezTo>
                  <a:pt x="201" y="172"/>
                  <a:pt x="201" y="172"/>
                  <a:pt x="201" y="172"/>
                </a:cubicBezTo>
                <a:cubicBezTo>
                  <a:pt x="199" y="171"/>
                  <a:pt x="199" y="171"/>
                  <a:pt x="199" y="171"/>
                </a:cubicBezTo>
                <a:cubicBezTo>
                  <a:pt x="198" y="171"/>
                  <a:pt x="198" y="171"/>
                  <a:pt x="198" y="171"/>
                </a:cubicBezTo>
                <a:cubicBezTo>
                  <a:pt x="197" y="171"/>
                  <a:pt x="197" y="171"/>
                  <a:pt x="197" y="171"/>
                </a:cubicBezTo>
                <a:cubicBezTo>
                  <a:pt x="195" y="171"/>
                  <a:pt x="195" y="171"/>
                  <a:pt x="195" y="171"/>
                </a:cubicBezTo>
                <a:cubicBezTo>
                  <a:pt x="193" y="170"/>
                  <a:pt x="193" y="170"/>
                  <a:pt x="193" y="170"/>
                </a:cubicBezTo>
                <a:cubicBezTo>
                  <a:pt x="193" y="167"/>
                  <a:pt x="193" y="167"/>
                  <a:pt x="193" y="167"/>
                </a:cubicBezTo>
                <a:cubicBezTo>
                  <a:pt x="189" y="169"/>
                  <a:pt x="189" y="169"/>
                  <a:pt x="189" y="169"/>
                </a:cubicBezTo>
                <a:cubicBezTo>
                  <a:pt x="188" y="169"/>
                  <a:pt x="188" y="169"/>
                  <a:pt x="188" y="169"/>
                </a:cubicBezTo>
                <a:cubicBezTo>
                  <a:pt x="185" y="171"/>
                  <a:pt x="185" y="171"/>
                  <a:pt x="185" y="171"/>
                </a:cubicBezTo>
                <a:cubicBezTo>
                  <a:pt x="182" y="171"/>
                  <a:pt x="182" y="171"/>
                  <a:pt x="182" y="171"/>
                </a:cubicBezTo>
                <a:cubicBezTo>
                  <a:pt x="180" y="173"/>
                  <a:pt x="180" y="173"/>
                  <a:pt x="180" y="173"/>
                </a:cubicBezTo>
                <a:cubicBezTo>
                  <a:pt x="180" y="175"/>
                  <a:pt x="180" y="175"/>
                  <a:pt x="180" y="175"/>
                </a:cubicBezTo>
                <a:cubicBezTo>
                  <a:pt x="180" y="176"/>
                  <a:pt x="180" y="176"/>
                  <a:pt x="180" y="176"/>
                </a:cubicBezTo>
                <a:cubicBezTo>
                  <a:pt x="179" y="179"/>
                  <a:pt x="179" y="179"/>
                  <a:pt x="179" y="179"/>
                </a:cubicBezTo>
                <a:cubicBezTo>
                  <a:pt x="177" y="180"/>
                  <a:pt x="177" y="180"/>
                  <a:pt x="177" y="180"/>
                </a:cubicBezTo>
                <a:cubicBezTo>
                  <a:pt x="176" y="183"/>
                  <a:pt x="176" y="183"/>
                  <a:pt x="176" y="183"/>
                </a:cubicBezTo>
                <a:cubicBezTo>
                  <a:pt x="170" y="188"/>
                  <a:pt x="170" y="188"/>
                  <a:pt x="170" y="188"/>
                </a:cubicBezTo>
                <a:cubicBezTo>
                  <a:pt x="168" y="190"/>
                  <a:pt x="168" y="190"/>
                  <a:pt x="168" y="190"/>
                </a:cubicBezTo>
                <a:cubicBezTo>
                  <a:pt x="168" y="191"/>
                  <a:pt x="168" y="191"/>
                  <a:pt x="168" y="191"/>
                </a:cubicBezTo>
                <a:cubicBezTo>
                  <a:pt x="170" y="194"/>
                  <a:pt x="170" y="194"/>
                  <a:pt x="170" y="194"/>
                </a:cubicBezTo>
                <a:cubicBezTo>
                  <a:pt x="171" y="193"/>
                  <a:pt x="171" y="193"/>
                  <a:pt x="171" y="193"/>
                </a:cubicBezTo>
                <a:cubicBezTo>
                  <a:pt x="173" y="193"/>
                  <a:pt x="173" y="193"/>
                  <a:pt x="173" y="193"/>
                </a:cubicBezTo>
                <a:cubicBezTo>
                  <a:pt x="174" y="191"/>
                  <a:pt x="174" y="191"/>
                  <a:pt x="174" y="191"/>
                </a:cubicBezTo>
                <a:cubicBezTo>
                  <a:pt x="176" y="192"/>
                  <a:pt x="176" y="192"/>
                  <a:pt x="176" y="192"/>
                </a:cubicBezTo>
                <a:cubicBezTo>
                  <a:pt x="176" y="193"/>
                  <a:pt x="176" y="193"/>
                  <a:pt x="176" y="193"/>
                </a:cubicBezTo>
                <a:cubicBezTo>
                  <a:pt x="172" y="196"/>
                  <a:pt x="172" y="196"/>
                  <a:pt x="172" y="196"/>
                </a:cubicBezTo>
                <a:cubicBezTo>
                  <a:pt x="171" y="196"/>
                  <a:pt x="171" y="196"/>
                  <a:pt x="171" y="196"/>
                </a:cubicBezTo>
                <a:cubicBezTo>
                  <a:pt x="170" y="197"/>
                  <a:pt x="170" y="197"/>
                  <a:pt x="170" y="197"/>
                </a:cubicBezTo>
                <a:cubicBezTo>
                  <a:pt x="168" y="197"/>
                  <a:pt x="168" y="197"/>
                  <a:pt x="168" y="197"/>
                </a:cubicBezTo>
                <a:cubicBezTo>
                  <a:pt x="166" y="197"/>
                  <a:pt x="166" y="197"/>
                  <a:pt x="166" y="197"/>
                </a:cubicBezTo>
                <a:cubicBezTo>
                  <a:pt x="165" y="197"/>
                  <a:pt x="165" y="197"/>
                  <a:pt x="165" y="197"/>
                </a:cubicBezTo>
                <a:cubicBezTo>
                  <a:pt x="165" y="199"/>
                  <a:pt x="165" y="199"/>
                  <a:pt x="165" y="199"/>
                </a:cubicBezTo>
                <a:cubicBezTo>
                  <a:pt x="164" y="199"/>
                  <a:pt x="164" y="199"/>
                  <a:pt x="164" y="199"/>
                </a:cubicBezTo>
                <a:cubicBezTo>
                  <a:pt x="162" y="199"/>
                  <a:pt x="162" y="199"/>
                  <a:pt x="162" y="199"/>
                </a:cubicBezTo>
                <a:cubicBezTo>
                  <a:pt x="162" y="201"/>
                  <a:pt x="162" y="201"/>
                  <a:pt x="162" y="201"/>
                </a:cubicBezTo>
                <a:cubicBezTo>
                  <a:pt x="165" y="205"/>
                  <a:pt x="165" y="205"/>
                  <a:pt x="165" y="205"/>
                </a:cubicBezTo>
                <a:cubicBezTo>
                  <a:pt x="166" y="204"/>
                  <a:pt x="166" y="204"/>
                  <a:pt x="166" y="204"/>
                </a:cubicBezTo>
                <a:cubicBezTo>
                  <a:pt x="167" y="203"/>
                  <a:pt x="167" y="203"/>
                  <a:pt x="167" y="203"/>
                </a:cubicBezTo>
                <a:cubicBezTo>
                  <a:pt x="168" y="204"/>
                  <a:pt x="168" y="204"/>
                  <a:pt x="168" y="204"/>
                </a:cubicBezTo>
                <a:cubicBezTo>
                  <a:pt x="168" y="202"/>
                  <a:pt x="168" y="202"/>
                  <a:pt x="168" y="202"/>
                </a:cubicBezTo>
                <a:cubicBezTo>
                  <a:pt x="170" y="202"/>
                  <a:pt x="170" y="202"/>
                  <a:pt x="170" y="202"/>
                </a:cubicBezTo>
                <a:cubicBezTo>
                  <a:pt x="170" y="203"/>
                  <a:pt x="170" y="203"/>
                  <a:pt x="170" y="203"/>
                </a:cubicBezTo>
                <a:cubicBezTo>
                  <a:pt x="171" y="203"/>
                  <a:pt x="171" y="203"/>
                  <a:pt x="171" y="203"/>
                </a:cubicBezTo>
                <a:cubicBezTo>
                  <a:pt x="171" y="201"/>
                  <a:pt x="171" y="201"/>
                  <a:pt x="171" y="201"/>
                </a:cubicBezTo>
                <a:cubicBezTo>
                  <a:pt x="173" y="201"/>
                  <a:pt x="173" y="201"/>
                  <a:pt x="173" y="201"/>
                </a:cubicBezTo>
                <a:cubicBezTo>
                  <a:pt x="175" y="199"/>
                  <a:pt x="175" y="199"/>
                  <a:pt x="175" y="199"/>
                </a:cubicBezTo>
                <a:cubicBezTo>
                  <a:pt x="175" y="197"/>
                  <a:pt x="175" y="197"/>
                  <a:pt x="175" y="197"/>
                </a:cubicBezTo>
                <a:cubicBezTo>
                  <a:pt x="177" y="196"/>
                  <a:pt x="177" y="196"/>
                  <a:pt x="177" y="196"/>
                </a:cubicBezTo>
                <a:cubicBezTo>
                  <a:pt x="177" y="197"/>
                  <a:pt x="177" y="197"/>
                  <a:pt x="177" y="197"/>
                </a:cubicBezTo>
                <a:cubicBezTo>
                  <a:pt x="176" y="198"/>
                  <a:pt x="176" y="198"/>
                  <a:pt x="176" y="198"/>
                </a:cubicBezTo>
                <a:cubicBezTo>
                  <a:pt x="177" y="199"/>
                  <a:pt x="177" y="199"/>
                  <a:pt x="177" y="199"/>
                </a:cubicBezTo>
                <a:cubicBezTo>
                  <a:pt x="179" y="199"/>
                  <a:pt x="179" y="199"/>
                  <a:pt x="179" y="199"/>
                </a:cubicBezTo>
                <a:cubicBezTo>
                  <a:pt x="182" y="196"/>
                  <a:pt x="182" y="196"/>
                  <a:pt x="182" y="196"/>
                </a:cubicBezTo>
                <a:cubicBezTo>
                  <a:pt x="184" y="196"/>
                  <a:pt x="184" y="196"/>
                  <a:pt x="184" y="196"/>
                </a:cubicBezTo>
                <a:cubicBezTo>
                  <a:pt x="185" y="197"/>
                  <a:pt x="185" y="197"/>
                  <a:pt x="185" y="197"/>
                </a:cubicBezTo>
                <a:cubicBezTo>
                  <a:pt x="186" y="197"/>
                  <a:pt x="186" y="197"/>
                  <a:pt x="186" y="197"/>
                </a:cubicBezTo>
                <a:cubicBezTo>
                  <a:pt x="187" y="193"/>
                  <a:pt x="187" y="193"/>
                  <a:pt x="187" y="193"/>
                </a:cubicBezTo>
                <a:cubicBezTo>
                  <a:pt x="189" y="191"/>
                  <a:pt x="189" y="191"/>
                  <a:pt x="189" y="191"/>
                </a:cubicBezTo>
                <a:cubicBezTo>
                  <a:pt x="190" y="192"/>
                  <a:pt x="190" y="192"/>
                  <a:pt x="190" y="192"/>
                </a:cubicBezTo>
                <a:cubicBezTo>
                  <a:pt x="188" y="194"/>
                  <a:pt x="188" y="194"/>
                  <a:pt x="188" y="194"/>
                </a:cubicBezTo>
                <a:cubicBezTo>
                  <a:pt x="188" y="196"/>
                  <a:pt x="188" y="196"/>
                  <a:pt x="188" y="196"/>
                </a:cubicBezTo>
                <a:cubicBezTo>
                  <a:pt x="189" y="195"/>
                  <a:pt x="189" y="195"/>
                  <a:pt x="189" y="195"/>
                </a:cubicBezTo>
                <a:cubicBezTo>
                  <a:pt x="191" y="192"/>
                  <a:pt x="191" y="192"/>
                  <a:pt x="191" y="192"/>
                </a:cubicBezTo>
                <a:cubicBezTo>
                  <a:pt x="193" y="189"/>
                  <a:pt x="193" y="189"/>
                  <a:pt x="193" y="189"/>
                </a:cubicBezTo>
                <a:cubicBezTo>
                  <a:pt x="194" y="188"/>
                  <a:pt x="194" y="188"/>
                  <a:pt x="194" y="188"/>
                </a:cubicBezTo>
                <a:cubicBezTo>
                  <a:pt x="194" y="189"/>
                  <a:pt x="194" y="189"/>
                  <a:pt x="194" y="189"/>
                </a:cubicBezTo>
                <a:cubicBezTo>
                  <a:pt x="193" y="192"/>
                  <a:pt x="193" y="192"/>
                  <a:pt x="193" y="192"/>
                </a:cubicBezTo>
                <a:cubicBezTo>
                  <a:pt x="193" y="193"/>
                  <a:pt x="193" y="193"/>
                  <a:pt x="193" y="193"/>
                </a:cubicBezTo>
                <a:cubicBezTo>
                  <a:pt x="195" y="190"/>
                  <a:pt x="195" y="190"/>
                  <a:pt x="195" y="190"/>
                </a:cubicBezTo>
                <a:cubicBezTo>
                  <a:pt x="196" y="191"/>
                  <a:pt x="196" y="191"/>
                  <a:pt x="196" y="191"/>
                </a:cubicBezTo>
                <a:cubicBezTo>
                  <a:pt x="196" y="193"/>
                  <a:pt x="196" y="193"/>
                  <a:pt x="196" y="193"/>
                </a:cubicBezTo>
                <a:cubicBezTo>
                  <a:pt x="198" y="193"/>
                  <a:pt x="198" y="193"/>
                  <a:pt x="198" y="193"/>
                </a:cubicBezTo>
                <a:cubicBezTo>
                  <a:pt x="199" y="194"/>
                  <a:pt x="199" y="194"/>
                  <a:pt x="199" y="194"/>
                </a:cubicBezTo>
                <a:cubicBezTo>
                  <a:pt x="201" y="192"/>
                  <a:pt x="201" y="192"/>
                  <a:pt x="201" y="192"/>
                </a:cubicBezTo>
                <a:cubicBezTo>
                  <a:pt x="201" y="190"/>
                  <a:pt x="201" y="190"/>
                  <a:pt x="201" y="190"/>
                </a:cubicBezTo>
                <a:cubicBezTo>
                  <a:pt x="204" y="190"/>
                  <a:pt x="204" y="190"/>
                  <a:pt x="204" y="190"/>
                </a:cubicBezTo>
                <a:cubicBezTo>
                  <a:pt x="206" y="189"/>
                  <a:pt x="206" y="189"/>
                  <a:pt x="206" y="189"/>
                </a:cubicBezTo>
                <a:cubicBezTo>
                  <a:pt x="205" y="188"/>
                  <a:pt x="205" y="188"/>
                  <a:pt x="205" y="188"/>
                </a:cubicBezTo>
                <a:cubicBezTo>
                  <a:pt x="205" y="186"/>
                  <a:pt x="205" y="186"/>
                  <a:pt x="205" y="186"/>
                </a:cubicBezTo>
                <a:cubicBezTo>
                  <a:pt x="209" y="185"/>
                  <a:pt x="209" y="185"/>
                  <a:pt x="209" y="185"/>
                </a:cubicBezTo>
                <a:cubicBezTo>
                  <a:pt x="210" y="183"/>
                  <a:pt x="210" y="183"/>
                  <a:pt x="210" y="183"/>
                </a:cubicBezTo>
                <a:cubicBezTo>
                  <a:pt x="210" y="181"/>
                  <a:pt x="210" y="181"/>
                  <a:pt x="210" y="181"/>
                </a:cubicBezTo>
                <a:cubicBezTo>
                  <a:pt x="208" y="182"/>
                  <a:pt x="208" y="182"/>
                  <a:pt x="208" y="182"/>
                </a:cubicBezTo>
                <a:cubicBezTo>
                  <a:pt x="206" y="181"/>
                  <a:pt x="206" y="181"/>
                  <a:pt x="206" y="181"/>
                </a:cubicBezTo>
                <a:cubicBezTo>
                  <a:pt x="204" y="180"/>
                  <a:pt x="204" y="180"/>
                  <a:pt x="204" y="180"/>
                </a:cubicBezTo>
                <a:cubicBezTo>
                  <a:pt x="205" y="179"/>
                  <a:pt x="205" y="179"/>
                  <a:pt x="205" y="179"/>
                </a:cubicBezTo>
                <a:cubicBezTo>
                  <a:pt x="207" y="179"/>
                  <a:pt x="207" y="179"/>
                  <a:pt x="207" y="179"/>
                </a:cubicBezTo>
                <a:cubicBezTo>
                  <a:pt x="208" y="180"/>
                  <a:pt x="208" y="180"/>
                  <a:pt x="208" y="180"/>
                </a:cubicBezTo>
                <a:cubicBezTo>
                  <a:pt x="209" y="179"/>
                  <a:pt x="209" y="179"/>
                  <a:pt x="209" y="179"/>
                </a:cubicBezTo>
                <a:cubicBezTo>
                  <a:pt x="209" y="177"/>
                  <a:pt x="209" y="177"/>
                  <a:pt x="209" y="177"/>
                </a:cubicBezTo>
                <a:cubicBezTo>
                  <a:pt x="207" y="178"/>
                  <a:pt x="207" y="178"/>
                  <a:pt x="207" y="178"/>
                </a:cubicBezTo>
                <a:cubicBezTo>
                  <a:pt x="205" y="176"/>
                  <a:pt x="205" y="176"/>
                  <a:pt x="205" y="176"/>
                </a:cubicBezTo>
                <a:cubicBezTo>
                  <a:pt x="205" y="174"/>
                  <a:pt x="205" y="174"/>
                  <a:pt x="205" y="174"/>
                </a:cubicBezTo>
                <a:cubicBezTo>
                  <a:pt x="208" y="174"/>
                  <a:pt x="208" y="174"/>
                  <a:pt x="208" y="174"/>
                </a:cubicBezTo>
                <a:cubicBezTo>
                  <a:pt x="209" y="173"/>
                  <a:pt x="209" y="173"/>
                  <a:pt x="209" y="173"/>
                </a:cubicBezTo>
                <a:cubicBezTo>
                  <a:pt x="210" y="174"/>
                  <a:pt x="210" y="174"/>
                  <a:pt x="210" y="174"/>
                </a:cubicBezTo>
                <a:cubicBezTo>
                  <a:pt x="210" y="173"/>
                  <a:pt x="210" y="173"/>
                  <a:pt x="210" y="173"/>
                </a:cubicBezTo>
                <a:cubicBezTo>
                  <a:pt x="210" y="171"/>
                  <a:pt x="210" y="171"/>
                  <a:pt x="210" y="171"/>
                </a:cubicBezTo>
                <a:cubicBezTo>
                  <a:pt x="213" y="169"/>
                  <a:pt x="213" y="169"/>
                  <a:pt x="213" y="169"/>
                </a:cubicBezTo>
                <a:cubicBezTo>
                  <a:pt x="215" y="171"/>
                  <a:pt x="215" y="171"/>
                  <a:pt x="215" y="171"/>
                </a:cubicBezTo>
                <a:cubicBezTo>
                  <a:pt x="216" y="170"/>
                  <a:pt x="216" y="170"/>
                  <a:pt x="216" y="170"/>
                </a:cubicBezTo>
                <a:cubicBezTo>
                  <a:pt x="219" y="170"/>
                  <a:pt x="219" y="170"/>
                  <a:pt x="219" y="170"/>
                </a:cubicBezTo>
                <a:cubicBezTo>
                  <a:pt x="215" y="173"/>
                  <a:pt x="215" y="173"/>
                  <a:pt x="215" y="173"/>
                </a:cubicBezTo>
                <a:cubicBezTo>
                  <a:pt x="215" y="175"/>
                  <a:pt x="215" y="175"/>
                  <a:pt x="215" y="175"/>
                </a:cubicBezTo>
                <a:cubicBezTo>
                  <a:pt x="216" y="178"/>
                  <a:pt x="216" y="178"/>
                  <a:pt x="216" y="178"/>
                </a:cubicBezTo>
                <a:cubicBezTo>
                  <a:pt x="217" y="178"/>
                  <a:pt x="217" y="178"/>
                  <a:pt x="217" y="178"/>
                </a:cubicBezTo>
                <a:cubicBezTo>
                  <a:pt x="218" y="174"/>
                  <a:pt x="218" y="174"/>
                  <a:pt x="218" y="174"/>
                </a:cubicBezTo>
                <a:cubicBezTo>
                  <a:pt x="219" y="173"/>
                  <a:pt x="219" y="173"/>
                  <a:pt x="219" y="173"/>
                </a:cubicBezTo>
                <a:cubicBezTo>
                  <a:pt x="220" y="173"/>
                  <a:pt x="220" y="173"/>
                  <a:pt x="220" y="173"/>
                </a:cubicBezTo>
                <a:cubicBezTo>
                  <a:pt x="220" y="174"/>
                  <a:pt x="220" y="174"/>
                  <a:pt x="220" y="174"/>
                </a:cubicBezTo>
                <a:cubicBezTo>
                  <a:pt x="219" y="176"/>
                  <a:pt x="219" y="176"/>
                  <a:pt x="219" y="176"/>
                </a:cubicBezTo>
                <a:cubicBezTo>
                  <a:pt x="219" y="177"/>
                  <a:pt x="219" y="177"/>
                  <a:pt x="219" y="177"/>
                </a:cubicBezTo>
                <a:cubicBezTo>
                  <a:pt x="221" y="175"/>
                  <a:pt x="221" y="175"/>
                  <a:pt x="221" y="175"/>
                </a:cubicBezTo>
                <a:cubicBezTo>
                  <a:pt x="222" y="174"/>
                  <a:pt x="222" y="174"/>
                  <a:pt x="222" y="174"/>
                </a:cubicBezTo>
                <a:cubicBezTo>
                  <a:pt x="223" y="175"/>
                  <a:pt x="223" y="175"/>
                  <a:pt x="223" y="175"/>
                </a:cubicBezTo>
                <a:cubicBezTo>
                  <a:pt x="225" y="174"/>
                  <a:pt x="225" y="174"/>
                  <a:pt x="225" y="174"/>
                </a:cubicBezTo>
                <a:cubicBezTo>
                  <a:pt x="226" y="174"/>
                  <a:pt x="226" y="174"/>
                  <a:pt x="226" y="174"/>
                </a:cubicBezTo>
                <a:cubicBezTo>
                  <a:pt x="228" y="172"/>
                  <a:pt x="228" y="172"/>
                  <a:pt x="228" y="172"/>
                </a:cubicBezTo>
                <a:cubicBezTo>
                  <a:pt x="230" y="172"/>
                  <a:pt x="230" y="172"/>
                  <a:pt x="230" y="172"/>
                </a:cubicBezTo>
                <a:cubicBezTo>
                  <a:pt x="232" y="172"/>
                  <a:pt x="232" y="172"/>
                  <a:pt x="232" y="172"/>
                </a:cubicBezTo>
                <a:cubicBezTo>
                  <a:pt x="232" y="173"/>
                  <a:pt x="232" y="173"/>
                  <a:pt x="232" y="173"/>
                </a:cubicBezTo>
                <a:cubicBezTo>
                  <a:pt x="230" y="173"/>
                  <a:pt x="230" y="173"/>
                  <a:pt x="230" y="173"/>
                </a:cubicBezTo>
                <a:cubicBezTo>
                  <a:pt x="228" y="175"/>
                  <a:pt x="228" y="175"/>
                  <a:pt x="228" y="175"/>
                </a:cubicBezTo>
                <a:cubicBezTo>
                  <a:pt x="226" y="175"/>
                  <a:pt x="226" y="175"/>
                  <a:pt x="226" y="175"/>
                </a:cubicBezTo>
                <a:cubicBezTo>
                  <a:pt x="225" y="177"/>
                  <a:pt x="225" y="177"/>
                  <a:pt x="225" y="177"/>
                </a:cubicBezTo>
                <a:cubicBezTo>
                  <a:pt x="226" y="178"/>
                  <a:pt x="226" y="178"/>
                  <a:pt x="226" y="178"/>
                </a:cubicBezTo>
                <a:cubicBezTo>
                  <a:pt x="230" y="179"/>
                  <a:pt x="230" y="179"/>
                  <a:pt x="230" y="179"/>
                </a:cubicBezTo>
                <a:cubicBezTo>
                  <a:pt x="231" y="180"/>
                  <a:pt x="231" y="180"/>
                  <a:pt x="231" y="180"/>
                </a:cubicBezTo>
                <a:cubicBezTo>
                  <a:pt x="231" y="181"/>
                  <a:pt x="231" y="181"/>
                  <a:pt x="231" y="181"/>
                </a:cubicBezTo>
                <a:cubicBezTo>
                  <a:pt x="229" y="179"/>
                  <a:pt x="229" y="179"/>
                  <a:pt x="229" y="179"/>
                </a:cubicBezTo>
                <a:cubicBezTo>
                  <a:pt x="226" y="179"/>
                  <a:pt x="226" y="179"/>
                  <a:pt x="226" y="179"/>
                </a:cubicBezTo>
                <a:cubicBezTo>
                  <a:pt x="224" y="180"/>
                  <a:pt x="224" y="180"/>
                  <a:pt x="224" y="180"/>
                </a:cubicBezTo>
                <a:cubicBezTo>
                  <a:pt x="224" y="181"/>
                  <a:pt x="224" y="181"/>
                  <a:pt x="224" y="181"/>
                </a:cubicBezTo>
                <a:cubicBezTo>
                  <a:pt x="226" y="182"/>
                  <a:pt x="226" y="182"/>
                  <a:pt x="226" y="182"/>
                </a:cubicBezTo>
                <a:cubicBezTo>
                  <a:pt x="227" y="181"/>
                  <a:pt x="227" y="181"/>
                  <a:pt x="227" y="181"/>
                </a:cubicBezTo>
                <a:cubicBezTo>
                  <a:pt x="229" y="182"/>
                  <a:pt x="229" y="182"/>
                  <a:pt x="229" y="182"/>
                </a:cubicBezTo>
                <a:cubicBezTo>
                  <a:pt x="228" y="183"/>
                  <a:pt x="228" y="183"/>
                  <a:pt x="228" y="183"/>
                </a:cubicBezTo>
                <a:cubicBezTo>
                  <a:pt x="226" y="183"/>
                  <a:pt x="226" y="183"/>
                  <a:pt x="226" y="183"/>
                </a:cubicBezTo>
                <a:cubicBezTo>
                  <a:pt x="226" y="184"/>
                  <a:pt x="226" y="184"/>
                  <a:pt x="226" y="184"/>
                </a:cubicBezTo>
                <a:cubicBezTo>
                  <a:pt x="229" y="185"/>
                  <a:pt x="229" y="185"/>
                  <a:pt x="229" y="185"/>
                </a:cubicBezTo>
                <a:cubicBezTo>
                  <a:pt x="230" y="186"/>
                  <a:pt x="230" y="186"/>
                  <a:pt x="230" y="186"/>
                </a:cubicBezTo>
                <a:cubicBezTo>
                  <a:pt x="228" y="187"/>
                  <a:pt x="228" y="187"/>
                  <a:pt x="228" y="187"/>
                </a:cubicBezTo>
                <a:cubicBezTo>
                  <a:pt x="227" y="187"/>
                  <a:pt x="227" y="187"/>
                  <a:pt x="227" y="187"/>
                </a:cubicBezTo>
                <a:cubicBezTo>
                  <a:pt x="227" y="188"/>
                  <a:pt x="227" y="188"/>
                  <a:pt x="227" y="188"/>
                </a:cubicBezTo>
                <a:cubicBezTo>
                  <a:pt x="229" y="188"/>
                  <a:pt x="229" y="188"/>
                  <a:pt x="229" y="188"/>
                </a:cubicBezTo>
                <a:cubicBezTo>
                  <a:pt x="231" y="187"/>
                  <a:pt x="231" y="187"/>
                  <a:pt x="231" y="187"/>
                </a:cubicBezTo>
                <a:cubicBezTo>
                  <a:pt x="233" y="189"/>
                  <a:pt x="233" y="189"/>
                  <a:pt x="233" y="189"/>
                </a:cubicBezTo>
                <a:cubicBezTo>
                  <a:pt x="234" y="190"/>
                  <a:pt x="234" y="190"/>
                  <a:pt x="234" y="190"/>
                </a:cubicBezTo>
                <a:cubicBezTo>
                  <a:pt x="237" y="189"/>
                  <a:pt x="237" y="189"/>
                  <a:pt x="237" y="189"/>
                </a:cubicBezTo>
                <a:cubicBezTo>
                  <a:pt x="238" y="190"/>
                  <a:pt x="238" y="190"/>
                  <a:pt x="238" y="190"/>
                </a:cubicBezTo>
                <a:cubicBezTo>
                  <a:pt x="238" y="191"/>
                  <a:pt x="238" y="191"/>
                  <a:pt x="238" y="191"/>
                </a:cubicBezTo>
                <a:cubicBezTo>
                  <a:pt x="237" y="192"/>
                  <a:pt x="237" y="192"/>
                  <a:pt x="237" y="192"/>
                </a:cubicBezTo>
                <a:cubicBezTo>
                  <a:pt x="237" y="193"/>
                  <a:pt x="237" y="193"/>
                  <a:pt x="237" y="193"/>
                </a:cubicBezTo>
                <a:cubicBezTo>
                  <a:pt x="238" y="193"/>
                  <a:pt x="238" y="193"/>
                  <a:pt x="238" y="193"/>
                </a:cubicBezTo>
                <a:cubicBezTo>
                  <a:pt x="238" y="194"/>
                  <a:pt x="238" y="194"/>
                  <a:pt x="238" y="194"/>
                </a:cubicBezTo>
                <a:cubicBezTo>
                  <a:pt x="240" y="195"/>
                  <a:pt x="240" y="195"/>
                  <a:pt x="240" y="195"/>
                </a:cubicBezTo>
                <a:cubicBezTo>
                  <a:pt x="241" y="193"/>
                  <a:pt x="241" y="193"/>
                  <a:pt x="241" y="193"/>
                </a:cubicBezTo>
                <a:cubicBezTo>
                  <a:pt x="241" y="192"/>
                  <a:pt x="241" y="192"/>
                  <a:pt x="241" y="192"/>
                </a:cubicBezTo>
                <a:cubicBezTo>
                  <a:pt x="241" y="191"/>
                  <a:pt x="241" y="191"/>
                  <a:pt x="241" y="191"/>
                </a:cubicBezTo>
                <a:cubicBezTo>
                  <a:pt x="244" y="191"/>
                  <a:pt x="244" y="191"/>
                  <a:pt x="244" y="191"/>
                </a:cubicBezTo>
                <a:cubicBezTo>
                  <a:pt x="242" y="193"/>
                  <a:pt x="242" y="193"/>
                  <a:pt x="242" y="193"/>
                </a:cubicBezTo>
                <a:cubicBezTo>
                  <a:pt x="242" y="194"/>
                  <a:pt x="242" y="194"/>
                  <a:pt x="242" y="194"/>
                </a:cubicBezTo>
                <a:cubicBezTo>
                  <a:pt x="240" y="197"/>
                  <a:pt x="240" y="197"/>
                  <a:pt x="240" y="197"/>
                </a:cubicBezTo>
                <a:cubicBezTo>
                  <a:pt x="242" y="199"/>
                  <a:pt x="242" y="199"/>
                  <a:pt x="242" y="199"/>
                </a:cubicBezTo>
                <a:cubicBezTo>
                  <a:pt x="241" y="199"/>
                  <a:pt x="241" y="199"/>
                  <a:pt x="241" y="199"/>
                </a:cubicBezTo>
                <a:cubicBezTo>
                  <a:pt x="240" y="199"/>
                  <a:pt x="240" y="199"/>
                  <a:pt x="240" y="199"/>
                </a:cubicBezTo>
                <a:cubicBezTo>
                  <a:pt x="238" y="199"/>
                  <a:pt x="238" y="199"/>
                  <a:pt x="238" y="199"/>
                </a:cubicBezTo>
                <a:cubicBezTo>
                  <a:pt x="239" y="201"/>
                  <a:pt x="239" y="201"/>
                  <a:pt x="239" y="201"/>
                </a:cubicBezTo>
                <a:cubicBezTo>
                  <a:pt x="244" y="202"/>
                  <a:pt x="244" y="202"/>
                  <a:pt x="244" y="202"/>
                </a:cubicBezTo>
                <a:cubicBezTo>
                  <a:pt x="245" y="201"/>
                  <a:pt x="245" y="201"/>
                  <a:pt x="245" y="201"/>
                </a:cubicBezTo>
                <a:cubicBezTo>
                  <a:pt x="247" y="201"/>
                  <a:pt x="247" y="201"/>
                  <a:pt x="247" y="201"/>
                </a:cubicBezTo>
                <a:cubicBezTo>
                  <a:pt x="249" y="201"/>
                  <a:pt x="249" y="201"/>
                  <a:pt x="249" y="201"/>
                </a:cubicBezTo>
                <a:cubicBezTo>
                  <a:pt x="251" y="201"/>
                  <a:pt x="251" y="201"/>
                  <a:pt x="251" y="201"/>
                </a:cubicBezTo>
                <a:cubicBezTo>
                  <a:pt x="254" y="201"/>
                  <a:pt x="254" y="201"/>
                  <a:pt x="254" y="201"/>
                </a:cubicBezTo>
                <a:cubicBezTo>
                  <a:pt x="255" y="201"/>
                  <a:pt x="255" y="201"/>
                  <a:pt x="255" y="201"/>
                </a:cubicBezTo>
                <a:cubicBezTo>
                  <a:pt x="255" y="203"/>
                  <a:pt x="255" y="203"/>
                  <a:pt x="255" y="203"/>
                </a:cubicBezTo>
                <a:cubicBezTo>
                  <a:pt x="256" y="203"/>
                  <a:pt x="256" y="203"/>
                  <a:pt x="256" y="203"/>
                </a:cubicBezTo>
                <a:cubicBezTo>
                  <a:pt x="257" y="204"/>
                  <a:pt x="257" y="204"/>
                  <a:pt x="257" y="204"/>
                </a:cubicBezTo>
                <a:cubicBezTo>
                  <a:pt x="259" y="205"/>
                  <a:pt x="259" y="205"/>
                  <a:pt x="259" y="205"/>
                </a:cubicBezTo>
                <a:cubicBezTo>
                  <a:pt x="259" y="207"/>
                  <a:pt x="259" y="207"/>
                  <a:pt x="259" y="207"/>
                </a:cubicBezTo>
                <a:cubicBezTo>
                  <a:pt x="261" y="207"/>
                  <a:pt x="261" y="207"/>
                  <a:pt x="261" y="207"/>
                </a:cubicBezTo>
                <a:cubicBezTo>
                  <a:pt x="264" y="205"/>
                  <a:pt x="264" y="205"/>
                  <a:pt x="264" y="205"/>
                </a:cubicBezTo>
                <a:cubicBezTo>
                  <a:pt x="264" y="205"/>
                  <a:pt x="264" y="205"/>
                  <a:pt x="264" y="205"/>
                </a:cubicBezTo>
                <a:cubicBezTo>
                  <a:pt x="265" y="205"/>
                  <a:pt x="265" y="205"/>
                  <a:pt x="265" y="205"/>
                </a:cubicBezTo>
                <a:cubicBezTo>
                  <a:pt x="265" y="207"/>
                  <a:pt x="265" y="207"/>
                  <a:pt x="265" y="207"/>
                </a:cubicBezTo>
                <a:cubicBezTo>
                  <a:pt x="264" y="208"/>
                  <a:pt x="264" y="208"/>
                  <a:pt x="264" y="208"/>
                </a:cubicBezTo>
                <a:cubicBezTo>
                  <a:pt x="262" y="208"/>
                  <a:pt x="262" y="208"/>
                  <a:pt x="262" y="208"/>
                </a:cubicBezTo>
                <a:cubicBezTo>
                  <a:pt x="262" y="209"/>
                  <a:pt x="262" y="209"/>
                  <a:pt x="262" y="209"/>
                </a:cubicBezTo>
                <a:cubicBezTo>
                  <a:pt x="265" y="210"/>
                  <a:pt x="265" y="210"/>
                  <a:pt x="265" y="210"/>
                </a:cubicBezTo>
                <a:cubicBezTo>
                  <a:pt x="266" y="212"/>
                  <a:pt x="266" y="212"/>
                  <a:pt x="266" y="212"/>
                </a:cubicBezTo>
                <a:cubicBezTo>
                  <a:pt x="267" y="213"/>
                  <a:pt x="267" y="213"/>
                  <a:pt x="267" y="213"/>
                </a:cubicBezTo>
                <a:cubicBezTo>
                  <a:pt x="270" y="214"/>
                  <a:pt x="270" y="214"/>
                  <a:pt x="270" y="214"/>
                </a:cubicBezTo>
                <a:cubicBezTo>
                  <a:pt x="273" y="213"/>
                  <a:pt x="273" y="213"/>
                  <a:pt x="273" y="213"/>
                </a:cubicBezTo>
                <a:cubicBezTo>
                  <a:pt x="275" y="213"/>
                  <a:pt x="275" y="213"/>
                  <a:pt x="275" y="213"/>
                </a:cubicBezTo>
                <a:cubicBezTo>
                  <a:pt x="276" y="214"/>
                  <a:pt x="276" y="214"/>
                  <a:pt x="276" y="214"/>
                </a:cubicBezTo>
                <a:cubicBezTo>
                  <a:pt x="277" y="212"/>
                  <a:pt x="277" y="212"/>
                  <a:pt x="277" y="212"/>
                </a:cubicBezTo>
                <a:cubicBezTo>
                  <a:pt x="279" y="210"/>
                  <a:pt x="279" y="210"/>
                  <a:pt x="279" y="210"/>
                </a:cubicBezTo>
                <a:cubicBezTo>
                  <a:pt x="280" y="210"/>
                  <a:pt x="280" y="210"/>
                  <a:pt x="280" y="210"/>
                </a:cubicBezTo>
                <a:cubicBezTo>
                  <a:pt x="280" y="211"/>
                  <a:pt x="280" y="211"/>
                  <a:pt x="280" y="211"/>
                </a:cubicBezTo>
                <a:cubicBezTo>
                  <a:pt x="278" y="213"/>
                  <a:pt x="278" y="213"/>
                  <a:pt x="278" y="213"/>
                </a:cubicBezTo>
                <a:cubicBezTo>
                  <a:pt x="277" y="216"/>
                  <a:pt x="277" y="216"/>
                  <a:pt x="277" y="216"/>
                </a:cubicBezTo>
                <a:cubicBezTo>
                  <a:pt x="276" y="219"/>
                  <a:pt x="276" y="219"/>
                  <a:pt x="276" y="219"/>
                </a:cubicBezTo>
                <a:cubicBezTo>
                  <a:pt x="275" y="219"/>
                  <a:pt x="275" y="219"/>
                  <a:pt x="275" y="219"/>
                </a:cubicBezTo>
                <a:cubicBezTo>
                  <a:pt x="273" y="218"/>
                  <a:pt x="273" y="218"/>
                  <a:pt x="273" y="218"/>
                </a:cubicBezTo>
                <a:cubicBezTo>
                  <a:pt x="272" y="218"/>
                  <a:pt x="272" y="218"/>
                  <a:pt x="272" y="218"/>
                </a:cubicBezTo>
                <a:cubicBezTo>
                  <a:pt x="274" y="220"/>
                  <a:pt x="274" y="220"/>
                  <a:pt x="274" y="220"/>
                </a:cubicBezTo>
                <a:cubicBezTo>
                  <a:pt x="274" y="222"/>
                  <a:pt x="274" y="222"/>
                  <a:pt x="274" y="222"/>
                </a:cubicBezTo>
                <a:cubicBezTo>
                  <a:pt x="275" y="223"/>
                  <a:pt x="275" y="223"/>
                  <a:pt x="275" y="223"/>
                </a:cubicBezTo>
                <a:cubicBezTo>
                  <a:pt x="277" y="223"/>
                  <a:pt x="277" y="223"/>
                  <a:pt x="277" y="223"/>
                </a:cubicBezTo>
                <a:cubicBezTo>
                  <a:pt x="278" y="223"/>
                  <a:pt x="278" y="223"/>
                  <a:pt x="278" y="223"/>
                </a:cubicBezTo>
                <a:cubicBezTo>
                  <a:pt x="278" y="225"/>
                  <a:pt x="278" y="225"/>
                  <a:pt x="278" y="225"/>
                </a:cubicBezTo>
                <a:cubicBezTo>
                  <a:pt x="277" y="225"/>
                  <a:pt x="277" y="225"/>
                  <a:pt x="277" y="225"/>
                </a:cubicBezTo>
                <a:cubicBezTo>
                  <a:pt x="277" y="225"/>
                  <a:pt x="277" y="225"/>
                  <a:pt x="277" y="225"/>
                </a:cubicBezTo>
                <a:cubicBezTo>
                  <a:pt x="279" y="228"/>
                  <a:pt x="279" y="228"/>
                  <a:pt x="279" y="228"/>
                </a:cubicBezTo>
                <a:cubicBezTo>
                  <a:pt x="280" y="228"/>
                  <a:pt x="280" y="228"/>
                  <a:pt x="280" y="228"/>
                </a:cubicBezTo>
                <a:cubicBezTo>
                  <a:pt x="283" y="228"/>
                  <a:pt x="283" y="228"/>
                  <a:pt x="283" y="228"/>
                </a:cubicBezTo>
                <a:cubicBezTo>
                  <a:pt x="284" y="226"/>
                  <a:pt x="284" y="226"/>
                  <a:pt x="284" y="226"/>
                </a:cubicBezTo>
                <a:cubicBezTo>
                  <a:pt x="286" y="222"/>
                  <a:pt x="286" y="222"/>
                  <a:pt x="286" y="222"/>
                </a:cubicBezTo>
                <a:cubicBezTo>
                  <a:pt x="285" y="225"/>
                  <a:pt x="285" y="225"/>
                  <a:pt x="285" y="225"/>
                </a:cubicBezTo>
                <a:cubicBezTo>
                  <a:pt x="285" y="227"/>
                  <a:pt x="285" y="227"/>
                  <a:pt x="285" y="227"/>
                </a:cubicBezTo>
                <a:cubicBezTo>
                  <a:pt x="284" y="229"/>
                  <a:pt x="284" y="229"/>
                  <a:pt x="284" y="229"/>
                </a:cubicBezTo>
                <a:cubicBezTo>
                  <a:pt x="283" y="229"/>
                  <a:pt x="283" y="229"/>
                  <a:pt x="283" y="229"/>
                </a:cubicBezTo>
                <a:cubicBezTo>
                  <a:pt x="282" y="231"/>
                  <a:pt x="282" y="231"/>
                  <a:pt x="282" y="231"/>
                </a:cubicBezTo>
                <a:cubicBezTo>
                  <a:pt x="282" y="232"/>
                  <a:pt x="282" y="232"/>
                  <a:pt x="282" y="232"/>
                </a:cubicBezTo>
                <a:cubicBezTo>
                  <a:pt x="284" y="233"/>
                  <a:pt x="284" y="233"/>
                  <a:pt x="284" y="233"/>
                </a:cubicBezTo>
                <a:cubicBezTo>
                  <a:pt x="283" y="234"/>
                  <a:pt x="283" y="234"/>
                  <a:pt x="283" y="234"/>
                </a:cubicBezTo>
                <a:cubicBezTo>
                  <a:pt x="283" y="239"/>
                  <a:pt x="283" y="239"/>
                  <a:pt x="283" y="239"/>
                </a:cubicBezTo>
                <a:cubicBezTo>
                  <a:pt x="284" y="240"/>
                  <a:pt x="284" y="240"/>
                  <a:pt x="284" y="240"/>
                </a:cubicBezTo>
                <a:cubicBezTo>
                  <a:pt x="285" y="240"/>
                  <a:pt x="285" y="240"/>
                  <a:pt x="285" y="240"/>
                </a:cubicBezTo>
                <a:cubicBezTo>
                  <a:pt x="285" y="242"/>
                  <a:pt x="285" y="242"/>
                  <a:pt x="285" y="242"/>
                </a:cubicBezTo>
                <a:cubicBezTo>
                  <a:pt x="285" y="243"/>
                  <a:pt x="285" y="243"/>
                  <a:pt x="285" y="243"/>
                </a:cubicBezTo>
                <a:cubicBezTo>
                  <a:pt x="288" y="247"/>
                  <a:pt x="288" y="247"/>
                  <a:pt x="288" y="247"/>
                </a:cubicBezTo>
                <a:cubicBezTo>
                  <a:pt x="289" y="247"/>
                  <a:pt x="289" y="247"/>
                  <a:pt x="289" y="247"/>
                </a:cubicBezTo>
                <a:cubicBezTo>
                  <a:pt x="290" y="248"/>
                  <a:pt x="290" y="248"/>
                  <a:pt x="290" y="248"/>
                </a:cubicBezTo>
                <a:cubicBezTo>
                  <a:pt x="291" y="247"/>
                  <a:pt x="291" y="247"/>
                  <a:pt x="291" y="247"/>
                </a:cubicBezTo>
                <a:cubicBezTo>
                  <a:pt x="292" y="249"/>
                  <a:pt x="292" y="249"/>
                  <a:pt x="292" y="249"/>
                </a:cubicBezTo>
                <a:cubicBezTo>
                  <a:pt x="293" y="248"/>
                  <a:pt x="293" y="248"/>
                  <a:pt x="293" y="248"/>
                </a:cubicBezTo>
                <a:cubicBezTo>
                  <a:pt x="293" y="247"/>
                  <a:pt x="293" y="247"/>
                  <a:pt x="293" y="247"/>
                </a:cubicBezTo>
                <a:cubicBezTo>
                  <a:pt x="293" y="247"/>
                  <a:pt x="293" y="247"/>
                  <a:pt x="293" y="247"/>
                </a:cubicBezTo>
                <a:cubicBezTo>
                  <a:pt x="294" y="248"/>
                  <a:pt x="294" y="248"/>
                  <a:pt x="294" y="248"/>
                </a:cubicBezTo>
                <a:cubicBezTo>
                  <a:pt x="295" y="248"/>
                  <a:pt x="295" y="248"/>
                  <a:pt x="295" y="248"/>
                </a:cubicBezTo>
                <a:cubicBezTo>
                  <a:pt x="296" y="246"/>
                  <a:pt x="296" y="246"/>
                  <a:pt x="296" y="246"/>
                </a:cubicBezTo>
                <a:cubicBezTo>
                  <a:pt x="295" y="243"/>
                  <a:pt x="295" y="243"/>
                  <a:pt x="295" y="243"/>
                </a:cubicBezTo>
                <a:cubicBezTo>
                  <a:pt x="294" y="243"/>
                  <a:pt x="294" y="243"/>
                  <a:pt x="294" y="243"/>
                </a:cubicBezTo>
                <a:cubicBezTo>
                  <a:pt x="293" y="244"/>
                  <a:pt x="293" y="244"/>
                  <a:pt x="293" y="244"/>
                </a:cubicBezTo>
                <a:cubicBezTo>
                  <a:pt x="292" y="243"/>
                  <a:pt x="292" y="243"/>
                  <a:pt x="292" y="243"/>
                </a:cubicBezTo>
                <a:cubicBezTo>
                  <a:pt x="294" y="241"/>
                  <a:pt x="294" y="241"/>
                  <a:pt x="294" y="241"/>
                </a:cubicBezTo>
                <a:cubicBezTo>
                  <a:pt x="294" y="240"/>
                  <a:pt x="294" y="240"/>
                  <a:pt x="294" y="240"/>
                </a:cubicBezTo>
                <a:cubicBezTo>
                  <a:pt x="293" y="239"/>
                  <a:pt x="293" y="239"/>
                  <a:pt x="293" y="239"/>
                </a:cubicBezTo>
                <a:cubicBezTo>
                  <a:pt x="292" y="238"/>
                  <a:pt x="292" y="238"/>
                  <a:pt x="292" y="238"/>
                </a:cubicBezTo>
                <a:cubicBezTo>
                  <a:pt x="291" y="237"/>
                  <a:pt x="291" y="237"/>
                  <a:pt x="291" y="237"/>
                </a:cubicBezTo>
                <a:cubicBezTo>
                  <a:pt x="292" y="236"/>
                  <a:pt x="292" y="236"/>
                  <a:pt x="292" y="236"/>
                </a:cubicBezTo>
                <a:cubicBezTo>
                  <a:pt x="293" y="234"/>
                  <a:pt x="293" y="234"/>
                  <a:pt x="293" y="234"/>
                </a:cubicBezTo>
                <a:cubicBezTo>
                  <a:pt x="294" y="234"/>
                  <a:pt x="294" y="234"/>
                  <a:pt x="294" y="234"/>
                </a:cubicBezTo>
                <a:cubicBezTo>
                  <a:pt x="294" y="236"/>
                  <a:pt x="294" y="236"/>
                  <a:pt x="294" y="236"/>
                </a:cubicBezTo>
                <a:cubicBezTo>
                  <a:pt x="294" y="237"/>
                  <a:pt x="294" y="237"/>
                  <a:pt x="294" y="237"/>
                </a:cubicBezTo>
                <a:cubicBezTo>
                  <a:pt x="296" y="235"/>
                  <a:pt x="296" y="235"/>
                  <a:pt x="296" y="235"/>
                </a:cubicBezTo>
                <a:cubicBezTo>
                  <a:pt x="296" y="237"/>
                  <a:pt x="296" y="237"/>
                  <a:pt x="296" y="237"/>
                </a:cubicBezTo>
                <a:cubicBezTo>
                  <a:pt x="297" y="238"/>
                  <a:pt x="297" y="238"/>
                  <a:pt x="297" y="238"/>
                </a:cubicBezTo>
                <a:cubicBezTo>
                  <a:pt x="296" y="240"/>
                  <a:pt x="296" y="240"/>
                  <a:pt x="296" y="240"/>
                </a:cubicBezTo>
                <a:cubicBezTo>
                  <a:pt x="297" y="242"/>
                  <a:pt x="297" y="242"/>
                  <a:pt x="297" y="242"/>
                </a:cubicBezTo>
                <a:cubicBezTo>
                  <a:pt x="298" y="242"/>
                  <a:pt x="298" y="242"/>
                  <a:pt x="298" y="242"/>
                </a:cubicBezTo>
                <a:cubicBezTo>
                  <a:pt x="300" y="240"/>
                  <a:pt x="300" y="240"/>
                  <a:pt x="300" y="240"/>
                </a:cubicBezTo>
                <a:cubicBezTo>
                  <a:pt x="300" y="240"/>
                  <a:pt x="300" y="240"/>
                  <a:pt x="300" y="240"/>
                </a:cubicBezTo>
                <a:cubicBezTo>
                  <a:pt x="300" y="242"/>
                  <a:pt x="300" y="242"/>
                  <a:pt x="300" y="242"/>
                </a:cubicBezTo>
                <a:cubicBezTo>
                  <a:pt x="298" y="243"/>
                  <a:pt x="298" y="243"/>
                  <a:pt x="298" y="243"/>
                </a:cubicBezTo>
                <a:cubicBezTo>
                  <a:pt x="298" y="244"/>
                  <a:pt x="298" y="244"/>
                  <a:pt x="298" y="244"/>
                </a:cubicBezTo>
                <a:cubicBezTo>
                  <a:pt x="299" y="246"/>
                  <a:pt x="299" y="246"/>
                  <a:pt x="299" y="246"/>
                </a:cubicBezTo>
                <a:cubicBezTo>
                  <a:pt x="298" y="248"/>
                  <a:pt x="298" y="248"/>
                  <a:pt x="298" y="248"/>
                </a:cubicBezTo>
                <a:cubicBezTo>
                  <a:pt x="299" y="249"/>
                  <a:pt x="299" y="249"/>
                  <a:pt x="299" y="249"/>
                </a:cubicBezTo>
                <a:cubicBezTo>
                  <a:pt x="301" y="250"/>
                  <a:pt x="301" y="250"/>
                  <a:pt x="301" y="250"/>
                </a:cubicBezTo>
                <a:cubicBezTo>
                  <a:pt x="301" y="249"/>
                  <a:pt x="301" y="249"/>
                  <a:pt x="301" y="249"/>
                </a:cubicBezTo>
                <a:cubicBezTo>
                  <a:pt x="302" y="247"/>
                  <a:pt x="302" y="247"/>
                  <a:pt x="302" y="247"/>
                </a:cubicBezTo>
                <a:cubicBezTo>
                  <a:pt x="302" y="249"/>
                  <a:pt x="302" y="249"/>
                  <a:pt x="302" y="249"/>
                </a:cubicBezTo>
                <a:cubicBezTo>
                  <a:pt x="302" y="250"/>
                  <a:pt x="302" y="250"/>
                  <a:pt x="302" y="250"/>
                </a:cubicBezTo>
                <a:cubicBezTo>
                  <a:pt x="303" y="252"/>
                  <a:pt x="303" y="252"/>
                  <a:pt x="303" y="252"/>
                </a:cubicBezTo>
                <a:cubicBezTo>
                  <a:pt x="304" y="253"/>
                  <a:pt x="304" y="253"/>
                  <a:pt x="304" y="253"/>
                </a:cubicBezTo>
                <a:cubicBezTo>
                  <a:pt x="306" y="250"/>
                  <a:pt x="306" y="250"/>
                  <a:pt x="306" y="250"/>
                </a:cubicBezTo>
                <a:cubicBezTo>
                  <a:pt x="306" y="247"/>
                  <a:pt x="306" y="247"/>
                  <a:pt x="306" y="247"/>
                </a:cubicBezTo>
                <a:cubicBezTo>
                  <a:pt x="307" y="246"/>
                  <a:pt x="307" y="246"/>
                  <a:pt x="307" y="246"/>
                </a:cubicBezTo>
                <a:cubicBezTo>
                  <a:pt x="307" y="241"/>
                  <a:pt x="307" y="241"/>
                  <a:pt x="307" y="241"/>
                </a:cubicBezTo>
                <a:cubicBezTo>
                  <a:pt x="308" y="237"/>
                  <a:pt x="308" y="237"/>
                  <a:pt x="308" y="237"/>
                </a:cubicBezTo>
                <a:cubicBezTo>
                  <a:pt x="308" y="232"/>
                  <a:pt x="308" y="232"/>
                  <a:pt x="308" y="232"/>
                </a:cubicBezTo>
                <a:cubicBezTo>
                  <a:pt x="308" y="229"/>
                  <a:pt x="308" y="229"/>
                  <a:pt x="308" y="229"/>
                </a:cubicBezTo>
                <a:cubicBezTo>
                  <a:pt x="307" y="228"/>
                  <a:pt x="307" y="228"/>
                  <a:pt x="307" y="228"/>
                </a:cubicBezTo>
                <a:cubicBezTo>
                  <a:pt x="307" y="228"/>
                  <a:pt x="307" y="228"/>
                  <a:pt x="307" y="228"/>
                </a:cubicBezTo>
                <a:cubicBezTo>
                  <a:pt x="308" y="228"/>
                  <a:pt x="308" y="228"/>
                  <a:pt x="308" y="228"/>
                </a:cubicBezTo>
                <a:cubicBezTo>
                  <a:pt x="309" y="230"/>
                  <a:pt x="309" y="230"/>
                  <a:pt x="309" y="230"/>
                </a:cubicBezTo>
                <a:cubicBezTo>
                  <a:pt x="310" y="231"/>
                  <a:pt x="310" y="231"/>
                  <a:pt x="310" y="231"/>
                </a:cubicBezTo>
                <a:cubicBezTo>
                  <a:pt x="311" y="228"/>
                  <a:pt x="311" y="228"/>
                  <a:pt x="311" y="228"/>
                </a:cubicBezTo>
                <a:cubicBezTo>
                  <a:pt x="313" y="227"/>
                  <a:pt x="313" y="227"/>
                  <a:pt x="313" y="227"/>
                </a:cubicBezTo>
                <a:cubicBezTo>
                  <a:pt x="312" y="230"/>
                  <a:pt x="312" y="230"/>
                  <a:pt x="312" y="230"/>
                </a:cubicBezTo>
                <a:cubicBezTo>
                  <a:pt x="311" y="233"/>
                  <a:pt x="311" y="233"/>
                  <a:pt x="311" y="233"/>
                </a:cubicBezTo>
                <a:cubicBezTo>
                  <a:pt x="312" y="236"/>
                  <a:pt x="312" y="236"/>
                  <a:pt x="312" y="236"/>
                </a:cubicBezTo>
                <a:cubicBezTo>
                  <a:pt x="310" y="240"/>
                  <a:pt x="310" y="240"/>
                  <a:pt x="310" y="240"/>
                </a:cubicBezTo>
                <a:cubicBezTo>
                  <a:pt x="309" y="242"/>
                  <a:pt x="309" y="242"/>
                  <a:pt x="309" y="242"/>
                </a:cubicBezTo>
                <a:cubicBezTo>
                  <a:pt x="310" y="243"/>
                  <a:pt x="310" y="243"/>
                  <a:pt x="310" y="243"/>
                </a:cubicBezTo>
                <a:cubicBezTo>
                  <a:pt x="309" y="245"/>
                  <a:pt x="309" y="245"/>
                  <a:pt x="309" y="245"/>
                </a:cubicBezTo>
                <a:cubicBezTo>
                  <a:pt x="309" y="248"/>
                  <a:pt x="309" y="248"/>
                  <a:pt x="309" y="248"/>
                </a:cubicBezTo>
                <a:cubicBezTo>
                  <a:pt x="309" y="249"/>
                  <a:pt x="309" y="249"/>
                  <a:pt x="309" y="249"/>
                </a:cubicBezTo>
                <a:cubicBezTo>
                  <a:pt x="309" y="251"/>
                  <a:pt x="309" y="251"/>
                  <a:pt x="309" y="251"/>
                </a:cubicBezTo>
                <a:cubicBezTo>
                  <a:pt x="311" y="253"/>
                  <a:pt x="311" y="253"/>
                  <a:pt x="311" y="253"/>
                </a:cubicBezTo>
                <a:cubicBezTo>
                  <a:pt x="311" y="255"/>
                  <a:pt x="311" y="255"/>
                  <a:pt x="311" y="255"/>
                </a:cubicBezTo>
                <a:cubicBezTo>
                  <a:pt x="312" y="255"/>
                  <a:pt x="312" y="255"/>
                  <a:pt x="312" y="255"/>
                </a:cubicBezTo>
                <a:cubicBezTo>
                  <a:pt x="313" y="257"/>
                  <a:pt x="313" y="257"/>
                  <a:pt x="313" y="257"/>
                </a:cubicBezTo>
                <a:cubicBezTo>
                  <a:pt x="314" y="259"/>
                  <a:pt x="314" y="259"/>
                  <a:pt x="314" y="259"/>
                </a:cubicBezTo>
                <a:cubicBezTo>
                  <a:pt x="315" y="258"/>
                  <a:pt x="315" y="258"/>
                  <a:pt x="315" y="258"/>
                </a:cubicBezTo>
                <a:cubicBezTo>
                  <a:pt x="316" y="259"/>
                  <a:pt x="316" y="259"/>
                  <a:pt x="316" y="259"/>
                </a:cubicBezTo>
                <a:cubicBezTo>
                  <a:pt x="318" y="258"/>
                  <a:pt x="318" y="258"/>
                  <a:pt x="318" y="258"/>
                </a:cubicBezTo>
                <a:cubicBezTo>
                  <a:pt x="320" y="258"/>
                  <a:pt x="320" y="258"/>
                  <a:pt x="320" y="258"/>
                </a:cubicBezTo>
                <a:cubicBezTo>
                  <a:pt x="320" y="258"/>
                  <a:pt x="320" y="258"/>
                  <a:pt x="320" y="258"/>
                </a:cubicBezTo>
                <a:cubicBezTo>
                  <a:pt x="318" y="260"/>
                  <a:pt x="318" y="260"/>
                  <a:pt x="318" y="260"/>
                </a:cubicBezTo>
                <a:cubicBezTo>
                  <a:pt x="317" y="260"/>
                  <a:pt x="317" y="260"/>
                  <a:pt x="317" y="260"/>
                </a:cubicBezTo>
                <a:cubicBezTo>
                  <a:pt x="317" y="261"/>
                  <a:pt x="317" y="261"/>
                  <a:pt x="317" y="261"/>
                </a:cubicBezTo>
                <a:cubicBezTo>
                  <a:pt x="318" y="262"/>
                  <a:pt x="318" y="262"/>
                  <a:pt x="318" y="262"/>
                </a:cubicBezTo>
                <a:cubicBezTo>
                  <a:pt x="317" y="263"/>
                  <a:pt x="317" y="263"/>
                  <a:pt x="317" y="263"/>
                </a:cubicBezTo>
                <a:cubicBezTo>
                  <a:pt x="315" y="263"/>
                  <a:pt x="315" y="263"/>
                  <a:pt x="315" y="263"/>
                </a:cubicBezTo>
                <a:cubicBezTo>
                  <a:pt x="316" y="264"/>
                  <a:pt x="316" y="264"/>
                  <a:pt x="316" y="264"/>
                </a:cubicBezTo>
                <a:cubicBezTo>
                  <a:pt x="317" y="267"/>
                  <a:pt x="317" y="267"/>
                  <a:pt x="317" y="267"/>
                </a:cubicBezTo>
                <a:cubicBezTo>
                  <a:pt x="317" y="269"/>
                  <a:pt x="317" y="269"/>
                  <a:pt x="317" y="269"/>
                </a:cubicBezTo>
                <a:cubicBezTo>
                  <a:pt x="316" y="269"/>
                  <a:pt x="316" y="269"/>
                  <a:pt x="316" y="269"/>
                </a:cubicBezTo>
                <a:cubicBezTo>
                  <a:pt x="315" y="268"/>
                  <a:pt x="315" y="268"/>
                  <a:pt x="315" y="268"/>
                </a:cubicBezTo>
                <a:cubicBezTo>
                  <a:pt x="314" y="266"/>
                  <a:pt x="314" y="266"/>
                  <a:pt x="314" y="266"/>
                </a:cubicBezTo>
                <a:cubicBezTo>
                  <a:pt x="313" y="267"/>
                  <a:pt x="313" y="267"/>
                  <a:pt x="313" y="267"/>
                </a:cubicBezTo>
                <a:cubicBezTo>
                  <a:pt x="314" y="268"/>
                  <a:pt x="314" y="268"/>
                  <a:pt x="314" y="268"/>
                </a:cubicBezTo>
                <a:cubicBezTo>
                  <a:pt x="313" y="270"/>
                  <a:pt x="313" y="270"/>
                  <a:pt x="313" y="270"/>
                </a:cubicBezTo>
                <a:cubicBezTo>
                  <a:pt x="313" y="272"/>
                  <a:pt x="313" y="272"/>
                  <a:pt x="313" y="272"/>
                </a:cubicBezTo>
                <a:cubicBezTo>
                  <a:pt x="314" y="273"/>
                  <a:pt x="314" y="273"/>
                  <a:pt x="314" y="273"/>
                </a:cubicBezTo>
                <a:cubicBezTo>
                  <a:pt x="313" y="274"/>
                  <a:pt x="313" y="274"/>
                  <a:pt x="313" y="274"/>
                </a:cubicBezTo>
                <a:cubicBezTo>
                  <a:pt x="312" y="274"/>
                  <a:pt x="312" y="274"/>
                  <a:pt x="312" y="274"/>
                </a:cubicBezTo>
                <a:cubicBezTo>
                  <a:pt x="311" y="275"/>
                  <a:pt x="311" y="275"/>
                  <a:pt x="311" y="275"/>
                </a:cubicBezTo>
                <a:cubicBezTo>
                  <a:pt x="311" y="276"/>
                  <a:pt x="311" y="276"/>
                  <a:pt x="311" y="276"/>
                </a:cubicBezTo>
                <a:cubicBezTo>
                  <a:pt x="312" y="276"/>
                  <a:pt x="312" y="276"/>
                  <a:pt x="312" y="276"/>
                </a:cubicBezTo>
                <a:cubicBezTo>
                  <a:pt x="313" y="276"/>
                  <a:pt x="313" y="276"/>
                  <a:pt x="313" y="276"/>
                </a:cubicBezTo>
                <a:cubicBezTo>
                  <a:pt x="314" y="278"/>
                  <a:pt x="314" y="278"/>
                  <a:pt x="314" y="278"/>
                </a:cubicBezTo>
                <a:cubicBezTo>
                  <a:pt x="315" y="279"/>
                  <a:pt x="315" y="279"/>
                  <a:pt x="315" y="279"/>
                </a:cubicBezTo>
                <a:cubicBezTo>
                  <a:pt x="316" y="279"/>
                  <a:pt x="316" y="279"/>
                  <a:pt x="316" y="279"/>
                </a:cubicBezTo>
                <a:cubicBezTo>
                  <a:pt x="317" y="280"/>
                  <a:pt x="317" y="280"/>
                  <a:pt x="317" y="280"/>
                </a:cubicBezTo>
                <a:cubicBezTo>
                  <a:pt x="317" y="280"/>
                  <a:pt x="317" y="280"/>
                  <a:pt x="317" y="280"/>
                </a:cubicBezTo>
                <a:cubicBezTo>
                  <a:pt x="316" y="280"/>
                  <a:pt x="316" y="280"/>
                  <a:pt x="316" y="280"/>
                </a:cubicBezTo>
                <a:cubicBezTo>
                  <a:pt x="315" y="281"/>
                  <a:pt x="315" y="281"/>
                  <a:pt x="315" y="281"/>
                </a:cubicBezTo>
                <a:cubicBezTo>
                  <a:pt x="315" y="282"/>
                  <a:pt x="315" y="282"/>
                  <a:pt x="315" y="282"/>
                </a:cubicBezTo>
                <a:cubicBezTo>
                  <a:pt x="317" y="283"/>
                  <a:pt x="317" y="283"/>
                  <a:pt x="317" y="283"/>
                </a:cubicBezTo>
                <a:cubicBezTo>
                  <a:pt x="318" y="285"/>
                  <a:pt x="318" y="285"/>
                  <a:pt x="318" y="285"/>
                </a:cubicBezTo>
                <a:cubicBezTo>
                  <a:pt x="319" y="286"/>
                  <a:pt x="319" y="286"/>
                  <a:pt x="319" y="286"/>
                </a:cubicBezTo>
                <a:cubicBezTo>
                  <a:pt x="320" y="286"/>
                  <a:pt x="320" y="286"/>
                  <a:pt x="320" y="286"/>
                </a:cubicBezTo>
                <a:cubicBezTo>
                  <a:pt x="319" y="287"/>
                  <a:pt x="319" y="287"/>
                  <a:pt x="319" y="287"/>
                </a:cubicBezTo>
                <a:cubicBezTo>
                  <a:pt x="318" y="287"/>
                  <a:pt x="318" y="287"/>
                  <a:pt x="318" y="287"/>
                </a:cubicBezTo>
                <a:cubicBezTo>
                  <a:pt x="317" y="288"/>
                  <a:pt x="317" y="288"/>
                  <a:pt x="317" y="288"/>
                </a:cubicBezTo>
                <a:cubicBezTo>
                  <a:pt x="317" y="291"/>
                  <a:pt x="317" y="291"/>
                  <a:pt x="317" y="291"/>
                </a:cubicBezTo>
                <a:cubicBezTo>
                  <a:pt x="319" y="294"/>
                  <a:pt x="319" y="294"/>
                  <a:pt x="319" y="294"/>
                </a:cubicBezTo>
                <a:cubicBezTo>
                  <a:pt x="320" y="295"/>
                  <a:pt x="320" y="295"/>
                  <a:pt x="320" y="295"/>
                </a:cubicBezTo>
                <a:cubicBezTo>
                  <a:pt x="322" y="295"/>
                  <a:pt x="322" y="295"/>
                  <a:pt x="322" y="295"/>
                </a:cubicBezTo>
                <a:cubicBezTo>
                  <a:pt x="323" y="295"/>
                  <a:pt x="323" y="295"/>
                  <a:pt x="323" y="295"/>
                </a:cubicBezTo>
                <a:cubicBezTo>
                  <a:pt x="321" y="296"/>
                  <a:pt x="321" y="296"/>
                  <a:pt x="321" y="296"/>
                </a:cubicBezTo>
                <a:cubicBezTo>
                  <a:pt x="319" y="296"/>
                  <a:pt x="319" y="296"/>
                  <a:pt x="319" y="296"/>
                </a:cubicBezTo>
                <a:cubicBezTo>
                  <a:pt x="318" y="296"/>
                  <a:pt x="318" y="296"/>
                  <a:pt x="318" y="296"/>
                </a:cubicBezTo>
                <a:cubicBezTo>
                  <a:pt x="317" y="299"/>
                  <a:pt x="317" y="299"/>
                  <a:pt x="317" y="299"/>
                </a:cubicBezTo>
                <a:cubicBezTo>
                  <a:pt x="313" y="302"/>
                  <a:pt x="313" y="302"/>
                  <a:pt x="313" y="302"/>
                </a:cubicBezTo>
                <a:cubicBezTo>
                  <a:pt x="311" y="304"/>
                  <a:pt x="311" y="304"/>
                  <a:pt x="311" y="304"/>
                </a:cubicBezTo>
                <a:cubicBezTo>
                  <a:pt x="311" y="306"/>
                  <a:pt x="311" y="306"/>
                  <a:pt x="311" y="306"/>
                </a:cubicBezTo>
                <a:cubicBezTo>
                  <a:pt x="312" y="308"/>
                  <a:pt x="312" y="308"/>
                  <a:pt x="312" y="308"/>
                </a:cubicBezTo>
                <a:cubicBezTo>
                  <a:pt x="314" y="306"/>
                  <a:pt x="314" y="306"/>
                  <a:pt x="314" y="306"/>
                </a:cubicBezTo>
                <a:cubicBezTo>
                  <a:pt x="315" y="303"/>
                  <a:pt x="315" y="303"/>
                  <a:pt x="315" y="303"/>
                </a:cubicBezTo>
                <a:cubicBezTo>
                  <a:pt x="315" y="302"/>
                  <a:pt x="315" y="302"/>
                  <a:pt x="315" y="302"/>
                </a:cubicBezTo>
                <a:cubicBezTo>
                  <a:pt x="317" y="302"/>
                  <a:pt x="317" y="302"/>
                  <a:pt x="317" y="302"/>
                </a:cubicBezTo>
                <a:cubicBezTo>
                  <a:pt x="319" y="299"/>
                  <a:pt x="319" y="299"/>
                  <a:pt x="319" y="299"/>
                </a:cubicBezTo>
                <a:cubicBezTo>
                  <a:pt x="320" y="300"/>
                  <a:pt x="320" y="300"/>
                  <a:pt x="320" y="300"/>
                </a:cubicBezTo>
                <a:cubicBezTo>
                  <a:pt x="321" y="300"/>
                  <a:pt x="321" y="300"/>
                  <a:pt x="321" y="300"/>
                </a:cubicBezTo>
                <a:cubicBezTo>
                  <a:pt x="324" y="300"/>
                  <a:pt x="324" y="300"/>
                  <a:pt x="324" y="300"/>
                </a:cubicBezTo>
                <a:cubicBezTo>
                  <a:pt x="322" y="302"/>
                  <a:pt x="322" y="302"/>
                  <a:pt x="322" y="302"/>
                </a:cubicBezTo>
                <a:cubicBezTo>
                  <a:pt x="323" y="302"/>
                  <a:pt x="323" y="302"/>
                  <a:pt x="323" y="302"/>
                </a:cubicBezTo>
                <a:cubicBezTo>
                  <a:pt x="325" y="302"/>
                  <a:pt x="325" y="302"/>
                  <a:pt x="325" y="302"/>
                </a:cubicBezTo>
                <a:cubicBezTo>
                  <a:pt x="325" y="303"/>
                  <a:pt x="325" y="303"/>
                  <a:pt x="325" y="303"/>
                </a:cubicBezTo>
                <a:cubicBezTo>
                  <a:pt x="323" y="305"/>
                  <a:pt x="323" y="305"/>
                  <a:pt x="323" y="305"/>
                </a:cubicBezTo>
                <a:cubicBezTo>
                  <a:pt x="323" y="307"/>
                  <a:pt x="323" y="307"/>
                  <a:pt x="323" y="307"/>
                </a:cubicBezTo>
                <a:cubicBezTo>
                  <a:pt x="323" y="308"/>
                  <a:pt x="323" y="308"/>
                  <a:pt x="323" y="308"/>
                </a:cubicBezTo>
                <a:cubicBezTo>
                  <a:pt x="322" y="310"/>
                  <a:pt x="322" y="310"/>
                  <a:pt x="322" y="310"/>
                </a:cubicBezTo>
                <a:cubicBezTo>
                  <a:pt x="321" y="312"/>
                  <a:pt x="321" y="312"/>
                  <a:pt x="321" y="312"/>
                </a:cubicBezTo>
                <a:cubicBezTo>
                  <a:pt x="322" y="313"/>
                  <a:pt x="322" y="313"/>
                  <a:pt x="322" y="313"/>
                </a:cubicBezTo>
                <a:cubicBezTo>
                  <a:pt x="322" y="314"/>
                  <a:pt x="322" y="314"/>
                  <a:pt x="322" y="314"/>
                </a:cubicBezTo>
                <a:cubicBezTo>
                  <a:pt x="321" y="314"/>
                  <a:pt x="321" y="314"/>
                  <a:pt x="321" y="314"/>
                </a:cubicBezTo>
                <a:cubicBezTo>
                  <a:pt x="319" y="314"/>
                  <a:pt x="319" y="314"/>
                  <a:pt x="319" y="314"/>
                </a:cubicBezTo>
                <a:cubicBezTo>
                  <a:pt x="318" y="315"/>
                  <a:pt x="318" y="315"/>
                  <a:pt x="318" y="315"/>
                </a:cubicBezTo>
                <a:cubicBezTo>
                  <a:pt x="318" y="316"/>
                  <a:pt x="318" y="316"/>
                  <a:pt x="318" y="316"/>
                </a:cubicBezTo>
                <a:cubicBezTo>
                  <a:pt x="319" y="316"/>
                  <a:pt x="319" y="316"/>
                  <a:pt x="319" y="316"/>
                </a:cubicBezTo>
                <a:cubicBezTo>
                  <a:pt x="320" y="316"/>
                  <a:pt x="320" y="316"/>
                  <a:pt x="320" y="316"/>
                </a:cubicBezTo>
                <a:cubicBezTo>
                  <a:pt x="322" y="316"/>
                  <a:pt x="322" y="316"/>
                  <a:pt x="322" y="316"/>
                </a:cubicBezTo>
                <a:cubicBezTo>
                  <a:pt x="322" y="317"/>
                  <a:pt x="322" y="317"/>
                  <a:pt x="322" y="317"/>
                </a:cubicBezTo>
                <a:cubicBezTo>
                  <a:pt x="321" y="318"/>
                  <a:pt x="321" y="318"/>
                  <a:pt x="321" y="318"/>
                </a:cubicBezTo>
                <a:cubicBezTo>
                  <a:pt x="319" y="318"/>
                  <a:pt x="319" y="318"/>
                  <a:pt x="319" y="318"/>
                </a:cubicBezTo>
                <a:cubicBezTo>
                  <a:pt x="318" y="318"/>
                  <a:pt x="318" y="318"/>
                  <a:pt x="318" y="318"/>
                </a:cubicBezTo>
                <a:cubicBezTo>
                  <a:pt x="317" y="319"/>
                  <a:pt x="317" y="319"/>
                  <a:pt x="317" y="319"/>
                </a:cubicBezTo>
                <a:cubicBezTo>
                  <a:pt x="317" y="321"/>
                  <a:pt x="317" y="321"/>
                  <a:pt x="317" y="321"/>
                </a:cubicBezTo>
                <a:cubicBezTo>
                  <a:pt x="318" y="323"/>
                  <a:pt x="318" y="323"/>
                  <a:pt x="318" y="323"/>
                </a:cubicBezTo>
                <a:cubicBezTo>
                  <a:pt x="319" y="322"/>
                  <a:pt x="319" y="322"/>
                  <a:pt x="319" y="322"/>
                </a:cubicBezTo>
                <a:cubicBezTo>
                  <a:pt x="319" y="321"/>
                  <a:pt x="319" y="321"/>
                  <a:pt x="319" y="321"/>
                </a:cubicBezTo>
                <a:cubicBezTo>
                  <a:pt x="321" y="321"/>
                  <a:pt x="321" y="321"/>
                  <a:pt x="321" y="321"/>
                </a:cubicBezTo>
                <a:cubicBezTo>
                  <a:pt x="322" y="320"/>
                  <a:pt x="322" y="320"/>
                  <a:pt x="322" y="320"/>
                </a:cubicBezTo>
                <a:cubicBezTo>
                  <a:pt x="325" y="318"/>
                  <a:pt x="325" y="318"/>
                  <a:pt x="325" y="318"/>
                </a:cubicBezTo>
                <a:cubicBezTo>
                  <a:pt x="327" y="314"/>
                  <a:pt x="327" y="314"/>
                  <a:pt x="327" y="314"/>
                </a:cubicBezTo>
                <a:cubicBezTo>
                  <a:pt x="328" y="310"/>
                  <a:pt x="328" y="310"/>
                  <a:pt x="328" y="310"/>
                </a:cubicBezTo>
                <a:cubicBezTo>
                  <a:pt x="330" y="306"/>
                  <a:pt x="330" y="306"/>
                  <a:pt x="330" y="306"/>
                </a:cubicBezTo>
                <a:cubicBezTo>
                  <a:pt x="331" y="305"/>
                  <a:pt x="331" y="305"/>
                  <a:pt x="331" y="305"/>
                </a:cubicBezTo>
                <a:cubicBezTo>
                  <a:pt x="331" y="305"/>
                  <a:pt x="331" y="305"/>
                  <a:pt x="331" y="305"/>
                </a:cubicBezTo>
                <a:cubicBezTo>
                  <a:pt x="331" y="305"/>
                  <a:pt x="331" y="305"/>
                  <a:pt x="331" y="305"/>
                </a:cubicBezTo>
                <a:cubicBezTo>
                  <a:pt x="331" y="307"/>
                  <a:pt x="331" y="307"/>
                  <a:pt x="331" y="307"/>
                </a:cubicBezTo>
                <a:cubicBezTo>
                  <a:pt x="328" y="312"/>
                  <a:pt x="328" y="312"/>
                  <a:pt x="328" y="312"/>
                </a:cubicBezTo>
                <a:cubicBezTo>
                  <a:pt x="328" y="316"/>
                  <a:pt x="328" y="316"/>
                  <a:pt x="328" y="316"/>
                </a:cubicBezTo>
                <a:cubicBezTo>
                  <a:pt x="325" y="318"/>
                  <a:pt x="325" y="318"/>
                  <a:pt x="325" y="318"/>
                </a:cubicBezTo>
                <a:cubicBezTo>
                  <a:pt x="325" y="320"/>
                  <a:pt x="325" y="320"/>
                  <a:pt x="325" y="320"/>
                </a:cubicBezTo>
                <a:cubicBezTo>
                  <a:pt x="326" y="320"/>
                  <a:pt x="326" y="320"/>
                  <a:pt x="326" y="320"/>
                </a:cubicBezTo>
                <a:cubicBezTo>
                  <a:pt x="329" y="316"/>
                  <a:pt x="329" y="316"/>
                  <a:pt x="329" y="316"/>
                </a:cubicBezTo>
                <a:cubicBezTo>
                  <a:pt x="330" y="314"/>
                  <a:pt x="330" y="314"/>
                  <a:pt x="330" y="314"/>
                </a:cubicBezTo>
                <a:cubicBezTo>
                  <a:pt x="332" y="312"/>
                  <a:pt x="332" y="312"/>
                  <a:pt x="332" y="312"/>
                </a:cubicBezTo>
                <a:cubicBezTo>
                  <a:pt x="332" y="313"/>
                  <a:pt x="332" y="313"/>
                  <a:pt x="332" y="313"/>
                </a:cubicBezTo>
                <a:cubicBezTo>
                  <a:pt x="334" y="313"/>
                  <a:pt x="334" y="313"/>
                  <a:pt x="334" y="313"/>
                </a:cubicBezTo>
                <a:cubicBezTo>
                  <a:pt x="333" y="314"/>
                  <a:pt x="333" y="314"/>
                  <a:pt x="333" y="314"/>
                </a:cubicBezTo>
                <a:cubicBezTo>
                  <a:pt x="331" y="316"/>
                  <a:pt x="331" y="316"/>
                  <a:pt x="331" y="316"/>
                </a:cubicBezTo>
                <a:cubicBezTo>
                  <a:pt x="330" y="317"/>
                  <a:pt x="330" y="317"/>
                  <a:pt x="330" y="317"/>
                </a:cubicBezTo>
                <a:cubicBezTo>
                  <a:pt x="327" y="321"/>
                  <a:pt x="327" y="321"/>
                  <a:pt x="327" y="321"/>
                </a:cubicBezTo>
                <a:cubicBezTo>
                  <a:pt x="327" y="321"/>
                  <a:pt x="327" y="321"/>
                  <a:pt x="327" y="321"/>
                </a:cubicBezTo>
                <a:cubicBezTo>
                  <a:pt x="328" y="321"/>
                  <a:pt x="328" y="321"/>
                  <a:pt x="328" y="321"/>
                </a:cubicBezTo>
                <a:cubicBezTo>
                  <a:pt x="327" y="322"/>
                  <a:pt x="327" y="322"/>
                  <a:pt x="327" y="322"/>
                </a:cubicBezTo>
                <a:cubicBezTo>
                  <a:pt x="325" y="322"/>
                  <a:pt x="325" y="322"/>
                  <a:pt x="325" y="322"/>
                </a:cubicBezTo>
                <a:cubicBezTo>
                  <a:pt x="324" y="322"/>
                  <a:pt x="324" y="322"/>
                  <a:pt x="324" y="322"/>
                </a:cubicBezTo>
                <a:cubicBezTo>
                  <a:pt x="322" y="325"/>
                  <a:pt x="322" y="325"/>
                  <a:pt x="322" y="325"/>
                </a:cubicBezTo>
                <a:cubicBezTo>
                  <a:pt x="321" y="327"/>
                  <a:pt x="321" y="327"/>
                  <a:pt x="321" y="327"/>
                </a:cubicBezTo>
                <a:cubicBezTo>
                  <a:pt x="321" y="329"/>
                  <a:pt x="321" y="329"/>
                  <a:pt x="321" y="329"/>
                </a:cubicBezTo>
                <a:cubicBezTo>
                  <a:pt x="320" y="328"/>
                  <a:pt x="320" y="328"/>
                  <a:pt x="320" y="328"/>
                </a:cubicBezTo>
                <a:cubicBezTo>
                  <a:pt x="319" y="327"/>
                  <a:pt x="319" y="327"/>
                  <a:pt x="319" y="327"/>
                </a:cubicBezTo>
                <a:cubicBezTo>
                  <a:pt x="317" y="328"/>
                  <a:pt x="317" y="328"/>
                  <a:pt x="317" y="328"/>
                </a:cubicBezTo>
                <a:cubicBezTo>
                  <a:pt x="318" y="331"/>
                  <a:pt x="318" y="331"/>
                  <a:pt x="318" y="331"/>
                </a:cubicBezTo>
                <a:cubicBezTo>
                  <a:pt x="319" y="331"/>
                  <a:pt x="319" y="331"/>
                  <a:pt x="319" y="331"/>
                </a:cubicBezTo>
                <a:cubicBezTo>
                  <a:pt x="320" y="333"/>
                  <a:pt x="320" y="333"/>
                  <a:pt x="320" y="333"/>
                </a:cubicBezTo>
                <a:cubicBezTo>
                  <a:pt x="319" y="336"/>
                  <a:pt x="319" y="336"/>
                  <a:pt x="319" y="336"/>
                </a:cubicBezTo>
                <a:cubicBezTo>
                  <a:pt x="318" y="341"/>
                  <a:pt x="318" y="341"/>
                  <a:pt x="318" y="341"/>
                </a:cubicBezTo>
                <a:cubicBezTo>
                  <a:pt x="319" y="344"/>
                  <a:pt x="319" y="344"/>
                  <a:pt x="319" y="344"/>
                </a:cubicBezTo>
                <a:cubicBezTo>
                  <a:pt x="321" y="347"/>
                  <a:pt x="321" y="347"/>
                  <a:pt x="321" y="347"/>
                </a:cubicBezTo>
                <a:cubicBezTo>
                  <a:pt x="322" y="347"/>
                  <a:pt x="322" y="347"/>
                  <a:pt x="322" y="347"/>
                </a:cubicBezTo>
                <a:cubicBezTo>
                  <a:pt x="322" y="346"/>
                  <a:pt x="322" y="346"/>
                  <a:pt x="322" y="346"/>
                </a:cubicBezTo>
                <a:cubicBezTo>
                  <a:pt x="324" y="344"/>
                  <a:pt x="324" y="344"/>
                  <a:pt x="324" y="344"/>
                </a:cubicBezTo>
                <a:cubicBezTo>
                  <a:pt x="327" y="343"/>
                  <a:pt x="327" y="343"/>
                  <a:pt x="327" y="343"/>
                </a:cubicBezTo>
                <a:cubicBezTo>
                  <a:pt x="329" y="342"/>
                  <a:pt x="329" y="342"/>
                  <a:pt x="329" y="342"/>
                </a:cubicBezTo>
                <a:cubicBezTo>
                  <a:pt x="330" y="340"/>
                  <a:pt x="330" y="340"/>
                  <a:pt x="330" y="340"/>
                </a:cubicBezTo>
                <a:cubicBezTo>
                  <a:pt x="331" y="340"/>
                  <a:pt x="331" y="340"/>
                  <a:pt x="331" y="340"/>
                </a:cubicBezTo>
                <a:cubicBezTo>
                  <a:pt x="331" y="342"/>
                  <a:pt x="331" y="342"/>
                  <a:pt x="331" y="342"/>
                </a:cubicBezTo>
                <a:cubicBezTo>
                  <a:pt x="330" y="344"/>
                  <a:pt x="330" y="344"/>
                  <a:pt x="330" y="344"/>
                </a:cubicBezTo>
                <a:cubicBezTo>
                  <a:pt x="329" y="344"/>
                  <a:pt x="329" y="344"/>
                  <a:pt x="329" y="344"/>
                </a:cubicBezTo>
                <a:cubicBezTo>
                  <a:pt x="328" y="346"/>
                  <a:pt x="328" y="346"/>
                  <a:pt x="328" y="346"/>
                </a:cubicBezTo>
                <a:cubicBezTo>
                  <a:pt x="328" y="347"/>
                  <a:pt x="328" y="347"/>
                  <a:pt x="328" y="347"/>
                </a:cubicBezTo>
                <a:cubicBezTo>
                  <a:pt x="330" y="348"/>
                  <a:pt x="330" y="348"/>
                  <a:pt x="330" y="348"/>
                </a:cubicBezTo>
                <a:cubicBezTo>
                  <a:pt x="331" y="350"/>
                  <a:pt x="331" y="350"/>
                  <a:pt x="331" y="350"/>
                </a:cubicBezTo>
                <a:cubicBezTo>
                  <a:pt x="333" y="350"/>
                  <a:pt x="333" y="350"/>
                  <a:pt x="333" y="350"/>
                </a:cubicBezTo>
                <a:cubicBezTo>
                  <a:pt x="335" y="350"/>
                  <a:pt x="335" y="350"/>
                  <a:pt x="335" y="350"/>
                </a:cubicBezTo>
                <a:cubicBezTo>
                  <a:pt x="335" y="351"/>
                  <a:pt x="335" y="351"/>
                  <a:pt x="335" y="351"/>
                </a:cubicBezTo>
                <a:cubicBezTo>
                  <a:pt x="333" y="350"/>
                  <a:pt x="333" y="350"/>
                  <a:pt x="333" y="350"/>
                </a:cubicBezTo>
                <a:cubicBezTo>
                  <a:pt x="331" y="350"/>
                  <a:pt x="331" y="350"/>
                  <a:pt x="331" y="350"/>
                </a:cubicBezTo>
                <a:cubicBezTo>
                  <a:pt x="329" y="350"/>
                  <a:pt x="329" y="350"/>
                  <a:pt x="329" y="350"/>
                </a:cubicBezTo>
                <a:cubicBezTo>
                  <a:pt x="326" y="349"/>
                  <a:pt x="326" y="349"/>
                  <a:pt x="326" y="349"/>
                </a:cubicBezTo>
                <a:cubicBezTo>
                  <a:pt x="326" y="351"/>
                  <a:pt x="326" y="351"/>
                  <a:pt x="326" y="351"/>
                </a:cubicBezTo>
                <a:cubicBezTo>
                  <a:pt x="326" y="352"/>
                  <a:pt x="326" y="352"/>
                  <a:pt x="326" y="352"/>
                </a:cubicBezTo>
                <a:cubicBezTo>
                  <a:pt x="327" y="354"/>
                  <a:pt x="327" y="354"/>
                  <a:pt x="327" y="354"/>
                </a:cubicBezTo>
                <a:cubicBezTo>
                  <a:pt x="327" y="358"/>
                  <a:pt x="327" y="358"/>
                  <a:pt x="327" y="358"/>
                </a:cubicBezTo>
                <a:cubicBezTo>
                  <a:pt x="328" y="360"/>
                  <a:pt x="328" y="360"/>
                  <a:pt x="328" y="360"/>
                </a:cubicBezTo>
                <a:cubicBezTo>
                  <a:pt x="329" y="360"/>
                  <a:pt x="329" y="360"/>
                  <a:pt x="329" y="360"/>
                </a:cubicBezTo>
                <a:cubicBezTo>
                  <a:pt x="330" y="359"/>
                  <a:pt x="330" y="359"/>
                  <a:pt x="330" y="359"/>
                </a:cubicBezTo>
                <a:cubicBezTo>
                  <a:pt x="331" y="360"/>
                  <a:pt x="331" y="360"/>
                  <a:pt x="331" y="360"/>
                </a:cubicBezTo>
                <a:cubicBezTo>
                  <a:pt x="330" y="360"/>
                  <a:pt x="330" y="360"/>
                  <a:pt x="330" y="360"/>
                </a:cubicBezTo>
                <a:cubicBezTo>
                  <a:pt x="330" y="361"/>
                  <a:pt x="330" y="361"/>
                  <a:pt x="330" y="361"/>
                </a:cubicBezTo>
                <a:cubicBezTo>
                  <a:pt x="331" y="362"/>
                  <a:pt x="331" y="362"/>
                  <a:pt x="331" y="362"/>
                </a:cubicBezTo>
                <a:cubicBezTo>
                  <a:pt x="331" y="363"/>
                  <a:pt x="331" y="363"/>
                  <a:pt x="331" y="363"/>
                </a:cubicBezTo>
                <a:cubicBezTo>
                  <a:pt x="330" y="364"/>
                  <a:pt x="330" y="364"/>
                  <a:pt x="330" y="364"/>
                </a:cubicBezTo>
                <a:cubicBezTo>
                  <a:pt x="329" y="364"/>
                  <a:pt x="329" y="364"/>
                  <a:pt x="329" y="364"/>
                </a:cubicBezTo>
                <a:cubicBezTo>
                  <a:pt x="327" y="364"/>
                  <a:pt x="327" y="364"/>
                  <a:pt x="327" y="364"/>
                </a:cubicBezTo>
                <a:cubicBezTo>
                  <a:pt x="324" y="366"/>
                  <a:pt x="324" y="366"/>
                  <a:pt x="324" y="366"/>
                </a:cubicBezTo>
                <a:cubicBezTo>
                  <a:pt x="324" y="367"/>
                  <a:pt x="324" y="367"/>
                  <a:pt x="324" y="367"/>
                </a:cubicBezTo>
                <a:cubicBezTo>
                  <a:pt x="325" y="368"/>
                  <a:pt x="325" y="368"/>
                  <a:pt x="325" y="368"/>
                </a:cubicBezTo>
                <a:cubicBezTo>
                  <a:pt x="328" y="367"/>
                  <a:pt x="328" y="367"/>
                  <a:pt x="328" y="367"/>
                </a:cubicBezTo>
                <a:cubicBezTo>
                  <a:pt x="329" y="367"/>
                  <a:pt x="329" y="367"/>
                  <a:pt x="329" y="367"/>
                </a:cubicBezTo>
                <a:cubicBezTo>
                  <a:pt x="328" y="368"/>
                  <a:pt x="328" y="368"/>
                  <a:pt x="328" y="368"/>
                </a:cubicBezTo>
                <a:cubicBezTo>
                  <a:pt x="327" y="369"/>
                  <a:pt x="327" y="369"/>
                  <a:pt x="327" y="369"/>
                </a:cubicBezTo>
                <a:cubicBezTo>
                  <a:pt x="329" y="370"/>
                  <a:pt x="329" y="370"/>
                  <a:pt x="329" y="370"/>
                </a:cubicBezTo>
                <a:cubicBezTo>
                  <a:pt x="332" y="369"/>
                  <a:pt x="332" y="369"/>
                  <a:pt x="332" y="369"/>
                </a:cubicBezTo>
                <a:cubicBezTo>
                  <a:pt x="334" y="367"/>
                  <a:pt x="334" y="367"/>
                  <a:pt x="334" y="367"/>
                </a:cubicBezTo>
                <a:cubicBezTo>
                  <a:pt x="336" y="365"/>
                  <a:pt x="336" y="365"/>
                  <a:pt x="336" y="365"/>
                </a:cubicBezTo>
                <a:cubicBezTo>
                  <a:pt x="338" y="365"/>
                  <a:pt x="338" y="365"/>
                  <a:pt x="338" y="365"/>
                </a:cubicBezTo>
                <a:cubicBezTo>
                  <a:pt x="340" y="363"/>
                  <a:pt x="340" y="363"/>
                  <a:pt x="340" y="363"/>
                </a:cubicBezTo>
                <a:cubicBezTo>
                  <a:pt x="340" y="361"/>
                  <a:pt x="340" y="361"/>
                  <a:pt x="340" y="361"/>
                </a:cubicBezTo>
                <a:cubicBezTo>
                  <a:pt x="341" y="361"/>
                  <a:pt x="341" y="361"/>
                  <a:pt x="341" y="361"/>
                </a:cubicBezTo>
                <a:cubicBezTo>
                  <a:pt x="342" y="362"/>
                  <a:pt x="342" y="362"/>
                  <a:pt x="342" y="362"/>
                </a:cubicBezTo>
                <a:cubicBezTo>
                  <a:pt x="340" y="365"/>
                  <a:pt x="340" y="365"/>
                  <a:pt x="340" y="365"/>
                </a:cubicBezTo>
                <a:cubicBezTo>
                  <a:pt x="338" y="366"/>
                  <a:pt x="338" y="366"/>
                  <a:pt x="338" y="366"/>
                </a:cubicBezTo>
                <a:cubicBezTo>
                  <a:pt x="336" y="367"/>
                  <a:pt x="336" y="367"/>
                  <a:pt x="336" y="367"/>
                </a:cubicBezTo>
                <a:cubicBezTo>
                  <a:pt x="336" y="369"/>
                  <a:pt x="336" y="369"/>
                  <a:pt x="336" y="369"/>
                </a:cubicBezTo>
                <a:cubicBezTo>
                  <a:pt x="336" y="370"/>
                  <a:pt x="336" y="370"/>
                  <a:pt x="336" y="370"/>
                </a:cubicBezTo>
                <a:cubicBezTo>
                  <a:pt x="338" y="369"/>
                  <a:pt x="338" y="369"/>
                  <a:pt x="338" y="369"/>
                </a:cubicBezTo>
                <a:cubicBezTo>
                  <a:pt x="340" y="369"/>
                  <a:pt x="340" y="369"/>
                  <a:pt x="340" y="369"/>
                </a:cubicBezTo>
                <a:cubicBezTo>
                  <a:pt x="342" y="370"/>
                  <a:pt x="342" y="370"/>
                  <a:pt x="342" y="370"/>
                </a:cubicBezTo>
                <a:cubicBezTo>
                  <a:pt x="340" y="370"/>
                  <a:pt x="340" y="370"/>
                  <a:pt x="340" y="370"/>
                </a:cubicBezTo>
                <a:cubicBezTo>
                  <a:pt x="338" y="371"/>
                  <a:pt x="338" y="371"/>
                  <a:pt x="338" y="371"/>
                </a:cubicBezTo>
                <a:cubicBezTo>
                  <a:pt x="338" y="374"/>
                  <a:pt x="338" y="374"/>
                  <a:pt x="338" y="374"/>
                </a:cubicBezTo>
                <a:cubicBezTo>
                  <a:pt x="339" y="376"/>
                  <a:pt x="339" y="376"/>
                  <a:pt x="339" y="376"/>
                </a:cubicBezTo>
                <a:cubicBezTo>
                  <a:pt x="338" y="377"/>
                  <a:pt x="338" y="377"/>
                  <a:pt x="338" y="377"/>
                </a:cubicBezTo>
                <a:cubicBezTo>
                  <a:pt x="337" y="375"/>
                  <a:pt x="337" y="375"/>
                  <a:pt x="337" y="375"/>
                </a:cubicBezTo>
                <a:cubicBezTo>
                  <a:pt x="337" y="372"/>
                  <a:pt x="337" y="372"/>
                  <a:pt x="337" y="372"/>
                </a:cubicBezTo>
                <a:cubicBezTo>
                  <a:pt x="336" y="371"/>
                  <a:pt x="336" y="371"/>
                  <a:pt x="336" y="371"/>
                </a:cubicBezTo>
                <a:cubicBezTo>
                  <a:pt x="334" y="372"/>
                  <a:pt x="334" y="372"/>
                  <a:pt x="334" y="372"/>
                </a:cubicBezTo>
                <a:cubicBezTo>
                  <a:pt x="330" y="375"/>
                  <a:pt x="330" y="375"/>
                  <a:pt x="330" y="375"/>
                </a:cubicBezTo>
                <a:cubicBezTo>
                  <a:pt x="329" y="376"/>
                  <a:pt x="329" y="376"/>
                  <a:pt x="329" y="376"/>
                </a:cubicBezTo>
                <a:cubicBezTo>
                  <a:pt x="326" y="378"/>
                  <a:pt x="326" y="378"/>
                  <a:pt x="326" y="378"/>
                </a:cubicBezTo>
                <a:cubicBezTo>
                  <a:pt x="325" y="379"/>
                  <a:pt x="325" y="379"/>
                  <a:pt x="325" y="379"/>
                </a:cubicBezTo>
                <a:cubicBezTo>
                  <a:pt x="326" y="381"/>
                  <a:pt x="326" y="381"/>
                  <a:pt x="326" y="381"/>
                </a:cubicBezTo>
                <a:cubicBezTo>
                  <a:pt x="326" y="382"/>
                  <a:pt x="326" y="382"/>
                  <a:pt x="326" y="382"/>
                </a:cubicBezTo>
                <a:cubicBezTo>
                  <a:pt x="326" y="383"/>
                  <a:pt x="326" y="383"/>
                  <a:pt x="326" y="383"/>
                </a:cubicBezTo>
                <a:cubicBezTo>
                  <a:pt x="328" y="382"/>
                  <a:pt x="328" y="382"/>
                  <a:pt x="328" y="382"/>
                </a:cubicBezTo>
                <a:cubicBezTo>
                  <a:pt x="329" y="381"/>
                  <a:pt x="329" y="381"/>
                  <a:pt x="329" y="381"/>
                </a:cubicBezTo>
                <a:cubicBezTo>
                  <a:pt x="330" y="379"/>
                  <a:pt x="330" y="379"/>
                  <a:pt x="330" y="379"/>
                </a:cubicBezTo>
                <a:cubicBezTo>
                  <a:pt x="331" y="380"/>
                  <a:pt x="331" y="380"/>
                  <a:pt x="331" y="380"/>
                </a:cubicBezTo>
                <a:cubicBezTo>
                  <a:pt x="332" y="381"/>
                  <a:pt x="332" y="381"/>
                  <a:pt x="332" y="381"/>
                </a:cubicBezTo>
                <a:cubicBezTo>
                  <a:pt x="335" y="381"/>
                  <a:pt x="335" y="381"/>
                  <a:pt x="335" y="381"/>
                </a:cubicBezTo>
                <a:cubicBezTo>
                  <a:pt x="335" y="382"/>
                  <a:pt x="335" y="382"/>
                  <a:pt x="335" y="382"/>
                </a:cubicBezTo>
                <a:cubicBezTo>
                  <a:pt x="333" y="381"/>
                  <a:pt x="333" y="381"/>
                  <a:pt x="333" y="381"/>
                </a:cubicBezTo>
                <a:cubicBezTo>
                  <a:pt x="331" y="381"/>
                  <a:pt x="331" y="381"/>
                  <a:pt x="331" y="381"/>
                </a:cubicBezTo>
                <a:cubicBezTo>
                  <a:pt x="329" y="382"/>
                  <a:pt x="329" y="382"/>
                  <a:pt x="329" y="382"/>
                </a:cubicBezTo>
                <a:cubicBezTo>
                  <a:pt x="329" y="383"/>
                  <a:pt x="329" y="383"/>
                  <a:pt x="329" y="383"/>
                </a:cubicBezTo>
                <a:cubicBezTo>
                  <a:pt x="330" y="384"/>
                  <a:pt x="330" y="384"/>
                  <a:pt x="330" y="384"/>
                </a:cubicBezTo>
                <a:cubicBezTo>
                  <a:pt x="328" y="385"/>
                  <a:pt x="328" y="385"/>
                  <a:pt x="328" y="385"/>
                </a:cubicBezTo>
                <a:cubicBezTo>
                  <a:pt x="327" y="384"/>
                  <a:pt x="327" y="384"/>
                  <a:pt x="327" y="384"/>
                </a:cubicBezTo>
                <a:cubicBezTo>
                  <a:pt x="325" y="385"/>
                  <a:pt x="325" y="385"/>
                  <a:pt x="325" y="385"/>
                </a:cubicBezTo>
                <a:cubicBezTo>
                  <a:pt x="324" y="386"/>
                  <a:pt x="324" y="386"/>
                  <a:pt x="324" y="386"/>
                </a:cubicBezTo>
                <a:cubicBezTo>
                  <a:pt x="327" y="386"/>
                  <a:pt x="327" y="386"/>
                  <a:pt x="327" y="386"/>
                </a:cubicBezTo>
                <a:cubicBezTo>
                  <a:pt x="328" y="387"/>
                  <a:pt x="328" y="387"/>
                  <a:pt x="328" y="387"/>
                </a:cubicBezTo>
                <a:cubicBezTo>
                  <a:pt x="330" y="387"/>
                  <a:pt x="330" y="387"/>
                  <a:pt x="330" y="387"/>
                </a:cubicBezTo>
                <a:cubicBezTo>
                  <a:pt x="329" y="388"/>
                  <a:pt x="329" y="388"/>
                  <a:pt x="329" y="388"/>
                </a:cubicBezTo>
                <a:cubicBezTo>
                  <a:pt x="327" y="388"/>
                  <a:pt x="327" y="388"/>
                  <a:pt x="327" y="388"/>
                </a:cubicBezTo>
                <a:cubicBezTo>
                  <a:pt x="326" y="387"/>
                  <a:pt x="326" y="387"/>
                  <a:pt x="326" y="387"/>
                </a:cubicBezTo>
                <a:cubicBezTo>
                  <a:pt x="324" y="387"/>
                  <a:pt x="324" y="387"/>
                  <a:pt x="324" y="387"/>
                </a:cubicBezTo>
                <a:cubicBezTo>
                  <a:pt x="324" y="389"/>
                  <a:pt x="324" y="389"/>
                  <a:pt x="324" y="389"/>
                </a:cubicBezTo>
                <a:cubicBezTo>
                  <a:pt x="324" y="390"/>
                  <a:pt x="324" y="390"/>
                  <a:pt x="324" y="390"/>
                </a:cubicBezTo>
                <a:cubicBezTo>
                  <a:pt x="326" y="390"/>
                  <a:pt x="326" y="390"/>
                  <a:pt x="326" y="390"/>
                </a:cubicBezTo>
                <a:cubicBezTo>
                  <a:pt x="328" y="389"/>
                  <a:pt x="328" y="389"/>
                  <a:pt x="328" y="389"/>
                </a:cubicBezTo>
                <a:cubicBezTo>
                  <a:pt x="329" y="390"/>
                  <a:pt x="329" y="390"/>
                  <a:pt x="329" y="390"/>
                </a:cubicBezTo>
                <a:cubicBezTo>
                  <a:pt x="332" y="390"/>
                  <a:pt x="332" y="390"/>
                  <a:pt x="332" y="390"/>
                </a:cubicBezTo>
                <a:cubicBezTo>
                  <a:pt x="332" y="391"/>
                  <a:pt x="332" y="391"/>
                  <a:pt x="332" y="391"/>
                </a:cubicBezTo>
                <a:cubicBezTo>
                  <a:pt x="330" y="391"/>
                  <a:pt x="330" y="391"/>
                  <a:pt x="330" y="391"/>
                </a:cubicBezTo>
                <a:cubicBezTo>
                  <a:pt x="328" y="391"/>
                  <a:pt x="328" y="391"/>
                  <a:pt x="328" y="391"/>
                </a:cubicBezTo>
                <a:cubicBezTo>
                  <a:pt x="328" y="391"/>
                  <a:pt x="328" y="391"/>
                  <a:pt x="328" y="391"/>
                </a:cubicBezTo>
                <a:cubicBezTo>
                  <a:pt x="328" y="392"/>
                  <a:pt x="328" y="392"/>
                  <a:pt x="328" y="392"/>
                </a:cubicBezTo>
                <a:cubicBezTo>
                  <a:pt x="331" y="392"/>
                  <a:pt x="331" y="392"/>
                  <a:pt x="331" y="392"/>
                </a:cubicBezTo>
                <a:cubicBezTo>
                  <a:pt x="332" y="392"/>
                  <a:pt x="332" y="392"/>
                  <a:pt x="332" y="392"/>
                </a:cubicBezTo>
                <a:cubicBezTo>
                  <a:pt x="332" y="393"/>
                  <a:pt x="332" y="393"/>
                  <a:pt x="332" y="393"/>
                </a:cubicBezTo>
                <a:cubicBezTo>
                  <a:pt x="329" y="393"/>
                  <a:pt x="329" y="393"/>
                  <a:pt x="329" y="393"/>
                </a:cubicBezTo>
                <a:cubicBezTo>
                  <a:pt x="327" y="393"/>
                  <a:pt x="327" y="393"/>
                  <a:pt x="327" y="393"/>
                </a:cubicBezTo>
                <a:cubicBezTo>
                  <a:pt x="326" y="392"/>
                  <a:pt x="326" y="392"/>
                  <a:pt x="326" y="392"/>
                </a:cubicBezTo>
                <a:cubicBezTo>
                  <a:pt x="325" y="392"/>
                  <a:pt x="325" y="392"/>
                  <a:pt x="325" y="392"/>
                </a:cubicBezTo>
                <a:cubicBezTo>
                  <a:pt x="326" y="394"/>
                  <a:pt x="326" y="394"/>
                  <a:pt x="326" y="394"/>
                </a:cubicBezTo>
                <a:cubicBezTo>
                  <a:pt x="328" y="396"/>
                  <a:pt x="328" y="396"/>
                  <a:pt x="328" y="396"/>
                </a:cubicBezTo>
                <a:cubicBezTo>
                  <a:pt x="329" y="394"/>
                  <a:pt x="329" y="394"/>
                  <a:pt x="329" y="394"/>
                </a:cubicBezTo>
                <a:cubicBezTo>
                  <a:pt x="330" y="394"/>
                  <a:pt x="330" y="394"/>
                  <a:pt x="330" y="394"/>
                </a:cubicBezTo>
                <a:cubicBezTo>
                  <a:pt x="332" y="395"/>
                  <a:pt x="332" y="395"/>
                  <a:pt x="332" y="395"/>
                </a:cubicBezTo>
                <a:cubicBezTo>
                  <a:pt x="334" y="395"/>
                  <a:pt x="334" y="395"/>
                  <a:pt x="334" y="395"/>
                </a:cubicBezTo>
                <a:cubicBezTo>
                  <a:pt x="335" y="395"/>
                  <a:pt x="335" y="395"/>
                  <a:pt x="335" y="395"/>
                </a:cubicBezTo>
                <a:cubicBezTo>
                  <a:pt x="334" y="396"/>
                  <a:pt x="334" y="396"/>
                  <a:pt x="334" y="396"/>
                </a:cubicBezTo>
                <a:cubicBezTo>
                  <a:pt x="334" y="397"/>
                  <a:pt x="334" y="397"/>
                  <a:pt x="334" y="397"/>
                </a:cubicBezTo>
                <a:cubicBezTo>
                  <a:pt x="335" y="397"/>
                  <a:pt x="335" y="397"/>
                  <a:pt x="335" y="397"/>
                </a:cubicBezTo>
                <a:cubicBezTo>
                  <a:pt x="336" y="398"/>
                  <a:pt x="336" y="398"/>
                  <a:pt x="336" y="398"/>
                </a:cubicBezTo>
                <a:cubicBezTo>
                  <a:pt x="339" y="399"/>
                  <a:pt x="339" y="399"/>
                  <a:pt x="339" y="399"/>
                </a:cubicBezTo>
                <a:cubicBezTo>
                  <a:pt x="340" y="398"/>
                  <a:pt x="340" y="398"/>
                  <a:pt x="340" y="398"/>
                </a:cubicBezTo>
                <a:cubicBezTo>
                  <a:pt x="341" y="396"/>
                  <a:pt x="341" y="396"/>
                  <a:pt x="341" y="396"/>
                </a:cubicBezTo>
                <a:cubicBezTo>
                  <a:pt x="343" y="395"/>
                  <a:pt x="343" y="395"/>
                  <a:pt x="343" y="395"/>
                </a:cubicBezTo>
                <a:cubicBezTo>
                  <a:pt x="343" y="393"/>
                  <a:pt x="343" y="393"/>
                  <a:pt x="343" y="393"/>
                </a:cubicBezTo>
                <a:cubicBezTo>
                  <a:pt x="343" y="395"/>
                  <a:pt x="343" y="395"/>
                  <a:pt x="343" y="395"/>
                </a:cubicBezTo>
                <a:cubicBezTo>
                  <a:pt x="342" y="397"/>
                  <a:pt x="342" y="397"/>
                  <a:pt x="342" y="397"/>
                </a:cubicBezTo>
                <a:cubicBezTo>
                  <a:pt x="340" y="399"/>
                  <a:pt x="340" y="399"/>
                  <a:pt x="340" y="399"/>
                </a:cubicBezTo>
                <a:cubicBezTo>
                  <a:pt x="337" y="400"/>
                  <a:pt x="337" y="400"/>
                  <a:pt x="337" y="400"/>
                </a:cubicBezTo>
                <a:cubicBezTo>
                  <a:pt x="336" y="400"/>
                  <a:pt x="336" y="400"/>
                  <a:pt x="336" y="400"/>
                </a:cubicBezTo>
                <a:cubicBezTo>
                  <a:pt x="334" y="402"/>
                  <a:pt x="334" y="402"/>
                  <a:pt x="334" y="402"/>
                </a:cubicBezTo>
                <a:cubicBezTo>
                  <a:pt x="334" y="402"/>
                  <a:pt x="334" y="402"/>
                  <a:pt x="334" y="402"/>
                </a:cubicBezTo>
                <a:cubicBezTo>
                  <a:pt x="336" y="403"/>
                  <a:pt x="336" y="403"/>
                  <a:pt x="336" y="403"/>
                </a:cubicBezTo>
                <a:cubicBezTo>
                  <a:pt x="337" y="402"/>
                  <a:pt x="337" y="402"/>
                  <a:pt x="337" y="402"/>
                </a:cubicBezTo>
                <a:cubicBezTo>
                  <a:pt x="338" y="402"/>
                  <a:pt x="338" y="402"/>
                  <a:pt x="338" y="402"/>
                </a:cubicBezTo>
                <a:cubicBezTo>
                  <a:pt x="338" y="403"/>
                  <a:pt x="338" y="403"/>
                  <a:pt x="338" y="403"/>
                </a:cubicBezTo>
                <a:cubicBezTo>
                  <a:pt x="339" y="403"/>
                  <a:pt x="339" y="403"/>
                  <a:pt x="339" y="403"/>
                </a:cubicBezTo>
                <a:cubicBezTo>
                  <a:pt x="340" y="402"/>
                  <a:pt x="340" y="402"/>
                  <a:pt x="340" y="402"/>
                </a:cubicBezTo>
                <a:cubicBezTo>
                  <a:pt x="341" y="401"/>
                  <a:pt x="341" y="401"/>
                  <a:pt x="341" y="401"/>
                </a:cubicBezTo>
                <a:cubicBezTo>
                  <a:pt x="341" y="402"/>
                  <a:pt x="341" y="402"/>
                  <a:pt x="341" y="402"/>
                </a:cubicBezTo>
                <a:cubicBezTo>
                  <a:pt x="341" y="403"/>
                  <a:pt x="341" y="403"/>
                  <a:pt x="341" y="403"/>
                </a:cubicBezTo>
                <a:cubicBezTo>
                  <a:pt x="341" y="404"/>
                  <a:pt x="341" y="404"/>
                  <a:pt x="341" y="404"/>
                </a:cubicBezTo>
                <a:cubicBezTo>
                  <a:pt x="342" y="404"/>
                  <a:pt x="342" y="404"/>
                  <a:pt x="342" y="404"/>
                </a:cubicBezTo>
                <a:cubicBezTo>
                  <a:pt x="343" y="405"/>
                  <a:pt x="343" y="405"/>
                  <a:pt x="343" y="405"/>
                </a:cubicBezTo>
                <a:cubicBezTo>
                  <a:pt x="344" y="405"/>
                  <a:pt x="344" y="405"/>
                  <a:pt x="344" y="405"/>
                </a:cubicBezTo>
                <a:cubicBezTo>
                  <a:pt x="347" y="402"/>
                  <a:pt x="347" y="402"/>
                  <a:pt x="347" y="402"/>
                </a:cubicBezTo>
                <a:cubicBezTo>
                  <a:pt x="347" y="398"/>
                  <a:pt x="347" y="398"/>
                  <a:pt x="347" y="398"/>
                </a:cubicBezTo>
                <a:cubicBezTo>
                  <a:pt x="348" y="396"/>
                  <a:pt x="348" y="396"/>
                  <a:pt x="348" y="396"/>
                </a:cubicBezTo>
                <a:cubicBezTo>
                  <a:pt x="349" y="396"/>
                  <a:pt x="349" y="396"/>
                  <a:pt x="349" y="396"/>
                </a:cubicBezTo>
                <a:cubicBezTo>
                  <a:pt x="349" y="397"/>
                  <a:pt x="349" y="397"/>
                  <a:pt x="349" y="397"/>
                </a:cubicBezTo>
                <a:cubicBezTo>
                  <a:pt x="348" y="398"/>
                  <a:pt x="348" y="398"/>
                  <a:pt x="348" y="398"/>
                </a:cubicBezTo>
                <a:cubicBezTo>
                  <a:pt x="348" y="401"/>
                  <a:pt x="348" y="401"/>
                  <a:pt x="348" y="401"/>
                </a:cubicBezTo>
                <a:cubicBezTo>
                  <a:pt x="346" y="404"/>
                  <a:pt x="346" y="404"/>
                  <a:pt x="346" y="404"/>
                </a:cubicBezTo>
                <a:cubicBezTo>
                  <a:pt x="345" y="405"/>
                  <a:pt x="345" y="405"/>
                  <a:pt x="345" y="405"/>
                </a:cubicBezTo>
                <a:cubicBezTo>
                  <a:pt x="345" y="406"/>
                  <a:pt x="345" y="406"/>
                  <a:pt x="345" y="406"/>
                </a:cubicBezTo>
                <a:cubicBezTo>
                  <a:pt x="347" y="406"/>
                  <a:pt x="347" y="406"/>
                  <a:pt x="347" y="406"/>
                </a:cubicBezTo>
                <a:cubicBezTo>
                  <a:pt x="349" y="405"/>
                  <a:pt x="349" y="405"/>
                  <a:pt x="349" y="405"/>
                </a:cubicBezTo>
                <a:cubicBezTo>
                  <a:pt x="350" y="406"/>
                  <a:pt x="350" y="406"/>
                  <a:pt x="350" y="406"/>
                </a:cubicBezTo>
                <a:cubicBezTo>
                  <a:pt x="349" y="407"/>
                  <a:pt x="349" y="407"/>
                  <a:pt x="349" y="407"/>
                </a:cubicBezTo>
                <a:cubicBezTo>
                  <a:pt x="348" y="410"/>
                  <a:pt x="348" y="410"/>
                  <a:pt x="348" y="410"/>
                </a:cubicBezTo>
                <a:cubicBezTo>
                  <a:pt x="345" y="412"/>
                  <a:pt x="345" y="412"/>
                  <a:pt x="345" y="412"/>
                </a:cubicBezTo>
                <a:cubicBezTo>
                  <a:pt x="345" y="412"/>
                  <a:pt x="345" y="412"/>
                  <a:pt x="345" y="412"/>
                </a:cubicBezTo>
                <a:cubicBezTo>
                  <a:pt x="346" y="415"/>
                  <a:pt x="346" y="415"/>
                  <a:pt x="346" y="415"/>
                </a:cubicBezTo>
                <a:cubicBezTo>
                  <a:pt x="349" y="416"/>
                  <a:pt x="349" y="416"/>
                  <a:pt x="349" y="416"/>
                </a:cubicBezTo>
                <a:cubicBezTo>
                  <a:pt x="350" y="415"/>
                  <a:pt x="350" y="415"/>
                  <a:pt x="350" y="415"/>
                </a:cubicBezTo>
                <a:cubicBezTo>
                  <a:pt x="351" y="415"/>
                  <a:pt x="351" y="415"/>
                  <a:pt x="351" y="415"/>
                </a:cubicBezTo>
                <a:cubicBezTo>
                  <a:pt x="352" y="417"/>
                  <a:pt x="352" y="417"/>
                  <a:pt x="352" y="417"/>
                </a:cubicBezTo>
                <a:cubicBezTo>
                  <a:pt x="353" y="419"/>
                  <a:pt x="353" y="419"/>
                  <a:pt x="353" y="419"/>
                </a:cubicBezTo>
                <a:cubicBezTo>
                  <a:pt x="353" y="420"/>
                  <a:pt x="353" y="420"/>
                  <a:pt x="353" y="420"/>
                </a:cubicBezTo>
                <a:cubicBezTo>
                  <a:pt x="352" y="420"/>
                  <a:pt x="352" y="420"/>
                  <a:pt x="352" y="420"/>
                </a:cubicBezTo>
                <a:cubicBezTo>
                  <a:pt x="351" y="418"/>
                  <a:pt x="351" y="418"/>
                  <a:pt x="351" y="418"/>
                </a:cubicBezTo>
                <a:cubicBezTo>
                  <a:pt x="350" y="418"/>
                  <a:pt x="350" y="418"/>
                  <a:pt x="350" y="418"/>
                </a:cubicBezTo>
                <a:cubicBezTo>
                  <a:pt x="350" y="420"/>
                  <a:pt x="350" y="420"/>
                  <a:pt x="350" y="420"/>
                </a:cubicBezTo>
                <a:cubicBezTo>
                  <a:pt x="352" y="422"/>
                  <a:pt x="352" y="422"/>
                  <a:pt x="352" y="422"/>
                </a:cubicBezTo>
                <a:cubicBezTo>
                  <a:pt x="354" y="421"/>
                  <a:pt x="354" y="421"/>
                  <a:pt x="354" y="421"/>
                </a:cubicBezTo>
                <a:cubicBezTo>
                  <a:pt x="356" y="420"/>
                  <a:pt x="356" y="420"/>
                  <a:pt x="356" y="420"/>
                </a:cubicBezTo>
                <a:cubicBezTo>
                  <a:pt x="358" y="419"/>
                  <a:pt x="358" y="419"/>
                  <a:pt x="358" y="419"/>
                </a:cubicBezTo>
                <a:cubicBezTo>
                  <a:pt x="357" y="422"/>
                  <a:pt x="357" y="422"/>
                  <a:pt x="357" y="422"/>
                </a:cubicBezTo>
                <a:cubicBezTo>
                  <a:pt x="355" y="426"/>
                  <a:pt x="355" y="426"/>
                  <a:pt x="355" y="426"/>
                </a:cubicBezTo>
                <a:cubicBezTo>
                  <a:pt x="356" y="429"/>
                  <a:pt x="356" y="429"/>
                  <a:pt x="356" y="429"/>
                </a:cubicBezTo>
                <a:cubicBezTo>
                  <a:pt x="357" y="429"/>
                  <a:pt x="357" y="429"/>
                  <a:pt x="357" y="429"/>
                </a:cubicBezTo>
                <a:cubicBezTo>
                  <a:pt x="357" y="429"/>
                  <a:pt x="357" y="429"/>
                  <a:pt x="357" y="429"/>
                </a:cubicBezTo>
                <a:cubicBezTo>
                  <a:pt x="358" y="433"/>
                  <a:pt x="358" y="433"/>
                  <a:pt x="358" y="433"/>
                </a:cubicBezTo>
                <a:cubicBezTo>
                  <a:pt x="360" y="435"/>
                  <a:pt x="360" y="435"/>
                  <a:pt x="360" y="435"/>
                </a:cubicBezTo>
                <a:cubicBezTo>
                  <a:pt x="360" y="436"/>
                  <a:pt x="360" y="436"/>
                  <a:pt x="360" y="436"/>
                </a:cubicBezTo>
                <a:cubicBezTo>
                  <a:pt x="358" y="437"/>
                  <a:pt x="358" y="437"/>
                  <a:pt x="358" y="437"/>
                </a:cubicBezTo>
                <a:cubicBezTo>
                  <a:pt x="359" y="439"/>
                  <a:pt x="359" y="439"/>
                  <a:pt x="359" y="439"/>
                </a:cubicBezTo>
                <a:cubicBezTo>
                  <a:pt x="360" y="440"/>
                  <a:pt x="360" y="440"/>
                  <a:pt x="360" y="440"/>
                </a:cubicBezTo>
                <a:cubicBezTo>
                  <a:pt x="359" y="441"/>
                  <a:pt x="359" y="441"/>
                  <a:pt x="359" y="441"/>
                </a:cubicBezTo>
                <a:cubicBezTo>
                  <a:pt x="358" y="442"/>
                  <a:pt x="358" y="442"/>
                  <a:pt x="358" y="442"/>
                </a:cubicBezTo>
                <a:cubicBezTo>
                  <a:pt x="359" y="443"/>
                  <a:pt x="359" y="443"/>
                  <a:pt x="359" y="443"/>
                </a:cubicBezTo>
                <a:cubicBezTo>
                  <a:pt x="359" y="444"/>
                  <a:pt x="359" y="444"/>
                  <a:pt x="359" y="444"/>
                </a:cubicBezTo>
                <a:cubicBezTo>
                  <a:pt x="360" y="446"/>
                  <a:pt x="360" y="446"/>
                  <a:pt x="360" y="446"/>
                </a:cubicBezTo>
                <a:cubicBezTo>
                  <a:pt x="358" y="448"/>
                  <a:pt x="358" y="448"/>
                  <a:pt x="358" y="448"/>
                </a:cubicBezTo>
                <a:cubicBezTo>
                  <a:pt x="357" y="449"/>
                  <a:pt x="357" y="449"/>
                  <a:pt x="357" y="449"/>
                </a:cubicBezTo>
                <a:cubicBezTo>
                  <a:pt x="356" y="451"/>
                  <a:pt x="356" y="451"/>
                  <a:pt x="356" y="451"/>
                </a:cubicBezTo>
                <a:cubicBezTo>
                  <a:pt x="355" y="452"/>
                  <a:pt x="355" y="452"/>
                  <a:pt x="355" y="452"/>
                </a:cubicBezTo>
                <a:cubicBezTo>
                  <a:pt x="355" y="454"/>
                  <a:pt x="355" y="454"/>
                  <a:pt x="355" y="454"/>
                </a:cubicBezTo>
                <a:cubicBezTo>
                  <a:pt x="354" y="456"/>
                  <a:pt x="354" y="456"/>
                  <a:pt x="354" y="456"/>
                </a:cubicBezTo>
                <a:cubicBezTo>
                  <a:pt x="353" y="457"/>
                  <a:pt x="353" y="457"/>
                  <a:pt x="353" y="457"/>
                </a:cubicBezTo>
                <a:cubicBezTo>
                  <a:pt x="351" y="459"/>
                  <a:pt x="351" y="459"/>
                  <a:pt x="351" y="459"/>
                </a:cubicBezTo>
                <a:cubicBezTo>
                  <a:pt x="349" y="458"/>
                  <a:pt x="349" y="458"/>
                  <a:pt x="349" y="458"/>
                </a:cubicBezTo>
                <a:cubicBezTo>
                  <a:pt x="349" y="457"/>
                  <a:pt x="349" y="457"/>
                  <a:pt x="349" y="457"/>
                </a:cubicBezTo>
                <a:cubicBezTo>
                  <a:pt x="350" y="455"/>
                  <a:pt x="350" y="455"/>
                  <a:pt x="350" y="455"/>
                </a:cubicBezTo>
                <a:cubicBezTo>
                  <a:pt x="351" y="456"/>
                  <a:pt x="351" y="456"/>
                  <a:pt x="351" y="456"/>
                </a:cubicBezTo>
                <a:cubicBezTo>
                  <a:pt x="352" y="455"/>
                  <a:pt x="352" y="455"/>
                  <a:pt x="352" y="455"/>
                </a:cubicBezTo>
                <a:cubicBezTo>
                  <a:pt x="352" y="456"/>
                  <a:pt x="352" y="456"/>
                  <a:pt x="352" y="456"/>
                </a:cubicBezTo>
                <a:cubicBezTo>
                  <a:pt x="353" y="456"/>
                  <a:pt x="353" y="456"/>
                  <a:pt x="353" y="456"/>
                </a:cubicBezTo>
                <a:cubicBezTo>
                  <a:pt x="353" y="453"/>
                  <a:pt x="353" y="453"/>
                  <a:pt x="353" y="453"/>
                </a:cubicBezTo>
                <a:cubicBezTo>
                  <a:pt x="354" y="451"/>
                  <a:pt x="354" y="451"/>
                  <a:pt x="354" y="451"/>
                </a:cubicBezTo>
                <a:cubicBezTo>
                  <a:pt x="356" y="450"/>
                  <a:pt x="356" y="450"/>
                  <a:pt x="356" y="450"/>
                </a:cubicBezTo>
                <a:cubicBezTo>
                  <a:pt x="355" y="448"/>
                  <a:pt x="355" y="448"/>
                  <a:pt x="355" y="448"/>
                </a:cubicBezTo>
                <a:cubicBezTo>
                  <a:pt x="354" y="448"/>
                  <a:pt x="354" y="448"/>
                  <a:pt x="354" y="448"/>
                </a:cubicBezTo>
                <a:cubicBezTo>
                  <a:pt x="352" y="450"/>
                  <a:pt x="352" y="450"/>
                  <a:pt x="352" y="450"/>
                </a:cubicBezTo>
                <a:cubicBezTo>
                  <a:pt x="352" y="451"/>
                  <a:pt x="352" y="451"/>
                  <a:pt x="352" y="451"/>
                </a:cubicBezTo>
                <a:cubicBezTo>
                  <a:pt x="350" y="451"/>
                  <a:pt x="350" y="451"/>
                  <a:pt x="350" y="451"/>
                </a:cubicBezTo>
                <a:cubicBezTo>
                  <a:pt x="350" y="450"/>
                  <a:pt x="350" y="450"/>
                  <a:pt x="350" y="450"/>
                </a:cubicBezTo>
                <a:cubicBezTo>
                  <a:pt x="352" y="448"/>
                  <a:pt x="352" y="448"/>
                  <a:pt x="352" y="448"/>
                </a:cubicBezTo>
                <a:cubicBezTo>
                  <a:pt x="354" y="447"/>
                  <a:pt x="354" y="447"/>
                  <a:pt x="354" y="447"/>
                </a:cubicBezTo>
                <a:cubicBezTo>
                  <a:pt x="355" y="446"/>
                  <a:pt x="355" y="446"/>
                  <a:pt x="355" y="446"/>
                </a:cubicBezTo>
                <a:cubicBezTo>
                  <a:pt x="354" y="445"/>
                  <a:pt x="354" y="445"/>
                  <a:pt x="354" y="445"/>
                </a:cubicBezTo>
                <a:cubicBezTo>
                  <a:pt x="353" y="445"/>
                  <a:pt x="353" y="445"/>
                  <a:pt x="353" y="445"/>
                </a:cubicBezTo>
                <a:cubicBezTo>
                  <a:pt x="352" y="445"/>
                  <a:pt x="352" y="445"/>
                  <a:pt x="352" y="445"/>
                </a:cubicBezTo>
                <a:cubicBezTo>
                  <a:pt x="351" y="444"/>
                  <a:pt x="351" y="444"/>
                  <a:pt x="351" y="444"/>
                </a:cubicBezTo>
                <a:cubicBezTo>
                  <a:pt x="349" y="443"/>
                  <a:pt x="349" y="443"/>
                  <a:pt x="349" y="443"/>
                </a:cubicBezTo>
                <a:cubicBezTo>
                  <a:pt x="345" y="442"/>
                  <a:pt x="345" y="442"/>
                  <a:pt x="345" y="442"/>
                </a:cubicBezTo>
                <a:cubicBezTo>
                  <a:pt x="342" y="441"/>
                  <a:pt x="342" y="441"/>
                  <a:pt x="342" y="441"/>
                </a:cubicBezTo>
                <a:cubicBezTo>
                  <a:pt x="338" y="437"/>
                  <a:pt x="338" y="437"/>
                  <a:pt x="338" y="437"/>
                </a:cubicBezTo>
                <a:cubicBezTo>
                  <a:pt x="337" y="437"/>
                  <a:pt x="337" y="437"/>
                  <a:pt x="337" y="437"/>
                </a:cubicBezTo>
                <a:cubicBezTo>
                  <a:pt x="337" y="439"/>
                  <a:pt x="337" y="439"/>
                  <a:pt x="337" y="439"/>
                </a:cubicBezTo>
                <a:cubicBezTo>
                  <a:pt x="335" y="443"/>
                  <a:pt x="335" y="443"/>
                  <a:pt x="335" y="443"/>
                </a:cubicBezTo>
                <a:cubicBezTo>
                  <a:pt x="335" y="445"/>
                  <a:pt x="335" y="445"/>
                  <a:pt x="335" y="445"/>
                </a:cubicBezTo>
                <a:cubicBezTo>
                  <a:pt x="336" y="448"/>
                  <a:pt x="336" y="448"/>
                  <a:pt x="336" y="448"/>
                </a:cubicBezTo>
                <a:cubicBezTo>
                  <a:pt x="335" y="453"/>
                  <a:pt x="335" y="453"/>
                  <a:pt x="335" y="453"/>
                </a:cubicBezTo>
                <a:cubicBezTo>
                  <a:pt x="336" y="456"/>
                  <a:pt x="336" y="456"/>
                  <a:pt x="336" y="456"/>
                </a:cubicBezTo>
                <a:cubicBezTo>
                  <a:pt x="335" y="459"/>
                  <a:pt x="335" y="459"/>
                  <a:pt x="335" y="459"/>
                </a:cubicBezTo>
                <a:cubicBezTo>
                  <a:pt x="336" y="460"/>
                  <a:pt x="336" y="460"/>
                  <a:pt x="336" y="460"/>
                </a:cubicBezTo>
                <a:cubicBezTo>
                  <a:pt x="337" y="460"/>
                  <a:pt x="337" y="460"/>
                  <a:pt x="337" y="460"/>
                </a:cubicBezTo>
                <a:cubicBezTo>
                  <a:pt x="337" y="461"/>
                  <a:pt x="337" y="461"/>
                  <a:pt x="337" y="461"/>
                </a:cubicBezTo>
                <a:cubicBezTo>
                  <a:pt x="336" y="462"/>
                  <a:pt x="336" y="462"/>
                  <a:pt x="336" y="462"/>
                </a:cubicBezTo>
                <a:cubicBezTo>
                  <a:pt x="335" y="462"/>
                  <a:pt x="335" y="462"/>
                  <a:pt x="335" y="462"/>
                </a:cubicBezTo>
                <a:cubicBezTo>
                  <a:pt x="335" y="464"/>
                  <a:pt x="335" y="464"/>
                  <a:pt x="335" y="464"/>
                </a:cubicBezTo>
                <a:cubicBezTo>
                  <a:pt x="335" y="465"/>
                  <a:pt x="335" y="465"/>
                  <a:pt x="335" y="465"/>
                </a:cubicBezTo>
                <a:cubicBezTo>
                  <a:pt x="337" y="465"/>
                  <a:pt x="337" y="465"/>
                  <a:pt x="337" y="465"/>
                </a:cubicBezTo>
                <a:cubicBezTo>
                  <a:pt x="336" y="467"/>
                  <a:pt x="336" y="467"/>
                  <a:pt x="336" y="467"/>
                </a:cubicBezTo>
                <a:cubicBezTo>
                  <a:pt x="336" y="469"/>
                  <a:pt x="336" y="469"/>
                  <a:pt x="336" y="469"/>
                </a:cubicBezTo>
                <a:cubicBezTo>
                  <a:pt x="335" y="470"/>
                  <a:pt x="335" y="470"/>
                  <a:pt x="335" y="470"/>
                </a:cubicBezTo>
                <a:cubicBezTo>
                  <a:pt x="335" y="470"/>
                  <a:pt x="335" y="470"/>
                  <a:pt x="335" y="470"/>
                </a:cubicBezTo>
                <a:cubicBezTo>
                  <a:pt x="334" y="471"/>
                  <a:pt x="334" y="471"/>
                  <a:pt x="334" y="471"/>
                </a:cubicBezTo>
                <a:cubicBezTo>
                  <a:pt x="334" y="472"/>
                  <a:pt x="334" y="472"/>
                  <a:pt x="334" y="472"/>
                </a:cubicBezTo>
                <a:cubicBezTo>
                  <a:pt x="337" y="473"/>
                  <a:pt x="337" y="473"/>
                  <a:pt x="337" y="473"/>
                </a:cubicBezTo>
                <a:cubicBezTo>
                  <a:pt x="340" y="473"/>
                  <a:pt x="340" y="473"/>
                  <a:pt x="340" y="473"/>
                </a:cubicBezTo>
                <a:cubicBezTo>
                  <a:pt x="341" y="474"/>
                  <a:pt x="341" y="474"/>
                  <a:pt x="341" y="474"/>
                </a:cubicBezTo>
                <a:cubicBezTo>
                  <a:pt x="343" y="475"/>
                  <a:pt x="343" y="475"/>
                  <a:pt x="343" y="475"/>
                </a:cubicBezTo>
                <a:cubicBezTo>
                  <a:pt x="344" y="476"/>
                  <a:pt x="344" y="476"/>
                  <a:pt x="344" y="476"/>
                </a:cubicBezTo>
                <a:cubicBezTo>
                  <a:pt x="345" y="478"/>
                  <a:pt x="345" y="478"/>
                  <a:pt x="345" y="478"/>
                </a:cubicBezTo>
                <a:cubicBezTo>
                  <a:pt x="344" y="476"/>
                  <a:pt x="344" y="476"/>
                  <a:pt x="344" y="476"/>
                </a:cubicBezTo>
                <a:cubicBezTo>
                  <a:pt x="342" y="475"/>
                  <a:pt x="342" y="475"/>
                  <a:pt x="342" y="475"/>
                </a:cubicBezTo>
                <a:cubicBezTo>
                  <a:pt x="341" y="475"/>
                  <a:pt x="341" y="475"/>
                  <a:pt x="341" y="475"/>
                </a:cubicBezTo>
                <a:cubicBezTo>
                  <a:pt x="339" y="474"/>
                  <a:pt x="339" y="474"/>
                  <a:pt x="339" y="474"/>
                </a:cubicBezTo>
                <a:cubicBezTo>
                  <a:pt x="336" y="474"/>
                  <a:pt x="336" y="474"/>
                  <a:pt x="336" y="474"/>
                </a:cubicBezTo>
                <a:cubicBezTo>
                  <a:pt x="335" y="473"/>
                  <a:pt x="335" y="473"/>
                  <a:pt x="335" y="473"/>
                </a:cubicBezTo>
                <a:cubicBezTo>
                  <a:pt x="334" y="474"/>
                  <a:pt x="334" y="474"/>
                  <a:pt x="334" y="474"/>
                </a:cubicBezTo>
                <a:cubicBezTo>
                  <a:pt x="334" y="475"/>
                  <a:pt x="334" y="475"/>
                  <a:pt x="334" y="475"/>
                </a:cubicBezTo>
                <a:cubicBezTo>
                  <a:pt x="332" y="478"/>
                  <a:pt x="332" y="478"/>
                  <a:pt x="332" y="478"/>
                </a:cubicBezTo>
                <a:cubicBezTo>
                  <a:pt x="332" y="479"/>
                  <a:pt x="332" y="479"/>
                  <a:pt x="332" y="479"/>
                </a:cubicBezTo>
                <a:cubicBezTo>
                  <a:pt x="332" y="481"/>
                  <a:pt x="332" y="481"/>
                  <a:pt x="332" y="481"/>
                </a:cubicBezTo>
                <a:cubicBezTo>
                  <a:pt x="331" y="484"/>
                  <a:pt x="331" y="484"/>
                  <a:pt x="331" y="484"/>
                </a:cubicBezTo>
                <a:cubicBezTo>
                  <a:pt x="330" y="486"/>
                  <a:pt x="330" y="486"/>
                  <a:pt x="330" y="486"/>
                </a:cubicBezTo>
                <a:cubicBezTo>
                  <a:pt x="327" y="492"/>
                  <a:pt x="327" y="492"/>
                  <a:pt x="327" y="492"/>
                </a:cubicBezTo>
                <a:cubicBezTo>
                  <a:pt x="326" y="496"/>
                  <a:pt x="326" y="496"/>
                  <a:pt x="326" y="496"/>
                </a:cubicBezTo>
                <a:cubicBezTo>
                  <a:pt x="324" y="501"/>
                  <a:pt x="324" y="501"/>
                  <a:pt x="324" y="501"/>
                </a:cubicBezTo>
                <a:cubicBezTo>
                  <a:pt x="323" y="507"/>
                  <a:pt x="323" y="507"/>
                  <a:pt x="323" y="507"/>
                </a:cubicBezTo>
                <a:cubicBezTo>
                  <a:pt x="322" y="509"/>
                  <a:pt x="322" y="509"/>
                  <a:pt x="322" y="509"/>
                </a:cubicBezTo>
                <a:cubicBezTo>
                  <a:pt x="320" y="512"/>
                  <a:pt x="320" y="512"/>
                  <a:pt x="320" y="512"/>
                </a:cubicBezTo>
                <a:cubicBezTo>
                  <a:pt x="319" y="515"/>
                  <a:pt x="319" y="515"/>
                  <a:pt x="319" y="515"/>
                </a:cubicBezTo>
                <a:cubicBezTo>
                  <a:pt x="318" y="516"/>
                  <a:pt x="318" y="516"/>
                  <a:pt x="318" y="516"/>
                </a:cubicBezTo>
                <a:cubicBezTo>
                  <a:pt x="317" y="518"/>
                  <a:pt x="317" y="518"/>
                  <a:pt x="317" y="518"/>
                </a:cubicBezTo>
                <a:cubicBezTo>
                  <a:pt x="315" y="521"/>
                  <a:pt x="315" y="521"/>
                  <a:pt x="315" y="521"/>
                </a:cubicBezTo>
                <a:cubicBezTo>
                  <a:pt x="314" y="523"/>
                  <a:pt x="314" y="523"/>
                  <a:pt x="314" y="523"/>
                </a:cubicBezTo>
                <a:cubicBezTo>
                  <a:pt x="314" y="527"/>
                  <a:pt x="314" y="527"/>
                  <a:pt x="314" y="527"/>
                </a:cubicBezTo>
                <a:cubicBezTo>
                  <a:pt x="313" y="531"/>
                  <a:pt x="313" y="531"/>
                  <a:pt x="313" y="531"/>
                </a:cubicBezTo>
                <a:cubicBezTo>
                  <a:pt x="313" y="533"/>
                  <a:pt x="313" y="533"/>
                  <a:pt x="313" y="533"/>
                </a:cubicBezTo>
                <a:cubicBezTo>
                  <a:pt x="314" y="536"/>
                  <a:pt x="314" y="536"/>
                  <a:pt x="314" y="536"/>
                </a:cubicBezTo>
                <a:cubicBezTo>
                  <a:pt x="314" y="537"/>
                  <a:pt x="314" y="537"/>
                  <a:pt x="314" y="537"/>
                </a:cubicBezTo>
                <a:cubicBezTo>
                  <a:pt x="313" y="538"/>
                  <a:pt x="313" y="538"/>
                  <a:pt x="313" y="538"/>
                </a:cubicBezTo>
                <a:cubicBezTo>
                  <a:pt x="314" y="541"/>
                  <a:pt x="314" y="541"/>
                  <a:pt x="314" y="541"/>
                </a:cubicBezTo>
                <a:cubicBezTo>
                  <a:pt x="314" y="545"/>
                  <a:pt x="314" y="545"/>
                  <a:pt x="314" y="545"/>
                </a:cubicBezTo>
                <a:cubicBezTo>
                  <a:pt x="313" y="547"/>
                  <a:pt x="313" y="547"/>
                  <a:pt x="313" y="547"/>
                </a:cubicBezTo>
                <a:cubicBezTo>
                  <a:pt x="312" y="548"/>
                  <a:pt x="312" y="548"/>
                  <a:pt x="312" y="548"/>
                </a:cubicBezTo>
                <a:cubicBezTo>
                  <a:pt x="312" y="550"/>
                  <a:pt x="312" y="550"/>
                  <a:pt x="312" y="550"/>
                </a:cubicBezTo>
                <a:cubicBezTo>
                  <a:pt x="312" y="550"/>
                  <a:pt x="312" y="550"/>
                  <a:pt x="312" y="550"/>
                </a:cubicBezTo>
                <a:cubicBezTo>
                  <a:pt x="311" y="553"/>
                  <a:pt x="311" y="553"/>
                  <a:pt x="311" y="553"/>
                </a:cubicBezTo>
                <a:cubicBezTo>
                  <a:pt x="308" y="555"/>
                  <a:pt x="308" y="555"/>
                  <a:pt x="308" y="555"/>
                </a:cubicBezTo>
                <a:cubicBezTo>
                  <a:pt x="307" y="557"/>
                  <a:pt x="307" y="557"/>
                  <a:pt x="307" y="557"/>
                </a:cubicBezTo>
                <a:cubicBezTo>
                  <a:pt x="307" y="559"/>
                  <a:pt x="307" y="559"/>
                  <a:pt x="307" y="559"/>
                </a:cubicBezTo>
                <a:cubicBezTo>
                  <a:pt x="309" y="562"/>
                  <a:pt x="309" y="562"/>
                  <a:pt x="309" y="562"/>
                </a:cubicBezTo>
                <a:cubicBezTo>
                  <a:pt x="311" y="566"/>
                  <a:pt x="311" y="566"/>
                  <a:pt x="311" y="566"/>
                </a:cubicBezTo>
                <a:cubicBezTo>
                  <a:pt x="311" y="570"/>
                  <a:pt x="311" y="570"/>
                  <a:pt x="311" y="570"/>
                </a:cubicBezTo>
                <a:cubicBezTo>
                  <a:pt x="311" y="572"/>
                  <a:pt x="311" y="572"/>
                  <a:pt x="311" y="572"/>
                </a:cubicBezTo>
                <a:cubicBezTo>
                  <a:pt x="309" y="574"/>
                  <a:pt x="309" y="574"/>
                  <a:pt x="309" y="574"/>
                </a:cubicBezTo>
                <a:cubicBezTo>
                  <a:pt x="309" y="575"/>
                  <a:pt x="309" y="575"/>
                  <a:pt x="309" y="575"/>
                </a:cubicBezTo>
                <a:cubicBezTo>
                  <a:pt x="310" y="576"/>
                  <a:pt x="310" y="576"/>
                  <a:pt x="310" y="576"/>
                </a:cubicBezTo>
                <a:cubicBezTo>
                  <a:pt x="310" y="579"/>
                  <a:pt x="310" y="579"/>
                  <a:pt x="310" y="579"/>
                </a:cubicBezTo>
                <a:cubicBezTo>
                  <a:pt x="310" y="580"/>
                  <a:pt x="310" y="580"/>
                  <a:pt x="310" y="580"/>
                </a:cubicBezTo>
                <a:cubicBezTo>
                  <a:pt x="309" y="581"/>
                  <a:pt x="309" y="581"/>
                  <a:pt x="309" y="581"/>
                </a:cubicBezTo>
                <a:cubicBezTo>
                  <a:pt x="310" y="583"/>
                  <a:pt x="310" y="583"/>
                  <a:pt x="310" y="583"/>
                </a:cubicBezTo>
                <a:cubicBezTo>
                  <a:pt x="314" y="589"/>
                  <a:pt x="314" y="589"/>
                  <a:pt x="314" y="589"/>
                </a:cubicBezTo>
                <a:cubicBezTo>
                  <a:pt x="314" y="591"/>
                  <a:pt x="314" y="591"/>
                  <a:pt x="314" y="591"/>
                </a:cubicBezTo>
                <a:cubicBezTo>
                  <a:pt x="314" y="592"/>
                  <a:pt x="314" y="592"/>
                  <a:pt x="314" y="592"/>
                </a:cubicBezTo>
                <a:cubicBezTo>
                  <a:pt x="314" y="594"/>
                  <a:pt x="314" y="594"/>
                  <a:pt x="314" y="594"/>
                </a:cubicBezTo>
                <a:cubicBezTo>
                  <a:pt x="316" y="596"/>
                  <a:pt x="316" y="596"/>
                  <a:pt x="316" y="596"/>
                </a:cubicBezTo>
                <a:cubicBezTo>
                  <a:pt x="317" y="597"/>
                  <a:pt x="317" y="597"/>
                  <a:pt x="317" y="597"/>
                </a:cubicBezTo>
                <a:cubicBezTo>
                  <a:pt x="318" y="597"/>
                  <a:pt x="318" y="597"/>
                  <a:pt x="318" y="597"/>
                </a:cubicBezTo>
                <a:cubicBezTo>
                  <a:pt x="318" y="597"/>
                  <a:pt x="318" y="597"/>
                  <a:pt x="318" y="597"/>
                </a:cubicBezTo>
                <a:cubicBezTo>
                  <a:pt x="318" y="595"/>
                  <a:pt x="318" y="595"/>
                  <a:pt x="318" y="595"/>
                </a:cubicBezTo>
                <a:cubicBezTo>
                  <a:pt x="318" y="593"/>
                  <a:pt x="318" y="593"/>
                  <a:pt x="318" y="593"/>
                </a:cubicBezTo>
                <a:cubicBezTo>
                  <a:pt x="319" y="593"/>
                  <a:pt x="319" y="593"/>
                  <a:pt x="319" y="593"/>
                </a:cubicBezTo>
                <a:cubicBezTo>
                  <a:pt x="320" y="593"/>
                  <a:pt x="320" y="593"/>
                  <a:pt x="320" y="593"/>
                </a:cubicBezTo>
                <a:cubicBezTo>
                  <a:pt x="320" y="594"/>
                  <a:pt x="320" y="594"/>
                  <a:pt x="320" y="594"/>
                </a:cubicBezTo>
                <a:cubicBezTo>
                  <a:pt x="322" y="594"/>
                  <a:pt x="322" y="594"/>
                  <a:pt x="322" y="594"/>
                </a:cubicBezTo>
                <a:cubicBezTo>
                  <a:pt x="322" y="595"/>
                  <a:pt x="322" y="595"/>
                  <a:pt x="322" y="595"/>
                </a:cubicBezTo>
                <a:cubicBezTo>
                  <a:pt x="325" y="595"/>
                  <a:pt x="325" y="595"/>
                  <a:pt x="325" y="595"/>
                </a:cubicBezTo>
                <a:cubicBezTo>
                  <a:pt x="323" y="595"/>
                  <a:pt x="323" y="595"/>
                  <a:pt x="323" y="595"/>
                </a:cubicBezTo>
                <a:cubicBezTo>
                  <a:pt x="321" y="596"/>
                  <a:pt x="321" y="596"/>
                  <a:pt x="321" y="596"/>
                </a:cubicBezTo>
                <a:cubicBezTo>
                  <a:pt x="321" y="595"/>
                  <a:pt x="321" y="595"/>
                  <a:pt x="321" y="595"/>
                </a:cubicBezTo>
                <a:cubicBezTo>
                  <a:pt x="320" y="595"/>
                  <a:pt x="320" y="595"/>
                  <a:pt x="320" y="595"/>
                </a:cubicBezTo>
                <a:cubicBezTo>
                  <a:pt x="320" y="597"/>
                  <a:pt x="320" y="597"/>
                  <a:pt x="320" y="597"/>
                </a:cubicBezTo>
                <a:cubicBezTo>
                  <a:pt x="320" y="597"/>
                  <a:pt x="320" y="597"/>
                  <a:pt x="320" y="597"/>
                </a:cubicBezTo>
                <a:cubicBezTo>
                  <a:pt x="321" y="600"/>
                  <a:pt x="321" y="600"/>
                  <a:pt x="321" y="600"/>
                </a:cubicBezTo>
                <a:cubicBezTo>
                  <a:pt x="321" y="601"/>
                  <a:pt x="321" y="601"/>
                  <a:pt x="321" y="601"/>
                </a:cubicBezTo>
                <a:cubicBezTo>
                  <a:pt x="322" y="602"/>
                  <a:pt x="322" y="602"/>
                  <a:pt x="322" y="602"/>
                </a:cubicBezTo>
                <a:cubicBezTo>
                  <a:pt x="320" y="601"/>
                  <a:pt x="320" y="601"/>
                  <a:pt x="320" y="601"/>
                </a:cubicBezTo>
                <a:cubicBezTo>
                  <a:pt x="319" y="599"/>
                  <a:pt x="319" y="599"/>
                  <a:pt x="319" y="599"/>
                </a:cubicBezTo>
                <a:cubicBezTo>
                  <a:pt x="319" y="599"/>
                  <a:pt x="319" y="599"/>
                  <a:pt x="319" y="599"/>
                </a:cubicBezTo>
                <a:cubicBezTo>
                  <a:pt x="318" y="600"/>
                  <a:pt x="318" y="600"/>
                  <a:pt x="318" y="600"/>
                </a:cubicBezTo>
                <a:cubicBezTo>
                  <a:pt x="318" y="601"/>
                  <a:pt x="318" y="601"/>
                  <a:pt x="318" y="601"/>
                </a:cubicBezTo>
                <a:cubicBezTo>
                  <a:pt x="317" y="602"/>
                  <a:pt x="317" y="602"/>
                  <a:pt x="317" y="602"/>
                </a:cubicBezTo>
                <a:cubicBezTo>
                  <a:pt x="317" y="603"/>
                  <a:pt x="317" y="603"/>
                  <a:pt x="317" y="603"/>
                </a:cubicBezTo>
                <a:cubicBezTo>
                  <a:pt x="317" y="605"/>
                  <a:pt x="317" y="605"/>
                  <a:pt x="317" y="605"/>
                </a:cubicBezTo>
                <a:cubicBezTo>
                  <a:pt x="317" y="607"/>
                  <a:pt x="317" y="607"/>
                  <a:pt x="317" y="607"/>
                </a:cubicBezTo>
                <a:cubicBezTo>
                  <a:pt x="318" y="607"/>
                  <a:pt x="318" y="607"/>
                  <a:pt x="318" y="607"/>
                </a:cubicBezTo>
                <a:cubicBezTo>
                  <a:pt x="318" y="609"/>
                  <a:pt x="318" y="609"/>
                  <a:pt x="318" y="609"/>
                </a:cubicBezTo>
                <a:cubicBezTo>
                  <a:pt x="320" y="610"/>
                  <a:pt x="320" y="610"/>
                  <a:pt x="320" y="610"/>
                </a:cubicBezTo>
                <a:cubicBezTo>
                  <a:pt x="321" y="611"/>
                  <a:pt x="321" y="611"/>
                  <a:pt x="321" y="611"/>
                </a:cubicBezTo>
                <a:cubicBezTo>
                  <a:pt x="321" y="613"/>
                  <a:pt x="321" y="613"/>
                  <a:pt x="321" y="613"/>
                </a:cubicBezTo>
                <a:cubicBezTo>
                  <a:pt x="320" y="614"/>
                  <a:pt x="320" y="614"/>
                  <a:pt x="320" y="614"/>
                </a:cubicBezTo>
                <a:cubicBezTo>
                  <a:pt x="319" y="614"/>
                  <a:pt x="319" y="614"/>
                  <a:pt x="319" y="614"/>
                </a:cubicBezTo>
                <a:cubicBezTo>
                  <a:pt x="319" y="615"/>
                  <a:pt x="319" y="615"/>
                  <a:pt x="319" y="615"/>
                </a:cubicBezTo>
                <a:cubicBezTo>
                  <a:pt x="319" y="617"/>
                  <a:pt x="319" y="617"/>
                  <a:pt x="319" y="617"/>
                </a:cubicBezTo>
                <a:cubicBezTo>
                  <a:pt x="319" y="619"/>
                  <a:pt x="319" y="619"/>
                  <a:pt x="319" y="619"/>
                </a:cubicBezTo>
                <a:cubicBezTo>
                  <a:pt x="319" y="620"/>
                  <a:pt x="319" y="620"/>
                  <a:pt x="319" y="620"/>
                </a:cubicBezTo>
                <a:cubicBezTo>
                  <a:pt x="321" y="621"/>
                  <a:pt x="321" y="621"/>
                  <a:pt x="321" y="621"/>
                </a:cubicBezTo>
                <a:cubicBezTo>
                  <a:pt x="322" y="625"/>
                  <a:pt x="322" y="625"/>
                  <a:pt x="322" y="625"/>
                </a:cubicBezTo>
                <a:cubicBezTo>
                  <a:pt x="324" y="629"/>
                  <a:pt x="324" y="629"/>
                  <a:pt x="324" y="629"/>
                </a:cubicBezTo>
                <a:cubicBezTo>
                  <a:pt x="325" y="631"/>
                  <a:pt x="325" y="631"/>
                  <a:pt x="325" y="631"/>
                </a:cubicBezTo>
                <a:cubicBezTo>
                  <a:pt x="326" y="632"/>
                  <a:pt x="326" y="632"/>
                  <a:pt x="326" y="632"/>
                </a:cubicBezTo>
                <a:cubicBezTo>
                  <a:pt x="326" y="633"/>
                  <a:pt x="326" y="633"/>
                  <a:pt x="326" y="633"/>
                </a:cubicBezTo>
                <a:cubicBezTo>
                  <a:pt x="326" y="633"/>
                  <a:pt x="326" y="633"/>
                  <a:pt x="326" y="633"/>
                </a:cubicBezTo>
                <a:cubicBezTo>
                  <a:pt x="327" y="635"/>
                  <a:pt x="327" y="635"/>
                  <a:pt x="327" y="635"/>
                </a:cubicBezTo>
                <a:cubicBezTo>
                  <a:pt x="328" y="637"/>
                  <a:pt x="328" y="637"/>
                  <a:pt x="328" y="637"/>
                </a:cubicBezTo>
                <a:cubicBezTo>
                  <a:pt x="327" y="640"/>
                  <a:pt x="327" y="640"/>
                  <a:pt x="327" y="640"/>
                </a:cubicBezTo>
                <a:cubicBezTo>
                  <a:pt x="327" y="642"/>
                  <a:pt x="327" y="642"/>
                  <a:pt x="327" y="642"/>
                </a:cubicBezTo>
                <a:cubicBezTo>
                  <a:pt x="326" y="642"/>
                  <a:pt x="326" y="642"/>
                  <a:pt x="326" y="642"/>
                </a:cubicBezTo>
                <a:cubicBezTo>
                  <a:pt x="327" y="644"/>
                  <a:pt x="327" y="644"/>
                  <a:pt x="327" y="644"/>
                </a:cubicBezTo>
                <a:cubicBezTo>
                  <a:pt x="328" y="645"/>
                  <a:pt x="328" y="645"/>
                  <a:pt x="328" y="645"/>
                </a:cubicBezTo>
                <a:cubicBezTo>
                  <a:pt x="331" y="645"/>
                  <a:pt x="331" y="645"/>
                  <a:pt x="331" y="645"/>
                </a:cubicBezTo>
                <a:cubicBezTo>
                  <a:pt x="333" y="645"/>
                  <a:pt x="333" y="645"/>
                  <a:pt x="333" y="645"/>
                </a:cubicBezTo>
                <a:cubicBezTo>
                  <a:pt x="335" y="646"/>
                  <a:pt x="335" y="646"/>
                  <a:pt x="335" y="646"/>
                </a:cubicBezTo>
                <a:cubicBezTo>
                  <a:pt x="337" y="646"/>
                  <a:pt x="337" y="646"/>
                  <a:pt x="337" y="646"/>
                </a:cubicBezTo>
                <a:cubicBezTo>
                  <a:pt x="339" y="646"/>
                  <a:pt x="339" y="646"/>
                  <a:pt x="339" y="646"/>
                </a:cubicBezTo>
                <a:cubicBezTo>
                  <a:pt x="340" y="648"/>
                  <a:pt x="340" y="648"/>
                  <a:pt x="340" y="648"/>
                </a:cubicBezTo>
                <a:cubicBezTo>
                  <a:pt x="340" y="650"/>
                  <a:pt x="340" y="650"/>
                  <a:pt x="340" y="650"/>
                </a:cubicBezTo>
                <a:cubicBezTo>
                  <a:pt x="343" y="651"/>
                  <a:pt x="343" y="651"/>
                  <a:pt x="343" y="651"/>
                </a:cubicBezTo>
                <a:cubicBezTo>
                  <a:pt x="345" y="651"/>
                  <a:pt x="345" y="651"/>
                  <a:pt x="345" y="651"/>
                </a:cubicBezTo>
                <a:cubicBezTo>
                  <a:pt x="347" y="652"/>
                  <a:pt x="347" y="652"/>
                  <a:pt x="347" y="652"/>
                </a:cubicBezTo>
                <a:cubicBezTo>
                  <a:pt x="348" y="653"/>
                  <a:pt x="348" y="653"/>
                  <a:pt x="348" y="653"/>
                </a:cubicBezTo>
                <a:cubicBezTo>
                  <a:pt x="348" y="655"/>
                  <a:pt x="348" y="655"/>
                  <a:pt x="348" y="655"/>
                </a:cubicBezTo>
                <a:cubicBezTo>
                  <a:pt x="348" y="655"/>
                  <a:pt x="348" y="655"/>
                  <a:pt x="348" y="655"/>
                </a:cubicBezTo>
                <a:cubicBezTo>
                  <a:pt x="349" y="655"/>
                  <a:pt x="349" y="655"/>
                  <a:pt x="349" y="655"/>
                </a:cubicBezTo>
                <a:cubicBezTo>
                  <a:pt x="351" y="655"/>
                  <a:pt x="351" y="655"/>
                  <a:pt x="351" y="655"/>
                </a:cubicBezTo>
                <a:cubicBezTo>
                  <a:pt x="353" y="657"/>
                  <a:pt x="353" y="657"/>
                  <a:pt x="353" y="657"/>
                </a:cubicBezTo>
                <a:cubicBezTo>
                  <a:pt x="356" y="662"/>
                  <a:pt x="356" y="662"/>
                  <a:pt x="356" y="662"/>
                </a:cubicBezTo>
                <a:cubicBezTo>
                  <a:pt x="357" y="665"/>
                  <a:pt x="357" y="665"/>
                  <a:pt x="357" y="665"/>
                </a:cubicBezTo>
                <a:cubicBezTo>
                  <a:pt x="356" y="668"/>
                  <a:pt x="356" y="668"/>
                  <a:pt x="356" y="668"/>
                </a:cubicBezTo>
                <a:cubicBezTo>
                  <a:pt x="357" y="670"/>
                  <a:pt x="357" y="670"/>
                  <a:pt x="357" y="670"/>
                </a:cubicBezTo>
                <a:cubicBezTo>
                  <a:pt x="357" y="672"/>
                  <a:pt x="357" y="672"/>
                  <a:pt x="357" y="672"/>
                </a:cubicBezTo>
                <a:cubicBezTo>
                  <a:pt x="358" y="677"/>
                  <a:pt x="358" y="677"/>
                  <a:pt x="358" y="677"/>
                </a:cubicBezTo>
                <a:cubicBezTo>
                  <a:pt x="359" y="679"/>
                  <a:pt x="359" y="679"/>
                  <a:pt x="359" y="679"/>
                </a:cubicBezTo>
                <a:cubicBezTo>
                  <a:pt x="361" y="681"/>
                  <a:pt x="361" y="681"/>
                  <a:pt x="361" y="681"/>
                </a:cubicBezTo>
                <a:cubicBezTo>
                  <a:pt x="360" y="681"/>
                  <a:pt x="360" y="681"/>
                  <a:pt x="360" y="681"/>
                </a:cubicBezTo>
                <a:cubicBezTo>
                  <a:pt x="359" y="683"/>
                  <a:pt x="359" y="683"/>
                  <a:pt x="359" y="683"/>
                </a:cubicBezTo>
                <a:cubicBezTo>
                  <a:pt x="360" y="685"/>
                  <a:pt x="360" y="685"/>
                  <a:pt x="360" y="685"/>
                </a:cubicBezTo>
                <a:cubicBezTo>
                  <a:pt x="363" y="688"/>
                  <a:pt x="363" y="688"/>
                  <a:pt x="363" y="688"/>
                </a:cubicBezTo>
                <a:cubicBezTo>
                  <a:pt x="363" y="689"/>
                  <a:pt x="363" y="689"/>
                  <a:pt x="363" y="689"/>
                </a:cubicBezTo>
                <a:cubicBezTo>
                  <a:pt x="362" y="690"/>
                  <a:pt x="362" y="690"/>
                  <a:pt x="362" y="690"/>
                </a:cubicBezTo>
                <a:cubicBezTo>
                  <a:pt x="363" y="691"/>
                  <a:pt x="363" y="691"/>
                  <a:pt x="363" y="691"/>
                </a:cubicBezTo>
                <a:cubicBezTo>
                  <a:pt x="365" y="693"/>
                  <a:pt x="365" y="693"/>
                  <a:pt x="365" y="693"/>
                </a:cubicBezTo>
                <a:cubicBezTo>
                  <a:pt x="365" y="695"/>
                  <a:pt x="365" y="695"/>
                  <a:pt x="365" y="695"/>
                </a:cubicBezTo>
                <a:cubicBezTo>
                  <a:pt x="364" y="696"/>
                  <a:pt x="364" y="696"/>
                  <a:pt x="364" y="696"/>
                </a:cubicBezTo>
                <a:cubicBezTo>
                  <a:pt x="364" y="698"/>
                  <a:pt x="364" y="698"/>
                  <a:pt x="364" y="698"/>
                </a:cubicBezTo>
                <a:cubicBezTo>
                  <a:pt x="365" y="699"/>
                  <a:pt x="365" y="699"/>
                  <a:pt x="365" y="699"/>
                </a:cubicBezTo>
                <a:cubicBezTo>
                  <a:pt x="366" y="700"/>
                  <a:pt x="366" y="700"/>
                  <a:pt x="366" y="700"/>
                </a:cubicBezTo>
                <a:cubicBezTo>
                  <a:pt x="366" y="704"/>
                  <a:pt x="366" y="704"/>
                  <a:pt x="366" y="704"/>
                </a:cubicBezTo>
                <a:cubicBezTo>
                  <a:pt x="367" y="706"/>
                  <a:pt x="367" y="706"/>
                  <a:pt x="367" y="706"/>
                </a:cubicBezTo>
                <a:cubicBezTo>
                  <a:pt x="369" y="708"/>
                  <a:pt x="369" y="708"/>
                  <a:pt x="369" y="708"/>
                </a:cubicBezTo>
                <a:cubicBezTo>
                  <a:pt x="370" y="708"/>
                  <a:pt x="370" y="708"/>
                  <a:pt x="370" y="708"/>
                </a:cubicBezTo>
                <a:cubicBezTo>
                  <a:pt x="373" y="711"/>
                  <a:pt x="373" y="711"/>
                  <a:pt x="373" y="711"/>
                </a:cubicBezTo>
                <a:cubicBezTo>
                  <a:pt x="374" y="713"/>
                  <a:pt x="374" y="713"/>
                  <a:pt x="374" y="713"/>
                </a:cubicBezTo>
                <a:cubicBezTo>
                  <a:pt x="375" y="715"/>
                  <a:pt x="375" y="715"/>
                  <a:pt x="375" y="715"/>
                </a:cubicBezTo>
                <a:cubicBezTo>
                  <a:pt x="377" y="717"/>
                  <a:pt x="377" y="717"/>
                  <a:pt x="377" y="717"/>
                </a:cubicBezTo>
                <a:cubicBezTo>
                  <a:pt x="378" y="720"/>
                  <a:pt x="378" y="720"/>
                  <a:pt x="378" y="720"/>
                </a:cubicBezTo>
                <a:cubicBezTo>
                  <a:pt x="379" y="720"/>
                  <a:pt x="379" y="720"/>
                  <a:pt x="379" y="720"/>
                </a:cubicBezTo>
                <a:cubicBezTo>
                  <a:pt x="380" y="723"/>
                  <a:pt x="380" y="723"/>
                  <a:pt x="380" y="723"/>
                </a:cubicBezTo>
                <a:cubicBezTo>
                  <a:pt x="379" y="724"/>
                  <a:pt x="379" y="724"/>
                  <a:pt x="379" y="724"/>
                </a:cubicBezTo>
                <a:cubicBezTo>
                  <a:pt x="379" y="725"/>
                  <a:pt x="379" y="725"/>
                  <a:pt x="379" y="725"/>
                </a:cubicBezTo>
                <a:cubicBezTo>
                  <a:pt x="380" y="726"/>
                  <a:pt x="380" y="726"/>
                  <a:pt x="380" y="726"/>
                </a:cubicBezTo>
                <a:cubicBezTo>
                  <a:pt x="379" y="728"/>
                  <a:pt x="379" y="728"/>
                  <a:pt x="379" y="728"/>
                </a:cubicBezTo>
                <a:cubicBezTo>
                  <a:pt x="378" y="728"/>
                  <a:pt x="378" y="728"/>
                  <a:pt x="378" y="728"/>
                </a:cubicBezTo>
                <a:cubicBezTo>
                  <a:pt x="377" y="729"/>
                  <a:pt x="377" y="729"/>
                  <a:pt x="377" y="729"/>
                </a:cubicBezTo>
                <a:cubicBezTo>
                  <a:pt x="377" y="729"/>
                  <a:pt x="377" y="729"/>
                  <a:pt x="377" y="729"/>
                </a:cubicBezTo>
                <a:cubicBezTo>
                  <a:pt x="379" y="729"/>
                  <a:pt x="379" y="729"/>
                  <a:pt x="379" y="729"/>
                </a:cubicBezTo>
                <a:cubicBezTo>
                  <a:pt x="379" y="731"/>
                  <a:pt x="379" y="731"/>
                  <a:pt x="379" y="731"/>
                </a:cubicBezTo>
                <a:cubicBezTo>
                  <a:pt x="378" y="732"/>
                  <a:pt x="378" y="732"/>
                  <a:pt x="378" y="732"/>
                </a:cubicBezTo>
                <a:cubicBezTo>
                  <a:pt x="377" y="731"/>
                  <a:pt x="377" y="731"/>
                  <a:pt x="377" y="731"/>
                </a:cubicBezTo>
                <a:cubicBezTo>
                  <a:pt x="374" y="730"/>
                  <a:pt x="374" y="730"/>
                  <a:pt x="374" y="730"/>
                </a:cubicBezTo>
                <a:cubicBezTo>
                  <a:pt x="373" y="730"/>
                  <a:pt x="373" y="730"/>
                  <a:pt x="373" y="730"/>
                </a:cubicBezTo>
                <a:cubicBezTo>
                  <a:pt x="370" y="730"/>
                  <a:pt x="370" y="730"/>
                  <a:pt x="370" y="730"/>
                </a:cubicBezTo>
                <a:cubicBezTo>
                  <a:pt x="369" y="731"/>
                  <a:pt x="369" y="731"/>
                  <a:pt x="369" y="731"/>
                </a:cubicBezTo>
                <a:cubicBezTo>
                  <a:pt x="371" y="733"/>
                  <a:pt x="371" y="733"/>
                  <a:pt x="371" y="733"/>
                </a:cubicBezTo>
                <a:cubicBezTo>
                  <a:pt x="373" y="734"/>
                  <a:pt x="373" y="734"/>
                  <a:pt x="373" y="734"/>
                </a:cubicBezTo>
                <a:cubicBezTo>
                  <a:pt x="373" y="736"/>
                  <a:pt x="373" y="736"/>
                  <a:pt x="373" y="736"/>
                </a:cubicBezTo>
                <a:cubicBezTo>
                  <a:pt x="374" y="738"/>
                  <a:pt x="374" y="738"/>
                  <a:pt x="374" y="738"/>
                </a:cubicBezTo>
                <a:cubicBezTo>
                  <a:pt x="376" y="738"/>
                  <a:pt x="376" y="738"/>
                  <a:pt x="376" y="738"/>
                </a:cubicBezTo>
                <a:cubicBezTo>
                  <a:pt x="379" y="740"/>
                  <a:pt x="379" y="740"/>
                  <a:pt x="379" y="740"/>
                </a:cubicBezTo>
                <a:cubicBezTo>
                  <a:pt x="379" y="741"/>
                  <a:pt x="379" y="741"/>
                  <a:pt x="379" y="741"/>
                </a:cubicBezTo>
                <a:cubicBezTo>
                  <a:pt x="380" y="741"/>
                  <a:pt x="380" y="741"/>
                  <a:pt x="380" y="741"/>
                </a:cubicBezTo>
                <a:cubicBezTo>
                  <a:pt x="381" y="741"/>
                  <a:pt x="381" y="741"/>
                  <a:pt x="381" y="741"/>
                </a:cubicBezTo>
                <a:cubicBezTo>
                  <a:pt x="381" y="742"/>
                  <a:pt x="381" y="742"/>
                  <a:pt x="381" y="742"/>
                </a:cubicBezTo>
                <a:cubicBezTo>
                  <a:pt x="382" y="743"/>
                  <a:pt x="382" y="743"/>
                  <a:pt x="382" y="743"/>
                </a:cubicBezTo>
                <a:cubicBezTo>
                  <a:pt x="383" y="743"/>
                  <a:pt x="383" y="743"/>
                  <a:pt x="383" y="743"/>
                </a:cubicBezTo>
                <a:cubicBezTo>
                  <a:pt x="384" y="743"/>
                  <a:pt x="384" y="743"/>
                  <a:pt x="384" y="743"/>
                </a:cubicBezTo>
                <a:cubicBezTo>
                  <a:pt x="386" y="741"/>
                  <a:pt x="386" y="741"/>
                  <a:pt x="386" y="741"/>
                </a:cubicBezTo>
                <a:cubicBezTo>
                  <a:pt x="387" y="741"/>
                  <a:pt x="387" y="741"/>
                  <a:pt x="387" y="741"/>
                </a:cubicBezTo>
                <a:cubicBezTo>
                  <a:pt x="386" y="742"/>
                  <a:pt x="386" y="742"/>
                  <a:pt x="386" y="742"/>
                </a:cubicBezTo>
                <a:cubicBezTo>
                  <a:pt x="387" y="746"/>
                  <a:pt x="387" y="746"/>
                  <a:pt x="387" y="746"/>
                </a:cubicBezTo>
                <a:cubicBezTo>
                  <a:pt x="390" y="749"/>
                  <a:pt x="390" y="749"/>
                  <a:pt x="390" y="749"/>
                </a:cubicBezTo>
                <a:cubicBezTo>
                  <a:pt x="392" y="750"/>
                  <a:pt x="392" y="750"/>
                  <a:pt x="392" y="750"/>
                </a:cubicBezTo>
                <a:cubicBezTo>
                  <a:pt x="393" y="749"/>
                  <a:pt x="393" y="749"/>
                  <a:pt x="393" y="749"/>
                </a:cubicBezTo>
                <a:cubicBezTo>
                  <a:pt x="394" y="751"/>
                  <a:pt x="394" y="751"/>
                  <a:pt x="394" y="751"/>
                </a:cubicBezTo>
                <a:cubicBezTo>
                  <a:pt x="395" y="755"/>
                  <a:pt x="395" y="755"/>
                  <a:pt x="395" y="755"/>
                </a:cubicBezTo>
                <a:cubicBezTo>
                  <a:pt x="395" y="759"/>
                  <a:pt x="395" y="759"/>
                  <a:pt x="395" y="759"/>
                </a:cubicBezTo>
                <a:cubicBezTo>
                  <a:pt x="395" y="762"/>
                  <a:pt x="395" y="762"/>
                  <a:pt x="395" y="762"/>
                </a:cubicBezTo>
                <a:cubicBezTo>
                  <a:pt x="393" y="765"/>
                  <a:pt x="393" y="765"/>
                  <a:pt x="393" y="765"/>
                </a:cubicBezTo>
                <a:cubicBezTo>
                  <a:pt x="393" y="767"/>
                  <a:pt x="393" y="767"/>
                  <a:pt x="393" y="767"/>
                </a:cubicBezTo>
                <a:cubicBezTo>
                  <a:pt x="395" y="768"/>
                  <a:pt x="395" y="768"/>
                  <a:pt x="395" y="768"/>
                </a:cubicBezTo>
                <a:cubicBezTo>
                  <a:pt x="396" y="768"/>
                  <a:pt x="396" y="768"/>
                  <a:pt x="396" y="768"/>
                </a:cubicBezTo>
                <a:cubicBezTo>
                  <a:pt x="396" y="769"/>
                  <a:pt x="396" y="769"/>
                  <a:pt x="396" y="769"/>
                </a:cubicBezTo>
                <a:cubicBezTo>
                  <a:pt x="398" y="770"/>
                  <a:pt x="398" y="770"/>
                  <a:pt x="398" y="770"/>
                </a:cubicBezTo>
                <a:cubicBezTo>
                  <a:pt x="399" y="772"/>
                  <a:pt x="399" y="772"/>
                  <a:pt x="399" y="772"/>
                </a:cubicBezTo>
                <a:cubicBezTo>
                  <a:pt x="404" y="776"/>
                  <a:pt x="404" y="776"/>
                  <a:pt x="404" y="776"/>
                </a:cubicBezTo>
                <a:cubicBezTo>
                  <a:pt x="405" y="777"/>
                  <a:pt x="405" y="777"/>
                  <a:pt x="405" y="777"/>
                </a:cubicBezTo>
                <a:cubicBezTo>
                  <a:pt x="406" y="778"/>
                  <a:pt x="406" y="778"/>
                  <a:pt x="406" y="778"/>
                </a:cubicBezTo>
                <a:cubicBezTo>
                  <a:pt x="407" y="780"/>
                  <a:pt x="407" y="780"/>
                  <a:pt x="407" y="780"/>
                </a:cubicBezTo>
                <a:cubicBezTo>
                  <a:pt x="410" y="781"/>
                  <a:pt x="410" y="781"/>
                  <a:pt x="410" y="781"/>
                </a:cubicBezTo>
                <a:cubicBezTo>
                  <a:pt x="411" y="782"/>
                  <a:pt x="411" y="782"/>
                  <a:pt x="411" y="782"/>
                </a:cubicBezTo>
                <a:cubicBezTo>
                  <a:pt x="411" y="785"/>
                  <a:pt x="411" y="785"/>
                  <a:pt x="411" y="785"/>
                </a:cubicBezTo>
                <a:cubicBezTo>
                  <a:pt x="412" y="786"/>
                  <a:pt x="412" y="786"/>
                  <a:pt x="412" y="786"/>
                </a:cubicBezTo>
                <a:cubicBezTo>
                  <a:pt x="412" y="787"/>
                  <a:pt x="412" y="787"/>
                  <a:pt x="412" y="787"/>
                </a:cubicBezTo>
                <a:cubicBezTo>
                  <a:pt x="413" y="789"/>
                  <a:pt x="413" y="789"/>
                  <a:pt x="413" y="789"/>
                </a:cubicBezTo>
                <a:cubicBezTo>
                  <a:pt x="414" y="790"/>
                  <a:pt x="414" y="790"/>
                  <a:pt x="414" y="790"/>
                </a:cubicBezTo>
                <a:cubicBezTo>
                  <a:pt x="417" y="788"/>
                  <a:pt x="417" y="788"/>
                  <a:pt x="417" y="788"/>
                </a:cubicBezTo>
                <a:cubicBezTo>
                  <a:pt x="419" y="785"/>
                  <a:pt x="419" y="785"/>
                  <a:pt x="419" y="785"/>
                </a:cubicBezTo>
                <a:cubicBezTo>
                  <a:pt x="419" y="783"/>
                  <a:pt x="419" y="783"/>
                  <a:pt x="419" y="783"/>
                </a:cubicBezTo>
                <a:cubicBezTo>
                  <a:pt x="418" y="782"/>
                  <a:pt x="418" y="782"/>
                  <a:pt x="418" y="782"/>
                </a:cubicBezTo>
                <a:cubicBezTo>
                  <a:pt x="417" y="780"/>
                  <a:pt x="417" y="780"/>
                  <a:pt x="417" y="780"/>
                </a:cubicBezTo>
                <a:cubicBezTo>
                  <a:pt x="416" y="779"/>
                  <a:pt x="416" y="779"/>
                  <a:pt x="416" y="779"/>
                </a:cubicBezTo>
                <a:cubicBezTo>
                  <a:pt x="416" y="777"/>
                  <a:pt x="416" y="777"/>
                  <a:pt x="416" y="777"/>
                </a:cubicBezTo>
                <a:cubicBezTo>
                  <a:pt x="414" y="776"/>
                  <a:pt x="414" y="776"/>
                  <a:pt x="414" y="776"/>
                </a:cubicBezTo>
                <a:cubicBezTo>
                  <a:pt x="414" y="775"/>
                  <a:pt x="414" y="775"/>
                  <a:pt x="414" y="775"/>
                </a:cubicBezTo>
                <a:cubicBezTo>
                  <a:pt x="413" y="774"/>
                  <a:pt x="413" y="774"/>
                  <a:pt x="413" y="774"/>
                </a:cubicBezTo>
                <a:cubicBezTo>
                  <a:pt x="412" y="773"/>
                  <a:pt x="412" y="773"/>
                  <a:pt x="412" y="773"/>
                </a:cubicBezTo>
                <a:cubicBezTo>
                  <a:pt x="411" y="774"/>
                  <a:pt x="411" y="774"/>
                  <a:pt x="411" y="774"/>
                </a:cubicBezTo>
                <a:cubicBezTo>
                  <a:pt x="411" y="775"/>
                  <a:pt x="411" y="775"/>
                  <a:pt x="411" y="775"/>
                </a:cubicBezTo>
                <a:cubicBezTo>
                  <a:pt x="410" y="776"/>
                  <a:pt x="410" y="776"/>
                  <a:pt x="410" y="776"/>
                </a:cubicBezTo>
                <a:cubicBezTo>
                  <a:pt x="410" y="774"/>
                  <a:pt x="410" y="774"/>
                  <a:pt x="410" y="774"/>
                </a:cubicBezTo>
                <a:cubicBezTo>
                  <a:pt x="409" y="773"/>
                  <a:pt x="409" y="773"/>
                  <a:pt x="409" y="773"/>
                </a:cubicBezTo>
                <a:cubicBezTo>
                  <a:pt x="407" y="771"/>
                  <a:pt x="407" y="771"/>
                  <a:pt x="407" y="771"/>
                </a:cubicBezTo>
                <a:cubicBezTo>
                  <a:pt x="407" y="770"/>
                  <a:pt x="407" y="770"/>
                  <a:pt x="407" y="770"/>
                </a:cubicBezTo>
                <a:cubicBezTo>
                  <a:pt x="408" y="768"/>
                  <a:pt x="408" y="768"/>
                  <a:pt x="408" y="768"/>
                </a:cubicBezTo>
                <a:cubicBezTo>
                  <a:pt x="407" y="766"/>
                  <a:pt x="407" y="766"/>
                  <a:pt x="407" y="766"/>
                </a:cubicBezTo>
                <a:cubicBezTo>
                  <a:pt x="406" y="763"/>
                  <a:pt x="406" y="763"/>
                  <a:pt x="406" y="763"/>
                </a:cubicBezTo>
                <a:cubicBezTo>
                  <a:pt x="406" y="762"/>
                  <a:pt x="406" y="762"/>
                  <a:pt x="406" y="762"/>
                </a:cubicBezTo>
                <a:cubicBezTo>
                  <a:pt x="406" y="761"/>
                  <a:pt x="406" y="761"/>
                  <a:pt x="406" y="761"/>
                </a:cubicBezTo>
                <a:cubicBezTo>
                  <a:pt x="405" y="760"/>
                  <a:pt x="405" y="760"/>
                  <a:pt x="405" y="760"/>
                </a:cubicBezTo>
                <a:cubicBezTo>
                  <a:pt x="405" y="758"/>
                  <a:pt x="405" y="758"/>
                  <a:pt x="405" y="758"/>
                </a:cubicBezTo>
                <a:cubicBezTo>
                  <a:pt x="404" y="757"/>
                  <a:pt x="404" y="757"/>
                  <a:pt x="404" y="757"/>
                </a:cubicBezTo>
                <a:cubicBezTo>
                  <a:pt x="404" y="755"/>
                  <a:pt x="404" y="755"/>
                  <a:pt x="404" y="755"/>
                </a:cubicBezTo>
                <a:cubicBezTo>
                  <a:pt x="404" y="754"/>
                  <a:pt x="404" y="754"/>
                  <a:pt x="404" y="754"/>
                </a:cubicBezTo>
                <a:cubicBezTo>
                  <a:pt x="403" y="751"/>
                  <a:pt x="403" y="751"/>
                  <a:pt x="403" y="751"/>
                </a:cubicBezTo>
                <a:cubicBezTo>
                  <a:pt x="404" y="750"/>
                  <a:pt x="404" y="750"/>
                  <a:pt x="404" y="750"/>
                </a:cubicBezTo>
                <a:cubicBezTo>
                  <a:pt x="403" y="746"/>
                  <a:pt x="403" y="746"/>
                  <a:pt x="403" y="746"/>
                </a:cubicBezTo>
                <a:cubicBezTo>
                  <a:pt x="402" y="744"/>
                  <a:pt x="402" y="744"/>
                  <a:pt x="402" y="744"/>
                </a:cubicBezTo>
                <a:cubicBezTo>
                  <a:pt x="402" y="743"/>
                  <a:pt x="402" y="743"/>
                  <a:pt x="402" y="743"/>
                </a:cubicBezTo>
                <a:cubicBezTo>
                  <a:pt x="401" y="743"/>
                  <a:pt x="401" y="743"/>
                  <a:pt x="401" y="743"/>
                </a:cubicBezTo>
                <a:cubicBezTo>
                  <a:pt x="401" y="743"/>
                  <a:pt x="401" y="743"/>
                  <a:pt x="401" y="743"/>
                </a:cubicBezTo>
                <a:cubicBezTo>
                  <a:pt x="401" y="745"/>
                  <a:pt x="401" y="745"/>
                  <a:pt x="401" y="745"/>
                </a:cubicBezTo>
                <a:cubicBezTo>
                  <a:pt x="400" y="745"/>
                  <a:pt x="400" y="745"/>
                  <a:pt x="400" y="745"/>
                </a:cubicBezTo>
                <a:cubicBezTo>
                  <a:pt x="398" y="742"/>
                  <a:pt x="398" y="742"/>
                  <a:pt x="398" y="742"/>
                </a:cubicBezTo>
                <a:cubicBezTo>
                  <a:pt x="398" y="741"/>
                  <a:pt x="398" y="741"/>
                  <a:pt x="398" y="741"/>
                </a:cubicBezTo>
                <a:cubicBezTo>
                  <a:pt x="399" y="740"/>
                  <a:pt x="399" y="740"/>
                  <a:pt x="399" y="740"/>
                </a:cubicBezTo>
                <a:cubicBezTo>
                  <a:pt x="398" y="739"/>
                  <a:pt x="398" y="739"/>
                  <a:pt x="398" y="739"/>
                </a:cubicBezTo>
                <a:cubicBezTo>
                  <a:pt x="397" y="739"/>
                  <a:pt x="397" y="739"/>
                  <a:pt x="397" y="739"/>
                </a:cubicBezTo>
                <a:cubicBezTo>
                  <a:pt x="397" y="735"/>
                  <a:pt x="397" y="735"/>
                  <a:pt x="397" y="735"/>
                </a:cubicBezTo>
                <a:cubicBezTo>
                  <a:pt x="395" y="732"/>
                  <a:pt x="395" y="732"/>
                  <a:pt x="395" y="732"/>
                </a:cubicBezTo>
                <a:cubicBezTo>
                  <a:pt x="394" y="732"/>
                  <a:pt x="394" y="732"/>
                  <a:pt x="394" y="732"/>
                </a:cubicBezTo>
                <a:cubicBezTo>
                  <a:pt x="392" y="730"/>
                  <a:pt x="392" y="730"/>
                  <a:pt x="392" y="730"/>
                </a:cubicBezTo>
                <a:cubicBezTo>
                  <a:pt x="392" y="727"/>
                  <a:pt x="392" y="727"/>
                  <a:pt x="392" y="727"/>
                </a:cubicBezTo>
                <a:cubicBezTo>
                  <a:pt x="392" y="725"/>
                  <a:pt x="392" y="725"/>
                  <a:pt x="392" y="725"/>
                </a:cubicBezTo>
                <a:cubicBezTo>
                  <a:pt x="391" y="723"/>
                  <a:pt x="391" y="723"/>
                  <a:pt x="391" y="723"/>
                </a:cubicBezTo>
                <a:cubicBezTo>
                  <a:pt x="389" y="722"/>
                  <a:pt x="389" y="722"/>
                  <a:pt x="389" y="722"/>
                </a:cubicBezTo>
                <a:cubicBezTo>
                  <a:pt x="389" y="721"/>
                  <a:pt x="389" y="721"/>
                  <a:pt x="389" y="721"/>
                </a:cubicBezTo>
                <a:cubicBezTo>
                  <a:pt x="388" y="719"/>
                  <a:pt x="388" y="719"/>
                  <a:pt x="388" y="719"/>
                </a:cubicBezTo>
                <a:cubicBezTo>
                  <a:pt x="387" y="718"/>
                  <a:pt x="387" y="718"/>
                  <a:pt x="387" y="718"/>
                </a:cubicBezTo>
                <a:cubicBezTo>
                  <a:pt x="385" y="717"/>
                  <a:pt x="385" y="717"/>
                  <a:pt x="385" y="717"/>
                </a:cubicBezTo>
                <a:cubicBezTo>
                  <a:pt x="385" y="715"/>
                  <a:pt x="385" y="715"/>
                  <a:pt x="385" y="715"/>
                </a:cubicBezTo>
                <a:cubicBezTo>
                  <a:pt x="385" y="714"/>
                  <a:pt x="385" y="714"/>
                  <a:pt x="385" y="714"/>
                </a:cubicBezTo>
                <a:cubicBezTo>
                  <a:pt x="385" y="711"/>
                  <a:pt x="385" y="711"/>
                  <a:pt x="385" y="711"/>
                </a:cubicBezTo>
                <a:cubicBezTo>
                  <a:pt x="382" y="709"/>
                  <a:pt x="382" y="709"/>
                  <a:pt x="382" y="709"/>
                </a:cubicBezTo>
                <a:cubicBezTo>
                  <a:pt x="381" y="708"/>
                  <a:pt x="381" y="708"/>
                  <a:pt x="381" y="708"/>
                </a:cubicBezTo>
                <a:cubicBezTo>
                  <a:pt x="380" y="708"/>
                  <a:pt x="380" y="708"/>
                  <a:pt x="380" y="708"/>
                </a:cubicBezTo>
                <a:cubicBezTo>
                  <a:pt x="380" y="706"/>
                  <a:pt x="380" y="706"/>
                  <a:pt x="380" y="706"/>
                </a:cubicBezTo>
                <a:cubicBezTo>
                  <a:pt x="379" y="703"/>
                  <a:pt x="379" y="703"/>
                  <a:pt x="379" y="703"/>
                </a:cubicBezTo>
                <a:cubicBezTo>
                  <a:pt x="378" y="702"/>
                  <a:pt x="378" y="702"/>
                  <a:pt x="378" y="702"/>
                </a:cubicBezTo>
                <a:cubicBezTo>
                  <a:pt x="378" y="700"/>
                  <a:pt x="378" y="700"/>
                  <a:pt x="378" y="700"/>
                </a:cubicBezTo>
                <a:cubicBezTo>
                  <a:pt x="378" y="693"/>
                  <a:pt x="378" y="693"/>
                  <a:pt x="378" y="693"/>
                </a:cubicBezTo>
                <a:cubicBezTo>
                  <a:pt x="378" y="689"/>
                  <a:pt x="378" y="689"/>
                  <a:pt x="378" y="689"/>
                </a:cubicBezTo>
                <a:cubicBezTo>
                  <a:pt x="378" y="686"/>
                  <a:pt x="378" y="686"/>
                  <a:pt x="378" y="686"/>
                </a:cubicBezTo>
                <a:cubicBezTo>
                  <a:pt x="379" y="683"/>
                  <a:pt x="379" y="683"/>
                  <a:pt x="379" y="683"/>
                </a:cubicBezTo>
                <a:cubicBezTo>
                  <a:pt x="379" y="681"/>
                  <a:pt x="379" y="681"/>
                  <a:pt x="379" y="681"/>
                </a:cubicBezTo>
                <a:cubicBezTo>
                  <a:pt x="378" y="679"/>
                  <a:pt x="378" y="679"/>
                  <a:pt x="378" y="679"/>
                </a:cubicBezTo>
                <a:cubicBezTo>
                  <a:pt x="380" y="681"/>
                  <a:pt x="380" y="681"/>
                  <a:pt x="380" y="681"/>
                </a:cubicBezTo>
                <a:cubicBezTo>
                  <a:pt x="382" y="682"/>
                  <a:pt x="382" y="682"/>
                  <a:pt x="382" y="682"/>
                </a:cubicBezTo>
                <a:cubicBezTo>
                  <a:pt x="384" y="685"/>
                  <a:pt x="384" y="685"/>
                  <a:pt x="384" y="685"/>
                </a:cubicBezTo>
                <a:cubicBezTo>
                  <a:pt x="385" y="686"/>
                  <a:pt x="385" y="686"/>
                  <a:pt x="385" y="686"/>
                </a:cubicBezTo>
                <a:cubicBezTo>
                  <a:pt x="387" y="686"/>
                  <a:pt x="387" y="686"/>
                  <a:pt x="387" y="686"/>
                </a:cubicBezTo>
                <a:cubicBezTo>
                  <a:pt x="388" y="685"/>
                  <a:pt x="388" y="685"/>
                  <a:pt x="388" y="685"/>
                </a:cubicBezTo>
                <a:cubicBezTo>
                  <a:pt x="390" y="687"/>
                  <a:pt x="390" y="687"/>
                  <a:pt x="390" y="687"/>
                </a:cubicBezTo>
                <a:cubicBezTo>
                  <a:pt x="390" y="688"/>
                  <a:pt x="390" y="688"/>
                  <a:pt x="390" y="688"/>
                </a:cubicBezTo>
                <a:cubicBezTo>
                  <a:pt x="392" y="688"/>
                  <a:pt x="392" y="688"/>
                  <a:pt x="392" y="688"/>
                </a:cubicBezTo>
                <a:cubicBezTo>
                  <a:pt x="394" y="689"/>
                  <a:pt x="394" y="689"/>
                  <a:pt x="394" y="689"/>
                </a:cubicBezTo>
                <a:cubicBezTo>
                  <a:pt x="394" y="690"/>
                  <a:pt x="394" y="690"/>
                  <a:pt x="394" y="690"/>
                </a:cubicBezTo>
                <a:cubicBezTo>
                  <a:pt x="393" y="692"/>
                  <a:pt x="393" y="692"/>
                  <a:pt x="393" y="692"/>
                </a:cubicBezTo>
                <a:cubicBezTo>
                  <a:pt x="393" y="694"/>
                  <a:pt x="393" y="694"/>
                  <a:pt x="393" y="694"/>
                </a:cubicBezTo>
                <a:cubicBezTo>
                  <a:pt x="394" y="696"/>
                  <a:pt x="394" y="696"/>
                  <a:pt x="394" y="696"/>
                </a:cubicBezTo>
                <a:cubicBezTo>
                  <a:pt x="395" y="699"/>
                  <a:pt x="395" y="699"/>
                  <a:pt x="395" y="699"/>
                </a:cubicBezTo>
                <a:cubicBezTo>
                  <a:pt x="395" y="701"/>
                  <a:pt x="395" y="701"/>
                  <a:pt x="395" y="701"/>
                </a:cubicBezTo>
                <a:cubicBezTo>
                  <a:pt x="396" y="703"/>
                  <a:pt x="396" y="703"/>
                  <a:pt x="396" y="703"/>
                </a:cubicBezTo>
                <a:cubicBezTo>
                  <a:pt x="395" y="705"/>
                  <a:pt x="395" y="705"/>
                  <a:pt x="395" y="705"/>
                </a:cubicBezTo>
                <a:cubicBezTo>
                  <a:pt x="396" y="707"/>
                  <a:pt x="396" y="707"/>
                  <a:pt x="396" y="707"/>
                </a:cubicBezTo>
                <a:cubicBezTo>
                  <a:pt x="399" y="710"/>
                  <a:pt x="399" y="710"/>
                  <a:pt x="399" y="710"/>
                </a:cubicBezTo>
                <a:cubicBezTo>
                  <a:pt x="398" y="711"/>
                  <a:pt x="398" y="711"/>
                  <a:pt x="398" y="711"/>
                </a:cubicBezTo>
                <a:cubicBezTo>
                  <a:pt x="398" y="712"/>
                  <a:pt x="398" y="712"/>
                  <a:pt x="398" y="712"/>
                </a:cubicBezTo>
                <a:cubicBezTo>
                  <a:pt x="398" y="713"/>
                  <a:pt x="398" y="713"/>
                  <a:pt x="398" y="713"/>
                </a:cubicBezTo>
                <a:cubicBezTo>
                  <a:pt x="399" y="713"/>
                  <a:pt x="399" y="713"/>
                  <a:pt x="399" y="713"/>
                </a:cubicBezTo>
                <a:cubicBezTo>
                  <a:pt x="400" y="714"/>
                  <a:pt x="400" y="714"/>
                  <a:pt x="400" y="714"/>
                </a:cubicBezTo>
                <a:cubicBezTo>
                  <a:pt x="401" y="718"/>
                  <a:pt x="401" y="718"/>
                  <a:pt x="401" y="718"/>
                </a:cubicBezTo>
                <a:cubicBezTo>
                  <a:pt x="402" y="718"/>
                  <a:pt x="402" y="718"/>
                  <a:pt x="402" y="718"/>
                </a:cubicBezTo>
                <a:cubicBezTo>
                  <a:pt x="403" y="720"/>
                  <a:pt x="403" y="720"/>
                  <a:pt x="403" y="720"/>
                </a:cubicBezTo>
                <a:cubicBezTo>
                  <a:pt x="403" y="722"/>
                  <a:pt x="403" y="722"/>
                  <a:pt x="403" y="722"/>
                </a:cubicBezTo>
                <a:cubicBezTo>
                  <a:pt x="404" y="723"/>
                  <a:pt x="404" y="723"/>
                  <a:pt x="404" y="723"/>
                </a:cubicBezTo>
                <a:cubicBezTo>
                  <a:pt x="405" y="724"/>
                  <a:pt x="405" y="724"/>
                  <a:pt x="405" y="724"/>
                </a:cubicBezTo>
                <a:cubicBezTo>
                  <a:pt x="406" y="726"/>
                  <a:pt x="406" y="726"/>
                  <a:pt x="406" y="726"/>
                </a:cubicBezTo>
                <a:cubicBezTo>
                  <a:pt x="407" y="728"/>
                  <a:pt x="407" y="728"/>
                  <a:pt x="407" y="728"/>
                </a:cubicBezTo>
                <a:cubicBezTo>
                  <a:pt x="408" y="729"/>
                  <a:pt x="408" y="729"/>
                  <a:pt x="408" y="729"/>
                </a:cubicBezTo>
                <a:cubicBezTo>
                  <a:pt x="409" y="730"/>
                  <a:pt x="409" y="730"/>
                  <a:pt x="409" y="730"/>
                </a:cubicBezTo>
                <a:cubicBezTo>
                  <a:pt x="410" y="730"/>
                  <a:pt x="410" y="730"/>
                  <a:pt x="410" y="730"/>
                </a:cubicBezTo>
                <a:cubicBezTo>
                  <a:pt x="411" y="730"/>
                  <a:pt x="411" y="730"/>
                  <a:pt x="411" y="730"/>
                </a:cubicBezTo>
                <a:cubicBezTo>
                  <a:pt x="412" y="730"/>
                  <a:pt x="412" y="730"/>
                  <a:pt x="412" y="730"/>
                </a:cubicBezTo>
                <a:cubicBezTo>
                  <a:pt x="413" y="731"/>
                  <a:pt x="413" y="731"/>
                  <a:pt x="413" y="731"/>
                </a:cubicBezTo>
                <a:cubicBezTo>
                  <a:pt x="413" y="733"/>
                  <a:pt x="413" y="733"/>
                  <a:pt x="413" y="733"/>
                </a:cubicBezTo>
                <a:cubicBezTo>
                  <a:pt x="412" y="734"/>
                  <a:pt x="412" y="734"/>
                  <a:pt x="412" y="734"/>
                </a:cubicBezTo>
                <a:cubicBezTo>
                  <a:pt x="413" y="737"/>
                  <a:pt x="413" y="737"/>
                  <a:pt x="413" y="737"/>
                </a:cubicBezTo>
                <a:cubicBezTo>
                  <a:pt x="416" y="740"/>
                  <a:pt x="416" y="740"/>
                  <a:pt x="416" y="740"/>
                </a:cubicBezTo>
                <a:cubicBezTo>
                  <a:pt x="418" y="740"/>
                  <a:pt x="418" y="740"/>
                  <a:pt x="418" y="740"/>
                </a:cubicBezTo>
                <a:cubicBezTo>
                  <a:pt x="419" y="740"/>
                  <a:pt x="419" y="740"/>
                  <a:pt x="419" y="740"/>
                </a:cubicBezTo>
                <a:cubicBezTo>
                  <a:pt x="418" y="742"/>
                  <a:pt x="418" y="742"/>
                  <a:pt x="418" y="742"/>
                </a:cubicBezTo>
                <a:cubicBezTo>
                  <a:pt x="419" y="744"/>
                  <a:pt x="419" y="744"/>
                  <a:pt x="419" y="744"/>
                </a:cubicBezTo>
                <a:cubicBezTo>
                  <a:pt x="421" y="744"/>
                  <a:pt x="421" y="744"/>
                  <a:pt x="421" y="744"/>
                </a:cubicBezTo>
                <a:cubicBezTo>
                  <a:pt x="423" y="744"/>
                  <a:pt x="423" y="744"/>
                  <a:pt x="423" y="744"/>
                </a:cubicBezTo>
                <a:cubicBezTo>
                  <a:pt x="424" y="746"/>
                  <a:pt x="424" y="746"/>
                  <a:pt x="424" y="746"/>
                </a:cubicBezTo>
                <a:cubicBezTo>
                  <a:pt x="425" y="748"/>
                  <a:pt x="425" y="748"/>
                  <a:pt x="425" y="748"/>
                </a:cubicBezTo>
                <a:cubicBezTo>
                  <a:pt x="426" y="749"/>
                  <a:pt x="426" y="749"/>
                  <a:pt x="426" y="749"/>
                </a:cubicBezTo>
                <a:cubicBezTo>
                  <a:pt x="427" y="748"/>
                  <a:pt x="427" y="748"/>
                  <a:pt x="427" y="748"/>
                </a:cubicBezTo>
                <a:cubicBezTo>
                  <a:pt x="427" y="749"/>
                  <a:pt x="427" y="749"/>
                  <a:pt x="427" y="749"/>
                </a:cubicBezTo>
                <a:cubicBezTo>
                  <a:pt x="427" y="750"/>
                  <a:pt x="427" y="750"/>
                  <a:pt x="427" y="750"/>
                </a:cubicBezTo>
                <a:cubicBezTo>
                  <a:pt x="427" y="751"/>
                  <a:pt x="427" y="751"/>
                  <a:pt x="427" y="751"/>
                </a:cubicBezTo>
                <a:cubicBezTo>
                  <a:pt x="426" y="750"/>
                  <a:pt x="426" y="750"/>
                  <a:pt x="426" y="750"/>
                </a:cubicBezTo>
                <a:cubicBezTo>
                  <a:pt x="424" y="750"/>
                  <a:pt x="424" y="750"/>
                  <a:pt x="424" y="750"/>
                </a:cubicBezTo>
                <a:cubicBezTo>
                  <a:pt x="423" y="752"/>
                  <a:pt x="423" y="752"/>
                  <a:pt x="423" y="752"/>
                </a:cubicBezTo>
                <a:cubicBezTo>
                  <a:pt x="422" y="755"/>
                  <a:pt x="422" y="755"/>
                  <a:pt x="422" y="755"/>
                </a:cubicBezTo>
                <a:cubicBezTo>
                  <a:pt x="422" y="757"/>
                  <a:pt x="422" y="757"/>
                  <a:pt x="422" y="757"/>
                </a:cubicBezTo>
                <a:cubicBezTo>
                  <a:pt x="424" y="758"/>
                  <a:pt x="424" y="758"/>
                  <a:pt x="424" y="758"/>
                </a:cubicBezTo>
                <a:cubicBezTo>
                  <a:pt x="425" y="758"/>
                  <a:pt x="425" y="758"/>
                  <a:pt x="425" y="758"/>
                </a:cubicBezTo>
                <a:cubicBezTo>
                  <a:pt x="427" y="759"/>
                  <a:pt x="427" y="759"/>
                  <a:pt x="427" y="759"/>
                </a:cubicBezTo>
                <a:cubicBezTo>
                  <a:pt x="431" y="762"/>
                  <a:pt x="431" y="762"/>
                  <a:pt x="431" y="762"/>
                </a:cubicBezTo>
                <a:cubicBezTo>
                  <a:pt x="433" y="763"/>
                  <a:pt x="433" y="763"/>
                  <a:pt x="433" y="763"/>
                </a:cubicBezTo>
                <a:cubicBezTo>
                  <a:pt x="434" y="763"/>
                  <a:pt x="434" y="763"/>
                  <a:pt x="434" y="763"/>
                </a:cubicBezTo>
                <a:cubicBezTo>
                  <a:pt x="435" y="764"/>
                  <a:pt x="435" y="764"/>
                  <a:pt x="435" y="764"/>
                </a:cubicBezTo>
                <a:cubicBezTo>
                  <a:pt x="435" y="766"/>
                  <a:pt x="435" y="766"/>
                  <a:pt x="435" y="766"/>
                </a:cubicBezTo>
                <a:cubicBezTo>
                  <a:pt x="436" y="767"/>
                  <a:pt x="436" y="767"/>
                  <a:pt x="436" y="767"/>
                </a:cubicBezTo>
                <a:cubicBezTo>
                  <a:pt x="435" y="769"/>
                  <a:pt x="435" y="769"/>
                  <a:pt x="435" y="769"/>
                </a:cubicBezTo>
                <a:cubicBezTo>
                  <a:pt x="434" y="770"/>
                  <a:pt x="434" y="770"/>
                  <a:pt x="434" y="770"/>
                </a:cubicBezTo>
                <a:cubicBezTo>
                  <a:pt x="434" y="770"/>
                  <a:pt x="434" y="770"/>
                  <a:pt x="434" y="770"/>
                </a:cubicBezTo>
                <a:cubicBezTo>
                  <a:pt x="436" y="771"/>
                  <a:pt x="436" y="771"/>
                  <a:pt x="436" y="771"/>
                </a:cubicBezTo>
                <a:cubicBezTo>
                  <a:pt x="439" y="773"/>
                  <a:pt x="439" y="773"/>
                  <a:pt x="439" y="773"/>
                </a:cubicBezTo>
                <a:cubicBezTo>
                  <a:pt x="439" y="774"/>
                  <a:pt x="439" y="774"/>
                  <a:pt x="439" y="774"/>
                </a:cubicBezTo>
                <a:cubicBezTo>
                  <a:pt x="440" y="774"/>
                  <a:pt x="440" y="774"/>
                  <a:pt x="440" y="774"/>
                </a:cubicBezTo>
                <a:cubicBezTo>
                  <a:pt x="443" y="777"/>
                  <a:pt x="443" y="777"/>
                  <a:pt x="443" y="777"/>
                </a:cubicBezTo>
                <a:cubicBezTo>
                  <a:pt x="446" y="781"/>
                  <a:pt x="446" y="781"/>
                  <a:pt x="446" y="781"/>
                </a:cubicBezTo>
                <a:cubicBezTo>
                  <a:pt x="448" y="785"/>
                  <a:pt x="448" y="785"/>
                  <a:pt x="448" y="785"/>
                </a:cubicBezTo>
                <a:cubicBezTo>
                  <a:pt x="451" y="788"/>
                  <a:pt x="451" y="788"/>
                  <a:pt x="451" y="788"/>
                </a:cubicBezTo>
                <a:cubicBezTo>
                  <a:pt x="451" y="790"/>
                  <a:pt x="451" y="790"/>
                  <a:pt x="451" y="790"/>
                </a:cubicBezTo>
                <a:cubicBezTo>
                  <a:pt x="455" y="795"/>
                  <a:pt x="455" y="795"/>
                  <a:pt x="455" y="795"/>
                </a:cubicBezTo>
                <a:cubicBezTo>
                  <a:pt x="455" y="797"/>
                  <a:pt x="455" y="797"/>
                  <a:pt x="455" y="797"/>
                </a:cubicBezTo>
                <a:cubicBezTo>
                  <a:pt x="455" y="799"/>
                  <a:pt x="455" y="799"/>
                  <a:pt x="455" y="799"/>
                </a:cubicBezTo>
                <a:cubicBezTo>
                  <a:pt x="455" y="800"/>
                  <a:pt x="455" y="800"/>
                  <a:pt x="455" y="800"/>
                </a:cubicBezTo>
                <a:cubicBezTo>
                  <a:pt x="457" y="803"/>
                  <a:pt x="457" y="803"/>
                  <a:pt x="457" y="803"/>
                </a:cubicBezTo>
                <a:cubicBezTo>
                  <a:pt x="459" y="809"/>
                  <a:pt x="459" y="809"/>
                  <a:pt x="459" y="809"/>
                </a:cubicBezTo>
                <a:cubicBezTo>
                  <a:pt x="459" y="811"/>
                  <a:pt x="459" y="811"/>
                  <a:pt x="459" y="811"/>
                </a:cubicBezTo>
                <a:cubicBezTo>
                  <a:pt x="458" y="813"/>
                  <a:pt x="458" y="813"/>
                  <a:pt x="458" y="813"/>
                </a:cubicBezTo>
                <a:cubicBezTo>
                  <a:pt x="455" y="815"/>
                  <a:pt x="455" y="815"/>
                  <a:pt x="455" y="815"/>
                </a:cubicBezTo>
                <a:cubicBezTo>
                  <a:pt x="455" y="816"/>
                  <a:pt x="455" y="816"/>
                  <a:pt x="455" y="816"/>
                </a:cubicBezTo>
                <a:cubicBezTo>
                  <a:pt x="456" y="816"/>
                  <a:pt x="456" y="816"/>
                  <a:pt x="456" y="816"/>
                </a:cubicBezTo>
                <a:cubicBezTo>
                  <a:pt x="457" y="817"/>
                  <a:pt x="457" y="817"/>
                  <a:pt x="457" y="817"/>
                </a:cubicBezTo>
                <a:cubicBezTo>
                  <a:pt x="456" y="818"/>
                  <a:pt x="456" y="818"/>
                  <a:pt x="456" y="818"/>
                </a:cubicBezTo>
                <a:cubicBezTo>
                  <a:pt x="454" y="818"/>
                  <a:pt x="454" y="818"/>
                  <a:pt x="454" y="818"/>
                </a:cubicBezTo>
                <a:cubicBezTo>
                  <a:pt x="453" y="819"/>
                  <a:pt x="453" y="819"/>
                  <a:pt x="453" y="819"/>
                </a:cubicBezTo>
                <a:cubicBezTo>
                  <a:pt x="453" y="820"/>
                  <a:pt x="453" y="820"/>
                  <a:pt x="453" y="820"/>
                </a:cubicBezTo>
                <a:cubicBezTo>
                  <a:pt x="454" y="823"/>
                  <a:pt x="454" y="823"/>
                  <a:pt x="454" y="823"/>
                </a:cubicBezTo>
                <a:cubicBezTo>
                  <a:pt x="456" y="825"/>
                  <a:pt x="456" y="825"/>
                  <a:pt x="456" y="825"/>
                </a:cubicBezTo>
                <a:cubicBezTo>
                  <a:pt x="456" y="826"/>
                  <a:pt x="456" y="826"/>
                  <a:pt x="456" y="826"/>
                </a:cubicBezTo>
                <a:cubicBezTo>
                  <a:pt x="458" y="829"/>
                  <a:pt x="458" y="829"/>
                  <a:pt x="458" y="829"/>
                </a:cubicBezTo>
                <a:cubicBezTo>
                  <a:pt x="458" y="831"/>
                  <a:pt x="458" y="831"/>
                  <a:pt x="458" y="831"/>
                </a:cubicBezTo>
                <a:cubicBezTo>
                  <a:pt x="459" y="832"/>
                  <a:pt x="459" y="832"/>
                  <a:pt x="459" y="832"/>
                </a:cubicBezTo>
                <a:cubicBezTo>
                  <a:pt x="461" y="832"/>
                  <a:pt x="461" y="832"/>
                  <a:pt x="461" y="832"/>
                </a:cubicBezTo>
                <a:cubicBezTo>
                  <a:pt x="461" y="833"/>
                  <a:pt x="461" y="833"/>
                  <a:pt x="461" y="833"/>
                </a:cubicBezTo>
                <a:cubicBezTo>
                  <a:pt x="465" y="834"/>
                  <a:pt x="465" y="834"/>
                  <a:pt x="465" y="834"/>
                </a:cubicBezTo>
                <a:cubicBezTo>
                  <a:pt x="467" y="833"/>
                  <a:pt x="467" y="833"/>
                  <a:pt x="467" y="833"/>
                </a:cubicBezTo>
                <a:cubicBezTo>
                  <a:pt x="468" y="834"/>
                  <a:pt x="468" y="834"/>
                  <a:pt x="468" y="834"/>
                </a:cubicBezTo>
                <a:cubicBezTo>
                  <a:pt x="467" y="835"/>
                  <a:pt x="467" y="835"/>
                  <a:pt x="467" y="835"/>
                </a:cubicBezTo>
                <a:cubicBezTo>
                  <a:pt x="467" y="836"/>
                  <a:pt x="467" y="836"/>
                  <a:pt x="467" y="836"/>
                </a:cubicBezTo>
                <a:cubicBezTo>
                  <a:pt x="469" y="837"/>
                  <a:pt x="469" y="837"/>
                  <a:pt x="469" y="837"/>
                </a:cubicBezTo>
                <a:cubicBezTo>
                  <a:pt x="472" y="839"/>
                  <a:pt x="472" y="839"/>
                  <a:pt x="472" y="839"/>
                </a:cubicBezTo>
                <a:cubicBezTo>
                  <a:pt x="474" y="842"/>
                  <a:pt x="474" y="842"/>
                  <a:pt x="474" y="842"/>
                </a:cubicBezTo>
                <a:cubicBezTo>
                  <a:pt x="475" y="844"/>
                  <a:pt x="475" y="844"/>
                  <a:pt x="475" y="844"/>
                </a:cubicBezTo>
                <a:cubicBezTo>
                  <a:pt x="477" y="845"/>
                  <a:pt x="477" y="845"/>
                  <a:pt x="477" y="845"/>
                </a:cubicBezTo>
                <a:cubicBezTo>
                  <a:pt x="478" y="845"/>
                  <a:pt x="478" y="845"/>
                  <a:pt x="478" y="845"/>
                </a:cubicBezTo>
                <a:cubicBezTo>
                  <a:pt x="480" y="845"/>
                  <a:pt x="480" y="845"/>
                  <a:pt x="480" y="845"/>
                </a:cubicBezTo>
                <a:cubicBezTo>
                  <a:pt x="481" y="846"/>
                  <a:pt x="481" y="846"/>
                  <a:pt x="481" y="846"/>
                </a:cubicBezTo>
                <a:cubicBezTo>
                  <a:pt x="485" y="847"/>
                  <a:pt x="485" y="847"/>
                  <a:pt x="485" y="847"/>
                </a:cubicBezTo>
                <a:cubicBezTo>
                  <a:pt x="487" y="847"/>
                  <a:pt x="487" y="847"/>
                  <a:pt x="487" y="847"/>
                </a:cubicBezTo>
                <a:cubicBezTo>
                  <a:pt x="487" y="846"/>
                  <a:pt x="487" y="846"/>
                  <a:pt x="487" y="846"/>
                </a:cubicBezTo>
                <a:cubicBezTo>
                  <a:pt x="488" y="846"/>
                  <a:pt x="488" y="846"/>
                  <a:pt x="488" y="846"/>
                </a:cubicBezTo>
                <a:cubicBezTo>
                  <a:pt x="489" y="847"/>
                  <a:pt x="489" y="847"/>
                  <a:pt x="489" y="847"/>
                </a:cubicBezTo>
                <a:cubicBezTo>
                  <a:pt x="494" y="852"/>
                  <a:pt x="494" y="852"/>
                  <a:pt x="494" y="852"/>
                </a:cubicBezTo>
                <a:cubicBezTo>
                  <a:pt x="496" y="853"/>
                  <a:pt x="496" y="853"/>
                  <a:pt x="496" y="853"/>
                </a:cubicBezTo>
                <a:cubicBezTo>
                  <a:pt x="499" y="855"/>
                  <a:pt x="499" y="855"/>
                  <a:pt x="499" y="855"/>
                </a:cubicBezTo>
                <a:cubicBezTo>
                  <a:pt x="503" y="857"/>
                  <a:pt x="503" y="857"/>
                  <a:pt x="503" y="857"/>
                </a:cubicBezTo>
                <a:cubicBezTo>
                  <a:pt x="508" y="858"/>
                  <a:pt x="508" y="858"/>
                  <a:pt x="508" y="858"/>
                </a:cubicBezTo>
                <a:cubicBezTo>
                  <a:pt x="510" y="859"/>
                  <a:pt x="510" y="859"/>
                  <a:pt x="510" y="859"/>
                </a:cubicBezTo>
                <a:cubicBezTo>
                  <a:pt x="512" y="861"/>
                  <a:pt x="512" y="861"/>
                  <a:pt x="512" y="861"/>
                </a:cubicBezTo>
                <a:cubicBezTo>
                  <a:pt x="514" y="861"/>
                  <a:pt x="514" y="861"/>
                  <a:pt x="514" y="861"/>
                </a:cubicBezTo>
                <a:cubicBezTo>
                  <a:pt x="517" y="863"/>
                  <a:pt x="517" y="863"/>
                  <a:pt x="517" y="863"/>
                </a:cubicBezTo>
                <a:cubicBezTo>
                  <a:pt x="519" y="862"/>
                  <a:pt x="519" y="862"/>
                  <a:pt x="519" y="862"/>
                </a:cubicBezTo>
                <a:cubicBezTo>
                  <a:pt x="519" y="863"/>
                  <a:pt x="519" y="863"/>
                  <a:pt x="519" y="863"/>
                </a:cubicBezTo>
                <a:cubicBezTo>
                  <a:pt x="521" y="865"/>
                  <a:pt x="521" y="865"/>
                  <a:pt x="521" y="865"/>
                </a:cubicBezTo>
                <a:cubicBezTo>
                  <a:pt x="523" y="866"/>
                  <a:pt x="523" y="866"/>
                  <a:pt x="523" y="866"/>
                </a:cubicBezTo>
                <a:cubicBezTo>
                  <a:pt x="525" y="866"/>
                  <a:pt x="525" y="866"/>
                  <a:pt x="525" y="866"/>
                </a:cubicBezTo>
                <a:cubicBezTo>
                  <a:pt x="526" y="866"/>
                  <a:pt x="526" y="866"/>
                  <a:pt x="526" y="866"/>
                </a:cubicBezTo>
                <a:cubicBezTo>
                  <a:pt x="527" y="867"/>
                  <a:pt x="527" y="867"/>
                  <a:pt x="527" y="867"/>
                </a:cubicBezTo>
                <a:cubicBezTo>
                  <a:pt x="531" y="869"/>
                  <a:pt x="531" y="869"/>
                  <a:pt x="531" y="869"/>
                </a:cubicBezTo>
                <a:cubicBezTo>
                  <a:pt x="535" y="869"/>
                  <a:pt x="535" y="869"/>
                  <a:pt x="535" y="869"/>
                </a:cubicBezTo>
                <a:cubicBezTo>
                  <a:pt x="537" y="870"/>
                  <a:pt x="537" y="870"/>
                  <a:pt x="537" y="870"/>
                </a:cubicBezTo>
                <a:cubicBezTo>
                  <a:pt x="542" y="872"/>
                  <a:pt x="542" y="872"/>
                  <a:pt x="542" y="872"/>
                </a:cubicBezTo>
                <a:cubicBezTo>
                  <a:pt x="544" y="872"/>
                  <a:pt x="544" y="872"/>
                  <a:pt x="544" y="872"/>
                </a:cubicBezTo>
                <a:cubicBezTo>
                  <a:pt x="550" y="869"/>
                  <a:pt x="550" y="869"/>
                  <a:pt x="550" y="869"/>
                </a:cubicBezTo>
                <a:cubicBezTo>
                  <a:pt x="552" y="869"/>
                  <a:pt x="552" y="869"/>
                  <a:pt x="552" y="869"/>
                </a:cubicBezTo>
                <a:cubicBezTo>
                  <a:pt x="555" y="868"/>
                  <a:pt x="555" y="868"/>
                  <a:pt x="555" y="868"/>
                </a:cubicBezTo>
                <a:cubicBezTo>
                  <a:pt x="557" y="867"/>
                  <a:pt x="557" y="867"/>
                  <a:pt x="557" y="867"/>
                </a:cubicBezTo>
                <a:cubicBezTo>
                  <a:pt x="559" y="867"/>
                  <a:pt x="559" y="867"/>
                  <a:pt x="559" y="867"/>
                </a:cubicBezTo>
                <a:cubicBezTo>
                  <a:pt x="560" y="867"/>
                  <a:pt x="560" y="867"/>
                  <a:pt x="560" y="867"/>
                </a:cubicBezTo>
                <a:cubicBezTo>
                  <a:pt x="560" y="866"/>
                  <a:pt x="560" y="866"/>
                  <a:pt x="560" y="866"/>
                </a:cubicBezTo>
                <a:cubicBezTo>
                  <a:pt x="558" y="866"/>
                  <a:pt x="558" y="866"/>
                  <a:pt x="558" y="866"/>
                </a:cubicBezTo>
                <a:cubicBezTo>
                  <a:pt x="557" y="866"/>
                  <a:pt x="557" y="866"/>
                  <a:pt x="557" y="866"/>
                </a:cubicBezTo>
                <a:cubicBezTo>
                  <a:pt x="557" y="865"/>
                  <a:pt x="557" y="865"/>
                  <a:pt x="557" y="865"/>
                </a:cubicBezTo>
                <a:cubicBezTo>
                  <a:pt x="559" y="864"/>
                  <a:pt x="559" y="864"/>
                  <a:pt x="559" y="864"/>
                </a:cubicBezTo>
                <a:cubicBezTo>
                  <a:pt x="560" y="864"/>
                  <a:pt x="560" y="864"/>
                  <a:pt x="560" y="864"/>
                </a:cubicBezTo>
                <a:cubicBezTo>
                  <a:pt x="560" y="865"/>
                  <a:pt x="560" y="865"/>
                  <a:pt x="560" y="865"/>
                </a:cubicBezTo>
                <a:cubicBezTo>
                  <a:pt x="561" y="865"/>
                  <a:pt x="561" y="865"/>
                  <a:pt x="561" y="865"/>
                </a:cubicBezTo>
                <a:cubicBezTo>
                  <a:pt x="562" y="865"/>
                  <a:pt x="562" y="865"/>
                  <a:pt x="562" y="865"/>
                </a:cubicBezTo>
                <a:cubicBezTo>
                  <a:pt x="562" y="866"/>
                  <a:pt x="562" y="866"/>
                  <a:pt x="562" y="866"/>
                </a:cubicBezTo>
                <a:cubicBezTo>
                  <a:pt x="561" y="866"/>
                  <a:pt x="561" y="866"/>
                  <a:pt x="561" y="866"/>
                </a:cubicBezTo>
                <a:cubicBezTo>
                  <a:pt x="561" y="866"/>
                  <a:pt x="561" y="866"/>
                  <a:pt x="561" y="866"/>
                </a:cubicBezTo>
                <a:cubicBezTo>
                  <a:pt x="561" y="866"/>
                  <a:pt x="561" y="866"/>
                  <a:pt x="561" y="866"/>
                </a:cubicBezTo>
                <a:cubicBezTo>
                  <a:pt x="563" y="866"/>
                  <a:pt x="563" y="866"/>
                  <a:pt x="563" y="866"/>
                </a:cubicBezTo>
                <a:cubicBezTo>
                  <a:pt x="565" y="867"/>
                  <a:pt x="565" y="867"/>
                  <a:pt x="565" y="867"/>
                </a:cubicBezTo>
                <a:cubicBezTo>
                  <a:pt x="568" y="869"/>
                  <a:pt x="568" y="869"/>
                  <a:pt x="568" y="869"/>
                </a:cubicBezTo>
                <a:cubicBezTo>
                  <a:pt x="569" y="870"/>
                  <a:pt x="569" y="870"/>
                  <a:pt x="569" y="870"/>
                </a:cubicBezTo>
                <a:cubicBezTo>
                  <a:pt x="569" y="870"/>
                  <a:pt x="569" y="870"/>
                  <a:pt x="569" y="870"/>
                </a:cubicBezTo>
                <a:cubicBezTo>
                  <a:pt x="567" y="867"/>
                  <a:pt x="567" y="867"/>
                  <a:pt x="567" y="867"/>
                </a:cubicBezTo>
                <a:cubicBezTo>
                  <a:pt x="564" y="866"/>
                  <a:pt x="564" y="866"/>
                  <a:pt x="564" y="866"/>
                </a:cubicBezTo>
                <a:cubicBezTo>
                  <a:pt x="563" y="865"/>
                  <a:pt x="563" y="865"/>
                  <a:pt x="563" y="865"/>
                </a:cubicBezTo>
                <a:cubicBezTo>
                  <a:pt x="564" y="865"/>
                  <a:pt x="564" y="865"/>
                  <a:pt x="564" y="865"/>
                </a:cubicBezTo>
                <a:cubicBezTo>
                  <a:pt x="564" y="866"/>
                  <a:pt x="564" y="866"/>
                  <a:pt x="564" y="866"/>
                </a:cubicBezTo>
                <a:cubicBezTo>
                  <a:pt x="566" y="866"/>
                  <a:pt x="566" y="866"/>
                  <a:pt x="566" y="866"/>
                </a:cubicBezTo>
                <a:cubicBezTo>
                  <a:pt x="568" y="868"/>
                  <a:pt x="568" y="868"/>
                  <a:pt x="568" y="868"/>
                </a:cubicBezTo>
                <a:cubicBezTo>
                  <a:pt x="570" y="870"/>
                  <a:pt x="570" y="870"/>
                  <a:pt x="570" y="870"/>
                </a:cubicBezTo>
                <a:cubicBezTo>
                  <a:pt x="570" y="871"/>
                  <a:pt x="570" y="871"/>
                  <a:pt x="570" y="871"/>
                </a:cubicBezTo>
                <a:cubicBezTo>
                  <a:pt x="571" y="872"/>
                  <a:pt x="571" y="872"/>
                  <a:pt x="571" y="872"/>
                </a:cubicBezTo>
                <a:cubicBezTo>
                  <a:pt x="578" y="878"/>
                  <a:pt x="578" y="878"/>
                  <a:pt x="578" y="878"/>
                </a:cubicBezTo>
                <a:cubicBezTo>
                  <a:pt x="580" y="878"/>
                  <a:pt x="580" y="878"/>
                  <a:pt x="580" y="878"/>
                </a:cubicBezTo>
                <a:cubicBezTo>
                  <a:pt x="580" y="879"/>
                  <a:pt x="580" y="879"/>
                  <a:pt x="580" y="879"/>
                </a:cubicBezTo>
                <a:cubicBezTo>
                  <a:pt x="583" y="882"/>
                  <a:pt x="583" y="882"/>
                  <a:pt x="583" y="882"/>
                </a:cubicBezTo>
                <a:cubicBezTo>
                  <a:pt x="585" y="884"/>
                  <a:pt x="585" y="884"/>
                  <a:pt x="585" y="884"/>
                </a:cubicBezTo>
                <a:cubicBezTo>
                  <a:pt x="586" y="886"/>
                  <a:pt x="586" y="886"/>
                  <a:pt x="586" y="886"/>
                </a:cubicBezTo>
                <a:cubicBezTo>
                  <a:pt x="588" y="888"/>
                  <a:pt x="588" y="888"/>
                  <a:pt x="588" y="888"/>
                </a:cubicBezTo>
                <a:cubicBezTo>
                  <a:pt x="589" y="888"/>
                  <a:pt x="589" y="888"/>
                  <a:pt x="589" y="888"/>
                </a:cubicBezTo>
                <a:cubicBezTo>
                  <a:pt x="591" y="889"/>
                  <a:pt x="591" y="889"/>
                  <a:pt x="591" y="889"/>
                </a:cubicBezTo>
                <a:cubicBezTo>
                  <a:pt x="596" y="891"/>
                  <a:pt x="596" y="891"/>
                  <a:pt x="596" y="891"/>
                </a:cubicBezTo>
                <a:cubicBezTo>
                  <a:pt x="599" y="892"/>
                  <a:pt x="599" y="892"/>
                  <a:pt x="599" y="892"/>
                </a:cubicBezTo>
                <a:cubicBezTo>
                  <a:pt x="601" y="891"/>
                  <a:pt x="601" y="891"/>
                  <a:pt x="601" y="891"/>
                </a:cubicBezTo>
                <a:cubicBezTo>
                  <a:pt x="605" y="893"/>
                  <a:pt x="605" y="893"/>
                  <a:pt x="605" y="893"/>
                </a:cubicBezTo>
                <a:cubicBezTo>
                  <a:pt x="606" y="893"/>
                  <a:pt x="606" y="893"/>
                  <a:pt x="606" y="893"/>
                </a:cubicBezTo>
                <a:cubicBezTo>
                  <a:pt x="608" y="893"/>
                  <a:pt x="608" y="893"/>
                  <a:pt x="608" y="893"/>
                </a:cubicBezTo>
                <a:cubicBezTo>
                  <a:pt x="610" y="894"/>
                  <a:pt x="610" y="894"/>
                  <a:pt x="610" y="894"/>
                </a:cubicBezTo>
                <a:cubicBezTo>
                  <a:pt x="612" y="895"/>
                  <a:pt x="612" y="895"/>
                  <a:pt x="612" y="895"/>
                </a:cubicBezTo>
                <a:cubicBezTo>
                  <a:pt x="613" y="895"/>
                  <a:pt x="613" y="895"/>
                  <a:pt x="613" y="895"/>
                </a:cubicBezTo>
                <a:cubicBezTo>
                  <a:pt x="617" y="896"/>
                  <a:pt x="617" y="896"/>
                  <a:pt x="617" y="896"/>
                </a:cubicBezTo>
                <a:cubicBezTo>
                  <a:pt x="620" y="898"/>
                  <a:pt x="620" y="898"/>
                  <a:pt x="620" y="898"/>
                </a:cubicBezTo>
                <a:cubicBezTo>
                  <a:pt x="620" y="897"/>
                  <a:pt x="620" y="897"/>
                  <a:pt x="620" y="897"/>
                </a:cubicBezTo>
                <a:cubicBezTo>
                  <a:pt x="619" y="896"/>
                  <a:pt x="619" y="896"/>
                  <a:pt x="619" y="896"/>
                </a:cubicBezTo>
                <a:cubicBezTo>
                  <a:pt x="620" y="896"/>
                  <a:pt x="620" y="896"/>
                  <a:pt x="620" y="896"/>
                </a:cubicBezTo>
                <a:cubicBezTo>
                  <a:pt x="621" y="896"/>
                  <a:pt x="621" y="896"/>
                  <a:pt x="621" y="896"/>
                </a:cubicBezTo>
                <a:cubicBezTo>
                  <a:pt x="623" y="898"/>
                  <a:pt x="623" y="898"/>
                  <a:pt x="623" y="898"/>
                </a:cubicBezTo>
                <a:cubicBezTo>
                  <a:pt x="624" y="899"/>
                  <a:pt x="624" y="899"/>
                  <a:pt x="624" y="899"/>
                </a:cubicBezTo>
                <a:cubicBezTo>
                  <a:pt x="629" y="899"/>
                  <a:pt x="629" y="899"/>
                  <a:pt x="629" y="899"/>
                </a:cubicBezTo>
                <a:cubicBezTo>
                  <a:pt x="630" y="897"/>
                  <a:pt x="630" y="897"/>
                  <a:pt x="630" y="897"/>
                </a:cubicBezTo>
                <a:cubicBezTo>
                  <a:pt x="629" y="896"/>
                  <a:pt x="629" y="896"/>
                  <a:pt x="629" y="896"/>
                </a:cubicBezTo>
                <a:cubicBezTo>
                  <a:pt x="630" y="896"/>
                  <a:pt x="630" y="896"/>
                  <a:pt x="630" y="896"/>
                </a:cubicBezTo>
                <a:cubicBezTo>
                  <a:pt x="630" y="896"/>
                  <a:pt x="630" y="896"/>
                  <a:pt x="630" y="896"/>
                </a:cubicBezTo>
                <a:cubicBezTo>
                  <a:pt x="631" y="896"/>
                  <a:pt x="631" y="896"/>
                  <a:pt x="631" y="896"/>
                </a:cubicBezTo>
                <a:cubicBezTo>
                  <a:pt x="632" y="897"/>
                  <a:pt x="632" y="897"/>
                  <a:pt x="632" y="897"/>
                </a:cubicBezTo>
                <a:cubicBezTo>
                  <a:pt x="633" y="897"/>
                  <a:pt x="633" y="897"/>
                  <a:pt x="633" y="897"/>
                </a:cubicBezTo>
                <a:cubicBezTo>
                  <a:pt x="633" y="896"/>
                  <a:pt x="633" y="896"/>
                  <a:pt x="633" y="896"/>
                </a:cubicBezTo>
                <a:cubicBezTo>
                  <a:pt x="634" y="897"/>
                  <a:pt x="634" y="897"/>
                  <a:pt x="634" y="897"/>
                </a:cubicBezTo>
                <a:cubicBezTo>
                  <a:pt x="634" y="898"/>
                  <a:pt x="634" y="898"/>
                  <a:pt x="634" y="898"/>
                </a:cubicBezTo>
                <a:cubicBezTo>
                  <a:pt x="634" y="899"/>
                  <a:pt x="634" y="899"/>
                  <a:pt x="634" y="899"/>
                </a:cubicBezTo>
                <a:cubicBezTo>
                  <a:pt x="634" y="899"/>
                  <a:pt x="634" y="899"/>
                  <a:pt x="634" y="899"/>
                </a:cubicBezTo>
                <a:cubicBezTo>
                  <a:pt x="634" y="900"/>
                  <a:pt x="634" y="900"/>
                  <a:pt x="634" y="900"/>
                </a:cubicBezTo>
                <a:cubicBezTo>
                  <a:pt x="633" y="900"/>
                  <a:pt x="633" y="900"/>
                  <a:pt x="633" y="900"/>
                </a:cubicBezTo>
                <a:cubicBezTo>
                  <a:pt x="632" y="900"/>
                  <a:pt x="632" y="900"/>
                  <a:pt x="632" y="900"/>
                </a:cubicBezTo>
                <a:cubicBezTo>
                  <a:pt x="631" y="900"/>
                  <a:pt x="631" y="900"/>
                  <a:pt x="631" y="900"/>
                </a:cubicBezTo>
                <a:cubicBezTo>
                  <a:pt x="635" y="905"/>
                  <a:pt x="635" y="905"/>
                  <a:pt x="635" y="905"/>
                </a:cubicBezTo>
                <a:cubicBezTo>
                  <a:pt x="637" y="906"/>
                  <a:pt x="637" y="906"/>
                  <a:pt x="637" y="906"/>
                </a:cubicBezTo>
                <a:cubicBezTo>
                  <a:pt x="637" y="907"/>
                  <a:pt x="637" y="907"/>
                  <a:pt x="637" y="907"/>
                </a:cubicBezTo>
                <a:cubicBezTo>
                  <a:pt x="640" y="910"/>
                  <a:pt x="640" y="910"/>
                  <a:pt x="640" y="910"/>
                </a:cubicBezTo>
                <a:cubicBezTo>
                  <a:pt x="642" y="913"/>
                  <a:pt x="642" y="913"/>
                  <a:pt x="642" y="913"/>
                </a:cubicBezTo>
                <a:cubicBezTo>
                  <a:pt x="647" y="918"/>
                  <a:pt x="647" y="918"/>
                  <a:pt x="647" y="918"/>
                </a:cubicBezTo>
                <a:cubicBezTo>
                  <a:pt x="648" y="919"/>
                  <a:pt x="648" y="919"/>
                  <a:pt x="648" y="919"/>
                </a:cubicBezTo>
                <a:cubicBezTo>
                  <a:pt x="649" y="919"/>
                  <a:pt x="649" y="919"/>
                  <a:pt x="649" y="919"/>
                </a:cubicBezTo>
                <a:cubicBezTo>
                  <a:pt x="649" y="919"/>
                  <a:pt x="649" y="919"/>
                  <a:pt x="649" y="919"/>
                </a:cubicBezTo>
                <a:cubicBezTo>
                  <a:pt x="648" y="922"/>
                  <a:pt x="648" y="922"/>
                  <a:pt x="648" y="922"/>
                </a:cubicBezTo>
                <a:cubicBezTo>
                  <a:pt x="648" y="922"/>
                  <a:pt x="648" y="922"/>
                  <a:pt x="648" y="922"/>
                </a:cubicBezTo>
                <a:cubicBezTo>
                  <a:pt x="648" y="923"/>
                  <a:pt x="648" y="923"/>
                  <a:pt x="648" y="923"/>
                </a:cubicBezTo>
                <a:cubicBezTo>
                  <a:pt x="650" y="923"/>
                  <a:pt x="650" y="923"/>
                  <a:pt x="650" y="923"/>
                </a:cubicBezTo>
                <a:cubicBezTo>
                  <a:pt x="650" y="925"/>
                  <a:pt x="650" y="925"/>
                  <a:pt x="650" y="925"/>
                </a:cubicBezTo>
                <a:cubicBezTo>
                  <a:pt x="648" y="926"/>
                  <a:pt x="648" y="926"/>
                  <a:pt x="648" y="926"/>
                </a:cubicBezTo>
                <a:cubicBezTo>
                  <a:pt x="648" y="928"/>
                  <a:pt x="648" y="928"/>
                  <a:pt x="648" y="928"/>
                </a:cubicBezTo>
                <a:cubicBezTo>
                  <a:pt x="648" y="930"/>
                  <a:pt x="648" y="930"/>
                  <a:pt x="648" y="930"/>
                </a:cubicBezTo>
                <a:cubicBezTo>
                  <a:pt x="651" y="933"/>
                  <a:pt x="651" y="933"/>
                  <a:pt x="651" y="933"/>
                </a:cubicBezTo>
                <a:cubicBezTo>
                  <a:pt x="653" y="933"/>
                  <a:pt x="653" y="933"/>
                  <a:pt x="653" y="933"/>
                </a:cubicBezTo>
                <a:cubicBezTo>
                  <a:pt x="655" y="934"/>
                  <a:pt x="655" y="934"/>
                  <a:pt x="655" y="934"/>
                </a:cubicBezTo>
                <a:cubicBezTo>
                  <a:pt x="656" y="935"/>
                  <a:pt x="656" y="935"/>
                  <a:pt x="656" y="935"/>
                </a:cubicBezTo>
                <a:cubicBezTo>
                  <a:pt x="657" y="935"/>
                  <a:pt x="657" y="935"/>
                  <a:pt x="657" y="935"/>
                </a:cubicBezTo>
                <a:cubicBezTo>
                  <a:pt x="658" y="933"/>
                  <a:pt x="658" y="933"/>
                  <a:pt x="658" y="933"/>
                </a:cubicBezTo>
                <a:cubicBezTo>
                  <a:pt x="658" y="932"/>
                  <a:pt x="658" y="932"/>
                  <a:pt x="658" y="932"/>
                </a:cubicBezTo>
                <a:cubicBezTo>
                  <a:pt x="655" y="930"/>
                  <a:pt x="655" y="930"/>
                  <a:pt x="655" y="930"/>
                </a:cubicBezTo>
                <a:cubicBezTo>
                  <a:pt x="654" y="929"/>
                  <a:pt x="654" y="929"/>
                  <a:pt x="654" y="929"/>
                </a:cubicBezTo>
                <a:cubicBezTo>
                  <a:pt x="655" y="928"/>
                  <a:pt x="655" y="928"/>
                  <a:pt x="655" y="928"/>
                </a:cubicBezTo>
                <a:cubicBezTo>
                  <a:pt x="657" y="929"/>
                  <a:pt x="657" y="929"/>
                  <a:pt x="657" y="929"/>
                </a:cubicBezTo>
                <a:cubicBezTo>
                  <a:pt x="659" y="930"/>
                  <a:pt x="659" y="930"/>
                  <a:pt x="659" y="930"/>
                </a:cubicBezTo>
                <a:cubicBezTo>
                  <a:pt x="659" y="932"/>
                  <a:pt x="659" y="932"/>
                  <a:pt x="659" y="932"/>
                </a:cubicBezTo>
                <a:cubicBezTo>
                  <a:pt x="661" y="933"/>
                  <a:pt x="661" y="933"/>
                  <a:pt x="661" y="933"/>
                </a:cubicBezTo>
                <a:cubicBezTo>
                  <a:pt x="661" y="935"/>
                  <a:pt x="661" y="935"/>
                  <a:pt x="661" y="935"/>
                </a:cubicBezTo>
                <a:cubicBezTo>
                  <a:pt x="664" y="937"/>
                  <a:pt x="664" y="937"/>
                  <a:pt x="664" y="937"/>
                </a:cubicBezTo>
                <a:cubicBezTo>
                  <a:pt x="666" y="938"/>
                  <a:pt x="666" y="938"/>
                  <a:pt x="666" y="938"/>
                </a:cubicBezTo>
                <a:cubicBezTo>
                  <a:pt x="667" y="939"/>
                  <a:pt x="667" y="939"/>
                  <a:pt x="667" y="939"/>
                </a:cubicBezTo>
                <a:cubicBezTo>
                  <a:pt x="669" y="942"/>
                  <a:pt x="669" y="942"/>
                  <a:pt x="669" y="942"/>
                </a:cubicBezTo>
                <a:cubicBezTo>
                  <a:pt x="669" y="943"/>
                  <a:pt x="669" y="943"/>
                  <a:pt x="669" y="943"/>
                </a:cubicBezTo>
                <a:cubicBezTo>
                  <a:pt x="668" y="944"/>
                  <a:pt x="668" y="944"/>
                  <a:pt x="668" y="944"/>
                </a:cubicBezTo>
                <a:cubicBezTo>
                  <a:pt x="668" y="946"/>
                  <a:pt x="668" y="946"/>
                  <a:pt x="668" y="946"/>
                </a:cubicBezTo>
                <a:cubicBezTo>
                  <a:pt x="669" y="947"/>
                  <a:pt x="669" y="947"/>
                  <a:pt x="669" y="947"/>
                </a:cubicBezTo>
                <a:cubicBezTo>
                  <a:pt x="671" y="948"/>
                  <a:pt x="671" y="948"/>
                  <a:pt x="671" y="948"/>
                </a:cubicBezTo>
                <a:cubicBezTo>
                  <a:pt x="673" y="949"/>
                  <a:pt x="673" y="949"/>
                  <a:pt x="673" y="949"/>
                </a:cubicBezTo>
                <a:cubicBezTo>
                  <a:pt x="674" y="948"/>
                  <a:pt x="674" y="948"/>
                  <a:pt x="674" y="948"/>
                </a:cubicBezTo>
                <a:cubicBezTo>
                  <a:pt x="674" y="947"/>
                  <a:pt x="674" y="947"/>
                  <a:pt x="674" y="947"/>
                </a:cubicBezTo>
                <a:cubicBezTo>
                  <a:pt x="673" y="946"/>
                  <a:pt x="673" y="946"/>
                  <a:pt x="673" y="946"/>
                </a:cubicBezTo>
                <a:cubicBezTo>
                  <a:pt x="671" y="945"/>
                  <a:pt x="671" y="945"/>
                  <a:pt x="671" y="945"/>
                </a:cubicBezTo>
                <a:cubicBezTo>
                  <a:pt x="671" y="944"/>
                  <a:pt x="671" y="944"/>
                  <a:pt x="671" y="944"/>
                </a:cubicBezTo>
                <a:cubicBezTo>
                  <a:pt x="672" y="944"/>
                  <a:pt x="672" y="944"/>
                  <a:pt x="672" y="944"/>
                </a:cubicBezTo>
                <a:cubicBezTo>
                  <a:pt x="673" y="945"/>
                  <a:pt x="673" y="945"/>
                  <a:pt x="673" y="945"/>
                </a:cubicBezTo>
                <a:cubicBezTo>
                  <a:pt x="675" y="947"/>
                  <a:pt x="675" y="947"/>
                  <a:pt x="675" y="947"/>
                </a:cubicBezTo>
                <a:cubicBezTo>
                  <a:pt x="675" y="949"/>
                  <a:pt x="675" y="949"/>
                  <a:pt x="675" y="949"/>
                </a:cubicBezTo>
                <a:cubicBezTo>
                  <a:pt x="675" y="949"/>
                  <a:pt x="675" y="949"/>
                  <a:pt x="675" y="949"/>
                </a:cubicBezTo>
                <a:cubicBezTo>
                  <a:pt x="676" y="949"/>
                  <a:pt x="676" y="949"/>
                  <a:pt x="676" y="949"/>
                </a:cubicBezTo>
                <a:cubicBezTo>
                  <a:pt x="677" y="950"/>
                  <a:pt x="677" y="950"/>
                  <a:pt x="677" y="950"/>
                </a:cubicBezTo>
                <a:cubicBezTo>
                  <a:pt x="678" y="950"/>
                  <a:pt x="678" y="950"/>
                  <a:pt x="678" y="950"/>
                </a:cubicBezTo>
                <a:cubicBezTo>
                  <a:pt x="678" y="949"/>
                  <a:pt x="678" y="949"/>
                  <a:pt x="678" y="949"/>
                </a:cubicBezTo>
                <a:cubicBezTo>
                  <a:pt x="678" y="948"/>
                  <a:pt x="678" y="948"/>
                  <a:pt x="678" y="948"/>
                </a:cubicBezTo>
                <a:cubicBezTo>
                  <a:pt x="679" y="948"/>
                  <a:pt x="679" y="948"/>
                  <a:pt x="679" y="948"/>
                </a:cubicBezTo>
                <a:cubicBezTo>
                  <a:pt x="680" y="948"/>
                  <a:pt x="680" y="948"/>
                  <a:pt x="680" y="948"/>
                </a:cubicBezTo>
                <a:cubicBezTo>
                  <a:pt x="682" y="948"/>
                  <a:pt x="682" y="948"/>
                  <a:pt x="682" y="948"/>
                </a:cubicBezTo>
                <a:cubicBezTo>
                  <a:pt x="684" y="948"/>
                  <a:pt x="684" y="948"/>
                  <a:pt x="684" y="948"/>
                </a:cubicBezTo>
                <a:cubicBezTo>
                  <a:pt x="684" y="947"/>
                  <a:pt x="684" y="947"/>
                  <a:pt x="684" y="947"/>
                </a:cubicBezTo>
                <a:cubicBezTo>
                  <a:pt x="685" y="948"/>
                  <a:pt x="685" y="948"/>
                  <a:pt x="685" y="948"/>
                </a:cubicBezTo>
                <a:cubicBezTo>
                  <a:pt x="685" y="949"/>
                  <a:pt x="685" y="949"/>
                  <a:pt x="685" y="949"/>
                </a:cubicBezTo>
                <a:cubicBezTo>
                  <a:pt x="686" y="949"/>
                  <a:pt x="686" y="949"/>
                  <a:pt x="686" y="949"/>
                </a:cubicBezTo>
                <a:cubicBezTo>
                  <a:pt x="690" y="950"/>
                  <a:pt x="690" y="950"/>
                  <a:pt x="690" y="950"/>
                </a:cubicBezTo>
                <a:cubicBezTo>
                  <a:pt x="691" y="952"/>
                  <a:pt x="691" y="952"/>
                  <a:pt x="691" y="952"/>
                </a:cubicBezTo>
                <a:cubicBezTo>
                  <a:pt x="692" y="955"/>
                  <a:pt x="692" y="955"/>
                  <a:pt x="692" y="955"/>
                </a:cubicBezTo>
                <a:cubicBezTo>
                  <a:pt x="693" y="956"/>
                  <a:pt x="693" y="956"/>
                  <a:pt x="693" y="956"/>
                </a:cubicBezTo>
                <a:cubicBezTo>
                  <a:pt x="695" y="956"/>
                  <a:pt x="695" y="956"/>
                  <a:pt x="695" y="956"/>
                </a:cubicBezTo>
                <a:cubicBezTo>
                  <a:pt x="696" y="954"/>
                  <a:pt x="696" y="954"/>
                  <a:pt x="696" y="954"/>
                </a:cubicBezTo>
                <a:cubicBezTo>
                  <a:pt x="695" y="954"/>
                  <a:pt x="695" y="954"/>
                  <a:pt x="695" y="954"/>
                </a:cubicBezTo>
                <a:cubicBezTo>
                  <a:pt x="696" y="953"/>
                  <a:pt x="696" y="953"/>
                  <a:pt x="696" y="953"/>
                </a:cubicBezTo>
                <a:cubicBezTo>
                  <a:pt x="697" y="953"/>
                  <a:pt x="697" y="953"/>
                  <a:pt x="697" y="953"/>
                </a:cubicBezTo>
                <a:cubicBezTo>
                  <a:pt x="698" y="954"/>
                  <a:pt x="698" y="954"/>
                  <a:pt x="698" y="954"/>
                </a:cubicBezTo>
                <a:cubicBezTo>
                  <a:pt x="697" y="955"/>
                  <a:pt x="697" y="955"/>
                  <a:pt x="697" y="955"/>
                </a:cubicBezTo>
                <a:cubicBezTo>
                  <a:pt x="698" y="957"/>
                  <a:pt x="698" y="957"/>
                  <a:pt x="698" y="957"/>
                </a:cubicBezTo>
                <a:cubicBezTo>
                  <a:pt x="697" y="958"/>
                  <a:pt x="697" y="958"/>
                  <a:pt x="697" y="958"/>
                </a:cubicBezTo>
                <a:cubicBezTo>
                  <a:pt x="698" y="959"/>
                  <a:pt x="698" y="959"/>
                  <a:pt x="698" y="959"/>
                </a:cubicBezTo>
                <a:cubicBezTo>
                  <a:pt x="701" y="960"/>
                  <a:pt x="701" y="960"/>
                  <a:pt x="701" y="960"/>
                </a:cubicBezTo>
                <a:cubicBezTo>
                  <a:pt x="702" y="958"/>
                  <a:pt x="702" y="958"/>
                  <a:pt x="702" y="958"/>
                </a:cubicBezTo>
                <a:cubicBezTo>
                  <a:pt x="704" y="957"/>
                  <a:pt x="704" y="957"/>
                  <a:pt x="704" y="957"/>
                </a:cubicBezTo>
                <a:cubicBezTo>
                  <a:pt x="705" y="957"/>
                  <a:pt x="705" y="957"/>
                  <a:pt x="705" y="957"/>
                </a:cubicBezTo>
                <a:cubicBezTo>
                  <a:pt x="706" y="957"/>
                  <a:pt x="706" y="957"/>
                  <a:pt x="706" y="957"/>
                </a:cubicBezTo>
                <a:cubicBezTo>
                  <a:pt x="707" y="954"/>
                  <a:pt x="707" y="954"/>
                  <a:pt x="707" y="954"/>
                </a:cubicBezTo>
                <a:cubicBezTo>
                  <a:pt x="705" y="953"/>
                  <a:pt x="705" y="953"/>
                  <a:pt x="705" y="953"/>
                </a:cubicBezTo>
                <a:cubicBezTo>
                  <a:pt x="703" y="952"/>
                  <a:pt x="703" y="952"/>
                  <a:pt x="703" y="952"/>
                </a:cubicBezTo>
                <a:cubicBezTo>
                  <a:pt x="703" y="950"/>
                  <a:pt x="703" y="950"/>
                  <a:pt x="703" y="950"/>
                </a:cubicBezTo>
                <a:cubicBezTo>
                  <a:pt x="703" y="949"/>
                  <a:pt x="703" y="949"/>
                  <a:pt x="703" y="949"/>
                </a:cubicBezTo>
                <a:cubicBezTo>
                  <a:pt x="705" y="948"/>
                  <a:pt x="705" y="948"/>
                  <a:pt x="705" y="948"/>
                </a:cubicBezTo>
                <a:cubicBezTo>
                  <a:pt x="708" y="947"/>
                  <a:pt x="708" y="947"/>
                  <a:pt x="708" y="947"/>
                </a:cubicBezTo>
                <a:cubicBezTo>
                  <a:pt x="711" y="945"/>
                  <a:pt x="711" y="945"/>
                  <a:pt x="711" y="945"/>
                </a:cubicBezTo>
                <a:cubicBezTo>
                  <a:pt x="710" y="944"/>
                  <a:pt x="710" y="944"/>
                  <a:pt x="710" y="944"/>
                </a:cubicBezTo>
                <a:cubicBezTo>
                  <a:pt x="710" y="943"/>
                  <a:pt x="710" y="943"/>
                  <a:pt x="710" y="943"/>
                </a:cubicBezTo>
                <a:cubicBezTo>
                  <a:pt x="710" y="942"/>
                  <a:pt x="710" y="942"/>
                  <a:pt x="710" y="942"/>
                </a:cubicBezTo>
                <a:cubicBezTo>
                  <a:pt x="713" y="940"/>
                  <a:pt x="713" y="940"/>
                  <a:pt x="713" y="940"/>
                </a:cubicBezTo>
                <a:cubicBezTo>
                  <a:pt x="716" y="940"/>
                  <a:pt x="716" y="940"/>
                  <a:pt x="716" y="940"/>
                </a:cubicBezTo>
                <a:cubicBezTo>
                  <a:pt x="717" y="940"/>
                  <a:pt x="717" y="940"/>
                  <a:pt x="717" y="940"/>
                </a:cubicBezTo>
                <a:cubicBezTo>
                  <a:pt x="719" y="942"/>
                  <a:pt x="719" y="942"/>
                  <a:pt x="719" y="942"/>
                </a:cubicBezTo>
                <a:cubicBezTo>
                  <a:pt x="720" y="942"/>
                  <a:pt x="720" y="942"/>
                  <a:pt x="720" y="942"/>
                </a:cubicBezTo>
                <a:cubicBezTo>
                  <a:pt x="722" y="945"/>
                  <a:pt x="722" y="945"/>
                  <a:pt x="722" y="945"/>
                </a:cubicBezTo>
                <a:cubicBezTo>
                  <a:pt x="722" y="947"/>
                  <a:pt x="722" y="947"/>
                  <a:pt x="722" y="947"/>
                </a:cubicBezTo>
                <a:cubicBezTo>
                  <a:pt x="724" y="947"/>
                  <a:pt x="724" y="947"/>
                  <a:pt x="724" y="947"/>
                </a:cubicBezTo>
                <a:cubicBezTo>
                  <a:pt x="724" y="947"/>
                  <a:pt x="724" y="947"/>
                  <a:pt x="724" y="947"/>
                </a:cubicBezTo>
                <a:cubicBezTo>
                  <a:pt x="725" y="945"/>
                  <a:pt x="725" y="945"/>
                  <a:pt x="725" y="945"/>
                </a:cubicBezTo>
                <a:cubicBezTo>
                  <a:pt x="727" y="945"/>
                  <a:pt x="727" y="945"/>
                  <a:pt x="727" y="945"/>
                </a:cubicBezTo>
                <a:cubicBezTo>
                  <a:pt x="727" y="947"/>
                  <a:pt x="727" y="947"/>
                  <a:pt x="727" y="947"/>
                </a:cubicBezTo>
                <a:cubicBezTo>
                  <a:pt x="726" y="948"/>
                  <a:pt x="726" y="948"/>
                  <a:pt x="726" y="948"/>
                </a:cubicBezTo>
                <a:cubicBezTo>
                  <a:pt x="725" y="948"/>
                  <a:pt x="725" y="948"/>
                  <a:pt x="725" y="948"/>
                </a:cubicBezTo>
                <a:cubicBezTo>
                  <a:pt x="723" y="950"/>
                  <a:pt x="723" y="950"/>
                  <a:pt x="723" y="950"/>
                </a:cubicBezTo>
                <a:cubicBezTo>
                  <a:pt x="723" y="951"/>
                  <a:pt x="723" y="951"/>
                  <a:pt x="723" y="951"/>
                </a:cubicBezTo>
                <a:cubicBezTo>
                  <a:pt x="724" y="954"/>
                  <a:pt x="724" y="954"/>
                  <a:pt x="724" y="954"/>
                </a:cubicBezTo>
                <a:cubicBezTo>
                  <a:pt x="726" y="957"/>
                  <a:pt x="726" y="957"/>
                  <a:pt x="726" y="957"/>
                </a:cubicBezTo>
                <a:cubicBezTo>
                  <a:pt x="728" y="959"/>
                  <a:pt x="728" y="959"/>
                  <a:pt x="728" y="959"/>
                </a:cubicBezTo>
                <a:cubicBezTo>
                  <a:pt x="728" y="959"/>
                  <a:pt x="728" y="959"/>
                  <a:pt x="728" y="959"/>
                </a:cubicBezTo>
                <a:cubicBezTo>
                  <a:pt x="729" y="962"/>
                  <a:pt x="729" y="962"/>
                  <a:pt x="729" y="962"/>
                </a:cubicBezTo>
                <a:cubicBezTo>
                  <a:pt x="729" y="964"/>
                  <a:pt x="729" y="964"/>
                  <a:pt x="729" y="964"/>
                </a:cubicBezTo>
                <a:cubicBezTo>
                  <a:pt x="731" y="966"/>
                  <a:pt x="731" y="966"/>
                  <a:pt x="731" y="966"/>
                </a:cubicBezTo>
                <a:cubicBezTo>
                  <a:pt x="732" y="966"/>
                  <a:pt x="732" y="966"/>
                  <a:pt x="732" y="966"/>
                </a:cubicBezTo>
                <a:cubicBezTo>
                  <a:pt x="733" y="966"/>
                  <a:pt x="733" y="966"/>
                  <a:pt x="733" y="966"/>
                </a:cubicBezTo>
                <a:cubicBezTo>
                  <a:pt x="733" y="967"/>
                  <a:pt x="733" y="967"/>
                  <a:pt x="733" y="967"/>
                </a:cubicBezTo>
                <a:cubicBezTo>
                  <a:pt x="734" y="969"/>
                  <a:pt x="734" y="969"/>
                  <a:pt x="734" y="969"/>
                </a:cubicBezTo>
                <a:cubicBezTo>
                  <a:pt x="732" y="970"/>
                  <a:pt x="732" y="970"/>
                  <a:pt x="732" y="970"/>
                </a:cubicBezTo>
                <a:cubicBezTo>
                  <a:pt x="732" y="971"/>
                  <a:pt x="732" y="971"/>
                  <a:pt x="732" y="971"/>
                </a:cubicBezTo>
                <a:cubicBezTo>
                  <a:pt x="733" y="972"/>
                  <a:pt x="733" y="972"/>
                  <a:pt x="733" y="972"/>
                </a:cubicBezTo>
                <a:cubicBezTo>
                  <a:pt x="733" y="975"/>
                  <a:pt x="733" y="975"/>
                  <a:pt x="733" y="975"/>
                </a:cubicBezTo>
                <a:cubicBezTo>
                  <a:pt x="732" y="976"/>
                  <a:pt x="732" y="976"/>
                  <a:pt x="732" y="976"/>
                </a:cubicBezTo>
                <a:cubicBezTo>
                  <a:pt x="731" y="978"/>
                  <a:pt x="731" y="978"/>
                  <a:pt x="731" y="978"/>
                </a:cubicBezTo>
                <a:cubicBezTo>
                  <a:pt x="732" y="978"/>
                  <a:pt x="732" y="978"/>
                  <a:pt x="732" y="978"/>
                </a:cubicBezTo>
                <a:cubicBezTo>
                  <a:pt x="733" y="980"/>
                  <a:pt x="733" y="980"/>
                  <a:pt x="733" y="980"/>
                </a:cubicBezTo>
                <a:cubicBezTo>
                  <a:pt x="733" y="983"/>
                  <a:pt x="733" y="983"/>
                  <a:pt x="733" y="983"/>
                </a:cubicBezTo>
                <a:cubicBezTo>
                  <a:pt x="733" y="988"/>
                  <a:pt x="733" y="988"/>
                  <a:pt x="733" y="988"/>
                </a:cubicBezTo>
                <a:cubicBezTo>
                  <a:pt x="731" y="990"/>
                  <a:pt x="731" y="990"/>
                  <a:pt x="731" y="990"/>
                </a:cubicBezTo>
                <a:cubicBezTo>
                  <a:pt x="731" y="991"/>
                  <a:pt x="731" y="991"/>
                  <a:pt x="731" y="991"/>
                </a:cubicBezTo>
                <a:cubicBezTo>
                  <a:pt x="732" y="993"/>
                  <a:pt x="732" y="993"/>
                  <a:pt x="732" y="993"/>
                </a:cubicBezTo>
                <a:cubicBezTo>
                  <a:pt x="734" y="992"/>
                  <a:pt x="734" y="992"/>
                  <a:pt x="734" y="992"/>
                </a:cubicBezTo>
                <a:cubicBezTo>
                  <a:pt x="734" y="993"/>
                  <a:pt x="734" y="993"/>
                  <a:pt x="734" y="993"/>
                </a:cubicBezTo>
                <a:cubicBezTo>
                  <a:pt x="735" y="995"/>
                  <a:pt x="735" y="995"/>
                  <a:pt x="735" y="995"/>
                </a:cubicBezTo>
                <a:cubicBezTo>
                  <a:pt x="736" y="994"/>
                  <a:pt x="736" y="994"/>
                  <a:pt x="736" y="994"/>
                </a:cubicBezTo>
                <a:cubicBezTo>
                  <a:pt x="736" y="995"/>
                  <a:pt x="736" y="995"/>
                  <a:pt x="736" y="995"/>
                </a:cubicBezTo>
                <a:cubicBezTo>
                  <a:pt x="735" y="997"/>
                  <a:pt x="735" y="997"/>
                  <a:pt x="735" y="997"/>
                </a:cubicBezTo>
                <a:cubicBezTo>
                  <a:pt x="734" y="999"/>
                  <a:pt x="734" y="999"/>
                  <a:pt x="734" y="999"/>
                </a:cubicBezTo>
                <a:cubicBezTo>
                  <a:pt x="730" y="1003"/>
                  <a:pt x="730" y="1003"/>
                  <a:pt x="730" y="1003"/>
                </a:cubicBezTo>
                <a:cubicBezTo>
                  <a:pt x="729" y="1005"/>
                  <a:pt x="729" y="1005"/>
                  <a:pt x="729" y="1005"/>
                </a:cubicBezTo>
                <a:cubicBezTo>
                  <a:pt x="727" y="1008"/>
                  <a:pt x="727" y="1008"/>
                  <a:pt x="727" y="1008"/>
                </a:cubicBezTo>
                <a:cubicBezTo>
                  <a:pt x="723" y="1009"/>
                  <a:pt x="723" y="1009"/>
                  <a:pt x="723" y="1009"/>
                </a:cubicBezTo>
                <a:cubicBezTo>
                  <a:pt x="720" y="1011"/>
                  <a:pt x="720" y="1011"/>
                  <a:pt x="720" y="1011"/>
                </a:cubicBezTo>
                <a:cubicBezTo>
                  <a:pt x="717" y="1015"/>
                  <a:pt x="717" y="1015"/>
                  <a:pt x="717" y="1015"/>
                </a:cubicBezTo>
                <a:cubicBezTo>
                  <a:pt x="717" y="1018"/>
                  <a:pt x="717" y="1018"/>
                  <a:pt x="717" y="1018"/>
                </a:cubicBezTo>
                <a:cubicBezTo>
                  <a:pt x="716" y="1020"/>
                  <a:pt x="716" y="1020"/>
                  <a:pt x="716" y="1020"/>
                </a:cubicBezTo>
                <a:cubicBezTo>
                  <a:pt x="716" y="1023"/>
                  <a:pt x="716" y="1023"/>
                  <a:pt x="716" y="1023"/>
                </a:cubicBezTo>
                <a:cubicBezTo>
                  <a:pt x="713" y="1023"/>
                  <a:pt x="713" y="1023"/>
                  <a:pt x="713" y="1023"/>
                </a:cubicBezTo>
                <a:cubicBezTo>
                  <a:pt x="708" y="1026"/>
                  <a:pt x="708" y="1026"/>
                  <a:pt x="708" y="1026"/>
                </a:cubicBezTo>
                <a:cubicBezTo>
                  <a:pt x="705" y="1026"/>
                  <a:pt x="705" y="1026"/>
                  <a:pt x="705" y="1026"/>
                </a:cubicBezTo>
                <a:cubicBezTo>
                  <a:pt x="703" y="1027"/>
                  <a:pt x="703" y="1027"/>
                  <a:pt x="703" y="1027"/>
                </a:cubicBezTo>
                <a:cubicBezTo>
                  <a:pt x="704" y="1030"/>
                  <a:pt x="704" y="1030"/>
                  <a:pt x="704" y="1030"/>
                </a:cubicBezTo>
                <a:cubicBezTo>
                  <a:pt x="704" y="1031"/>
                  <a:pt x="704" y="1031"/>
                  <a:pt x="704" y="1031"/>
                </a:cubicBezTo>
                <a:cubicBezTo>
                  <a:pt x="705" y="1033"/>
                  <a:pt x="705" y="1033"/>
                  <a:pt x="705" y="1033"/>
                </a:cubicBezTo>
                <a:cubicBezTo>
                  <a:pt x="705" y="1036"/>
                  <a:pt x="705" y="1036"/>
                  <a:pt x="705" y="1036"/>
                </a:cubicBezTo>
                <a:cubicBezTo>
                  <a:pt x="701" y="1040"/>
                  <a:pt x="701" y="1040"/>
                  <a:pt x="701" y="1040"/>
                </a:cubicBezTo>
                <a:cubicBezTo>
                  <a:pt x="700" y="1041"/>
                  <a:pt x="700" y="1041"/>
                  <a:pt x="700" y="1041"/>
                </a:cubicBezTo>
                <a:cubicBezTo>
                  <a:pt x="701" y="1043"/>
                  <a:pt x="701" y="1043"/>
                  <a:pt x="701" y="1043"/>
                </a:cubicBezTo>
                <a:cubicBezTo>
                  <a:pt x="699" y="1045"/>
                  <a:pt x="699" y="1045"/>
                  <a:pt x="699" y="1045"/>
                </a:cubicBezTo>
                <a:cubicBezTo>
                  <a:pt x="697" y="1046"/>
                  <a:pt x="697" y="1046"/>
                  <a:pt x="697" y="1046"/>
                </a:cubicBezTo>
                <a:cubicBezTo>
                  <a:pt x="695" y="1048"/>
                  <a:pt x="695" y="1048"/>
                  <a:pt x="695" y="1048"/>
                </a:cubicBezTo>
                <a:cubicBezTo>
                  <a:pt x="696" y="1050"/>
                  <a:pt x="696" y="1050"/>
                  <a:pt x="696" y="1050"/>
                </a:cubicBezTo>
                <a:cubicBezTo>
                  <a:pt x="697" y="1052"/>
                  <a:pt x="697" y="1052"/>
                  <a:pt x="697" y="1052"/>
                </a:cubicBezTo>
                <a:cubicBezTo>
                  <a:pt x="697" y="1053"/>
                  <a:pt x="697" y="1053"/>
                  <a:pt x="697" y="1053"/>
                </a:cubicBezTo>
                <a:cubicBezTo>
                  <a:pt x="697" y="1056"/>
                  <a:pt x="697" y="1056"/>
                  <a:pt x="697" y="1056"/>
                </a:cubicBezTo>
                <a:cubicBezTo>
                  <a:pt x="696" y="1058"/>
                  <a:pt x="696" y="1058"/>
                  <a:pt x="696" y="1058"/>
                </a:cubicBezTo>
                <a:cubicBezTo>
                  <a:pt x="695" y="1059"/>
                  <a:pt x="695" y="1059"/>
                  <a:pt x="695" y="1059"/>
                </a:cubicBezTo>
                <a:cubicBezTo>
                  <a:pt x="696" y="1061"/>
                  <a:pt x="696" y="1061"/>
                  <a:pt x="696" y="1061"/>
                </a:cubicBezTo>
                <a:cubicBezTo>
                  <a:pt x="698" y="1062"/>
                  <a:pt x="698" y="1062"/>
                  <a:pt x="698" y="1062"/>
                </a:cubicBezTo>
                <a:cubicBezTo>
                  <a:pt x="700" y="1064"/>
                  <a:pt x="700" y="1064"/>
                  <a:pt x="700" y="1064"/>
                </a:cubicBezTo>
                <a:cubicBezTo>
                  <a:pt x="702" y="1065"/>
                  <a:pt x="702" y="1065"/>
                  <a:pt x="702" y="1065"/>
                </a:cubicBezTo>
                <a:cubicBezTo>
                  <a:pt x="703" y="1064"/>
                  <a:pt x="703" y="1064"/>
                  <a:pt x="703" y="1064"/>
                </a:cubicBezTo>
                <a:cubicBezTo>
                  <a:pt x="704" y="1062"/>
                  <a:pt x="704" y="1062"/>
                  <a:pt x="704" y="1062"/>
                </a:cubicBezTo>
                <a:cubicBezTo>
                  <a:pt x="704" y="1061"/>
                  <a:pt x="704" y="1061"/>
                  <a:pt x="704" y="1061"/>
                </a:cubicBezTo>
                <a:cubicBezTo>
                  <a:pt x="706" y="1059"/>
                  <a:pt x="706" y="1059"/>
                  <a:pt x="706" y="1059"/>
                </a:cubicBezTo>
                <a:cubicBezTo>
                  <a:pt x="706" y="1061"/>
                  <a:pt x="706" y="1061"/>
                  <a:pt x="706" y="1061"/>
                </a:cubicBezTo>
                <a:cubicBezTo>
                  <a:pt x="706" y="1062"/>
                  <a:pt x="706" y="1062"/>
                  <a:pt x="706" y="1062"/>
                </a:cubicBezTo>
                <a:cubicBezTo>
                  <a:pt x="707" y="1061"/>
                  <a:pt x="707" y="1061"/>
                  <a:pt x="707" y="1061"/>
                </a:cubicBezTo>
                <a:cubicBezTo>
                  <a:pt x="706" y="1060"/>
                  <a:pt x="706" y="1060"/>
                  <a:pt x="706" y="1060"/>
                </a:cubicBezTo>
                <a:cubicBezTo>
                  <a:pt x="707" y="1060"/>
                  <a:pt x="707" y="1060"/>
                  <a:pt x="707" y="1060"/>
                </a:cubicBezTo>
                <a:cubicBezTo>
                  <a:pt x="708" y="1063"/>
                  <a:pt x="708" y="1063"/>
                  <a:pt x="708" y="1063"/>
                </a:cubicBezTo>
                <a:cubicBezTo>
                  <a:pt x="707" y="1065"/>
                  <a:pt x="707" y="1065"/>
                  <a:pt x="707" y="1065"/>
                </a:cubicBezTo>
                <a:cubicBezTo>
                  <a:pt x="707" y="1067"/>
                  <a:pt x="707" y="1067"/>
                  <a:pt x="707" y="1067"/>
                </a:cubicBezTo>
                <a:cubicBezTo>
                  <a:pt x="706" y="1070"/>
                  <a:pt x="706" y="1070"/>
                  <a:pt x="706" y="1070"/>
                </a:cubicBezTo>
                <a:cubicBezTo>
                  <a:pt x="704" y="1072"/>
                  <a:pt x="704" y="1072"/>
                  <a:pt x="704" y="1072"/>
                </a:cubicBezTo>
                <a:cubicBezTo>
                  <a:pt x="704" y="1072"/>
                  <a:pt x="704" y="1072"/>
                  <a:pt x="704" y="1072"/>
                </a:cubicBezTo>
                <a:cubicBezTo>
                  <a:pt x="699" y="1074"/>
                  <a:pt x="699" y="1074"/>
                  <a:pt x="699" y="1074"/>
                </a:cubicBezTo>
                <a:cubicBezTo>
                  <a:pt x="697" y="1076"/>
                  <a:pt x="697" y="1076"/>
                  <a:pt x="697" y="1076"/>
                </a:cubicBezTo>
                <a:cubicBezTo>
                  <a:pt x="693" y="1079"/>
                  <a:pt x="693" y="1079"/>
                  <a:pt x="693" y="1079"/>
                </a:cubicBezTo>
                <a:cubicBezTo>
                  <a:pt x="693" y="1082"/>
                  <a:pt x="693" y="1082"/>
                  <a:pt x="693" y="1082"/>
                </a:cubicBezTo>
                <a:cubicBezTo>
                  <a:pt x="692" y="1084"/>
                  <a:pt x="692" y="1084"/>
                  <a:pt x="692" y="1084"/>
                </a:cubicBezTo>
                <a:cubicBezTo>
                  <a:pt x="692" y="1085"/>
                  <a:pt x="692" y="1085"/>
                  <a:pt x="692" y="1085"/>
                </a:cubicBezTo>
                <a:cubicBezTo>
                  <a:pt x="694" y="1086"/>
                  <a:pt x="694" y="1086"/>
                  <a:pt x="694" y="1086"/>
                </a:cubicBezTo>
                <a:cubicBezTo>
                  <a:pt x="694" y="1087"/>
                  <a:pt x="694" y="1087"/>
                  <a:pt x="694" y="1087"/>
                </a:cubicBezTo>
                <a:cubicBezTo>
                  <a:pt x="693" y="1088"/>
                  <a:pt x="693" y="1088"/>
                  <a:pt x="693" y="1088"/>
                </a:cubicBezTo>
                <a:cubicBezTo>
                  <a:pt x="693" y="1089"/>
                  <a:pt x="693" y="1089"/>
                  <a:pt x="693" y="1089"/>
                </a:cubicBezTo>
                <a:cubicBezTo>
                  <a:pt x="695" y="1091"/>
                  <a:pt x="695" y="1091"/>
                  <a:pt x="695" y="1091"/>
                </a:cubicBezTo>
                <a:cubicBezTo>
                  <a:pt x="696" y="1094"/>
                  <a:pt x="696" y="1094"/>
                  <a:pt x="696" y="1094"/>
                </a:cubicBezTo>
                <a:cubicBezTo>
                  <a:pt x="696" y="1096"/>
                  <a:pt x="696" y="1096"/>
                  <a:pt x="696" y="1096"/>
                </a:cubicBezTo>
                <a:cubicBezTo>
                  <a:pt x="694" y="1096"/>
                  <a:pt x="694" y="1096"/>
                  <a:pt x="694" y="1096"/>
                </a:cubicBezTo>
                <a:cubicBezTo>
                  <a:pt x="693" y="1097"/>
                  <a:pt x="693" y="1097"/>
                  <a:pt x="693" y="1097"/>
                </a:cubicBezTo>
                <a:cubicBezTo>
                  <a:pt x="692" y="1098"/>
                  <a:pt x="692" y="1098"/>
                  <a:pt x="692" y="1098"/>
                </a:cubicBezTo>
                <a:cubicBezTo>
                  <a:pt x="694" y="1100"/>
                  <a:pt x="694" y="1100"/>
                  <a:pt x="694" y="1100"/>
                </a:cubicBezTo>
                <a:cubicBezTo>
                  <a:pt x="696" y="1101"/>
                  <a:pt x="696" y="1101"/>
                  <a:pt x="696" y="1101"/>
                </a:cubicBezTo>
                <a:cubicBezTo>
                  <a:pt x="699" y="1103"/>
                  <a:pt x="699" y="1103"/>
                  <a:pt x="699" y="1103"/>
                </a:cubicBezTo>
                <a:cubicBezTo>
                  <a:pt x="702" y="1104"/>
                  <a:pt x="702" y="1104"/>
                  <a:pt x="702" y="1104"/>
                </a:cubicBezTo>
                <a:cubicBezTo>
                  <a:pt x="706" y="1106"/>
                  <a:pt x="706" y="1106"/>
                  <a:pt x="706" y="1106"/>
                </a:cubicBezTo>
                <a:cubicBezTo>
                  <a:pt x="708" y="1107"/>
                  <a:pt x="708" y="1107"/>
                  <a:pt x="708" y="1107"/>
                </a:cubicBezTo>
                <a:cubicBezTo>
                  <a:pt x="708" y="1109"/>
                  <a:pt x="708" y="1109"/>
                  <a:pt x="708" y="1109"/>
                </a:cubicBezTo>
                <a:cubicBezTo>
                  <a:pt x="711" y="1112"/>
                  <a:pt x="711" y="1112"/>
                  <a:pt x="711" y="1112"/>
                </a:cubicBezTo>
                <a:cubicBezTo>
                  <a:pt x="711" y="1115"/>
                  <a:pt x="711" y="1115"/>
                  <a:pt x="711" y="1115"/>
                </a:cubicBezTo>
                <a:cubicBezTo>
                  <a:pt x="712" y="1117"/>
                  <a:pt x="712" y="1117"/>
                  <a:pt x="712" y="1117"/>
                </a:cubicBezTo>
                <a:cubicBezTo>
                  <a:pt x="716" y="1119"/>
                  <a:pt x="716" y="1119"/>
                  <a:pt x="716" y="1119"/>
                </a:cubicBezTo>
                <a:cubicBezTo>
                  <a:pt x="718" y="1122"/>
                  <a:pt x="718" y="1122"/>
                  <a:pt x="718" y="1122"/>
                </a:cubicBezTo>
                <a:cubicBezTo>
                  <a:pt x="719" y="1125"/>
                  <a:pt x="719" y="1125"/>
                  <a:pt x="719" y="1125"/>
                </a:cubicBezTo>
                <a:cubicBezTo>
                  <a:pt x="720" y="1127"/>
                  <a:pt x="720" y="1127"/>
                  <a:pt x="720" y="1127"/>
                </a:cubicBezTo>
                <a:cubicBezTo>
                  <a:pt x="720" y="1130"/>
                  <a:pt x="720" y="1130"/>
                  <a:pt x="720" y="1130"/>
                </a:cubicBezTo>
                <a:cubicBezTo>
                  <a:pt x="722" y="1132"/>
                  <a:pt x="722" y="1132"/>
                  <a:pt x="722" y="1132"/>
                </a:cubicBezTo>
                <a:cubicBezTo>
                  <a:pt x="723" y="1133"/>
                  <a:pt x="723" y="1133"/>
                  <a:pt x="723" y="1133"/>
                </a:cubicBezTo>
                <a:cubicBezTo>
                  <a:pt x="725" y="1136"/>
                  <a:pt x="725" y="1136"/>
                  <a:pt x="725" y="1136"/>
                </a:cubicBezTo>
                <a:cubicBezTo>
                  <a:pt x="725" y="1139"/>
                  <a:pt x="725" y="1139"/>
                  <a:pt x="725" y="1139"/>
                </a:cubicBezTo>
                <a:cubicBezTo>
                  <a:pt x="725" y="1140"/>
                  <a:pt x="725" y="1140"/>
                  <a:pt x="725" y="1140"/>
                </a:cubicBezTo>
                <a:cubicBezTo>
                  <a:pt x="726" y="1143"/>
                  <a:pt x="726" y="1143"/>
                  <a:pt x="726" y="1143"/>
                </a:cubicBezTo>
                <a:cubicBezTo>
                  <a:pt x="730" y="1147"/>
                  <a:pt x="730" y="1147"/>
                  <a:pt x="730" y="1147"/>
                </a:cubicBezTo>
                <a:cubicBezTo>
                  <a:pt x="731" y="1149"/>
                  <a:pt x="731" y="1149"/>
                  <a:pt x="731" y="1149"/>
                </a:cubicBezTo>
                <a:cubicBezTo>
                  <a:pt x="730" y="1151"/>
                  <a:pt x="730" y="1151"/>
                  <a:pt x="730" y="1151"/>
                </a:cubicBezTo>
                <a:cubicBezTo>
                  <a:pt x="731" y="1152"/>
                  <a:pt x="731" y="1152"/>
                  <a:pt x="731" y="1152"/>
                </a:cubicBezTo>
                <a:cubicBezTo>
                  <a:pt x="732" y="1153"/>
                  <a:pt x="732" y="1153"/>
                  <a:pt x="732" y="1153"/>
                </a:cubicBezTo>
                <a:cubicBezTo>
                  <a:pt x="735" y="1156"/>
                  <a:pt x="735" y="1156"/>
                  <a:pt x="735" y="1156"/>
                </a:cubicBezTo>
                <a:cubicBezTo>
                  <a:pt x="736" y="1158"/>
                  <a:pt x="736" y="1158"/>
                  <a:pt x="736" y="1158"/>
                </a:cubicBezTo>
                <a:cubicBezTo>
                  <a:pt x="737" y="1160"/>
                  <a:pt x="737" y="1160"/>
                  <a:pt x="737" y="1160"/>
                </a:cubicBezTo>
                <a:cubicBezTo>
                  <a:pt x="738" y="1162"/>
                  <a:pt x="738" y="1162"/>
                  <a:pt x="738" y="1162"/>
                </a:cubicBezTo>
                <a:cubicBezTo>
                  <a:pt x="740" y="1163"/>
                  <a:pt x="740" y="1163"/>
                  <a:pt x="740" y="1163"/>
                </a:cubicBezTo>
                <a:cubicBezTo>
                  <a:pt x="741" y="1165"/>
                  <a:pt x="741" y="1165"/>
                  <a:pt x="741" y="1165"/>
                </a:cubicBezTo>
                <a:cubicBezTo>
                  <a:pt x="744" y="1170"/>
                  <a:pt x="744" y="1170"/>
                  <a:pt x="744" y="1170"/>
                </a:cubicBezTo>
                <a:cubicBezTo>
                  <a:pt x="744" y="1172"/>
                  <a:pt x="744" y="1172"/>
                  <a:pt x="744" y="1172"/>
                </a:cubicBezTo>
                <a:cubicBezTo>
                  <a:pt x="748" y="1177"/>
                  <a:pt x="748" y="1177"/>
                  <a:pt x="748" y="1177"/>
                </a:cubicBezTo>
                <a:cubicBezTo>
                  <a:pt x="748" y="1179"/>
                  <a:pt x="748" y="1179"/>
                  <a:pt x="748" y="1179"/>
                </a:cubicBezTo>
                <a:cubicBezTo>
                  <a:pt x="747" y="1179"/>
                  <a:pt x="747" y="1179"/>
                  <a:pt x="747" y="1179"/>
                </a:cubicBezTo>
                <a:cubicBezTo>
                  <a:pt x="746" y="1178"/>
                  <a:pt x="746" y="1178"/>
                  <a:pt x="746" y="1178"/>
                </a:cubicBezTo>
                <a:cubicBezTo>
                  <a:pt x="746" y="1179"/>
                  <a:pt x="746" y="1179"/>
                  <a:pt x="746" y="1179"/>
                </a:cubicBezTo>
                <a:cubicBezTo>
                  <a:pt x="746" y="1181"/>
                  <a:pt x="746" y="1181"/>
                  <a:pt x="746" y="1181"/>
                </a:cubicBezTo>
                <a:cubicBezTo>
                  <a:pt x="746" y="1183"/>
                  <a:pt x="746" y="1183"/>
                  <a:pt x="746" y="1183"/>
                </a:cubicBezTo>
                <a:cubicBezTo>
                  <a:pt x="747" y="1182"/>
                  <a:pt x="747" y="1182"/>
                  <a:pt x="747" y="1182"/>
                </a:cubicBezTo>
                <a:cubicBezTo>
                  <a:pt x="749" y="1183"/>
                  <a:pt x="749" y="1183"/>
                  <a:pt x="749" y="1183"/>
                </a:cubicBezTo>
                <a:cubicBezTo>
                  <a:pt x="749" y="1185"/>
                  <a:pt x="749" y="1185"/>
                  <a:pt x="749" y="1185"/>
                </a:cubicBezTo>
                <a:cubicBezTo>
                  <a:pt x="749" y="1186"/>
                  <a:pt x="749" y="1186"/>
                  <a:pt x="749" y="1186"/>
                </a:cubicBezTo>
                <a:cubicBezTo>
                  <a:pt x="752" y="1188"/>
                  <a:pt x="752" y="1188"/>
                  <a:pt x="752" y="1188"/>
                </a:cubicBezTo>
                <a:cubicBezTo>
                  <a:pt x="755" y="1189"/>
                  <a:pt x="755" y="1189"/>
                  <a:pt x="755" y="1189"/>
                </a:cubicBezTo>
                <a:cubicBezTo>
                  <a:pt x="755" y="1191"/>
                  <a:pt x="755" y="1191"/>
                  <a:pt x="755" y="1191"/>
                </a:cubicBezTo>
                <a:cubicBezTo>
                  <a:pt x="757" y="1193"/>
                  <a:pt x="757" y="1193"/>
                  <a:pt x="757" y="1193"/>
                </a:cubicBezTo>
                <a:cubicBezTo>
                  <a:pt x="759" y="1193"/>
                  <a:pt x="759" y="1193"/>
                  <a:pt x="759" y="1193"/>
                </a:cubicBezTo>
                <a:cubicBezTo>
                  <a:pt x="759" y="1194"/>
                  <a:pt x="759" y="1194"/>
                  <a:pt x="759" y="1194"/>
                </a:cubicBezTo>
                <a:cubicBezTo>
                  <a:pt x="760" y="1196"/>
                  <a:pt x="760" y="1196"/>
                  <a:pt x="760" y="1196"/>
                </a:cubicBezTo>
                <a:cubicBezTo>
                  <a:pt x="761" y="1196"/>
                  <a:pt x="761" y="1196"/>
                  <a:pt x="761" y="1196"/>
                </a:cubicBezTo>
                <a:cubicBezTo>
                  <a:pt x="765" y="1196"/>
                  <a:pt x="765" y="1196"/>
                  <a:pt x="765" y="1196"/>
                </a:cubicBezTo>
                <a:cubicBezTo>
                  <a:pt x="766" y="1195"/>
                  <a:pt x="766" y="1195"/>
                  <a:pt x="766" y="1195"/>
                </a:cubicBezTo>
                <a:cubicBezTo>
                  <a:pt x="765" y="1197"/>
                  <a:pt x="765" y="1197"/>
                  <a:pt x="765" y="1197"/>
                </a:cubicBezTo>
                <a:cubicBezTo>
                  <a:pt x="767" y="1199"/>
                  <a:pt x="767" y="1199"/>
                  <a:pt x="767" y="1199"/>
                </a:cubicBezTo>
                <a:cubicBezTo>
                  <a:pt x="770" y="1201"/>
                  <a:pt x="770" y="1201"/>
                  <a:pt x="770" y="1201"/>
                </a:cubicBezTo>
                <a:cubicBezTo>
                  <a:pt x="771" y="1202"/>
                  <a:pt x="771" y="1202"/>
                  <a:pt x="771" y="1202"/>
                </a:cubicBezTo>
                <a:cubicBezTo>
                  <a:pt x="772" y="1203"/>
                  <a:pt x="772" y="1203"/>
                  <a:pt x="772" y="1203"/>
                </a:cubicBezTo>
                <a:cubicBezTo>
                  <a:pt x="773" y="1204"/>
                  <a:pt x="773" y="1204"/>
                  <a:pt x="773" y="1204"/>
                </a:cubicBezTo>
                <a:cubicBezTo>
                  <a:pt x="776" y="1205"/>
                  <a:pt x="776" y="1205"/>
                  <a:pt x="776" y="1205"/>
                </a:cubicBezTo>
                <a:cubicBezTo>
                  <a:pt x="777" y="1205"/>
                  <a:pt x="777" y="1205"/>
                  <a:pt x="777" y="1205"/>
                </a:cubicBezTo>
                <a:cubicBezTo>
                  <a:pt x="778" y="1205"/>
                  <a:pt x="778" y="1205"/>
                  <a:pt x="778" y="1205"/>
                </a:cubicBezTo>
                <a:cubicBezTo>
                  <a:pt x="782" y="1208"/>
                  <a:pt x="782" y="1208"/>
                  <a:pt x="782" y="1208"/>
                </a:cubicBezTo>
                <a:cubicBezTo>
                  <a:pt x="785" y="1209"/>
                  <a:pt x="785" y="1209"/>
                  <a:pt x="785" y="1209"/>
                </a:cubicBezTo>
                <a:cubicBezTo>
                  <a:pt x="787" y="1209"/>
                  <a:pt x="787" y="1209"/>
                  <a:pt x="787" y="1209"/>
                </a:cubicBezTo>
                <a:cubicBezTo>
                  <a:pt x="788" y="1209"/>
                  <a:pt x="788" y="1209"/>
                  <a:pt x="788" y="1209"/>
                </a:cubicBezTo>
                <a:cubicBezTo>
                  <a:pt x="788" y="1211"/>
                  <a:pt x="788" y="1211"/>
                  <a:pt x="788" y="1211"/>
                </a:cubicBezTo>
                <a:cubicBezTo>
                  <a:pt x="791" y="1213"/>
                  <a:pt x="791" y="1213"/>
                  <a:pt x="791" y="1213"/>
                </a:cubicBezTo>
                <a:cubicBezTo>
                  <a:pt x="792" y="1214"/>
                  <a:pt x="792" y="1214"/>
                  <a:pt x="792" y="1214"/>
                </a:cubicBezTo>
                <a:cubicBezTo>
                  <a:pt x="795" y="1216"/>
                  <a:pt x="795" y="1216"/>
                  <a:pt x="795" y="1216"/>
                </a:cubicBezTo>
                <a:cubicBezTo>
                  <a:pt x="796" y="1216"/>
                  <a:pt x="796" y="1216"/>
                  <a:pt x="796" y="1216"/>
                </a:cubicBezTo>
                <a:cubicBezTo>
                  <a:pt x="797" y="1218"/>
                  <a:pt x="797" y="1218"/>
                  <a:pt x="797" y="1218"/>
                </a:cubicBezTo>
                <a:cubicBezTo>
                  <a:pt x="797" y="1219"/>
                  <a:pt x="797" y="1219"/>
                  <a:pt x="797" y="1219"/>
                </a:cubicBezTo>
                <a:cubicBezTo>
                  <a:pt x="797" y="1220"/>
                  <a:pt x="797" y="1220"/>
                  <a:pt x="797" y="1220"/>
                </a:cubicBezTo>
                <a:cubicBezTo>
                  <a:pt x="799" y="1221"/>
                  <a:pt x="799" y="1221"/>
                  <a:pt x="799" y="1221"/>
                </a:cubicBezTo>
                <a:cubicBezTo>
                  <a:pt x="801" y="1222"/>
                  <a:pt x="801" y="1222"/>
                  <a:pt x="801" y="1222"/>
                </a:cubicBezTo>
                <a:cubicBezTo>
                  <a:pt x="804" y="1224"/>
                  <a:pt x="804" y="1224"/>
                  <a:pt x="804" y="1224"/>
                </a:cubicBezTo>
                <a:cubicBezTo>
                  <a:pt x="807" y="1227"/>
                  <a:pt x="807" y="1227"/>
                  <a:pt x="807" y="1227"/>
                </a:cubicBezTo>
                <a:cubicBezTo>
                  <a:pt x="808" y="1227"/>
                  <a:pt x="808" y="1227"/>
                  <a:pt x="808" y="1227"/>
                </a:cubicBezTo>
                <a:cubicBezTo>
                  <a:pt x="809" y="1228"/>
                  <a:pt x="809" y="1228"/>
                  <a:pt x="809" y="1228"/>
                </a:cubicBezTo>
                <a:cubicBezTo>
                  <a:pt x="810" y="1229"/>
                  <a:pt x="810" y="1229"/>
                  <a:pt x="810" y="1229"/>
                </a:cubicBezTo>
                <a:cubicBezTo>
                  <a:pt x="810" y="1231"/>
                  <a:pt x="810" y="1231"/>
                  <a:pt x="810" y="1231"/>
                </a:cubicBezTo>
                <a:cubicBezTo>
                  <a:pt x="809" y="1234"/>
                  <a:pt x="809" y="1234"/>
                  <a:pt x="809" y="1234"/>
                </a:cubicBezTo>
                <a:cubicBezTo>
                  <a:pt x="810" y="1236"/>
                  <a:pt x="810" y="1236"/>
                  <a:pt x="810" y="1236"/>
                </a:cubicBezTo>
                <a:cubicBezTo>
                  <a:pt x="812" y="1244"/>
                  <a:pt x="812" y="1244"/>
                  <a:pt x="812" y="1244"/>
                </a:cubicBezTo>
                <a:cubicBezTo>
                  <a:pt x="812" y="1247"/>
                  <a:pt x="812" y="1247"/>
                  <a:pt x="812" y="1247"/>
                </a:cubicBezTo>
                <a:cubicBezTo>
                  <a:pt x="811" y="1249"/>
                  <a:pt x="811" y="1249"/>
                  <a:pt x="811" y="1249"/>
                </a:cubicBezTo>
                <a:cubicBezTo>
                  <a:pt x="810" y="1250"/>
                  <a:pt x="810" y="1250"/>
                  <a:pt x="810" y="1250"/>
                </a:cubicBezTo>
                <a:cubicBezTo>
                  <a:pt x="811" y="1254"/>
                  <a:pt x="811" y="1254"/>
                  <a:pt x="811" y="1254"/>
                </a:cubicBezTo>
                <a:cubicBezTo>
                  <a:pt x="812" y="1258"/>
                  <a:pt x="812" y="1258"/>
                  <a:pt x="812" y="1258"/>
                </a:cubicBezTo>
                <a:cubicBezTo>
                  <a:pt x="813" y="1261"/>
                  <a:pt x="813" y="1261"/>
                  <a:pt x="813" y="1261"/>
                </a:cubicBezTo>
                <a:cubicBezTo>
                  <a:pt x="813" y="1266"/>
                  <a:pt x="813" y="1266"/>
                  <a:pt x="813" y="1266"/>
                </a:cubicBezTo>
                <a:cubicBezTo>
                  <a:pt x="813" y="1268"/>
                  <a:pt x="813" y="1268"/>
                  <a:pt x="813" y="1268"/>
                </a:cubicBezTo>
                <a:cubicBezTo>
                  <a:pt x="812" y="1269"/>
                  <a:pt x="812" y="1269"/>
                  <a:pt x="812" y="1269"/>
                </a:cubicBezTo>
                <a:cubicBezTo>
                  <a:pt x="813" y="1276"/>
                  <a:pt x="813" y="1276"/>
                  <a:pt x="813" y="1276"/>
                </a:cubicBezTo>
                <a:cubicBezTo>
                  <a:pt x="813" y="1277"/>
                  <a:pt x="813" y="1277"/>
                  <a:pt x="813" y="1277"/>
                </a:cubicBezTo>
                <a:cubicBezTo>
                  <a:pt x="811" y="1278"/>
                  <a:pt x="811" y="1278"/>
                  <a:pt x="811" y="1278"/>
                </a:cubicBezTo>
                <a:cubicBezTo>
                  <a:pt x="810" y="1279"/>
                  <a:pt x="810" y="1279"/>
                  <a:pt x="810" y="1279"/>
                </a:cubicBezTo>
                <a:cubicBezTo>
                  <a:pt x="810" y="1283"/>
                  <a:pt x="810" y="1283"/>
                  <a:pt x="810" y="1283"/>
                </a:cubicBezTo>
                <a:cubicBezTo>
                  <a:pt x="811" y="1284"/>
                  <a:pt x="811" y="1284"/>
                  <a:pt x="811" y="1284"/>
                </a:cubicBezTo>
                <a:cubicBezTo>
                  <a:pt x="812" y="1283"/>
                  <a:pt x="812" y="1283"/>
                  <a:pt x="812" y="1283"/>
                </a:cubicBezTo>
                <a:cubicBezTo>
                  <a:pt x="813" y="1284"/>
                  <a:pt x="813" y="1284"/>
                  <a:pt x="813" y="1284"/>
                </a:cubicBezTo>
                <a:cubicBezTo>
                  <a:pt x="812" y="1285"/>
                  <a:pt x="812" y="1285"/>
                  <a:pt x="812" y="1285"/>
                </a:cubicBezTo>
                <a:cubicBezTo>
                  <a:pt x="812" y="1296"/>
                  <a:pt x="812" y="1296"/>
                  <a:pt x="812" y="1296"/>
                </a:cubicBezTo>
                <a:cubicBezTo>
                  <a:pt x="813" y="1300"/>
                  <a:pt x="813" y="1300"/>
                  <a:pt x="813" y="1300"/>
                </a:cubicBezTo>
                <a:cubicBezTo>
                  <a:pt x="813" y="1303"/>
                  <a:pt x="813" y="1303"/>
                  <a:pt x="813" y="1303"/>
                </a:cubicBezTo>
                <a:cubicBezTo>
                  <a:pt x="813" y="1306"/>
                  <a:pt x="813" y="1306"/>
                  <a:pt x="813" y="1306"/>
                </a:cubicBezTo>
                <a:cubicBezTo>
                  <a:pt x="811" y="1308"/>
                  <a:pt x="811" y="1308"/>
                  <a:pt x="811" y="1308"/>
                </a:cubicBezTo>
                <a:cubicBezTo>
                  <a:pt x="811" y="1311"/>
                  <a:pt x="811" y="1311"/>
                  <a:pt x="811" y="1311"/>
                </a:cubicBezTo>
                <a:cubicBezTo>
                  <a:pt x="813" y="1314"/>
                  <a:pt x="813" y="1314"/>
                  <a:pt x="813" y="1314"/>
                </a:cubicBezTo>
                <a:cubicBezTo>
                  <a:pt x="813" y="1316"/>
                  <a:pt x="813" y="1316"/>
                  <a:pt x="813" y="1316"/>
                </a:cubicBezTo>
                <a:cubicBezTo>
                  <a:pt x="813" y="1322"/>
                  <a:pt x="813" y="1322"/>
                  <a:pt x="813" y="1322"/>
                </a:cubicBezTo>
                <a:cubicBezTo>
                  <a:pt x="811" y="1323"/>
                  <a:pt x="811" y="1323"/>
                  <a:pt x="811" y="1323"/>
                </a:cubicBezTo>
                <a:cubicBezTo>
                  <a:pt x="811" y="1326"/>
                  <a:pt x="811" y="1326"/>
                  <a:pt x="811" y="1326"/>
                </a:cubicBezTo>
                <a:cubicBezTo>
                  <a:pt x="812" y="1328"/>
                  <a:pt x="812" y="1328"/>
                  <a:pt x="812" y="1328"/>
                </a:cubicBezTo>
                <a:cubicBezTo>
                  <a:pt x="812" y="1329"/>
                  <a:pt x="812" y="1329"/>
                  <a:pt x="812" y="1329"/>
                </a:cubicBezTo>
                <a:cubicBezTo>
                  <a:pt x="810" y="1331"/>
                  <a:pt x="810" y="1331"/>
                  <a:pt x="810" y="1331"/>
                </a:cubicBezTo>
                <a:cubicBezTo>
                  <a:pt x="810" y="1334"/>
                  <a:pt x="810" y="1334"/>
                  <a:pt x="810" y="1334"/>
                </a:cubicBezTo>
                <a:cubicBezTo>
                  <a:pt x="809" y="1336"/>
                  <a:pt x="809" y="1336"/>
                  <a:pt x="809" y="1336"/>
                </a:cubicBezTo>
                <a:cubicBezTo>
                  <a:pt x="810" y="1339"/>
                  <a:pt x="810" y="1339"/>
                  <a:pt x="810" y="1339"/>
                </a:cubicBezTo>
                <a:cubicBezTo>
                  <a:pt x="809" y="1340"/>
                  <a:pt x="809" y="1340"/>
                  <a:pt x="809" y="1340"/>
                </a:cubicBezTo>
                <a:cubicBezTo>
                  <a:pt x="808" y="1344"/>
                  <a:pt x="808" y="1344"/>
                  <a:pt x="808" y="1344"/>
                </a:cubicBezTo>
                <a:cubicBezTo>
                  <a:pt x="808" y="1346"/>
                  <a:pt x="808" y="1346"/>
                  <a:pt x="808" y="1346"/>
                </a:cubicBezTo>
                <a:cubicBezTo>
                  <a:pt x="809" y="1349"/>
                  <a:pt x="809" y="1349"/>
                  <a:pt x="809" y="1349"/>
                </a:cubicBezTo>
                <a:cubicBezTo>
                  <a:pt x="810" y="1352"/>
                  <a:pt x="810" y="1352"/>
                  <a:pt x="810" y="1352"/>
                </a:cubicBezTo>
                <a:cubicBezTo>
                  <a:pt x="811" y="1353"/>
                  <a:pt x="811" y="1353"/>
                  <a:pt x="811" y="1353"/>
                </a:cubicBezTo>
                <a:cubicBezTo>
                  <a:pt x="810" y="1354"/>
                  <a:pt x="810" y="1354"/>
                  <a:pt x="810" y="1354"/>
                </a:cubicBezTo>
                <a:cubicBezTo>
                  <a:pt x="809" y="1357"/>
                  <a:pt x="809" y="1357"/>
                  <a:pt x="809" y="1357"/>
                </a:cubicBezTo>
                <a:cubicBezTo>
                  <a:pt x="810" y="1358"/>
                  <a:pt x="810" y="1358"/>
                  <a:pt x="810" y="1358"/>
                </a:cubicBezTo>
                <a:cubicBezTo>
                  <a:pt x="809" y="1360"/>
                  <a:pt x="809" y="1360"/>
                  <a:pt x="809" y="1360"/>
                </a:cubicBezTo>
                <a:cubicBezTo>
                  <a:pt x="807" y="1361"/>
                  <a:pt x="807" y="1361"/>
                  <a:pt x="807" y="1361"/>
                </a:cubicBezTo>
                <a:cubicBezTo>
                  <a:pt x="807" y="1363"/>
                  <a:pt x="807" y="1363"/>
                  <a:pt x="807" y="1363"/>
                </a:cubicBezTo>
                <a:cubicBezTo>
                  <a:pt x="808" y="1366"/>
                  <a:pt x="808" y="1366"/>
                  <a:pt x="808" y="1366"/>
                </a:cubicBezTo>
                <a:cubicBezTo>
                  <a:pt x="808" y="1368"/>
                  <a:pt x="808" y="1368"/>
                  <a:pt x="808" y="1368"/>
                </a:cubicBezTo>
                <a:cubicBezTo>
                  <a:pt x="810" y="1374"/>
                  <a:pt x="810" y="1374"/>
                  <a:pt x="810" y="1374"/>
                </a:cubicBezTo>
                <a:cubicBezTo>
                  <a:pt x="810" y="1377"/>
                  <a:pt x="810" y="1377"/>
                  <a:pt x="810" y="1377"/>
                </a:cubicBezTo>
                <a:cubicBezTo>
                  <a:pt x="809" y="1378"/>
                  <a:pt x="809" y="1378"/>
                  <a:pt x="809" y="1378"/>
                </a:cubicBezTo>
                <a:cubicBezTo>
                  <a:pt x="809" y="1380"/>
                  <a:pt x="809" y="1380"/>
                  <a:pt x="809" y="1380"/>
                </a:cubicBezTo>
                <a:cubicBezTo>
                  <a:pt x="812" y="1383"/>
                  <a:pt x="812" y="1383"/>
                  <a:pt x="812" y="1383"/>
                </a:cubicBezTo>
                <a:cubicBezTo>
                  <a:pt x="812" y="1387"/>
                  <a:pt x="812" y="1387"/>
                  <a:pt x="812" y="1387"/>
                </a:cubicBezTo>
                <a:cubicBezTo>
                  <a:pt x="811" y="1389"/>
                  <a:pt x="811" y="1389"/>
                  <a:pt x="811" y="1389"/>
                </a:cubicBezTo>
                <a:cubicBezTo>
                  <a:pt x="811" y="1390"/>
                  <a:pt x="811" y="1390"/>
                  <a:pt x="811" y="1390"/>
                </a:cubicBezTo>
                <a:cubicBezTo>
                  <a:pt x="812" y="1392"/>
                  <a:pt x="812" y="1392"/>
                  <a:pt x="812" y="1392"/>
                </a:cubicBezTo>
                <a:cubicBezTo>
                  <a:pt x="811" y="1393"/>
                  <a:pt x="811" y="1393"/>
                  <a:pt x="811" y="1393"/>
                </a:cubicBezTo>
                <a:cubicBezTo>
                  <a:pt x="811" y="1395"/>
                  <a:pt x="811" y="1395"/>
                  <a:pt x="811" y="1395"/>
                </a:cubicBezTo>
                <a:cubicBezTo>
                  <a:pt x="811" y="1396"/>
                  <a:pt x="811" y="1396"/>
                  <a:pt x="811" y="1396"/>
                </a:cubicBezTo>
                <a:cubicBezTo>
                  <a:pt x="814" y="1399"/>
                  <a:pt x="814" y="1399"/>
                  <a:pt x="814" y="1399"/>
                </a:cubicBezTo>
                <a:cubicBezTo>
                  <a:pt x="814" y="1401"/>
                  <a:pt x="814" y="1401"/>
                  <a:pt x="814" y="1401"/>
                </a:cubicBezTo>
                <a:cubicBezTo>
                  <a:pt x="813" y="1403"/>
                  <a:pt x="813" y="1403"/>
                  <a:pt x="813" y="1403"/>
                </a:cubicBezTo>
                <a:cubicBezTo>
                  <a:pt x="811" y="1404"/>
                  <a:pt x="811" y="1404"/>
                  <a:pt x="811" y="1404"/>
                </a:cubicBezTo>
                <a:cubicBezTo>
                  <a:pt x="810" y="1407"/>
                  <a:pt x="810" y="1407"/>
                  <a:pt x="810" y="1407"/>
                </a:cubicBezTo>
                <a:cubicBezTo>
                  <a:pt x="810" y="1408"/>
                  <a:pt x="810" y="1408"/>
                  <a:pt x="810" y="1408"/>
                </a:cubicBezTo>
                <a:cubicBezTo>
                  <a:pt x="811" y="1408"/>
                  <a:pt x="811" y="1408"/>
                  <a:pt x="811" y="1408"/>
                </a:cubicBezTo>
                <a:cubicBezTo>
                  <a:pt x="810" y="1411"/>
                  <a:pt x="810" y="1411"/>
                  <a:pt x="810" y="1411"/>
                </a:cubicBezTo>
                <a:cubicBezTo>
                  <a:pt x="809" y="1412"/>
                  <a:pt x="809" y="1412"/>
                  <a:pt x="809" y="1412"/>
                </a:cubicBezTo>
                <a:cubicBezTo>
                  <a:pt x="809" y="1414"/>
                  <a:pt x="809" y="1414"/>
                  <a:pt x="809" y="1414"/>
                </a:cubicBezTo>
                <a:cubicBezTo>
                  <a:pt x="809" y="1417"/>
                  <a:pt x="809" y="1417"/>
                  <a:pt x="809" y="1417"/>
                </a:cubicBezTo>
                <a:cubicBezTo>
                  <a:pt x="808" y="1419"/>
                  <a:pt x="808" y="1419"/>
                  <a:pt x="808" y="1419"/>
                </a:cubicBezTo>
                <a:cubicBezTo>
                  <a:pt x="808" y="1420"/>
                  <a:pt x="808" y="1420"/>
                  <a:pt x="808" y="1420"/>
                </a:cubicBezTo>
                <a:cubicBezTo>
                  <a:pt x="807" y="1421"/>
                  <a:pt x="807" y="1421"/>
                  <a:pt x="807" y="1421"/>
                </a:cubicBezTo>
                <a:cubicBezTo>
                  <a:pt x="807" y="1424"/>
                  <a:pt x="807" y="1424"/>
                  <a:pt x="807" y="1424"/>
                </a:cubicBezTo>
                <a:cubicBezTo>
                  <a:pt x="806" y="1425"/>
                  <a:pt x="806" y="1425"/>
                  <a:pt x="806" y="1425"/>
                </a:cubicBezTo>
                <a:cubicBezTo>
                  <a:pt x="806" y="1426"/>
                  <a:pt x="806" y="1426"/>
                  <a:pt x="806" y="1426"/>
                </a:cubicBezTo>
                <a:cubicBezTo>
                  <a:pt x="807" y="1427"/>
                  <a:pt x="807" y="1427"/>
                  <a:pt x="807" y="1427"/>
                </a:cubicBezTo>
                <a:cubicBezTo>
                  <a:pt x="806" y="1429"/>
                  <a:pt x="806" y="1429"/>
                  <a:pt x="806" y="1429"/>
                </a:cubicBezTo>
                <a:cubicBezTo>
                  <a:pt x="805" y="1432"/>
                  <a:pt x="805" y="1432"/>
                  <a:pt x="805" y="1432"/>
                </a:cubicBezTo>
                <a:cubicBezTo>
                  <a:pt x="805" y="1434"/>
                  <a:pt x="805" y="1434"/>
                  <a:pt x="805" y="1434"/>
                </a:cubicBezTo>
                <a:cubicBezTo>
                  <a:pt x="804" y="1434"/>
                  <a:pt x="804" y="1434"/>
                  <a:pt x="804" y="1434"/>
                </a:cubicBezTo>
                <a:cubicBezTo>
                  <a:pt x="804" y="1436"/>
                  <a:pt x="804" y="1436"/>
                  <a:pt x="804" y="1436"/>
                </a:cubicBezTo>
                <a:cubicBezTo>
                  <a:pt x="803" y="1438"/>
                  <a:pt x="803" y="1438"/>
                  <a:pt x="803" y="1438"/>
                </a:cubicBezTo>
                <a:cubicBezTo>
                  <a:pt x="803" y="1439"/>
                  <a:pt x="803" y="1439"/>
                  <a:pt x="803" y="1439"/>
                </a:cubicBezTo>
                <a:cubicBezTo>
                  <a:pt x="804" y="1441"/>
                  <a:pt x="804" y="1441"/>
                  <a:pt x="804" y="1441"/>
                </a:cubicBezTo>
                <a:cubicBezTo>
                  <a:pt x="804" y="1443"/>
                  <a:pt x="804" y="1443"/>
                  <a:pt x="804" y="1443"/>
                </a:cubicBezTo>
                <a:cubicBezTo>
                  <a:pt x="803" y="1444"/>
                  <a:pt x="803" y="1444"/>
                  <a:pt x="803" y="1444"/>
                </a:cubicBezTo>
                <a:cubicBezTo>
                  <a:pt x="801" y="1445"/>
                  <a:pt x="801" y="1445"/>
                  <a:pt x="801" y="1445"/>
                </a:cubicBezTo>
                <a:cubicBezTo>
                  <a:pt x="800" y="1444"/>
                  <a:pt x="800" y="1444"/>
                  <a:pt x="800" y="1444"/>
                </a:cubicBezTo>
                <a:cubicBezTo>
                  <a:pt x="799" y="1444"/>
                  <a:pt x="799" y="1444"/>
                  <a:pt x="799" y="1444"/>
                </a:cubicBezTo>
                <a:cubicBezTo>
                  <a:pt x="799" y="1445"/>
                  <a:pt x="799" y="1445"/>
                  <a:pt x="799" y="1445"/>
                </a:cubicBezTo>
                <a:cubicBezTo>
                  <a:pt x="799" y="1447"/>
                  <a:pt x="799" y="1447"/>
                  <a:pt x="799" y="1447"/>
                </a:cubicBezTo>
                <a:cubicBezTo>
                  <a:pt x="799" y="1451"/>
                  <a:pt x="799" y="1451"/>
                  <a:pt x="799" y="1451"/>
                </a:cubicBezTo>
                <a:cubicBezTo>
                  <a:pt x="800" y="1453"/>
                  <a:pt x="800" y="1453"/>
                  <a:pt x="800" y="1453"/>
                </a:cubicBezTo>
                <a:cubicBezTo>
                  <a:pt x="803" y="1454"/>
                  <a:pt x="803" y="1454"/>
                  <a:pt x="803" y="1454"/>
                </a:cubicBezTo>
                <a:cubicBezTo>
                  <a:pt x="803" y="1457"/>
                  <a:pt x="803" y="1457"/>
                  <a:pt x="803" y="1457"/>
                </a:cubicBezTo>
                <a:cubicBezTo>
                  <a:pt x="802" y="1459"/>
                  <a:pt x="802" y="1459"/>
                  <a:pt x="802" y="1459"/>
                </a:cubicBezTo>
                <a:cubicBezTo>
                  <a:pt x="806" y="1465"/>
                  <a:pt x="806" y="1465"/>
                  <a:pt x="806" y="1465"/>
                </a:cubicBezTo>
                <a:cubicBezTo>
                  <a:pt x="806" y="1466"/>
                  <a:pt x="806" y="1466"/>
                  <a:pt x="806" y="1466"/>
                </a:cubicBezTo>
                <a:cubicBezTo>
                  <a:pt x="807" y="1467"/>
                  <a:pt x="807" y="1467"/>
                  <a:pt x="807" y="1467"/>
                </a:cubicBezTo>
                <a:cubicBezTo>
                  <a:pt x="807" y="1471"/>
                  <a:pt x="807" y="1471"/>
                  <a:pt x="807" y="1471"/>
                </a:cubicBezTo>
                <a:cubicBezTo>
                  <a:pt x="806" y="1475"/>
                  <a:pt x="806" y="1475"/>
                  <a:pt x="806" y="1475"/>
                </a:cubicBezTo>
                <a:cubicBezTo>
                  <a:pt x="806" y="1476"/>
                  <a:pt x="806" y="1476"/>
                  <a:pt x="806" y="1476"/>
                </a:cubicBezTo>
                <a:cubicBezTo>
                  <a:pt x="806" y="1477"/>
                  <a:pt x="806" y="1477"/>
                  <a:pt x="806" y="1477"/>
                </a:cubicBezTo>
                <a:cubicBezTo>
                  <a:pt x="806" y="1478"/>
                  <a:pt x="806" y="1478"/>
                  <a:pt x="806" y="1478"/>
                </a:cubicBezTo>
                <a:cubicBezTo>
                  <a:pt x="805" y="1478"/>
                  <a:pt x="805" y="1478"/>
                  <a:pt x="805" y="1478"/>
                </a:cubicBezTo>
                <a:cubicBezTo>
                  <a:pt x="804" y="1478"/>
                  <a:pt x="804" y="1478"/>
                  <a:pt x="804" y="1478"/>
                </a:cubicBezTo>
                <a:cubicBezTo>
                  <a:pt x="803" y="1480"/>
                  <a:pt x="803" y="1480"/>
                  <a:pt x="803" y="1480"/>
                </a:cubicBezTo>
                <a:cubicBezTo>
                  <a:pt x="804" y="1482"/>
                  <a:pt x="804" y="1482"/>
                  <a:pt x="804" y="1482"/>
                </a:cubicBezTo>
                <a:cubicBezTo>
                  <a:pt x="805" y="1483"/>
                  <a:pt x="805" y="1483"/>
                  <a:pt x="805" y="1483"/>
                </a:cubicBezTo>
                <a:cubicBezTo>
                  <a:pt x="804" y="1487"/>
                  <a:pt x="804" y="1487"/>
                  <a:pt x="804" y="1487"/>
                </a:cubicBezTo>
                <a:cubicBezTo>
                  <a:pt x="804" y="1489"/>
                  <a:pt x="804" y="1489"/>
                  <a:pt x="804" y="1489"/>
                </a:cubicBezTo>
                <a:cubicBezTo>
                  <a:pt x="803" y="1490"/>
                  <a:pt x="803" y="1490"/>
                  <a:pt x="803" y="1490"/>
                </a:cubicBezTo>
                <a:cubicBezTo>
                  <a:pt x="804" y="1491"/>
                  <a:pt x="804" y="1491"/>
                  <a:pt x="804" y="1491"/>
                </a:cubicBezTo>
                <a:cubicBezTo>
                  <a:pt x="804" y="1492"/>
                  <a:pt x="804" y="1492"/>
                  <a:pt x="804" y="1492"/>
                </a:cubicBezTo>
                <a:cubicBezTo>
                  <a:pt x="804" y="1493"/>
                  <a:pt x="804" y="1493"/>
                  <a:pt x="804" y="1493"/>
                </a:cubicBezTo>
                <a:cubicBezTo>
                  <a:pt x="804" y="1494"/>
                  <a:pt x="804" y="1494"/>
                  <a:pt x="804" y="1494"/>
                </a:cubicBezTo>
                <a:cubicBezTo>
                  <a:pt x="807" y="1499"/>
                  <a:pt x="807" y="1499"/>
                  <a:pt x="807" y="1499"/>
                </a:cubicBezTo>
                <a:cubicBezTo>
                  <a:pt x="808" y="1500"/>
                  <a:pt x="808" y="1500"/>
                  <a:pt x="808" y="1500"/>
                </a:cubicBezTo>
                <a:cubicBezTo>
                  <a:pt x="809" y="1501"/>
                  <a:pt x="809" y="1501"/>
                  <a:pt x="809" y="1501"/>
                </a:cubicBezTo>
                <a:cubicBezTo>
                  <a:pt x="812" y="1503"/>
                  <a:pt x="812" y="1503"/>
                  <a:pt x="812" y="1503"/>
                </a:cubicBezTo>
                <a:cubicBezTo>
                  <a:pt x="815" y="1502"/>
                  <a:pt x="815" y="1502"/>
                  <a:pt x="815" y="1502"/>
                </a:cubicBezTo>
                <a:cubicBezTo>
                  <a:pt x="815" y="1499"/>
                  <a:pt x="815" y="1499"/>
                  <a:pt x="815" y="1499"/>
                </a:cubicBezTo>
                <a:cubicBezTo>
                  <a:pt x="815" y="1498"/>
                  <a:pt x="815" y="1498"/>
                  <a:pt x="815" y="1498"/>
                </a:cubicBezTo>
                <a:cubicBezTo>
                  <a:pt x="817" y="1499"/>
                  <a:pt x="817" y="1499"/>
                  <a:pt x="817" y="1499"/>
                </a:cubicBezTo>
                <a:cubicBezTo>
                  <a:pt x="819" y="1500"/>
                  <a:pt x="819" y="1500"/>
                  <a:pt x="819" y="1500"/>
                </a:cubicBezTo>
                <a:cubicBezTo>
                  <a:pt x="819" y="1500"/>
                  <a:pt x="819" y="1500"/>
                  <a:pt x="819" y="1500"/>
                </a:cubicBezTo>
                <a:cubicBezTo>
                  <a:pt x="821" y="1500"/>
                  <a:pt x="821" y="1500"/>
                  <a:pt x="821" y="1500"/>
                </a:cubicBezTo>
                <a:cubicBezTo>
                  <a:pt x="820" y="1501"/>
                  <a:pt x="820" y="1501"/>
                  <a:pt x="820" y="1501"/>
                </a:cubicBezTo>
                <a:cubicBezTo>
                  <a:pt x="817" y="1503"/>
                  <a:pt x="817" y="1503"/>
                  <a:pt x="817" y="1503"/>
                </a:cubicBezTo>
                <a:cubicBezTo>
                  <a:pt x="817" y="1505"/>
                  <a:pt x="817" y="1505"/>
                  <a:pt x="817" y="1505"/>
                </a:cubicBezTo>
                <a:cubicBezTo>
                  <a:pt x="819" y="1505"/>
                  <a:pt x="819" y="1505"/>
                  <a:pt x="819" y="1505"/>
                </a:cubicBezTo>
                <a:cubicBezTo>
                  <a:pt x="820" y="1505"/>
                  <a:pt x="820" y="1505"/>
                  <a:pt x="820" y="1505"/>
                </a:cubicBezTo>
                <a:cubicBezTo>
                  <a:pt x="821" y="1506"/>
                  <a:pt x="821" y="1506"/>
                  <a:pt x="821" y="1506"/>
                </a:cubicBezTo>
                <a:cubicBezTo>
                  <a:pt x="821" y="1510"/>
                  <a:pt x="821" y="1510"/>
                  <a:pt x="821" y="1510"/>
                </a:cubicBezTo>
                <a:cubicBezTo>
                  <a:pt x="822" y="1511"/>
                  <a:pt x="822" y="1511"/>
                  <a:pt x="822" y="1511"/>
                </a:cubicBezTo>
                <a:cubicBezTo>
                  <a:pt x="821" y="1511"/>
                  <a:pt x="821" y="1511"/>
                  <a:pt x="821" y="1511"/>
                </a:cubicBezTo>
                <a:cubicBezTo>
                  <a:pt x="820" y="1510"/>
                  <a:pt x="820" y="1510"/>
                  <a:pt x="820" y="1510"/>
                </a:cubicBezTo>
                <a:cubicBezTo>
                  <a:pt x="820" y="1509"/>
                  <a:pt x="820" y="1509"/>
                  <a:pt x="820" y="1509"/>
                </a:cubicBezTo>
                <a:cubicBezTo>
                  <a:pt x="818" y="1508"/>
                  <a:pt x="818" y="1508"/>
                  <a:pt x="818" y="1508"/>
                </a:cubicBezTo>
                <a:cubicBezTo>
                  <a:pt x="818" y="1509"/>
                  <a:pt x="818" y="1509"/>
                  <a:pt x="818" y="1509"/>
                </a:cubicBezTo>
                <a:cubicBezTo>
                  <a:pt x="818" y="1510"/>
                  <a:pt x="818" y="1510"/>
                  <a:pt x="818" y="1510"/>
                </a:cubicBezTo>
                <a:cubicBezTo>
                  <a:pt x="820" y="1511"/>
                  <a:pt x="820" y="1511"/>
                  <a:pt x="820" y="1511"/>
                </a:cubicBezTo>
                <a:cubicBezTo>
                  <a:pt x="820" y="1512"/>
                  <a:pt x="820" y="1512"/>
                  <a:pt x="820" y="1512"/>
                </a:cubicBezTo>
                <a:cubicBezTo>
                  <a:pt x="819" y="1513"/>
                  <a:pt x="819" y="1513"/>
                  <a:pt x="819" y="1513"/>
                </a:cubicBezTo>
                <a:cubicBezTo>
                  <a:pt x="818" y="1514"/>
                  <a:pt x="818" y="1514"/>
                  <a:pt x="818" y="1514"/>
                </a:cubicBezTo>
                <a:cubicBezTo>
                  <a:pt x="818" y="1516"/>
                  <a:pt x="818" y="1516"/>
                  <a:pt x="818" y="1516"/>
                </a:cubicBezTo>
                <a:cubicBezTo>
                  <a:pt x="820" y="1518"/>
                  <a:pt x="820" y="1518"/>
                  <a:pt x="820" y="1518"/>
                </a:cubicBezTo>
                <a:cubicBezTo>
                  <a:pt x="818" y="1519"/>
                  <a:pt x="818" y="1519"/>
                  <a:pt x="818" y="1519"/>
                </a:cubicBezTo>
                <a:cubicBezTo>
                  <a:pt x="818" y="1521"/>
                  <a:pt x="818" y="1521"/>
                  <a:pt x="818" y="1521"/>
                </a:cubicBezTo>
                <a:cubicBezTo>
                  <a:pt x="819" y="1521"/>
                  <a:pt x="819" y="1521"/>
                  <a:pt x="819" y="1521"/>
                </a:cubicBezTo>
                <a:cubicBezTo>
                  <a:pt x="817" y="1523"/>
                  <a:pt x="817" y="1523"/>
                  <a:pt x="817" y="1523"/>
                </a:cubicBezTo>
                <a:cubicBezTo>
                  <a:pt x="817" y="1524"/>
                  <a:pt x="817" y="1524"/>
                  <a:pt x="817" y="1524"/>
                </a:cubicBezTo>
                <a:cubicBezTo>
                  <a:pt x="820" y="1526"/>
                  <a:pt x="820" y="1526"/>
                  <a:pt x="820" y="1526"/>
                </a:cubicBezTo>
                <a:cubicBezTo>
                  <a:pt x="819" y="1527"/>
                  <a:pt x="819" y="1527"/>
                  <a:pt x="819" y="1527"/>
                </a:cubicBezTo>
                <a:cubicBezTo>
                  <a:pt x="819" y="1530"/>
                  <a:pt x="819" y="1530"/>
                  <a:pt x="819" y="1530"/>
                </a:cubicBezTo>
                <a:cubicBezTo>
                  <a:pt x="817" y="1531"/>
                  <a:pt x="817" y="1531"/>
                  <a:pt x="817" y="1531"/>
                </a:cubicBezTo>
                <a:cubicBezTo>
                  <a:pt x="817" y="1533"/>
                  <a:pt x="817" y="1533"/>
                  <a:pt x="817" y="1533"/>
                </a:cubicBezTo>
                <a:cubicBezTo>
                  <a:pt x="818" y="1534"/>
                  <a:pt x="818" y="1534"/>
                  <a:pt x="818" y="1534"/>
                </a:cubicBezTo>
                <a:cubicBezTo>
                  <a:pt x="820" y="1534"/>
                  <a:pt x="820" y="1534"/>
                  <a:pt x="820" y="1534"/>
                </a:cubicBezTo>
                <a:cubicBezTo>
                  <a:pt x="822" y="1535"/>
                  <a:pt x="822" y="1535"/>
                  <a:pt x="822" y="1535"/>
                </a:cubicBezTo>
                <a:cubicBezTo>
                  <a:pt x="822" y="1537"/>
                  <a:pt x="822" y="1537"/>
                  <a:pt x="822" y="1537"/>
                </a:cubicBezTo>
                <a:cubicBezTo>
                  <a:pt x="824" y="1537"/>
                  <a:pt x="824" y="1537"/>
                  <a:pt x="824" y="1537"/>
                </a:cubicBezTo>
                <a:cubicBezTo>
                  <a:pt x="824" y="1538"/>
                  <a:pt x="824" y="1538"/>
                  <a:pt x="824" y="1538"/>
                </a:cubicBezTo>
                <a:cubicBezTo>
                  <a:pt x="824" y="1541"/>
                  <a:pt x="824" y="1541"/>
                  <a:pt x="824" y="1541"/>
                </a:cubicBezTo>
                <a:cubicBezTo>
                  <a:pt x="823" y="1543"/>
                  <a:pt x="823" y="1543"/>
                  <a:pt x="823" y="1543"/>
                </a:cubicBezTo>
                <a:cubicBezTo>
                  <a:pt x="820" y="1545"/>
                  <a:pt x="820" y="1545"/>
                  <a:pt x="820" y="1545"/>
                </a:cubicBezTo>
                <a:cubicBezTo>
                  <a:pt x="819" y="1545"/>
                  <a:pt x="819" y="1545"/>
                  <a:pt x="819" y="1545"/>
                </a:cubicBezTo>
                <a:cubicBezTo>
                  <a:pt x="819" y="1547"/>
                  <a:pt x="819" y="1547"/>
                  <a:pt x="819" y="1547"/>
                </a:cubicBezTo>
                <a:cubicBezTo>
                  <a:pt x="819" y="1549"/>
                  <a:pt x="819" y="1549"/>
                  <a:pt x="819" y="1549"/>
                </a:cubicBezTo>
                <a:cubicBezTo>
                  <a:pt x="819" y="1550"/>
                  <a:pt x="819" y="1550"/>
                  <a:pt x="819" y="1550"/>
                </a:cubicBezTo>
                <a:cubicBezTo>
                  <a:pt x="819" y="1551"/>
                  <a:pt x="819" y="1551"/>
                  <a:pt x="819" y="1551"/>
                </a:cubicBezTo>
                <a:cubicBezTo>
                  <a:pt x="820" y="1552"/>
                  <a:pt x="820" y="1552"/>
                  <a:pt x="820" y="1552"/>
                </a:cubicBezTo>
                <a:cubicBezTo>
                  <a:pt x="818" y="1554"/>
                  <a:pt x="818" y="1554"/>
                  <a:pt x="818" y="1554"/>
                </a:cubicBezTo>
                <a:cubicBezTo>
                  <a:pt x="817" y="1557"/>
                  <a:pt x="817" y="1557"/>
                  <a:pt x="817" y="1557"/>
                </a:cubicBezTo>
                <a:cubicBezTo>
                  <a:pt x="817" y="1559"/>
                  <a:pt x="817" y="1559"/>
                  <a:pt x="817" y="1559"/>
                </a:cubicBezTo>
                <a:cubicBezTo>
                  <a:pt x="818" y="1560"/>
                  <a:pt x="818" y="1560"/>
                  <a:pt x="818" y="1560"/>
                </a:cubicBezTo>
                <a:cubicBezTo>
                  <a:pt x="818" y="1561"/>
                  <a:pt x="818" y="1561"/>
                  <a:pt x="818" y="1561"/>
                </a:cubicBezTo>
                <a:cubicBezTo>
                  <a:pt x="817" y="1565"/>
                  <a:pt x="817" y="1565"/>
                  <a:pt x="817" y="1565"/>
                </a:cubicBezTo>
                <a:cubicBezTo>
                  <a:pt x="816" y="1565"/>
                  <a:pt x="816" y="1565"/>
                  <a:pt x="816" y="1565"/>
                </a:cubicBezTo>
                <a:cubicBezTo>
                  <a:pt x="816" y="1567"/>
                  <a:pt x="816" y="1567"/>
                  <a:pt x="816" y="1567"/>
                </a:cubicBezTo>
                <a:cubicBezTo>
                  <a:pt x="815" y="1566"/>
                  <a:pt x="815" y="1566"/>
                  <a:pt x="815" y="1566"/>
                </a:cubicBezTo>
                <a:cubicBezTo>
                  <a:pt x="816" y="1565"/>
                  <a:pt x="816" y="1565"/>
                  <a:pt x="816" y="1565"/>
                </a:cubicBezTo>
                <a:cubicBezTo>
                  <a:pt x="816" y="1562"/>
                  <a:pt x="816" y="1562"/>
                  <a:pt x="816" y="1562"/>
                </a:cubicBezTo>
                <a:cubicBezTo>
                  <a:pt x="816" y="1560"/>
                  <a:pt x="816" y="1560"/>
                  <a:pt x="816" y="1560"/>
                </a:cubicBezTo>
                <a:cubicBezTo>
                  <a:pt x="816" y="1559"/>
                  <a:pt x="816" y="1559"/>
                  <a:pt x="816" y="1559"/>
                </a:cubicBezTo>
                <a:cubicBezTo>
                  <a:pt x="815" y="1559"/>
                  <a:pt x="815" y="1559"/>
                  <a:pt x="815" y="1559"/>
                </a:cubicBezTo>
                <a:cubicBezTo>
                  <a:pt x="813" y="1560"/>
                  <a:pt x="813" y="1560"/>
                  <a:pt x="813" y="1560"/>
                </a:cubicBezTo>
                <a:cubicBezTo>
                  <a:pt x="811" y="1561"/>
                  <a:pt x="811" y="1561"/>
                  <a:pt x="811" y="1561"/>
                </a:cubicBezTo>
                <a:cubicBezTo>
                  <a:pt x="810" y="1561"/>
                  <a:pt x="810" y="1561"/>
                  <a:pt x="810" y="1561"/>
                </a:cubicBezTo>
                <a:cubicBezTo>
                  <a:pt x="810" y="1560"/>
                  <a:pt x="810" y="1560"/>
                  <a:pt x="810" y="1560"/>
                </a:cubicBezTo>
                <a:cubicBezTo>
                  <a:pt x="812" y="1559"/>
                  <a:pt x="812" y="1559"/>
                  <a:pt x="812" y="1559"/>
                </a:cubicBezTo>
                <a:cubicBezTo>
                  <a:pt x="813" y="1559"/>
                  <a:pt x="813" y="1559"/>
                  <a:pt x="813" y="1559"/>
                </a:cubicBezTo>
                <a:cubicBezTo>
                  <a:pt x="813" y="1556"/>
                  <a:pt x="813" y="1556"/>
                  <a:pt x="813" y="1556"/>
                </a:cubicBezTo>
                <a:cubicBezTo>
                  <a:pt x="812" y="1555"/>
                  <a:pt x="812" y="1555"/>
                  <a:pt x="812" y="1555"/>
                </a:cubicBezTo>
                <a:cubicBezTo>
                  <a:pt x="810" y="1556"/>
                  <a:pt x="810" y="1556"/>
                  <a:pt x="810" y="1556"/>
                </a:cubicBezTo>
                <a:cubicBezTo>
                  <a:pt x="807" y="1556"/>
                  <a:pt x="807" y="1556"/>
                  <a:pt x="807" y="1556"/>
                </a:cubicBezTo>
                <a:cubicBezTo>
                  <a:pt x="805" y="1556"/>
                  <a:pt x="805" y="1556"/>
                  <a:pt x="805" y="1556"/>
                </a:cubicBezTo>
                <a:cubicBezTo>
                  <a:pt x="804" y="1556"/>
                  <a:pt x="804" y="1556"/>
                  <a:pt x="804" y="1556"/>
                </a:cubicBezTo>
                <a:cubicBezTo>
                  <a:pt x="804" y="1557"/>
                  <a:pt x="804" y="1557"/>
                  <a:pt x="804" y="1557"/>
                </a:cubicBezTo>
                <a:cubicBezTo>
                  <a:pt x="805" y="1559"/>
                  <a:pt x="805" y="1559"/>
                  <a:pt x="805" y="1559"/>
                </a:cubicBezTo>
                <a:cubicBezTo>
                  <a:pt x="806" y="1560"/>
                  <a:pt x="806" y="1560"/>
                  <a:pt x="806" y="1560"/>
                </a:cubicBezTo>
                <a:cubicBezTo>
                  <a:pt x="806" y="1561"/>
                  <a:pt x="806" y="1561"/>
                  <a:pt x="806" y="1561"/>
                </a:cubicBezTo>
                <a:cubicBezTo>
                  <a:pt x="805" y="1561"/>
                  <a:pt x="805" y="1561"/>
                  <a:pt x="805" y="1561"/>
                </a:cubicBezTo>
                <a:cubicBezTo>
                  <a:pt x="804" y="1563"/>
                  <a:pt x="804" y="1563"/>
                  <a:pt x="804" y="1563"/>
                </a:cubicBezTo>
                <a:cubicBezTo>
                  <a:pt x="803" y="1564"/>
                  <a:pt x="803" y="1564"/>
                  <a:pt x="803" y="1564"/>
                </a:cubicBezTo>
                <a:cubicBezTo>
                  <a:pt x="802" y="1566"/>
                  <a:pt x="802" y="1566"/>
                  <a:pt x="802" y="1566"/>
                </a:cubicBezTo>
                <a:cubicBezTo>
                  <a:pt x="799" y="1567"/>
                  <a:pt x="799" y="1567"/>
                  <a:pt x="799" y="1567"/>
                </a:cubicBezTo>
                <a:cubicBezTo>
                  <a:pt x="799" y="1569"/>
                  <a:pt x="799" y="1569"/>
                  <a:pt x="799" y="1569"/>
                </a:cubicBezTo>
                <a:cubicBezTo>
                  <a:pt x="802" y="1572"/>
                  <a:pt x="802" y="1572"/>
                  <a:pt x="802" y="1572"/>
                </a:cubicBezTo>
                <a:cubicBezTo>
                  <a:pt x="804" y="1572"/>
                  <a:pt x="804" y="1572"/>
                  <a:pt x="804" y="1572"/>
                </a:cubicBezTo>
                <a:cubicBezTo>
                  <a:pt x="805" y="1571"/>
                  <a:pt x="805" y="1571"/>
                  <a:pt x="805" y="1571"/>
                </a:cubicBezTo>
                <a:cubicBezTo>
                  <a:pt x="804" y="1570"/>
                  <a:pt x="804" y="1570"/>
                  <a:pt x="804" y="1570"/>
                </a:cubicBezTo>
                <a:cubicBezTo>
                  <a:pt x="803" y="1569"/>
                  <a:pt x="803" y="1569"/>
                  <a:pt x="803" y="1569"/>
                </a:cubicBezTo>
                <a:cubicBezTo>
                  <a:pt x="802" y="1568"/>
                  <a:pt x="802" y="1568"/>
                  <a:pt x="802" y="1568"/>
                </a:cubicBezTo>
                <a:cubicBezTo>
                  <a:pt x="803" y="1567"/>
                  <a:pt x="803" y="1567"/>
                  <a:pt x="803" y="1567"/>
                </a:cubicBezTo>
                <a:cubicBezTo>
                  <a:pt x="806" y="1566"/>
                  <a:pt x="806" y="1566"/>
                  <a:pt x="806" y="1566"/>
                </a:cubicBezTo>
                <a:cubicBezTo>
                  <a:pt x="806" y="1566"/>
                  <a:pt x="806" y="1566"/>
                  <a:pt x="806" y="1566"/>
                </a:cubicBezTo>
                <a:cubicBezTo>
                  <a:pt x="807" y="1568"/>
                  <a:pt x="807" y="1568"/>
                  <a:pt x="807" y="1568"/>
                </a:cubicBezTo>
                <a:cubicBezTo>
                  <a:pt x="809" y="1569"/>
                  <a:pt x="809" y="1569"/>
                  <a:pt x="809" y="1569"/>
                </a:cubicBezTo>
                <a:cubicBezTo>
                  <a:pt x="811" y="1569"/>
                  <a:pt x="811" y="1569"/>
                  <a:pt x="811" y="1569"/>
                </a:cubicBezTo>
                <a:cubicBezTo>
                  <a:pt x="812" y="1568"/>
                  <a:pt x="812" y="1568"/>
                  <a:pt x="812" y="1568"/>
                </a:cubicBezTo>
                <a:cubicBezTo>
                  <a:pt x="813" y="1569"/>
                  <a:pt x="813" y="1569"/>
                  <a:pt x="813" y="1569"/>
                </a:cubicBezTo>
                <a:cubicBezTo>
                  <a:pt x="814" y="1570"/>
                  <a:pt x="814" y="1570"/>
                  <a:pt x="814" y="1570"/>
                </a:cubicBezTo>
                <a:cubicBezTo>
                  <a:pt x="817" y="1571"/>
                  <a:pt x="817" y="1571"/>
                  <a:pt x="817" y="1571"/>
                </a:cubicBezTo>
                <a:cubicBezTo>
                  <a:pt x="818" y="1572"/>
                  <a:pt x="818" y="1572"/>
                  <a:pt x="818" y="1572"/>
                </a:cubicBezTo>
                <a:cubicBezTo>
                  <a:pt x="816" y="1572"/>
                  <a:pt x="816" y="1572"/>
                  <a:pt x="816" y="1572"/>
                </a:cubicBezTo>
                <a:cubicBezTo>
                  <a:pt x="816" y="1574"/>
                  <a:pt x="816" y="1574"/>
                  <a:pt x="816" y="1574"/>
                </a:cubicBezTo>
                <a:cubicBezTo>
                  <a:pt x="817" y="1575"/>
                  <a:pt x="817" y="1575"/>
                  <a:pt x="817" y="1575"/>
                </a:cubicBezTo>
                <a:cubicBezTo>
                  <a:pt x="816" y="1576"/>
                  <a:pt x="816" y="1576"/>
                  <a:pt x="816" y="1576"/>
                </a:cubicBezTo>
                <a:cubicBezTo>
                  <a:pt x="815" y="1577"/>
                  <a:pt x="815" y="1577"/>
                  <a:pt x="815" y="1577"/>
                </a:cubicBezTo>
                <a:cubicBezTo>
                  <a:pt x="816" y="1578"/>
                  <a:pt x="816" y="1578"/>
                  <a:pt x="816" y="1578"/>
                </a:cubicBezTo>
                <a:cubicBezTo>
                  <a:pt x="817" y="1579"/>
                  <a:pt x="817" y="1579"/>
                  <a:pt x="817" y="1579"/>
                </a:cubicBezTo>
                <a:cubicBezTo>
                  <a:pt x="817" y="1580"/>
                  <a:pt x="817" y="1580"/>
                  <a:pt x="817" y="1580"/>
                </a:cubicBezTo>
                <a:cubicBezTo>
                  <a:pt x="815" y="1579"/>
                  <a:pt x="815" y="1579"/>
                  <a:pt x="815" y="1579"/>
                </a:cubicBezTo>
                <a:cubicBezTo>
                  <a:pt x="815" y="1578"/>
                  <a:pt x="815" y="1578"/>
                  <a:pt x="815" y="1578"/>
                </a:cubicBezTo>
                <a:cubicBezTo>
                  <a:pt x="814" y="1578"/>
                  <a:pt x="814" y="1578"/>
                  <a:pt x="814" y="1578"/>
                </a:cubicBezTo>
                <a:cubicBezTo>
                  <a:pt x="813" y="1580"/>
                  <a:pt x="813" y="1580"/>
                  <a:pt x="813" y="1580"/>
                </a:cubicBezTo>
                <a:cubicBezTo>
                  <a:pt x="815" y="1581"/>
                  <a:pt x="815" y="1581"/>
                  <a:pt x="815" y="1581"/>
                </a:cubicBezTo>
                <a:cubicBezTo>
                  <a:pt x="816" y="1583"/>
                  <a:pt x="816" y="1583"/>
                  <a:pt x="816" y="1583"/>
                </a:cubicBezTo>
                <a:cubicBezTo>
                  <a:pt x="818" y="1583"/>
                  <a:pt x="818" y="1583"/>
                  <a:pt x="818" y="1583"/>
                </a:cubicBezTo>
                <a:cubicBezTo>
                  <a:pt x="821" y="1582"/>
                  <a:pt x="821" y="1582"/>
                  <a:pt x="821" y="1582"/>
                </a:cubicBezTo>
                <a:cubicBezTo>
                  <a:pt x="822" y="1583"/>
                  <a:pt x="822" y="1583"/>
                  <a:pt x="822" y="1583"/>
                </a:cubicBezTo>
                <a:cubicBezTo>
                  <a:pt x="823" y="1583"/>
                  <a:pt x="823" y="1583"/>
                  <a:pt x="823" y="1583"/>
                </a:cubicBezTo>
                <a:cubicBezTo>
                  <a:pt x="825" y="1582"/>
                  <a:pt x="825" y="1582"/>
                  <a:pt x="825" y="1582"/>
                </a:cubicBezTo>
                <a:cubicBezTo>
                  <a:pt x="824" y="1583"/>
                  <a:pt x="824" y="1583"/>
                  <a:pt x="824" y="1583"/>
                </a:cubicBezTo>
                <a:cubicBezTo>
                  <a:pt x="824" y="1584"/>
                  <a:pt x="824" y="1584"/>
                  <a:pt x="824" y="1584"/>
                </a:cubicBezTo>
                <a:cubicBezTo>
                  <a:pt x="824" y="1584"/>
                  <a:pt x="824" y="1584"/>
                  <a:pt x="824" y="1584"/>
                </a:cubicBezTo>
                <a:cubicBezTo>
                  <a:pt x="822" y="1585"/>
                  <a:pt x="822" y="1585"/>
                  <a:pt x="822" y="1585"/>
                </a:cubicBezTo>
                <a:cubicBezTo>
                  <a:pt x="821" y="1585"/>
                  <a:pt x="821" y="1585"/>
                  <a:pt x="821" y="1585"/>
                </a:cubicBezTo>
                <a:cubicBezTo>
                  <a:pt x="820" y="1584"/>
                  <a:pt x="820" y="1584"/>
                  <a:pt x="820" y="1584"/>
                </a:cubicBezTo>
                <a:cubicBezTo>
                  <a:pt x="817" y="1585"/>
                  <a:pt x="817" y="1585"/>
                  <a:pt x="817" y="1585"/>
                </a:cubicBezTo>
                <a:cubicBezTo>
                  <a:pt x="816" y="1586"/>
                  <a:pt x="816" y="1586"/>
                  <a:pt x="816" y="1586"/>
                </a:cubicBezTo>
                <a:cubicBezTo>
                  <a:pt x="817" y="1587"/>
                  <a:pt x="817" y="1587"/>
                  <a:pt x="817" y="1587"/>
                </a:cubicBezTo>
                <a:cubicBezTo>
                  <a:pt x="819" y="1589"/>
                  <a:pt x="819" y="1589"/>
                  <a:pt x="819" y="1589"/>
                </a:cubicBezTo>
                <a:cubicBezTo>
                  <a:pt x="819" y="1590"/>
                  <a:pt x="819" y="1590"/>
                  <a:pt x="819" y="1590"/>
                </a:cubicBezTo>
                <a:cubicBezTo>
                  <a:pt x="821" y="1591"/>
                  <a:pt x="821" y="1591"/>
                  <a:pt x="821" y="1591"/>
                </a:cubicBezTo>
                <a:cubicBezTo>
                  <a:pt x="822" y="1590"/>
                  <a:pt x="822" y="1590"/>
                  <a:pt x="822" y="1590"/>
                </a:cubicBezTo>
                <a:cubicBezTo>
                  <a:pt x="822" y="1591"/>
                  <a:pt x="822" y="1591"/>
                  <a:pt x="822" y="1591"/>
                </a:cubicBezTo>
                <a:cubicBezTo>
                  <a:pt x="820" y="1593"/>
                  <a:pt x="820" y="1593"/>
                  <a:pt x="820" y="1593"/>
                </a:cubicBezTo>
                <a:cubicBezTo>
                  <a:pt x="820" y="1594"/>
                  <a:pt x="820" y="1594"/>
                  <a:pt x="820" y="1594"/>
                </a:cubicBezTo>
                <a:cubicBezTo>
                  <a:pt x="821" y="1594"/>
                  <a:pt x="821" y="1594"/>
                  <a:pt x="821" y="1594"/>
                </a:cubicBezTo>
                <a:cubicBezTo>
                  <a:pt x="820" y="1596"/>
                  <a:pt x="820" y="1596"/>
                  <a:pt x="820" y="1596"/>
                </a:cubicBezTo>
                <a:cubicBezTo>
                  <a:pt x="819" y="1596"/>
                  <a:pt x="819" y="1596"/>
                  <a:pt x="819" y="1596"/>
                </a:cubicBezTo>
                <a:cubicBezTo>
                  <a:pt x="819" y="1597"/>
                  <a:pt x="819" y="1597"/>
                  <a:pt x="819" y="1597"/>
                </a:cubicBezTo>
                <a:cubicBezTo>
                  <a:pt x="820" y="1602"/>
                  <a:pt x="820" y="1602"/>
                  <a:pt x="820" y="1602"/>
                </a:cubicBezTo>
                <a:cubicBezTo>
                  <a:pt x="821" y="1603"/>
                  <a:pt x="821" y="1603"/>
                  <a:pt x="821" y="1603"/>
                </a:cubicBezTo>
                <a:cubicBezTo>
                  <a:pt x="821" y="1606"/>
                  <a:pt x="821" y="1606"/>
                  <a:pt x="821" y="1606"/>
                </a:cubicBezTo>
                <a:cubicBezTo>
                  <a:pt x="822" y="1608"/>
                  <a:pt x="822" y="1608"/>
                  <a:pt x="822" y="1608"/>
                </a:cubicBezTo>
                <a:cubicBezTo>
                  <a:pt x="824" y="1608"/>
                  <a:pt x="824" y="1608"/>
                  <a:pt x="824" y="1608"/>
                </a:cubicBezTo>
                <a:cubicBezTo>
                  <a:pt x="824" y="1605"/>
                  <a:pt x="824" y="1605"/>
                  <a:pt x="824" y="1605"/>
                </a:cubicBezTo>
                <a:cubicBezTo>
                  <a:pt x="825" y="1601"/>
                  <a:pt x="825" y="1601"/>
                  <a:pt x="825" y="1601"/>
                </a:cubicBezTo>
                <a:cubicBezTo>
                  <a:pt x="826" y="1600"/>
                  <a:pt x="826" y="1600"/>
                  <a:pt x="826" y="1600"/>
                </a:cubicBezTo>
                <a:cubicBezTo>
                  <a:pt x="827" y="1601"/>
                  <a:pt x="827" y="1601"/>
                  <a:pt x="827" y="1601"/>
                </a:cubicBezTo>
                <a:cubicBezTo>
                  <a:pt x="826" y="1601"/>
                  <a:pt x="826" y="1601"/>
                  <a:pt x="826" y="1601"/>
                </a:cubicBezTo>
                <a:cubicBezTo>
                  <a:pt x="825" y="1605"/>
                  <a:pt x="825" y="1605"/>
                  <a:pt x="825" y="1605"/>
                </a:cubicBezTo>
                <a:cubicBezTo>
                  <a:pt x="825" y="1606"/>
                  <a:pt x="825" y="1606"/>
                  <a:pt x="825" y="1606"/>
                </a:cubicBezTo>
                <a:cubicBezTo>
                  <a:pt x="826" y="1607"/>
                  <a:pt x="826" y="1607"/>
                  <a:pt x="826" y="1607"/>
                </a:cubicBezTo>
                <a:cubicBezTo>
                  <a:pt x="828" y="1607"/>
                  <a:pt x="828" y="1607"/>
                  <a:pt x="828" y="1607"/>
                </a:cubicBezTo>
                <a:cubicBezTo>
                  <a:pt x="827" y="1608"/>
                  <a:pt x="827" y="1608"/>
                  <a:pt x="827" y="1608"/>
                </a:cubicBezTo>
                <a:cubicBezTo>
                  <a:pt x="825" y="1608"/>
                  <a:pt x="825" y="1608"/>
                  <a:pt x="825" y="1608"/>
                </a:cubicBezTo>
                <a:cubicBezTo>
                  <a:pt x="823" y="1610"/>
                  <a:pt x="823" y="1610"/>
                  <a:pt x="823" y="1610"/>
                </a:cubicBezTo>
                <a:cubicBezTo>
                  <a:pt x="823" y="1611"/>
                  <a:pt x="823" y="1611"/>
                  <a:pt x="823" y="1611"/>
                </a:cubicBezTo>
                <a:cubicBezTo>
                  <a:pt x="823" y="1613"/>
                  <a:pt x="823" y="1613"/>
                  <a:pt x="823" y="1613"/>
                </a:cubicBezTo>
                <a:cubicBezTo>
                  <a:pt x="823" y="1615"/>
                  <a:pt x="823" y="1615"/>
                  <a:pt x="823" y="1615"/>
                </a:cubicBezTo>
                <a:cubicBezTo>
                  <a:pt x="822" y="1615"/>
                  <a:pt x="822" y="1615"/>
                  <a:pt x="822" y="1615"/>
                </a:cubicBezTo>
                <a:cubicBezTo>
                  <a:pt x="821" y="1617"/>
                  <a:pt x="821" y="1617"/>
                  <a:pt x="821" y="1617"/>
                </a:cubicBezTo>
                <a:cubicBezTo>
                  <a:pt x="821" y="1618"/>
                  <a:pt x="821" y="1618"/>
                  <a:pt x="821" y="1618"/>
                </a:cubicBezTo>
                <a:cubicBezTo>
                  <a:pt x="824" y="1620"/>
                  <a:pt x="824" y="1620"/>
                  <a:pt x="824" y="1620"/>
                </a:cubicBezTo>
                <a:cubicBezTo>
                  <a:pt x="828" y="1621"/>
                  <a:pt x="828" y="1621"/>
                  <a:pt x="828" y="1621"/>
                </a:cubicBezTo>
                <a:cubicBezTo>
                  <a:pt x="829" y="1622"/>
                  <a:pt x="829" y="1622"/>
                  <a:pt x="829" y="1622"/>
                </a:cubicBezTo>
                <a:cubicBezTo>
                  <a:pt x="829" y="1623"/>
                  <a:pt x="829" y="1623"/>
                  <a:pt x="829" y="1623"/>
                </a:cubicBezTo>
                <a:cubicBezTo>
                  <a:pt x="828" y="1623"/>
                  <a:pt x="828" y="1623"/>
                  <a:pt x="828" y="1623"/>
                </a:cubicBezTo>
                <a:cubicBezTo>
                  <a:pt x="829" y="1625"/>
                  <a:pt x="829" y="1625"/>
                  <a:pt x="829" y="1625"/>
                </a:cubicBezTo>
                <a:cubicBezTo>
                  <a:pt x="830" y="1626"/>
                  <a:pt x="830" y="1626"/>
                  <a:pt x="830" y="1626"/>
                </a:cubicBezTo>
                <a:cubicBezTo>
                  <a:pt x="831" y="1624"/>
                  <a:pt x="831" y="1624"/>
                  <a:pt x="831" y="1624"/>
                </a:cubicBezTo>
                <a:cubicBezTo>
                  <a:pt x="831" y="1626"/>
                  <a:pt x="831" y="1626"/>
                  <a:pt x="831" y="1626"/>
                </a:cubicBezTo>
                <a:cubicBezTo>
                  <a:pt x="831" y="1627"/>
                  <a:pt x="831" y="1627"/>
                  <a:pt x="831" y="1627"/>
                </a:cubicBezTo>
                <a:cubicBezTo>
                  <a:pt x="829" y="1628"/>
                  <a:pt x="829" y="1628"/>
                  <a:pt x="829" y="1628"/>
                </a:cubicBezTo>
                <a:cubicBezTo>
                  <a:pt x="828" y="1629"/>
                  <a:pt x="828" y="1629"/>
                  <a:pt x="828" y="1629"/>
                </a:cubicBezTo>
                <a:cubicBezTo>
                  <a:pt x="829" y="1630"/>
                  <a:pt x="829" y="1630"/>
                  <a:pt x="829" y="1630"/>
                </a:cubicBezTo>
                <a:cubicBezTo>
                  <a:pt x="830" y="1630"/>
                  <a:pt x="830" y="1630"/>
                  <a:pt x="830" y="1630"/>
                </a:cubicBezTo>
                <a:cubicBezTo>
                  <a:pt x="830" y="1631"/>
                  <a:pt x="830" y="1631"/>
                  <a:pt x="830" y="1631"/>
                </a:cubicBezTo>
                <a:cubicBezTo>
                  <a:pt x="832" y="1633"/>
                  <a:pt x="832" y="1633"/>
                  <a:pt x="832" y="1633"/>
                </a:cubicBezTo>
                <a:cubicBezTo>
                  <a:pt x="833" y="1633"/>
                  <a:pt x="833" y="1633"/>
                  <a:pt x="833" y="1633"/>
                </a:cubicBezTo>
                <a:cubicBezTo>
                  <a:pt x="834" y="1632"/>
                  <a:pt x="834" y="1632"/>
                  <a:pt x="834" y="1632"/>
                </a:cubicBezTo>
                <a:cubicBezTo>
                  <a:pt x="834" y="1634"/>
                  <a:pt x="834" y="1634"/>
                  <a:pt x="834" y="1634"/>
                </a:cubicBezTo>
                <a:cubicBezTo>
                  <a:pt x="834" y="1636"/>
                  <a:pt x="834" y="1636"/>
                  <a:pt x="834" y="1636"/>
                </a:cubicBezTo>
                <a:cubicBezTo>
                  <a:pt x="833" y="1636"/>
                  <a:pt x="833" y="1636"/>
                  <a:pt x="833" y="1636"/>
                </a:cubicBezTo>
                <a:cubicBezTo>
                  <a:pt x="833" y="1635"/>
                  <a:pt x="833" y="1635"/>
                  <a:pt x="833" y="1635"/>
                </a:cubicBezTo>
                <a:cubicBezTo>
                  <a:pt x="832" y="1635"/>
                  <a:pt x="832" y="1635"/>
                  <a:pt x="832" y="1635"/>
                </a:cubicBezTo>
                <a:cubicBezTo>
                  <a:pt x="831" y="1636"/>
                  <a:pt x="831" y="1636"/>
                  <a:pt x="831" y="1636"/>
                </a:cubicBezTo>
                <a:cubicBezTo>
                  <a:pt x="833" y="1639"/>
                  <a:pt x="833" y="1639"/>
                  <a:pt x="833" y="1639"/>
                </a:cubicBezTo>
                <a:cubicBezTo>
                  <a:pt x="834" y="1639"/>
                  <a:pt x="834" y="1639"/>
                  <a:pt x="834" y="1639"/>
                </a:cubicBezTo>
                <a:cubicBezTo>
                  <a:pt x="834" y="1641"/>
                  <a:pt x="834" y="1641"/>
                  <a:pt x="834" y="1641"/>
                </a:cubicBezTo>
                <a:cubicBezTo>
                  <a:pt x="835" y="1642"/>
                  <a:pt x="835" y="1642"/>
                  <a:pt x="835" y="1642"/>
                </a:cubicBezTo>
                <a:cubicBezTo>
                  <a:pt x="837" y="1644"/>
                  <a:pt x="837" y="1644"/>
                  <a:pt x="837" y="1644"/>
                </a:cubicBezTo>
                <a:cubicBezTo>
                  <a:pt x="838" y="1643"/>
                  <a:pt x="838" y="1643"/>
                  <a:pt x="838" y="1643"/>
                </a:cubicBezTo>
                <a:cubicBezTo>
                  <a:pt x="837" y="1641"/>
                  <a:pt x="837" y="1641"/>
                  <a:pt x="837" y="1641"/>
                </a:cubicBezTo>
                <a:cubicBezTo>
                  <a:pt x="838" y="1640"/>
                  <a:pt x="838" y="1640"/>
                  <a:pt x="838" y="1640"/>
                </a:cubicBezTo>
                <a:cubicBezTo>
                  <a:pt x="837" y="1638"/>
                  <a:pt x="837" y="1638"/>
                  <a:pt x="837" y="1638"/>
                </a:cubicBezTo>
                <a:cubicBezTo>
                  <a:pt x="839" y="1639"/>
                  <a:pt x="839" y="1639"/>
                  <a:pt x="839" y="1639"/>
                </a:cubicBezTo>
                <a:cubicBezTo>
                  <a:pt x="839" y="1641"/>
                  <a:pt x="839" y="1641"/>
                  <a:pt x="839" y="1641"/>
                </a:cubicBezTo>
                <a:cubicBezTo>
                  <a:pt x="840" y="1642"/>
                  <a:pt x="840" y="1642"/>
                  <a:pt x="840" y="1642"/>
                </a:cubicBezTo>
                <a:cubicBezTo>
                  <a:pt x="841" y="1640"/>
                  <a:pt x="841" y="1640"/>
                  <a:pt x="841" y="1640"/>
                </a:cubicBezTo>
                <a:cubicBezTo>
                  <a:pt x="842" y="1639"/>
                  <a:pt x="842" y="1639"/>
                  <a:pt x="842" y="1639"/>
                </a:cubicBezTo>
                <a:cubicBezTo>
                  <a:pt x="842" y="1638"/>
                  <a:pt x="842" y="1638"/>
                  <a:pt x="842" y="1638"/>
                </a:cubicBezTo>
                <a:cubicBezTo>
                  <a:pt x="841" y="1637"/>
                  <a:pt x="841" y="1637"/>
                  <a:pt x="841" y="1637"/>
                </a:cubicBezTo>
                <a:cubicBezTo>
                  <a:pt x="839" y="1637"/>
                  <a:pt x="839" y="1637"/>
                  <a:pt x="839" y="1637"/>
                </a:cubicBezTo>
                <a:cubicBezTo>
                  <a:pt x="839" y="1636"/>
                  <a:pt x="839" y="1636"/>
                  <a:pt x="839" y="1636"/>
                </a:cubicBezTo>
                <a:cubicBezTo>
                  <a:pt x="840" y="1636"/>
                  <a:pt x="840" y="1636"/>
                  <a:pt x="840" y="1636"/>
                </a:cubicBezTo>
                <a:cubicBezTo>
                  <a:pt x="843" y="1637"/>
                  <a:pt x="843" y="1637"/>
                  <a:pt x="843" y="1637"/>
                </a:cubicBezTo>
                <a:cubicBezTo>
                  <a:pt x="844" y="1638"/>
                  <a:pt x="844" y="1638"/>
                  <a:pt x="844" y="1638"/>
                </a:cubicBezTo>
                <a:cubicBezTo>
                  <a:pt x="846" y="1638"/>
                  <a:pt x="846" y="1638"/>
                  <a:pt x="846" y="1638"/>
                </a:cubicBezTo>
                <a:cubicBezTo>
                  <a:pt x="845" y="1636"/>
                  <a:pt x="845" y="1636"/>
                  <a:pt x="845" y="1636"/>
                </a:cubicBezTo>
                <a:cubicBezTo>
                  <a:pt x="843" y="1635"/>
                  <a:pt x="843" y="1635"/>
                  <a:pt x="843" y="1635"/>
                </a:cubicBezTo>
                <a:cubicBezTo>
                  <a:pt x="840" y="1635"/>
                  <a:pt x="840" y="1635"/>
                  <a:pt x="840" y="1635"/>
                </a:cubicBezTo>
                <a:cubicBezTo>
                  <a:pt x="840" y="1634"/>
                  <a:pt x="840" y="1634"/>
                  <a:pt x="840" y="1634"/>
                </a:cubicBezTo>
                <a:cubicBezTo>
                  <a:pt x="841" y="1634"/>
                  <a:pt x="841" y="1634"/>
                  <a:pt x="841" y="1634"/>
                </a:cubicBezTo>
                <a:cubicBezTo>
                  <a:pt x="844" y="1635"/>
                  <a:pt x="844" y="1635"/>
                  <a:pt x="844" y="1635"/>
                </a:cubicBezTo>
                <a:cubicBezTo>
                  <a:pt x="847" y="1637"/>
                  <a:pt x="847" y="1637"/>
                  <a:pt x="847" y="1637"/>
                </a:cubicBezTo>
                <a:cubicBezTo>
                  <a:pt x="848" y="1639"/>
                  <a:pt x="848" y="1639"/>
                  <a:pt x="848" y="1639"/>
                </a:cubicBezTo>
                <a:cubicBezTo>
                  <a:pt x="846" y="1641"/>
                  <a:pt x="846" y="1641"/>
                  <a:pt x="846" y="1641"/>
                </a:cubicBezTo>
                <a:cubicBezTo>
                  <a:pt x="846" y="1642"/>
                  <a:pt x="846" y="1642"/>
                  <a:pt x="846" y="1642"/>
                </a:cubicBezTo>
                <a:cubicBezTo>
                  <a:pt x="848" y="1645"/>
                  <a:pt x="848" y="1645"/>
                  <a:pt x="848" y="1645"/>
                </a:cubicBezTo>
                <a:cubicBezTo>
                  <a:pt x="847" y="1646"/>
                  <a:pt x="847" y="1646"/>
                  <a:pt x="847" y="1646"/>
                </a:cubicBezTo>
                <a:cubicBezTo>
                  <a:pt x="846" y="1647"/>
                  <a:pt x="846" y="1647"/>
                  <a:pt x="846" y="1647"/>
                </a:cubicBezTo>
                <a:cubicBezTo>
                  <a:pt x="847" y="1645"/>
                  <a:pt x="847" y="1645"/>
                  <a:pt x="847" y="1645"/>
                </a:cubicBezTo>
                <a:cubicBezTo>
                  <a:pt x="845" y="1642"/>
                  <a:pt x="845" y="1642"/>
                  <a:pt x="845" y="1642"/>
                </a:cubicBezTo>
                <a:cubicBezTo>
                  <a:pt x="844" y="1641"/>
                  <a:pt x="844" y="1641"/>
                  <a:pt x="844" y="1641"/>
                </a:cubicBezTo>
                <a:cubicBezTo>
                  <a:pt x="843" y="1642"/>
                  <a:pt x="843" y="1642"/>
                  <a:pt x="843" y="1642"/>
                </a:cubicBezTo>
                <a:cubicBezTo>
                  <a:pt x="843" y="1644"/>
                  <a:pt x="843" y="1644"/>
                  <a:pt x="843" y="1644"/>
                </a:cubicBezTo>
                <a:cubicBezTo>
                  <a:pt x="844" y="1645"/>
                  <a:pt x="844" y="1645"/>
                  <a:pt x="844" y="1645"/>
                </a:cubicBezTo>
                <a:cubicBezTo>
                  <a:pt x="843" y="1646"/>
                  <a:pt x="843" y="1646"/>
                  <a:pt x="843" y="1646"/>
                </a:cubicBezTo>
                <a:cubicBezTo>
                  <a:pt x="842" y="1645"/>
                  <a:pt x="842" y="1645"/>
                  <a:pt x="842" y="1645"/>
                </a:cubicBezTo>
                <a:cubicBezTo>
                  <a:pt x="842" y="1644"/>
                  <a:pt x="842" y="1644"/>
                  <a:pt x="842" y="1644"/>
                </a:cubicBezTo>
                <a:cubicBezTo>
                  <a:pt x="841" y="1644"/>
                  <a:pt x="841" y="1644"/>
                  <a:pt x="841" y="1644"/>
                </a:cubicBezTo>
                <a:cubicBezTo>
                  <a:pt x="839" y="1645"/>
                  <a:pt x="839" y="1645"/>
                  <a:pt x="839" y="1645"/>
                </a:cubicBezTo>
                <a:cubicBezTo>
                  <a:pt x="837" y="1645"/>
                  <a:pt x="837" y="1645"/>
                  <a:pt x="837" y="1645"/>
                </a:cubicBezTo>
                <a:cubicBezTo>
                  <a:pt x="835" y="1646"/>
                  <a:pt x="835" y="1646"/>
                  <a:pt x="835" y="1646"/>
                </a:cubicBezTo>
                <a:cubicBezTo>
                  <a:pt x="837" y="1647"/>
                  <a:pt x="837" y="1647"/>
                  <a:pt x="837" y="1647"/>
                </a:cubicBezTo>
                <a:cubicBezTo>
                  <a:pt x="837" y="1649"/>
                  <a:pt x="837" y="1649"/>
                  <a:pt x="837" y="1649"/>
                </a:cubicBezTo>
                <a:cubicBezTo>
                  <a:pt x="838" y="1651"/>
                  <a:pt x="838" y="1651"/>
                  <a:pt x="838" y="1651"/>
                </a:cubicBezTo>
                <a:cubicBezTo>
                  <a:pt x="838" y="1652"/>
                  <a:pt x="838" y="1652"/>
                  <a:pt x="838" y="1652"/>
                </a:cubicBezTo>
                <a:cubicBezTo>
                  <a:pt x="838" y="1653"/>
                  <a:pt x="838" y="1653"/>
                  <a:pt x="838" y="1653"/>
                </a:cubicBezTo>
                <a:cubicBezTo>
                  <a:pt x="838" y="1654"/>
                  <a:pt x="838" y="1654"/>
                  <a:pt x="838" y="1654"/>
                </a:cubicBezTo>
                <a:cubicBezTo>
                  <a:pt x="839" y="1654"/>
                  <a:pt x="839" y="1654"/>
                  <a:pt x="839" y="1654"/>
                </a:cubicBezTo>
                <a:cubicBezTo>
                  <a:pt x="840" y="1653"/>
                  <a:pt x="840" y="1653"/>
                  <a:pt x="840" y="1653"/>
                </a:cubicBezTo>
                <a:cubicBezTo>
                  <a:pt x="841" y="1653"/>
                  <a:pt x="841" y="1653"/>
                  <a:pt x="841" y="1653"/>
                </a:cubicBezTo>
                <a:cubicBezTo>
                  <a:pt x="843" y="1654"/>
                  <a:pt x="843" y="1654"/>
                  <a:pt x="843" y="1654"/>
                </a:cubicBezTo>
                <a:cubicBezTo>
                  <a:pt x="843" y="1654"/>
                  <a:pt x="843" y="1654"/>
                  <a:pt x="843" y="1654"/>
                </a:cubicBezTo>
                <a:cubicBezTo>
                  <a:pt x="841" y="1655"/>
                  <a:pt x="841" y="1655"/>
                  <a:pt x="841" y="1655"/>
                </a:cubicBezTo>
                <a:cubicBezTo>
                  <a:pt x="840" y="1656"/>
                  <a:pt x="840" y="1656"/>
                  <a:pt x="840" y="1656"/>
                </a:cubicBezTo>
                <a:cubicBezTo>
                  <a:pt x="840" y="1657"/>
                  <a:pt x="840" y="1657"/>
                  <a:pt x="840" y="1657"/>
                </a:cubicBezTo>
                <a:cubicBezTo>
                  <a:pt x="843" y="1657"/>
                  <a:pt x="843" y="1657"/>
                  <a:pt x="843" y="1657"/>
                </a:cubicBezTo>
                <a:cubicBezTo>
                  <a:pt x="845" y="1659"/>
                  <a:pt x="845" y="1659"/>
                  <a:pt x="845" y="1659"/>
                </a:cubicBezTo>
                <a:cubicBezTo>
                  <a:pt x="846" y="1658"/>
                  <a:pt x="846" y="1658"/>
                  <a:pt x="846" y="1658"/>
                </a:cubicBezTo>
                <a:cubicBezTo>
                  <a:pt x="847" y="1657"/>
                  <a:pt x="847" y="1657"/>
                  <a:pt x="847" y="1657"/>
                </a:cubicBezTo>
                <a:cubicBezTo>
                  <a:pt x="846" y="1655"/>
                  <a:pt x="846" y="1655"/>
                  <a:pt x="846" y="1655"/>
                </a:cubicBezTo>
                <a:cubicBezTo>
                  <a:pt x="847" y="1654"/>
                  <a:pt x="847" y="1654"/>
                  <a:pt x="847" y="1654"/>
                </a:cubicBezTo>
                <a:cubicBezTo>
                  <a:pt x="846" y="1652"/>
                  <a:pt x="846" y="1652"/>
                  <a:pt x="846" y="1652"/>
                </a:cubicBezTo>
                <a:cubicBezTo>
                  <a:pt x="845" y="1652"/>
                  <a:pt x="845" y="1652"/>
                  <a:pt x="845" y="1652"/>
                </a:cubicBezTo>
                <a:cubicBezTo>
                  <a:pt x="844" y="1652"/>
                  <a:pt x="844" y="1652"/>
                  <a:pt x="844" y="1652"/>
                </a:cubicBezTo>
                <a:cubicBezTo>
                  <a:pt x="845" y="1652"/>
                  <a:pt x="845" y="1652"/>
                  <a:pt x="845" y="1652"/>
                </a:cubicBezTo>
                <a:cubicBezTo>
                  <a:pt x="846" y="1651"/>
                  <a:pt x="846" y="1651"/>
                  <a:pt x="846" y="1651"/>
                </a:cubicBezTo>
                <a:cubicBezTo>
                  <a:pt x="846" y="1650"/>
                  <a:pt x="846" y="1650"/>
                  <a:pt x="846" y="1650"/>
                </a:cubicBezTo>
                <a:cubicBezTo>
                  <a:pt x="846" y="1649"/>
                  <a:pt x="846" y="1649"/>
                  <a:pt x="846" y="1649"/>
                </a:cubicBezTo>
                <a:cubicBezTo>
                  <a:pt x="849" y="1650"/>
                  <a:pt x="849" y="1650"/>
                  <a:pt x="849" y="1650"/>
                </a:cubicBezTo>
                <a:cubicBezTo>
                  <a:pt x="850" y="1649"/>
                  <a:pt x="850" y="1649"/>
                  <a:pt x="850" y="1649"/>
                </a:cubicBezTo>
                <a:cubicBezTo>
                  <a:pt x="850" y="1650"/>
                  <a:pt x="850" y="1650"/>
                  <a:pt x="850" y="1650"/>
                </a:cubicBezTo>
                <a:cubicBezTo>
                  <a:pt x="851" y="1651"/>
                  <a:pt x="851" y="1651"/>
                  <a:pt x="851" y="1651"/>
                </a:cubicBezTo>
                <a:cubicBezTo>
                  <a:pt x="852" y="1650"/>
                  <a:pt x="852" y="1650"/>
                  <a:pt x="852" y="1650"/>
                </a:cubicBezTo>
                <a:cubicBezTo>
                  <a:pt x="854" y="1649"/>
                  <a:pt x="854" y="1649"/>
                  <a:pt x="854" y="1649"/>
                </a:cubicBezTo>
                <a:cubicBezTo>
                  <a:pt x="855" y="1650"/>
                  <a:pt x="855" y="1650"/>
                  <a:pt x="855" y="1650"/>
                </a:cubicBezTo>
                <a:cubicBezTo>
                  <a:pt x="857" y="1650"/>
                  <a:pt x="857" y="1650"/>
                  <a:pt x="857" y="1650"/>
                </a:cubicBezTo>
                <a:cubicBezTo>
                  <a:pt x="859" y="1650"/>
                  <a:pt x="859" y="1650"/>
                  <a:pt x="859" y="1650"/>
                </a:cubicBezTo>
                <a:cubicBezTo>
                  <a:pt x="859" y="1651"/>
                  <a:pt x="859" y="1651"/>
                  <a:pt x="859" y="1651"/>
                </a:cubicBezTo>
                <a:cubicBezTo>
                  <a:pt x="858" y="1651"/>
                  <a:pt x="858" y="1651"/>
                  <a:pt x="858" y="1651"/>
                </a:cubicBezTo>
                <a:cubicBezTo>
                  <a:pt x="857" y="1652"/>
                  <a:pt x="857" y="1652"/>
                  <a:pt x="857" y="1652"/>
                </a:cubicBezTo>
                <a:cubicBezTo>
                  <a:pt x="856" y="1652"/>
                  <a:pt x="856" y="1652"/>
                  <a:pt x="856" y="1652"/>
                </a:cubicBezTo>
                <a:cubicBezTo>
                  <a:pt x="855" y="1651"/>
                  <a:pt x="855" y="1651"/>
                  <a:pt x="855" y="1651"/>
                </a:cubicBezTo>
                <a:cubicBezTo>
                  <a:pt x="853" y="1652"/>
                  <a:pt x="853" y="1652"/>
                  <a:pt x="853" y="1652"/>
                </a:cubicBezTo>
                <a:cubicBezTo>
                  <a:pt x="850" y="1654"/>
                  <a:pt x="850" y="1654"/>
                  <a:pt x="850" y="1654"/>
                </a:cubicBezTo>
                <a:cubicBezTo>
                  <a:pt x="850" y="1654"/>
                  <a:pt x="850" y="1654"/>
                  <a:pt x="850" y="1654"/>
                </a:cubicBezTo>
                <a:cubicBezTo>
                  <a:pt x="849" y="1654"/>
                  <a:pt x="849" y="1654"/>
                  <a:pt x="849" y="1654"/>
                </a:cubicBezTo>
                <a:cubicBezTo>
                  <a:pt x="847" y="1656"/>
                  <a:pt x="847" y="1656"/>
                  <a:pt x="847" y="1656"/>
                </a:cubicBezTo>
                <a:cubicBezTo>
                  <a:pt x="848" y="1657"/>
                  <a:pt x="848" y="1657"/>
                  <a:pt x="848" y="1657"/>
                </a:cubicBezTo>
                <a:cubicBezTo>
                  <a:pt x="847" y="1658"/>
                  <a:pt x="847" y="1658"/>
                  <a:pt x="847" y="1658"/>
                </a:cubicBezTo>
                <a:cubicBezTo>
                  <a:pt x="847" y="1659"/>
                  <a:pt x="847" y="1659"/>
                  <a:pt x="847" y="1659"/>
                </a:cubicBezTo>
                <a:cubicBezTo>
                  <a:pt x="847" y="1660"/>
                  <a:pt x="847" y="1660"/>
                  <a:pt x="847" y="1660"/>
                </a:cubicBezTo>
                <a:cubicBezTo>
                  <a:pt x="847" y="1660"/>
                  <a:pt x="847" y="1660"/>
                  <a:pt x="847" y="1660"/>
                </a:cubicBezTo>
                <a:cubicBezTo>
                  <a:pt x="847" y="1661"/>
                  <a:pt x="847" y="1661"/>
                  <a:pt x="847" y="1661"/>
                </a:cubicBezTo>
                <a:cubicBezTo>
                  <a:pt x="847" y="1662"/>
                  <a:pt x="847" y="1662"/>
                  <a:pt x="847" y="1662"/>
                </a:cubicBezTo>
                <a:cubicBezTo>
                  <a:pt x="850" y="1663"/>
                  <a:pt x="850" y="1663"/>
                  <a:pt x="850" y="1663"/>
                </a:cubicBezTo>
                <a:cubicBezTo>
                  <a:pt x="852" y="1665"/>
                  <a:pt x="852" y="1665"/>
                  <a:pt x="852" y="1665"/>
                </a:cubicBezTo>
                <a:cubicBezTo>
                  <a:pt x="852" y="1665"/>
                  <a:pt x="852" y="1665"/>
                  <a:pt x="852" y="1665"/>
                </a:cubicBezTo>
                <a:cubicBezTo>
                  <a:pt x="853" y="1664"/>
                  <a:pt x="853" y="1664"/>
                  <a:pt x="853" y="1664"/>
                </a:cubicBezTo>
                <a:cubicBezTo>
                  <a:pt x="852" y="1662"/>
                  <a:pt x="852" y="1662"/>
                  <a:pt x="852" y="1662"/>
                </a:cubicBezTo>
                <a:cubicBezTo>
                  <a:pt x="854" y="1661"/>
                  <a:pt x="854" y="1661"/>
                  <a:pt x="854" y="1661"/>
                </a:cubicBezTo>
                <a:cubicBezTo>
                  <a:pt x="855" y="1661"/>
                  <a:pt x="855" y="1661"/>
                  <a:pt x="855" y="1661"/>
                </a:cubicBezTo>
                <a:cubicBezTo>
                  <a:pt x="855" y="1660"/>
                  <a:pt x="855" y="1660"/>
                  <a:pt x="855" y="1660"/>
                </a:cubicBezTo>
                <a:cubicBezTo>
                  <a:pt x="854" y="1658"/>
                  <a:pt x="854" y="1658"/>
                  <a:pt x="854" y="1658"/>
                </a:cubicBezTo>
                <a:cubicBezTo>
                  <a:pt x="856" y="1657"/>
                  <a:pt x="856" y="1657"/>
                  <a:pt x="856" y="1657"/>
                </a:cubicBezTo>
                <a:cubicBezTo>
                  <a:pt x="858" y="1656"/>
                  <a:pt x="858" y="1656"/>
                  <a:pt x="858" y="1656"/>
                </a:cubicBezTo>
                <a:cubicBezTo>
                  <a:pt x="860" y="1654"/>
                  <a:pt x="860" y="1654"/>
                  <a:pt x="860" y="1654"/>
                </a:cubicBezTo>
                <a:cubicBezTo>
                  <a:pt x="861" y="1653"/>
                  <a:pt x="861" y="1653"/>
                  <a:pt x="861" y="1653"/>
                </a:cubicBezTo>
                <a:cubicBezTo>
                  <a:pt x="861" y="1653"/>
                  <a:pt x="861" y="1653"/>
                  <a:pt x="861" y="1653"/>
                </a:cubicBezTo>
                <a:cubicBezTo>
                  <a:pt x="863" y="1654"/>
                  <a:pt x="863" y="1654"/>
                  <a:pt x="863" y="1654"/>
                </a:cubicBezTo>
                <a:cubicBezTo>
                  <a:pt x="864" y="1654"/>
                  <a:pt x="864" y="1654"/>
                  <a:pt x="864" y="1654"/>
                </a:cubicBezTo>
                <a:cubicBezTo>
                  <a:pt x="864" y="1655"/>
                  <a:pt x="864" y="1655"/>
                  <a:pt x="864" y="1655"/>
                </a:cubicBezTo>
                <a:cubicBezTo>
                  <a:pt x="863" y="1655"/>
                  <a:pt x="863" y="1655"/>
                  <a:pt x="863" y="1655"/>
                </a:cubicBezTo>
                <a:cubicBezTo>
                  <a:pt x="862" y="1657"/>
                  <a:pt x="862" y="1657"/>
                  <a:pt x="862" y="1657"/>
                </a:cubicBezTo>
                <a:cubicBezTo>
                  <a:pt x="861" y="1658"/>
                  <a:pt x="861" y="1658"/>
                  <a:pt x="861" y="1658"/>
                </a:cubicBezTo>
                <a:cubicBezTo>
                  <a:pt x="859" y="1660"/>
                  <a:pt x="859" y="1660"/>
                  <a:pt x="859" y="1660"/>
                </a:cubicBezTo>
                <a:cubicBezTo>
                  <a:pt x="859" y="1662"/>
                  <a:pt x="859" y="1662"/>
                  <a:pt x="859" y="1662"/>
                </a:cubicBezTo>
                <a:cubicBezTo>
                  <a:pt x="860" y="1663"/>
                  <a:pt x="860" y="1663"/>
                  <a:pt x="860" y="1663"/>
                </a:cubicBezTo>
                <a:cubicBezTo>
                  <a:pt x="859" y="1664"/>
                  <a:pt x="859" y="1664"/>
                  <a:pt x="859" y="1664"/>
                </a:cubicBezTo>
                <a:cubicBezTo>
                  <a:pt x="857" y="1665"/>
                  <a:pt x="857" y="1665"/>
                  <a:pt x="857" y="1665"/>
                </a:cubicBezTo>
                <a:cubicBezTo>
                  <a:pt x="857" y="1664"/>
                  <a:pt x="857" y="1664"/>
                  <a:pt x="857" y="1664"/>
                </a:cubicBezTo>
                <a:cubicBezTo>
                  <a:pt x="858" y="1664"/>
                  <a:pt x="858" y="1664"/>
                  <a:pt x="858" y="1664"/>
                </a:cubicBezTo>
                <a:cubicBezTo>
                  <a:pt x="858" y="1661"/>
                  <a:pt x="858" y="1661"/>
                  <a:pt x="858" y="1661"/>
                </a:cubicBezTo>
                <a:cubicBezTo>
                  <a:pt x="858" y="1661"/>
                  <a:pt x="858" y="1661"/>
                  <a:pt x="858" y="1661"/>
                </a:cubicBezTo>
                <a:cubicBezTo>
                  <a:pt x="857" y="1661"/>
                  <a:pt x="857" y="1661"/>
                  <a:pt x="857" y="1661"/>
                </a:cubicBezTo>
                <a:cubicBezTo>
                  <a:pt x="856" y="1663"/>
                  <a:pt x="856" y="1663"/>
                  <a:pt x="856" y="1663"/>
                </a:cubicBezTo>
                <a:cubicBezTo>
                  <a:pt x="856" y="1662"/>
                  <a:pt x="856" y="1662"/>
                  <a:pt x="856" y="1662"/>
                </a:cubicBezTo>
                <a:cubicBezTo>
                  <a:pt x="855" y="1662"/>
                  <a:pt x="855" y="1662"/>
                  <a:pt x="855" y="1662"/>
                </a:cubicBezTo>
                <a:cubicBezTo>
                  <a:pt x="854" y="1663"/>
                  <a:pt x="854" y="1663"/>
                  <a:pt x="854" y="1663"/>
                </a:cubicBezTo>
                <a:cubicBezTo>
                  <a:pt x="855" y="1665"/>
                  <a:pt x="855" y="1665"/>
                  <a:pt x="855" y="1665"/>
                </a:cubicBezTo>
                <a:cubicBezTo>
                  <a:pt x="858" y="1668"/>
                  <a:pt x="858" y="1668"/>
                  <a:pt x="858" y="1668"/>
                </a:cubicBezTo>
                <a:cubicBezTo>
                  <a:pt x="861" y="1669"/>
                  <a:pt x="861" y="1669"/>
                  <a:pt x="861" y="1669"/>
                </a:cubicBezTo>
                <a:cubicBezTo>
                  <a:pt x="863" y="1670"/>
                  <a:pt x="863" y="1670"/>
                  <a:pt x="863" y="1670"/>
                </a:cubicBezTo>
                <a:cubicBezTo>
                  <a:pt x="864" y="1670"/>
                  <a:pt x="864" y="1670"/>
                  <a:pt x="864" y="1670"/>
                </a:cubicBezTo>
                <a:cubicBezTo>
                  <a:pt x="865" y="1670"/>
                  <a:pt x="865" y="1670"/>
                  <a:pt x="865" y="1670"/>
                </a:cubicBezTo>
                <a:cubicBezTo>
                  <a:pt x="866" y="1669"/>
                  <a:pt x="866" y="1669"/>
                  <a:pt x="866" y="1669"/>
                </a:cubicBezTo>
                <a:cubicBezTo>
                  <a:pt x="868" y="1667"/>
                  <a:pt x="868" y="1667"/>
                  <a:pt x="868" y="1667"/>
                </a:cubicBezTo>
                <a:cubicBezTo>
                  <a:pt x="867" y="1664"/>
                  <a:pt x="867" y="1664"/>
                  <a:pt x="867" y="1664"/>
                </a:cubicBezTo>
                <a:cubicBezTo>
                  <a:pt x="867" y="1663"/>
                  <a:pt x="867" y="1663"/>
                  <a:pt x="867" y="1663"/>
                </a:cubicBezTo>
                <a:cubicBezTo>
                  <a:pt x="867" y="1661"/>
                  <a:pt x="867" y="1661"/>
                  <a:pt x="867" y="1661"/>
                </a:cubicBezTo>
                <a:cubicBezTo>
                  <a:pt x="867" y="1659"/>
                  <a:pt x="867" y="1659"/>
                  <a:pt x="867" y="1659"/>
                </a:cubicBezTo>
                <a:cubicBezTo>
                  <a:pt x="867" y="1656"/>
                  <a:pt x="867" y="1656"/>
                  <a:pt x="867" y="1656"/>
                </a:cubicBezTo>
                <a:cubicBezTo>
                  <a:pt x="867" y="1654"/>
                  <a:pt x="867" y="1654"/>
                  <a:pt x="867" y="1654"/>
                </a:cubicBezTo>
                <a:cubicBezTo>
                  <a:pt x="867" y="1652"/>
                  <a:pt x="867" y="1652"/>
                  <a:pt x="867" y="1652"/>
                </a:cubicBezTo>
                <a:cubicBezTo>
                  <a:pt x="869" y="1651"/>
                  <a:pt x="869" y="1651"/>
                  <a:pt x="869" y="1651"/>
                </a:cubicBezTo>
                <a:cubicBezTo>
                  <a:pt x="872" y="1648"/>
                  <a:pt x="872" y="1648"/>
                  <a:pt x="872" y="1648"/>
                </a:cubicBezTo>
                <a:cubicBezTo>
                  <a:pt x="873" y="1647"/>
                  <a:pt x="873" y="1647"/>
                  <a:pt x="873" y="1647"/>
                </a:cubicBezTo>
                <a:cubicBezTo>
                  <a:pt x="875" y="1647"/>
                  <a:pt x="875" y="1647"/>
                  <a:pt x="875" y="1647"/>
                </a:cubicBezTo>
                <a:cubicBezTo>
                  <a:pt x="876" y="1647"/>
                  <a:pt x="876" y="1647"/>
                  <a:pt x="876" y="1647"/>
                </a:cubicBezTo>
                <a:cubicBezTo>
                  <a:pt x="876" y="1644"/>
                  <a:pt x="876" y="1644"/>
                  <a:pt x="876" y="1644"/>
                </a:cubicBezTo>
                <a:cubicBezTo>
                  <a:pt x="877" y="1643"/>
                  <a:pt x="877" y="1643"/>
                  <a:pt x="877" y="1643"/>
                </a:cubicBezTo>
                <a:cubicBezTo>
                  <a:pt x="879" y="1642"/>
                  <a:pt x="879" y="1642"/>
                  <a:pt x="879" y="1642"/>
                </a:cubicBezTo>
                <a:cubicBezTo>
                  <a:pt x="882" y="1644"/>
                  <a:pt x="882" y="1644"/>
                  <a:pt x="882" y="1644"/>
                </a:cubicBezTo>
                <a:cubicBezTo>
                  <a:pt x="883" y="1643"/>
                  <a:pt x="883" y="1643"/>
                  <a:pt x="883" y="1643"/>
                </a:cubicBezTo>
                <a:cubicBezTo>
                  <a:pt x="883" y="1643"/>
                  <a:pt x="883" y="1643"/>
                  <a:pt x="883" y="1643"/>
                </a:cubicBezTo>
                <a:cubicBezTo>
                  <a:pt x="886" y="1644"/>
                  <a:pt x="886" y="1644"/>
                  <a:pt x="886" y="1644"/>
                </a:cubicBezTo>
                <a:cubicBezTo>
                  <a:pt x="887" y="1644"/>
                  <a:pt x="887" y="1644"/>
                  <a:pt x="887" y="1644"/>
                </a:cubicBezTo>
                <a:cubicBezTo>
                  <a:pt x="886" y="1643"/>
                  <a:pt x="886" y="1643"/>
                  <a:pt x="886" y="1643"/>
                </a:cubicBezTo>
                <a:cubicBezTo>
                  <a:pt x="884" y="1641"/>
                  <a:pt x="884" y="1641"/>
                  <a:pt x="884" y="1641"/>
                </a:cubicBezTo>
                <a:cubicBezTo>
                  <a:pt x="881" y="1639"/>
                  <a:pt x="881" y="1639"/>
                  <a:pt x="881" y="1639"/>
                </a:cubicBezTo>
                <a:cubicBezTo>
                  <a:pt x="881" y="1637"/>
                  <a:pt x="881" y="1637"/>
                  <a:pt x="881" y="1637"/>
                </a:cubicBezTo>
                <a:cubicBezTo>
                  <a:pt x="879" y="1635"/>
                  <a:pt x="879" y="1635"/>
                  <a:pt x="879" y="1635"/>
                </a:cubicBezTo>
                <a:cubicBezTo>
                  <a:pt x="878" y="1636"/>
                  <a:pt x="878" y="1636"/>
                  <a:pt x="878" y="1636"/>
                </a:cubicBezTo>
                <a:cubicBezTo>
                  <a:pt x="877" y="1634"/>
                  <a:pt x="877" y="1634"/>
                  <a:pt x="877" y="1634"/>
                </a:cubicBezTo>
                <a:cubicBezTo>
                  <a:pt x="878" y="1634"/>
                  <a:pt x="878" y="1634"/>
                  <a:pt x="878" y="1634"/>
                </a:cubicBezTo>
                <a:cubicBezTo>
                  <a:pt x="879" y="1632"/>
                  <a:pt x="879" y="1632"/>
                  <a:pt x="879" y="1632"/>
                </a:cubicBezTo>
                <a:cubicBezTo>
                  <a:pt x="878" y="1632"/>
                  <a:pt x="878" y="1632"/>
                  <a:pt x="878" y="1632"/>
                </a:cubicBezTo>
                <a:cubicBezTo>
                  <a:pt x="878" y="1631"/>
                  <a:pt x="878" y="1631"/>
                  <a:pt x="878" y="1631"/>
                </a:cubicBezTo>
                <a:cubicBezTo>
                  <a:pt x="876" y="1626"/>
                  <a:pt x="876" y="1626"/>
                  <a:pt x="876" y="1626"/>
                </a:cubicBezTo>
                <a:cubicBezTo>
                  <a:pt x="874" y="1623"/>
                  <a:pt x="874" y="1623"/>
                  <a:pt x="874" y="1623"/>
                </a:cubicBezTo>
                <a:cubicBezTo>
                  <a:pt x="874" y="1620"/>
                  <a:pt x="874" y="1620"/>
                  <a:pt x="874" y="1620"/>
                </a:cubicBezTo>
                <a:cubicBezTo>
                  <a:pt x="875" y="1616"/>
                  <a:pt x="875" y="1616"/>
                  <a:pt x="875" y="1616"/>
                </a:cubicBezTo>
                <a:cubicBezTo>
                  <a:pt x="878" y="1614"/>
                  <a:pt x="878" y="1614"/>
                  <a:pt x="878" y="1614"/>
                </a:cubicBezTo>
                <a:cubicBezTo>
                  <a:pt x="878" y="1613"/>
                  <a:pt x="878" y="1613"/>
                  <a:pt x="878" y="1613"/>
                </a:cubicBezTo>
                <a:cubicBezTo>
                  <a:pt x="878" y="1612"/>
                  <a:pt x="878" y="1612"/>
                  <a:pt x="878" y="1612"/>
                </a:cubicBezTo>
                <a:cubicBezTo>
                  <a:pt x="878" y="1610"/>
                  <a:pt x="878" y="1610"/>
                  <a:pt x="878" y="1610"/>
                </a:cubicBezTo>
                <a:cubicBezTo>
                  <a:pt x="877" y="1609"/>
                  <a:pt x="877" y="1609"/>
                  <a:pt x="877" y="1609"/>
                </a:cubicBezTo>
                <a:cubicBezTo>
                  <a:pt x="878" y="1610"/>
                  <a:pt x="878" y="1610"/>
                  <a:pt x="878" y="1610"/>
                </a:cubicBezTo>
                <a:cubicBezTo>
                  <a:pt x="879" y="1611"/>
                  <a:pt x="879" y="1611"/>
                  <a:pt x="879" y="1611"/>
                </a:cubicBezTo>
                <a:cubicBezTo>
                  <a:pt x="881" y="1612"/>
                  <a:pt x="881" y="1612"/>
                  <a:pt x="881" y="1612"/>
                </a:cubicBezTo>
                <a:cubicBezTo>
                  <a:pt x="883" y="1610"/>
                  <a:pt x="883" y="1610"/>
                  <a:pt x="883" y="1610"/>
                </a:cubicBezTo>
                <a:cubicBezTo>
                  <a:pt x="883" y="1608"/>
                  <a:pt x="883" y="1608"/>
                  <a:pt x="883" y="1608"/>
                </a:cubicBezTo>
                <a:cubicBezTo>
                  <a:pt x="885" y="1606"/>
                  <a:pt x="885" y="1606"/>
                  <a:pt x="885" y="1606"/>
                </a:cubicBezTo>
                <a:cubicBezTo>
                  <a:pt x="886" y="1605"/>
                  <a:pt x="886" y="1605"/>
                  <a:pt x="886" y="1605"/>
                </a:cubicBezTo>
                <a:cubicBezTo>
                  <a:pt x="885" y="1602"/>
                  <a:pt x="885" y="1602"/>
                  <a:pt x="885" y="1602"/>
                </a:cubicBezTo>
                <a:cubicBezTo>
                  <a:pt x="884" y="1601"/>
                  <a:pt x="884" y="1601"/>
                  <a:pt x="884" y="1601"/>
                </a:cubicBezTo>
                <a:cubicBezTo>
                  <a:pt x="883" y="1602"/>
                  <a:pt x="883" y="1602"/>
                  <a:pt x="883" y="1602"/>
                </a:cubicBezTo>
                <a:cubicBezTo>
                  <a:pt x="883" y="1601"/>
                  <a:pt x="883" y="1601"/>
                  <a:pt x="883" y="1601"/>
                </a:cubicBezTo>
                <a:cubicBezTo>
                  <a:pt x="885" y="1599"/>
                  <a:pt x="885" y="1599"/>
                  <a:pt x="885" y="1599"/>
                </a:cubicBezTo>
                <a:cubicBezTo>
                  <a:pt x="886" y="1597"/>
                  <a:pt x="886" y="1597"/>
                  <a:pt x="886" y="1597"/>
                </a:cubicBezTo>
                <a:cubicBezTo>
                  <a:pt x="886" y="1594"/>
                  <a:pt x="886" y="1594"/>
                  <a:pt x="886" y="1594"/>
                </a:cubicBezTo>
                <a:cubicBezTo>
                  <a:pt x="888" y="1592"/>
                  <a:pt x="888" y="1592"/>
                  <a:pt x="888" y="1592"/>
                </a:cubicBezTo>
                <a:cubicBezTo>
                  <a:pt x="890" y="1592"/>
                  <a:pt x="890" y="1592"/>
                  <a:pt x="890" y="1592"/>
                </a:cubicBezTo>
                <a:cubicBezTo>
                  <a:pt x="891" y="1590"/>
                  <a:pt x="891" y="1590"/>
                  <a:pt x="891" y="1590"/>
                </a:cubicBezTo>
                <a:cubicBezTo>
                  <a:pt x="892" y="1588"/>
                  <a:pt x="892" y="1588"/>
                  <a:pt x="892" y="1588"/>
                </a:cubicBezTo>
                <a:cubicBezTo>
                  <a:pt x="893" y="1587"/>
                  <a:pt x="893" y="1587"/>
                  <a:pt x="893" y="1587"/>
                </a:cubicBezTo>
                <a:cubicBezTo>
                  <a:pt x="894" y="1586"/>
                  <a:pt x="894" y="1586"/>
                  <a:pt x="894" y="1586"/>
                </a:cubicBezTo>
                <a:cubicBezTo>
                  <a:pt x="895" y="1585"/>
                  <a:pt x="895" y="1585"/>
                  <a:pt x="895" y="1585"/>
                </a:cubicBezTo>
                <a:cubicBezTo>
                  <a:pt x="897" y="1583"/>
                  <a:pt x="897" y="1583"/>
                  <a:pt x="897" y="1583"/>
                </a:cubicBezTo>
                <a:cubicBezTo>
                  <a:pt x="897" y="1582"/>
                  <a:pt x="897" y="1582"/>
                  <a:pt x="897" y="1582"/>
                </a:cubicBezTo>
                <a:cubicBezTo>
                  <a:pt x="897" y="1581"/>
                  <a:pt x="897" y="1581"/>
                  <a:pt x="897" y="1581"/>
                </a:cubicBezTo>
                <a:cubicBezTo>
                  <a:pt x="898" y="1580"/>
                  <a:pt x="898" y="1580"/>
                  <a:pt x="898" y="1580"/>
                </a:cubicBezTo>
                <a:cubicBezTo>
                  <a:pt x="896" y="1579"/>
                  <a:pt x="896" y="1579"/>
                  <a:pt x="896" y="1579"/>
                </a:cubicBezTo>
                <a:cubicBezTo>
                  <a:pt x="895" y="1579"/>
                  <a:pt x="895" y="1579"/>
                  <a:pt x="895" y="1579"/>
                </a:cubicBezTo>
                <a:cubicBezTo>
                  <a:pt x="897" y="1577"/>
                  <a:pt x="897" y="1577"/>
                  <a:pt x="897" y="1577"/>
                </a:cubicBezTo>
                <a:cubicBezTo>
                  <a:pt x="897" y="1575"/>
                  <a:pt x="897" y="1575"/>
                  <a:pt x="897" y="1575"/>
                </a:cubicBezTo>
                <a:cubicBezTo>
                  <a:pt x="896" y="1573"/>
                  <a:pt x="896" y="1573"/>
                  <a:pt x="896" y="1573"/>
                </a:cubicBezTo>
                <a:cubicBezTo>
                  <a:pt x="896" y="1572"/>
                  <a:pt x="896" y="1572"/>
                  <a:pt x="896" y="1572"/>
                </a:cubicBezTo>
                <a:cubicBezTo>
                  <a:pt x="896" y="1571"/>
                  <a:pt x="896" y="1571"/>
                  <a:pt x="896" y="1571"/>
                </a:cubicBezTo>
                <a:cubicBezTo>
                  <a:pt x="896" y="1570"/>
                  <a:pt x="896" y="1570"/>
                  <a:pt x="896" y="1570"/>
                </a:cubicBezTo>
                <a:cubicBezTo>
                  <a:pt x="894" y="1569"/>
                  <a:pt x="894" y="1569"/>
                  <a:pt x="894" y="1569"/>
                </a:cubicBezTo>
                <a:cubicBezTo>
                  <a:pt x="893" y="1570"/>
                  <a:pt x="893" y="1570"/>
                  <a:pt x="893" y="1570"/>
                </a:cubicBezTo>
                <a:cubicBezTo>
                  <a:pt x="891" y="1570"/>
                  <a:pt x="891" y="1570"/>
                  <a:pt x="891" y="1570"/>
                </a:cubicBezTo>
                <a:cubicBezTo>
                  <a:pt x="888" y="1570"/>
                  <a:pt x="888" y="1570"/>
                  <a:pt x="888" y="1570"/>
                </a:cubicBezTo>
                <a:cubicBezTo>
                  <a:pt x="884" y="1566"/>
                  <a:pt x="884" y="1566"/>
                  <a:pt x="884" y="1566"/>
                </a:cubicBezTo>
                <a:cubicBezTo>
                  <a:pt x="881" y="1564"/>
                  <a:pt x="881" y="1564"/>
                  <a:pt x="881" y="1564"/>
                </a:cubicBezTo>
                <a:cubicBezTo>
                  <a:pt x="880" y="1564"/>
                  <a:pt x="880" y="1564"/>
                  <a:pt x="880" y="1564"/>
                </a:cubicBezTo>
                <a:cubicBezTo>
                  <a:pt x="878" y="1562"/>
                  <a:pt x="878" y="1562"/>
                  <a:pt x="878" y="1562"/>
                </a:cubicBezTo>
                <a:cubicBezTo>
                  <a:pt x="876" y="1558"/>
                  <a:pt x="876" y="1558"/>
                  <a:pt x="876" y="1558"/>
                </a:cubicBezTo>
                <a:cubicBezTo>
                  <a:pt x="876" y="1556"/>
                  <a:pt x="876" y="1556"/>
                  <a:pt x="876" y="1556"/>
                </a:cubicBezTo>
                <a:cubicBezTo>
                  <a:pt x="875" y="1554"/>
                  <a:pt x="875" y="1554"/>
                  <a:pt x="875" y="1554"/>
                </a:cubicBezTo>
                <a:cubicBezTo>
                  <a:pt x="875" y="1553"/>
                  <a:pt x="875" y="1553"/>
                  <a:pt x="875" y="1553"/>
                </a:cubicBezTo>
                <a:cubicBezTo>
                  <a:pt x="877" y="1552"/>
                  <a:pt x="877" y="1552"/>
                  <a:pt x="877" y="1552"/>
                </a:cubicBezTo>
                <a:cubicBezTo>
                  <a:pt x="878" y="1550"/>
                  <a:pt x="878" y="1550"/>
                  <a:pt x="878" y="1550"/>
                </a:cubicBezTo>
                <a:cubicBezTo>
                  <a:pt x="879" y="1547"/>
                  <a:pt x="879" y="1547"/>
                  <a:pt x="879" y="1547"/>
                </a:cubicBezTo>
                <a:cubicBezTo>
                  <a:pt x="880" y="1547"/>
                  <a:pt x="880" y="1547"/>
                  <a:pt x="880" y="1547"/>
                </a:cubicBezTo>
                <a:cubicBezTo>
                  <a:pt x="881" y="1545"/>
                  <a:pt x="881" y="1545"/>
                  <a:pt x="881" y="1545"/>
                </a:cubicBezTo>
                <a:cubicBezTo>
                  <a:pt x="884" y="1545"/>
                  <a:pt x="884" y="1545"/>
                  <a:pt x="884" y="1545"/>
                </a:cubicBezTo>
                <a:cubicBezTo>
                  <a:pt x="886" y="1543"/>
                  <a:pt x="886" y="1543"/>
                  <a:pt x="886" y="1543"/>
                </a:cubicBezTo>
                <a:cubicBezTo>
                  <a:pt x="889" y="1542"/>
                  <a:pt x="889" y="1542"/>
                  <a:pt x="889" y="1542"/>
                </a:cubicBezTo>
                <a:cubicBezTo>
                  <a:pt x="890" y="1543"/>
                  <a:pt x="890" y="1543"/>
                  <a:pt x="890" y="1543"/>
                </a:cubicBezTo>
                <a:cubicBezTo>
                  <a:pt x="894" y="1542"/>
                  <a:pt x="894" y="1542"/>
                  <a:pt x="894" y="1542"/>
                </a:cubicBezTo>
                <a:cubicBezTo>
                  <a:pt x="894" y="1541"/>
                  <a:pt x="894" y="1541"/>
                  <a:pt x="894" y="1541"/>
                </a:cubicBezTo>
                <a:cubicBezTo>
                  <a:pt x="893" y="1540"/>
                  <a:pt x="893" y="1540"/>
                  <a:pt x="893" y="1540"/>
                </a:cubicBezTo>
                <a:cubicBezTo>
                  <a:pt x="891" y="1539"/>
                  <a:pt x="891" y="1539"/>
                  <a:pt x="891" y="1539"/>
                </a:cubicBezTo>
                <a:cubicBezTo>
                  <a:pt x="891" y="1539"/>
                  <a:pt x="891" y="1539"/>
                  <a:pt x="891" y="1539"/>
                </a:cubicBezTo>
                <a:cubicBezTo>
                  <a:pt x="891" y="1537"/>
                  <a:pt x="891" y="1537"/>
                  <a:pt x="891" y="1537"/>
                </a:cubicBezTo>
                <a:cubicBezTo>
                  <a:pt x="894" y="1535"/>
                  <a:pt x="894" y="1535"/>
                  <a:pt x="894" y="1535"/>
                </a:cubicBezTo>
                <a:cubicBezTo>
                  <a:pt x="894" y="1535"/>
                  <a:pt x="894" y="1535"/>
                  <a:pt x="894" y="1535"/>
                </a:cubicBezTo>
                <a:cubicBezTo>
                  <a:pt x="895" y="1533"/>
                  <a:pt x="895" y="1533"/>
                  <a:pt x="895" y="1533"/>
                </a:cubicBezTo>
                <a:cubicBezTo>
                  <a:pt x="895" y="1532"/>
                  <a:pt x="895" y="1532"/>
                  <a:pt x="895" y="1532"/>
                </a:cubicBezTo>
                <a:cubicBezTo>
                  <a:pt x="892" y="1530"/>
                  <a:pt x="892" y="1530"/>
                  <a:pt x="892" y="1530"/>
                </a:cubicBezTo>
                <a:cubicBezTo>
                  <a:pt x="893" y="1528"/>
                  <a:pt x="893" y="1528"/>
                  <a:pt x="893" y="1528"/>
                </a:cubicBezTo>
                <a:cubicBezTo>
                  <a:pt x="893" y="1527"/>
                  <a:pt x="893" y="1527"/>
                  <a:pt x="893" y="1527"/>
                </a:cubicBezTo>
                <a:cubicBezTo>
                  <a:pt x="892" y="1526"/>
                  <a:pt x="892" y="1526"/>
                  <a:pt x="892" y="1526"/>
                </a:cubicBezTo>
                <a:cubicBezTo>
                  <a:pt x="891" y="1523"/>
                  <a:pt x="891" y="1523"/>
                  <a:pt x="891" y="1523"/>
                </a:cubicBezTo>
                <a:cubicBezTo>
                  <a:pt x="893" y="1522"/>
                  <a:pt x="893" y="1522"/>
                  <a:pt x="893" y="1522"/>
                </a:cubicBezTo>
                <a:cubicBezTo>
                  <a:pt x="894" y="1520"/>
                  <a:pt x="894" y="1520"/>
                  <a:pt x="894" y="1520"/>
                </a:cubicBezTo>
                <a:cubicBezTo>
                  <a:pt x="893" y="1519"/>
                  <a:pt x="893" y="1519"/>
                  <a:pt x="893" y="1519"/>
                </a:cubicBezTo>
                <a:cubicBezTo>
                  <a:pt x="894" y="1518"/>
                  <a:pt x="894" y="1518"/>
                  <a:pt x="894" y="1518"/>
                </a:cubicBezTo>
                <a:cubicBezTo>
                  <a:pt x="897" y="1517"/>
                  <a:pt x="897" y="1517"/>
                  <a:pt x="897" y="1517"/>
                </a:cubicBezTo>
                <a:cubicBezTo>
                  <a:pt x="900" y="1514"/>
                  <a:pt x="900" y="1514"/>
                  <a:pt x="900" y="1514"/>
                </a:cubicBezTo>
                <a:cubicBezTo>
                  <a:pt x="899" y="1513"/>
                  <a:pt x="899" y="1513"/>
                  <a:pt x="899" y="1513"/>
                </a:cubicBezTo>
                <a:cubicBezTo>
                  <a:pt x="896" y="1513"/>
                  <a:pt x="896" y="1513"/>
                  <a:pt x="896" y="1513"/>
                </a:cubicBezTo>
                <a:cubicBezTo>
                  <a:pt x="894" y="1512"/>
                  <a:pt x="894" y="1512"/>
                  <a:pt x="894" y="1512"/>
                </a:cubicBezTo>
                <a:cubicBezTo>
                  <a:pt x="894" y="1511"/>
                  <a:pt x="894" y="1511"/>
                  <a:pt x="894" y="1511"/>
                </a:cubicBezTo>
                <a:cubicBezTo>
                  <a:pt x="894" y="1510"/>
                  <a:pt x="894" y="1510"/>
                  <a:pt x="894" y="1510"/>
                </a:cubicBezTo>
                <a:cubicBezTo>
                  <a:pt x="896" y="1509"/>
                  <a:pt x="896" y="1509"/>
                  <a:pt x="896" y="1509"/>
                </a:cubicBezTo>
                <a:cubicBezTo>
                  <a:pt x="898" y="1508"/>
                  <a:pt x="898" y="1508"/>
                  <a:pt x="898" y="1508"/>
                </a:cubicBezTo>
                <a:cubicBezTo>
                  <a:pt x="901" y="1509"/>
                  <a:pt x="901" y="1509"/>
                  <a:pt x="901" y="1509"/>
                </a:cubicBezTo>
                <a:cubicBezTo>
                  <a:pt x="901" y="1510"/>
                  <a:pt x="901" y="1510"/>
                  <a:pt x="901" y="1510"/>
                </a:cubicBezTo>
                <a:cubicBezTo>
                  <a:pt x="901" y="1511"/>
                  <a:pt x="901" y="1511"/>
                  <a:pt x="901" y="1511"/>
                </a:cubicBezTo>
                <a:cubicBezTo>
                  <a:pt x="901" y="1513"/>
                  <a:pt x="901" y="1513"/>
                  <a:pt x="901" y="1513"/>
                </a:cubicBezTo>
                <a:cubicBezTo>
                  <a:pt x="903" y="1513"/>
                  <a:pt x="903" y="1513"/>
                  <a:pt x="903" y="1513"/>
                </a:cubicBezTo>
                <a:cubicBezTo>
                  <a:pt x="907" y="1511"/>
                  <a:pt x="907" y="1511"/>
                  <a:pt x="907" y="1511"/>
                </a:cubicBezTo>
                <a:cubicBezTo>
                  <a:pt x="907" y="1509"/>
                  <a:pt x="907" y="1509"/>
                  <a:pt x="907" y="1509"/>
                </a:cubicBezTo>
                <a:cubicBezTo>
                  <a:pt x="906" y="1507"/>
                  <a:pt x="906" y="1507"/>
                  <a:pt x="906" y="1507"/>
                </a:cubicBezTo>
                <a:cubicBezTo>
                  <a:pt x="905" y="1505"/>
                  <a:pt x="905" y="1505"/>
                  <a:pt x="905" y="1505"/>
                </a:cubicBezTo>
                <a:cubicBezTo>
                  <a:pt x="906" y="1505"/>
                  <a:pt x="906" y="1505"/>
                  <a:pt x="906" y="1505"/>
                </a:cubicBezTo>
                <a:cubicBezTo>
                  <a:pt x="906" y="1503"/>
                  <a:pt x="906" y="1503"/>
                  <a:pt x="906" y="1503"/>
                </a:cubicBezTo>
                <a:cubicBezTo>
                  <a:pt x="905" y="1501"/>
                  <a:pt x="905" y="1501"/>
                  <a:pt x="905" y="1501"/>
                </a:cubicBezTo>
                <a:cubicBezTo>
                  <a:pt x="903" y="1501"/>
                  <a:pt x="903" y="1501"/>
                  <a:pt x="903" y="1501"/>
                </a:cubicBezTo>
                <a:cubicBezTo>
                  <a:pt x="901" y="1502"/>
                  <a:pt x="901" y="1502"/>
                  <a:pt x="901" y="1502"/>
                </a:cubicBezTo>
                <a:cubicBezTo>
                  <a:pt x="900" y="1502"/>
                  <a:pt x="900" y="1502"/>
                  <a:pt x="900" y="1502"/>
                </a:cubicBezTo>
                <a:cubicBezTo>
                  <a:pt x="899" y="1503"/>
                  <a:pt x="899" y="1503"/>
                  <a:pt x="899" y="1503"/>
                </a:cubicBezTo>
                <a:cubicBezTo>
                  <a:pt x="900" y="1503"/>
                  <a:pt x="900" y="1503"/>
                  <a:pt x="900" y="1503"/>
                </a:cubicBezTo>
                <a:cubicBezTo>
                  <a:pt x="901" y="1504"/>
                  <a:pt x="901" y="1504"/>
                  <a:pt x="901" y="1504"/>
                </a:cubicBezTo>
                <a:cubicBezTo>
                  <a:pt x="901" y="1505"/>
                  <a:pt x="901" y="1505"/>
                  <a:pt x="901" y="1505"/>
                </a:cubicBezTo>
                <a:cubicBezTo>
                  <a:pt x="898" y="1506"/>
                  <a:pt x="898" y="1506"/>
                  <a:pt x="898" y="1506"/>
                </a:cubicBezTo>
                <a:cubicBezTo>
                  <a:pt x="896" y="1505"/>
                  <a:pt x="896" y="1505"/>
                  <a:pt x="896" y="1505"/>
                </a:cubicBezTo>
                <a:cubicBezTo>
                  <a:pt x="897" y="1504"/>
                  <a:pt x="897" y="1504"/>
                  <a:pt x="897" y="1504"/>
                </a:cubicBezTo>
                <a:cubicBezTo>
                  <a:pt x="898" y="1504"/>
                  <a:pt x="898" y="1504"/>
                  <a:pt x="898" y="1504"/>
                </a:cubicBezTo>
                <a:cubicBezTo>
                  <a:pt x="897" y="1503"/>
                  <a:pt x="897" y="1503"/>
                  <a:pt x="897" y="1503"/>
                </a:cubicBezTo>
                <a:cubicBezTo>
                  <a:pt x="894" y="1503"/>
                  <a:pt x="894" y="1503"/>
                  <a:pt x="894" y="1503"/>
                </a:cubicBezTo>
                <a:cubicBezTo>
                  <a:pt x="892" y="1502"/>
                  <a:pt x="892" y="1502"/>
                  <a:pt x="892" y="1502"/>
                </a:cubicBezTo>
                <a:cubicBezTo>
                  <a:pt x="891" y="1500"/>
                  <a:pt x="891" y="1500"/>
                  <a:pt x="891" y="1500"/>
                </a:cubicBezTo>
                <a:cubicBezTo>
                  <a:pt x="891" y="1495"/>
                  <a:pt x="891" y="1495"/>
                  <a:pt x="891" y="1495"/>
                </a:cubicBezTo>
                <a:cubicBezTo>
                  <a:pt x="890" y="1492"/>
                  <a:pt x="890" y="1492"/>
                  <a:pt x="890" y="1492"/>
                </a:cubicBezTo>
                <a:cubicBezTo>
                  <a:pt x="888" y="1490"/>
                  <a:pt x="888" y="1490"/>
                  <a:pt x="888" y="1490"/>
                </a:cubicBezTo>
                <a:cubicBezTo>
                  <a:pt x="888" y="1486"/>
                  <a:pt x="888" y="1486"/>
                  <a:pt x="888" y="1486"/>
                </a:cubicBezTo>
                <a:cubicBezTo>
                  <a:pt x="890" y="1484"/>
                  <a:pt x="890" y="1484"/>
                  <a:pt x="890" y="1484"/>
                </a:cubicBezTo>
                <a:cubicBezTo>
                  <a:pt x="892" y="1484"/>
                  <a:pt x="892" y="1484"/>
                  <a:pt x="892" y="1484"/>
                </a:cubicBezTo>
                <a:cubicBezTo>
                  <a:pt x="891" y="1485"/>
                  <a:pt x="891" y="1485"/>
                  <a:pt x="891" y="1485"/>
                </a:cubicBezTo>
                <a:cubicBezTo>
                  <a:pt x="892" y="1486"/>
                  <a:pt x="892" y="1486"/>
                  <a:pt x="892" y="1486"/>
                </a:cubicBezTo>
                <a:cubicBezTo>
                  <a:pt x="894" y="1485"/>
                  <a:pt x="894" y="1485"/>
                  <a:pt x="894" y="1485"/>
                </a:cubicBezTo>
                <a:cubicBezTo>
                  <a:pt x="898" y="1487"/>
                  <a:pt x="898" y="1487"/>
                  <a:pt x="898" y="1487"/>
                </a:cubicBezTo>
                <a:cubicBezTo>
                  <a:pt x="901" y="1490"/>
                  <a:pt x="901" y="1490"/>
                  <a:pt x="901" y="1490"/>
                </a:cubicBezTo>
                <a:cubicBezTo>
                  <a:pt x="904" y="1490"/>
                  <a:pt x="904" y="1490"/>
                  <a:pt x="904" y="1490"/>
                </a:cubicBezTo>
                <a:cubicBezTo>
                  <a:pt x="910" y="1490"/>
                  <a:pt x="910" y="1490"/>
                  <a:pt x="910" y="1490"/>
                </a:cubicBezTo>
                <a:cubicBezTo>
                  <a:pt x="914" y="1488"/>
                  <a:pt x="914" y="1488"/>
                  <a:pt x="914" y="1488"/>
                </a:cubicBezTo>
                <a:cubicBezTo>
                  <a:pt x="913" y="1487"/>
                  <a:pt x="913" y="1487"/>
                  <a:pt x="913" y="1487"/>
                </a:cubicBezTo>
                <a:cubicBezTo>
                  <a:pt x="916" y="1486"/>
                  <a:pt x="916" y="1486"/>
                  <a:pt x="916" y="1486"/>
                </a:cubicBezTo>
                <a:cubicBezTo>
                  <a:pt x="916" y="1484"/>
                  <a:pt x="916" y="1484"/>
                  <a:pt x="916" y="1484"/>
                </a:cubicBezTo>
                <a:cubicBezTo>
                  <a:pt x="916" y="1482"/>
                  <a:pt x="916" y="1482"/>
                  <a:pt x="916" y="1482"/>
                </a:cubicBezTo>
                <a:cubicBezTo>
                  <a:pt x="916" y="1481"/>
                  <a:pt x="916" y="1481"/>
                  <a:pt x="916" y="1481"/>
                </a:cubicBezTo>
                <a:cubicBezTo>
                  <a:pt x="917" y="1480"/>
                  <a:pt x="917" y="1480"/>
                  <a:pt x="917" y="1480"/>
                </a:cubicBezTo>
                <a:cubicBezTo>
                  <a:pt x="915" y="1479"/>
                  <a:pt x="915" y="1479"/>
                  <a:pt x="915" y="1479"/>
                </a:cubicBezTo>
                <a:cubicBezTo>
                  <a:pt x="914" y="1477"/>
                  <a:pt x="914" y="1477"/>
                  <a:pt x="914" y="1477"/>
                </a:cubicBezTo>
                <a:cubicBezTo>
                  <a:pt x="914" y="1475"/>
                  <a:pt x="914" y="1475"/>
                  <a:pt x="914" y="1475"/>
                </a:cubicBezTo>
                <a:cubicBezTo>
                  <a:pt x="914" y="1474"/>
                  <a:pt x="914" y="1474"/>
                  <a:pt x="914" y="1474"/>
                </a:cubicBezTo>
                <a:cubicBezTo>
                  <a:pt x="914" y="1473"/>
                  <a:pt x="914" y="1473"/>
                  <a:pt x="914" y="1473"/>
                </a:cubicBezTo>
                <a:cubicBezTo>
                  <a:pt x="916" y="1471"/>
                  <a:pt x="916" y="1471"/>
                  <a:pt x="916" y="1471"/>
                </a:cubicBezTo>
                <a:cubicBezTo>
                  <a:pt x="916" y="1470"/>
                  <a:pt x="916" y="1470"/>
                  <a:pt x="916" y="1470"/>
                </a:cubicBezTo>
                <a:cubicBezTo>
                  <a:pt x="916" y="1470"/>
                  <a:pt x="916" y="1470"/>
                  <a:pt x="916" y="1470"/>
                </a:cubicBezTo>
                <a:cubicBezTo>
                  <a:pt x="917" y="1469"/>
                  <a:pt x="917" y="1469"/>
                  <a:pt x="917" y="1469"/>
                </a:cubicBezTo>
                <a:cubicBezTo>
                  <a:pt x="916" y="1467"/>
                  <a:pt x="916" y="1467"/>
                  <a:pt x="916" y="1467"/>
                </a:cubicBezTo>
                <a:cubicBezTo>
                  <a:pt x="915" y="1467"/>
                  <a:pt x="915" y="1467"/>
                  <a:pt x="915" y="1467"/>
                </a:cubicBezTo>
                <a:cubicBezTo>
                  <a:pt x="915" y="1466"/>
                  <a:pt x="915" y="1466"/>
                  <a:pt x="915" y="1466"/>
                </a:cubicBezTo>
                <a:cubicBezTo>
                  <a:pt x="914" y="1464"/>
                  <a:pt x="914" y="1464"/>
                  <a:pt x="914" y="1464"/>
                </a:cubicBezTo>
                <a:cubicBezTo>
                  <a:pt x="914" y="1461"/>
                  <a:pt x="914" y="1461"/>
                  <a:pt x="914" y="1461"/>
                </a:cubicBezTo>
                <a:cubicBezTo>
                  <a:pt x="914" y="1460"/>
                  <a:pt x="914" y="1460"/>
                  <a:pt x="914" y="1460"/>
                </a:cubicBezTo>
                <a:cubicBezTo>
                  <a:pt x="914" y="1458"/>
                  <a:pt x="914" y="1458"/>
                  <a:pt x="914" y="1458"/>
                </a:cubicBezTo>
                <a:cubicBezTo>
                  <a:pt x="914" y="1457"/>
                  <a:pt x="914" y="1457"/>
                  <a:pt x="914" y="1457"/>
                </a:cubicBezTo>
                <a:cubicBezTo>
                  <a:pt x="915" y="1458"/>
                  <a:pt x="915" y="1458"/>
                  <a:pt x="915" y="1458"/>
                </a:cubicBezTo>
                <a:cubicBezTo>
                  <a:pt x="916" y="1458"/>
                  <a:pt x="916" y="1458"/>
                  <a:pt x="916" y="1458"/>
                </a:cubicBezTo>
                <a:cubicBezTo>
                  <a:pt x="919" y="1459"/>
                  <a:pt x="919" y="1459"/>
                  <a:pt x="919" y="1459"/>
                </a:cubicBezTo>
                <a:cubicBezTo>
                  <a:pt x="922" y="1461"/>
                  <a:pt x="922" y="1461"/>
                  <a:pt x="922" y="1461"/>
                </a:cubicBezTo>
                <a:cubicBezTo>
                  <a:pt x="923" y="1461"/>
                  <a:pt x="923" y="1461"/>
                  <a:pt x="923" y="1461"/>
                </a:cubicBezTo>
                <a:cubicBezTo>
                  <a:pt x="927" y="1460"/>
                  <a:pt x="927" y="1460"/>
                  <a:pt x="927" y="1460"/>
                </a:cubicBezTo>
                <a:cubicBezTo>
                  <a:pt x="930" y="1461"/>
                  <a:pt x="930" y="1461"/>
                  <a:pt x="930" y="1461"/>
                </a:cubicBezTo>
                <a:cubicBezTo>
                  <a:pt x="934" y="1461"/>
                  <a:pt x="934" y="1461"/>
                  <a:pt x="934" y="1461"/>
                </a:cubicBezTo>
                <a:cubicBezTo>
                  <a:pt x="941" y="1459"/>
                  <a:pt x="941" y="1459"/>
                  <a:pt x="941" y="1459"/>
                </a:cubicBezTo>
                <a:cubicBezTo>
                  <a:pt x="947" y="1456"/>
                  <a:pt x="947" y="1456"/>
                  <a:pt x="947" y="1456"/>
                </a:cubicBezTo>
                <a:cubicBezTo>
                  <a:pt x="948" y="1455"/>
                  <a:pt x="948" y="1455"/>
                  <a:pt x="948" y="1455"/>
                </a:cubicBezTo>
                <a:cubicBezTo>
                  <a:pt x="949" y="1456"/>
                  <a:pt x="949" y="1456"/>
                  <a:pt x="949" y="1456"/>
                </a:cubicBezTo>
                <a:cubicBezTo>
                  <a:pt x="953" y="1455"/>
                  <a:pt x="953" y="1455"/>
                  <a:pt x="953" y="1455"/>
                </a:cubicBezTo>
                <a:cubicBezTo>
                  <a:pt x="958" y="1451"/>
                  <a:pt x="958" y="1451"/>
                  <a:pt x="958" y="1451"/>
                </a:cubicBezTo>
                <a:cubicBezTo>
                  <a:pt x="959" y="1449"/>
                  <a:pt x="959" y="1449"/>
                  <a:pt x="959" y="1449"/>
                </a:cubicBezTo>
                <a:cubicBezTo>
                  <a:pt x="959" y="1447"/>
                  <a:pt x="959" y="1447"/>
                  <a:pt x="959" y="1447"/>
                </a:cubicBezTo>
                <a:cubicBezTo>
                  <a:pt x="960" y="1444"/>
                  <a:pt x="960" y="1444"/>
                  <a:pt x="960" y="1444"/>
                </a:cubicBezTo>
                <a:cubicBezTo>
                  <a:pt x="960" y="1443"/>
                  <a:pt x="960" y="1443"/>
                  <a:pt x="960" y="1443"/>
                </a:cubicBezTo>
                <a:cubicBezTo>
                  <a:pt x="961" y="1444"/>
                  <a:pt x="961" y="1444"/>
                  <a:pt x="961" y="1444"/>
                </a:cubicBezTo>
                <a:cubicBezTo>
                  <a:pt x="961" y="1443"/>
                  <a:pt x="961" y="1443"/>
                  <a:pt x="961" y="1443"/>
                </a:cubicBezTo>
                <a:cubicBezTo>
                  <a:pt x="962" y="1440"/>
                  <a:pt x="962" y="1440"/>
                  <a:pt x="962" y="1440"/>
                </a:cubicBezTo>
                <a:cubicBezTo>
                  <a:pt x="964" y="1437"/>
                  <a:pt x="964" y="1437"/>
                  <a:pt x="964" y="1437"/>
                </a:cubicBezTo>
                <a:cubicBezTo>
                  <a:pt x="965" y="1435"/>
                  <a:pt x="965" y="1435"/>
                  <a:pt x="965" y="1435"/>
                </a:cubicBezTo>
                <a:cubicBezTo>
                  <a:pt x="965" y="1430"/>
                  <a:pt x="965" y="1430"/>
                  <a:pt x="965" y="1430"/>
                </a:cubicBezTo>
                <a:cubicBezTo>
                  <a:pt x="964" y="1429"/>
                  <a:pt x="964" y="1429"/>
                  <a:pt x="964" y="1429"/>
                </a:cubicBezTo>
                <a:cubicBezTo>
                  <a:pt x="964" y="1429"/>
                  <a:pt x="964" y="1429"/>
                  <a:pt x="964" y="1429"/>
                </a:cubicBezTo>
                <a:cubicBezTo>
                  <a:pt x="962" y="1430"/>
                  <a:pt x="962" y="1430"/>
                  <a:pt x="962" y="1430"/>
                </a:cubicBezTo>
                <a:cubicBezTo>
                  <a:pt x="960" y="1430"/>
                  <a:pt x="960" y="1430"/>
                  <a:pt x="960" y="1430"/>
                </a:cubicBezTo>
                <a:cubicBezTo>
                  <a:pt x="957" y="1428"/>
                  <a:pt x="957" y="1428"/>
                  <a:pt x="957" y="1428"/>
                </a:cubicBezTo>
                <a:cubicBezTo>
                  <a:pt x="956" y="1425"/>
                  <a:pt x="956" y="1425"/>
                  <a:pt x="956" y="1425"/>
                </a:cubicBezTo>
                <a:cubicBezTo>
                  <a:pt x="956" y="1424"/>
                  <a:pt x="956" y="1424"/>
                  <a:pt x="956" y="1424"/>
                </a:cubicBezTo>
                <a:cubicBezTo>
                  <a:pt x="959" y="1419"/>
                  <a:pt x="959" y="1419"/>
                  <a:pt x="959" y="1419"/>
                </a:cubicBezTo>
                <a:cubicBezTo>
                  <a:pt x="959" y="1417"/>
                  <a:pt x="959" y="1417"/>
                  <a:pt x="959" y="1417"/>
                </a:cubicBezTo>
                <a:cubicBezTo>
                  <a:pt x="958" y="1415"/>
                  <a:pt x="958" y="1415"/>
                  <a:pt x="958" y="1415"/>
                </a:cubicBezTo>
                <a:cubicBezTo>
                  <a:pt x="952" y="1411"/>
                  <a:pt x="952" y="1411"/>
                  <a:pt x="952" y="1411"/>
                </a:cubicBezTo>
                <a:cubicBezTo>
                  <a:pt x="948" y="1410"/>
                  <a:pt x="948" y="1410"/>
                  <a:pt x="948" y="1410"/>
                </a:cubicBezTo>
                <a:cubicBezTo>
                  <a:pt x="944" y="1406"/>
                  <a:pt x="944" y="1406"/>
                  <a:pt x="944" y="1406"/>
                </a:cubicBezTo>
                <a:cubicBezTo>
                  <a:pt x="943" y="1405"/>
                  <a:pt x="943" y="1405"/>
                  <a:pt x="943" y="1405"/>
                </a:cubicBezTo>
                <a:cubicBezTo>
                  <a:pt x="943" y="1404"/>
                  <a:pt x="943" y="1404"/>
                  <a:pt x="943" y="1404"/>
                </a:cubicBezTo>
                <a:cubicBezTo>
                  <a:pt x="943" y="1402"/>
                  <a:pt x="943" y="1402"/>
                  <a:pt x="943" y="1402"/>
                </a:cubicBezTo>
                <a:cubicBezTo>
                  <a:pt x="942" y="1401"/>
                  <a:pt x="942" y="1401"/>
                  <a:pt x="942" y="1401"/>
                </a:cubicBezTo>
                <a:cubicBezTo>
                  <a:pt x="943" y="1400"/>
                  <a:pt x="943" y="1400"/>
                  <a:pt x="943" y="1400"/>
                </a:cubicBezTo>
                <a:cubicBezTo>
                  <a:pt x="942" y="1396"/>
                  <a:pt x="942" y="1396"/>
                  <a:pt x="942" y="1396"/>
                </a:cubicBezTo>
                <a:cubicBezTo>
                  <a:pt x="942" y="1392"/>
                  <a:pt x="942" y="1392"/>
                  <a:pt x="942" y="1392"/>
                </a:cubicBezTo>
                <a:cubicBezTo>
                  <a:pt x="942" y="1392"/>
                  <a:pt x="942" y="1392"/>
                  <a:pt x="942" y="1392"/>
                </a:cubicBezTo>
                <a:cubicBezTo>
                  <a:pt x="942" y="1396"/>
                  <a:pt x="942" y="1396"/>
                  <a:pt x="942" y="1396"/>
                </a:cubicBezTo>
                <a:cubicBezTo>
                  <a:pt x="944" y="1400"/>
                  <a:pt x="944" y="1400"/>
                  <a:pt x="944" y="1400"/>
                </a:cubicBezTo>
                <a:cubicBezTo>
                  <a:pt x="947" y="1404"/>
                  <a:pt x="947" y="1404"/>
                  <a:pt x="947" y="1404"/>
                </a:cubicBezTo>
                <a:cubicBezTo>
                  <a:pt x="948" y="1404"/>
                  <a:pt x="948" y="1404"/>
                  <a:pt x="948" y="1404"/>
                </a:cubicBezTo>
                <a:cubicBezTo>
                  <a:pt x="951" y="1407"/>
                  <a:pt x="951" y="1407"/>
                  <a:pt x="951" y="1407"/>
                </a:cubicBezTo>
                <a:cubicBezTo>
                  <a:pt x="952" y="1408"/>
                  <a:pt x="952" y="1408"/>
                  <a:pt x="952" y="1408"/>
                </a:cubicBezTo>
                <a:cubicBezTo>
                  <a:pt x="957" y="1407"/>
                  <a:pt x="957" y="1407"/>
                  <a:pt x="957" y="1407"/>
                </a:cubicBezTo>
                <a:cubicBezTo>
                  <a:pt x="959" y="1407"/>
                  <a:pt x="959" y="1407"/>
                  <a:pt x="959" y="1407"/>
                </a:cubicBezTo>
                <a:cubicBezTo>
                  <a:pt x="962" y="1409"/>
                  <a:pt x="962" y="1409"/>
                  <a:pt x="962" y="1409"/>
                </a:cubicBezTo>
                <a:cubicBezTo>
                  <a:pt x="963" y="1409"/>
                  <a:pt x="963" y="1409"/>
                  <a:pt x="963" y="1409"/>
                </a:cubicBezTo>
                <a:cubicBezTo>
                  <a:pt x="965" y="1409"/>
                  <a:pt x="965" y="1409"/>
                  <a:pt x="965" y="1409"/>
                </a:cubicBezTo>
                <a:cubicBezTo>
                  <a:pt x="965" y="1410"/>
                  <a:pt x="965" y="1410"/>
                  <a:pt x="965" y="1410"/>
                </a:cubicBezTo>
                <a:cubicBezTo>
                  <a:pt x="965" y="1411"/>
                  <a:pt x="965" y="1411"/>
                  <a:pt x="965" y="1411"/>
                </a:cubicBezTo>
                <a:cubicBezTo>
                  <a:pt x="965" y="1412"/>
                  <a:pt x="965" y="1412"/>
                  <a:pt x="965" y="1412"/>
                </a:cubicBezTo>
                <a:cubicBezTo>
                  <a:pt x="967" y="1412"/>
                  <a:pt x="967" y="1412"/>
                  <a:pt x="967" y="1412"/>
                </a:cubicBezTo>
                <a:cubicBezTo>
                  <a:pt x="969" y="1410"/>
                  <a:pt x="969" y="1410"/>
                  <a:pt x="969" y="1410"/>
                </a:cubicBezTo>
                <a:cubicBezTo>
                  <a:pt x="972" y="1410"/>
                  <a:pt x="972" y="1410"/>
                  <a:pt x="972" y="1410"/>
                </a:cubicBezTo>
                <a:cubicBezTo>
                  <a:pt x="974" y="1411"/>
                  <a:pt x="974" y="1411"/>
                  <a:pt x="974" y="1411"/>
                </a:cubicBezTo>
                <a:cubicBezTo>
                  <a:pt x="975" y="1411"/>
                  <a:pt x="975" y="1411"/>
                  <a:pt x="975" y="1411"/>
                </a:cubicBezTo>
                <a:cubicBezTo>
                  <a:pt x="976" y="1411"/>
                  <a:pt x="976" y="1411"/>
                  <a:pt x="976" y="1411"/>
                </a:cubicBezTo>
                <a:cubicBezTo>
                  <a:pt x="978" y="1412"/>
                  <a:pt x="978" y="1412"/>
                  <a:pt x="978" y="1412"/>
                </a:cubicBezTo>
                <a:cubicBezTo>
                  <a:pt x="979" y="1412"/>
                  <a:pt x="979" y="1412"/>
                  <a:pt x="979" y="1412"/>
                </a:cubicBezTo>
                <a:cubicBezTo>
                  <a:pt x="980" y="1411"/>
                  <a:pt x="980" y="1411"/>
                  <a:pt x="980" y="1411"/>
                </a:cubicBezTo>
                <a:cubicBezTo>
                  <a:pt x="981" y="1410"/>
                  <a:pt x="981" y="1410"/>
                  <a:pt x="981" y="1410"/>
                </a:cubicBezTo>
                <a:cubicBezTo>
                  <a:pt x="981" y="1410"/>
                  <a:pt x="981" y="1410"/>
                  <a:pt x="981" y="1410"/>
                </a:cubicBezTo>
                <a:cubicBezTo>
                  <a:pt x="982" y="1410"/>
                  <a:pt x="982" y="1410"/>
                  <a:pt x="982" y="1410"/>
                </a:cubicBezTo>
                <a:cubicBezTo>
                  <a:pt x="986" y="1409"/>
                  <a:pt x="986" y="1409"/>
                  <a:pt x="986" y="1409"/>
                </a:cubicBezTo>
                <a:cubicBezTo>
                  <a:pt x="988" y="1406"/>
                  <a:pt x="988" y="1406"/>
                  <a:pt x="988" y="1406"/>
                </a:cubicBezTo>
                <a:cubicBezTo>
                  <a:pt x="989" y="1405"/>
                  <a:pt x="989" y="1405"/>
                  <a:pt x="989" y="1405"/>
                </a:cubicBezTo>
                <a:cubicBezTo>
                  <a:pt x="988" y="1405"/>
                  <a:pt x="988" y="1405"/>
                  <a:pt x="988" y="1405"/>
                </a:cubicBezTo>
                <a:cubicBezTo>
                  <a:pt x="989" y="1403"/>
                  <a:pt x="989" y="1403"/>
                  <a:pt x="989" y="1403"/>
                </a:cubicBezTo>
                <a:cubicBezTo>
                  <a:pt x="991" y="1401"/>
                  <a:pt x="991" y="1401"/>
                  <a:pt x="991" y="1401"/>
                </a:cubicBezTo>
                <a:cubicBezTo>
                  <a:pt x="991" y="1398"/>
                  <a:pt x="991" y="1398"/>
                  <a:pt x="991" y="1398"/>
                </a:cubicBezTo>
                <a:cubicBezTo>
                  <a:pt x="993" y="1397"/>
                  <a:pt x="993" y="1397"/>
                  <a:pt x="993" y="1397"/>
                </a:cubicBezTo>
                <a:cubicBezTo>
                  <a:pt x="994" y="1396"/>
                  <a:pt x="994" y="1396"/>
                  <a:pt x="994" y="1396"/>
                </a:cubicBezTo>
                <a:cubicBezTo>
                  <a:pt x="998" y="1393"/>
                  <a:pt x="998" y="1393"/>
                  <a:pt x="998" y="1393"/>
                </a:cubicBezTo>
                <a:cubicBezTo>
                  <a:pt x="999" y="1390"/>
                  <a:pt x="999" y="1390"/>
                  <a:pt x="999" y="1390"/>
                </a:cubicBezTo>
                <a:cubicBezTo>
                  <a:pt x="1001" y="1383"/>
                  <a:pt x="1001" y="1383"/>
                  <a:pt x="1001" y="1383"/>
                </a:cubicBezTo>
                <a:cubicBezTo>
                  <a:pt x="1002" y="1378"/>
                  <a:pt x="1002" y="1378"/>
                  <a:pt x="1002" y="1378"/>
                </a:cubicBezTo>
                <a:cubicBezTo>
                  <a:pt x="1003" y="1377"/>
                  <a:pt x="1003" y="1377"/>
                  <a:pt x="1003" y="1377"/>
                </a:cubicBezTo>
                <a:cubicBezTo>
                  <a:pt x="1002" y="1376"/>
                  <a:pt x="1002" y="1376"/>
                  <a:pt x="1002" y="1376"/>
                </a:cubicBezTo>
                <a:cubicBezTo>
                  <a:pt x="1000" y="1373"/>
                  <a:pt x="1000" y="1373"/>
                  <a:pt x="1000" y="1373"/>
                </a:cubicBezTo>
                <a:cubicBezTo>
                  <a:pt x="1001" y="1371"/>
                  <a:pt x="1001" y="1371"/>
                  <a:pt x="1001" y="1371"/>
                </a:cubicBezTo>
                <a:cubicBezTo>
                  <a:pt x="1003" y="1371"/>
                  <a:pt x="1003" y="1371"/>
                  <a:pt x="1003" y="1371"/>
                </a:cubicBezTo>
                <a:cubicBezTo>
                  <a:pt x="1003" y="1369"/>
                  <a:pt x="1003" y="1369"/>
                  <a:pt x="1003" y="1369"/>
                </a:cubicBezTo>
                <a:cubicBezTo>
                  <a:pt x="1004" y="1367"/>
                  <a:pt x="1004" y="1367"/>
                  <a:pt x="1004" y="1367"/>
                </a:cubicBezTo>
                <a:cubicBezTo>
                  <a:pt x="1004" y="1366"/>
                  <a:pt x="1004" y="1366"/>
                  <a:pt x="1004" y="1366"/>
                </a:cubicBezTo>
                <a:cubicBezTo>
                  <a:pt x="1005" y="1367"/>
                  <a:pt x="1005" y="1367"/>
                  <a:pt x="1005" y="1367"/>
                </a:cubicBezTo>
                <a:cubicBezTo>
                  <a:pt x="1007" y="1367"/>
                  <a:pt x="1007" y="1367"/>
                  <a:pt x="1007" y="1367"/>
                </a:cubicBezTo>
                <a:cubicBezTo>
                  <a:pt x="1008" y="1365"/>
                  <a:pt x="1008" y="1365"/>
                  <a:pt x="1008" y="1365"/>
                </a:cubicBezTo>
                <a:cubicBezTo>
                  <a:pt x="1009" y="1363"/>
                  <a:pt x="1009" y="1363"/>
                  <a:pt x="1009" y="1363"/>
                </a:cubicBezTo>
                <a:cubicBezTo>
                  <a:pt x="1009" y="1362"/>
                  <a:pt x="1009" y="1362"/>
                  <a:pt x="1009" y="1362"/>
                </a:cubicBezTo>
                <a:cubicBezTo>
                  <a:pt x="1009" y="1360"/>
                  <a:pt x="1009" y="1360"/>
                  <a:pt x="1009" y="1360"/>
                </a:cubicBezTo>
                <a:cubicBezTo>
                  <a:pt x="1010" y="1359"/>
                  <a:pt x="1010" y="1359"/>
                  <a:pt x="1010" y="1359"/>
                </a:cubicBezTo>
                <a:cubicBezTo>
                  <a:pt x="1011" y="1359"/>
                  <a:pt x="1011" y="1359"/>
                  <a:pt x="1011" y="1359"/>
                </a:cubicBezTo>
                <a:cubicBezTo>
                  <a:pt x="1012" y="1357"/>
                  <a:pt x="1012" y="1357"/>
                  <a:pt x="1012" y="1357"/>
                </a:cubicBezTo>
                <a:cubicBezTo>
                  <a:pt x="1011" y="1356"/>
                  <a:pt x="1011" y="1356"/>
                  <a:pt x="1011" y="1356"/>
                </a:cubicBezTo>
                <a:cubicBezTo>
                  <a:pt x="1010" y="1354"/>
                  <a:pt x="1010" y="1354"/>
                  <a:pt x="1010" y="1354"/>
                </a:cubicBezTo>
                <a:cubicBezTo>
                  <a:pt x="1010" y="1351"/>
                  <a:pt x="1010" y="1351"/>
                  <a:pt x="1010" y="1351"/>
                </a:cubicBezTo>
                <a:cubicBezTo>
                  <a:pt x="1010" y="1350"/>
                  <a:pt x="1010" y="1350"/>
                  <a:pt x="1010" y="1350"/>
                </a:cubicBezTo>
                <a:cubicBezTo>
                  <a:pt x="1011" y="1351"/>
                  <a:pt x="1011" y="1351"/>
                  <a:pt x="1011" y="1351"/>
                </a:cubicBezTo>
                <a:cubicBezTo>
                  <a:pt x="1012" y="1353"/>
                  <a:pt x="1012" y="1353"/>
                  <a:pt x="1012" y="1353"/>
                </a:cubicBezTo>
                <a:cubicBezTo>
                  <a:pt x="1014" y="1356"/>
                  <a:pt x="1014" y="1356"/>
                  <a:pt x="1014" y="1356"/>
                </a:cubicBezTo>
                <a:cubicBezTo>
                  <a:pt x="1015" y="1356"/>
                  <a:pt x="1015" y="1356"/>
                  <a:pt x="1015" y="1356"/>
                </a:cubicBezTo>
                <a:cubicBezTo>
                  <a:pt x="1016" y="1355"/>
                  <a:pt x="1016" y="1355"/>
                  <a:pt x="1016" y="1355"/>
                </a:cubicBezTo>
                <a:cubicBezTo>
                  <a:pt x="1017" y="1356"/>
                  <a:pt x="1017" y="1356"/>
                  <a:pt x="1017" y="1356"/>
                </a:cubicBezTo>
                <a:cubicBezTo>
                  <a:pt x="1017" y="1358"/>
                  <a:pt x="1017" y="1358"/>
                  <a:pt x="1017" y="1358"/>
                </a:cubicBezTo>
                <a:cubicBezTo>
                  <a:pt x="1016" y="1358"/>
                  <a:pt x="1016" y="1358"/>
                  <a:pt x="1016" y="1358"/>
                </a:cubicBezTo>
                <a:cubicBezTo>
                  <a:pt x="1015" y="1361"/>
                  <a:pt x="1015" y="1361"/>
                  <a:pt x="1015" y="1361"/>
                </a:cubicBezTo>
                <a:cubicBezTo>
                  <a:pt x="1013" y="1365"/>
                  <a:pt x="1013" y="1365"/>
                  <a:pt x="1013" y="1365"/>
                </a:cubicBezTo>
                <a:cubicBezTo>
                  <a:pt x="1011" y="1365"/>
                  <a:pt x="1011" y="1365"/>
                  <a:pt x="1011" y="1365"/>
                </a:cubicBezTo>
                <a:cubicBezTo>
                  <a:pt x="1011" y="1368"/>
                  <a:pt x="1011" y="1368"/>
                  <a:pt x="1011" y="1368"/>
                </a:cubicBezTo>
                <a:cubicBezTo>
                  <a:pt x="1010" y="1369"/>
                  <a:pt x="1010" y="1369"/>
                  <a:pt x="1010" y="1369"/>
                </a:cubicBezTo>
                <a:cubicBezTo>
                  <a:pt x="1009" y="1369"/>
                  <a:pt x="1009" y="1369"/>
                  <a:pt x="1009" y="1369"/>
                </a:cubicBezTo>
                <a:cubicBezTo>
                  <a:pt x="1007" y="1370"/>
                  <a:pt x="1007" y="1370"/>
                  <a:pt x="1007" y="1370"/>
                </a:cubicBezTo>
                <a:cubicBezTo>
                  <a:pt x="1006" y="1372"/>
                  <a:pt x="1006" y="1372"/>
                  <a:pt x="1006" y="1372"/>
                </a:cubicBezTo>
                <a:cubicBezTo>
                  <a:pt x="1005" y="1373"/>
                  <a:pt x="1005" y="1373"/>
                  <a:pt x="1005" y="1373"/>
                </a:cubicBezTo>
                <a:cubicBezTo>
                  <a:pt x="1004" y="1373"/>
                  <a:pt x="1004" y="1373"/>
                  <a:pt x="1004" y="1373"/>
                </a:cubicBezTo>
                <a:cubicBezTo>
                  <a:pt x="1003" y="1374"/>
                  <a:pt x="1003" y="1374"/>
                  <a:pt x="1003" y="1374"/>
                </a:cubicBezTo>
                <a:cubicBezTo>
                  <a:pt x="1003" y="1375"/>
                  <a:pt x="1003" y="1375"/>
                  <a:pt x="1003" y="1375"/>
                </a:cubicBezTo>
                <a:cubicBezTo>
                  <a:pt x="1005" y="1375"/>
                  <a:pt x="1005" y="1375"/>
                  <a:pt x="1005" y="1375"/>
                </a:cubicBezTo>
                <a:cubicBezTo>
                  <a:pt x="1011" y="1370"/>
                  <a:pt x="1011" y="1370"/>
                  <a:pt x="1011" y="1370"/>
                </a:cubicBezTo>
                <a:cubicBezTo>
                  <a:pt x="1015" y="1367"/>
                  <a:pt x="1015" y="1367"/>
                  <a:pt x="1015" y="1367"/>
                </a:cubicBezTo>
                <a:cubicBezTo>
                  <a:pt x="1019" y="1359"/>
                  <a:pt x="1019" y="1359"/>
                  <a:pt x="1019" y="1359"/>
                </a:cubicBezTo>
                <a:cubicBezTo>
                  <a:pt x="1021" y="1355"/>
                  <a:pt x="1021" y="1355"/>
                  <a:pt x="1021" y="1355"/>
                </a:cubicBezTo>
                <a:cubicBezTo>
                  <a:pt x="1023" y="1349"/>
                  <a:pt x="1023" y="1349"/>
                  <a:pt x="1023" y="1349"/>
                </a:cubicBezTo>
                <a:cubicBezTo>
                  <a:pt x="1028" y="1341"/>
                  <a:pt x="1028" y="1341"/>
                  <a:pt x="1028" y="1341"/>
                </a:cubicBezTo>
                <a:cubicBezTo>
                  <a:pt x="1032" y="1335"/>
                  <a:pt x="1032" y="1335"/>
                  <a:pt x="1032" y="1335"/>
                </a:cubicBezTo>
                <a:cubicBezTo>
                  <a:pt x="1033" y="1334"/>
                  <a:pt x="1033" y="1334"/>
                  <a:pt x="1033" y="1334"/>
                </a:cubicBezTo>
                <a:cubicBezTo>
                  <a:pt x="1032" y="1333"/>
                  <a:pt x="1032" y="1333"/>
                  <a:pt x="1032" y="1333"/>
                </a:cubicBezTo>
                <a:cubicBezTo>
                  <a:pt x="1033" y="1332"/>
                  <a:pt x="1033" y="1332"/>
                  <a:pt x="1033" y="1332"/>
                </a:cubicBezTo>
                <a:cubicBezTo>
                  <a:pt x="1034" y="1331"/>
                  <a:pt x="1034" y="1331"/>
                  <a:pt x="1034" y="1331"/>
                </a:cubicBezTo>
                <a:cubicBezTo>
                  <a:pt x="1034" y="1329"/>
                  <a:pt x="1034" y="1329"/>
                  <a:pt x="1034" y="1329"/>
                </a:cubicBezTo>
                <a:cubicBezTo>
                  <a:pt x="1036" y="1328"/>
                  <a:pt x="1036" y="1328"/>
                  <a:pt x="1036" y="1328"/>
                </a:cubicBezTo>
                <a:cubicBezTo>
                  <a:pt x="1035" y="1326"/>
                  <a:pt x="1035" y="1326"/>
                  <a:pt x="1035" y="1326"/>
                </a:cubicBezTo>
                <a:cubicBezTo>
                  <a:pt x="1036" y="1325"/>
                  <a:pt x="1036" y="1325"/>
                  <a:pt x="1036" y="1325"/>
                </a:cubicBezTo>
                <a:cubicBezTo>
                  <a:pt x="1035" y="1325"/>
                  <a:pt x="1035" y="1325"/>
                  <a:pt x="1035" y="1325"/>
                </a:cubicBezTo>
                <a:cubicBezTo>
                  <a:pt x="1034" y="1324"/>
                  <a:pt x="1034" y="1324"/>
                  <a:pt x="1034" y="1324"/>
                </a:cubicBezTo>
                <a:cubicBezTo>
                  <a:pt x="1035" y="1322"/>
                  <a:pt x="1035" y="1322"/>
                  <a:pt x="1035" y="1322"/>
                </a:cubicBezTo>
                <a:cubicBezTo>
                  <a:pt x="1033" y="1319"/>
                  <a:pt x="1033" y="1319"/>
                  <a:pt x="1033" y="1319"/>
                </a:cubicBezTo>
                <a:cubicBezTo>
                  <a:pt x="1033" y="1318"/>
                  <a:pt x="1033" y="1318"/>
                  <a:pt x="1033" y="1318"/>
                </a:cubicBezTo>
                <a:cubicBezTo>
                  <a:pt x="1033" y="1317"/>
                  <a:pt x="1033" y="1317"/>
                  <a:pt x="1033" y="1317"/>
                </a:cubicBezTo>
                <a:cubicBezTo>
                  <a:pt x="1033" y="1315"/>
                  <a:pt x="1033" y="1315"/>
                  <a:pt x="1033" y="1315"/>
                </a:cubicBezTo>
                <a:cubicBezTo>
                  <a:pt x="1032" y="1312"/>
                  <a:pt x="1032" y="1312"/>
                  <a:pt x="1032" y="1312"/>
                </a:cubicBezTo>
                <a:cubicBezTo>
                  <a:pt x="1031" y="1309"/>
                  <a:pt x="1031" y="1309"/>
                  <a:pt x="1031" y="1309"/>
                </a:cubicBezTo>
                <a:cubicBezTo>
                  <a:pt x="1032" y="1309"/>
                  <a:pt x="1032" y="1309"/>
                  <a:pt x="1032" y="1309"/>
                </a:cubicBezTo>
                <a:cubicBezTo>
                  <a:pt x="1034" y="1308"/>
                  <a:pt x="1034" y="1308"/>
                  <a:pt x="1034" y="1308"/>
                </a:cubicBezTo>
                <a:cubicBezTo>
                  <a:pt x="1034" y="1306"/>
                  <a:pt x="1034" y="1306"/>
                  <a:pt x="1034" y="1306"/>
                </a:cubicBezTo>
                <a:cubicBezTo>
                  <a:pt x="1032" y="1306"/>
                  <a:pt x="1032" y="1306"/>
                  <a:pt x="1032" y="1306"/>
                </a:cubicBezTo>
                <a:cubicBezTo>
                  <a:pt x="1035" y="1305"/>
                  <a:pt x="1035" y="1305"/>
                  <a:pt x="1035" y="1305"/>
                </a:cubicBezTo>
                <a:cubicBezTo>
                  <a:pt x="1035" y="1303"/>
                  <a:pt x="1035" y="1303"/>
                  <a:pt x="1035" y="1303"/>
                </a:cubicBezTo>
                <a:cubicBezTo>
                  <a:pt x="1032" y="1302"/>
                  <a:pt x="1032" y="1302"/>
                  <a:pt x="1032" y="1302"/>
                </a:cubicBezTo>
                <a:cubicBezTo>
                  <a:pt x="1034" y="1301"/>
                  <a:pt x="1034" y="1301"/>
                  <a:pt x="1034" y="1301"/>
                </a:cubicBezTo>
                <a:cubicBezTo>
                  <a:pt x="1036" y="1300"/>
                  <a:pt x="1036" y="1300"/>
                  <a:pt x="1036" y="1300"/>
                </a:cubicBezTo>
                <a:cubicBezTo>
                  <a:pt x="1037" y="1300"/>
                  <a:pt x="1037" y="1300"/>
                  <a:pt x="1037" y="1300"/>
                </a:cubicBezTo>
                <a:cubicBezTo>
                  <a:pt x="1040" y="1297"/>
                  <a:pt x="1040" y="1297"/>
                  <a:pt x="1040" y="1297"/>
                </a:cubicBezTo>
                <a:cubicBezTo>
                  <a:pt x="1042" y="1296"/>
                  <a:pt x="1042" y="1296"/>
                  <a:pt x="1042" y="1296"/>
                </a:cubicBezTo>
                <a:cubicBezTo>
                  <a:pt x="1042" y="1295"/>
                  <a:pt x="1042" y="1295"/>
                  <a:pt x="1042" y="1295"/>
                </a:cubicBezTo>
                <a:cubicBezTo>
                  <a:pt x="1044" y="1293"/>
                  <a:pt x="1044" y="1293"/>
                  <a:pt x="1044" y="1293"/>
                </a:cubicBezTo>
                <a:cubicBezTo>
                  <a:pt x="1048" y="1291"/>
                  <a:pt x="1048" y="1291"/>
                  <a:pt x="1048" y="1291"/>
                </a:cubicBezTo>
                <a:cubicBezTo>
                  <a:pt x="1052" y="1286"/>
                  <a:pt x="1052" y="1286"/>
                  <a:pt x="1052" y="1286"/>
                </a:cubicBezTo>
                <a:cubicBezTo>
                  <a:pt x="1055" y="1286"/>
                  <a:pt x="1055" y="1286"/>
                  <a:pt x="1055" y="1286"/>
                </a:cubicBezTo>
                <a:cubicBezTo>
                  <a:pt x="1057" y="1284"/>
                  <a:pt x="1057" y="1284"/>
                  <a:pt x="1057" y="1284"/>
                </a:cubicBezTo>
                <a:cubicBezTo>
                  <a:pt x="1060" y="1282"/>
                  <a:pt x="1060" y="1282"/>
                  <a:pt x="1060" y="1282"/>
                </a:cubicBezTo>
                <a:cubicBezTo>
                  <a:pt x="1062" y="1282"/>
                  <a:pt x="1062" y="1282"/>
                  <a:pt x="1062" y="1282"/>
                </a:cubicBezTo>
                <a:cubicBezTo>
                  <a:pt x="1063" y="1283"/>
                  <a:pt x="1063" y="1283"/>
                  <a:pt x="1063" y="1283"/>
                </a:cubicBezTo>
                <a:cubicBezTo>
                  <a:pt x="1064" y="1283"/>
                  <a:pt x="1064" y="1283"/>
                  <a:pt x="1064" y="1283"/>
                </a:cubicBezTo>
                <a:cubicBezTo>
                  <a:pt x="1065" y="1282"/>
                  <a:pt x="1065" y="1282"/>
                  <a:pt x="1065" y="1282"/>
                </a:cubicBezTo>
                <a:cubicBezTo>
                  <a:pt x="1066" y="1279"/>
                  <a:pt x="1066" y="1279"/>
                  <a:pt x="1066" y="1279"/>
                </a:cubicBezTo>
                <a:cubicBezTo>
                  <a:pt x="1070" y="1276"/>
                  <a:pt x="1070" y="1276"/>
                  <a:pt x="1070" y="1276"/>
                </a:cubicBezTo>
                <a:cubicBezTo>
                  <a:pt x="1072" y="1276"/>
                  <a:pt x="1072" y="1276"/>
                  <a:pt x="1072" y="1276"/>
                </a:cubicBezTo>
                <a:cubicBezTo>
                  <a:pt x="1072" y="1275"/>
                  <a:pt x="1072" y="1275"/>
                  <a:pt x="1072" y="1275"/>
                </a:cubicBezTo>
                <a:cubicBezTo>
                  <a:pt x="1071" y="1275"/>
                  <a:pt x="1071" y="1275"/>
                  <a:pt x="1071" y="1275"/>
                </a:cubicBezTo>
                <a:cubicBezTo>
                  <a:pt x="1070" y="1274"/>
                  <a:pt x="1070" y="1274"/>
                  <a:pt x="1070" y="1274"/>
                </a:cubicBezTo>
                <a:cubicBezTo>
                  <a:pt x="1069" y="1273"/>
                  <a:pt x="1069" y="1273"/>
                  <a:pt x="1069" y="1273"/>
                </a:cubicBezTo>
                <a:cubicBezTo>
                  <a:pt x="1070" y="1273"/>
                  <a:pt x="1070" y="1273"/>
                  <a:pt x="1070" y="1273"/>
                </a:cubicBezTo>
                <a:cubicBezTo>
                  <a:pt x="1073" y="1271"/>
                  <a:pt x="1073" y="1271"/>
                  <a:pt x="1073" y="1271"/>
                </a:cubicBezTo>
                <a:cubicBezTo>
                  <a:pt x="1075" y="1271"/>
                  <a:pt x="1075" y="1271"/>
                  <a:pt x="1075" y="1271"/>
                </a:cubicBezTo>
                <a:cubicBezTo>
                  <a:pt x="1076" y="1271"/>
                  <a:pt x="1076" y="1271"/>
                  <a:pt x="1076" y="1271"/>
                </a:cubicBezTo>
                <a:cubicBezTo>
                  <a:pt x="1078" y="1270"/>
                  <a:pt x="1078" y="1270"/>
                  <a:pt x="1078" y="1270"/>
                </a:cubicBezTo>
                <a:cubicBezTo>
                  <a:pt x="1079" y="1270"/>
                  <a:pt x="1079" y="1270"/>
                  <a:pt x="1079" y="1270"/>
                </a:cubicBezTo>
                <a:cubicBezTo>
                  <a:pt x="1079" y="1271"/>
                  <a:pt x="1079" y="1271"/>
                  <a:pt x="1079" y="1271"/>
                </a:cubicBezTo>
                <a:cubicBezTo>
                  <a:pt x="1077" y="1273"/>
                  <a:pt x="1077" y="1273"/>
                  <a:pt x="1077" y="1273"/>
                </a:cubicBezTo>
                <a:cubicBezTo>
                  <a:pt x="1074" y="1273"/>
                  <a:pt x="1074" y="1273"/>
                  <a:pt x="1074" y="1273"/>
                </a:cubicBezTo>
                <a:cubicBezTo>
                  <a:pt x="1074" y="1274"/>
                  <a:pt x="1074" y="1274"/>
                  <a:pt x="1074" y="1274"/>
                </a:cubicBezTo>
                <a:cubicBezTo>
                  <a:pt x="1075" y="1274"/>
                  <a:pt x="1075" y="1274"/>
                  <a:pt x="1075" y="1274"/>
                </a:cubicBezTo>
                <a:cubicBezTo>
                  <a:pt x="1078" y="1273"/>
                  <a:pt x="1078" y="1273"/>
                  <a:pt x="1078" y="1273"/>
                </a:cubicBezTo>
                <a:cubicBezTo>
                  <a:pt x="1083" y="1271"/>
                  <a:pt x="1083" y="1271"/>
                  <a:pt x="1083" y="1271"/>
                </a:cubicBezTo>
                <a:cubicBezTo>
                  <a:pt x="1083" y="1270"/>
                  <a:pt x="1083" y="1270"/>
                  <a:pt x="1083" y="1270"/>
                </a:cubicBezTo>
                <a:cubicBezTo>
                  <a:pt x="1084" y="1269"/>
                  <a:pt x="1084" y="1269"/>
                  <a:pt x="1084" y="1269"/>
                </a:cubicBezTo>
                <a:cubicBezTo>
                  <a:pt x="1085" y="1269"/>
                  <a:pt x="1085" y="1269"/>
                  <a:pt x="1085" y="1269"/>
                </a:cubicBezTo>
                <a:cubicBezTo>
                  <a:pt x="1085" y="1271"/>
                  <a:pt x="1085" y="1271"/>
                  <a:pt x="1085" y="1271"/>
                </a:cubicBezTo>
                <a:cubicBezTo>
                  <a:pt x="1085" y="1271"/>
                  <a:pt x="1085" y="1272"/>
                  <a:pt x="1085" y="1272"/>
                </a:cubicBezTo>
                <a:cubicBezTo>
                  <a:pt x="1085" y="1272"/>
                  <a:pt x="1088" y="1273"/>
                  <a:pt x="1088" y="1273"/>
                </a:cubicBezTo>
                <a:cubicBezTo>
                  <a:pt x="1090" y="1272"/>
                  <a:pt x="1090" y="1272"/>
                  <a:pt x="1090" y="1272"/>
                </a:cubicBezTo>
                <a:cubicBezTo>
                  <a:pt x="1092" y="1272"/>
                  <a:pt x="1092" y="1272"/>
                  <a:pt x="1092" y="1272"/>
                </a:cubicBezTo>
                <a:cubicBezTo>
                  <a:pt x="1096" y="1272"/>
                  <a:pt x="1096" y="1272"/>
                  <a:pt x="1096" y="1272"/>
                </a:cubicBezTo>
                <a:cubicBezTo>
                  <a:pt x="1098" y="1271"/>
                  <a:pt x="1098" y="1271"/>
                  <a:pt x="1098" y="1271"/>
                </a:cubicBezTo>
                <a:cubicBezTo>
                  <a:pt x="1098" y="1270"/>
                  <a:pt x="1098" y="1270"/>
                  <a:pt x="1098" y="1270"/>
                </a:cubicBezTo>
                <a:cubicBezTo>
                  <a:pt x="1097" y="1269"/>
                  <a:pt x="1097" y="1269"/>
                  <a:pt x="1097" y="1269"/>
                </a:cubicBezTo>
                <a:cubicBezTo>
                  <a:pt x="1098" y="1268"/>
                  <a:pt x="1098" y="1268"/>
                  <a:pt x="1098" y="1268"/>
                </a:cubicBezTo>
                <a:cubicBezTo>
                  <a:pt x="1102" y="1265"/>
                  <a:pt x="1102" y="1265"/>
                  <a:pt x="1102" y="1265"/>
                </a:cubicBezTo>
                <a:cubicBezTo>
                  <a:pt x="1106" y="1264"/>
                  <a:pt x="1106" y="1264"/>
                  <a:pt x="1106" y="1264"/>
                </a:cubicBezTo>
                <a:cubicBezTo>
                  <a:pt x="1108" y="1263"/>
                  <a:pt x="1108" y="1263"/>
                  <a:pt x="1108" y="1263"/>
                </a:cubicBezTo>
                <a:cubicBezTo>
                  <a:pt x="1109" y="1261"/>
                  <a:pt x="1109" y="1261"/>
                  <a:pt x="1109" y="1261"/>
                </a:cubicBezTo>
                <a:cubicBezTo>
                  <a:pt x="1108" y="1261"/>
                  <a:pt x="1108" y="1261"/>
                  <a:pt x="1108" y="1261"/>
                </a:cubicBezTo>
                <a:cubicBezTo>
                  <a:pt x="1106" y="1257"/>
                  <a:pt x="1106" y="1257"/>
                  <a:pt x="1106" y="1257"/>
                </a:cubicBezTo>
                <a:cubicBezTo>
                  <a:pt x="1108" y="1254"/>
                  <a:pt x="1108" y="1254"/>
                  <a:pt x="1108" y="1254"/>
                </a:cubicBezTo>
                <a:cubicBezTo>
                  <a:pt x="1109" y="1252"/>
                  <a:pt x="1109" y="1252"/>
                  <a:pt x="1109" y="1252"/>
                </a:cubicBezTo>
                <a:cubicBezTo>
                  <a:pt x="1109" y="1250"/>
                  <a:pt x="1109" y="1250"/>
                  <a:pt x="1109" y="1250"/>
                </a:cubicBezTo>
                <a:cubicBezTo>
                  <a:pt x="1110" y="1250"/>
                  <a:pt x="1110" y="1250"/>
                  <a:pt x="1110" y="1250"/>
                </a:cubicBezTo>
                <a:cubicBezTo>
                  <a:pt x="1112" y="1248"/>
                  <a:pt x="1112" y="1248"/>
                  <a:pt x="1112" y="1248"/>
                </a:cubicBezTo>
                <a:cubicBezTo>
                  <a:pt x="1112" y="1246"/>
                  <a:pt x="1112" y="1246"/>
                  <a:pt x="1112" y="1246"/>
                </a:cubicBezTo>
                <a:cubicBezTo>
                  <a:pt x="1112" y="1246"/>
                  <a:pt x="1112" y="1246"/>
                  <a:pt x="1112" y="1246"/>
                </a:cubicBezTo>
                <a:cubicBezTo>
                  <a:pt x="1114" y="1241"/>
                  <a:pt x="1114" y="1241"/>
                  <a:pt x="1114" y="1241"/>
                </a:cubicBezTo>
                <a:cubicBezTo>
                  <a:pt x="1118" y="1237"/>
                  <a:pt x="1118" y="1237"/>
                  <a:pt x="1118" y="1237"/>
                </a:cubicBezTo>
                <a:cubicBezTo>
                  <a:pt x="1118" y="1235"/>
                  <a:pt x="1118" y="1235"/>
                  <a:pt x="1118" y="1235"/>
                </a:cubicBezTo>
                <a:cubicBezTo>
                  <a:pt x="1118" y="1229"/>
                  <a:pt x="1118" y="1229"/>
                  <a:pt x="1118" y="1229"/>
                </a:cubicBezTo>
                <a:cubicBezTo>
                  <a:pt x="1117" y="1227"/>
                  <a:pt x="1117" y="1227"/>
                  <a:pt x="1117" y="1227"/>
                </a:cubicBezTo>
                <a:cubicBezTo>
                  <a:pt x="1118" y="1223"/>
                  <a:pt x="1118" y="1223"/>
                  <a:pt x="1118" y="1223"/>
                </a:cubicBezTo>
                <a:cubicBezTo>
                  <a:pt x="1119" y="1222"/>
                  <a:pt x="1119" y="1222"/>
                  <a:pt x="1119" y="1222"/>
                </a:cubicBezTo>
                <a:cubicBezTo>
                  <a:pt x="1119" y="1221"/>
                  <a:pt x="1119" y="1221"/>
                  <a:pt x="1119" y="1221"/>
                </a:cubicBezTo>
                <a:cubicBezTo>
                  <a:pt x="1122" y="1218"/>
                  <a:pt x="1122" y="1218"/>
                  <a:pt x="1122" y="1218"/>
                </a:cubicBezTo>
                <a:cubicBezTo>
                  <a:pt x="1123" y="1217"/>
                  <a:pt x="1123" y="1217"/>
                  <a:pt x="1123" y="1217"/>
                </a:cubicBezTo>
                <a:cubicBezTo>
                  <a:pt x="1122" y="1213"/>
                  <a:pt x="1122" y="1213"/>
                  <a:pt x="1122" y="1213"/>
                </a:cubicBezTo>
                <a:cubicBezTo>
                  <a:pt x="1124" y="1209"/>
                  <a:pt x="1124" y="1209"/>
                  <a:pt x="1124" y="1209"/>
                </a:cubicBezTo>
                <a:cubicBezTo>
                  <a:pt x="1123" y="1205"/>
                  <a:pt x="1123" y="1205"/>
                  <a:pt x="1123" y="1205"/>
                </a:cubicBezTo>
                <a:cubicBezTo>
                  <a:pt x="1124" y="1203"/>
                  <a:pt x="1124" y="1203"/>
                  <a:pt x="1124" y="1203"/>
                </a:cubicBezTo>
                <a:cubicBezTo>
                  <a:pt x="1124" y="1201"/>
                  <a:pt x="1124" y="1201"/>
                  <a:pt x="1124" y="1201"/>
                </a:cubicBezTo>
                <a:cubicBezTo>
                  <a:pt x="1125" y="1197"/>
                  <a:pt x="1125" y="1197"/>
                  <a:pt x="1125" y="1197"/>
                </a:cubicBezTo>
                <a:cubicBezTo>
                  <a:pt x="1123" y="1184"/>
                  <a:pt x="1123" y="1184"/>
                  <a:pt x="1123" y="1184"/>
                </a:cubicBezTo>
                <a:cubicBezTo>
                  <a:pt x="1123" y="1181"/>
                  <a:pt x="1123" y="1181"/>
                  <a:pt x="1123" y="1181"/>
                </a:cubicBezTo>
                <a:cubicBezTo>
                  <a:pt x="1124" y="1179"/>
                  <a:pt x="1124" y="1179"/>
                  <a:pt x="1124" y="1179"/>
                </a:cubicBezTo>
                <a:cubicBezTo>
                  <a:pt x="1124" y="1177"/>
                  <a:pt x="1124" y="1177"/>
                  <a:pt x="1124" y="1177"/>
                </a:cubicBezTo>
                <a:cubicBezTo>
                  <a:pt x="1123" y="1178"/>
                  <a:pt x="1123" y="1178"/>
                  <a:pt x="1123" y="1178"/>
                </a:cubicBezTo>
                <a:cubicBezTo>
                  <a:pt x="1122" y="1177"/>
                  <a:pt x="1122" y="1177"/>
                  <a:pt x="1122" y="1177"/>
                </a:cubicBezTo>
                <a:cubicBezTo>
                  <a:pt x="1122" y="1176"/>
                  <a:pt x="1122" y="1176"/>
                  <a:pt x="1122" y="1176"/>
                </a:cubicBezTo>
                <a:cubicBezTo>
                  <a:pt x="1123" y="1174"/>
                  <a:pt x="1123" y="1174"/>
                  <a:pt x="1123" y="1174"/>
                </a:cubicBezTo>
                <a:cubicBezTo>
                  <a:pt x="1123" y="1171"/>
                  <a:pt x="1123" y="1171"/>
                  <a:pt x="1123" y="1171"/>
                </a:cubicBezTo>
                <a:cubicBezTo>
                  <a:pt x="1123" y="1170"/>
                  <a:pt x="1123" y="1170"/>
                  <a:pt x="1123" y="1170"/>
                </a:cubicBezTo>
                <a:cubicBezTo>
                  <a:pt x="1125" y="1170"/>
                  <a:pt x="1125" y="1170"/>
                  <a:pt x="1125" y="1170"/>
                </a:cubicBezTo>
                <a:cubicBezTo>
                  <a:pt x="1125" y="1167"/>
                  <a:pt x="1125" y="1167"/>
                  <a:pt x="1125" y="1167"/>
                </a:cubicBezTo>
                <a:cubicBezTo>
                  <a:pt x="1123" y="1165"/>
                  <a:pt x="1123" y="1165"/>
                  <a:pt x="1123" y="1165"/>
                </a:cubicBezTo>
                <a:cubicBezTo>
                  <a:pt x="1121" y="1164"/>
                  <a:pt x="1121" y="1164"/>
                  <a:pt x="1121" y="1164"/>
                </a:cubicBezTo>
                <a:cubicBezTo>
                  <a:pt x="1122" y="1163"/>
                  <a:pt x="1122" y="1163"/>
                  <a:pt x="1122" y="1163"/>
                </a:cubicBezTo>
                <a:cubicBezTo>
                  <a:pt x="1122" y="1162"/>
                  <a:pt x="1122" y="1162"/>
                  <a:pt x="1122" y="1162"/>
                </a:cubicBezTo>
                <a:cubicBezTo>
                  <a:pt x="1122" y="1164"/>
                  <a:pt x="1122" y="1164"/>
                  <a:pt x="1122" y="1164"/>
                </a:cubicBezTo>
                <a:cubicBezTo>
                  <a:pt x="1124" y="1164"/>
                  <a:pt x="1124" y="1164"/>
                  <a:pt x="1124" y="1164"/>
                </a:cubicBezTo>
                <a:cubicBezTo>
                  <a:pt x="1125" y="1165"/>
                  <a:pt x="1125" y="1165"/>
                  <a:pt x="1125" y="1165"/>
                </a:cubicBezTo>
                <a:cubicBezTo>
                  <a:pt x="1126" y="1163"/>
                  <a:pt x="1126" y="1163"/>
                  <a:pt x="1126" y="1163"/>
                </a:cubicBezTo>
                <a:cubicBezTo>
                  <a:pt x="1127" y="1163"/>
                  <a:pt x="1127" y="1163"/>
                  <a:pt x="1127" y="1163"/>
                </a:cubicBezTo>
                <a:cubicBezTo>
                  <a:pt x="1128" y="1164"/>
                  <a:pt x="1128" y="1164"/>
                  <a:pt x="1128" y="1164"/>
                </a:cubicBezTo>
                <a:cubicBezTo>
                  <a:pt x="1129" y="1165"/>
                  <a:pt x="1129" y="1165"/>
                  <a:pt x="1129" y="1165"/>
                </a:cubicBezTo>
                <a:cubicBezTo>
                  <a:pt x="1128" y="1166"/>
                  <a:pt x="1128" y="1166"/>
                  <a:pt x="1128" y="1166"/>
                </a:cubicBezTo>
                <a:cubicBezTo>
                  <a:pt x="1126" y="1167"/>
                  <a:pt x="1126" y="1167"/>
                  <a:pt x="1126" y="1167"/>
                </a:cubicBezTo>
                <a:cubicBezTo>
                  <a:pt x="1126" y="1169"/>
                  <a:pt x="1126" y="1169"/>
                  <a:pt x="1126" y="1169"/>
                </a:cubicBezTo>
                <a:cubicBezTo>
                  <a:pt x="1127" y="1169"/>
                  <a:pt x="1127" y="1169"/>
                  <a:pt x="1127" y="1169"/>
                </a:cubicBezTo>
                <a:cubicBezTo>
                  <a:pt x="1129" y="1167"/>
                  <a:pt x="1129" y="1167"/>
                  <a:pt x="1129" y="1167"/>
                </a:cubicBezTo>
                <a:cubicBezTo>
                  <a:pt x="1132" y="1165"/>
                  <a:pt x="1132" y="1165"/>
                  <a:pt x="1132" y="1165"/>
                </a:cubicBezTo>
                <a:cubicBezTo>
                  <a:pt x="1135" y="1160"/>
                  <a:pt x="1135" y="1160"/>
                  <a:pt x="1135" y="1160"/>
                </a:cubicBezTo>
                <a:cubicBezTo>
                  <a:pt x="1137" y="1156"/>
                  <a:pt x="1137" y="1156"/>
                  <a:pt x="1137" y="1156"/>
                </a:cubicBezTo>
                <a:cubicBezTo>
                  <a:pt x="1137" y="1154"/>
                  <a:pt x="1137" y="1154"/>
                  <a:pt x="1137" y="1154"/>
                </a:cubicBezTo>
                <a:cubicBezTo>
                  <a:pt x="1139" y="1153"/>
                  <a:pt x="1139" y="1153"/>
                  <a:pt x="1139" y="1153"/>
                </a:cubicBezTo>
                <a:cubicBezTo>
                  <a:pt x="1140" y="1149"/>
                  <a:pt x="1140" y="1149"/>
                  <a:pt x="1140" y="1149"/>
                </a:cubicBezTo>
                <a:cubicBezTo>
                  <a:pt x="1141" y="1146"/>
                  <a:pt x="1141" y="1146"/>
                  <a:pt x="1141" y="1146"/>
                </a:cubicBezTo>
                <a:cubicBezTo>
                  <a:pt x="1147" y="1143"/>
                  <a:pt x="1147" y="1143"/>
                  <a:pt x="1147" y="1143"/>
                </a:cubicBezTo>
                <a:cubicBezTo>
                  <a:pt x="1147" y="1141"/>
                  <a:pt x="1147" y="1141"/>
                  <a:pt x="1147" y="1141"/>
                </a:cubicBezTo>
                <a:cubicBezTo>
                  <a:pt x="1149" y="1140"/>
                  <a:pt x="1149" y="1140"/>
                  <a:pt x="1149" y="1140"/>
                </a:cubicBezTo>
                <a:cubicBezTo>
                  <a:pt x="1150" y="1138"/>
                  <a:pt x="1150" y="1138"/>
                  <a:pt x="1150" y="1138"/>
                </a:cubicBezTo>
                <a:cubicBezTo>
                  <a:pt x="1155" y="1134"/>
                  <a:pt x="1155" y="1134"/>
                  <a:pt x="1155" y="1134"/>
                </a:cubicBezTo>
                <a:cubicBezTo>
                  <a:pt x="1159" y="1129"/>
                  <a:pt x="1159" y="1129"/>
                  <a:pt x="1159" y="1129"/>
                </a:cubicBezTo>
                <a:cubicBezTo>
                  <a:pt x="1160" y="1128"/>
                  <a:pt x="1160" y="1128"/>
                  <a:pt x="1160" y="1128"/>
                </a:cubicBezTo>
                <a:cubicBezTo>
                  <a:pt x="1162" y="1122"/>
                  <a:pt x="1162" y="1122"/>
                  <a:pt x="1162" y="1122"/>
                </a:cubicBezTo>
                <a:cubicBezTo>
                  <a:pt x="1163" y="1120"/>
                  <a:pt x="1163" y="1120"/>
                  <a:pt x="1163" y="1120"/>
                </a:cubicBezTo>
                <a:cubicBezTo>
                  <a:pt x="1164" y="1118"/>
                  <a:pt x="1164" y="1118"/>
                  <a:pt x="1164" y="1118"/>
                </a:cubicBezTo>
                <a:cubicBezTo>
                  <a:pt x="1164" y="1116"/>
                  <a:pt x="1164" y="1116"/>
                  <a:pt x="1164" y="1116"/>
                </a:cubicBezTo>
                <a:cubicBezTo>
                  <a:pt x="1163" y="1114"/>
                  <a:pt x="1163" y="1114"/>
                  <a:pt x="1163" y="1114"/>
                </a:cubicBezTo>
                <a:cubicBezTo>
                  <a:pt x="1163" y="1112"/>
                  <a:pt x="1163" y="1112"/>
                  <a:pt x="1163" y="1112"/>
                </a:cubicBezTo>
                <a:lnTo>
                  <a:pt x="1164" y="1111"/>
                </a:lnTo>
                <a:close/>
                <a:moveTo>
                  <a:pt x="503" y="0"/>
                </a:moveTo>
                <a:cubicBezTo>
                  <a:pt x="501" y="0"/>
                  <a:pt x="501" y="0"/>
                  <a:pt x="501" y="0"/>
                </a:cubicBezTo>
                <a:cubicBezTo>
                  <a:pt x="502" y="1"/>
                  <a:pt x="502" y="1"/>
                  <a:pt x="502" y="1"/>
                </a:cubicBezTo>
                <a:lnTo>
                  <a:pt x="503" y="0"/>
                </a:lnTo>
                <a:close/>
                <a:moveTo>
                  <a:pt x="3030" y="1049"/>
                </a:moveTo>
                <a:cubicBezTo>
                  <a:pt x="3032" y="1051"/>
                  <a:pt x="3032" y="1051"/>
                  <a:pt x="3032" y="1051"/>
                </a:cubicBezTo>
                <a:cubicBezTo>
                  <a:pt x="3032" y="1049"/>
                  <a:pt x="3032" y="1049"/>
                  <a:pt x="3032" y="1049"/>
                </a:cubicBezTo>
                <a:cubicBezTo>
                  <a:pt x="3031" y="1048"/>
                  <a:pt x="3031" y="1048"/>
                  <a:pt x="3031" y="1048"/>
                </a:cubicBezTo>
                <a:cubicBezTo>
                  <a:pt x="3029" y="1048"/>
                  <a:pt x="3029" y="1048"/>
                  <a:pt x="3029" y="1048"/>
                </a:cubicBezTo>
                <a:lnTo>
                  <a:pt x="3030" y="1049"/>
                </a:lnTo>
                <a:close/>
                <a:moveTo>
                  <a:pt x="3164" y="1265"/>
                </a:moveTo>
                <a:cubicBezTo>
                  <a:pt x="3167" y="1270"/>
                  <a:pt x="3167" y="1270"/>
                  <a:pt x="3167" y="1270"/>
                </a:cubicBezTo>
                <a:cubicBezTo>
                  <a:pt x="3169" y="1271"/>
                  <a:pt x="3169" y="1271"/>
                  <a:pt x="3169" y="1271"/>
                </a:cubicBezTo>
                <a:cubicBezTo>
                  <a:pt x="3169" y="1273"/>
                  <a:pt x="3169" y="1273"/>
                  <a:pt x="3169" y="1273"/>
                </a:cubicBezTo>
                <a:cubicBezTo>
                  <a:pt x="3170" y="1275"/>
                  <a:pt x="3170" y="1275"/>
                  <a:pt x="3170" y="1275"/>
                </a:cubicBezTo>
                <a:cubicBezTo>
                  <a:pt x="3172" y="1275"/>
                  <a:pt x="3172" y="1275"/>
                  <a:pt x="3172" y="1275"/>
                </a:cubicBezTo>
                <a:cubicBezTo>
                  <a:pt x="3172" y="1276"/>
                  <a:pt x="3172" y="1276"/>
                  <a:pt x="3172" y="1276"/>
                </a:cubicBezTo>
                <a:cubicBezTo>
                  <a:pt x="3175" y="1278"/>
                  <a:pt x="3175" y="1278"/>
                  <a:pt x="3175" y="1278"/>
                </a:cubicBezTo>
                <a:cubicBezTo>
                  <a:pt x="3176" y="1281"/>
                  <a:pt x="3176" y="1281"/>
                  <a:pt x="3176" y="1281"/>
                </a:cubicBezTo>
                <a:cubicBezTo>
                  <a:pt x="3177" y="1281"/>
                  <a:pt x="3177" y="1281"/>
                  <a:pt x="3177" y="1281"/>
                </a:cubicBezTo>
                <a:cubicBezTo>
                  <a:pt x="3178" y="1281"/>
                  <a:pt x="3178" y="1281"/>
                  <a:pt x="3178" y="1281"/>
                </a:cubicBezTo>
                <a:cubicBezTo>
                  <a:pt x="3179" y="1284"/>
                  <a:pt x="3179" y="1284"/>
                  <a:pt x="3179" y="1284"/>
                </a:cubicBezTo>
                <a:cubicBezTo>
                  <a:pt x="3181" y="1284"/>
                  <a:pt x="3181" y="1284"/>
                  <a:pt x="3181" y="1284"/>
                </a:cubicBezTo>
                <a:cubicBezTo>
                  <a:pt x="3182" y="1286"/>
                  <a:pt x="3182" y="1286"/>
                  <a:pt x="3182" y="1286"/>
                </a:cubicBezTo>
                <a:cubicBezTo>
                  <a:pt x="3184" y="1288"/>
                  <a:pt x="3184" y="1288"/>
                  <a:pt x="3184" y="1288"/>
                </a:cubicBezTo>
                <a:cubicBezTo>
                  <a:pt x="3186" y="1287"/>
                  <a:pt x="3186" y="1287"/>
                  <a:pt x="3186" y="1287"/>
                </a:cubicBezTo>
                <a:cubicBezTo>
                  <a:pt x="3187" y="1288"/>
                  <a:pt x="3187" y="1288"/>
                  <a:pt x="3187" y="1288"/>
                </a:cubicBezTo>
                <a:cubicBezTo>
                  <a:pt x="3188" y="1288"/>
                  <a:pt x="3188" y="1288"/>
                  <a:pt x="3188" y="1288"/>
                </a:cubicBezTo>
                <a:cubicBezTo>
                  <a:pt x="3190" y="1289"/>
                  <a:pt x="3190" y="1289"/>
                  <a:pt x="3190" y="1289"/>
                </a:cubicBezTo>
                <a:cubicBezTo>
                  <a:pt x="3190" y="1286"/>
                  <a:pt x="3190" y="1286"/>
                  <a:pt x="3190" y="1286"/>
                </a:cubicBezTo>
                <a:cubicBezTo>
                  <a:pt x="3188" y="1285"/>
                  <a:pt x="3188" y="1285"/>
                  <a:pt x="3188" y="1285"/>
                </a:cubicBezTo>
                <a:cubicBezTo>
                  <a:pt x="3185" y="1283"/>
                  <a:pt x="3185" y="1283"/>
                  <a:pt x="3185" y="1283"/>
                </a:cubicBezTo>
                <a:cubicBezTo>
                  <a:pt x="3182" y="1278"/>
                  <a:pt x="3182" y="1278"/>
                  <a:pt x="3182" y="1278"/>
                </a:cubicBezTo>
                <a:cubicBezTo>
                  <a:pt x="3181" y="1277"/>
                  <a:pt x="3181" y="1277"/>
                  <a:pt x="3181" y="1277"/>
                </a:cubicBezTo>
                <a:cubicBezTo>
                  <a:pt x="3179" y="1278"/>
                  <a:pt x="3179" y="1278"/>
                  <a:pt x="3179" y="1278"/>
                </a:cubicBezTo>
                <a:cubicBezTo>
                  <a:pt x="3177" y="1274"/>
                  <a:pt x="3177" y="1274"/>
                  <a:pt x="3177" y="1274"/>
                </a:cubicBezTo>
                <a:cubicBezTo>
                  <a:pt x="3173" y="1269"/>
                  <a:pt x="3173" y="1269"/>
                  <a:pt x="3173" y="1269"/>
                </a:cubicBezTo>
                <a:cubicBezTo>
                  <a:pt x="3172" y="1268"/>
                  <a:pt x="3172" y="1268"/>
                  <a:pt x="3172" y="1268"/>
                </a:cubicBezTo>
                <a:cubicBezTo>
                  <a:pt x="3171" y="1266"/>
                  <a:pt x="3171" y="1266"/>
                  <a:pt x="3171" y="1266"/>
                </a:cubicBezTo>
                <a:cubicBezTo>
                  <a:pt x="3169" y="1265"/>
                  <a:pt x="3169" y="1265"/>
                  <a:pt x="3169" y="1265"/>
                </a:cubicBezTo>
                <a:cubicBezTo>
                  <a:pt x="3168" y="1263"/>
                  <a:pt x="3168" y="1263"/>
                  <a:pt x="3168" y="1263"/>
                </a:cubicBezTo>
                <a:cubicBezTo>
                  <a:pt x="3167" y="1262"/>
                  <a:pt x="3167" y="1262"/>
                  <a:pt x="3167" y="1262"/>
                </a:cubicBezTo>
                <a:cubicBezTo>
                  <a:pt x="3166" y="1263"/>
                  <a:pt x="3166" y="1263"/>
                  <a:pt x="3166" y="1263"/>
                </a:cubicBezTo>
                <a:cubicBezTo>
                  <a:pt x="3164" y="1260"/>
                  <a:pt x="3164" y="1260"/>
                  <a:pt x="3164" y="1260"/>
                </a:cubicBezTo>
                <a:cubicBezTo>
                  <a:pt x="3163" y="1262"/>
                  <a:pt x="3163" y="1262"/>
                  <a:pt x="3163" y="1262"/>
                </a:cubicBezTo>
                <a:cubicBezTo>
                  <a:pt x="3164" y="1263"/>
                  <a:pt x="3164" y="1263"/>
                  <a:pt x="3164" y="1263"/>
                </a:cubicBezTo>
                <a:lnTo>
                  <a:pt x="3164" y="1265"/>
                </a:lnTo>
                <a:close/>
                <a:moveTo>
                  <a:pt x="3198" y="1566"/>
                </a:moveTo>
                <a:cubicBezTo>
                  <a:pt x="3198" y="1565"/>
                  <a:pt x="3198" y="1565"/>
                  <a:pt x="3198" y="1565"/>
                </a:cubicBezTo>
                <a:cubicBezTo>
                  <a:pt x="3197" y="1565"/>
                  <a:pt x="3197" y="1565"/>
                  <a:pt x="3197" y="1565"/>
                </a:cubicBezTo>
                <a:cubicBezTo>
                  <a:pt x="3196" y="1566"/>
                  <a:pt x="3196" y="1566"/>
                  <a:pt x="3196" y="1566"/>
                </a:cubicBezTo>
                <a:cubicBezTo>
                  <a:pt x="3196" y="1568"/>
                  <a:pt x="3196" y="1568"/>
                  <a:pt x="3196" y="1568"/>
                </a:cubicBezTo>
                <a:cubicBezTo>
                  <a:pt x="3195" y="1568"/>
                  <a:pt x="3195" y="1568"/>
                  <a:pt x="3195" y="1568"/>
                </a:cubicBezTo>
                <a:cubicBezTo>
                  <a:pt x="3196" y="1568"/>
                  <a:pt x="3196" y="1568"/>
                  <a:pt x="3196" y="1568"/>
                </a:cubicBezTo>
                <a:cubicBezTo>
                  <a:pt x="3197" y="1567"/>
                  <a:pt x="3197" y="1567"/>
                  <a:pt x="3197" y="1567"/>
                </a:cubicBezTo>
                <a:lnTo>
                  <a:pt x="3198" y="1566"/>
                </a:lnTo>
                <a:close/>
                <a:moveTo>
                  <a:pt x="3260" y="1520"/>
                </a:moveTo>
                <a:cubicBezTo>
                  <a:pt x="3257" y="1519"/>
                  <a:pt x="3257" y="1519"/>
                  <a:pt x="3257" y="1519"/>
                </a:cubicBezTo>
                <a:cubicBezTo>
                  <a:pt x="3256" y="1518"/>
                  <a:pt x="3256" y="1518"/>
                  <a:pt x="3256" y="1518"/>
                </a:cubicBezTo>
                <a:cubicBezTo>
                  <a:pt x="3257" y="1518"/>
                  <a:pt x="3257" y="1518"/>
                  <a:pt x="3257" y="1518"/>
                </a:cubicBezTo>
                <a:cubicBezTo>
                  <a:pt x="3257" y="1517"/>
                  <a:pt x="3257" y="1517"/>
                  <a:pt x="3257" y="1517"/>
                </a:cubicBezTo>
                <a:cubicBezTo>
                  <a:pt x="3255" y="1517"/>
                  <a:pt x="3255" y="1517"/>
                  <a:pt x="3255" y="1517"/>
                </a:cubicBezTo>
                <a:cubicBezTo>
                  <a:pt x="3253" y="1518"/>
                  <a:pt x="3253" y="1518"/>
                  <a:pt x="3253" y="1518"/>
                </a:cubicBezTo>
                <a:cubicBezTo>
                  <a:pt x="3249" y="1522"/>
                  <a:pt x="3249" y="1522"/>
                  <a:pt x="3249" y="1522"/>
                </a:cubicBezTo>
                <a:cubicBezTo>
                  <a:pt x="3247" y="1522"/>
                  <a:pt x="3247" y="1522"/>
                  <a:pt x="3247" y="1522"/>
                </a:cubicBezTo>
                <a:cubicBezTo>
                  <a:pt x="3245" y="1523"/>
                  <a:pt x="3245" y="1523"/>
                  <a:pt x="3245" y="1523"/>
                </a:cubicBezTo>
                <a:cubicBezTo>
                  <a:pt x="3244" y="1522"/>
                  <a:pt x="3244" y="1522"/>
                  <a:pt x="3244" y="1522"/>
                </a:cubicBezTo>
                <a:cubicBezTo>
                  <a:pt x="3239" y="1518"/>
                  <a:pt x="3239" y="1518"/>
                  <a:pt x="3239" y="1518"/>
                </a:cubicBezTo>
                <a:cubicBezTo>
                  <a:pt x="3238" y="1518"/>
                  <a:pt x="3238" y="1518"/>
                  <a:pt x="3238" y="1518"/>
                </a:cubicBezTo>
                <a:cubicBezTo>
                  <a:pt x="3237" y="1516"/>
                  <a:pt x="3237" y="1516"/>
                  <a:pt x="3237" y="1516"/>
                </a:cubicBezTo>
                <a:cubicBezTo>
                  <a:pt x="3236" y="1515"/>
                  <a:pt x="3236" y="1515"/>
                  <a:pt x="3236" y="1515"/>
                </a:cubicBezTo>
                <a:cubicBezTo>
                  <a:pt x="3237" y="1514"/>
                  <a:pt x="3237" y="1514"/>
                  <a:pt x="3237" y="1514"/>
                </a:cubicBezTo>
                <a:cubicBezTo>
                  <a:pt x="3237" y="1511"/>
                  <a:pt x="3237" y="1511"/>
                  <a:pt x="3237" y="1511"/>
                </a:cubicBezTo>
                <a:cubicBezTo>
                  <a:pt x="3236" y="1508"/>
                  <a:pt x="3236" y="1508"/>
                  <a:pt x="3236" y="1508"/>
                </a:cubicBezTo>
                <a:cubicBezTo>
                  <a:pt x="3236" y="1507"/>
                  <a:pt x="3236" y="1507"/>
                  <a:pt x="3236" y="1507"/>
                </a:cubicBezTo>
                <a:cubicBezTo>
                  <a:pt x="3235" y="1506"/>
                  <a:pt x="3235" y="1506"/>
                  <a:pt x="3235" y="1506"/>
                </a:cubicBezTo>
                <a:cubicBezTo>
                  <a:pt x="3236" y="1504"/>
                  <a:pt x="3236" y="1504"/>
                  <a:pt x="3236" y="1504"/>
                </a:cubicBezTo>
                <a:cubicBezTo>
                  <a:pt x="3236" y="1502"/>
                  <a:pt x="3236" y="1502"/>
                  <a:pt x="3236" y="1502"/>
                </a:cubicBezTo>
                <a:cubicBezTo>
                  <a:pt x="3235" y="1502"/>
                  <a:pt x="3235" y="1502"/>
                  <a:pt x="3235" y="1502"/>
                </a:cubicBezTo>
                <a:cubicBezTo>
                  <a:pt x="3235" y="1500"/>
                  <a:pt x="3235" y="1500"/>
                  <a:pt x="3235" y="1500"/>
                </a:cubicBezTo>
                <a:cubicBezTo>
                  <a:pt x="3234" y="1498"/>
                  <a:pt x="3234" y="1498"/>
                  <a:pt x="3234" y="1498"/>
                </a:cubicBezTo>
                <a:cubicBezTo>
                  <a:pt x="3233" y="1499"/>
                  <a:pt x="3233" y="1499"/>
                  <a:pt x="3233" y="1499"/>
                </a:cubicBezTo>
                <a:cubicBezTo>
                  <a:pt x="3232" y="1498"/>
                  <a:pt x="3232" y="1498"/>
                  <a:pt x="3232" y="1498"/>
                </a:cubicBezTo>
                <a:cubicBezTo>
                  <a:pt x="3231" y="1499"/>
                  <a:pt x="3231" y="1499"/>
                  <a:pt x="3231" y="1499"/>
                </a:cubicBezTo>
                <a:cubicBezTo>
                  <a:pt x="3233" y="1500"/>
                  <a:pt x="3233" y="1500"/>
                  <a:pt x="3233" y="1500"/>
                </a:cubicBezTo>
                <a:cubicBezTo>
                  <a:pt x="3233" y="1502"/>
                  <a:pt x="3233" y="1502"/>
                  <a:pt x="3233" y="1502"/>
                </a:cubicBezTo>
                <a:cubicBezTo>
                  <a:pt x="3233" y="1503"/>
                  <a:pt x="3233" y="1503"/>
                  <a:pt x="3233" y="1503"/>
                </a:cubicBezTo>
                <a:cubicBezTo>
                  <a:pt x="3232" y="1504"/>
                  <a:pt x="3232" y="1504"/>
                  <a:pt x="3232" y="1504"/>
                </a:cubicBezTo>
                <a:cubicBezTo>
                  <a:pt x="3232" y="1506"/>
                  <a:pt x="3232" y="1506"/>
                  <a:pt x="3232" y="1506"/>
                </a:cubicBezTo>
                <a:cubicBezTo>
                  <a:pt x="3233" y="1508"/>
                  <a:pt x="3233" y="1508"/>
                  <a:pt x="3233" y="1508"/>
                </a:cubicBezTo>
                <a:cubicBezTo>
                  <a:pt x="3233" y="1509"/>
                  <a:pt x="3233" y="1509"/>
                  <a:pt x="3233" y="1509"/>
                </a:cubicBezTo>
                <a:cubicBezTo>
                  <a:pt x="3231" y="1509"/>
                  <a:pt x="3231" y="1509"/>
                  <a:pt x="3231" y="1509"/>
                </a:cubicBezTo>
                <a:cubicBezTo>
                  <a:pt x="3230" y="1508"/>
                  <a:pt x="3230" y="1508"/>
                  <a:pt x="3230" y="1508"/>
                </a:cubicBezTo>
                <a:cubicBezTo>
                  <a:pt x="3230" y="1506"/>
                  <a:pt x="3230" y="1506"/>
                  <a:pt x="3230" y="1506"/>
                </a:cubicBezTo>
                <a:cubicBezTo>
                  <a:pt x="3228" y="1506"/>
                  <a:pt x="3228" y="1506"/>
                  <a:pt x="3228" y="1506"/>
                </a:cubicBezTo>
                <a:cubicBezTo>
                  <a:pt x="3228" y="1505"/>
                  <a:pt x="3228" y="1505"/>
                  <a:pt x="3228" y="1505"/>
                </a:cubicBezTo>
                <a:cubicBezTo>
                  <a:pt x="3226" y="1504"/>
                  <a:pt x="3226" y="1504"/>
                  <a:pt x="3226" y="1504"/>
                </a:cubicBezTo>
                <a:cubicBezTo>
                  <a:pt x="3225" y="1504"/>
                  <a:pt x="3225" y="1504"/>
                  <a:pt x="3225" y="1504"/>
                </a:cubicBezTo>
                <a:cubicBezTo>
                  <a:pt x="3225" y="1503"/>
                  <a:pt x="3225" y="1503"/>
                  <a:pt x="3225" y="1503"/>
                </a:cubicBezTo>
                <a:cubicBezTo>
                  <a:pt x="3226" y="1503"/>
                  <a:pt x="3226" y="1503"/>
                  <a:pt x="3226" y="1503"/>
                </a:cubicBezTo>
                <a:cubicBezTo>
                  <a:pt x="3227" y="1501"/>
                  <a:pt x="3227" y="1501"/>
                  <a:pt x="3227" y="1501"/>
                </a:cubicBezTo>
                <a:cubicBezTo>
                  <a:pt x="3225" y="1500"/>
                  <a:pt x="3225" y="1500"/>
                  <a:pt x="3225" y="1500"/>
                </a:cubicBezTo>
                <a:cubicBezTo>
                  <a:pt x="3227" y="1498"/>
                  <a:pt x="3227" y="1498"/>
                  <a:pt x="3227" y="1498"/>
                </a:cubicBezTo>
                <a:cubicBezTo>
                  <a:pt x="3228" y="1497"/>
                  <a:pt x="3228" y="1497"/>
                  <a:pt x="3228" y="1497"/>
                </a:cubicBezTo>
                <a:cubicBezTo>
                  <a:pt x="3229" y="1495"/>
                  <a:pt x="3229" y="1495"/>
                  <a:pt x="3229" y="1495"/>
                </a:cubicBezTo>
                <a:cubicBezTo>
                  <a:pt x="3228" y="1494"/>
                  <a:pt x="3228" y="1494"/>
                  <a:pt x="3228" y="1494"/>
                </a:cubicBezTo>
                <a:cubicBezTo>
                  <a:pt x="3228" y="1493"/>
                  <a:pt x="3228" y="1493"/>
                  <a:pt x="3228" y="1493"/>
                </a:cubicBezTo>
                <a:cubicBezTo>
                  <a:pt x="3228" y="1491"/>
                  <a:pt x="3228" y="1491"/>
                  <a:pt x="3228" y="1491"/>
                </a:cubicBezTo>
                <a:cubicBezTo>
                  <a:pt x="3228" y="1489"/>
                  <a:pt x="3228" y="1489"/>
                  <a:pt x="3228" y="1489"/>
                </a:cubicBezTo>
                <a:cubicBezTo>
                  <a:pt x="3226" y="1487"/>
                  <a:pt x="3226" y="1487"/>
                  <a:pt x="3226" y="1487"/>
                </a:cubicBezTo>
                <a:cubicBezTo>
                  <a:pt x="3226" y="1486"/>
                  <a:pt x="3226" y="1486"/>
                  <a:pt x="3226" y="1486"/>
                </a:cubicBezTo>
                <a:cubicBezTo>
                  <a:pt x="3227" y="1487"/>
                  <a:pt x="3227" y="1487"/>
                  <a:pt x="3227" y="1487"/>
                </a:cubicBezTo>
                <a:cubicBezTo>
                  <a:pt x="3229" y="1486"/>
                  <a:pt x="3229" y="1486"/>
                  <a:pt x="3229" y="1486"/>
                </a:cubicBezTo>
                <a:cubicBezTo>
                  <a:pt x="3229" y="1484"/>
                  <a:pt x="3229" y="1484"/>
                  <a:pt x="3229" y="1484"/>
                </a:cubicBezTo>
                <a:cubicBezTo>
                  <a:pt x="3230" y="1484"/>
                  <a:pt x="3230" y="1484"/>
                  <a:pt x="3230" y="1484"/>
                </a:cubicBezTo>
                <a:cubicBezTo>
                  <a:pt x="3230" y="1481"/>
                  <a:pt x="3230" y="1481"/>
                  <a:pt x="3230" y="1481"/>
                </a:cubicBezTo>
                <a:cubicBezTo>
                  <a:pt x="3229" y="1478"/>
                  <a:pt x="3229" y="1478"/>
                  <a:pt x="3229" y="1478"/>
                </a:cubicBezTo>
                <a:cubicBezTo>
                  <a:pt x="3229" y="1476"/>
                  <a:pt x="3229" y="1476"/>
                  <a:pt x="3229" y="1476"/>
                </a:cubicBezTo>
                <a:cubicBezTo>
                  <a:pt x="3229" y="1477"/>
                  <a:pt x="3229" y="1477"/>
                  <a:pt x="3229" y="1477"/>
                </a:cubicBezTo>
                <a:cubicBezTo>
                  <a:pt x="3226" y="1478"/>
                  <a:pt x="3226" y="1478"/>
                  <a:pt x="3226" y="1478"/>
                </a:cubicBezTo>
                <a:cubicBezTo>
                  <a:pt x="3224" y="1476"/>
                  <a:pt x="3224" y="1476"/>
                  <a:pt x="3224" y="1476"/>
                </a:cubicBezTo>
                <a:cubicBezTo>
                  <a:pt x="3225" y="1475"/>
                  <a:pt x="3225" y="1475"/>
                  <a:pt x="3225" y="1475"/>
                </a:cubicBezTo>
                <a:cubicBezTo>
                  <a:pt x="3224" y="1474"/>
                  <a:pt x="3224" y="1474"/>
                  <a:pt x="3224" y="1474"/>
                </a:cubicBezTo>
                <a:cubicBezTo>
                  <a:pt x="3224" y="1474"/>
                  <a:pt x="3224" y="1474"/>
                  <a:pt x="3224" y="1474"/>
                </a:cubicBezTo>
                <a:cubicBezTo>
                  <a:pt x="3224" y="1473"/>
                  <a:pt x="3224" y="1473"/>
                  <a:pt x="3224" y="1473"/>
                </a:cubicBezTo>
                <a:cubicBezTo>
                  <a:pt x="3226" y="1472"/>
                  <a:pt x="3226" y="1472"/>
                  <a:pt x="3226" y="1472"/>
                </a:cubicBezTo>
                <a:cubicBezTo>
                  <a:pt x="3226" y="1471"/>
                  <a:pt x="3226" y="1471"/>
                  <a:pt x="3226" y="1471"/>
                </a:cubicBezTo>
                <a:cubicBezTo>
                  <a:pt x="3224" y="1470"/>
                  <a:pt x="3224" y="1470"/>
                  <a:pt x="3224" y="1470"/>
                </a:cubicBezTo>
                <a:cubicBezTo>
                  <a:pt x="3222" y="1469"/>
                  <a:pt x="3222" y="1469"/>
                  <a:pt x="3222" y="1469"/>
                </a:cubicBezTo>
                <a:cubicBezTo>
                  <a:pt x="3221" y="1470"/>
                  <a:pt x="3221" y="1470"/>
                  <a:pt x="3221" y="1470"/>
                </a:cubicBezTo>
                <a:cubicBezTo>
                  <a:pt x="3221" y="1468"/>
                  <a:pt x="3221" y="1468"/>
                  <a:pt x="3221" y="1468"/>
                </a:cubicBezTo>
                <a:cubicBezTo>
                  <a:pt x="3222" y="1468"/>
                  <a:pt x="3222" y="1468"/>
                  <a:pt x="3222" y="1468"/>
                </a:cubicBezTo>
                <a:cubicBezTo>
                  <a:pt x="3222" y="1467"/>
                  <a:pt x="3222" y="1467"/>
                  <a:pt x="3222" y="1467"/>
                </a:cubicBezTo>
                <a:cubicBezTo>
                  <a:pt x="3221" y="1467"/>
                  <a:pt x="3221" y="1467"/>
                  <a:pt x="3221" y="1467"/>
                </a:cubicBezTo>
                <a:cubicBezTo>
                  <a:pt x="3220" y="1467"/>
                  <a:pt x="3220" y="1467"/>
                  <a:pt x="3220" y="1467"/>
                </a:cubicBezTo>
                <a:cubicBezTo>
                  <a:pt x="3220" y="1468"/>
                  <a:pt x="3220" y="1468"/>
                  <a:pt x="3220" y="1468"/>
                </a:cubicBezTo>
                <a:cubicBezTo>
                  <a:pt x="3220" y="1470"/>
                  <a:pt x="3220" y="1470"/>
                  <a:pt x="3220" y="1470"/>
                </a:cubicBezTo>
                <a:cubicBezTo>
                  <a:pt x="3218" y="1469"/>
                  <a:pt x="3218" y="1469"/>
                  <a:pt x="3218" y="1469"/>
                </a:cubicBezTo>
                <a:cubicBezTo>
                  <a:pt x="3219" y="1468"/>
                  <a:pt x="3219" y="1468"/>
                  <a:pt x="3219" y="1468"/>
                </a:cubicBezTo>
                <a:cubicBezTo>
                  <a:pt x="3218" y="1466"/>
                  <a:pt x="3218" y="1466"/>
                  <a:pt x="3218" y="1466"/>
                </a:cubicBezTo>
                <a:cubicBezTo>
                  <a:pt x="3217" y="1464"/>
                  <a:pt x="3217" y="1464"/>
                  <a:pt x="3217" y="1464"/>
                </a:cubicBezTo>
                <a:cubicBezTo>
                  <a:pt x="3218" y="1462"/>
                  <a:pt x="3218" y="1462"/>
                  <a:pt x="3218" y="1462"/>
                </a:cubicBezTo>
                <a:cubicBezTo>
                  <a:pt x="3218" y="1461"/>
                  <a:pt x="3218" y="1461"/>
                  <a:pt x="3218" y="1461"/>
                </a:cubicBezTo>
                <a:cubicBezTo>
                  <a:pt x="3218" y="1461"/>
                  <a:pt x="3218" y="1461"/>
                  <a:pt x="3218" y="1461"/>
                </a:cubicBezTo>
                <a:cubicBezTo>
                  <a:pt x="3217" y="1460"/>
                  <a:pt x="3217" y="1460"/>
                  <a:pt x="3217" y="1460"/>
                </a:cubicBezTo>
                <a:cubicBezTo>
                  <a:pt x="3216" y="1461"/>
                  <a:pt x="3216" y="1461"/>
                  <a:pt x="3216" y="1461"/>
                </a:cubicBezTo>
                <a:cubicBezTo>
                  <a:pt x="3213" y="1461"/>
                  <a:pt x="3213" y="1461"/>
                  <a:pt x="3213" y="1461"/>
                </a:cubicBezTo>
                <a:cubicBezTo>
                  <a:pt x="3213" y="1461"/>
                  <a:pt x="3213" y="1461"/>
                  <a:pt x="3213" y="1461"/>
                </a:cubicBezTo>
                <a:cubicBezTo>
                  <a:pt x="3215" y="1463"/>
                  <a:pt x="3215" y="1463"/>
                  <a:pt x="3215" y="1463"/>
                </a:cubicBezTo>
                <a:cubicBezTo>
                  <a:pt x="3217" y="1468"/>
                  <a:pt x="3217" y="1468"/>
                  <a:pt x="3217" y="1468"/>
                </a:cubicBezTo>
                <a:cubicBezTo>
                  <a:pt x="3217" y="1470"/>
                  <a:pt x="3217" y="1470"/>
                  <a:pt x="3217" y="1470"/>
                </a:cubicBezTo>
                <a:cubicBezTo>
                  <a:pt x="3217" y="1473"/>
                  <a:pt x="3217" y="1473"/>
                  <a:pt x="3217" y="1473"/>
                </a:cubicBezTo>
                <a:cubicBezTo>
                  <a:pt x="3216" y="1474"/>
                  <a:pt x="3216" y="1474"/>
                  <a:pt x="3216" y="1474"/>
                </a:cubicBezTo>
                <a:cubicBezTo>
                  <a:pt x="3215" y="1474"/>
                  <a:pt x="3215" y="1474"/>
                  <a:pt x="3215" y="1474"/>
                </a:cubicBezTo>
                <a:cubicBezTo>
                  <a:pt x="3215" y="1475"/>
                  <a:pt x="3215" y="1475"/>
                  <a:pt x="3215" y="1475"/>
                </a:cubicBezTo>
                <a:cubicBezTo>
                  <a:pt x="3216" y="1479"/>
                  <a:pt x="3216" y="1479"/>
                  <a:pt x="3216" y="1479"/>
                </a:cubicBezTo>
                <a:cubicBezTo>
                  <a:pt x="3217" y="1479"/>
                  <a:pt x="3217" y="1479"/>
                  <a:pt x="3217" y="1479"/>
                </a:cubicBezTo>
                <a:cubicBezTo>
                  <a:pt x="3218" y="1478"/>
                  <a:pt x="3218" y="1478"/>
                  <a:pt x="3218" y="1478"/>
                </a:cubicBezTo>
                <a:cubicBezTo>
                  <a:pt x="3220" y="1478"/>
                  <a:pt x="3220" y="1478"/>
                  <a:pt x="3220" y="1478"/>
                </a:cubicBezTo>
                <a:cubicBezTo>
                  <a:pt x="3219" y="1479"/>
                  <a:pt x="3219" y="1479"/>
                  <a:pt x="3219" y="1479"/>
                </a:cubicBezTo>
                <a:cubicBezTo>
                  <a:pt x="3217" y="1480"/>
                  <a:pt x="3217" y="1480"/>
                  <a:pt x="3217" y="1480"/>
                </a:cubicBezTo>
                <a:cubicBezTo>
                  <a:pt x="3218" y="1483"/>
                  <a:pt x="3218" y="1483"/>
                  <a:pt x="3218" y="1483"/>
                </a:cubicBezTo>
                <a:cubicBezTo>
                  <a:pt x="3219" y="1486"/>
                  <a:pt x="3219" y="1486"/>
                  <a:pt x="3219" y="1486"/>
                </a:cubicBezTo>
                <a:cubicBezTo>
                  <a:pt x="3220" y="1491"/>
                  <a:pt x="3220" y="1491"/>
                  <a:pt x="3220" y="1491"/>
                </a:cubicBezTo>
                <a:cubicBezTo>
                  <a:pt x="3220" y="1494"/>
                  <a:pt x="3220" y="1494"/>
                  <a:pt x="3220" y="1494"/>
                </a:cubicBezTo>
                <a:cubicBezTo>
                  <a:pt x="3220" y="1496"/>
                  <a:pt x="3220" y="1496"/>
                  <a:pt x="3220" y="1496"/>
                </a:cubicBezTo>
                <a:cubicBezTo>
                  <a:pt x="3221" y="1495"/>
                  <a:pt x="3221" y="1495"/>
                  <a:pt x="3221" y="1495"/>
                </a:cubicBezTo>
                <a:cubicBezTo>
                  <a:pt x="3221" y="1494"/>
                  <a:pt x="3221" y="1494"/>
                  <a:pt x="3221" y="1494"/>
                </a:cubicBezTo>
                <a:cubicBezTo>
                  <a:pt x="3221" y="1492"/>
                  <a:pt x="3221" y="1492"/>
                  <a:pt x="3221" y="1492"/>
                </a:cubicBezTo>
                <a:cubicBezTo>
                  <a:pt x="3221" y="1492"/>
                  <a:pt x="3221" y="1492"/>
                  <a:pt x="3221" y="1492"/>
                </a:cubicBezTo>
                <a:cubicBezTo>
                  <a:pt x="3222" y="1493"/>
                  <a:pt x="3222" y="1493"/>
                  <a:pt x="3222" y="1493"/>
                </a:cubicBezTo>
                <a:cubicBezTo>
                  <a:pt x="3222" y="1495"/>
                  <a:pt x="3222" y="1495"/>
                  <a:pt x="3222" y="1495"/>
                </a:cubicBezTo>
                <a:cubicBezTo>
                  <a:pt x="3223" y="1495"/>
                  <a:pt x="3223" y="1495"/>
                  <a:pt x="3223" y="1495"/>
                </a:cubicBezTo>
                <a:cubicBezTo>
                  <a:pt x="3223" y="1494"/>
                  <a:pt x="3223" y="1494"/>
                  <a:pt x="3223" y="1494"/>
                </a:cubicBezTo>
                <a:cubicBezTo>
                  <a:pt x="3223" y="1493"/>
                  <a:pt x="3223" y="1493"/>
                  <a:pt x="3223" y="1493"/>
                </a:cubicBezTo>
                <a:cubicBezTo>
                  <a:pt x="3224" y="1493"/>
                  <a:pt x="3224" y="1493"/>
                  <a:pt x="3224" y="1493"/>
                </a:cubicBezTo>
                <a:cubicBezTo>
                  <a:pt x="3224" y="1494"/>
                  <a:pt x="3224" y="1494"/>
                  <a:pt x="3224" y="1494"/>
                </a:cubicBezTo>
                <a:cubicBezTo>
                  <a:pt x="3223" y="1496"/>
                  <a:pt x="3223" y="1496"/>
                  <a:pt x="3223" y="1496"/>
                </a:cubicBezTo>
                <a:cubicBezTo>
                  <a:pt x="3222" y="1498"/>
                  <a:pt x="3222" y="1498"/>
                  <a:pt x="3222" y="1498"/>
                </a:cubicBezTo>
                <a:cubicBezTo>
                  <a:pt x="3222" y="1499"/>
                  <a:pt x="3222" y="1499"/>
                  <a:pt x="3222" y="1499"/>
                </a:cubicBezTo>
                <a:cubicBezTo>
                  <a:pt x="3221" y="1499"/>
                  <a:pt x="3221" y="1499"/>
                  <a:pt x="3221" y="1499"/>
                </a:cubicBezTo>
                <a:cubicBezTo>
                  <a:pt x="3221" y="1498"/>
                  <a:pt x="3221" y="1498"/>
                  <a:pt x="3221" y="1498"/>
                </a:cubicBezTo>
                <a:cubicBezTo>
                  <a:pt x="3220" y="1498"/>
                  <a:pt x="3220" y="1498"/>
                  <a:pt x="3220" y="1498"/>
                </a:cubicBezTo>
                <a:cubicBezTo>
                  <a:pt x="3220" y="1501"/>
                  <a:pt x="3220" y="1501"/>
                  <a:pt x="3220" y="1501"/>
                </a:cubicBezTo>
                <a:cubicBezTo>
                  <a:pt x="3222" y="1505"/>
                  <a:pt x="3222" y="1505"/>
                  <a:pt x="3222" y="1505"/>
                </a:cubicBezTo>
                <a:cubicBezTo>
                  <a:pt x="3222" y="1505"/>
                  <a:pt x="3222" y="1505"/>
                  <a:pt x="3222" y="1505"/>
                </a:cubicBezTo>
                <a:cubicBezTo>
                  <a:pt x="3223" y="1505"/>
                  <a:pt x="3223" y="1505"/>
                  <a:pt x="3223" y="1505"/>
                </a:cubicBezTo>
                <a:cubicBezTo>
                  <a:pt x="3224" y="1506"/>
                  <a:pt x="3224" y="1506"/>
                  <a:pt x="3224" y="1506"/>
                </a:cubicBezTo>
                <a:cubicBezTo>
                  <a:pt x="3224" y="1507"/>
                  <a:pt x="3224" y="1507"/>
                  <a:pt x="3224" y="1507"/>
                </a:cubicBezTo>
                <a:cubicBezTo>
                  <a:pt x="3225" y="1508"/>
                  <a:pt x="3225" y="1508"/>
                  <a:pt x="3225" y="1508"/>
                </a:cubicBezTo>
                <a:cubicBezTo>
                  <a:pt x="3223" y="1509"/>
                  <a:pt x="3223" y="1509"/>
                  <a:pt x="3223" y="1509"/>
                </a:cubicBezTo>
                <a:cubicBezTo>
                  <a:pt x="3223" y="1510"/>
                  <a:pt x="3223" y="1510"/>
                  <a:pt x="3223" y="1510"/>
                </a:cubicBezTo>
                <a:cubicBezTo>
                  <a:pt x="3224" y="1511"/>
                  <a:pt x="3224" y="1511"/>
                  <a:pt x="3224" y="1511"/>
                </a:cubicBezTo>
                <a:cubicBezTo>
                  <a:pt x="3223" y="1512"/>
                  <a:pt x="3223" y="1512"/>
                  <a:pt x="3223" y="1512"/>
                </a:cubicBezTo>
                <a:cubicBezTo>
                  <a:pt x="3222" y="1515"/>
                  <a:pt x="3222" y="1515"/>
                  <a:pt x="3222" y="1515"/>
                </a:cubicBezTo>
                <a:cubicBezTo>
                  <a:pt x="3222" y="1517"/>
                  <a:pt x="3222" y="1517"/>
                  <a:pt x="3222" y="1517"/>
                </a:cubicBezTo>
                <a:cubicBezTo>
                  <a:pt x="3221" y="1518"/>
                  <a:pt x="3221" y="1518"/>
                  <a:pt x="3221" y="1518"/>
                </a:cubicBezTo>
                <a:cubicBezTo>
                  <a:pt x="3222" y="1519"/>
                  <a:pt x="3222" y="1519"/>
                  <a:pt x="3222" y="1519"/>
                </a:cubicBezTo>
                <a:cubicBezTo>
                  <a:pt x="3222" y="1520"/>
                  <a:pt x="3222" y="1520"/>
                  <a:pt x="3222" y="1520"/>
                </a:cubicBezTo>
                <a:cubicBezTo>
                  <a:pt x="3220" y="1520"/>
                  <a:pt x="3220" y="1520"/>
                  <a:pt x="3220" y="1520"/>
                </a:cubicBezTo>
                <a:cubicBezTo>
                  <a:pt x="3220" y="1521"/>
                  <a:pt x="3220" y="1521"/>
                  <a:pt x="3220" y="1521"/>
                </a:cubicBezTo>
                <a:cubicBezTo>
                  <a:pt x="3220" y="1522"/>
                  <a:pt x="3220" y="1522"/>
                  <a:pt x="3220" y="1522"/>
                </a:cubicBezTo>
                <a:cubicBezTo>
                  <a:pt x="3221" y="1523"/>
                  <a:pt x="3221" y="1523"/>
                  <a:pt x="3221" y="1523"/>
                </a:cubicBezTo>
                <a:cubicBezTo>
                  <a:pt x="3220" y="1524"/>
                  <a:pt x="3220" y="1524"/>
                  <a:pt x="3220" y="1524"/>
                </a:cubicBezTo>
                <a:cubicBezTo>
                  <a:pt x="3218" y="1524"/>
                  <a:pt x="3218" y="1524"/>
                  <a:pt x="3218" y="1524"/>
                </a:cubicBezTo>
                <a:cubicBezTo>
                  <a:pt x="3217" y="1526"/>
                  <a:pt x="3217" y="1526"/>
                  <a:pt x="3217" y="1526"/>
                </a:cubicBezTo>
                <a:cubicBezTo>
                  <a:pt x="3216" y="1534"/>
                  <a:pt x="3216" y="1534"/>
                  <a:pt x="3216" y="1534"/>
                </a:cubicBezTo>
                <a:cubicBezTo>
                  <a:pt x="3216" y="1535"/>
                  <a:pt x="3216" y="1535"/>
                  <a:pt x="3216" y="1535"/>
                </a:cubicBezTo>
                <a:cubicBezTo>
                  <a:pt x="3214" y="1536"/>
                  <a:pt x="3214" y="1536"/>
                  <a:pt x="3214" y="1536"/>
                </a:cubicBezTo>
                <a:cubicBezTo>
                  <a:pt x="3213" y="1536"/>
                  <a:pt x="3213" y="1536"/>
                  <a:pt x="3213" y="1536"/>
                </a:cubicBezTo>
                <a:cubicBezTo>
                  <a:pt x="3211" y="1536"/>
                  <a:pt x="3211" y="1536"/>
                  <a:pt x="3211" y="1536"/>
                </a:cubicBezTo>
                <a:cubicBezTo>
                  <a:pt x="3209" y="1536"/>
                  <a:pt x="3209" y="1536"/>
                  <a:pt x="3209" y="1536"/>
                </a:cubicBezTo>
                <a:cubicBezTo>
                  <a:pt x="3206" y="1538"/>
                  <a:pt x="3206" y="1538"/>
                  <a:pt x="3206" y="1538"/>
                </a:cubicBezTo>
                <a:cubicBezTo>
                  <a:pt x="3204" y="1540"/>
                  <a:pt x="3204" y="1540"/>
                  <a:pt x="3204" y="1540"/>
                </a:cubicBezTo>
                <a:cubicBezTo>
                  <a:pt x="3203" y="1542"/>
                  <a:pt x="3203" y="1542"/>
                  <a:pt x="3203" y="1542"/>
                </a:cubicBezTo>
                <a:cubicBezTo>
                  <a:pt x="3204" y="1545"/>
                  <a:pt x="3204" y="1545"/>
                  <a:pt x="3204" y="1545"/>
                </a:cubicBezTo>
                <a:cubicBezTo>
                  <a:pt x="3205" y="1547"/>
                  <a:pt x="3205" y="1547"/>
                  <a:pt x="3205" y="1547"/>
                </a:cubicBezTo>
                <a:cubicBezTo>
                  <a:pt x="3208" y="1549"/>
                  <a:pt x="3208" y="1549"/>
                  <a:pt x="3208" y="1549"/>
                </a:cubicBezTo>
                <a:cubicBezTo>
                  <a:pt x="3210" y="1551"/>
                  <a:pt x="3210" y="1551"/>
                  <a:pt x="3210" y="1551"/>
                </a:cubicBezTo>
                <a:cubicBezTo>
                  <a:pt x="3212" y="1552"/>
                  <a:pt x="3212" y="1552"/>
                  <a:pt x="3212" y="1552"/>
                </a:cubicBezTo>
                <a:cubicBezTo>
                  <a:pt x="3213" y="1553"/>
                  <a:pt x="3213" y="1553"/>
                  <a:pt x="3213" y="1553"/>
                </a:cubicBezTo>
                <a:cubicBezTo>
                  <a:pt x="3214" y="1557"/>
                  <a:pt x="3214" y="1557"/>
                  <a:pt x="3214" y="1557"/>
                </a:cubicBezTo>
                <a:cubicBezTo>
                  <a:pt x="3214" y="1558"/>
                  <a:pt x="3214" y="1558"/>
                  <a:pt x="3214" y="1558"/>
                </a:cubicBezTo>
                <a:cubicBezTo>
                  <a:pt x="3214" y="1558"/>
                  <a:pt x="3214" y="1558"/>
                  <a:pt x="3214" y="1558"/>
                </a:cubicBezTo>
                <a:cubicBezTo>
                  <a:pt x="3214" y="1561"/>
                  <a:pt x="3214" y="1561"/>
                  <a:pt x="3214" y="1561"/>
                </a:cubicBezTo>
                <a:cubicBezTo>
                  <a:pt x="3213" y="1563"/>
                  <a:pt x="3213" y="1563"/>
                  <a:pt x="3213" y="1563"/>
                </a:cubicBezTo>
                <a:cubicBezTo>
                  <a:pt x="3209" y="1568"/>
                  <a:pt x="3209" y="1568"/>
                  <a:pt x="3209" y="1568"/>
                </a:cubicBezTo>
                <a:cubicBezTo>
                  <a:pt x="3206" y="1571"/>
                  <a:pt x="3206" y="1571"/>
                  <a:pt x="3206" y="1571"/>
                </a:cubicBezTo>
                <a:cubicBezTo>
                  <a:pt x="3203" y="1573"/>
                  <a:pt x="3203" y="1573"/>
                  <a:pt x="3203" y="1573"/>
                </a:cubicBezTo>
                <a:cubicBezTo>
                  <a:pt x="3202" y="1575"/>
                  <a:pt x="3202" y="1575"/>
                  <a:pt x="3202" y="1575"/>
                </a:cubicBezTo>
                <a:cubicBezTo>
                  <a:pt x="3202" y="1576"/>
                  <a:pt x="3202" y="1576"/>
                  <a:pt x="3202" y="1576"/>
                </a:cubicBezTo>
                <a:cubicBezTo>
                  <a:pt x="3204" y="1576"/>
                  <a:pt x="3204" y="1576"/>
                  <a:pt x="3204" y="1576"/>
                </a:cubicBezTo>
                <a:cubicBezTo>
                  <a:pt x="3205" y="1575"/>
                  <a:pt x="3205" y="1575"/>
                  <a:pt x="3205" y="1575"/>
                </a:cubicBezTo>
                <a:cubicBezTo>
                  <a:pt x="3205" y="1575"/>
                  <a:pt x="3205" y="1575"/>
                  <a:pt x="3205" y="1575"/>
                </a:cubicBezTo>
                <a:cubicBezTo>
                  <a:pt x="3206" y="1577"/>
                  <a:pt x="3206" y="1577"/>
                  <a:pt x="3206" y="1577"/>
                </a:cubicBezTo>
                <a:cubicBezTo>
                  <a:pt x="3205" y="1578"/>
                  <a:pt x="3205" y="1578"/>
                  <a:pt x="3205" y="1578"/>
                </a:cubicBezTo>
                <a:cubicBezTo>
                  <a:pt x="3206" y="1578"/>
                  <a:pt x="3206" y="1578"/>
                  <a:pt x="3206" y="1578"/>
                </a:cubicBezTo>
                <a:cubicBezTo>
                  <a:pt x="3207" y="1578"/>
                  <a:pt x="3207" y="1578"/>
                  <a:pt x="3207" y="1578"/>
                </a:cubicBezTo>
                <a:cubicBezTo>
                  <a:pt x="3207" y="1578"/>
                  <a:pt x="3207" y="1578"/>
                  <a:pt x="3207" y="1578"/>
                </a:cubicBezTo>
                <a:cubicBezTo>
                  <a:pt x="3207" y="1580"/>
                  <a:pt x="3207" y="1580"/>
                  <a:pt x="3207" y="1580"/>
                </a:cubicBezTo>
                <a:cubicBezTo>
                  <a:pt x="3208" y="1580"/>
                  <a:pt x="3208" y="1580"/>
                  <a:pt x="3208" y="1580"/>
                </a:cubicBezTo>
                <a:cubicBezTo>
                  <a:pt x="3209" y="1580"/>
                  <a:pt x="3209" y="1580"/>
                  <a:pt x="3209" y="1580"/>
                </a:cubicBezTo>
                <a:cubicBezTo>
                  <a:pt x="3213" y="1578"/>
                  <a:pt x="3213" y="1578"/>
                  <a:pt x="3213" y="1578"/>
                </a:cubicBezTo>
                <a:cubicBezTo>
                  <a:pt x="3216" y="1575"/>
                  <a:pt x="3216" y="1575"/>
                  <a:pt x="3216" y="1575"/>
                </a:cubicBezTo>
                <a:cubicBezTo>
                  <a:pt x="3219" y="1572"/>
                  <a:pt x="3219" y="1572"/>
                  <a:pt x="3219" y="1572"/>
                </a:cubicBezTo>
                <a:cubicBezTo>
                  <a:pt x="3222" y="1569"/>
                  <a:pt x="3222" y="1569"/>
                  <a:pt x="3222" y="1569"/>
                </a:cubicBezTo>
                <a:cubicBezTo>
                  <a:pt x="3225" y="1564"/>
                  <a:pt x="3225" y="1564"/>
                  <a:pt x="3225" y="1564"/>
                </a:cubicBezTo>
                <a:cubicBezTo>
                  <a:pt x="3227" y="1563"/>
                  <a:pt x="3227" y="1563"/>
                  <a:pt x="3227" y="1563"/>
                </a:cubicBezTo>
                <a:cubicBezTo>
                  <a:pt x="3228" y="1563"/>
                  <a:pt x="3228" y="1563"/>
                  <a:pt x="3228" y="1563"/>
                </a:cubicBezTo>
                <a:cubicBezTo>
                  <a:pt x="3229" y="1562"/>
                  <a:pt x="3229" y="1562"/>
                  <a:pt x="3229" y="1562"/>
                </a:cubicBezTo>
                <a:cubicBezTo>
                  <a:pt x="3229" y="1560"/>
                  <a:pt x="3229" y="1560"/>
                  <a:pt x="3229" y="1560"/>
                </a:cubicBezTo>
                <a:cubicBezTo>
                  <a:pt x="3230" y="1559"/>
                  <a:pt x="3230" y="1559"/>
                  <a:pt x="3230" y="1559"/>
                </a:cubicBezTo>
                <a:cubicBezTo>
                  <a:pt x="3232" y="1559"/>
                  <a:pt x="3232" y="1559"/>
                  <a:pt x="3232" y="1559"/>
                </a:cubicBezTo>
                <a:cubicBezTo>
                  <a:pt x="3233" y="1555"/>
                  <a:pt x="3233" y="1555"/>
                  <a:pt x="3233" y="1555"/>
                </a:cubicBezTo>
                <a:cubicBezTo>
                  <a:pt x="3236" y="1552"/>
                  <a:pt x="3236" y="1552"/>
                  <a:pt x="3236" y="1552"/>
                </a:cubicBezTo>
                <a:cubicBezTo>
                  <a:pt x="3236" y="1551"/>
                  <a:pt x="3236" y="1551"/>
                  <a:pt x="3236" y="1551"/>
                </a:cubicBezTo>
                <a:cubicBezTo>
                  <a:pt x="3237" y="1550"/>
                  <a:pt x="3237" y="1550"/>
                  <a:pt x="3237" y="1550"/>
                </a:cubicBezTo>
                <a:cubicBezTo>
                  <a:pt x="3235" y="1548"/>
                  <a:pt x="3235" y="1548"/>
                  <a:pt x="3235" y="1548"/>
                </a:cubicBezTo>
                <a:cubicBezTo>
                  <a:pt x="3233" y="1548"/>
                  <a:pt x="3233" y="1548"/>
                  <a:pt x="3233" y="1548"/>
                </a:cubicBezTo>
                <a:cubicBezTo>
                  <a:pt x="3232" y="1548"/>
                  <a:pt x="3232" y="1548"/>
                  <a:pt x="3232" y="1548"/>
                </a:cubicBezTo>
                <a:cubicBezTo>
                  <a:pt x="3233" y="1547"/>
                  <a:pt x="3233" y="1547"/>
                  <a:pt x="3233" y="1547"/>
                </a:cubicBezTo>
                <a:cubicBezTo>
                  <a:pt x="3235" y="1547"/>
                  <a:pt x="3235" y="1547"/>
                  <a:pt x="3235" y="1547"/>
                </a:cubicBezTo>
                <a:cubicBezTo>
                  <a:pt x="3239" y="1542"/>
                  <a:pt x="3239" y="1542"/>
                  <a:pt x="3239" y="1542"/>
                </a:cubicBezTo>
                <a:cubicBezTo>
                  <a:pt x="3241" y="1541"/>
                  <a:pt x="3241" y="1541"/>
                  <a:pt x="3241" y="1541"/>
                </a:cubicBezTo>
                <a:cubicBezTo>
                  <a:pt x="3244" y="1542"/>
                  <a:pt x="3244" y="1542"/>
                  <a:pt x="3244" y="1542"/>
                </a:cubicBezTo>
                <a:cubicBezTo>
                  <a:pt x="3246" y="1542"/>
                  <a:pt x="3246" y="1542"/>
                  <a:pt x="3246" y="1542"/>
                </a:cubicBezTo>
                <a:cubicBezTo>
                  <a:pt x="3246" y="1543"/>
                  <a:pt x="3246" y="1543"/>
                  <a:pt x="3246" y="1543"/>
                </a:cubicBezTo>
                <a:cubicBezTo>
                  <a:pt x="3246" y="1544"/>
                  <a:pt x="3246" y="1544"/>
                  <a:pt x="3246" y="1544"/>
                </a:cubicBezTo>
                <a:cubicBezTo>
                  <a:pt x="3248" y="1543"/>
                  <a:pt x="3248" y="1543"/>
                  <a:pt x="3248" y="1543"/>
                </a:cubicBezTo>
                <a:cubicBezTo>
                  <a:pt x="3249" y="1542"/>
                  <a:pt x="3249" y="1542"/>
                  <a:pt x="3249" y="1542"/>
                </a:cubicBezTo>
                <a:cubicBezTo>
                  <a:pt x="3246" y="1541"/>
                  <a:pt x="3246" y="1541"/>
                  <a:pt x="3246" y="1541"/>
                </a:cubicBezTo>
                <a:cubicBezTo>
                  <a:pt x="3247" y="1539"/>
                  <a:pt x="3247" y="1539"/>
                  <a:pt x="3247" y="1539"/>
                </a:cubicBezTo>
                <a:cubicBezTo>
                  <a:pt x="3248" y="1536"/>
                  <a:pt x="3248" y="1536"/>
                  <a:pt x="3248" y="1536"/>
                </a:cubicBezTo>
                <a:cubicBezTo>
                  <a:pt x="3249" y="1535"/>
                  <a:pt x="3249" y="1535"/>
                  <a:pt x="3249" y="1535"/>
                </a:cubicBezTo>
                <a:cubicBezTo>
                  <a:pt x="3251" y="1535"/>
                  <a:pt x="3251" y="1535"/>
                  <a:pt x="3251" y="1535"/>
                </a:cubicBezTo>
                <a:cubicBezTo>
                  <a:pt x="3251" y="1535"/>
                  <a:pt x="3251" y="1535"/>
                  <a:pt x="3251" y="1535"/>
                </a:cubicBezTo>
                <a:cubicBezTo>
                  <a:pt x="3252" y="1535"/>
                  <a:pt x="3252" y="1535"/>
                  <a:pt x="3252" y="1535"/>
                </a:cubicBezTo>
                <a:cubicBezTo>
                  <a:pt x="3253" y="1533"/>
                  <a:pt x="3253" y="1533"/>
                  <a:pt x="3253" y="1533"/>
                </a:cubicBezTo>
                <a:cubicBezTo>
                  <a:pt x="3256" y="1529"/>
                  <a:pt x="3256" y="1529"/>
                  <a:pt x="3256" y="1529"/>
                </a:cubicBezTo>
                <a:cubicBezTo>
                  <a:pt x="3256" y="1527"/>
                  <a:pt x="3256" y="1527"/>
                  <a:pt x="3256" y="1527"/>
                </a:cubicBezTo>
                <a:cubicBezTo>
                  <a:pt x="3256" y="1526"/>
                  <a:pt x="3256" y="1526"/>
                  <a:pt x="3256" y="1526"/>
                </a:cubicBezTo>
                <a:cubicBezTo>
                  <a:pt x="3257" y="1524"/>
                  <a:pt x="3257" y="1524"/>
                  <a:pt x="3257" y="1524"/>
                </a:cubicBezTo>
                <a:cubicBezTo>
                  <a:pt x="3258" y="1522"/>
                  <a:pt x="3258" y="1522"/>
                  <a:pt x="3258" y="1522"/>
                </a:cubicBezTo>
                <a:cubicBezTo>
                  <a:pt x="3260" y="1521"/>
                  <a:pt x="3260" y="1521"/>
                  <a:pt x="3260" y="1521"/>
                </a:cubicBezTo>
                <a:lnTo>
                  <a:pt x="3260" y="1520"/>
                </a:lnTo>
                <a:close/>
                <a:moveTo>
                  <a:pt x="3190" y="1266"/>
                </a:moveTo>
                <a:cubicBezTo>
                  <a:pt x="3190" y="1265"/>
                  <a:pt x="3190" y="1265"/>
                  <a:pt x="3190" y="1265"/>
                </a:cubicBezTo>
                <a:cubicBezTo>
                  <a:pt x="3188" y="1265"/>
                  <a:pt x="3188" y="1265"/>
                  <a:pt x="3188" y="1265"/>
                </a:cubicBezTo>
                <a:cubicBezTo>
                  <a:pt x="3188" y="1266"/>
                  <a:pt x="3188" y="1266"/>
                  <a:pt x="3188" y="1266"/>
                </a:cubicBezTo>
                <a:cubicBezTo>
                  <a:pt x="3187" y="1268"/>
                  <a:pt x="3187" y="1268"/>
                  <a:pt x="3187" y="1268"/>
                </a:cubicBezTo>
                <a:cubicBezTo>
                  <a:pt x="3189" y="1268"/>
                  <a:pt x="3189" y="1268"/>
                  <a:pt x="3189" y="1268"/>
                </a:cubicBezTo>
                <a:lnTo>
                  <a:pt x="3190" y="1266"/>
                </a:lnTo>
                <a:close/>
                <a:moveTo>
                  <a:pt x="3194" y="1273"/>
                </a:moveTo>
                <a:cubicBezTo>
                  <a:pt x="3196" y="1274"/>
                  <a:pt x="3196" y="1274"/>
                  <a:pt x="3196" y="1274"/>
                </a:cubicBezTo>
                <a:cubicBezTo>
                  <a:pt x="3197" y="1273"/>
                  <a:pt x="3197" y="1273"/>
                  <a:pt x="3197" y="1273"/>
                </a:cubicBezTo>
                <a:cubicBezTo>
                  <a:pt x="3195" y="1271"/>
                  <a:pt x="3195" y="1271"/>
                  <a:pt x="3195" y="1271"/>
                </a:cubicBezTo>
                <a:cubicBezTo>
                  <a:pt x="3196" y="1270"/>
                  <a:pt x="3196" y="1270"/>
                  <a:pt x="3196" y="1270"/>
                </a:cubicBezTo>
                <a:cubicBezTo>
                  <a:pt x="3196" y="1268"/>
                  <a:pt x="3196" y="1268"/>
                  <a:pt x="3196" y="1268"/>
                </a:cubicBezTo>
                <a:cubicBezTo>
                  <a:pt x="3195" y="1267"/>
                  <a:pt x="3195" y="1267"/>
                  <a:pt x="3195" y="1267"/>
                </a:cubicBezTo>
                <a:cubicBezTo>
                  <a:pt x="3193" y="1269"/>
                  <a:pt x="3193" y="1269"/>
                  <a:pt x="3193" y="1269"/>
                </a:cubicBezTo>
                <a:cubicBezTo>
                  <a:pt x="3193" y="1270"/>
                  <a:pt x="3193" y="1270"/>
                  <a:pt x="3193" y="1270"/>
                </a:cubicBezTo>
                <a:cubicBezTo>
                  <a:pt x="3193" y="1271"/>
                  <a:pt x="3193" y="1271"/>
                  <a:pt x="3193" y="1271"/>
                </a:cubicBezTo>
                <a:lnTo>
                  <a:pt x="3194" y="1273"/>
                </a:lnTo>
                <a:close/>
                <a:moveTo>
                  <a:pt x="3192" y="1152"/>
                </a:moveTo>
                <a:cubicBezTo>
                  <a:pt x="3194" y="1151"/>
                  <a:pt x="3194" y="1151"/>
                  <a:pt x="3194" y="1151"/>
                </a:cubicBezTo>
                <a:cubicBezTo>
                  <a:pt x="3193" y="1150"/>
                  <a:pt x="3193" y="1150"/>
                  <a:pt x="3193" y="1150"/>
                </a:cubicBezTo>
                <a:cubicBezTo>
                  <a:pt x="3191" y="1150"/>
                  <a:pt x="3191" y="1150"/>
                  <a:pt x="3191" y="1150"/>
                </a:cubicBezTo>
                <a:cubicBezTo>
                  <a:pt x="3190" y="1151"/>
                  <a:pt x="3190" y="1151"/>
                  <a:pt x="3190" y="1151"/>
                </a:cubicBezTo>
                <a:cubicBezTo>
                  <a:pt x="3190" y="1152"/>
                  <a:pt x="3190" y="1152"/>
                  <a:pt x="3190" y="1152"/>
                </a:cubicBezTo>
                <a:lnTo>
                  <a:pt x="3192" y="1152"/>
                </a:lnTo>
                <a:close/>
                <a:moveTo>
                  <a:pt x="3212" y="1201"/>
                </a:moveTo>
                <a:cubicBezTo>
                  <a:pt x="3211" y="1197"/>
                  <a:pt x="3211" y="1197"/>
                  <a:pt x="3211" y="1197"/>
                </a:cubicBezTo>
                <a:cubicBezTo>
                  <a:pt x="3211" y="1201"/>
                  <a:pt x="3211" y="1201"/>
                  <a:pt x="3211" y="1201"/>
                </a:cubicBezTo>
                <a:cubicBezTo>
                  <a:pt x="3211" y="1203"/>
                  <a:pt x="3211" y="1203"/>
                  <a:pt x="3211" y="1203"/>
                </a:cubicBezTo>
                <a:lnTo>
                  <a:pt x="3212" y="1201"/>
                </a:lnTo>
                <a:close/>
                <a:moveTo>
                  <a:pt x="3207" y="1216"/>
                </a:moveTo>
                <a:cubicBezTo>
                  <a:pt x="3208" y="1217"/>
                  <a:pt x="3208" y="1217"/>
                  <a:pt x="3208" y="1217"/>
                </a:cubicBezTo>
                <a:cubicBezTo>
                  <a:pt x="3209" y="1217"/>
                  <a:pt x="3209" y="1217"/>
                  <a:pt x="3209" y="1217"/>
                </a:cubicBezTo>
                <a:cubicBezTo>
                  <a:pt x="3210" y="1216"/>
                  <a:pt x="3210" y="1216"/>
                  <a:pt x="3210" y="1216"/>
                </a:cubicBezTo>
                <a:cubicBezTo>
                  <a:pt x="3211" y="1216"/>
                  <a:pt x="3211" y="1216"/>
                  <a:pt x="3211" y="1216"/>
                </a:cubicBezTo>
                <a:cubicBezTo>
                  <a:pt x="3211" y="1215"/>
                  <a:pt x="3211" y="1215"/>
                  <a:pt x="3211" y="1215"/>
                </a:cubicBezTo>
                <a:cubicBezTo>
                  <a:pt x="3210" y="1214"/>
                  <a:pt x="3210" y="1214"/>
                  <a:pt x="3210" y="1214"/>
                </a:cubicBezTo>
                <a:cubicBezTo>
                  <a:pt x="3210" y="1213"/>
                  <a:pt x="3210" y="1213"/>
                  <a:pt x="3210" y="1213"/>
                </a:cubicBezTo>
                <a:cubicBezTo>
                  <a:pt x="3207" y="1215"/>
                  <a:pt x="3207" y="1215"/>
                  <a:pt x="3207" y="1215"/>
                </a:cubicBezTo>
                <a:lnTo>
                  <a:pt x="3207" y="1216"/>
                </a:lnTo>
                <a:close/>
                <a:moveTo>
                  <a:pt x="3217" y="1255"/>
                </a:moveTo>
                <a:cubicBezTo>
                  <a:pt x="3218" y="1253"/>
                  <a:pt x="3218" y="1253"/>
                  <a:pt x="3218" y="1253"/>
                </a:cubicBezTo>
                <a:cubicBezTo>
                  <a:pt x="3217" y="1251"/>
                  <a:pt x="3217" y="1251"/>
                  <a:pt x="3217" y="1251"/>
                </a:cubicBezTo>
                <a:cubicBezTo>
                  <a:pt x="3217" y="1253"/>
                  <a:pt x="3217" y="1253"/>
                  <a:pt x="3217" y="1253"/>
                </a:cubicBezTo>
                <a:lnTo>
                  <a:pt x="3217" y="1255"/>
                </a:lnTo>
                <a:close/>
                <a:moveTo>
                  <a:pt x="3209" y="1203"/>
                </a:moveTo>
                <a:cubicBezTo>
                  <a:pt x="3209" y="1202"/>
                  <a:pt x="3209" y="1202"/>
                  <a:pt x="3209" y="1202"/>
                </a:cubicBezTo>
                <a:cubicBezTo>
                  <a:pt x="3207" y="1203"/>
                  <a:pt x="3207" y="1203"/>
                  <a:pt x="3207" y="1203"/>
                </a:cubicBezTo>
                <a:cubicBezTo>
                  <a:pt x="3207" y="1203"/>
                  <a:pt x="3206" y="1204"/>
                  <a:pt x="3206" y="1204"/>
                </a:cubicBezTo>
                <a:cubicBezTo>
                  <a:pt x="3207" y="1204"/>
                  <a:pt x="3207" y="1204"/>
                  <a:pt x="3207" y="1204"/>
                </a:cubicBezTo>
                <a:lnTo>
                  <a:pt x="3209" y="1203"/>
                </a:lnTo>
                <a:close/>
                <a:moveTo>
                  <a:pt x="3216" y="1247"/>
                </a:moveTo>
                <a:cubicBezTo>
                  <a:pt x="3217" y="1244"/>
                  <a:pt x="3217" y="1244"/>
                  <a:pt x="3217" y="1244"/>
                </a:cubicBezTo>
                <a:cubicBezTo>
                  <a:pt x="3215" y="1242"/>
                  <a:pt x="3215" y="1242"/>
                  <a:pt x="3215" y="1242"/>
                </a:cubicBezTo>
                <a:cubicBezTo>
                  <a:pt x="3215" y="1243"/>
                  <a:pt x="3215" y="1243"/>
                  <a:pt x="3215" y="1243"/>
                </a:cubicBezTo>
                <a:cubicBezTo>
                  <a:pt x="3215" y="1245"/>
                  <a:pt x="3215" y="1245"/>
                  <a:pt x="3215" y="1245"/>
                </a:cubicBezTo>
                <a:lnTo>
                  <a:pt x="3216" y="1247"/>
                </a:lnTo>
                <a:close/>
                <a:moveTo>
                  <a:pt x="3212" y="1220"/>
                </a:moveTo>
                <a:cubicBezTo>
                  <a:pt x="3210" y="1219"/>
                  <a:pt x="3210" y="1219"/>
                  <a:pt x="3210" y="1219"/>
                </a:cubicBezTo>
                <a:cubicBezTo>
                  <a:pt x="3209" y="1221"/>
                  <a:pt x="3209" y="1221"/>
                  <a:pt x="3209" y="1221"/>
                </a:cubicBezTo>
                <a:cubicBezTo>
                  <a:pt x="3210" y="1221"/>
                  <a:pt x="3210" y="1221"/>
                  <a:pt x="3210" y="1221"/>
                </a:cubicBezTo>
                <a:cubicBezTo>
                  <a:pt x="3212" y="1221"/>
                  <a:pt x="3212" y="1221"/>
                  <a:pt x="3212" y="1221"/>
                </a:cubicBezTo>
                <a:lnTo>
                  <a:pt x="3212" y="1220"/>
                </a:lnTo>
                <a:close/>
                <a:moveTo>
                  <a:pt x="3208" y="1231"/>
                </a:moveTo>
                <a:cubicBezTo>
                  <a:pt x="3210" y="1233"/>
                  <a:pt x="3210" y="1233"/>
                  <a:pt x="3210" y="1233"/>
                </a:cubicBezTo>
                <a:cubicBezTo>
                  <a:pt x="3212" y="1232"/>
                  <a:pt x="3212" y="1232"/>
                  <a:pt x="3212" y="1232"/>
                </a:cubicBezTo>
                <a:cubicBezTo>
                  <a:pt x="3212" y="1230"/>
                  <a:pt x="3212" y="1230"/>
                  <a:pt x="3212" y="1230"/>
                </a:cubicBezTo>
                <a:cubicBezTo>
                  <a:pt x="3211" y="1229"/>
                  <a:pt x="3211" y="1229"/>
                  <a:pt x="3211" y="1229"/>
                </a:cubicBezTo>
                <a:cubicBezTo>
                  <a:pt x="3208" y="1230"/>
                  <a:pt x="3208" y="1230"/>
                  <a:pt x="3208" y="1230"/>
                </a:cubicBezTo>
                <a:lnTo>
                  <a:pt x="3208" y="1231"/>
                </a:lnTo>
                <a:close/>
                <a:moveTo>
                  <a:pt x="2794" y="661"/>
                </a:moveTo>
                <a:cubicBezTo>
                  <a:pt x="2794" y="660"/>
                  <a:pt x="2794" y="660"/>
                  <a:pt x="2794" y="660"/>
                </a:cubicBezTo>
                <a:cubicBezTo>
                  <a:pt x="2793" y="660"/>
                  <a:pt x="2793" y="660"/>
                  <a:pt x="2793" y="660"/>
                </a:cubicBezTo>
                <a:cubicBezTo>
                  <a:pt x="2793" y="661"/>
                  <a:pt x="2793" y="661"/>
                  <a:pt x="2793" y="661"/>
                </a:cubicBezTo>
                <a:cubicBezTo>
                  <a:pt x="2793" y="663"/>
                  <a:pt x="2793" y="663"/>
                  <a:pt x="2793" y="663"/>
                </a:cubicBezTo>
                <a:cubicBezTo>
                  <a:pt x="2794" y="664"/>
                  <a:pt x="2794" y="664"/>
                  <a:pt x="2794" y="664"/>
                </a:cubicBezTo>
                <a:cubicBezTo>
                  <a:pt x="2795" y="664"/>
                  <a:pt x="2795" y="664"/>
                  <a:pt x="2795" y="664"/>
                </a:cubicBezTo>
                <a:cubicBezTo>
                  <a:pt x="2795" y="663"/>
                  <a:pt x="2795" y="663"/>
                  <a:pt x="2795" y="663"/>
                </a:cubicBezTo>
                <a:lnTo>
                  <a:pt x="2794" y="661"/>
                </a:lnTo>
                <a:close/>
                <a:moveTo>
                  <a:pt x="3212" y="1210"/>
                </a:moveTo>
                <a:cubicBezTo>
                  <a:pt x="3212" y="1208"/>
                  <a:pt x="3212" y="1208"/>
                  <a:pt x="3212" y="1208"/>
                </a:cubicBezTo>
                <a:cubicBezTo>
                  <a:pt x="3212" y="1206"/>
                  <a:pt x="3212" y="1206"/>
                  <a:pt x="3212" y="1206"/>
                </a:cubicBezTo>
                <a:cubicBezTo>
                  <a:pt x="3211" y="1205"/>
                  <a:pt x="3211" y="1205"/>
                  <a:pt x="3211" y="1205"/>
                </a:cubicBezTo>
                <a:cubicBezTo>
                  <a:pt x="3211" y="1205"/>
                  <a:pt x="3210" y="1208"/>
                  <a:pt x="3210" y="1208"/>
                </a:cubicBezTo>
                <a:cubicBezTo>
                  <a:pt x="3211" y="1210"/>
                  <a:pt x="3211" y="1210"/>
                  <a:pt x="3211" y="1210"/>
                </a:cubicBezTo>
                <a:lnTo>
                  <a:pt x="3212" y="1210"/>
                </a:lnTo>
                <a:close/>
                <a:moveTo>
                  <a:pt x="3057" y="1088"/>
                </a:moveTo>
                <a:cubicBezTo>
                  <a:pt x="3059" y="1086"/>
                  <a:pt x="3059" y="1086"/>
                  <a:pt x="3059" y="1086"/>
                </a:cubicBezTo>
                <a:cubicBezTo>
                  <a:pt x="3059" y="1081"/>
                  <a:pt x="3059" y="1081"/>
                  <a:pt x="3059" y="1081"/>
                </a:cubicBezTo>
                <a:cubicBezTo>
                  <a:pt x="3057" y="1079"/>
                  <a:pt x="3057" y="1079"/>
                  <a:pt x="3057" y="1079"/>
                </a:cubicBezTo>
                <a:cubicBezTo>
                  <a:pt x="3056" y="1080"/>
                  <a:pt x="3056" y="1080"/>
                  <a:pt x="3056" y="1080"/>
                </a:cubicBezTo>
                <a:cubicBezTo>
                  <a:pt x="3055" y="1081"/>
                  <a:pt x="3055" y="1081"/>
                  <a:pt x="3055" y="1081"/>
                </a:cubicBezTo>
                <a:cubicBezTo>
                  <a:pt x="3054" y="1080"/>
                  <a:pt x="3054" y="1080"/>
                  <a:pt x="3054" y="1080"/>
                </a:cubicBezTo>
                <a:cubicBezTo>
                  <a:pt x="3051" y="1080"/>
                  <a:pt x="3051" y="1080"/>
                  <a:pt x="3051" y="1080"/>
                </a:cubicBezTo>
                <a:cubicBezTo>
                  <a:pt x="3050" y="1081"/>
                  <a:pt x="3050" y="1081"/>
                  <a:pt x="3050" y="1081"/>
                </a:cubicBezTo>
                <a:cubicBezTo>
                  <a:pt x="3051" y="1086"/>
                  <a:pt x="3051" y="1086"/>
                  <a:pt x="3051" y="1086"/>
                </a:cubicBezTo>
                <a:cubicBezTo>
                  <a:pt x="3052" y="1087"/>
                  <a:pt x="3052" y="1087"/>
                  <a:pt x="3052" y="1087"/>
                </a:cubicBezTo>
                <a:cubicBezTo>
                  <a:pt x="3051" y="1088"/>
                  <a:pt x="3051" y="1088"/>
                  <a:pt x="3051" y="1088"/>
                </a:cubicBezTo>
                <a:cubicBezTo>
                  <a:pt x="3049" y="1088"/>
                  <a:pt x="3049" y="1088"/>
                  <a:pt x="3049" y="1088"/>
                </a:cubicBezTo>
                <a:cubicBezTo>
                  <a:pt x="3045" y="1091"/>
                  <a:pt x="3045" y="1091"/>
                  <a:pt x="3045" y="1091"/>
                </a:cubicBezTo>
                <a:cubicBezTo>
                  <a:pt x="3045" y="1093"/>
                  <a:pt x="3045" y="1093"/>
                  <a:pt x="3045" y="1093"/>
                </a:cubicBezTo>
                <a:cubicBezTo>
                  <a:pt x="3043" y="1094"/>
                  <a:pt x="3043" y="1094"/>
                  <a:pt x="3043" y="1094"/>
                </a:cubicBezTo>
                <a:cubicBezTo>
                  <a:pt x="3042" y="1093"/>
                  <a:pt x="3042" y="1093"/>
                  <a:pt x="3042" y="1093"/>
                </a:cubicBezTo>
                <a:cubicBezTo>
                  <a:pt x="3041" y="1094"/>
                  <a:pt x="3041" y="1094"/>
                  <a:pt x="3041" y="1094"/>
                </a:cubicBezTo>
                <a:cubicBezTo>
                  <a:pt x="3040" y="1093"/>
                  <a:pt x="3040" y="1093"/>
                  <a:pt x="3040" y="1093"/>
                </a:cubicBezTo>
                <a:cubicBezTo>
                  <a:pt x="3038" y="1093"/>
                  <a:pt x="3038" y="1093"/>
                  <a:pt x="3038" y="1093"/>
                </a:cubicBezTo>
                <a:cubicBezTo>
                  <a:pt x="3037" y="1095"/>
                  <a:pt x="3037" y="1095"/>
                  <a:pt x="3037" y="1095"/>
                </a:cubicBezTo>
                <a:cubicBezTo>
                  <a:pt x="3036" y="1094"/>
                  <a:pt x="3036" y="1094"/>
                  <a:pt x="3036" y="1094"/>
                </a:cubicBezTo>
                <a:cubicBezTo>
                  <a:pt x="3035" y="1092"/>
                  <a:pt x="3035" y="1092"/>
                  <a:pt x="3035" y="1092"/>
                </a:cubicBezTo>
                <a:cubicBezTo>
                  <a:pt x="3035" y="1090"/>
                  <a:pt x="3035" y="1090"/>
                  <a:pt x="3035" y="1090"/>
                </a:cubicBezTo>
                <a:cubicBezTo>
                  <a:pt x="3034" y="1089"/>
                  <a:pt x="3034" y="1089"/>
                  <a:pt x="3034" y="1089"/>
                </a:cubicBezTo>
                <a:cubicBezTo>
                  <a:pt x="3033" y="1090"/>
                  <a:pt x="3033" y="1090"/>
                  <a:pt x="3033" y="1090"/>
                </a:cubicBezTo>
                <a:cubicBezTo>
                  <a:pt x="3033" y="1092"/>
                  <a:pt x="3033" y="1092"/>
                  <a:pt x="3033" y="1092"/>
                </a:cubicBezTo>
                <a:cubicBezTo>
                  <a:pt x="3032" y="1093"/>
                  <a:pt x="3032" y="1093"/>
                  <a:pt x="3032" y="1093"/>
                </a:cubicBezTo>
                <a:cubicBezTo>
                  <a:pt x="3030" y="1092"/>
                  <a:pt x="3030" y="1092"/>
                  <a:pt x="3030" y="1092"/>
                </a:cubicBezTo>
                <a:cubicBezTo>
                  <a:pt x="3027" y="1093"/>
                  <a:pt x="3027" y="1093"/>
                  <a:pt x="3027" y="1093"/>
                </a:cubicBezTo>
                <a:cubicBezTo>
                  <a:pt x="3026" y="1093"/>
                  <a:pt x="3026" y="1093"/>
                  <a:pt x="3026" y="1093"/>
                </a:cubicBezTo>
                <a:cubicBezTo>
                  <a:pt x="3024" y="1093"/>
                  <a:pt x="3024" y="1093"/>
                  <a:pt x="3024" y="1093"/>
                </a:cubicBezTo>
                <a:cubicBezTo>
                  <a:pt x="3022" y="1093"/>
                  <a:pt x="3022" y="1093"/>
                  <a:pt x="3022" y="1093"/>
                </a:cubicBezTo>
                <a:cubicBezTo>
                  <a:pt x="3020" y="1093"/>
                  <a:pt x="3020" y="1093"/>
                  <a:pt x="3020" y="1093"/>
                </a:cubicBezTo>
                <a:cubicBezTo>
                  <a:pt x="3018" y="1092"/>
                  <a:pt x="3018" y="1092"/>
                  <a:pt x="3018" y="1092"/>
                </a:cubicBezTo>
                <a:cubicBezTo>
                  <a:pt x="3016" y="1095"/>
                  <a:pt x="3016" y="1095"/>
                  <a:pt x="3016" y="1095"/>
                </a:cubicBezTo>
                <a:cubicBezTo>
                  <a:pt x="3018" y="1097"/>
                  <a:pt x="3018" y="1097"/>
                  <a:pt x="3018" y="1097"/>
                </a:cubicBezTo>
                <a:cubicBezTo>
                  <a:pt x="3020" y="1097"/>
                  <a:pt x="3020" y="1097"/>
                  <a:pt x="3020" y="1097"/>
                </a:cubicBezTo>
                <a:cubicBezTo>
                  <a:pt x="3024" y="1100"/>
                  <a:pt x="3024" y="1100"/>
                  <a:pt x="3024" y="1100"/>
                </a:cubicBezTo>
                <a:cubicBezTo>
                  <a:pt x="3024" y="1101"/>
                  <a:pt x="3024" y="1101"/>
                  <a:pt x="3024" y="1101"/>
                </a:cubicBezTo>
                <a:cubicBezTo>
                  <a:pt x="3025" y="1100"/>
                  <a:pt x="3025" y="1100"/>
                  <a:pt x="3025" y="1100"/>
                </a:cubicBezTo>
                <a:cubicBezTo>
                  <a:pt x="3029" y="1100"/>
                  <a:pt x="3029" y="1100"/>
                  <a:pt x="3029" y="1100"/>
                </a:cubicBezTo>
                <a:cubicBezTo>
                  <a:pt x="3030" y="1102"/>
                  <a:pt x="3030" y="1102"/>
                  <a:pt x="3030" y="1102"/>
                </a:cubicBezTo>
                <a:cubicBezTo>
                  <a:pt x="3032" y="1102"/>
                  <a:pt x="3032" y="1102"/>
                  <a:pt x="3032" y="1102"/>
                </a:cubicBezTo>
                <a:cubicBezTo>
                  <a:pt x="3034" y="1102"/>
                  <a:pt x="3034" y="1102"/>
                  <a:pt x="3034" y="1102"/>
                </a:cubicBezTo>
                <a:cubicBezTo>
                  <a:pt x="3037" y="1101"/>
                  <a:pt x="3037" y="1101"/>
                  <a:pt x="3037" y="1101"/>
                </a:cubicBezTo>
                <a:cubicBezTo>
                  <a:pt x="3039" y="1102"/>
                  <a:pt x="3039" y="1102"/>
                  <a:pt x="3039" y="1102"/>
                </a:cubicBezTo>
                <a:cubicBezTo>
                  <a:pt x="3041" y="1101"/>
                  <a:pt x="3041" y="1101"/>
                  <a:pt x="3041" y="1101"/>
                </a:cubicBezTo>
                <a:cubicBezTo>
                  <a:pt x="3044" y="1102"/>
                  <a:pt x="3044" y="1102"/>
                  <a:pt x="3044" y="1102"/>
                </a:cubicBezTo>
                <a:cubicBezTo>
                  <a:pt x="3044" y="1101"/>
                  <a:pt x="3044" y="1101"/>
                  <a:pt x="3044" y="1101"/>
                </a:cubicBezTo>
                <a:cubicBezTo>
                  <a:pt x="3044" y="1099"/>
                  <a:pt x="3044" y="1099"/>
                  <a:pt x="3044" y="1099"/>
                </a:cubicBezTo>
                <a:cubicBezTo>
                  <a:pt x="3047" y="1099"/>
                  <a:pt x="3047" y="1099"/>
                  <a:pt x="3047" y="1099"/>
                </a:cubicBezTo>
                <a:cubicBezTo>
                  <a:pt x="3051" y="1095"/>
                  <a:pt x="3051" y="1095"/>
                  <a:pt x="3051" y="1095"/>
                </a:cubicBezTo>
                <a:cubicBezTo>
                  <a:pt x="3051" y="1094"/>
                  <a:pt x="3051" y="1094"/>
                  <a:pt x="3051" y="1094"/>
                </a:cubicBezTo>
                <a:cubicBezTo>
                  <a:pt x="3052" y="1093"/>
                  <a:pt x="3052" y="1093"/>
                  <a:pt x="3052" y="1093"/>
                </a:cubicBezTo>
                <a:cubicBezTo>
                  <a:pt x="3053" y="1094"/>
                  <a:pt x="3053" y="1094"/>
                  <a:pt x="3053" y="1094"/>
                </a:cubicBezTo>
                <a:cubicBezTo>
                  <a:pt x="3056" y="1093"/>
                  <a:pt x="3056" y="1093"/>
                  <a:pt x="3056" y="1093"/>
                </a:cubicBezTo>
                <a:cubicBezTo>
                  <a:pt x="3057" y="1092"/>
                  <a:pt x="3057" y="1092"/>
                  <a:pt x="3057" y="1092"/>
                </a:cubicBezTo>
                <a:cubicBezTo>
                  <a:pt x="3055" y="1090"/>
                  <a:pt x="3055" y="1090"/>
                  <a:pt x="3055" y="1090"/>
                </a:cubicBezTo>
                <a:cubicBezTo>
                  <a:pt x="3055" y="1088"/>
                  <a:pt x="3055" y="1088"/>
                  <a:pt x="3055" y="1088"/>
                </a:cubicBezTo>
                <a:cubicBezTo>
                  <a:pt x="3056" y="1087"/>
                  <a:pt x="3056" y="1087"/>
                  <a:pt x="3056" y="1087"/>
                </a:cubicBezTo>
                <a:lnTo>
                  <a:pt x="3057" y="1088"/>
                </a:lnTo>
                <a:close/>
                <a:moveTo>
                  <a:pt x="2699" y="948"/>
                </a:moveTo>
                <a:cubicBezTo>
                  <a:pt x="2699" y="947"/>
                  <a:pt x="2699" y="947"/>
                  <a:pt x="2699" y="947"/>
                </a:cubicBezTo>
                <a:cubicBezTo>
                  <a:pt x="2698" y="948"/>
                  <a:pt x="2698" y="948"/>
                  <a:pt x="2698" y="948"/>
                </a:cubicBezTo>
                <a:lnTo>
                  <a:pt x="2699" y="948"/>
                </a:lnTo>
                <a:close/>
                <a:moveTo>
                  <a:pt x="2695" y="950"/>
                </a:moveTo>
                <a:cubicBezTo>
                  <a:pt x="2695" y="952"/>
                  <a:pt x="2695" y="952"/>
                  <a:pt x="2695" y="952"/>
                </a:cubicBezTo>
                <a:cubicBezTo>
                  <a:pt x="2696" y="954"/>
                  <a:pt x="2696" y="954"/>
                  <a:pt x="2696" y="954"/>
                </a:cubicBezTo>
                <a:cubicBezTo>
                  <a:pt x="2697" y="954"/>
                  <a:pt x="2697" y="954"/>
                  <a:pt x="2697" y="954"/>
                </a:cubicBezTo>
                <a:cubicBezTo>
                  <a:pt x="2697" y="951"/>
                  <a:pt x="2697" y="951"/>
                  <a:pt x="2697" y="951"/>
                </a:cubicBezTo>
                <a:cubicBezTo>
                  <a:pt x="2698" y="950"/>
                  <a:pt x="2698" y="950"/>
                  <a:pt x="2698" y="950"/>
                </a:cubicBezTo>
                <a:cubicBezTo>
                  <a:pt x="2697" y="950"/>
                  <a:pt x="2697" y="950"/>
                  <a:pt x="2697" y="950"/>
                </a:cubicBezTo>
                <a:lnTo>
                  <a:pt x="2695" y="950"/>
                </a:lnTo>
                <a:close/>
                <a:moveTo>
                  <a:pt x="2700" y="949"/>
                </a:moveTo>
                <a:cubicBezTo>
                  <a:pt x="2700" y="947"/>
                  <a:pt x="2700" y="947"/>
                  <a:pt x="2700" y="947"/>
                </a:cubicBezTo>
                <a:cubicBezTo>
                  <a:pt x="2699" y="948"/>
                  <a:pt x="2699" y="948"/>
                  <a:pt x="2699" y="948"/>
                </a:cubicBezTo>
                <a:lnTo>
                  <a:pt x="2700" y="949"/>
                </a:lnTo>
                <a:close/>
                <a:moveTo>
                  <a:pt x="2732" y="833"/>
                </a:moveTo>
                <a:cubicBezTo>
                  <a:pt x="2734" y="832"/>
                  <a:pt x="2734" y="832"/>
                  <a:pt x="2734" y="832"/>
                </a:cubicBezTo>
                <a:cubicBezTo>
                  <a:pt x="2731" y="832"/>
                  <a:pt x="2731" y="832"/>
                  <a:pt x="2731" y="832"/>
                </a:cubicBezTo>
                <a:lnTo>
                  <a:pt x="2732" y="833"/>
                </a:lnTo>
                <a:close/>
                <a:moveTo>
                  <a:pt x="2691" y="1073"/>
                </a:moveTo>
                <a:cubicBezTo>
                  <a:pt x="2691" y="1073"/>
                  <a:pt x="2691" y="1073"/>
                  <a:pt x="2691" y="1073"/>
                </a:cubicBezTo>
                <a:cubicBezTo>
                  <a:pt x="2690" y="1073"/>
                  <a:pt x="2690" y="1073"/>
                  <a:pt x="2690" y="1073"/>
                </a:cubicBezTo>
                <a:cubicBezTo>
                  <a:pt x="2691" y="1076"/>
                  <a:pt x="2691" y="1076"/>
                  <a:pt x="2691" y="1076"/>
                </a:cubicBezTo>
                <a:cubicBezTo>
                  <a:pt x="2691" y="1076"/>
                  <a:pt x="2691" y="1076"/>
                  <a:pt x="2691" y="1076"/>
                </a:cubicBezTo>
                <a:lnTo>
                  <a:pt x="2691" y="1073"/>
                </a:lnTo>
                <a:close/>
                <a:moveTo>
                  <a:pt x="2729" y="829"/>
                </a:moveTo>
                <a:cubicBezTo>
                  <a:pt x="2731" y="829"/>
                  <a:pt x="2731" y="829"/>
                  <a:pt x="2731" y="829"/>
                </a:cubicBezTo>
                <a:cubicBezTo>
                  <a:pt x="2730" y="828"/>
                  <a:pt x="2730" y="828"/>
                  <a:pt x="2730" y="828"/>
                </a:cubicBezTo>
                <a:lnTo>
                  <a:pt x="2729" y="829"/>
                </a:lnTo>
                <a:close/>
                <a:moveTo>
                  <a:pt x="2695" y="960"/>
                </a:moveTo>
                <a:cubicBezTo>
                  <a:pt x="2697" y="959"/>
                  <a:pt x="2697" y="959"/>
                  <a:pt x="2697" y="959"/>
                </a:cubicBezTo>
                <a:cubicBezTo>
                  <a:pt x="2697" y="958"/>
                  <a:pt x="2697" y="958"/>
                  <a:pt x="2697" y="958"/>
                </a:cubicBezTo>
                <a:cubicBezTo>
                  <a:pt x="2694" y="960"/>
                  <a:pt x="2694" y="960"/>
                  <a:pt x="2694" y="960"/>
                </a:cubicBezTo>
                <a:lnTo>
                  <a:pt x="2695" y="960"/>
                </a:lnTo>
                <a:close/>
                <a:moveTo>
                  <a:pt x="2686" y="1112"/>
                </a:moveTo>
                <a:cubicBezTo>
                  <a:pt x="2685" y="1112"/>
                  <a:pt x="2685" y="1112"/>
                  <a:pt x="2685" y="1112"/>
                </a:cubicBezTo>
                <a:cubicBezTo>
                  <a:pt x="2684" y="1112"/>
                  <a:pt x="2684" y="1112"/>
                  <a:pt x="2684" y="1112"/>
                </a:cubicBezTo>
                <a:cubicBezTo>
                  <a:pt x="2684" y="1113"/>
                  <a:pt x="2684" y="1113"/>
                  <a:pt x="2684" y="1113"/>
                </a:cubicBezTo>
                <a:cubicBezTo>
                  <a:pt x="2685" y="1113"/>
                  <a:pt x="2685" y="1113"/>
                  <a:pt x="2685" y="1113"/>
                </a:cubicBezTo>
                <a:lnTo>
                  <a:pt x="2686" y="1112"/>
                </a:lnTo>
                <a:close/>
                <a:moveTo>
                  <a:pt x="2692" y="1124"/>
                </a:moveTo>
                <a:cubicBezTo>
                  <a:pt x="2689" y="1123"/>
                  <a:pt x="2689" y="1123"/>
                  <a:pt x="2689" y="1123"/>
                </a:cubicBezTo>
                <a:cubicBezTo>
                  <a:pt x="2687" y="1125"/>
                  <a:pt x="2687" y="1125"/>
                  <a:pt x="2687" y="1125"/>
                </a:cubicBezTo>
                <a:cubicBezTo>
                  <a:pt x="2686" y="1127"/>
                  <a:pt x="2686" y="1127"/>
                  <a:pt x="2686" y="1127"/>
                </a:cubicBezTo>
                <a:cubicBezTo>
                  <a:pt x="2685" y="1127"/>
                  <a:pt x="2685" y="1127"/>
                  <a:pt x="2685" y="1127"/>
                </a:cubicBezTo>
                <a:cubicBezTo>
                  <a:pt x="2684" y="1128"/>
                  <a:pt x="2684" y="1128"/>
                  <a:pt x="2684" y="1128"/>
                </a:cubicBezTo>
                <a:cubicBezTo>
                  <a:pt x="2684" y="1129"/>
                  <a:pt x="2684" y="1129"/>
                  <a:pt x="2684" y="1129"/>
                </a:cubicBezTo>
                <a:cubicBezTo>
                  <a:pt x="2688" y="1130"/>
                  <a:pt x="2688" y="1130"/>
                  <a:pt x="2688" y="1130"/>
                </a:cubicBezTo>
                <a:cubicBezTo>
                  <a:pt x="2690" y="1129"/>
                  <a:pt x="2690" y="1129"/>
                  <a:pt x="2690" y="1129"/>
                </a:cubicBezTo>
                <a:cubicBezTo>
                  <a:pt x="2691" y="1130"/>
                  <a:pt x="2691" y="1130"/>
                  <a:pt x="2691" y="1130"/>
                </a:cubicBezTo>
                <a:cubicBezTo>
                  <a:pt x="2691" y="1128"/>
                  <a:pt x="2691" y="1128"/>
                  <a:pt x="2691" y="1128"/>
                </a:cubicBezTo>
                <a:cubicBezTo>
                  <a:pt x="2692" y="1127"/>
                  <a:pt x="2692" y="1127"/>
                  <a:pt x="2692" y="1127"/>
                </a:cubicBezTo>
                <a:lnTo>
                  <a:pt x="2692" y="1124"/>
                </a:lnTo>
                <a:close/>
                <a:moveTo>
                  <a:pt x="2690" y="1076"/>
                </a:moveTo>
                <a:cubicBezTo>
                  <a:pt x="2690" y="1073"/>
                  <a:pt x="2690" y="1073"/>
                  <a:pt x="2690" y="1073"/>
                </a:cubicBezTo>
                <a:cubicBezTo>
                  <a:pt x="2689" y="1072"/>
                  <a:pt x="2689" y="1072"/>
                  <a:pt x="2689" y="1072"/>
                </a:cubicBezTo>
                <a:cubicBezTo>
                  <a:pt x="2689" y="1073"/>
                  <a:pt x="2689" y="1073"/>
                  <a:pt x="2689" y="1073"/>
                </a:cubicBezTo>
                <a:cubicBezTo>
                  <a:pt x="2687" y="1075"/>
                  <a:pt x="2687" y="1075"/>
                  <a:pt x="2687" y="1075"/>
                </a:cubicBezTo>
                <a:cubicBezTo>
                  <a:pt x="2687" y="1078"/>
                  <a:pt x="2687" y="1078"/>
                  <a:pt x="2687" y="1078"/>
                </a:cubicBezTo>
                <a:cubicBezTo>
                  <a:pt x="2688" y="1079"/>
                  <a:pt x="2688" y="1079"/>
                  <a:pt x="2688" y="1079"/>
                </a:cubicBezTo>
                <a:cubicBezTo>
                  <a:pt x="2690" y="1078"/>
                  <a:pt x="2690" y="1078"/>
                  <a:pt x="2690" y="1078"/>
                </a:cubicBezTo>
                <a:lnTo>
                  <a:pt x="2690" y="1076"/>
                </a:lnTo>
                <a:close/>
                <a:moveTo>
                  <a:pt x="2704" y="1002"/>
                </a:moveTo>
                <a:cubicBezTo>
                  <a:pt x="2704" y="1002"/>
                  <a:pt x="2704" y="1002"/>
                  <a:pt x="2704" y="1002"/>
                </a:cubicBezTo>
                <a:cubicBezTo>
                  <a:pt x="2704" y="1000"/>
                  <a:pt x="2704" y="1000"/>
                  <a:pt x="2704" y="1000"/>
                </a:cubicBezTo>
                <a:cubicBezTo>
                  <a:pt x="2703" y="1000"/>
                  <a:pt x="2703" y="1000"/>
                  <a:pt x="2703" y="1000"/>
                </a:cubicBezTo>
                <a:lnTo>
                  <a:pt x="2704" y="1002"/>
                </a:lnTo>
                <a:close/>
                <a:moveTo>
                  <a:pt x="2704" y="994"/>
                </a:moveTo>
                <a:cubicBezTo>
                  <a:pt x="2705" y="994"/>
                  <a:pt x="2705" y="994"/>
                  <a:pt x="2705" y="994"/>
                </a:cubicBezTo>
                <a:cubicBezTo>
                  <a:pt x="2704" y="993"/>
                  <a:pt x="2704" y="993"/>
                  <a:pt x="2704" y="993"/>
                </a:cubicBezTo>
                <a:lnTo>
                  <a:pt x="2704" y="994"/>
                </a:lnTo>
                <a:close/>
                <a:moveTo>
                  <a:pt x="2706" y="998"/>
                </a:moveTo>
                <a:cubicBezTo>
                  <a:pt x="2704" y="998"/>
                  <a:pt x="2704" y="998"/>
                  <a:pt x="2704" y="998"/>
                </a:cubicBezTo>
                <a:cubicBezTo>
                  <a:pt x="2705" y="999"/>
                  <a:pt x="2705" y="999"/>
                  <a:pt x="2705" y="999"/>
                </a:cubicBezTo>
                <a:lnTo>
                  <a:pt x="2706" y="998"/>
                </a:lnTo>
                <a:close/>
                <a:moveTo>
                  <a:pt x="2707" y="993"/>
                </a:moveTo>
                <a:cubicBezTo>
                  <a:pt x="2707" y="993"/>
                  <a:pt x="2707" y="993"/>
                  <a:pt x="2707" y="993"/>
                </a:cubicBezTo>
                <a:cubicBezTo>
                  <a:pt x="2704" y="992"/>
                  <a:pt x="2704" y="992"/>
                  <a:pt x="2704" y="992"/>
                </a:cubicBezTo>
                <a:cubicBezTo>
                  <a:pt x="2704" y="992"/>
                  <a:pt x="2704" y="992"/>
                  <a:pt x="2704" y="992"/>
                </a:cubicBezTo>
                <a:cubicBezTo>
                  <a:pt x="2705" y="993"/>
                  <a:pt x="2705" y="993"/>
                  <a:pt x="2705" y="993"/>
                </a:cubicBezTo>
                <a:lnTo>
                  <a:pt x="2707" y="993"/>
                </a:lnTo>
                <a:close/>
                <a:moveTo>
                  <a:pt x="2734" y="827"/>
                </a:moveTo>
                <a:cubicBezTo>
                  <a:pt x="2734" y="825"/>
                  <a:pt x="2734" y="825"/>
                  <a:pt x="2734" y="825"/>
                </a:cubicBezTo>
                <a:cubicBezTo>
                  <a:pt x="2733" y="826"/>
                  <a:pt x="2733" y="826"/>
                  <a:pt x="2733" y="826"/>
                </a:cubicBezTo>
                <a:lnTo>
                  <a:pt x="2734" y="827"/>
                </a:lnTo>
                <a:close/>
                <a:moveTo>
                  <a:pt x="2785" y="924"/>
                </a:moveTo>
                <a:cubicBezTo>
                  <a:pt x="2784" y="925"/>
                  <a:pt x="2784" y="925"/>
                  <a:pt x="2784" y="925"/>
                </a:cubicBezTo>
                <a:cubicBezTo>
                  <a:pt x="2783" y="927"/>
                  <a:pt x="2783" y="927"/>
                  <a:pt x="2783" y="927"/>
                </a:cubicBezTo>
                <a:cubicBezTo>
                  <a:pt x="2784" y="929"/>
                  <a:pt x="2784" y="929"/>
                  <a:pt x="2784" y="929"/>
                </a:cubicBezTo>
                <a:cubicBezTo>
                  <a:pt x="2784" y="930"/>
                  <a:pt x="2784" y="930"/>
                  <a:pt x="2784" y="930"/>
                </a:cubicBezTo>
                <a:cubicBezTo>
                  <a:pt x="2784" y="931"/>
                  <a:pt x="2784" y="931"/>
                  <a:pt x="2784" y="931"/>
                </a:cubicBezTo>
                <a:cubicBezTo>
                  <a:pt x="2785" y="932"/>
                  <a:pt x="2785" y="932"/>
                  <a:pt x="2785" y="932"/>
                </a:cubicBezTo>
                <a:cubicBezTo>
                  <a:pt x="2786" y="929"/>
                  <a:pt x="2786" y="929"/>
                  <a:pt x="2786" y="929"/>
                </a:cubicBezTo>
                <a:cubicBezTo>
                  <a:pt x="2784" y="928"/>
                  <a:pt x="2784" y="928"/>
                  <a:pt x="2784" y="928"/>
                </a:cubicBezTo>
                <a:cubicBezTo>
                  <a:pt x="2784" y="926"/>
                  <a:pt x="2784" y="926"/>
                  <a:pt x="2784" y="926"/>
                </a:cubicBezTo>
                <a:cubicBezTo>
                  <a:pt x="2785" y="925"/>
                  <a:pt x="2785" y="925"/>
                  <a:pt x="2785" y="925"/>
                </a:cubicBezTo>
                <a:lnTo>
                  <a:pt x="2785" y="924"/>
                </a:lnTo>
                <a:close/>
                <a:moveTo>
                  <a:pt x="2785" y="919"/>
                </a:moveTo>
                <a:cubicBezTo>
                  <a:pt x="2785" y="920"/>
                  <a:pt x="2785" y="920"/>
                  <a:pt x="2785" y="920"/>
                </a:cubicBezTo>
                <a:cubicBezTo>
                  <a:pt x="2786" y="920"/>
                  <a:pt x="2786" y="920"/>
                  <a:pt x="2786" y="920"/>
                </a:cubicBezTo>
                <a:cubicBezTo>
                  <a:pt x="2786" y="919"/>
                  <a:pt x="2786" y="919"/>
                  <a:pt x="2786" y="919"/>
                </a:cubicBezTo>
                <a:lnTo>
                  <a:pt x="2785" y="919"/>
                </a:lnTo>
                <a:close/>
                <a:moveTo>
                  <a:pt x="2784" y="932"/>
                </a:moveTo>
                <a:cubicBezTo>
                  <a:pt x="2784" y="932"/>
                  <a:pt x="2784" y="932"/>
                  <a:pt x="2784" y="932"/>
                </a:cubicBezTo>
                <a:cubicBezTo>
                  <a:pt x="2782" y="932"/>
                  <a:pt x="2782" y="932"/>
                  <a:pt x="2782" y="932"/>
                </a:cubicBezTo>
                <a:cubicBezTo>
                  <a:pt x="2782" y="934"/>
                  <a:pt x="2782" y="934"/>
                  <a:pt x="2782" y="934"/>
                </a:cubicBezTo>
                <a:cubicBezTo>
                  <a:pt x="2783" y="938"/>
                  <a:pt x="2783" y="938"/>
                  <a:pt x="2783" y="938"/>
                </a:cubicBezTo>
                <a:cubicBezTo>
                  <a:pt x="2783" y="939"/>
                  <a:pt x="2783" y="939"/>
                  <a:pt x="2783" y="939"/>
                </a:cubicBezTo>
                <a:cubicBezTo>
                  <a:pt x="2781" y="938"/>
                  <a:pt x="2781" y="938"/>
                  <a:pt x="2781" y="938"/>
                </a:cubicBezTo>
                <a:cubicBezTo>
                  <a:pt x="2780" y="938"/>
                  <a:pt x="2780" y="938"/>
                  <a:pt x="2780" y="938"/>
                </a:cubicBezTo>
                <a:cubicBezTo>
                  <a:pt x="2780" y="941"/>
                  <a:pt x="2780" y="941"/>
                  <a:pt x="2780" y="941"/>
                </a:cubicBezTo>
                <a:cubicBezTo>
                  <a:pt x="2780" y="941"/>
                  <a:pt x="2780" y="941"/>
                  <a:pt x="2780" y="941"/>
                </a:cubicBezTo>
                <a:cubicBezTo>
                  <a:pt x="2779" y="941"/>
                  <a:pt x="2779" y="941"/>
                  <a:pt x="2779" y="941"/>
                </a:cubicBezTo>
                <a:cubicBezTo>
                  <a:pt x="2777" y="940"/>
                  <a:pt x="2777" y="940"/>
                  <a:pt x="2777" y="940"/>
                </a:cubicBezTo>
                <a:cubicBezTo>
                  <a:pt x="2776" y="944"/>
                  <a:pt x="2776" y="944"/>
                  <a:pt x="2776" y="944"/>
                </a:cubicBezTo>
                <a:cubicBezTo>
                  <a:pt x="2776" y="944"/>
                  <a:pt x="2776" y="944"/>
                  <a:pt x="2776" y="944"/>
                </a:cubicBezTo>
                <a:cubicBezTo>
                  <a:pt x="2776" y="946"/>
                  <a:pt x="2776" y="946"/>
                  <a:pt x="2776" y="946"/>
                </a:cubicBezTo>
                <a:cubicBezTo>
                  <a:pt x="2775" y="946"/>
                  <a:pt x="2775" y="946"/>
                  <a:pt x="2775" y="946"/>
                </a:cubicBezTo>
                <a:cubicBezTo>
                  <a:pt x="2774" y="944"/>
                  <a:pt x="2774" y="944"/>
                  <a:pt x="2774" y="944"/>
                </a:cubicBezTo>
                <a:cubicBezTo>
                  <a:pt x="2772" y="945"/>
                  <a:pt x="2772" y="945"/>
                  <a:pt x="2772" y="945"/>
                </a:cubicBezTo>
                <a:cubicBezTo>
                  <a:pt x="2771" y="948"/>
                  <a:pt x="2771" y="948"/>
                  <a:pt x="2771" y="948"/>
                </a:cubicBezTo>
                <a:cubicBezTo>
                  <a:pt x="2768" y="950"/>
                  <a:pt x="2768" y="950"/>
                  <a:pt x="2768" y="950"/>
                </a:cubicBezTo>
                <a:cubicBezTo>
                  <a:pt x="2766" y="950"/>
                  <a:pt x="2766" y="950"/>
                  <a:pt x="2766" y="950"/>
                </a:cubicBezTo>
                <a:cubicBezTo>
                  <a:pt x="2765" y="952"/>
                  <a:pt x="2765" y="952"/>
                  <a:pt x="2765" y="952"/>
                </a:cubicBezTo>
                <a:cubicBezTo>
                  <a:pt x="2767" y="949"/>
                  <a:pt x="2767" y="949"/>
                  <a:pt x="2767" y="949"/>
                </a:cubicBezTo>
                <a:cubicBezTo>
                  <a:pt x="2767" y="945"/>
                  <a:pt x="2767" y="945"/>
                  <a:pt x="2767" y="945"/>
                </a:cubicBezTo>
                <a:cubicBezTo>
                  <a:pt x="2764" y="943"/>
                  <a:pt x="2764" y="943"/>
                  <a:pt x="2764" y="943"/>
                </a:cubicBezTo>
                <a:cubicBezTo>
                  <a:pt x="2762" y="943"/>
                  <a:pt x="2762" y="943"/>
                  <a:pt x="2762" y="943"/>
                </a:cubicBezTo>
                <a:cubicBezTo>
                  <a:pt x="2761" y="945"/>
                  <a:pt x="2761" y="945"/>
                  <a:pt x="2761" y="945"/>
                </a:cubicBezTo>
                <a:cubicBezTo>
                  <a:pt x="2759" y="946"/>
                  <a:pt x="2759" y="946"/>
                  <a:pt x="2759" y="946"/>
                </a:cubicBezTo>
                <a:cubicBezTo>
                  <a:pt x="2758" y="948"/>
                  <a:pt x="2758" y="948"/>
                  <a:pt x="2758" y="948"/>
                </a:cubicBezTo>
                <a:cubicBezTo>
                  <a:pt x="2759" y="950"/>
                  <a:pt x="2759" y="950"/>
                  <a:pt x="2759" y="950"/>
                </a:cubicBezTo>
                <a:cubicBezTo>
                  <a:pt x="2756" y="950"/>
                  <a:pt x="2756" y="950"/>
                  <a:pt x="2756" y="950"/>
                </a:cubicBezTo>
                <a:cubicBezTo>
                  <a:pt x="2754" y="950"/>
                  <a:pt x="2754" y="950"/>
                  <a:pt x="2754" y="950"/>
                </a:cubicBezTo>
                <a:cubicBezTo>
                  <a:pt x="2752" y="951"/>
                  <a:pt x="2752" y="951"/>
                  <a:pt x="2752" y="951"/>
                </a:cubicBezTo>
                <a:cubicBezTo>
                  <a:pt x="2750" y="951"/>
                  <a:pt x="2750" y="951"/>
                  <a:pt x="2750" y="951"/>
                </a:cubicBezTo>
                <a:cubicBezTo>
                  <a:pt x="2749" y="954"/>
                  <a:pt x="2749" y="954"/>
                  <a:pt x="2749" y="954"/>
                </a:cubicBezTo>
                <a:cubicBezTo>
                  <a:pt x="2749" y="955"/>
                  <a:pt x="2749" y="955"/>
                  <a:pt x="2749" y="955"/>
                </a:cubicBezTo>
                <a:cubicBezTo>
                  <a:pt x="2749" y="958"/>
                  <a:pt x="2749" y="958"/>
                  <a:pt x="2749" y="958"/>
                </a:cubicBezTo>
                <a:cubicBezTo>
                  <a:pt x="2747" y="961"/>
                  <a:pt x="2747" y="961"/>
                  <a:pt x="2747" y="961"/>
                </a:cubicBezTo>
                <a:cubicBezTo>
                  <a:pt x="2749" y="963"/>
                  <a:pt x="2749" y="963"/>
                  <a:pt x="2749" y="963"/>
                </a:cubicBezTo>
                <a:cubicBezTo>
                  <a:pt x="2750" y="962"/>
                  <a:pt x="2750" y="962"/>
                  <a:pt x="2750" y="962"/>
                </a:cubicBezTo>
                <a:cubicBezTo>
                  <a:pt x="2752" y="958"/>
                  <a:pt x="2752" y="958"/>
                  <a:pt x="2752" y="958"/>
                </a:cubicBezTo>
                <a:cubicBezTo>
                  <a:pt x="2753" y="957"/>
                  <a:pt x="2753" y="957"/>
                  <a:pt x="2753" y="957"/>
                </a:cubicBezTo>
                <a:cubicBezTo>
                  <a:pt x="2754" y="954"/>
                  <a:pt x="2754" y="954"/>
                  <a:pt x="2754" y="954"/>
                </a:cubicBezTo>
                <a:cubicBezTo>
                  <a:pt x="2755" y="954"/>
                  <a:pt x="2755" y="954"/>
                  <a:pt x="2755" y="954"/>
                </a:cubicBezTo>
                <a:cubicBezTo>
                  <a:pt x="2757" y="955"/>
                  <a:pt x="2757" y="955"/>
                  <a:pt x="2757" y="955"/>
                </a:cubicBezTo>
                <a:cubicBezTo>
                  <a:pt x="2756" y="957"/>
                  <a:pt x="2756" y="957"/>
                  <a:pt x="2756" y="957"/>
                </a:cubicBezTo>
                <a:cubicBezTo>
                  <a:pt x="2757" y="957"/>
                  <a:pt x="2757" y="957"/>
                  <a:pt x="2757" y="957"/>
                </a:cubicBezTo>
                <a:cubicBezTo>
                  <a:pt x="2758" y="957"/>
                  <a:pt x="2758" y="957"/>
                  <a:pt x="2758" y="957"/>
                </a:cubicBezTo>
                <a:cubicBezTo>
                  <a:pt x="2759" y="958"/>
                  <a:pt x="2759" y="958"/>
                  <a:pt x="2759" y="958"/>
                </a:cubicBezTo>
                <a:cubicBezTo>
                  <a:pt x="2759" y="956"/>
                  <a:pt x="2759" y="956"/>
                  <a:pt x="2759" y="956"/>
                </a:cubicBezTo>
                <a:cubicBezTo>
                  <a:pt x="2760" y="955"/>
                  <a:pt x="2760" y="955"/>
                  <a:pt x="2760" y="955"/>
                </a:cubicBezTo>
                <a:cubicBezTo>
                  <a:pt x="2761" y="956"/>
                  <a:pt x="2761" y="956"/>
                  <a:pt x="2761" y="956"/>
                </a:cubicBezTo>
                <a:cubicBezTo>
                  <a:pt x="2760" y="957"/>
                  <a:pt x="2760" y="957"/>
                  <a:pt x="2760" y="957"/>
                </a:cubicBezTo>
                <a:cubicBezTo>
                  <a:pt x="2761" y="957"/>
                  <a:pt x="2761" y="957"/>
                  <a:pt x="2761" y="957"/>
                </a:cubicBezTo>
                <a:cubicBezTo>
                  <a:pt x="2763" y="958"/>
                  <a:pt x="2763" y="958"/>
                  <a:pt x="2763" y="958"/>
                </a:cubicBezTo>
                <a:cubicBezTo>
                  <a:pt x="2764" y="958"/>
                  <a:pt x="2764" y="958"/>
                  <a:pt x="2764" y="958"/>
                </a:cubicBezTo>
                <a:cubicBezTo>
                  <a:pt x="2762" y="956"/>
                  <a:pt x="2762" y="956"/>
                  <a:pt x="2762" y="956"/>
                </a:cubicBezTo>
                <a:cubicBezTo>
                  <a:pt x="2763" y="955"/>
                  <a:pt x="2763" y="955"/>
                  <a:pt x="2763" y="955"/>
                </a:cubicBezTo>
                <a:cubicBezTo>
                  <a:pt x="2763" y="955"/>
                  <a:pt x="2763" y="955"/>
                  <a:pt x="2763" y="955"/>
                </a:cubicBezTo>
                <a:cubicBezTo>
                  <a:pt x="2763" y="954"/>
                  <a:pt x="2763" y="954"/>
                  <a:pt x="2763" y="954"/>
                </a:cubicBezTo>
                <a:cubicBezTo>
                  <a:pt x="2764" y="954"/>
                  <a:pt x="2764" y="954"/>
                  <a:pt x="2764" y="954"/>
                </a:cubicBezTo>
                <a:cubicBezTo>
                  <a:pt x="2766" y="955"/>
                  <a:pt x="2766" y="955"/>
                  <a:pt x="2766" y="955"/>
                </a:cubicBezTo>
                <a:cubicBezTo>
                  <a:pt x="2768" y="956"/>
                  <a:pt x="2768" y="956"/>
                  <a:pt x="2768" y="956"/>
                </a:cubicBezTo>
                <a:cubicBezTo>
                  <a:pt x="2770" y="957"/>
                  <a:pt x="2770" y="957"/>
                  <a:pt x="2770" y="957"/>
                </a:cubicBezTo>
                <a:cubicBezTo>
                  <a:pt x="2770" y="959"/>
                  <a:pt x="2770" y="959"/>
                  <a:pt x="2770" y="959"/>
                </a:cubicBezTo>
                <a:cubicBezTo>
                  <a:pt x="2772" y="961"/>
                  <a:pt x="2772" y="961"/>
                  <a:pt x="2772" y="961"/>
                </a:cubicBezTo>
                <a:cubicBezTo>
                  <a:pt x="2770" y="960"/>
                  <a:pt x="2770" y="960"/>
                  <a:pt x="2770" y="960"/>
                </a:cubicBezTo>
                <a:cubicBezTo>
                  <a:pt x="2769" y="960"/>
                  <a:pt x="2769" y="960"/>
                  <a:pt x="2769" y="960"/>
                </a:cubicBezTo>
                <a:cubicBezTo>
                  <a:pt x="2770" y="961"/>
                  <a:pt x="2770" y="961"/>
                  <a:pt x="2770" y="961"/>
                </a:cubicBezTo>
                <a:cubicBezTo>
                  <a:pt x="2769" y="963"/>
                  <a:pt x="2769" y="963"/>
                  <a:pt x="2769" y="963"/>
                </a:cubicBezTo>
                <a:cubicBezTo>
                  <a:pt x="2770" y="964"/>
                  <a:pt x="2770" y="964"/>
                  <a:pt x="2770" y="964"/>
                </a:cubicBezTo>
                <a:cubicBezTo>
                  <a:pt x="2770" y="965"/>
                  <a:pt x="2770" y="965"/>
                  <a:pt x="2770" y="965"/>
                </a:cubicBezTo>
                <a:cubicBezTo>
                  <a:pt x="2769" y="967"/>
                  <a:pt x="2769" y="967"/>
                  <a:pt x="2769" y="967"/>
                </a:cubicBezTo>
                <a:cubicBezTo>
                  <a:pt x="2771" y="968"/>
                  <a:pt x="2771" y="968"/>
                  <a:pt x="2771" y="968"/>
                </a:cubicBezTo>
                <a:cubicBezTo>
                  <a:pt x="2771" y="970"/>
                  <a:pt x="2771" y="970"/>
                  <a:pt x="2771" y="970"/>
                </a:cubicBezTo>
                <a:cubicBezTo>
                  <a:pt x="2773" y="972"/>
                  <a:pt x="2773" y="972"/>
                  <a:pt x="2773" y="972"/>
                </a:cubicBezTo>
                <a:cubicBezTo>
                  <a:pt x="2775" y="972"/>
                  <a:pt x="2775" y="972"/>
                  <a:pt x="2775" y="972"/>
                </a:cubicBezTo>
                <a:cubicBezTo>
                  <a:pt x="2777" y="974"/>
                  <a:pt x="2777" y="974"/>
                  <a:pt x="2777" y="974"/>
                </a:cubicBezTo>
                <a:cubicBezTo>
                  <a:pt x="2779" y="975"/>
                  <a:pt x="2779" y="975"/>
                  <a:pt x="2779" y="975"/>
                </a:cubicBezTo>
                <a:cubicBezTo>
                  <a:pt x="2781" y="974"/>
                  <a:pt x="2781" y="974"/>
                  <a:pt x="2781" y="974"/>
                </a:cubicBezTo>
                <a:cubicBezTo>
                  <a:pt x="2781" y="973"/>
                  <a:pt x="2781" y="973"/>
                  <a:pt x="2781" y="973"/>
                </a:cubicBezTo>
                <a:cubicBezTo>
                  <a:pt x="2782" y="972"/>
                  <a:pt x="2782" y="972"/>
                  <a:pt x="2782" y="972"/>
                </a:cubicBezTo>
                <a:cubicBezTo>
                  <a:pt x="2783" y="973"/>
                  <a:pt x="2783" y="973"/>
                  <a:pt x="2783" y="973"/>
                </a:cubicBezTo>
                <a:cubicBezTo>
                  <a:pt x="2782" y="974"/>
                  <a:pt x="2782" y="974"/>
                  <a:pt x="2782" y="974"/>
                </a:cubicBezTo>
                <a:cubicBezTo>
                  <a:pt x="2783" y="976"/>
                  <a:pt x="2783" y="976"/>
                  <a:pt x="2783" y="976"/>
                </a:cubicBezTo>
                <a:cubicBezTo>
                  <a:pt x="2783" y="977"/>
                  <a:pt x="2783" y="977"/>
                  <a:pt x="2783" y="977"/>
                </a:cubicBezTo>
                <a:cubicBezTo>
                  <a:pt x="2785" y="976"/>
                  <a:pt x="2785" y="976"/>
                  <a:pt x="2785" y="976"/>
                </a:cubicBezTo>
                <a:cubicBezTo>
                  <a:pt x="2787" y="972"/>
                  <a:pt x="2787" y="972"/>
                  <a:pt x="2787" y="972"/>
                </a:cubicBezTo>
                <a:cubicBezTo>
                  <a:pt x="2788" y="970"/>
                  <a:pt x="2788" y="970"/>
                  <a:pt x="2788" y="970"/>
                </a:cubicBezTo>
                <a:cubicBezTo>
                  <a:pt x="2787" y="969"/>
                  <a:pt x="2787" y="969"/>
                  <a:pt x="2787" y="969"/>
                </a:cubicBezTo>
                <a:cubicBezTo>
                  <a:pt x="2786" y="966"/>
                  <a:pt x="2786" y="966"/>
                  <a:pt x="2786" y="966"/>
                </a:cubicBezTo>
                <a:cubicBezTo>
                  <a:pt x="2784" y="965"/>
                  <a:pt x="2784" y="965"/>
                  <a:pt x="2784" y="965"/>
                </a:cubicBezTo>
                <a:cubicBezTo>
                  <a:pt x="2784" y="963"/>
                  <a:pt x="2784" y="963"/>
                  <a:pt x="2784" y="963"/>
                </a:cubicBezTo>
                <a:cubicBezTo>
                  <a:pt x="2787" y="959"/>
                  <a:pt x="2787" y="959"/>
                  <a:pt x="2787" y="959"/>
                </a:cubicBezTo>
                <a:cubicBezTo>
                  <a:pt x="2788" y="958"/>
                  <a:pt x="2788" y="958"/>
                  <a:pt x="2788" y="958"/>
                </a:cubicBezTo>
                <a:cubicBezTo>
                  <a:pt x="2789" y="960"/>
                  <a:pt x="2789" y="960"/>
                  <a:pt x="2789" y="960"/>
                </a:cubicBezTo>
                <a:cubicBezTo>
                  <a:pt x="2790" y="962"/>
                  <a:pt x="2790" y="962"/>
                  <a:pt x="2790" y="962"/>
                </a:cubicBezTo>
                <a:cubicBezTo>
                  <a:pt x="2791" y="964"/>
                  <a:pt x="2791" y="964"/>
                  <a:pt x="2791" y="964"/>
                </a:cubicBezTo>
                <a:cubicBezTo>
                  <a:pt x="2791" y="965"/>
                  <a:pt x="2791" y="965"/>
                  <a:pt x="2791" y="965"/>
                </a:cubicBezTo>
                <a:cubicBezTo>
                  <a:pt x="2792" y="968"/>
                  <a:pt x="2792" y="968"/>
                  <a:pt x="2792" y="968"/>
                </a:cubicBezTo>
                <a:cubicBezTo>
                  <a:pt x="2792" y="970"/>
                  <a:pt x="2792" y="970"/>
                  <a:pt x="2792" y="970"/>
                </a:cubicBezTo>
                <a:cubicBezTo>
                  <a:pt x="2792" y="968"/>
                  <a:pt x="2792" y="968"/>
                  <a:pt x="2792" y="968"/>
                </a:cubicBezTo>
                <a:cubicBezTo>
                  <a:pt x="2793" y="966"/>
                  <a:pt x="2793" y="966"/>
                  <a:pt x="2793" y="966"/>
                </a:cubicBezTo>
                <a:cubicBezTo>
                  <a:pt x="2792" y="963"/>
                  <a:pt x="2792" y="963"/>
                  <a:pt x="2792" y="963"/>
                </a:cubicBezTo>
                <a:cubicBezTo>
                  <a:pt x="2792" y="962"/>
                  <a:pt x="2792" y="962"/>
                  <a:pt x="2792" y="962"/>
                </a:cubicBezTo>
                <a:cubicBezTo>
                  <a:pt x="2793" y="962"/>
                  <a:pt x="2793" y="962"/>
                  <a:pt x="2793" y="962"/>
                </a:cubicBezTo>
                <a:cubicBezTo>
                  <a:pt x="2794" y="963"/>
                  <a:pt x="2794" y="963"/>
                  <a:pt x="2794" y="963"/>
                </a:cubicBezTo>
                <a:cubicBezTo>
                  <a:pt x="2794" y="962"/>
                  <a:pt x="2794" y="962"/>
                  <a:pt x="2794" y="962"/>
                </a:cubicBezTo>
                <a:cubicBezTo>
                  <a:pt x="2795" y="962"/>
                  <a:pt x="2795" y="962"/>
                  <a:pt x="2795" y="962"/>
                </a:cubicBezTo>
                <a:cubicBezTo>
                  <a:pt x="2796" y="959"/>
                  <a:pt x="2796" y="959"/>
                  <a:pt x="2796" y="959"/>
                </a:cubicBezTo>
                <a:cubicBezTo>
                  <a:pt x="2796" y="956"/>
                  <a:pt x="2796" y="956"/>
                  <a:pt x="2796" y="956"/>
                </a:cubicBezTo>
                <a:cubicBezTo>
                  <a:pt x="2794" y="954"/>
                  <a:pt x="2794" y="954"/>
                  <a:pt x="2794" y="954"/>
                </a:cubicBezTo>
                <a:cubicBezTo>
                  <a:pt x="2793" y="952"/>
                  <a:pt x="2793" y="952"/>
                  <a:pt x="2793" y="952"/>
                </a:cubicBezTo>
                <a:cubicBezTo>
                  <a:pt x="2793" y="950"/>
                  <a:pt x="2793" y="950"/>
                  <a:pt x="2793" y="950"/>
                </a:cubicBezTo>
                <a:cubicBezTo>
                  <a:pt x="2793" y="948"/>
                  <a:pt x="2793" y="948"/>
                  <a:pt x="2793" y="948"/>
                </a:cubicBezTo>
                <a:cubicBezTo>
                  <a:pt x="2792" y="949"/>
                  <a:pt x="2792" y="949"/>
                  <a:pt x="2792" y="949"/>
                </a:cubicBezTo>
                <a:cubicBezTo>
                  <a:pt x="2792" y="947"/>
                  <a:pt x="2792" y="947"/>
                  <a:pt x="2792" y="947"/>
                </a:cubicBezTo>
                <a:cubicBezTo>
                  <a:pt x="2792" y="945"/>
                  <a:pt x="2792" y="945"/>
                  <a:pt x="2792" y="945"/>
                </a:cubicBezTo>
                <a:cubicBezTo>
                  <a:pt x="2792" y="945"/>
                  <a:pt x="2792" y="945"/>
                  <a:pt x="2792" y="945"/>
                </a:cubicBezTo>
                <a:cubicBezTo>
                  <a:pt x="2790" y="944"/>
                  <a:pt x="2790" y="944"/>
                  <a:pt x="2790" y="944"/>
                </a:cubicBezTo>
                <a:cubicBezTo>
                  <a:pt x="2791" y="943"/>
                  <a:pt x="2791" y="943"/>
                  <a:pt x="2791" y="943"/>
                </a:cubicBezTo>
                <a:cubicBezTo>
                  <a:pt x="2792" y="943"/>
                  <a:pt x="2792" y="943"/>
                  <a:pt x="2792" y="943"/>
                </a:cubicBezTo>
                <a:cubicBezTo>
                  <a:pt x="2792" y="940"/>
                  <a:pt x="2792" y="940"/>
                  <a:pt x="2792" y="940"/>
                </a:cubicBezTo>
                <a:cubicBezTo>
                  <a:pt x="2791" y="938"/>
                  <a:pt x="2791" y="938"/>
                  <a:pt x="2791" y="938"/>
                </a:cubicBezTo>
                <a:cubicBezTo>
                  <a:pt x="2791" y="937"/>
                  <a:pt x="2791" y="937"/>
                  <a:pt x="2791" y="937"/>
                </a:cubicBezTo>
                <a:cubicBezTo>
                  <a:pt x="2789" y="938"/>
                  <a:pt x="2789" y="938"/>
                  <a:pt x="2789" y="938"/>
                </a:cubicBezTo>
                <a:cubicBezTo>
                  <a:pt x="2787" y="936"/>
                  <a:pt x="2787" y="936"/>
                  <a:pt x="2787" y="936"/>
                </a:cubicBezTo>
                <a:cubicBezTo>
                  <a:pt x="2785" y="934"/>
                  <a:pt x="2785" y="934"/>
                  <a:pt x="2785" y="934"/>
                </a:cubicBezTo>
                <a:lnTo>
                  <a:pt x="2784" y="932"/>
                </a:lnTo>
                <a:close/>
                <a:moveTo>
                  <a:pt x="2785" y="652"/>
                </a:moveTo>
                <a:cubicBezTo>
                  <a:pt x="2785" y="652"/>
                  <a:pt x="2785" y="652"/>
                  <a:pt x="2785" y="652"/>
                </a:cubicBezTo>
                <a:cubicBezTo>
                  <a:pt x="2786" y="653"/>
                  <a:pt x="2786" y="653"/>
                  <a:pt x="2786" y="653"/>
                </a:cubicBezTo>
                <a:cubicBezTo>
                  <a:pt x="2787" y="653"/>
                  <a:pt x="2787" y="653"/>
                  <a:pt x="2787" y="653"/>
                </a:cubicBezTo>
                <a:cubicBezTo>
                  <a:pt x="2785" y="652"/>
                  <a:pt x="2785" y="652"/>
                  <a:pt x="2785" y="652"/>
                </a:cubicBezTo>
                <a:close/>
                <a:moveTo>
                  <a:pt x="2787" y="933"/>
                </a:moveTo>
                <a:cubicBezTo>
                  <a:pt x="2788" y="934"/>
                  <a:pt x="2788" y="934"/>
                  <a:pt x="2788" y="934"/>
                </a:cubicBezTo>
                <a:cubicBezTo>
                  <a:pt x="2788" y="933"/>
                  <a:pt x="2788" y="933"/>
                  <a:pt x="2788" y="933"/>
                </a:cubicBezTo>
                <a:cubicBezTo>
                  <a:pt x="2787" y="932"/>
                  <a:pt x="2787" y="932"/>
                  <a:pt x="2787" y="932"/>
                </a:cubicBezTo>
                <a:lnTo>
                  <a:pt x="2787" y="933"/>
                </a:lnTo>
                <a:close/>
                <a:moveTo>
                  <a:pt x="2797" y="661"/>
                </a:moveTo>
                <a:cubicBezTo>
                  <a:pt x="2796" y="660"/>
                  <a:pt x="2796" y="660"/>
                  <a:pt x="2796" y="660"/>
                </a:cubicBezTo>
                <a:cubicBezTo>
                  <a:pt x="2796" y="661"/>
                  <a:pt x="2796" y="661"/>
                  <a:pt x="2796" y="661"/>
                </a:cubicBezTo>
                <a:cubicBezTo>
                  <a:pt x="2796" y="662"/>
                  <a:pt x="2796" y="662"/>
                  <a:pt x="2796" y="662"/>
                </a:cubicBezTo>
                <a:cubicBezTo>
                  <a:pt x="2797" y="662"/>
                  <a:pt x="2797" y="662"/>
                  <a:pt x="2797" y="662"/>
                </a:cubicBezTo>
                <a:lnTo>
                  <a:pt x="2797" y="661"/>
                </a:lnTo>
                <a:close/>
                <a:moveTo>
                  <a:pt x="2789" y="928"/>
                </a:moveTo>
                <a:cubicBezTo>
                  <a:pt x="2789" y="930"/>
                  <a:pt x="2789" y="930"/>
                  <a:pt x="2789" y="930"/>
                </a:cubicBezTo>
                <a:cubicBezTo>
                  <a:pt x="2788" y="931"/>
                  <a:pt x="2788" y="931"/>
                  <a:pt x="2788" y="931"/>
                </a:cubicBezTo>
                <a:cubicBezTo>
                  <a:pt x="2789" y="932"/>
                  <a:pt x="2789" y="932"/>
                  <a:pt x="2789" y="932"/>
                </a:cubicBezTo>
                <a:cubicBezTo>
                  <a:pt x="2791" y="932"/>
                  <a:pt x="2791" y="932"/>
                  <a:pt x="2791" y="932"/>
                </a:cubicBezTo>
                <a:cubicBezTo>
                  <a:pt x="2790" y="930"/>
                  <a:pt x="2790" y="930"/>
                  <a:pt x="2790" y="930"/>
                </a:cubicBezTo>
                <a:lnTo>
                  <a:pt x="2789" y="928"/>
                </a:lnTo>
                <a:close/>
                <a:moveTo>
                  <a:pt x="2781" y="641"/>
                </a:moveTo>
                <a:cubicBezTo>
                  <a:pt x="2782" y="641"/>
                  <a:pt x="2782" y="641"/>
                  <a:pt x="2782" y="641"/>
                </a:cubicBezTo>
                <a:cubicBezTo>
                  <a:pt x="2783" y="640"/>
                  <a:pt x="2783" y="640"/>
                  <a:pt x="2783" y="640"/>
                </a:cubicBezTo>
                <a:cubicBezTo>
                  <a:pt x="2783" y="639"/>
                  <a:pt x="2783" y="639"/>
                  <a:pt x="2783" y="639"/>
                </a:cubicBezTo>
                <a:cubicBezTo>
                  <a:pt x="2781" y="639"/>
                  <a:pt x="2781" y="639"/>
                  <a:pt x="2781" y="639"/>
                </a:cubicBezTo>
                <a:cubicBezTo>
                  <a:pt x="2781" y="640"/>
                  <a:pt x="2781" y="640"/>
                  <a:pt x="2781" y="640"/>
                </a:cubicBezTo>
                <a:lnTo>
                  <a:pt x="2781" y="641"/>
                </a:lnTo>
                <a:close/>
                <a:moveTo>
                  <a:pt x="2782" y="657"/>
                </a:moveTo>
                <a:cubicBezTo>
                  <a:pt x="2783" y="656"/>
                  <a:pt x="2783" y="656"/>
                  <a:pt x="2783" y="656"/>
                </a:cubicBezTo>
                <a:cubicBezTo>
                  <a:pt x="2782" y="656"/>
                  <a:pt x="2782" y="656"/>
                  <a:pt x="2782" y="656"/>
                </a:cubicBezTo>
                <a:lnTo>
                  <a:pt x="2782" y="657"/>
                </a:lnTo>
                <a:close/>
                <a:moveTo>
                  <a:pt x="2478" y="862"/>
                </a:moveTo>
                <a:cubicBezTo>
                  <a:pt x="2480" y="862"/>
                  <a:pt x="2480" y="862"/>
                  <a:pt x="2480" y="862"/>
                </a:cubicBezTo>
                <a:cubicBezTo>
                  <a:pt x="2482" y="861"/>
                  <a:pt x="2482" y="861"/>
                  <a:pt x="2482" y="861"/>
                </a:cubicBezTo>
                <a:cubicBezTo>
                  <a:pt x="2480" y="861"/>
                  <a:pt x="2480" y="861"/>
                  <a:pt x="2480" y="861"/>
                </a:cubicBezTo>
                <a:cubicBezTo>
                  <a:pt x="2480" y="860"/>
                  <a:pt x="2480" y="860"/>
                  <a:pt x="2480" y="860"/>
                </a:cubicBezTo>
                <a:cubicBezTo>
                  <a:pt x="2480" y="858"/>
                  <a:pt x="2480" y="858"/>
                  <a:pt x="2480" y="858"/>
                </a:cubicBezTo>
                <a:cubicBezTo>
                  <a:pt x="2480" y="858"/>
                  <a:pt x="2480" y="858"/>
                  <a:pt x="2480" y="858"/>
                </a:cubicBezTo>
                <a:cubicBezTo>
                  <a:pt x="2481" y="860"/>
                  <a:pt x="2481" y="860"/>
                  <a:pt x="2481" y="860"/>
                </a:cubicBezTo>
                <a:cubicBezTo>
                  <a:pt x="2483" y="860"/>
                  <a:pt x="2483" y="860"/>
                  <a:pt x="2483" y="860"/>
                </a:cubicBezTo>
                <a:cubicBezTo>
                  <a:pt x="2486" y="858"/>
                  <a:pt x="2486" y="858"/>
                  <a:pt x="2486" y="858"/>
                </a:cubicBezTo>
                <a:cubicBezTo>
                  <a:pt x="2485" y="857"/>
                  <a:pt x="2485" y="857"/>
                  <a:pt x="2485" y="857"/>
                </a:cubicBezTo>
                <a:cubicBezTo>
                  <a:pt x="2486" y="856"/>
                  <a:pt x="2486" y="856"/>
                  <a:pt x="2486" y="856"/>
                </a:cubicBezTo>
                <a:cubicBezTo>
                  <a:pt x="2486" y="854"/>
                  <a:pt x="2486" y="854"/>
                  <a:pt x="2486" y="854"/>
                </a:cubicBezTo>
                <a:cubicBezTo>
                  <a:pt x="2485" y="853"/>
                  <a:pt x="2485" y="853"/>
                  <a:pt x="2485" y="853"/>
                </a:cubicBezTo>
                <a:cubicBezTo>
                  <a:pt x="2485" y="852"/>
                  <a:pt x="2485" y="852"/>
                  <a:pt x="2485" y="852"/>
                </a:cubicBezTo>
                <a:cubicBezTo>
                  <a:pt x="2486" y="851"/>
                  <a:pt x="2486" y="851"/>
                  <a:pt x="2486" y="851"/>
                </a:cubicBezTo>
                <a:cubicBezTo>
                  <a:pt x="2485" y="850"/>
                  <a:pt x="2485" y="850"/>
                  <a:pt x="2485" y="850"/>
                </a:cubicBezTo>
                <a:cubicBezTo>
                  <a:pt x="2487" y="851"/>
                  <a:pt x="2487" y="851"/>
                  <a:pt x="2487" y="851"/>
                </a:cubicBezTo>
                <a:cubicBezTo>
                  <a:pt x="2487" y="852"/>
                  <a:pt x="2487" y="852"/>
                  <a:pt x="2487" y="852"/>
                </a:cubicBezTo>
                <a:cubicBezTo>
                  <a:pt x="2488" y="852"/>
                  <a:pt x="2488" y="852"/>
                  <a:pt x="2488" y="852"/>
                </a:cubicBezTo>
                <a:cubicBezTo>
                  <a:pt x="2488" y="853"/>
                  <a:pt x="2488" y="853"/>
                  <a:pt x="2488" y="853"/>
                </a:cubicBezTo>
                <a:cubicBezTo>
                  <a:pt x="2490" y="857"/>
                  <a:pt x="2490" y="857"/>
                  <a:pt x="2490" y="857"/>
                </a:cubicBezTo>
                <a:cubicBezTo>
                  <a:pt x="2491" y="858"/>
                  <a:pt x="2491" y="858"/>
                  <a:pt x="2491" y="858"/>
                </a:cubicBezTo>
                <a:cubicBezTo>
                  <a:pt x="2491" y="861"/>
                  <a:pt x="2491" y="861"/>
                  <a:pt x="2491" y="861"/>
                </a:cubicBezTo>
                <a:cubicBezTo>
                  <a:pt x="2493" y="861"/>
                  <a:pt x="2493" y="861"/>
                  <a:pt x="2493" y="861"/>
                </a:cubicBezTo>
                <a:cubicBezTo>
                  <a:pt x="2494" y="860"/>
                  <a:pt x="2494" y="860"/>
                  <a:pt x="2494" y="860"/>
                </a:cubicBezTo>
                <a:cubicBezTo>
                  <a:pt x="2495" y="859"/>
                  <a:pt x="2495" y="859"/>
                  <a:pt x="2495" y="859"/>
                </a:cubicBezTo>
                <a:cubicBezTo>
                  <a:pt x="2495" y="860"/>
                  <a:pt x="2495" y="860"/>
                  <a:pt x="2495" y="860"/>
                </a:cubicBezTo>
                <a:cubicBezTo>
                  <a:pt x="2494" y="861"/>
                  <a:pt x="2494" y="861"/>
                  <a:pt x="2494" y="861"/>
                </a:cubicBezTo>
                <a:cubicBezTo>
                  <a:pt x="2496" y="863"/>
                  <a:pt x="2496" y="863"/>
                  <a:pt x="2496" y="863"/>
                </a:cubicBezTo>
                <a:cubicBezTo>
                  <a:pt x="2496" y="864"/>
                  <a:pt x="2496" y="864"/>
                  <a:pt x="2496" y="864"/>
                </a:cubicBezTo>
                <a:cubicBezTo>
                  <a:pt x="2495" y="865"/>
                  <a:pt x="2495" y="865"/>
                  <a:pt x="2495" y="865"/>
                </a:cubicBezTo>
                <a:cubicBezTo>
                  <a:pt x="2495" y="867"/>
                  <a:pt x="2495" y="867"/>
                  <a:pt x="2495" y="867"/>
                </a:cubicBezTo>
                <a:cubicBezTo>
                  <a:pt x="2497" y="868"/>
                  <a:pt x="2497" y="868"/>
                  <a:pt x="2497" y="868"/>
                </a:cubicBezTo>
                <a:cubicBezTo>
                  <a:pt x="2497" y="875"/>
                  <a:pt x="2497" y="875"/>
                  <a:pt x="2497" y="875"/>
                </a:cubicBezTo>
                <a:cubicBezTo>
                  <a:pt x="2498" y="875"/>
                  <a:pt x="2498" y="875"/>
                  <a:pt x="2498" y="875"/>
                </a:cubicBezTo>
                <a:cubicBezTo>
                  <a:pt x="2498" y="879"/>
                  <a:pt x="2498" y="879"/>
                  <a:pt x="2498" y="879"/>
                </a:cubicBezTo>
                <a:cubicBezTo>
                  <a:pt x="2501" y="880"/>
                  <a:pt x="2501" y="880"/>
                  <a:pt x="2501" y="880"/>
                </a:cubicBezTo>
                <a:cubicBezTo>
                  <a:pt x="2500" y="881"/>
                  <a:pt x="2500" y="881"/>
                  <a:pt x="2500" y="881"/>
                </a:cubicBezTo>
                <a:cubicBezTo>
                  <a:pt x="2500" y="883"/>
                  <a:pt x="2500" y="883"/>
                  <a:pt x="2500" y="883"/>
                </a:cubicBezTo>
                <a:cubicBezTo>
                  <a:pt x="2502" y="885"/>
                  <a:pt x="2502" y="885"/>
                  <a:pt x="2502" y="885"/>
                </a:cubicBezTo>
                <a:cubicBezTo>
                  <a:pt x="2501" y="889"/>
                  <a:pt x="2501" y="889"/>
                  <a:pt x="2501" y="889"/>
                </a:cubicBezTo>
                <a:cubicBezTo>
                  <a:pt x="2502" y="891"/>
                  <a:pt x="2502" y="891"/>
                  <a:pt x="2502" y="891"/>
                </a:cubicBezTo>
                <a:cubicBezTo>
                  <a:pt x="2502" y="893"/>
                  <a:pt x="2502" y="893"/>
                  <a:pt x="2502" y="893"/>
                </a:cubicBezTo>
                <a:cubicBezTo>
                  <a:pt x="2503" y="892"/>
                  <a:pt x="2503" y="892"/>
                  <a:pt x="2503" y="892"/>
                </a:cubicBezTo>
                <a:cubicBezTo>
                  <a:pt x="2503" y="889"/>
                  <a:pt x="2503" y="889"/>
                  <a:pt x="2503" y="889"/>
                </a:cubicBezTo>
                <a:cubicBezTo>
                  <a:pt x="2505" y="891"/>
                  <a:pt x="2505" y="891"/>
                  <a:pt x="2505" y="891"/>
                </a:cubicBezTo>
                <a:cubicBezTo>
                  <a:pt x="2505" y="894"/>
                  <a:pt x="2505" y="894"/>
                  <a:pt x="2505" y="894"/>
                </a:cubicBezTo>
                <a:cubicBezTo>
                  <a:pt x="2507" y="895"/>
                  <a:pt x="2507" y="895"/>
                  <a:pt x="2507" y="895"/>
                </a:cubicBezTo>
                <a:cubicBezTo>
                  <a:pt x="2507" y="901"/>
                  <a:pt x="2507" y="901"/>
                  <a:pt x="2507" y="901"/>
                </a:cubicBezTo>
                <a:cubicBezTo>
                  <a:pt x="2508" y="902"/>
                  <a:pt x="2508" y="902"/>
                  <a:pt x="2508" y="902"/>
                </a:cubicBezTo>
                <a:cubicBezTo>
                  <a:pt x="2509" y="904"/>
                  <a:pt x="2509" y="904"/>
                  <a:pt x="2509" y="904"/>
                </a:cubicBezTo>
                <a:cubicBezTo>
                  <a:pt x="2508" y="905"/>
                  <a:pt x="2508" y="905"/>
                  <a:pt x="2508" y="905"/>
                </a:cubicBezTo>
                <a:cubicBezTo>
                  <a:pt x="2508" y="907"/>
                  <a:pt x="2508" y="907"/>
                  <a:pt x="2508" y="907"/>
                </a:cubicBezTo>
                <a:cubicBezTo>
                  <a:pt x="2509" y="909"/>
                  <a:pt x="2509" y="909"/>
                  <a:pt x="2509" y="909"/>
                </a:cubicBezTo>
                <a:cubicBezTo>
                  <a:pt x="2511" y="910"/>
                  <a:pt x="2511" y="910"/>
                  <a:pt x="2511" y="910"/>
                </a:cubicBezTo>
                <a:cubicBezTo>
                  <a:pt x="2509" y="911"/>
                  <a:pt x="2509" y="911"/>
                  <a:pt x="2509" y="911"/>
                </a:cubicBezTo>
                <a:cubicBezTo>
                  <a:pt x="2510" y="914"/>
                  <a:pt x="2510" y="914"/>
                  <a:pt x="2510" y="914"/>
                </a:cubicBezTo>
                <a:cubicBezTo>
                  <a:pt x="2510" y="915"/>
                  <a:pt x="2510" y="915"/>
                  <a:pt x="2510" y="915"/>
                </a:cubicBezTo>
                <a:cubicBezTo>
                  <a:pt x="2509" y="916"/>
                  <a:pt x="2509" y="916"/>
                  <a:pt x="2509" y="916"/>
                </a:cubicBezTo>
                <a:cubicBezTo>
                  <a:pt x="2509" y="918"/>
                  <a:pt x="2509" y="918"/>
                  <a:pt x="2509" y="918"/>
                </a:cubicBezTo>
                <a:cubicBezTo>
                  <a:pt x="2509" y="919"/>
                  <a:pt x="2509" y="919"/>
                  <a:pt x="2509" y="919"/>
                </a:cubicBezTo>
                <a:cubicBezTo>
                  <a:pt x="2509" y="921"/>
                  <a:pt x="2509" y="921"/>
                  <a:pt x="2509" y="921"/>
                </a:cubicBezTo>
                <a:cubicBezTo>
                  <a:pt x="2508" y="923"/>
                  <a:pt x="2508" y="923"/>
                  <a:pt x="2508" y="923"/>
                </a:cubicBezTo>
                <a:cubicBezTo>
                  <a:pt x="2507" y="923"/>
                  <a:pt x="2507" y="923"/>
                  <a:pt x="2507" y="923"/>
                </a:cubicBezTo>
                <a:cubicBezTo>
                  <a:pt x="2507" y="923"/>
                  <a:pt x="2507" y="923"/>
                  <a:pt x="2507" y="923"/>
                </a:cubicBezTo>
                <a:cubicBezTo>
                  <a:pt x="2507" y="924"/>
                  <a:pt x="2507" y="924"/>
                  <a:pt x="2507" y="924"/>
                </a:cubicBezTo>
                <a:cubicBezTo>
                  <a:pt x="2507" y="925"/>
                  <a:pt x="2507" y="925"/>
                  <a:pt x="2507" y="925"/>
                </a:cubicBezTo>
                <a:cubicBezTo>
                  <a:pt x="2507" y="928"/>
                  <a:pt x="2507" y="928"/>
                  <a:pt x="2507" y="928"/>
                </a:cubicBezTo>
                <a:cubicBezTo>
                  <a:pt x="2508" y="931"/>
                  <a:pt x="2508" y="931"/>
                  <a:pt x="2508" y="931"/>
                </a:cubicBezTo>
                <a:cubicBezTo>
                  <a:pt x="2509" y="928"/>
                  <a:pt x="2509" y="928"/>
                  <a:pt x="2509" y="928"/>
                </a:cubicBezTo>
                <a:cubicBezTo>
                  <a:pt x="2510" y="926"/>
                  <a:pt x="2510" y="926"/>
                  <a:pt x="2510" y="926"/>
                </a:cubicBezTo>
                <a:cubicBezTo>
                  <a:pt x="2510" y="926"/>
                  <a:pt x="2510" y="926"/>
                  <a:pt x="2510" y="926"/>
                </a:cubicBezTo>
                <a:cubicBezTo>
                  <a:pt x="2509" y="930"/>
                  <a:pt x="2509" y="930"/>
                  <a:pt x="2509" y="930"/>
                </a:cubicBezTo>
                <a:cubicBezTo>
                  <a:pt x="2510" y="930"/>
                  <a:pt x="2510" y="930"/>
                  <a:pt x="2510" y="930"/>
                </a:cubicBezTo>
                <a:cubicBezTo>
                  <a:pt x="2509" y="932"/>
                  <a:pt x="2509" y="932"/>
                  <a:pt x="2509" y="932"/>
                </a:cubicBezTo>
                <a:cubicBezTo>
                  <a:pt x="2509" y="933"/>
                  <a:pt x="2509" y="933"/>
                  <a:pt x="2509" y="933"/>
                </a:cubicBezTo>
                <a:cubicBezTo>
                  <a:pt x="2508" y="935"/>
                  <a:pt x="2508" y="935"/>
                  <a:pt x="2508" y="935"/>
                </a:cubicBezTo>
                <a:cubicBezTo>
                  <a:pt x="2509" y="935"/>
                  <a:pt x="2509" y="935"/>
                  <a:pt x="2509" y="935"/>
                </a:cubicBezTo>
                <a:cubicBezTo>
                  <a:pt x="2508" y="937"/>
                  <a:pt x="2508" y="937"/>
                  <a:pt x="2508" y="937"/>
                </a:cubicBezTo>
                <a:cubicBezTo>
                  <a:pt x="2507" y="936"/>
                  <a:pt x="2507" y="936"/>
                  <a:pt x="2507" y="936"/>
                </a:cubicBezTo>
                <a:cubicBezTo>
                  <a:pt x="2507" y="940"/>
                  <a:pt x="2507" y="940"/>
                  <a:pt x="2507" y="940"/>
                </a:cubicBezTo>
                <a:cubicBezTo>
                  <a:pt x="2506" y="941"/>
                  <a:pt x="2506" y="941"/>
                  <a:pt x="2506" y="941"/>
                </a:cubicBezTo>
                <a:cubicBezTo>
                  <a:pt x="2506" y="944"/>
                  <a:pt x="2506" y="944"/>
                  <a:pt x="2506" y="944"/>
                </a:cubicBezTo>
                <a:cubicBezTo>
                  <a:pt x="2506" y="945"/>
                  <a:pt x="2506" y="945"/>
                  <a:pt x="2506" y="945"/>
                </a:cubicBezTo>
                <a:cubicBezTo>
                  <a:pt x="2506" y="948"/>
                  <a:pt x="2506" y="948"/>
                  <a:pt x="2506" y="948"/>
                </a:cubicBezTo>
                <a:cubicBezTo>
                  <a:pt x="2507" y="949"/>
                  <a:pt x="2507" y="949"/>
                  <a:pt x="2507" y="949"/>
                </a:cubicBezTo>
                <a:cubicBezTo>
                  <a:pt x="2509" y="950"/>
                  <a:pt x="2509" y="950"/>
                  <a:pt x="2509" y="950"/>
                </a:cubicBezTo>
                <a:cubicBezTo>
                  <a:pt x="2509" y="948"/>
                  <a:pt x="2509" y="948"/>
                  <a:pt x="2509" y="948"/>
                </a:cubicBezTo>
                <a:cubicBezTo>
                  <a:pt x="2510" y="947"/>
                  <a:pt x="2510" y="947"/>
                  <a:pt x="2510" y="947"/>
                </a:cubicBezTo>
                <a:cubicBezTo>
                  <a:pt x="2510" y="948"/>
                  <a:pt x="2510" y="948"/>
                  <a:pt x="2510" y="948"/>
                </a:cubicBezTo>
                <a:cubicBezTo>
                  <a:pt x="2512" y="949"/>
                  <a:pt x="2512" y="949"/>
                  <a:pt x="2512" y="949"/>
                </a:cubicBezTo>
                <a:cubicBezTo>
                  <a:pt x="2512" y="950"/>
                  <a:pt x="2512" y="950"/>
                  <a:pt x="2512" y="950"/>
                </a:cubicBezTo>
                <a:cubicBezTo>
                  <a:pt x="2513" y="950"/>
                  <a:pt x="2513" y="950"/>
                  <a:pt x="2513" y="950"/>
                </a:cubicBezTo>
                <a:cubicBezTo>
                  <a:pt x="2515" y="954"/>
                  <a:pt x="2515" y="954"/>
                  <a:pt x="2515" y="954"/>
                </a:cubicBezTo>
                <a:cubicBezTo>
                  <a:pt x="2516" y="954"/>
                  <a:pt x="2516" y="954"/>
                  <a:pt x="2516" y="954"/>
                </a:cubicBezTo>
                <a:cubicBezTo>
                  <a:pt x="2518" y="957"/>
                  <a:pt x="2518" y="957"/>
                  <a:pt x="2518" y="957"/>
                </a:cubicBezTo>
                <a:cubicBezTo>
                  <a:pt x="2518" y="959"/>
                  <a:pt x="2518" y="959"/>
                  <a:pt x="2518" y="959"/>
                </a:cubicBezTo>
                <a:cubicBezTo>
                  <a:pt x="2520" y="959"/>
                  <a:pt x="2520" y="959"/>
                  <a:pt x="2520" y="959"/>
                </a:cubicBezTo>
                <a:cubicBezTo>
                  <a:pt x="2521" y="961"/>
                  <a:pt x="2521" y="961"/>
                  <a:pt x="2521" y="961"/>
                </a:cubicBezTo>
                <a:cubicBezTo>
                  <a:pt x="2522" y="961"/>
                  <a:pt x="2522" y="961"/>
                  <a:pt x="2522" y="961"/>
                </a:cubicBezTo>
                <a:cubicBezTo>
                  <a:pt x="2522" y="962"/>
                  <a:pt x="2522" y="962"/>
                  <a:pt x="2522" y="962"/>
                </a:cubicBezTo>
                <a:cubicBezTo>
                  <a:pt x="2521" y="963"/>
                  <a:pt x="2521" y="963"/>
                  <a:pt x="2521" y="963"/>
                </a:cubicBezTo>
                <a:cubicBezTo>
                  <a:pt x="2521" y="964"/>
                  <a:pt x="2521" y="964"/>
                  <a:pt x="2521" y="964"/>
                </a:cubicBezTo>
                <a:cubicBezTo>
                  <a:pt x="2526" y="967"/>
                  <a:pt x="2526" y="967"/>
                  <a:pt x="2526" y="967"/>
                </a:cubicBezTo>
                <a:cubicBezTo>
                  <a:pt x="2526" y="968"/>
                  <a:pt x="2526" y="968"/>
                  <a:pt x="2526" y="968"/>
                </a:cubicBezTo>
                <a:cubicBezTo>
                  <a:pt x="2529" y="972"/>
                  <a:pt x="2529" y="972"/>
                  <a:pt x="2529" y="972"/>
                </a:cubicBezTo>
                <a:cubicBezTo>
                  <a:pt x="2530" y="980"/>
                  <a:pt x="2530" y="980"/>
                  <a:pt x="2530" y="980"/>
                </a:cubicBezTo>
                <a:cubicBezTo>
                  <a:pt x="2531" y="983"/>
                  <a:pt x="2531" y="983"/>
                  <a:pt x="2531" y="983"/>
                </a:cubicBezTo>
                <a:cubicBezTo>
                  <a:pt x="2532" y="985"/>
                  <a:pt x="2532" y="985"/>
                  <a:pt x="2532" y="985"/>
                </a:cubicBezTo>
                <a:cubicBezTo>
                  <a:pt x="2532" y="988"/>
                  <a:pt x="2532" y="988"/>
                  <a:pt x="2532" y="988"/>
                </a:cubicBezTo>
                <a:cubicBezTo>
                  <a:pt x="2531" y="989"/>
                  <a:pt x="2531" y="989"/>
                  <a:pt x="2531" y="989"/>
                </a:cubicBezTo>
                <a:cubicBezTo>
                  <a:pt x="2531" y="991"/>
                  <a:pt x="2531" y="991"/>
                  <a:pt x="2531" y="991"/>
                </a:cubicBezTo>
                <a:cubicBezTo>
                  <a:pt x="2533" y="993"/>
                  <a:pt x="2533" y="993"/>
                  <a:pt x="2533" y="993"/>
                </a:cubicBezTo>
                <a:cubicBezTo>
                  <a:pt x="2532" y="994"/>
                  <a:pt x="2532" y="994"/>
                  <a:pt x="2532" y="994"/>
                </a:cubicBezTo>
                <a:cubicBezTo>
                  <a:pt x="2533" y="995"/>
                  <a:pt x="2533" y="995"/>
                  <a:pt x="2533" y="995"/>
                </a:cubicBezTo>
                <a:cubicBezTo>
                  <a:pt x="2536" y="997"/>
                  <a:pt x="2536" y="997"/>
                  <a:pt x="2536" y="997"/>
                </a:cubicBezTo>
                <a:cubicBezTo>
                  <a:pt x="2538" y="1000"/>
                  <a:pt x="2538" y="1000"/>
                  <a:pt x="2538" y="1000"/>
                </a:cubicBezTo>
                <a:cubicBezTo>
                  <a:pt x="2540" y="1001"/>
                  <a:pt x="2540" y="1001"/>
                  <a:pt x="2540" y="1001"/>
                </a:cubicBezTo>
                <a:cubicBezTo>
                  <a:pt x="2541" y="1003"/>
                  <a:pt x="2541" y="1003"/>
                  <a:pt x="2541" y="1003"/>
                </a:cubicBezTo>
                <a:cubicBezTo>
                  <a:pt x="2539" y="1004"/>
                  <a:pt x="2539" y="1004"/>
                  <a:pt x="2539" y="1004"/>
                </a:cubicBezTo>
                <a:cubicBezTo>
                  <a:pt x="2539" y="1005"/>
                  <a:pt x="2539" y="1005"/>
                  <a:pt x="2539" y="1005"/>
                </a:cubicBezTo>
                <a:cubicBezTo>
                  <a:pt x="2541" y="1007"/>
                  <a:pt x="2541" y="1007"/>
                  <a:pt x="2541" y="1007"/>
                </a:cubicBezTo>
                <a:cubicBezTo>
                  <a:pt x="2544" y="1008"/>
                  <a:pt x="2544" y="1008"/>
                  <a:pt x="2544" y="1008"/>
                </a:cubicBezTo>
                <a:cubicBezTo>
                  <a:pt x="2547" y="1010"/>
                  <a:pt x="2547" y="1010"/>
                  <a:pt x="2547" y="1010"/>
                </a:cubicBezTo>
                <a:cubicBezTo>
                  <a:pt x="2547" y="1012"/>
                  <a:pt x="2547" y="1012"/>
                  <a:pt x="2547" y="1012"/>
                </a:cubicBezTo>
                <a:cubicBezTo>
                  <a:pt x="2549" y="1015"/>
                  <a:pt x="2549" y="1015"/>
                  <a:pt x="2549" y="1015"/>
                </a:cubicBezTo>
                <a:cubicBezTo>
                  <a:pt x="2551" y="1015"/>
                  <a:pt x="2551" y="1015"/>
                  <a:pt x="2551" y="1015"/>
                </a:cubicBezTo>
                <a:cubicBezTo>
                  <a:pt x="2552" y="1015"/>
                  <a:pt x="2552" y="1015"/>
                  <a:pt x="2552" y="1015"/>
                </a:cubicBezTo>
                <a:cubicBezTo>
                  <a:pt x="2553" y="1016"/>
                  <a:pt x="2553" y="1016"/>
                  <a:pt x="2553" y="1016"/>
                </a:cubicBezTo>
                <a:cubicBezTo>
                  <a:pt x="2555" y="1017"/>
                  <a:pt x="2555" y="1017"/>
                  <a:pt x="2555" y="1017"/>
                </a:cubicBezTo>
                <a:cubicBezTo>
                  <a:pt x="2558" y="1019"/>
                  <a:pt x="2558" y="1019"/>
                  <a:pt x="2558" y="1019"/>
                </a:cubicBezTo>
                <a:cubicBezTo>
                  <a:pt x="2561" y="1019"/>
                  <a:pt x="2561" y="1019"/>
                  <a:pt x="2561" y="1019"/>
                </a:cubicBezTo>
                <a:cubicBezTo>
                  <a:pt x="2563" y="1021"/>
                  <a:pt x="2563" y="1021"/>
                  <a:pt x="2563" y="1021"/>
                </a:cubicBezTo>
                <a:cubicBezTo>
                  <a:pt x="2565" y="1022"/>
                  <a:pt x="2565" y="1022"/>
                  <a:pt x="2565" y="1022"/>
                </a:cubicBezTo>
                <a:cubicBezTo>
                  <a:pt x="2565" y="1021"/>
                  <a:pt x="2565" y="1021"/>
                  <a:pt x="2565" y="1021"/>
                </a:cubicBezTo>
                <a:cubicBezTo>
                  <a:pt x="2566" y="1022"/>
                  <a:pt x="2566" y="1022"/>
                  <a:pt x="2566" y="1022"/>
                </a:cubicBezTo>
                <a:cubicBezTo>
                  <a:pt x="2568" y="1021"/>
                  <a:pt x="2568" y="1021"/>
                  <a:pt x="2568" y="1021"/>
                </a:cubicBezTo>
                <a:cubicBezTo>
                  <a:pt x="2568" y="1021"/>
                  <a:pt x="2568" y="1021"/>
                  <a:pt x="2568" y="1021"/>
                </a:cubicBezTo>
                <a:cubicBezTo>
                  <a:pt x="2567" y="1020"/>
                  <a:pt x="2567" y="1020"/>
                  <a:pt x="2567" y="1020"/>
                </a:cubicBezTo>
                <a:cubicBezTo>
                  <a:pt x="2568" y="1020"/>
                  <a:pt x="2568" y="1020"/>
                  <a:pt x="2568" y="1020"/>
                </a:cubicBezTo>
                <a:cubicBezTo>
                  <a:pt x="2568" y="1019"/>
                  <a:pt x="2568" y="1019"/>
                  <a:pt x="2568" y="1019"/>
                </a:cubicBezTo>
                <a:cubicBezTo>
                  <a:pt x="2567" y="1018"/>
                  <a:pt x="2567" y="1018"/>
                  <a:pt x="2567" y="1018"/>
                </a:cubicBezTo>
                <a:cubicBezTo>
                  <a:pt x="2568" y="1019"/>
                  <a:pt x="2568" y="1019"/>
                  <a:pt x="2568" y="1019"/>
                </a:cubicBezTo>
                <a:cubicBezTo>
                  <a:pt x="2568" y="1020"/>
                  <a:pt x="2568" y="1020"/>
                  <a:pt x="2568" y="1020"/>
                </a:cubicBezTo>
                <a:cubicBezTo>
                  <a:pt x="2569" y="1021"/>
                  <a:pt x="2569" y="1021"/>
                  <a:pt x="2569" y="1021"/>
                </a:cubicBezTo>
                <a:cubicBezTo>
                  <a:pt x="2570" y="1021"/>
                  <a:pt x="2570" y="1021"/>
                  <a:pt x="2570" y="1021"/>
                </a:cubicBezTo>
                <a:cubicBezTo>
                  <a:pt x="2570" y="1019"/>
                  <a:pt x="2570" y="1019"/>
                  <a:pt x="2570" y="1019"/>
                </a:cubicBezTo>
                <a:cubicBezTo>
                  <a:pt x="2568" y="1015"/>
                  <a:pt x="2568" y="1015"/>
                  <a:pt x="2568" y="1015"/>
                </a:cubicBezTo>
                <a:cubicBezTo>
                  <a:pt x="2567" y="1014"/>
                  <a:pt x="2567" y="1014"/>
                  <a:pt x="2567" y="1014"/>
                </a:cubicBezTo>
                <a:cubicBezTo>
                  <a:pt x="2567" y="1014"/>
                  <a:pt x="2567" y="1014"/>
                  <a:pt x="2567" y="1014"/>
                </a:cubicBezTo>
                <a:cubicBezTo>
                  <a:pt x="2567" y="1013"/>
                  <a:pt x="2567" y="1013"/>
                  <a:pt x="2567" y="1013"/>
                </a:cubicBezTo>
                <a:cubicBezTo>
                  <a:pt x="2566" y="1012"/>
                  <a:pt x="2566" y="1012"/>
                  <a:pt x="2566" y="1012"/>
                </a:cubicBezTo>
                <a:cubicBezTo>
                  <a:pt x="2566" y="1009"/>
                  <a:pt x="2566" y="1009"/>
                  <a:pt x="2566" y="1009"/>
                </a:cubicBezTo>
                <a:cubicBezTo>
                  <a:pt x="2566" y="1009"/>
                  <a:pt x="2566" y="1009"/>
                  <a:pt x="2566" y="1009"/>
                </a:cubicBezTo>
                <a:cubicBezTo>
                  <a:pt x="2566" y="1008"/>
                  <a:pt x="2566" y="1008"/>
                  <a:pt x="2566" y="1008"/>
                </a:cubicBezTo>
                <a:cubicBezTo>
                  <a:pt x="2564" y="1008"/>
                  <a:pt x="2564" y="1008"/>
                  <a:pt x="2564" y="1008"/>
                </a:cubicBezTo>
                <a:cubicBezTo>
                  <a:pt x="2562" y="1006"/>
                  <a:pt x="2562" y="1006"/>
                  <a:pt x="2562" y="1006"/>
                </a:cubicBezTo>
                <a:cubicBezTo>
                  <a:pt x="2561" y="1003"/>
                  <a:pt x="2561" y="1003"/>
                  <a:pt x="2561" y="1003"/>
                </a:cubicBezTo>
                <a:cubicBezTo>
                  <a:pt x="2561" y="998"/>
                  <a:pt x="2561" y="998"/>
                  <a:pt x="2561" y="998"/>
                </a:cubicBezTo>
                <a:cubicBezTo>
                  <a:pt x="2560" y="997"/>
                  <a:pt x="2560" y="997"/>
                  <a:pt x="2560" y="997"/>
                </a:cubicBezTo>
                <a:cubicBezTo>
                  <a:pt x="2560" y="995"/>
                  <a:pt x="2560" y="995"/>
                  <a:pt x="2560" y="995"/>
                </a:cubicBezTo>
                <a:cubicBezTo>
                  <a:pt x="2560" y="994"/>
                  <a:pt x="2560" y="994"/>
                  <a:pt x="2560" y="994"/>
                </a:cubicBezTo>
                <a:cubicBezTo>
                  <a:pt x="2560" y="989"/>
                  <a:pt x="2560" y="989"/>
                  <a:pt x="2560" y="989"/>
                </a:cubicBezTo>
                <a:cubicBezTo>
                  <a:pt x="2561" y="988"/>
                  <a:pt x="2561" y="988"/>
                  <a:pt x="2561" y="988"/>
                </a:cubicBezTo>
                <a:cubicBezTo>
                  <a:pt x="2560" y="984"/>
                  <a:pt x="2560" y="984"/>
                  <a:pt x="2560" y="984"/>
                </a:cubicBezTo>
                <a:cubicBezTo>
                  <a:pt x="2558" y="980"/>
                  <a:pt x="2558" y="980"/>
                  <a:pt x="2558" y="980"/>
                </a:cubicBezTo>
                <a:cubicBezTo>
                  <a:pt x="2550" y="973"/>
                  <a:pt x="2550" y="973"/>
                  <a:pt x="2550" y="973"/>
                </a:cubicBezTo>
                <a:cubicBezTo>
                  <a:pt x="2549" y="970"/>
                  <a:pt x="2549" y="970"/>
                  <a:pt x="2549" y="970"/>
                </a:cubicBezTo>
                <a:cubicBezTo>
                  <a:pt x="2548" y="970"/>
                  <a:pt x="2548" y="970"/>
                  <a:pt x="2548" y="970"/>
                </a:cubicBezTo>
                <a:cubicBezTo>
                  <a:pt x="2547" y="971"/>
                  <a:pt x="2547" y="971"/>
                  <a:pt x="2547" y="971"/>
                </a:cubicBezTo>
                <a:cubicBezTo>
                  <a:pt x="2546" y="971"/>
                  <a:pt x="2546" y="971"/>
                  <a:pt x="2546" y="971"/>
                </a:cubicBezTo>
                <a:cubicBezTo>
                  <a:pt x="2546" y="971"/>
                  <a:pt x="2546" y="971"/>
                  <a:pt x="2546" y="971"/>
                </a:cubicBezTo>
                <a:cubicBezTo>
                  <a:pt x="2545" y="970"/>
                  <a:pt x="2545" y="970"/>
                  <a:pt x="2545" y="970"/>
                </a:cubicBezTo>
                <a:cubicBezTo>
                  <a:pt x="2543" y="969"/>
                  <a:pt x="2543" y="969"/>
                  <a:pt x="2543" y="969"/>
                </a:cubicBezTo>
                <a:cubicBezTo>
                  <a:pt x="2542" y="968"/>
                  <a:pt x="2542" y="968"/>
                  <a:pt x="2542" y="968"/>
                </a:cubicBezTo>
                <a:cubicBezTo>
                  <a:pt x="2541" y="965"/>
                  <a:pt x="2541" y="965"/>
                  <a:pt x="2541" y="965"/>
                </a:cubicBezTo>
                <a:cubicBezTo>
                  <a:pt x="2539" y="964"/>
                  <a:pt x="2539" y="964"/>
                  <a:pt x="2539" y="964"/>
                </a:cubicBezTo>
                <a:cubicBezTo>
                  <a:pt x="2537" y="964"/>
                  <a:pt x="2537" y="964"/>
                  <a:pt x="2537" y="964"/>
                </a:cubicBezTo>
                <a:cubicBezTo>
                  <a:pt x="2536" y="964"/>
                  <a:pt x="2536" y="964"/>
                  <a:pt x="2536" y="964"/>
                </a:cubicBezTo>
                <a:cubicBezTo>
                  <a:pt x="2535" y="963"/>
                  <a:pt x="2535" y="963"/>
                  <a:pt x="2535" y="963"/>
                </a:cubicBezTo>
                <a:cubicBezTo>
                  <a:pt x="2532" y="961"/>
                  <a:pt x="2532" y="961"/>
                  <a:pt x="2532" y="961"/>
                </a:cubicBezTo>
                <a:cubicBezTo>
                  <a:pt x="2531" y="959"/>
                  <a:pt x="2531" y="959"/>
                  <a:pt x="2531" y="959"/>
                </a:cubicBezTo>
                <a:cubicBezTo>
                  <a:pt x="2531" y="958"/>
                  <a:pt x="2531" y="958"/>
                  <a:pt x="2531" y="958"/>
                </a:cubicBezTo>
                <a:cubicBezTo>
                  <a:pt x="2530" y="957"/>
                  <a:pt x="2530" y="957"/>
                  <a:pt x="2530" y="957"/>
                </a:cubicBezTo>
                <a:cubicBezTo>
                  <a:pt x="2530" y="959"/>
                  <a:pt x="2530" y="959"/>
                  <a:pt x="2530" y="959"/>
                </a:cubicBezTo>
                <a:cubicBezTo>
                  <a:pt x="2527" y="958"/>
                  <a:pt x="2527" y="958"/>
                  <a:pt x="2527" y="958"/>
                </a:cubicBezTo>
                <a:cubicBezTo>
                  <a:pt x="2527" y="956"/>
                  <a:pt x="2527" y="956"/>
                  <a:pt x="2527" y="956"/>
                </a:cubicBezTo>
                <a:cubicBezTo>
                  <a:pt x="2529" y="955"/>
                  <a:pt x="2529" y="955"/>
                  <a:pt x="2529" y="955"/>
                </a:cubicBezTo>
                <a:cubicBezTo>
                  <a:pt x="2529" y="956"/>
                  <a:pt x="2529" y="956"/>
                  <a:pt x="2529" y="956"/>
                </a:cubicBezTo>
                <a:cubicBezTo>
                  <a:pt x="2529" y="955"/>
                  <a:pt x="2529" y="955"/>
                  <a:pt x="2529" y="955"/>
                </a:cubicBezTo>
                <a:cubicBezTo>
                  <a:pt x="2530" y="954"/>
                  <a:pt x="2530" y="954"/>
                  <a:pt x="2530" y="954"/>
                </a:cubicBezTo>
                <a:cubicBezTo>
                  <a:pt x="2529" y="950"/>
                  <a:pt x="2529" y="950"/>
                  <a:pt x="2529" y="950"/>
                </a:cubicBezTo>
                <a:cubicBezTo>
                  <a:pt x="2528" y="950"/>
                  <a:pt x="2528" y="950"/>
                  <a:pt x="2528" y="950"/>
                </a:cubicBezTo>
                <a:cubicBezTo>
                  <a:pt x="2528" y="948"/>
                  <a:pt x="2528" y="948"/>
                  <a:pt x="2528" y="948"/>
                </a:cubicBezTo>
                <a:cubicBezTo>
                  <a:pt x="2527" y="946"/>
                  <a:pt x="2527" y="946"/>
                  <a:pt x="2527" y="946"/>
                </a:cubicBezTo>
                <a:cubicBezTo>
                  <a:pt x="2526" y="945"/>
                  <a:pt x="2526" y="945"/>
                  <a:pt x="2526" y="945"/>
                </a:cubicBezTo>
                <a:cubicBezTo>
                  <a:pt x="2526" y="946"/>
                  <a:pt x="2526" y="946"/>
                  <a:pt x="2526" y="946"/>
                </a:cubicBezTo>
                <a:cubicBezTo>
                  <a:pt x="2526" y="947"/>
                  <a:pt x="2526" y="947"/>
                  <a:pt x="2526" y="947"/>
                </a:cubicBezTo>
                <a:cubicBezTo>
                  <a:pt x="2525" y="947"/>
                  <a:pt x="2525" y="947"/>
                  <a:pt x="2525" y="947"/>
                </a:cubicBezTo>
                <a:cubicBezTo>
                  <a:pt x="2524" y="945"/>
                  <a:pt x="2524" y="945"/>
                  <a:pt x="2524" y="945"/>
                </a:cubicBezTo>
                <a:cubicBezTo>
                  <a:pt x="2523" y="944"/>
                  <a:pt x="2523" y="944"/>
                  <a:pt x="2523" y="944"/>
                </a:cubicBezTo>
                <a:cubicBezTo>
                  <a:pt x="2523" y="942"/>
                  <a:pt x="2523" y="942"/>
                  <a:pt x="2523" y="942"/>
                </a:cubicBezTo>
                <a:cubicBezTo>
                  <a:pt x="2522" y="941"/>
                  <a:pt x="2522" y="941"/>
                  <a:pt x="2522" y="941"/>
                </a:cubicBezTo>
                <a:cubicBezTo>
                  <a:pt x="2522" y="939"/>
                  <a:pt x="2522" y="939"/>
                  <a:pt x="2522" y="939"/>
                </a:cubicBezTo>
                <a:cubicBezTo>
                  <a:pt x="2521" y="938"/>
                  <a:pt x="2521" y="938"/>
                  <a:pt x="2521" y="938"/>
                </a:cubicBezTo>
                <a:cubicBezTo>
                  <a:pt x="2520" y="938"/>
                  <a:pt x="2520" y="938"/>
                  <a:pt x="2520" y="938"/>
                </a:cubicBezTo>
                <a:cubicBezTo>
                  <a:pt x="2519" y="937"/>
                  <a:pt x="2519" y="937"/>
                  <a:pt x="2519" y="937"/>
                </a:cubicBezTo>
                <a:cubicBezTo>
                  <a:pt x="2518" y="938"/>
                  <a:pt x="2518" y="938"/>
                  <a:pt x="2518" y="938"/>
                </a:cubicBezTo>
                <a:cubicBezTo>
                  <a:pt x="2518" y="939"/>
                  <a:pt x="2518" y="939"/>
                  <a:pt x="2518" y="939"/>
                </a:cubicBezTo>
                <a:cubicBezTo>
                  <a:pt x="2517" y="939"/>
                  <a:pt x="2517" y="939"/>
                  <a:pt x="2517" y="939"/>
                </a:cubicBezTo>
                <a:cubicBezTo>
                  <a:pt x="2516" y="939"/>
                  <a:pt x="2516" y="939"/>
                  <a:pt x="2516" y="939"/>
                </a:cubicBezTo>
                <a:cubicBezTo>
                  <a:pt x="2517" y="937"/>
                  <a:pt x="2517" y="937"/>
                  <a:pt x="2517" y="937"/>
                </a:cubicBezTo>
                <a:cubicBezTo>
                  <a:pt x="2515" y="934"/>
                  <a:pt x="2515" y="934"/>
                  <a:pt x="2515" y="934"/>
                </a:cubicBezTo>
                <a:cubicBezTo>
                  <a:pt x="2515" y="933"/>
                  <a:pt x="2515" y="933"/>
                  <a:pt x="2515" y="933"/>
                </a:cubicBezTo>
                <a:cubicBezTo>
                  <a:pt x="2515" y="930"/>
                  <a:pt x="2515" y="930"/>
                  <a:pt x="2515" y="930"/>
                </a:cubicBezTo>
                <a:cubicBezTo>
                  <a:pt x="2515" y="930"/>
                  <a:pt x="2515" y="930"/>
                  <a:pt x="2515" y="930"/>
                </a:cubicBezTo>
                <a:cubicBezTo>
                  <a:pt x="2516" y="928"/>
                  <a:pt x="2516" y="928"/>
                  <a:pt x="2516" y="928"/>
                </a:cubicBezTo>
                <a:cubicBezTo>
                  <a:pt x="2515" y="928"/>
                  <a:pt x="2515" y="928"/>
                  <a:pt x="2515" y="928"/>
                </a:cubicBezTo>
                <a:cubicBezTo>
                  <a:pt x="2514" y="928"/>
                  <a:pt x="2514" y="928"/>
                  <a:pt x="2514" y="928"/>
                </a:cubicBezTo>
                <a:cubicBezTo>
                  <a:pt x="2515" y="926"/>
                  <a:pt x="2515" y="926"/>
                  <a:pt x="2515" y="926"/>
                </a:cubicBezTo>
                <a:cubicBezTo>
                  <a:pt x="2515" y="923"/>
                  <a:pt x="2515" y="923"/>
                  <a:pt x="2515" y="923"/>
                </a:cubicBezTo>
                <a:cubicBezTo>
                  <a:pt x="2518" y="920"/>
                  <a:pt x="2518" y="920"/>
                  <a:pt x="2518" y="920"/>
                </a:cubicBezTo>
                <a:cubicBezTo>
                  <a:pt x="2518" y="913"/>
                  <a:pt x="2518" y="913"/>
                  <a:pt x="2518" y="913"/>
                </a:cubicBezTo>
                <a:cubicBezTo>
                  <a:pt x="2520" y="911"/>
                  <a:pt x="2520" y="911"/>
                  <a:pt x="2520" y="911"/>
                </a:cubicBezTo>
                <a:cubicBezTo>
                  <a:pt x="2520" y="908"/>
                  <a:pt x="2520" y="908"/>
                  <a:pt x="2520" y="908"/>
                </a:cubicBezTo>
                <a:cubicBezTo>
                  <a:pt x="2521" y="907"/>
                  <a:pt x="2521" y="907"/>
                  <a:pt x="2521" y="907"/>
                </a:cubicBezTo>
                <a:cubicBezTo>
                  <a:pt x="2522" y="904"/>
                  <a:pt x="2522" y="904"/>
                  <a:pt x="2522" y="904"/>
                </a:cubicBezTo>
                <a:cubicBezTo>
                  <a:pt x="2521" y="903"/>
                  <a:pt x="2521" y="903"/>
                  <a:pt x="2521" y="903"/>
                </a:cubicBezTo>
                <a:cubicBezTo>
                  <a:pt x="2521" y="902"/>
                  <a:pt x="2521" y="902"/>
                  <a:pt x="2521" y="902"/>
                </a:cubicBezTo>
                <a:cubicBezTo>
                  <a:pt x="2521" y="900"/>
                  <a:pt x="2521" y="900"/>
                  <a:pt x="2521" y="900"/>
                </a:cubicBezTo>
                <a:cubicBezTo>
                  <a:pt x="2522" y="898"/>
                  <a:pt x="2522" y="898"/>
                  <a:pt x="2522" y="898"/>
                </a:cubicBezTo>
                <a:cubicBezTo>
                  <a:pt x="2522" y="896"/>
                  <a:pt x="2522" y="896"/>
                  <a:pt x="2522" y="896"/>
                </a:cubicBezTo>
                <a:cubicBezTo>
                  <a:pt x="2520" y="895"/>
                  <a:pt x="2520" y="895"/>
                  <a:pt x="2520" y="895"/>
                </a:cubicBezTo>
                <a:cubicBezTo>
                  <a:pt x="2521" y="894"/>
                  <a:pt x="2521" y="894"/>
                  <a:pt x="2521" y="894"/>
                </a:cubicBezTo>
                <a:cubicBezTo>
                  <a:pt x="2521" y="893"/>
                  <a:pt x="2521" y="893"/>
                  <a:pt x="2521" y="893"/>
                </a:cubicBezTo>
                <a:cubicBezTo>
                  <a:pt x="2521" y="894"/>
                  <a:pt x="2521" y="894"/>
                  <a:pt x="2521" y="894"/>
                </a:cubicBezTo>
                <a:cubicBezTo>
                  <a:pt x="2522" y="894"/>
                  <a:pt x="2522" y="894"/>
                  <a:pt x="2522" y="894"/>
                </a:cubicBezTo>
                <a:cubicBezTo>
                  <a:pt x="2523" y="893"/>
                  <a:pt x="2523" y="893"/>
                  <a:pt x="2523" y="893"/>
                </a:cubicBezTo>
                <a:cubicBezTo>
                  <a:pt x="2524" y="894"/>
                  <a:pt x="2524" y="894"/>
                  <a:pt x="2524" y="894"/>
                </a:cubicBezTo>
                <a:cubicBezTo>
                  <a:pt x="2525" y="893"/>
                  <a:pt x="2525" y="893"/>
                  <a:pt x="2525" y="893"/>
                </a:cubicBezTo>
                <a:cubicBezTo>
                  <a:pt x="2527" y="893"/>
                  <a:pt x="2527" y="893"/>
                  <a:pt x="2527" y="893"/>
                </a:cubicBezTo>
                <a:cubicBezTo>
                  <a:pt x="2527" y="893"/>
                  <a:pt x="2527" y="893"/>
                  <a:pt x="2527" y="893"/>
                </a:cubicBezTo>
                <a:cubicBezTo>
                  <a:pt x="2528" y="893"/>
                  <a:pt x="2528" y="893"/>
                  <a:pt x="2528" y="893"/>
                </a:cubicBezTo>
                <a:cubicBezTo>
                  <a:pt x="2528" y="893"/>
                  <a:pt x="2528" y="893"/>
                  <a:pt x="2528" y="893"/>
                </a:cubicBezTo>
                <a:cubicBezTo>
                  <a:pt x="2530" y="894"/>
                  <a:pt x="2530" y="894"/>
                  <a:pt x="2530" y="894"/>
                </a:cubicBezTo>
                <a:cubicBezTo>
                  <a:pt x="2531" y="895"/>
                  <a:pt x="2531" y="895"/>
                  <a:pt x="2531" y="895"/>
                </a:cubicBezTo>
                <a:cubicBezTo>
                  <a:pt x="2530" y="896"/>
                  <a:pt x="2530" y="896"/>
                  <a:pt x="2530" y="896"/>
                </a:cubicBezTo>
                <a:cubicBezTo>
                  <a:pt x="2530" y="898"/>
                  <a:pt x="2530" y="898"/>
                  <a:pt x="2530" y="898"/>
                </a:cubicBezTo>
                <a:cubicBezTo>
                  <a:pt x="2531" y="900"/>
                  <a:pt x="2531" y="900"/>
                  <a:pt x="2531" y="900"/>
                </a:cubicBezTo>
                <a:cubicBezTo>
                  <a:pt x="2530" y="901"/>
                  <a:pt x="2530" y="901"/>
                  <a:pt x="2530" y="901"/>
                </a:cubicBezTo>
                <a:cubicBezTo>
                  <a:pt x="2530" y="902"/>
                  <a:pt x="2530" y="902"/>
                  <a:pt x="2530" y="902"/>
                </a:cubicBezTo>
                <a:cubicBezTo>
                  <a:pt x="2531" y="902"/>
                  <a:pt x="2531" y="902"/>
                  <a:pt x="2531" y="902"/>
                </a:cubicBezTo>
                <a:cubicBezTo>
                  <a:pt x="2533" y="903"/>
                  <a:pt x="2533" y="903"/>
                  <a:pt x="2533" y="903"/>
                </a:cubicBezTo>
                <a:cubicBezTo>
                  <a:pt x="2535" y="902"/>
                  <a:pt x="2535" y="902"/>
                  <a:pt x="2535" y="902"/>
                </a:cubicBezTo>
                <a:cubicBezTo>
                  <a:pt x="2537" y="903"/>
                  <a:pt x="2537" y="903"/>
                  <a:pt x="2537" y="903"/>
                </a:cubicBezTo>
                <a:cubicBezTo>
                  <a:pt x="2538" y="903"/>
                  <a:pt x="2538" y="903"/>
                  <a:pt x="2538" y="903"/>
                </a:cubicBezTo>
                <a:cubicBezTo>
                  <a:pt x="2538" y="903"/>
                  <a:pt x="2538" y="903"/>
                  <a:pt x="2538" y="903"/>
                </a:cubicBezTo>
                <a:cubicBezTo>
                  <a:pt x="2538" y="902"/>
                  <a:pt x="2538" y="902"/>
                  <a:pt x="2538" y="902"/>
                </a:cubicBezTo>
                <a:cubicBezTo>
                  <a:pt x="2539" y="901"/>
                  <a:pt x="2539" y="901"/>
                  <a:pt x="2539" y="901"/>
                </a:cubicBezTo>
                <a:cubicBezTo>
                  <a:pt x="2540" y="902"/>
                  <a:pt x="2540" y="902"/>
                  <a:pt x="2540" y="902"/>
                </a:cubicBezTo>
                <a:cubicBezTo>
                  <a:pt x="2543" y="905"/>
                  <a:pt x="2543" y="905"/>
                  <a:pt x="2543" y="905"/>
                </a:cubicBezTo>
                <a:cubicBezTo>
                  <a:pt x="2544" y="905"/>
                  <a:pt x="2544" y="905"/>
                  <a:pt x="2544" y="905"/>
                </a:cubicBezTo>
                <a:cubicBezTo>
                  <a:pt x="2544" y="906"/>
                  <a:pt x="2544" y="906"/>
                  <a:pt x="2544" y="906"/>
                </a:cubicBezTo>
                <a:cubicBezTo>
                  <a:pt x="2545" y="906"/>
                  <a:pt x="2545" y="906"/>
                  <a:pt x="2545" y="906"/>
                </a:cubicBezTo>
                <a:cubicBezTo>
                  <a:pt x="2547" y="908"/>
                  <a:pt x="2547" y="908"/>
                  <a:pt x="2547" y="908"/>
                </a:cubicBezTo>
                <a:cubicBezTo>
                  <a:pt x="2547" y="908"/>
                  <a:pt x="2547" y="908"/>
                  <a:pt x="2547" y="908"/>
                </a:cubicBezTo>
                <a:cubicBezTo>
                  <a:pt x="2548" y="908"/>
                  <a:pt x="2548" y="908"/>
                  <a:pt x="2548" y="908"/>
                </a:cubicBezTo>
                <a:cubicBezTo>
                  <a:pt x="2548" y="907"/>
                  <a:pt x="2548" y="907"/>
                  <a:pt x="2548" y="907"/>
                </a:cubicBezTo>
                <a:cubicBezTo>
                  <a:pt x="2549" y="907"/>
                  <a:pt x="2549" y="907"/>
                  <a:pt x="2549" y="907"/>
                </a:cubicBezTo>
                <a:cubicBezTo>
                  <a:pt x="2549" y="907"/>
                  <a:pt x="2549" y="907"/>
                  <a:pt x="2549" y="907"/>
                </a:cubicBezTo>
                <a:cubicBezTo>
                  <a:pt x="2550" y="909"/>
                  <a:pt x="2550" y="909"/>
                  <a:pt x="2550" y="909"/>
                </a:cubicBezTo>
                <a:cubicBezTo>
                  <a:pt x="2550" y="910"/>
                  <a:pt x="2550" y="910"/>
                  <a:pt x="2550" y="910"/>
                </a:cubicBezTo>
                <a:cubicBezTo>
                  <a:pt x="2552" y="912"/>
                  <a:pt x="2552" y="912"/>
                  <a:pt x="2552" y="912"/>
                </a:cubicBezTo>
                <a:cubicBezTo>
                  <a:pt x="2552" y="914"/>
                  <a:pt x="2552" y="914"/>
                  <a:pt x="2552" y="914"/>
                </a:cubicBezTo>
                <a:cubicBezTo>
                  <a:pt x="2553" y="916"/>
                  <a:pt x="2553" y="916"/>
                  <a:pt x="2553" y="916"/>
                </a:cubicBezTo>
                <a:cubicBezTo>
                  <a:pt x="2554" y="915"/>
                  <a:pt x="2554" y="915"/>
                  <a:pt x="2554" y="915"/>
                </a:cubicBezTo>
                <a:cubicBezTo>
                  <a:pt x="2555" y="917"/>
                  <a:pt x="2555" y="917"/>
                  <a:pt x="2555" y="917"/>
                </a:cubicBezTo>
                <a:cubicBezTo>
                  <a:pt x="2554" y="918"/>
                  <a:pt x="2554" y="918"/>
                  <a:pt x="2554" y="918"/>
                </a:cubicBezTo>
                <a:cubicBezTo>
                  <a:pt x="2555" y="920"/>
                  <a:pt x="2555" y="920"/>
                  <a:pt x="2555" y="920"/>
                </a:cubicBezTo>
                <a:cubicBezTo>
                  <a:pt x="2555" y="921"/>
                  <a:pt x="2555" y="921"/>
                  <a:pt x="2555" y="921"/>
                </a:cubicBezTo>
                <a:cubicBezTo>
                  <a:pt x="2557" y="921"/>
                  <a:pt x="2557" y="921"/>
                  <a:pt x="2557" y="921"/>
                </a:cubicBezTo>
                <a:cubicBezTo>
                  <a:pt x="2558" y="921"/>
                  <a:pt x="2558" y="921"/>
                  <a:pt x="2558" y="921"/>
                </a:cubicBezTo>
                <a:cubicBezTo>
                  <a:pt x="2558" y="919"/>
                  <a:pt x="2558" y="919"/>
                  <a:pt x="2558" y="919"/>
                </a:cubicBezTo>
                <a:cubicBezTo>
                  <a:pt x="2559" y="918"/>
                  <a:pt x="2559" y="918"/>
                  <a:pt x="2559" y="918"/>
                </a:cubicBezTo>
                <a:cubicBezTo>
                  <a:pt x="2560" y="918"/>
                  <a:pt x="2560" y="918"/>
                  <a:pt x="2560" y="918"/>
                </a:cubicBezTo>
                <a:cubicBezTo>
                  <a:pt x="2560" y="919"/>
                  <a:pt x="2560" y="919"/>
                  <a:pt x="2560" y="919"/>
                </a:cubicBezTo>
                <a:cubicBezTo>
                  <a:pt x="2561" y="920"/>
                  <a:pt x="2561" y="920"/>
                  <a:pt x="2561" y="920"/>
                </a:cubicBezTo>
                <a:cubicBezTo>
                  <a:pt x="2561" y="922"/>
                  <a:pt x="2561" y="922"/>
                  <a:pt x="2561" y="922"/>
                </a:cubicBezTo>
                <a:cubicBezTo>
                  <a:pt x="2560" y="923"/>
                  <a:pt x="2560" y="923"/>
                  <a:pt x="2560" y="923"/>
                </a:cubicBezTo>
                <a:cubicBezTo>
                  <a:pt x="2560" y="924"/>
                  <a:pt x="2560" y="924"/>
                  <a:pt x="2560" y="924"/>
                </a:cubicBezTo>
                <a:cubicBezTo>
                  <a:pt x="2560" y="925"/>
                  <a:pt x="2560" y="925"/>
                  <a:pt x="2560" y="925"/>
                </a:cubicBezTo>
                <a:cubicBezTo>
                  <a:pt x="2562" y="925"/>
                  <a:pt x="2562" y="925"/>
                  <a:pt x="2562" y="925"/>
                </a:cubicBezTo>
                <a:cubicBezTo>
                  <a:pt x="2563" y="923"/>
                  <a:pt x="2563" y="923"/>
                  <a:pt x="2563" y="923"/>
                </a:cubicBezTo>
                <a:cubicBezTo>
                  <a:pt x="2563" y="923"/>
                  <a:pt x="2563" y="923"/>
                  <a:pt x="2563" y="923"/>
                </a:cubicBezTo>
                <a:cubicBezTo>
                  <a:pt x="2565" y="924"/>
                  <a:pt x="2565" y="924"/>
                  <a:pt x="2565" y="924"/>
                </a:cubicBezTo>
                <a:cubicBezTo>
                  <a:pt x="2567" y="924"/>
                  <a:pt x="2567" y="924"/>
                  <a:pt x="2567" y="924"/>
                </a:cubicBezTo>
                <a:cubicBezTo>
                  <a:pt x="2567" y="924"/>
                  <a:pt x="2567" y="924"/>
                  <a:pt x="2567" y="924"/>
                </a:cubicBezTo>
                <a:cubicBezTo>
                  <a:pt x="2569" y="925"/>
                  <a:pt x="2569" y="925"/>
                  <a:pt x="2569" y="925"/>
                </a:cubicBezTo>
                <a:cubicBezTo>
                  <a:pt x="2569" y="926"/>
                  <a:pt x="2569" y="926"/>
                  <a:pt x="2569" y="926"/>
                </a:cubicBezTo>
                <a:cubicBezTo>
                  <a:pt x="2570" y="927"/>
                  <a:pt x="2570" y="927"/>
                  <a:pt x="2570" y="927"/>
                </a:cubicBezTo>
                <a:cubicBezTo>
                  <a:pt x="2569" y="928"/>
                  <a:pt x="2569" y="928"/>
                  <a:pt x="2569" y="928"/>
                </a:cubicBezTo>
                <a:cubicBezTo>
                  <a:pt x="2571" y="928"/>
                  <a:pt x="2571" y="928"/>
                  <a:pt x="2571" y="928"/>
                </a:cubicBezTo>
                <a:cubicBezTo>
                  <a:pt x="2572" y="928"/>
                  <a:pt x="2572" y="928"/>
                  <a:pt x="2572" y="928"/>
                </a:cubicBezTo>
                <a:cubicBezTo>
                  <a:pt x="2573" y="929"/>
                  <a:pt x="2573" y="929"/>
                  <a:pt x="2573" y="929"/>
                </a:cubicBezTo>
                <a:cubicBezTo>
                  <a:pt x="2575" y="928"/>
                  <a:pt x="2575" y="928"/>
                  <a:pt x="2575" y="928"/>
                </a:cubicBezTo>
                <a:cubicBezTo>
                  <a:pt x="2577" y="928"/>
                  <a:pt x="2577" y="928"/>
                  <a:pt x="2577" y="928"/>
                </a:cubicBezTo>
                <a:cubicBezTo>
                  <a:pt x="2578" y="928"/>
                  <a:pt x="2578" y="928"/>
                  <a:pt x="2578" y="928"/>
                </a:cubicBezTo>
                <a:cubicBezTo>
                  <a:pt x="2577" y="929"/>
                  <a:pt x="2577" y="929"/>
                  <a:pt x="2577" y="929"/>
                </a:cubicBezTo>
                <a:cubicBezTo>
                  <a:pt x="2575" y="931"/>
                  <a:pt x="2575" y="931"/>
                  <a:pt x="2575" y="931"/>
                </a:cubicBezTo>
                <a:cubicBezTo>
                  <a:pt x="2573" y="934"/>
                  <a:pt x="2573" y="934"/>
                  <a:pt x="2573" y="934"/>
                </a:cubicBezTo>
                <a:cubicBezTo>
                  <a:pt x="2573" y="937"/>
                  <a:pt x="2573" y="937"/>
                  <a:pt x="2573" y="937"/>
                </a:cubicBezTo>
                <a:cubicBezTo>
                  <a:pt x="2573" y="938"/>
                  <a:pt x="2573" y="938"/>
                  <a:pt x="2573" y="938"/>
                </a:cubicBezTo>
                <a:cubicBezTo>
                  <a:pt x="2573" y="938"/>
                  <a:pt x="2573" y="938"/>
                  <a:pt x="2573" y="938"/>
                </a:cubicBezTo>
                <a:cubicBezTo>
                  <a:pt x="2573" y="939"/>
                  <a:pt x="2573" y="939"/>
                  <a:pt x="2573" y="939"/>
                </a:cubicBezTo>
                <a:cubicBezTo>
                  <a:pt x="2573" y="942"/>
                  <a:pt x="2573" y="942"/>
                  <a:pt x="2573" y="942"/>
                </a:cubicBezTo>
                <a:cubicBezTo>
                  <a:pt x="2574" y="942"/>
                  <a:pt x="2574" y="942"/>
                  <a:pt x="2574" y="942"/>
                </a:cubicBezTo>
                <a:cubicBezTo>
                  <a:pt x="2575" y="942"/>
                  <a:pt x="2575" y="942"/>
                  <a:pt x="2575" y="942"/>
                </a:cubicBezTo>
                <a:cubicBezTo>
                  <a:pt x="2574" y="943"/>
                  <a:pt x="2574" y="943"/>
                  <a:pt x="2574" y="943"/>
                </a:cubicBezTo>
                <a:cubicBezTo>
                  <a:pt x="2573" y="944"/>
                  <a:pt x="2573" y="944"/>
                  <a:pt x="2573" y="944"/>
                </a:cubicBezTo>
                <a:cubicBezTo>
                  <a:pt x="2571" y="945"/>
                  <a:pt x="2571" y="945"/>
                  <a:pt x="2571" y="945"/>
                </a:cubicBezTo>
                <a:cubicBezTo>
                  <a:pt x="2573" y="945"/>
                  <a:pt x="2573" y="945"/>
                  <a:pt x="2573" y="945"/>
                </a:cubicBezTo>
                <a:cubicBezTo>
                  <a:pt x="2578" y="943"/>
                  <a:pt x="2578" y="943"/>
                  <a:pt x="2578" y="943"/>
                </a:cubicBezTo>
                <a:cubicBezTo>
                  <a:pt x="2578" y="943"/>
                  <a:pt x="2578" y="943"/>
                  <a:pt x="2578" y="943"/>
                </a:cubicBezTo>
                <a:cubicBezTo>
                  <a:pt x="2578" y="943"/>
                  <a:pt x="2578" y="943"/>
                  <a:pt x="2578" y="943"/>
                </a:cubicBezTo>
                <a:cubicBezTo>
                  <a:pt x="2580" y="942"/>
                  <a:pt x="2580" y="942"/>
                  <a:pt x="2580" y="942"/>
                </a:cubicBezTo>
                <a:cubicBezTo>
                  <a:pt x="2580" y="939"/>
                  <a:pt x="2580" y="939"/>
                  <a:pt x="2580" y="939"/>
                </a:cubicBezTo>
                <a:cubicBezTo>
                  <a:pt x="2580" y="938"/>
                  <a:pt x="2580" y="938"/>
                  <a:pt x="2580" y="938"/>
                </a:cubicBezTo>
                <a:cubicBezTo>
                  <a:pt x="2582" y="939"/>
                  <a:pt x="2582" y="939"/>
                  <a:pt x="2582" y="939"/>
                </a:cubicBezTo>
                <a:cubicBezTo>
                  <a:pt x="2582" y="938"/>
                  <a:pt x="2582" y="938"/>
                  <a:pt x="2582" y="938"/>
                </a:cubicBezTo>
                <a:cubicBezTo>
                  <a:pt x="2584" y="936"/>
                  <a:pt x="2584" y="936"/>
                  <a:pt x="2584" y="936"/>
                </a:cubicBezTo>
                <a:cubicBezTo>
                  <a:pt x="2585" y="936"/>
                  <a:pt x="2585" y="936"/>
                  <a:pt x="2585" y="936"/>
                </a:cubicBezTo>
                <a:cubicBezTo>
                  <a:pt x="2586" y="935"/>
                  <a:pt x="2586" y="935"/>
                  <a:pt x="2586" y="935"/>
                </a:cubicBezTo>
                <a:cubicBezTo>
                  <a:pt x="2587" y="935"/>
                  <a:pt x="2587" y="935"/>
                  <a:pt x="2587" y="935"/>
                </a:cubicBezTo>
                <a:cubicBezTo>
                  <a:pt x="2586" y="934"/>
                  <a:pt x="2586" y="934"/>
                  <a:pt x="2586" y="934"/>
                </a:cubicBezTo>
                <a:cubicBezTo>
                  <a:pt x="2586" y="934"/>
                  <a:pt x="2586" y="934"/>
                  <a:pt x="2586" y="934"/>
                </a:cubicBezTo>
                <a:cubicBezTo>
                  <a:pt x="2586" y="932"/>
                  <a:pt x="2586" y="932"/>
                  <a:pt x="2586" y="932"/>
                </a:cubicBezTo>
                <a:cubicBezTo>
                  <a:pt x="2587" y="932"/>
                  <a:pt x="2587" y="932"/>
                  <a:pt x="2587" y="932"/>
                </a:cubicBezTo>
                <a:cubicBezTo>
                  <a:pt x="2588" y="933"/>
                  <a:pt x="2588" y="933"/>
                  <a:pt x="2588" y="933"/>
                </a:cubicBezTo>
                <a:cubicBezTo>
                  <a:pt x="2589" y="934"/>
                  <a:pt x="2589" y="934"/>
                  <a:pt x="2589" y="934"/>
                </a:cubicBezTo>
                <a:cubicBezTo>
                  <a:pt x="2590" y="932"/>
                  <a:pt x="2590" y="932"/>
                  <a:pt x="2590" y="932"/>
                </a:cubicBezTo>
                <a:cubicBezTo>
                  <a:pt x="2590" y="931"/>
                  <a:pt x="2590" y="931"/>
                  <a:pt x="2590" y="931"/>
                </a:cubicBezTo>
                <a:cubicBezTo>
                  <a:pt x="2588" y="929"/>
                  <a:pt x="2588" y="929"/>
                  <a:pt x="2588" y="929"/>
                </a:cubicBezTo>
                <a:cubicBezTo>
                  <a:pt x="2590" y="931"/>
                  <a:pt x="2590" y="931"/>
                  <a:pt x="2590" y="931"/>
                </a:cubicBezTo>
                <a:cubicBezTo>
                  <a:pt x="2592" y="930"/>
                  <a:pt x="2592" y="930"/>
                  <a:pt x="2592" y="930"/>
                </a:cubicBezTo>
                <a:cubicBezTo>
                  <a:pt x="2591" y="929"/>
                  <a:pt x="2591" y="929"/>
                  <a:pt x="2591" y="929"/>
                </a:cubicBezTo>
                <a:cubicBezTo>
                  <a:pt x="2591" y="928"/>
                  <a:pt x="2591" y="928"/>
                  <a:pt x="2591" y="928"/>
                </a:cubicBezTo>
                <a:cubicBezTo>
                  <a:pt x="2589" y="927"/>
                  <a:pt x="2589" y="927"/>
                  <a:pt x="2589" y="927"/>
                </a:cubicBezTo>
                <a:cubicBezTo>
                  <a:pt x="2590" y="927"/>
                  <a:pt x="2590" y="927"/>
                  <a:pt x="2590" y="927"/>
                </a:cubicBezTo>
                <a:cubicBezTo>
                  <a:pt x="2591" y="926"/>
                  <a:pt x="2591" y="926"/>
                  <a:pt x="2591" y="926"/>
                </a:cubicBezTo>
                <a:cubicBezTo>
                  <a:pt x="2591" y="926"/>
                  <a:pt x="2591" y="926"/>
                  <a:pt x="2591" y="926"/>
                </a:cubicBezTo>
                <a:cubicBezTo>
                  <a:pt x="2590" y="925"/>
                  <a:pt x="2590" y="925"/>
                  <a:pt x="2590" y="925"/>
                </a:cubicBezTo>
                <a:cubicBezTo>
                  <a:pt x="2591" y="925"/>
                  <a:pt x="2591" y="925"/>
                  <a:pt x="2591" y="925"/>
                </a:cubicBezTo>
                <a:cubicBezTo>
                  <a:pt x="2592" y="925"/>
                  <a:pt x="2592" y="925"/>
                  <a:pt x="2592" y="925"/>
                </a:cubicBezTo>
                <a:cubicBezTo>
                  <a:pt x="2592" y="924"/>
                  <a:pt x="2592" y="924"/>
                  <a:pt x="2592" y="924"/>
                </a:cubicBezTo>
                <a:cubicBezTo>
                  <a:pt x="2592" y="925"/>
                  <a:pt x="2592" y="925"/>
                  <a:pt x="2592" y="925"/>
                </a:cubicBezTo>
                <a:cubicBezTo>
                  <a:pt x="2592" y="926"/>
                  <a:pt x="2592" y="926"/>
                  <a:pt x="2592" y="926"/>
                </a:cubicBezTo>
                <a:cubicBezTo>
                  <a:pt x="2592" y="926"/>
                  <a:pt x="2592" y="926"/>
                  <a:pt x="2592" y="926"/>
                </a:cubicBezTo>
                <a:cubicBezTo>
                  <a:pt x="2594" y="926"/>
                  <a:pt x="2594" y="926"/>
                  <a:pt x="2594" y="926"/>
                </a:cubicBezTo>
                <a:cubicBezTo>
                  <a:pt x="2595" y="926"/>
                  <a:pt x="2595" y="926"/>
                  <a:pt x="2595" y="926"/>
                </a:cubicBezTo>
                <a:cubicBezTo>
                  <a:pt x="2598" y="926"/>
                  <a:pt x="2598" y="926"/>
                  <a:pt x="2598" y="926"/>
                </a:cubicBezTo>
                <a:cubicBezTo>
                  <a:pt x="2602" y="924"/>
                  <a:pt x="2602" y="924"/>
                  <a:pt x="2602" y="924"/>
                </a:cubicBezTo>
                <a:cubicBezTo>
                  <a:pt x="2604" y="922"/>
                  <a:pt x="2604" y="922"/>
                  <a:pt x="2604" y="922"/>
                </a:cubicBezTo>
                <a:cubicBezTo>
                  <a:pt x="2605" y="922"/>
                  <a:pt x="2605" y="922"/>
                  <a:pt x="2605" y="922"/>
                </a:cubicBezTo>
                <a:cubicBezTo>
                  <a:pt x="2606" y="921"/>
                  <a:pt x="2606" y="921"/>
                  <a:pt x="2606" y="921"/>
                </a:cubicBezTo>
                <a:cubicBezTo>
                  <a:pt x="2608" y="919"/>
                  <a:pt x="2608" y="919"/>
                  <a:pt x="2608" y="919"/>
                </a:cubicBezTo>
                <a:cubicBezTo>
                  <a:pt x="2609" y="918"/>
                  <a:pt x="2609" y="918"/>
                  <a:pt x="2609" y="918"/>
                </a:cubicBezTo>
                <a:cubicBezTo>
                  <a:pt x="2612" y="916"/>
                  <a:pt x="2612" y="916"/>
                  <a:pt x="2612" y="916"/>
                </a:cubicBezTo>
                <a:cubicBezTo>
                  <a:pt x="2613" y="916"/>
                  <a:pt x="2613" y="916"/>
                  <a:pt x="2613" y="916"/>
                </a:cubicBezTo>
                <a:cubicBezTo>
                  <a:pt x="2613" y="913"/>
                  <a:pt x="2613" y="913"/>
                  <a:pt x="2613" y="913"/>
                </a:cubicBezTo>
                <a:cubicBezTo>
                  <a:pt x="2614" y="913"/>
                  <a:pt x="2614" y="913"/>
                  <a:pt x="2614" y="913"/>
                </a:cubicBezTo>
                <a:cubicBezTo>
                  <a:pt x="2615" y="912"/>
                  <a:pt x="2615" y="912"/>
                  <a:pt x="2615" y="912"/>
                </a:cubicBezTo>
                <a:cubicBezTo>
                  <a:pt x="2615" y="911"/>
                  <a:pt x="2615" y="911"/>
                  <a:pt x="2615" y="911"/>
                </a:cubicBezTo>
                <a:cubicBezTo>
                  <a:pt x="2615" y="909"/>
                  <a:pt x="2615" y="909"/>
                  <a:pt x="2615" y="909"/>
                </a:cubicBezTo>
                <a:cubicBezTo>
                  <a:pt x="2614" y="907"/>
                  <a:pt x="2614" y="907"/>
                  <a:pt x="2614" y="907"/>
                </a:cubicBezTo>
                <a:cubicBezTo>
                  <a:pt x="2616" y="906"/>
                  <a:pt x="2616" y="906"/>
                  <a:pt x="2616" y="906"/>
                </a:cubicBezTo>
                <a:cubicBezTo>
                  <a:pt x="2616" y="904"/>
                  <a:pt x="2616" y="904"/>
                  <a:pt x="2616" y="904"/>
                </a:cubicBezTo>
                <a:cubicBezTo>
                  <a:pt x="2617" y="904"/>
                  <a:pt x="2617" y="904"/>
                  <a:pt x="2617" y="904"/>
                </a:cubicBezTo>
                <a:cubicBezTo>
                  <a:pt x="2617" y="903"/>
                  <a:pt x="2617" y="903"/>
                  <a:pt x="2617" y="903"/>
                </a:cubicBezTo>
                <a:cubicBezTo>
                  <a:pt x="2616" y="902"/>
                  <a:pt x="2616" y="902"/>
                  <a:pt x="2616" y="902"/>
                </a:cubicBezTo>
                <a:cubicBezTo>
                  <a:pt x="2616" y="900"/>
                  <a:pt x="2616" y="900"/>
                  <a:pt x="2616" y="900"/>
                </a:cubicBezTo>
                <a:cubicBezTo>
                  <a:pt x="2617" y="900"/>
                  <a:pt x="2617" y="900"/>
                  <a:pt x="2617" y="900"/>
                </a:cubicBezTo>
                <a:cubicBezTo>
                  <a:pt x="2617" y="900"/>
                  <a:pt x="2617" y="900"/>
                  <a:pt x="2617" y="900"/>
                </a:cubicBezTo>
                <a:cubicBezTo>
                  <a:pt x="2617" y="901"/>
                  <a:pt x="2617" y="901"/>
                  <a:pt x="2617" y="901"/>
                </a:cubicBezTo>
                <a:cubicBezTo>
                  <a:pt x="2618" y="901"/>
                  <a:pt x="2618" y="901"/>
                  <a:pt x="2618" y="901"/>
                </a:cubicBezTo>
                <a:cubicBezTo>
                  <a:pt x="2618" y="900"/>
                  <a:pt x="2618" y="900"/>
                  <a:pt x="2618" y="900"/>
                </a:cubicBezTo>
                <a:cubicBezTo>
                  <a:pt x="2617" y="897"/>
                  <a:pt x="2617" y="897"/>
                  <a:pt x="2617" y="897"/>
                </a:cubicBezTo>
                <a:cubicBezTo>
                  <a:pt x="2616" y="896"/>
                  <a:pt x="2616" y="896"/>
                  <a:pt x="2616" y="896"/>
                </a:cubicBezTo>
                <a:cubicBezTo>
                  <a:pt x="2616" y="895"/>
                  <a:pt x="2616" y="895"/>
                  <a:pt x="2616" y="895"/>
                </a:cubicBezTo>
                <a:cubicBezTo>
                  <a:pt x="2615" y="895"/>
                  <a:pt x="2615" y="895"/>
                  <a:pt x="2615" y="895"/>
                </a:cubicBezTo>
                <a:cubicBezTo>
                  <a:pt x="2615" y="892"/>
                  <a:pt x="2615" y="892"/>
                  <a:pt x="2615" y="892"/>
                </a:cubicBezTo>
                <a:cubicBezTo>
                  <a:pt x="2615" y="891"/>
                  <a:pt x="2615" y="891"/>
                  <a:pt x="2615" y="891"/>
                </a:cubicBezTo>
                <a:cubicBezTo>
                  <a:pt x="2615" y="890"/>
                  <a:pt x="2615" y="890"/>
                  <a:pt x="2615" y="890"/>
                </a:cubicBezTo>
                <a:cubicBezTo>
                  <a:pt x="2615" y="888"/>
                  <a:pt x="2615" y="888"/>
                  <a:pt x="2615" y="888"/>
                </a:cubicBezTo>
                <a:cubicBezTo>
                  <a:pt x="2615" y="887"/>
                  <a:pt x="2615" y="887"/>
                  <a:pt x="2615" y="887"/>
                </a:cubicBezTo>
                <a:cubicBezTo>
                  <a:pt x="2614" y="886"/>
                  <a:pt x="2614" y="886"/>
                  <a:pt x="2614" y="886"/>
                </a:cubicBezTo>
                <a:cubicBezTo>
                  <a:pt x="2613" y="883"/>
                  <a:pt x="2613" y="883"/>
                  <a:pt x="2613" y="883"/>
                </a:cubicBezTo>
                <a:cubicBezTo>
                  <a:pt x="2613" y="882"/>
                  <a:pt x="2613" y="882"/>
                  <a:pt x="2613" y="882"/>
                </a:cubicBezTo>
                <a:cubicBezTo>
                  <a:pt x="2612" y="878"/>
                  <a:pt x="2612" y="878"/>
                  <a:pt x="2612" y="878"/>
                </a:cubicBezTo>
                <a:cubicBezTo>
                  <a:pt x="2610" y="876"/>
                  <a:pt x="2610" y="876"/>
                  <a:pt x="2610" y="876"/>
                </a:cubicBezTo>
                <a:cubicBezTo>
                  <a:pt x="2611" y="875"/>
                  <a:pt x="2611" y="875"/>
                  <a:pt x="2611" y="875"/>
                </a:cubicBezTo>
                <a:cubicBezTo>
                  <a:pt x="2610" y="875"/>
                  <a:pt x="2610" y="875"/>
                  <a:pt x="2610" y="875"/>
                </a:cubicBezTo>
                <a:cubicBezTo>
                  <a:pt x="2610" y="873"/>
                  <a:pt x="2610" y="873"/>
                  <a:pt x="2610" y="873"/>
                </a:cubicBezTo>
                <a:cubicBezTo>
                  <a:pt x="2608" y="871"/>
                  <a:pt x="2608" y="871"/>
                  <a:pt x="2608" y="871"/>
                </a:cubicBezTo>
                <a:cubicBezTo>
                  <a:pt x="2608" y="870"/>
                  <a:pt x="2608" y="870"/>
                  <a:pt x="2608" y="870"/>
                </a:cubicBezTo>
                <a:cubicBezTo>
                  <a:pt x="2607" y="870"/>
                  <a:pt x="2607" y="870"/>
                  <a:pt x="2607" y="870"/>
                </a:cubicBezTo>
                <a:cubicBezTo>
                  <a:pt x="2607" y="868"/>
                  <a:pt x="2607" y="868"/>
                  <a:pt x="2607" y="868"/>
                </a:cubicBezTo>
                <a:cubicBezTo>
                  <a:pt x="2606" y="866"/>
                  <a:pt x="2606" y="866"/>
                  <a:pt x="2606" y="866"/>
                </a:cubicBezTo>
                <a:cubicBezTo>
                  <a:pt x="2601" y="862"/>
                  <a:pt x="2601" y="862"/>
                  <a:pt x="2601" y="862"/>
                </a:cubicBezTo>
                <a:cubicBezTo>
                  <a:pt x="2600" y="860"/>
                  <a:pt x="2600" y="860"/>
                  <a:pt x="2600" y="860"/>
                </a:cubicBezTo>
                <a:cubicBezTo>
                  <a:pt x="2595" y="857"/>
                  <a:pt x="2595" y="857"/>
                  <a:pt x="2595" y="857"/>
                </a:cubicBezTo>
                <a:cubicBezTo>
                  <a:pt x="2590" y="854"/>
                  <a:pt x="2590" y="854"/>
                  <a:pt x="2590" y="854"/>
                </a:cubicBezTo>
                <a:cubicBezTo>
                  <a:pt x="2590" y="853"/>
                  <a:pt x="2590" y="853"/>
                  <a:pt x="2590" y="853"/>
                </a:cubicBezTo>
                <a:cubicBezTo>
                  <a:pt x="2587" y="852"/>
                  <a:pt x="2587" y="852"/>
                  <a:pt x="2587" y="852"/>
                </a:cubicBezTo>
                <a:cubicBezTo>
                  <a:pt x="2583" y="848"/>
                  <a:pt x="2583" y="848"/>
                  <a:pt x="2583" y="848"/>
                </a:cubicBezTo>
                <a:cubicBezTo>
                  <a:pt x="2583" y="847"/>
                  <a:pt x="2583" y="847"/>
                  <a:pt x="2583" y="847"/>
                </a:cubicBezTo>
                <a:cubicBezTo>
                  <a:pt x="2582" y="845"/>
                  <a:pt x="2582" y="845"/>
                  <a:pt x="2582" y="845"/>
                </a:cubicBezTo>
                <a:cubicBezTo>
                  <a:pt x="2583" y="844"/>
                  <a:pt x="2583" y="844"/>
                  <a:pt x="2583" y="844"/>
                </a:cubicBezTo>
                <a:cubicBezTo>
                  <a:pt x="2583" y="843"/>
                  <a:pt x="2583" y="843"/>
                  <a:pt x="2583" y="843"/>
                </a:cubicBezTo>
                <a:cubicBezTo>
                  <a:pt x="2581" y="841"/>
                  <a:pt x="2581" y="841"/>
                  <a:pt x="2581" y="841"/>
                </a:cubicBezTo>
                <a:cubicBezTo>
                  <a:pt x="2580" y="841"/>
                  <a:pt x="2580" y="841"/>
                  <a:pt x="2580" y="841"/>
                </a:cubicBezTo>
                <a:cubicBezTo>
                  <a:pt x="2578" y="838"/>
                  <a:pt x="2578" y="838"/>
                  <a:pt x="2578" y="838"/>
                </a:cubicBezTo>
                <a:cubicBezTo>
                  <a:pt x="2575" y="837"/>
                  <a:pt x="2575" y="837"/>
                  <a:pt x="2575" y="837"/>
                </a:cubicBezTo>
                <a:cubicBezTo>
                  <a:pt x="2573" y="836"/>
                  <a:pt x="2573" y="836"/>
                  <a:pt x="2573" y="836"/>
                </a:cubicBezTo>
                <a:cubicBezTo>
                  <a:pt x="2574" y="836"/>
                  <a:pt x="2574" y="836"/>
                  <a:pt x="2574" y="836"/>
                </a:cubicBezTo>
                <a:cubicBezTo>
                  <a:pt x="2575" y="834"/>
                  <a:pt x="2575" y="834"/>
                  <a:pt x="2575" y="834"/>
                </a:cubicBezTo>
                <a:cubicBezTo>
                  <a:pt x="2573" y="833"/>
                  <a:pt x="2573" y="833"/>
                  <a:pt x="2573" y="833"/>
                </a:cubicBezTo>
                <a:cubicBezTo>
                  <a:pt x="2574" y="831"/>
                  <a:pt x="2574" y="831"/>
                  <a:pt x="2574" y="831"/>
                </a:cubicBezTo>
                <a:cubicBezTo>
                  <a:pt x="2575" y="828"/>
                  <a:pt x="2575" y="828"/>
                  <a:pt x="2575" y="828"/>
                </a:cubicBezTo>
                <a:cubicBezTo>
                  <a:pt x="2574" y="827"/>
                  <a:pt x="2574" y="827"/>
                  <a:pt x="2574" y="827"/>
                </a:cubicBezTo>
                <a:cubicBezTo>
                  <a:pt x="2573" y="826"/>
                  <a:pt x="2573" y="826"/>
                  <a:pt x="2573" y="826"/>
                </a:cubicBezTo>
                <a:cubicBezTo>
                  <a:pt x="2573" y="825"/>
                  <a:pt x="2573" y="825"/>
                  <a:pt x="2573" y="825"/>
                </a:cubicBezTo>
                <a:cubicBezTo>
                  <a:pt x="2574" y="824"/>
                  <a:pt x="2574" y="824"/>
                  <a:pt x="2574" y="824"/>
                </a:cubicBezTo>
                <a:cubicBezTo>
                  <a:pt x="2575" y="822"/>
                  <a:pt x="2575" y="822"/>
                  <a:pt x="2575" y="822"/>
                </a:cubicBezTo>
                <a:cubicBezTo>
                  <a:pt x="2576" y="821"/>
                  <a:pt x="2576" y="821"/>
                  <a:pt x="2576" y="821"/>
                </a:cubicBezTo>
                <a:cubicBezTo>
                  <a:pt x="2576" y="821"/>
                  <a:pt x="2576" y="821"/>
                  <a:pt x="2576" y="821"/>
                </a:cubicBezTo>
                <a:cubicBezTo>
                  <a:pt x="2576" y="821"/>
                  <a:pt x="2576" y="821"/>
                  <a:pt x="2576" y="821"/>
                </a:cubicBezTo>
                <a:cubicBezTo>
                  <a:pt x="2577" y="821"/>
                  <a:pt x="2577" y="821"/>
                  <a:pt x="2577" y="821"/>
                </a:cubicBezTo>
                <a:cubicBezTo>
                  <a:pt x="2579" y="819"/>
                  <a:pt x="2579" y="819"/>
                  <a:pt x="2579" y="819"/>
                </a:cubicBezTo>
                <a:cubicBezTo>
                  <a:pt x="2580" y="819"/>
                  <a:pt x="2580" y="819"/>
                  <a:pt x="2580" y="819"/>
                </a:cubicBezTo>
                <a:cubicBezTo>
                  <a:pt x="2580" y="818"/>
                  <a:pt x="2580" y="818"/>
                  <a:pt x="2580" y="818"/>
                </a:cubicBezTo>
                <a:cubicBezTo>
                  <a:pt x="2580" y="817"/>
                  <a:pt x="2580" y="817"/>
                  <a:pt x="2580" y="817"/>
                </a:cubicBezTo>
                <a:cubicBezTo>
                  <a:pt x="2580" y="816"/>
                  <a:pt x="2580" y="816"/>
                  <a:pt x="2580" y="816"/>
                </a:cubicBezTo>
                <a:cubicBezTo>
                  <a:pt x="2580" y="815"/>
                  <a:pt x="2580" y="815"/>
                  <a:pt x="2580" y="815"/>
                </a:cubicBezTo>
                <a:cubicBezTo>
                  <a:pt x="2580" y="813"/>
                  <a:pt x="2580" y="813"/>
                  <a:pt x="2580" y="813"/>
                </a:cubicBezTo>
                <a:cubicBezTo>
                  <a:pt x="2580" y="812"/>
                  <a:pt x="2580" y="812"/>
                  <a:pt x="2580" y="812"/>
                </a:cubicBezTo>
                <a:cubicBezTo>
                  <a:pt x="2580" y="811"/>
                  <a:pt x="2580" y="811"/>
                  <a:pt x="2580" y="811"/>
                </a:cubicBezTo>
                <a:cubicBezTo>
                  <a:pt x="2580" y="810"/>
                  <a:pt x="2580" y="810"/>
                  <a:pt x="2580" y="810"/>
                </a:cubicBezTo>
                <a:cubicBezTo>
                  <a:pt x="2581" y="810"/>
                  <a:pt x="2581" y="810"/>
                  <a:pt x="2581" y="810"/>
                </a:cubicBezTo>
                <a:cubicBezTo>
                  <a:pt x="2582" y="811"/>
                  <a:pt x="2582" y="811"/>
                  <a:pt x="2582" y="811"/>
                </a:cubicBezTo>
                <a:cubicBezTo>
                  <a:pt x="2583" y="811"/>
                  <a:pt x="2583" y="811"/>
                  <a:pt x="2583" y="811"/>
                </a:cubicBezTo>
                <a:cubicBezTo>
                  <a:pt x="2583" y="810"/>
                  <a:pt x="2583" y="810"/>
                  <a:pt x="2583" y="810"/>
                </a:cubicBezTo>
                <a:cubicBezTo>
                  <a:pt x="2585" y="810"/>
                  <a:pt x="2585" y="810"/>
                  <a:pt x="2585" y="810"/>
                </a:cubicBezTo>
                <a:cubicBezTo>
                  <a:pt x="2586" y="810"/>
                  <a:pt x="2586" y="810"/>
                  <a:pt x="2586" y="810"/>
                </a:cubicBezTo>
                <a:cubicBezTo>
                  <a:pt x="2586" y="809"/>
                  <a:pt x="2586" y="809"/>
                  <a:pt x="2586" y="809"/>
                </a:cubicBezTo>
                <a:cubicBezTo>
                  <a:pt x="2587" y="809"/>
                  <a:pt x="2587" y="809"/>
                  <a:pt x="2587" y="809"/>
                </a:cubicBezTo>
                <a:cubicBezTo>
                  <a:pt x="2587" y="807"/>
                  <a:pt x="2587" y="807"/>
                  <a:pt x="2587" y="807"/>
                </a:cubicBezTo>
                <a:cubicBezTo>
                  <a:pt x="2587" y="806"/>
                  <a:pt x="2587" y="806"/>
                  <a:pt x="2587" y="806"/>
                </a:cubicBezTo>
                <a:cubicBezTo>
                  <a:pt x="2589" y="806"/>
                  <a:pt x="2589" y="806"/>
                  <a:pt x="2589" y="806"/>
                </a:cubicBezTo>
                <a:cubicBezTo>
                  <a:pt x="2591" y="806"/>
                  <a:pt x="2591" y="806"/>
                  <a:pt x="2591" y="806"/>
                </a:cubicBezTo>
                <a:cubicBezTo>
                  <a:pt x="2593" y="805"/>
                  <a:pt x="2593" y="805"/>
                  <a:pt x="2593" y="805"/>
                </a:cubicBezTo>
                <a:cubicBezTo>
                  <a:pt x="2594" y="805"/>
                  <a:pt x="2594" y="805"/>
                  <a:pt x="2594" y="805"/>
                </a:cubicBezTo>
                <a:cubicBezTo>
                  <a:pt x="2595" y="805"/>
                  <a:pt x="2595" y="805"/>
                  <a:pt x="2595" y="805"/>
                </a:cubicBezTo>
                <a:cubicBezTo>
                  <a:pt x="2595" y="804"/>
                  <a:pt x="2595" y="804"/>
                  <a:pt x="2595" y="804"/>
                </a:cubicBezTo>
                <a:cubicBezTo>
                  <a:pt x="2595" y="803"/>
                  <a:pt x="2595" y="803"/>
                  <a:pt x="2595" y="803"/>
                </a:cubicBezTo>
                <a:cubicBezTo>
                  <a:pt x="2595" y="803"/>
                  <a:pt x="2595" y="803"/>
                  <a:pt x="2595" y="803"/>
                </a:cubicBezTo>
                <a:cubicBezTo>
                  <a:pt x="2595" y="803"/>
                  <a:pt x="2595" y="803"/>
                  <a:pt x="2595" y="803"/>
                </a:cubicBezTo>
                <a:cubicBezTo>
                  <a:pt x="2595" y="803"/>
                  <a:pt x="2595" y="803"/>
                  <a:pt x="2595" y="803"/>
                </a:cubicBezTo>
                <a:cubicBezTo>
                  <a:pt x="2595" y="803"/>
                  <a:pt x="2595" y="803"/>
                  <a:pt x="2595" y="803"/>
                </a:cubicBezTo>
                <a:cubicBezTo>
                  <a:pt x="2596" y="803"/>
                  <a:pt x="2596" y="803"/>
                  <a:pt x="2596" y="803"/>
                </a:cubicBezTo>
                <a:cubicBezTo>
                  <a:pt x="2596" y="802"/>
                  <a:pt x="2596" y="802"/>
                  <a:pt x="2596" y="802"/>
                </a:cubicBezTo>
                <a:cubicBezTo>
                  <a:pt x="2598" y="803"/>
                  <a:pt x="2598" y="803"/>
                  <a:pt x="2598" y="803"/>
                </a:cubicBezTo>
                <a:cubicBezTo>
                  <a:pt x="2599" y="802"/>
                  <a:pt x="2599" y="802"/>
                  <a:pt x="2599" y="802"/>
                </a:cubicBezTo>
                <a:cubicBezTo>
                  <a:pt x="2599" y="801"/>
                  <a:pt x="2599" y="801"/>
                  <a:pt x="2599" y="801"/>
                </a:cubicBezTo>
                <a:cubicBezTo>
                  <a:pt x="2600" y="799"/>
                  <a:pt x="2600" y="799"/>
                  <a:pt x="2600" y="799"/>
                </a:cubicBezTo>
                <a:cubicBezTo>
                  <a:pt x="2601" y="801"/>
                  <a:pt x="2601" y="801"/>
                  <a:pt x="2601" y="801"/>
                </a:cubicBezTo>
                <a:cubicBezTo>
                  <a:pt x="2603" y="803"/>
                  <a:pt x="2603" y="803"/>
                  <a:pt x="2603" y="803"/>
                </a:cubicBezTo>
                <a:cubicBezTo>
                  <a:pt x="2604" y="803"/>
                  <a:pt x="2604" y="803"/>
                  <a:pt x="2604" y="803"/>
                </a:cubicBezTo>
                <a:cubicBezTo>
                  <a:pt x="2606" y="805"/>
                  <a:pt x="2606" y="805"/>
                  <a:pt x="2606" y="805"/>
                </a:cubicBezTo>
                <a:cubicBezTo>
                  <a:pt x="2607" y="804"/>
                  <a:pt x="2607" y="804"/>
                  <a:pt x="2607" y="804"/>
                </a:cubicBezTo>
                <a:cubicBezTo>
                  <a:pt x="2608" y="804"/>
                  <a:pt x="2608" y="804"/>
                  <a:pt x="2608" y="804"/>
                </a:cubicBezTo>
                <a:cubicBezTo>
                  <a:pt x="2609" y="803"/>
                  <a:pt x="2609" y="803"/>
                  <a:pt x="2609" y="803"/>
                </a:cubicBezTo>
                <a:cubicBezTo>
                  <a:pt x="2611" y="804"/>
                  <a:pt x="2611" y="804"/>
                  <a:pt x="2611" y="804"/>
                </a:cubicBezTo>
                <a:cubicBezTo>
                  <a:pt x="2612" y="804"/>
                  <a:pt x="2612" y="804"/>
                  <a:pt x="2612" y="804"/>
                </a:cubicBezTo>
                <a:cubicBezTo>
                  <a:pt x="2613" y="804"/>
                  <a:pt x="2613" y="804"/>
                  <a:pt x="2613" y="804"/>
                </a:cubicBezTo>
                <a:cubicBezTo>
                  <a:pt x="2614" y="805"/>
                  <a:pt x="2614" y="805"/>
                  <a:pt x="2614" y="805"/>
                </a:cubicBezTo>
                <a:cubicBezTo>
                  <a:pt x="2612" y="805"/>
                  <a:pt x="2612" y="805"/>
                  <a:pt x="2612" y="805"/>
                </a:cubicBezTo>
                <a:cubicBezTo>
                  <a:pt x="2612" y="807"/>
                  <a:pt x="2612" y="807"/>
                  <a:pt x="2612" y="807"/>
                </a:cubicBezTo>
                <a:cubicBezTo>
                  <a:pt x="2610" y="808"/>
                  <a:pt x="2610" y="808"/>
                  <a:pt x="2610" y="808"/>
                </a:cubicBezTo>
                <a:cubicBezTo>
                  <a:pt x="2610" y="810"/>
                  <a:pt x="2610" y="810"/>
                  <a:pt x="2610" y="810"/>
                </a:cubicBezTo>
                <a:cubicBezTo>
                  <a:pt x="2613" y="813"/>
                  <a:pt x="2613" y="813"/>
                  <a:pt x="2613" y="813"/>
                </a:cubicBezTo>
                <a:cubicBezTo>
                  <a:pt x="2614" y="814"/>
                  <a:pt x="2614" y="814"/>
                  <a:pt x="2614" y="814"/>
                </a:cubicBezTo>
                <a:cubicBezTo>
                  <a:pt x="2614" y="815"/>
                  <a:pt x="2614" y="815"/>
                  <a:pt x="2614" y="815"/>
                </a:cubicBezTo>
                <a:cubicBezTo>
                  <a:pt x="2614" y="817"/>
                  <a:pt x="2614" y="817"/>
                  <a:pt x="2614" y="817"/>
                </a:cubicBezTo>
                <a:cubicBezTo>
                  <a:pt x="2615" y="817"/>
                  <a:pt x="2615" y="817"/>
                  <a:pt x="2615" y="817"/>
                </a:cubicBezTo>
                <a:cubicBezTo>
                  <a:pt x="2616" y="815"/>
                  <a:pt x="2616" y="815"/>
                  <a:pt x="2616" y="815"/>
                </a:cubicBezTo>
                <a:cubicBezTo>
                  <a:pt x="2618" y="816"/>
                  <a:pt x="2618" y="816"/>
                  <a:pt x="2618" y="816"/>
                </a:cubicBezTo>
                <a:cubicBezTo>
                  <a:pt x="2618" y="816"/>
                  <a:pt x="2618" y="816"/>
                  <a:pt x="2618" y="816"/>
                </a:cubicBezTo>
                <a:cubicBezTo>
                  <a:pt x="2619" y="816"/>
                  <a:pt x="2619" y="816"/>
                  <a:pt x="2619" y="816"/>
                </a:cubicBezTo>
                <a:cubicBezTo>
                  <a:pt x="2621" y="814"/>
                  <a:pt x="2621" y="814"/>
                  <a:pt x="2621" y="814"/>
                </a:cubicBezTo>
                <a:cubicBezTo>
                  <a:pt x="2620" y="813"/>
                  <a:pt x="2620" y="813"/>
                  <a:pt x="2620" y="813"/>
                </a:cubicBezTo>
                <a:cubicBezTo>
                  <a:pt x="2620" y="813"/>
                  <a:pt x="2620" y="813"/>
                  <a:pt x="2620" y="813"/>
                </a:cubicBezTo>
                <a:cubicBezTo>
                  <a:pt x="2620" y="812"/>
                  <a:pt x="2620" y="812"/>
                  <a:pt x="2620" y="812"/>
                </a:cubicBezTo>
                <a:cubicBezTo>
                  <a:pt x="2618" y="810"/>
                  <a:pt x="2618" y="810"/>
                  <a:pt x="2618" y="810"/>
                </a:cubicBezTo>
                <a:cubicBezTo>
                  <a:pt x="2617" y="810"/>
                  <a:pt x="2617" y="810"/>
                  <a:pt x="2617" y="810"/>
                </a:cubicBezTo>
                <a:cubicBezTo>
                  <a:pt x="2616" y="808"/>
                  <a:pt x="2616" y="808"/>
                  <a:pt x="2616" y="808"/>
                </a:cubicBezTo>
                <a:cubicBezTo>
                  <a:pt x="2617" y="808"/>
                  <a:pt x="2617" y="808"/>
                  <a:pt x="2617" y="808"/>
                </a:cubicBezTo>
                <a:cubicBezTo>
                  <a:pt x="2618" y="807"/>
                  <a:pt x="2618" y="807"/>
                  <a:pt x="2618" y="807"/>
                </a:cubicBezTo>
                <a:cubicBezTo>
                  <a:pt x="2619" y="805"/>
                  <a:pt x="2619" y="805"/>
                  <a:pt x="2619" y="805"/>
                </a:cubicBezTo>
                <a:cubicBezTo>
                  <a:pt x="2618" y="804"/>
                  <a:pt x="2618" y="804"/>
                  <a:pt x="2618" y="804"/>
                </a:cubicBezTo>
                <a:cubicBezTo>
                  <a:pt x="2619" y="804"/>
                  <a:pt x="2619" y="804"/>
                  <a:pt x="2619" y="804"/>
                </a:cubicBezTo>
                <a:cubicBezTo>
                  <a:pt x="2620" y="803"/>
                  <a:pt x="2620" y="803"/>
                  <a:pt x="2620" y="803"/>
                </a:cubicBezTo>
                <a:cubicBezTo>
                  <a:pt x="2620" y="804"/>
                  <a:pt x="2620" y="804"/>
                  <a:pt x="2620" y="804"/>
                </a:cubicBezTo>
                <a:cubicBezTo>
                  <a:pt x="2620" y="805"/>
                  <a:pt x="2620" y="805"/>
                  <a:pt x="2620" y="805"/>
                </a:cubicBezTo>
                <a:cubicBezTo>
                  <a:pt x="2621" y="805"/>
                  <a:pt x="2621" y="805"/>
                  <a:pt x="2621" y="805"/>
                </a:cubicBezTo>
                <a:cubicBezTo>
                  <a:pt x="2620" y="805"/>
                  <a:pt x="2620" y="805"/>
                  <a:pt x="2620" y="805"/>
                </a:cubicBezTo>
                <a:cubicBezTo>
                  <a:pt x="2621" y="805"/>
                  <a:pt x="2621" y="805"/>
                  <a:pt x="2621" y="805"/>
                </a:cubicBezTo>
                <a:cubicBezTo>
                  <a:pt x="2621" y="806"/>
                  <a:pt x="2621" y="806"/>
                  <a:pt x="2621" y="806"/>
                </a:cubicBezTo>
                <a:cubicBezTo>
                  <a:pt x="2621" y="806"/>
                  <a:pt x="2621" y="806"/>
                  <a:pt x="2621" y="806"/>
                </a:cubicBezTo>
                <a:cubicBezTo>
                  <a:pt x="2622" y="806"/>
                  <a:pt x="2622" y="806"/>
                  <a:pt x="2622" y="806"/>
                </a:cubicBezTo>
                <a:cubicBezTo>
                  <a:pt x="2623" y="805"/>
                  <a:pt x="2623" y="805"/>
                  <a:pt x="2623" y="805"/>
                </a:cubicBezTo>
                <a:cubicBezTo>
                  <a:pt x="2625" y="805"/>
                  <a:pt x="2625" y="805"/>
                  <a:pt x="2625" y="805"/>
                </a:cubicBezTo>
                <a:cubicBezTo>
                  <a:pt x="2625" y="803"/>
                  <a:pt x="2625" y="803"/>
                  <a:pt x="2625" y="803"/>
                </a:cubicBezTo>
                <a:cubicBezTo>
                  <a:pt x="2627" y="804"/>
                  <a:pt x="2627" y="804"/>
                  <a:pt x="2627" y="804"/>
                </a:cubicBezTo>
                <a:cubicBezTo>
                  <a:pt x="2629" y="803"/>
                  <a:pt x="2629" y="803"/>
                  <a:pt x="2629" y="803"/>
                </a:cubicBezTo>
                <a:cubicBezTo>
                  <a:pt x="2631" y="802"/>
                  <a:pt x="2631" y="802"/>
                  <a:pt x="2631" y="802"/>
                </a:cubicBezTo>
                <a:cubicBezTo>
                  <a:pt x="2630" y="801"/>
                  <a:pt x="2630" y="801"/>
                  <a:pt x="2630" y="801"/>
                </a:cubicBezTo>
                <a:cubicBezTo>
                  <a:pt x="2632" y="801"/>
                  <a:pt x="2632" y="801"/>
                  <a:pt x="2632" y="801"/>
                </a:cubicBezTo>
                <a:cubicBezTo>
                  <a:pt x="2634" y="800"/>
                  <a:pt x="2634" y="800"/>
                  <a:pt x="2634" y="800"/>
                </a:cubicBezTo>
                <a:cubicBezTo>
                  <a:pt x="2636" y="801"/>
                  <a:pt x="2636" y="801"/>
                  <a:pt x="2636" y="801"/>
                </a:cubicBezTo>
                <a:cubicBezTo>
                  <a:pt x="2637" y="801"/>
                  <a:pt x="2637" y="801"/>
                  <a:pt x="2637" y="801"/>
                </a:cubicBezTo>
                <a:cubicBezTo>
                  <a:pt x="2639" y="799"/>
                  <a:pt x="2639" y="799"/>
                  <a:pt x="2639" y="799"/>
                </a:cubicBezTo>
                <a:cubicBezTo>
                  <a:pt x="2641" y="797"/>
                  <a:pt x="2641" y="797"/>
                  <a:pt x="2641" y="797"/>
                </a:cubicBezTo>
                <a:cubicBezTo>
                  <a:pt x="2643" y="796"/>
                  <a:pt x="2643" y="796"/>
                  <a:pt x="2643" y="796"/>
                </a:cubicBezTo>
                <a:cubicBezTo>
                  <a:pt x="2643" y="795"/>
                  <a:pt x="2643" y="795"/>
                  <a:pt x="2643" y="795"/>
                </a:cubicBezTo>
                <a:cubicBezTo>
                  <a:pt x="2643" y="795"/>
                  <a:pt x="2643" y="795"/>
                  <a:pt x="2643" y="795"/>
                </a:cubicBezTo>
                <a:cubicBezTo>
                  <a:pt x="2644" y="796"/>
                  <a:pt x="2644" y="796"/>
                  <a:pt x="2644" y="796"/>
                </a:cubicBezTo>
                <a:cubicBezTo>
                  <a:pt x="2645" y="795"/>
                  <a:pt x="2645" y="795"/>
                  <a:pt x="2645" y="795"/>
                </a:cubicBezTo>
                <a:cubicBezTo>
                  <a:pt x="2646" y="794"/>
                  <a:pt x="2646" y="794"/>
                  <a:pt x="2646" y="794"/>
                </a:cubicBezTo>
                <a:cubicBezTo>
                  <a:pt x="2648" y="793"/>
                  <a:pt x="2648" y="793"/>
                  <a:pt x="2648" y="793"/>
                </a:cubicBezTo>
                <a:cubicBezTo>
                  <a:pt x="2647" y="791"/>
                  <a:pt x="2647" y="791"/>
                  <a:pt x="2647" y="791"/>
                </a:cubicBezTo>
                <a:cubicBezTo>
                  <a:pt x="2647" y="789"/>
                  <a:pt x="2647" y="789"/>
                  <a:pt x="2647" y="789"/>
                </a:cubicBezTo>
                <a:cubicBezTo>
                  <a:pt x="2647" y="787"/>
                  <a:pt x="2647" y="787"/>
                  <a:pt x="2647" y="787"/>
                </a:cubicBezTo>
                <a:cubicBezTo>
                  <a:pt x="2646" y="786"/>
                  <a:pt x="2646" y="786"/>
                  <a:pt x="2646" y="786"/>
                </a:cubicBezTo>
                <a:cubicBezTo>
                  <a:pt x="2647" y="787"/>
                  <a:pt x="2647" y="787"/>
                  <a:pt x="2647" y="787"/>
                </a:cubicBezTo>
                <a:cubicBezTo>
                  <a:pt x="2650" y="788"/>
                  <a:pt x="2650" y="788"/>
                  <a:pt x="2650" y="788"/>
                </a:cubicBezTo>
                <a:cubicBezTo>
                  <a:pt x="2650" y="790"/>
                  <a:pt x="2650" y="790"/>
                  <a:pt x="2650" y="790"/>
                </a:cubicBezTo>
                <a:cubicBezTo>
                  <a:pt x="2652" y="792"/>
                  <a:pt x="2652" y="792"/>
                  <a:pt x="2652" y="792"/>
                </a:cubicBezTo>
                <a:cubicBezTo>
                  <a:pt x="2654" y="791"/>
                  <a:pt x="2654" y="791"/>
                  <a:pt x="2654" y="791"/>
                </a:cubicBezTo>
                <a:cubicBezTo>
                  <a:pt x="2653" y="793"/>
                  <a:pt x="2653" y="793"/>
                  <a:pt x="2653" y="793"/>
                </a:cubicBezTo>
                <a:cubicBezTo>
                  <a:pt x="2651" y="793"/>
                  <a:pt x="2651" y="793"/>
                  <a:pt x="2651" y="793"/>
                </a:cubicBezTo>
                <a:cubicBezTo>
                  <a:pt x="2652" y="794"/>
                  <a:pt x="2652" y="794"/>
                  <a:pt x="2652" y="794"/>
                </a:cubicBezTo>
                <a:cubicBezTo>
                  <a:pt x="2655" y="792"/>
                  <a:pt x="2655" y="792"/>
                  <a:pt x="2655" y="792"/>
                </a:cubicBezTo>
                <a:cubicBezTo>
                  <a:pt x="2655" y="790"/>
                  <a:pt x="2655" y="790"/>
                  <a:pt x="2655" y="790"/>
                </a:cubicBezTo>
                <a:cubicBezTo>
                  <a:pt x="2657" y="790"/>
                  <a:pt x="2657" y="790"/>
                  <a:pt x="2657" y="790"/>
                </a:cubicBezTo>
                <a:cubicBezTo>
                  <a:pt x="2658" y="789"/>
                  <a:pt x="2658" y="789"/>
                  <a:pt x="2658" y="789"/>
                </a:cubicBezTo>
                <a:cubicBezTo>
                  <a:pt x="2660" y="790"/>
                  <a:pt x="2660" y="790"/>
                  <a:pt x="2660" y="790"/>
                </a:cubicBezTo>
                <a:cubicBezTo>
                  <a:pt x="2661" y="790"/>
                  <a:pt x="2661" y="790"/>
                  <a:pt x="2661" y="790"/>
                </a:cubicBezTo>
                <a:cubicBezTo>
                  <a:pt x="2662" y="788"/>
                  <a:pt x="2662" y="788"/>
                  <a:pt x="2662" y="788"/>
                </a:cubicBezTo>
                <a:cubicBezTo>
                  <a:pt x="2663" y="788"/>
                  <a:pt x="2663" y="788"/>
                  <a:pt x="2663" y="788"/>
                </a:cubicBezTo>
                <a:cubicBezTo>
                  <a:pt x="2664" y="787"/>
                  <a:pt x="2664" y="787"/>
                  <a:pt x="2664" y="787"/>
                </a:cubicBezTo>
                <a:cubicBezTo>
                  <a:pt x="2664" y="788"/>
                  <a:pt x="2664" y="788"/>
                  <a:pt x="2664" y="788"/>
                </a:cubicBezTo>
                <a:cubicBezTo>
                  <a:pt x="2666" y="790"/>
                  <a:pt x="2666" y="790"/>
                  <a:pt x="2666" y="790"/>
                </a:cubicBezTo>
                <a:cubicBezTo>
                  <a:pt x="2667" y="789"/>
                  <a:pt x="2667" y="789"/>
                  <a:pt x="2667" y="789"/>
                </a:cubicBezTo>
                <a:cubicBezTo>
                  <a:pt x="2667" y="787"/>
                  <a:pt x="2667" y="787"/>
                  <a:pt x="2667" y="787"/>
                </a:cubicBezTo>
                <a:cubicBezTo>
                  <a:pt x="2668" y="787"/>
                  <a:pt x="2668" y="787"/>
                  <a:pt x="2668" y="787"/>
                </a:cubicBezTo>
                <a:cubicBezTo>
                  <a:pt x="2668" y="788"/>
                  <a:pt x="2668" y="788"/>
                  <a:pt x="2668" y="788"/>
                </a:cubicBezTo>
                <a:cubicBezTo>
                  <a:pt x="2670" y="788"/>
                  <a:pt x="2670" y="788"/>
                  <a:pt x="2670" y="788"/>
                </a:cubicBezTo>
                <a:cubicBezTo>
                  <a:pt x="2670" y="787"/>
                  <a:pt x="2670" y="787"/>
                  <a:pt x="2670" y="787"/>
                </a:cubicBezTo>
                <a:cubicBezTo>
                  <a:pt x="2673" y="786"/>
                  <a:pt x="2673" y="786"/>
                  <a:pt x="2673" y="786"/>
                </a:cubicBezTo>
                <a:cubicBezTo>
                  <a:pt x="2674" y="785"/>
                  <a:pt x="2674" y="785"/>
                  <a:pt x="2674" y="785"/>
                </a:cubicBezTo>
                <a:cubicBezTo>
                  <a:pt x="2675" y="784"/>
                  <a:pt x="2675" y="784"/>
                  <a:pt x="2675" y="784"/>
                </a:cubicBezTo>
                <a:cubicBezTo>
                  <a:pt x="2675" y="786"/>
                  <a:pt x="2675" y="786"/>
                  <a:pt x="2675" y="786"/>
                </a:cubicBezTo>
                <a:cubicBezTo>
                  <a:pt x="2676" y="785"/>
                  <a:pt x="2676" y="785"/>
                  <a:pt x="2676" y="785"/>
                </a:cubicBezTo>
                <a:cubicBezTo>
                  <a:pt x="2677" y="785"/>
                  <a:pt x="2677" y="785"/>
                  <a:pt x="2677" y="785"/>
                </a:cubicBezTo>
                <a:cubicBezTo>
                  <a:pt x="2678" y="784"/>
                  <a:pt x="2678" y="784"/>
                  <a:pt x="2678" y="784"/>
                </a:cubicBezTo>
                <a:cubicBezTo>
                  <a:pt x="2678" y="783"/>
                  <a:pt x="2678" y="783"/>
                  <a:pt x="2678" y="783"/>
                </a:cubicBezTo>
                <a:cubicBezTo>
                  <a:pt x="2679" y="782"/>
                  <a:pt x="2679" y="782"/>
                  <a:pt x="2679" y="782"/>
                </a:cubicBezTo>
                <a:cubicBezTo>
                  <a:pt x="2679" y="779"/>
                  <a:pt x="2679" y="779"/>
                  <a:pt x="2679" y="779"/>
                </a:cubicBezTo>
                <a:cubicBezTo>
                  <a:pt x="2678" y="777"/>
                  <a:pt x="2678" y="777"/>
                  <a:pt x="2678" y="777"/>
                </a:cubicBezTo>
                <a:cubicBezTo>
                  <a:pt x="2679" y="778"/>
                  <a:pt x="2679" y="778"/>
                  <a:pt x="2679" y="778"/>
                </a:cubicBezTo>
                <a:cubicBezTo>
                  <a:pt x="2680" y="777"/>
                  <a:pt x="2680" y="777"/>
                  <a:pt x="2680" y="777"/>
                </a:cubicBezTo>
                <a:cubicBezTo>
                  <a:pt x="2682" y="776"/>
                  <a:pt x="2682" y="776"/>
                  <a:pt x="2682" y="776"/>
                </a:cubicBezTo>
                <a:cubicBezTo>
                  <a:pt x="2683" y="777"/>
                  <a:pt x="2683" y="777"/>
                  <a:pt x="2683" y="777"/>
                </a:cubicBezTo>
                <a:cubicBezTo>
                  <a:pt x="2685" y="777"/>
                  <a:pt x="2685" y="777"/>
                  <a:pt x="2685" y="777"/>
                </a:cubicBezTo>
                <a:cubicBezTo>
                  <a:pt x="2685" y="775"/>
                  <a:pt x="2685" y="775"/>
                  <a:pt x="2685" y="775"/>
                </a:cubicBezTo>
                <a:cubicBezTo>
                  <a:pt x="2686" y="775"/>
                  <a:pt x="2686" y="775"/>
                  <a:pt x="2686" y="775"/>
                </a:cubicBezTo>
                <a:cubicBezTo>
                  <a:pt x="2686" y="773"/>
                  <a:pt x="2686" y="773"/>
                  <a:pt x="2686" y="773"/>
                </a:cubicBezTo>
                <a:cubicBezTo>
                  <a:pt x="2687" y="773"/>
                  <a:pt x="2687" y="773"/>
                  <a:pt x="2687" y="773"/>
                </a:cubicBezTo>
                <a:cubicBezTo>
                  <a:pt x="2687" y="774"/>
                  <a:pt x="2687" y="774"/>
                  <a:pt x="2687" y="774"/>
                </a:cubicBezTo>
                <a:cubicBezTo>
                  <a:pt x="2688" y="774"/>
                  <a:pt x="2688" y="774"/>
                  <a:pt x="2688" y="774"/>
                </a:cubicBezTo>
                <a:cubicBezTo>
                  <a:pt x="2689" y="772"/>
                  <a:pt x="2689" y="772"/>
                  <a:pt x="2689" y="772"/>
                </a:cubicBezTo>
                <a:cubicBezTo>
                  <a:pt x="2690" y="773"/>
                  <a:pt x="2690" y="773"/>
                  <a:pt x="2690" y="773"/>
                </a:cubicBezTo>
                <a:cubicBezTo>
                  <a:pt x="2691" y="771"/>
                  <a:pt x="2691" y="771"/>
                  <a:pt x="2691" y="771"/>
                </a:cubicBezTo>
                <a:cubicBezTo>
                  <a:pt x="2692" y="771"/>
                  <a:pt x="2692" y="771"/>
                  <a:pt x="2692" y="771"/>
                </a:cubicBezTo>
                <a:cubicBezTo>
                  <a:pt x="2693" y="769"/>
                  <a:pt x="2693" y="769"/>
                  <a:pt x="2693" y="769"/>
                </a:cubicBezTo>
                <a:cubicBezTo>
                  <a:pt x="2691" y="769"/>
                  <a:pt x="2691" y="769"/>
                  <a:pt x="2691" y="769"/>
                </a:cubicBezTo>
                <a:cubicBezTo>
                  <a:pt x="2689" y="769"/>
                  <a:pt x="2689" y="769"/>
                  <a:pt x="2689" y="769"/>
                </a:cubicBezTo>
                <a:cubicBezTo>
                  <a:pt x="2687" y="768"/>
                  <a:pt x="2687" y="768"/>
                  <a:pt x="2687" y="768"/>
                </a:cubicBezTo>
                <a:cubicBezTo>
                  <a:pt x="2690" y="767"/>
                  <a:pt x="2690" y="767"/>
                  <a:pt x="2690" y="767"/>
                </a:cubicBezTo>
                <a:cubicBezTo>
                  <a:pt x="2692" y="765"/>
                  <a:pt x="2692" y="765"/>
                  <a:pt x="2692" y="765"/>
                </a:cubicBezTo>
                <a:cubicBezTo>
                  <a:pt x="2693" y="766"/>
                  <a:pt x="2693" y="766"/>
                  <a:pt x="2693" y="766"/>
                </a:cubicBezTo>
                <a:cubicBezTo>
                  <a:pt x="2694" y="765"/>
                  <a:pt x="2694" y="765"/>
                  <a:pt x="2694" y="765"/>
                </a:cubicBezTo>
                <a:cubicBezTo>
                  <a:pt x="2696" y="767"/>
                  <a:pt x="2696" y="767"/>
                  <a:pt x="2696" y="767"/>
                </a:cubicBezTo>
                <a:cubicBezTo>
                  <a:pt x="2697" y="765"/>
                  <a:pt x="2697" y="765"/>
                  <a:pt x="2697" y="765"/>
                </a:cubicBezTo>
                <a:cubicBezTo>
                  <a:pt x="2696" y="764"/>
                  <a:pt x="2696" y="764"/>
                  <a:pt x="2696" y="764"/>
                </a:cubicBezTo>
                <a:cubicBezTo>
                  <a:pt x="2695" y="763"/>
                  <a:pt x="2695" y="763"/>
                  <a:pt x="2695" y="763"/>
                </a:cubicBezTo>
                <a:cubicBezTo>
                  <a:pt x="2695" y="762"/>
                  <a:pt x="2695" y="762"/>
                  <a:pt x="2695" y="762"/>
                </a:cubicBezTo>
                <a:cubicBezTo>
                  <a:pt x="2697" y="763"/>
                  <a:pt x="2697" y="763"/>
                  <a:pt x="2697" y="763"/>
                </a:cubicBezTo>
                <a:cubicBezTo>
                  <a:pt x="2698" y="762"/>
                  <a:pt x="2698" y="762"/>
                  <a:pt x="2698" y="762"/>
                </a:cubicBezTo>
                <a:cubicBezTo>
                  <a:pt x="2698" y="761"/>
                  <a:pt x="2698" y="761"/>
                  <a:pt x="2698" y="761"/>
                </a:cubicBezTo>
                <a:cubicBezTo>
                  <a:pt x="2697" y="761"/>
                  <a:pt x="2697" y="761"/>
                  <a:pt x="2697" y="761"/>
                </a:cubicBezTo>
                <a:cubicBezTo>
                  <a:pt x="2696" y="759"/>
                  <a:pt x="2696" y="759"/>
                  <a:pt x="2696" y="759"/>
                </a:cubicBezTo>
                <a:cubicBezTo>
                  <a:pt x="2695" y="759"/>
                  <a:pt x="2695" y="759"/>
                  <a:pt x="2695" y="759"/>
                </a:cubicBezTo>
                <a:cubicBezTo>
                  <a:pt x="2697" y="758"/>
                  <a:pt x="2697" y="758"/>
                  <a:pt x="2697" y="758"/>
                </a:cubicBezTo>
                <a:cubicBezTo>
                  <a:pt x="2698" y="759"/>
                  <a:pt x="2698" y="759"/>
                  <a:pt x="2698" y="759"/>
                </a:cubicBezTo>
                <a:cubicBezTo>
                  <a:pt x="2699" y="759"/>
                  <a:pt x="2699" y="759"/>
                  <a:pt x="2699" y="759"/>
                </a:cubicBezTo>
                <a:cubicBezTo>
                  <a:pt x="2699" y="760"/>
                  <a:pt x="2699" y="760"/>
                  <a:pt x="2699" y="760"/>
                </a:cubicBezTo>
                <a:cubicBezTo>
                  <a:pt x="2699" y="759"/>
                  <a:pt x="2699" y="759"/>
                  <a:pt x="2699" y="759"/>
                </a:cubicBezTo>
                <a:cubicBezTo>
                  <a:pt x="2698" y="757"/>
                  <a:pt x="2698" y="757"/>
                  <a:pt x="2698" y="757"/>
                </a:cubicBezTo>
                <a:cubicBezTo>
                  <a:pt x="2698" y="756"/>
                  <a:pt x="2698" y="756"/>
                  <a:pt x="2698" y="756"/>
                </a:cubicBezTo>
                <a:cubicBezTo>
                  <a:pt x="2699" y="756"/>
                  <a:pt x="2699" y="756"/>
                  <a:pt x="2699" y="756"/>
                </a:cubicBezTo>
                <a:cubicBezTo>
                  <a:pt x="2699" y="754"/>
                  <a:pt x="2699" y="754"/>
                  <a:pt x="2699" y="754"/>
                </a:cubicBezTo>
                <a:cubicBezTo>
                  <a:pt x="2701" y="756"/>
                  <a:pt x="2701" y="756"/>
                  <a:pt x="2701" y="756"/>
                </a:cubicBezTo>
                <a:cubicBezTo>
                  <a:pt x="2701" y="757"/>
                  <a:pt x="2701" y="757"/>
                  <a:pt x="2701" y="757"/>
                </a:cubicBezTo>
                <a:cubicBezTo>
                  <a:pt x="2702" y="757"/>
                  <a:pt x="2702" y="757"/>
                  <a:pt x="2702" y="757"/>
                </a:cubicBezTo>
                <a:cubicBezTo>
                  <a:pt x="2703" y="759"/>
                  <a:pt x="2703" y="759"/>
                  <a:pt x="2703" y="759"/>
                </a:cubicBezTo>
                <a:cubicBezTo>
                  <a:pt x="2703" y="756"/>
                  <a:pt x="2703" y="756"/>
                  <a:pt x="2703" y="756"/>
                </a:cubicBezTo>
                <a:cubicBezTo>
                  <a:pt x="2703" y="755"/>
                  <a:pt x="2703" y="755"/>
                  <a:pt x="2703" y="755"/>
                </a:cubicBezTo>
                <a:cubicBezTo>
                  <a:pt x="2702" y="755"/>
                  <a:pt x="2702" y="755"/>
                  <a:pt x="2702" y="755"/>
                </a:cubicBezTo>
                <a:cubicBezTo>
                  <a:pt x="2701" y="754"/>
                  <a:pt x="2701" y="754"/>
                  <a:pt x="2701" y="754"/>
                </a:cubicBezTo>
                <a:cubicBezTo>
                  <a:pt x="2703" y="753"/>
                  <a:pt x="2703" y="753"/>
                  <a:pt x="2703" y="753"/>
                </a:cubicBezTo>
                <a:cubicBezTo>
                  <a:pt x="2703" y="752"/>
                  <a:pt x="2703" y="752"/>
                  <a:pt x="2703" y="752"/>
                </a:cubicBezTo>
                <a:cubicBezTo>
                  <a:pt x="2701" y="752"/>
                  <a:pt x="2701" y="752"/>
                  <a:pt x="2701" y="752"/>
                </a:cubicBezTo>
                <a:cubicBezTo>
                  <a:pt x="2703" y="750"/>
                  <a:pt x="2703" y="750"/>
                  <a:pt x="2703" y="750"/>
                </a:cubicBezTo>
                <a:cubicBezTo>
                  <a:pt x="2702" y="748"/>
                  <a:pt x="2702" y="748"/>
                  <a:pt x="2702" y="748"/>
                </a:cubicBezTo>
                <a:cubicBezTo>
                  <a:pt x="2701" y="749"/>
                  <a:pt x="2701" y="749"/>
                  <a:pt x="2701" y="749"/>
                </a:cubicBezTo>
                <a:cubicBezTo>
                  <a:pt x="2700" y="749"/>
                  <a:pt x="2700" y="749"/>
                  <a:pt x="2700" y="749"/>
                </a:cubicBezTo>
                <a:cubicBezTo>
                  <a:pt x="2700" y="748"/>
                  <a:pt x="2700" y="748"/>
                  <a:pt x="2700" y="748"/>
                </a:cubicBezTo>
                <a:cubicBezTo>
                  <a:pt x="2702" y="746"/>
                  <a:pt x="2702" y="746"/>
                  <a:pt x="2702" y="746"/>
                </a:cubicBezTo>
                <a:cubicBezTo>
                  <a:pt x="2706" y="745"/>
                  <a:pt x="2706" y="745"/>
                  <a:pt x="2706" y="745"/>
                </a:cubicBezTo>
                <a:cubicBezTo>
                  <a:pt x="2705" y="744"/>
                  <a:pt x="2705" y="744"/>
                  <a:pt x="2705" y="744"/>
                </a:cubicBezTo>
                <a:cubicBezTo>
                  <a:pt x="2703" y="745"/>
                  <a:pt x="2703" y="745"/>
                  <a:pt x="2703" y="745"/>
                </a:cubicBezTo>
                <a:cubicBezTo>
                  <a:pt x="2701" y="743"/>
                  <a:pt x="2701" y="743"/>
                  <a:pt x="2701" y="743"/>
                </a:cubicBezTo>
                <a:cubicBezTo>
                  <a:pt x="2703" y="743"/>
                  <a:pt x="2703" y="743"/>
                  <a:pt x="2703" y="743"/>
                </a:cubicBezTo>
                <a:cubicBezTo>
                  <a:pt x="2702" y="741"/>
                  <a:pt x="2702" y="741"/>
                  <a:pt x="2702" y="741"/>
                </a:cubicBezTo>
                <a:cubicBezTo>
                  <a:pt x="2700" y="741"/>
                  <a:pt x="2700" y="741"/>
                  <a:pt x="2700" y="741"/>
                </a:cubicBezTo>
                <a:cubicBezTo>
                  <a:pt x="2701" y="740"/>
                  <a:pt x="2701" y="740"/>
                  <a:pt x="2701" y="740"/>
                </a:cubicBezTo>
                <a:cubicBezTo>
                  <a:pt x="2700" y="739"/>
                  <a:pt x="2700" y="739"/>
                  <a:pt x="2700" y="739"/>
                </a:cubicBezTo>
                <a:cubicBezTo>
                  <a:pt x="2702" y="739"/>
                  <a:pt x="2702" y="739"/>
                  <a:pt x="2702" y="739"/>
                </a:cubicBezTo>
                <a:cubicBezTo>
                  <a:pt x="2702" y="737"/>
                  <a:pt x="2702" y="737"/>
                  <a:pt x="2702" y="737"/>
                </a:cubicBezTo>
                <a:cubicBezTo>
                  <a:pt x="2703" y="737"/>
                  <a:pt x="2703" y="737"/>
                  <a:pt x="2703" y="737"/>
                </a:cubicBezTo>
                <a:cubicBezTo>
                  <a:pt x="2704" y="737"/>
                  <a:pt x="2704" y="737"/>
                  <a:pt x="2704" y="737"/>
                </a:cubicBezTo>
                <a:cubicBezTo>
                  <a:pt x="2704" y="739"/>
                  <a:pt x="2704" y="739"/>
                  <a:pt x="2704" y="739"/>
                </a:cubicBezTo>
                <a:cubicBezTo>
                  <a:pt x="2705" y="739"/>
                  <a:pt x="2705" y="739"/>
                  <a:pt x="2705" y="739"/>
                </a:cubicBezTo>
                <a:cubicBezTo>
                  <a:pt x="2707" y="737"/>
                  <a:pt x="2707" y="737"/>
                  <a:pt x="2707" y="737"/>
                </a:cubicBezTo>
                <a:cubicBezTo>
                  <a:pt x="2708" y="735"/>
                  <a:pt x="2708" y="735"/>
                  <a:pt x="2708" y="735"/>
                </a:cubicBezTo>
                <a:cubicBezTo>
                  <a:pt x="2710" y="736"/>
                  <a:pt x="2710" y="736"/>
                  <a:pt x="2710" y="736"/>
                </a:cubicBezTo>
                <a:cubicBezTo>
                  <a:pt x="2709" y="734"/>
                  <a:pt x="2709" y="734"/>
                  <a:pt x="2709" y="734"/>
                </a:cubicBezTo>
                <a:cubicBezTo>
                  <a:pt x="2707" y="734"/>
                  <a:pt x="2707" y="734"/>
                  <a:pt x="2707" y="734"/>
                </a:cubicBezTo>
                <a:cubicBezTo>
                  <a:pt x="2707" y="732"/>
                  <a:pt x="2707" y="732"/>
                  <a:pt x="2707" y="732"/>
                </a:cubicBezTo>
                <a:cubicBezTo>
                  <a:pt x="2709" y="733"/>
                  <a:pt x="2709" y="733"/>
                  <a:pt x="2709" y="733"/>
                </a:cubicBezTo>
                <a:cubicBezTo>
                  <a:pt x="2711" y="733"/>
                  <a:pt x="2711" y="733"/>
                  <a:pt x="2711" y="733"/>
                </a:cubicBezTo>
                <a:cubicBezTo>
                  <a:pt x="2710" y="731"/>
                  <a:pt x="2710" y="731"/>
                  <a:pt x="2710" y="731"/>
                </a:cubicBezTo>
                <a:cubicBezTo>
                  <a:pt x="2711" y="730"/>
                  <a:pt x="2711" y="730"/>
                  <a:pt x="2711" y="730"/>
                </a:cubicBezTo>
                <a:cubicBezTo>
                  <a:pt x="2710" y="729"/>
                  <a:pt x="2710" y="729"/>
                  <a:pt x="2710" y="729"/>
                </a:cubicBezTo>
                <a:cubicBezTo>
                  <a:pt x="2710" y="728"/>
                  <a:pt x="2710" y="728"/>
                  <a:pt x="2710" y="728"/>
                </a:cubicBezTo>
                <a:cubicBezTo>
                  <a:pt x="2712" y="727"/>
                  <a:pt x="2712" y="727"/>
                  <a:pt x="2712" y="727"/>
                </a:cubicBezTo>
                <a:cubicBezTo>
                  <a:pt x="2711" y="726"/>
                  <a:pt x="2711" y="726"/>
                  <a:pt x="2711" y="726"/>
                </a:cubicBezTo>
                <a:cubicBezTo>
                  <a:pt x="2711" y="724"/>
                  <a:pt x="2711" y="724"/>
                  <a:pt x="2711" y="724"/>
                </a:cubicBezTo>
                <a:cubicBezTo>
                  <a:pt x="2709" y="723"/>
                  <a:pt x="2709" y="723"/>
                  <a:pt x="2709" y="723"/>
                </a:cubicBezTo>
                <a:cubicBezTo>
                  <a:pt x="2712" y="724"/>
                  <a:pt x="2712" y="724"/>
                  <a:pt x="2712" y="724"/>
                </a:cubicBezTo>
                <a:cubicBezTo>
                  <a:pt x="2713" y="723"/>
                  <a:pt x="2713" y="723"/>
                  <a:pt x="2713" y="723"/>
                </a:cubicBezTo>
                <a:cubicBezTo>
                  <a:pt x="2714" y="720"/>
                  <a:pt x="2714" y="720"/>
                  <a:pt x="2714" y="720"/>
                </a:cubicBezTo>
                <a:cubicBezTo>
                  <a:pt x="2716" y="719"/>
                  <a:pt x="2716" y="719"/>
                  <a:pt x="2716" y="719"/>
                </a:cubicBezTo>
                <a:cubicBezTo>
                  <a:pt x="2716" y="721"/>
                  <a:pt x="2716" y="721"/>
                  <a:pt x="2716" y="721"/>
                </a:cubicBezTo>
                <a:cubicBezTo>
                  <a:pt x="2717" y="722"/>
                  <a:pt x="2717" y="722"/>
                  <a:pt x="2717" y="722"/>
                </a:cubicBezTo>
                <a:cubicBezTo>
                  <a:pt x="2717" y="720"/>
                  <a:pt x="2717" y="720"/>
                  <a:pt x="2717" y="720"/>
                </a:cubicBezTo>
                <a:cubicBezTo>
                  <a:pt x="2719" y="719"/>
                  <a:pt x="2719" y="719"/>
                  <a:pt x="2719" y="719"/>
                </a:cubicBezTo>
                <a:cubicBezTo>
                  <a:pt x="2718" y="717"/>
                  <a:pt x="2718" y="717"/>
                  <a:pt x="2718" y="717"/>
                </a:cubicBezTo>
                <a:cubicBezTo>
                  <a:pt x="2716" y="717"/>
                  <a:pt x="2716" y="717"/>
                  <a:pt x="2716" y="717"/>
                </a:cubicBezTo>
                <a:cubicBezTo>
                  <a:pt x="2715" y="716"/>
                  <a:pt x="2715" y="716"/>
                  <a:pt x="2715" y="716"/>
                </a:cubicBezTo>
                <a:cubicBezTo>
                  <a:pt x="2716" y="715"/>
                  <a:pt x="2716" y="715"/>
                  <a:pt x="2716" y="715"/>
                </a:cubicBezTo>
                <a:cubicBezTo>
                  <a:pt x="2717" y="716"/>
                  <a:pt x="2717" y="716"/>
                  <a:pt x="2717" y="716"/>
                </a:cubicBezTo>
                <a:cubicBezTo>
                  <a:pt x="2718" y="715"/>
                  <a:pt x="2718" y="715"/>
                  <a:pt x="2718" y="715"/>
                </a:cubicBezTo>
                <a:cubicBezTo>
                  <a:pt x="2717" y="714"/>
                  <a:pt x="2717" y="714"/>
                  <a:pt x="2717" y="714"/>
                </a:cubicBezTo>
                <a:cubicBezTo>
                  <a:pt x="2716" y="713"/>
                  <a:pt x="2716" y="713"/>
                  <a:pt x="2716" y="713"/>
                </a:cubicBezTo>
                <a:cubicBezTo>
                  <a:pt x="2717" y="712"/>
                  <a:pt x="2717" y="712"/>
                  <a:pt x="2717" y="712"/>
                </a:cubicBezTo>
                <a:cubicBezTo>
                  <a:pt x="2718" y="712"/>
                  <a:pt x="2718" y="712"/>
                  <a:pt x="2718" y="712"/>
                </a:cubicBezTo>
                <a:cubicBezTo>
                  <a:pt x="2718" y="711"/>
                  <a:pt x="2718" y="711"/>
                  <a:pt x="2718" y="711"/>
                </a:cubicBezTo>
                <a:cubicBezTo>
                  <a:pt x="2717" y="710"/>
                  <a:pt x="2717" y="710"/>
                  <a:pt x="2717" y="710"/>
                </a:cubicBezTo>
                <a:cubicBezTo>
                  <a:pt x="2714" y="710"/>
                  <a:pt x="2714" y="710"/>
                  <a:pt x="2714" y="710"/>
                </a:cubicBezTo>
                <a:cubicBezTo>
                  <a:pt x="2714" y="709"/>
                  <a:pt x="2714" y="709"/>
                  <a:pt x="2714" y="709"/>
                </a:cubicBezTo>
                <a:cubicBezTo>
                  <a:pt x="2716" y="707"/>
                  <a:pt x="2716" y="707"/>
                  <a:pt x="2716" y="707"/>
                </a:cubicBezTo>
                <a:cubicBezTo>
                  <a:pt x="2718" y="708"/>
                  <a:pt x="2718" y="708"/>
                  <a:pt x="2718" y="708"/>
                </a:cubicBezTo>
                <a:cubicBezTo>
                  <a:pt x="2719" y="707"/>
                  <a:pt x="2719" y="707"/>
                  <a:pt x="2719" y="707"/>
                </a:cubicBezTo>
                <a:cubicBezTo>
                  <a:pt x="2719" y="706"/>
                  <a:pt x="2719" y="706"/>
                  <a:pt x="2719" y="706"/>
                </a:cubicBezTo>
                <a:cubicBezTo>
                  <a:pt x="2720" y="707"/>
                  <a:pt x="2720" y="707"/>
                  <a:pt x="2720" y="707"/>
                </a:cubicBezTo>
                <a:cubicBezTo>
                  <a:pt x="2720" y="708"/>
                  <a:pt x="2720" y="708"/>
                  <a:pt x="2720" y="708"/>
                </a:cubicBezTo>
                <a:cubicBezTo>
                  <a:pt x="2722" y="707"/>
                  <a:pt x="2722" y="707"/>
                  <a:pt x="2722" y="707"/>
                </a:cubicBezTo>
                <a:cubicBezTo>
                  <a:pt x="2721" y="705"/>
                  <a:pt x="2721" y="705"/>
                  <a:pt x="2721" y="705"/>
                </a:cubicBezTo>
                <a:cubicBezTo>
                  <a:pt x="2721" y="702"/>
                  <a:pt x="2721" y="702"/>
                  <a:pt x="2721" y="702"/>
                </a:cubicBezTo>
                <a:cubicBezTo>
                  <a:pt x="2720" y="702"/>
                  <a:pt x="2720" y="702"/>
                  <a:pt x="2720" y="702"/>
                </a:cubicBezTo>
                <a:cubicBezTo>
                  <a:pt x="2718" y="703"/>
                  <a:pt x="2718" y="703"/>
                  <a:pt x="2718" y="703"/>
                </a:cubicBezTo>
                <a:cubicBezTo>
                  <a:pt x="2719" y="704"/>
                  <a:pt x="2719" y="704"/>
                  <a:pt x="2719" y="704"/>
                </a:cubicBezTo>
                <a:cubicBezTo>
                  <a:pt x="2719" y="704"/>
                  <a:pt x="2719" y="704"/>
                  <a:pt x="2719" y="704"/>
                </a:cubicBezTo>
                <a:cubicBezTo>
                  <a:pt x="2717" y="704"/>
                  <a:pt x="2717" y="704"/>
                  <a:pt x="2717" y="704"/>
                </a:cubicBezTo>
                <a:cubicBezTo>
                  <a:pt x="2714" y="706"/>
                  <a:pt x="2714" y="706"/>
                  <a:pt x="2714" y="706"/>
                </a:cubicBezTo>
                <a:cubicBezTo>
                  <a:pt x="2713" y="706"/>
                  <a:pt x="2713" y="706"/>
                  <a:pt x="2713" y="706"/>
                </a:cubicBezTo>
                <a:cubicBezTo>
                  <a:pt x="2713" y="704"/>
                  <a:pt x="2713" y="704"/>
                  <a:pt x="2713" y="704"/>
                </a:cubicBezTo>
                <a:cubicBezTo>
                  <a:pt x="2715" y="704"/>
                  <a:pt x="2715" y="704"/>
                  <a:pt x="2715" y="704"/>
                </a:cubicBezTo>
                <a:cubicBezTo>
                  <a:pt x="2720" y="699"/>
                  <a:pt x="2720" y="699"/>
                  <a:pt x="2720" y="699"/>
                </a:cubicBezTo>
                <a:cubicBezTo>
                  <a:pt x="2720" y="699"/>
                  <a:pt x="2720" y="699"/>
                  <a:pt x="2720" y="699"/>
                </a:cubicBezTo>
                <a:cubicBezTo>
                  <a:pt x="2718" y="699"/>
                  <a:pt x="2718" y="699"/>
                  <a:pt x="2718" y="699"/>
                </a:cubicBezTo>
                <a:cubicBezTo>
                  <a:pt x="2717" y="698"/>
                  <a:pt x="2717" y="698"/>
                  <a:pt x="2717" y="698"/>
                </a:cubicBezTo>
                <a:cubicBezTo>
                  <a:pt x="2716" y="699"/>
                  <a:pt x="2716" y="699"/>
                  <a:pt x="2716" y="699"/>
                </a:cubicBezTo>
                <a:cubicBezTo>
                  <a:pt x="2713" y="694"/>
                  <a:pt x="2713" y="694"/>
                  <a:pt x="2713" y="694"/>
                </a:cubicBezTo>
                <a:cubicBezTo>
                  <a:pt x="2711" y="694"/>
                  <a:pt x="2711" y="694"/>
                  <a:pt x="2711" y="694"/>
                </a:cubicBezTo>
                <a:cubicBezTo>
                  <a:pt x="2707" y="697"/>
                  <a:pt x="2707" y="697"/>
                  <a:pt x="2707" y="697"/>
                </a:cubicBezTo>
                <a:cubicBezTo>
                  <a:pt x="2706" y="696"/>
                  <a:pt x="2706" y="696"/>
                  <a:pt x="2706" y="696"/>
                </a:cubicBezTo>
                <a:cubicBezTo>
                  <a:pt x="2704" y="693"/>
                  <a:pt x="2704" y="693"/>
                  <a:pt x="2704" y="693"/>
                </a:cubicBezTo>
                <a:cubicBezTo>
                  <a:pt x="2702" y="694"/>
                  <a:pt x="2702" y="694"/>
                  <a:pt x="2702" y="694"/>
                </a:cubicBezTo>
                <a:cubicBezTo>
                  <a:pt x="2700" y="695"/>
                  <a:pt x="2700" y="695"/>
                  <a:pt x="2700" y="695"/>
                </a:cubicBezTo>
                <a:cubicBezTo>
                  <a:pt x="2699" y="697"/>
                  <a:pt x="2699" y="697"/>
                  <a:pt x="2699" y="697"/>
                </a:cubicBezTo>
                <a:cubicBezTo>
                  <a:pt x="2699" y="695"/>
                  <a:pt x="2699" y="695"/>
                  <a:pt x="2699" y="695"/>
                </a:cubicBezTo>
                <a:cubicBezTo>
                  <a:pt x="2702" y="693"/>
                  <a:pt x="2702" y="693"/>
                  <a:pt x="2702" y="693"/>
                </a:cubicBezTo>
                <a:cubicBezTo>
                  <a:pt x="2703" y="693"/>
                  <a:pt x="2703" y="693"/>
                  <a:pt x="2703" y="693"/>
                </a:cubicBezTo>
                <a:cubicBezTo>
                  <a:pt x="2704" y="692"/>
                  <a:pt x="2704" y="692"/>
                  <a:pt x="2704" y="692"/>
                </a:cubicBezTo>
                <a:cubicBezTo>
                  <a:pt x="2707" y="693"/>
                  <a:pt x="2707" y="693"/>
                  <a:pt x="2707" y="693"/>
                </a:cubicBezTo>
                <a:cubicBezTo>
                  <a:pt x="2708" y="692"/>
                  <a:pt x="2708" y="692"/>
                  <a:pt x="2708" y="692"/>
                </a:cubicBezTo>
                <a:cubicBezTo>
                  <a:pt x="2709" y="691"/>
                  <a:pt x="2709" y="691"/>
                  <a:pt x="2709" y="691"/>
                </a:cubicBezTo>
                <a:cubicBezTo>
                  <a:pt x="2710" y="690"/>
                  <a:pt x="2710" y="690"/>
                  <a:pt x="2710" y="690"/>
                </a:cubicBezTo>
                <a:cubicBezTo>
                  <a:pt x="2711" y="690"/>
                  <a:pt x="2711" y="690"/>
                  <a:pt x="2711" y="690"/>
                </a:cubicBezTo>
                <a:cubicBezTo>
                  <a:pt x="2713" y="687"/>
                  <a:pt x="2713" y="687"/>
                  <a:pt x="2713" y="687"/>
                </a:cubicBezTo>
                <a:cubicBezTo>
                  <a:pt x="2716" y="687"/>
                  <a:pt x="2716" y="687"/>
                  <a:pt x="2716" y="687"/>
                </a:cubicBezTo>
                <a:cubicBezTo>
                  <a:pt x="2716" y="685"/>
                  <a:pt x="2716" y="685"/>
                  <a:pt x="2716" y="685"/>
                </a:cubicBezTo>
                <a:cubicBezTo>
                  <a:pt x="2714" y="681"/>
                  <a:pt x="2714" y="681"/>
                  <a:pt x="2714" y="681"/>
                </a:cubicBezTo>
                <a:cubicBezTo>
                  <a:pt x="2708" y="678"/>
                  <a:pt x="2708" y="678"/>
                  <a:pt x="2708" y="678"/>
                </a:cubicBezTo>
                <a:cubicBezTo>
                  <a:pt x="2705" y="676"/>
                  <a:pt x="2705" y="676"/>
                  <a:pt x="2705" y="676"/>
                </a:cubicBezTo>
                <a:cubicBezTo>
                  <a:pt x="2701" y="672"/>
                  <a:pt x="2701" y="672"/>
                  <a:pt x="2701" y="672"/>
                </a:cubicBezTo>
                <a:cubicBezTo>
                  <a:pt x="2699" y="672"/>
                  <a:pt x="2699" y="672"/>
                  <a:pt x="2699" y="672"/>
                </a:cubicBezTo>
                <a:cubicBezTo>
                  <a:pt x="2696" y="674"/>
                  <a:pt x="2696" y="674"/>
                  <a:pt x="2696" y="674"/>
                </a:cubicBezTo>
                <a:cubicBezTo>
                  <a:pt x="2694" y="674"/>
                  <a:pt x="2694" y="674"/>
                  <a:pt x="2694" y="674"/>
                </a:cubicBezTo>
                <a:cubicBezTo>
                  <a:pt x="2691" y="672"/>
                  <a:pt x="2691" y="672"/>
                  <a:pt x="2691" y="672"/>
                </a:cubicBezTo>
                <a:cubicBezTo>
                  <a:pt x="2691" y="671"/>
                  <a:pt x="2691" y="671"/>
                  <a:pt x="2691" y="671"/>
                </a:cubicBezTo>
                <a:cubicBezTo>
                  <a:pt x="2690" y="670"/>
                  <a:pt x="2690" y="670"/>
                  <a:pt x="2690" y="670"/>
                </a:cubicBezTo>
                <a:cubicBezTo>
                  <a:pt x="2688" y="671"/>
                  <a:pt x="2688" y="671"/>
                  <a:pt x="2688" y="671"/>
                </a:cubicBezTo>
                <a:cubicBezTo>
                  <a:pt x="2685" y="671"/>
                  <a:pt x="2685" y="671"/>
                  <a:pt x="2685" y="671"/>
                </a:cubicBezTo>
                <a:cubicBezTo>
                  <a:pt x="2683" y="671"/>
                  <a:pt x="2683" y="671"/>
                  <a:pt x="2683" y="671"/>
                </a:cubicBezTo>
                <a:cubicBezTo>
                  <a:pt x="2680" y="675"/>
                  <a:pt x="2680" y="675"/>
                  <a:pt x="2680" y="675"/>
                </a:cubicBezTo>
                <a:cubicBezTo>
                  <a:pt x="2683" y="670"/>
                  <a:pt x="2683" y="670"/>
                  <a:pt x="2683" y="670"/>
                </a:cubicBezTo>
                <a:cubicBezTo>
                  <a:pt x="2685" y="669"/>
                  <a:pt x="2685" y="669"/>
                  <a:pt x="2685" y="669"/>
                </a:cubicBezTo>
                <a:cubicBezTo>
                  <a:pt x="2686" y="670"/>
                  <a:pt x="2686" y="670"/>
                  <a:pt x="2686" y="670"/>
                </a:cubicBezTo>
                <a:cubicBezTo>
                  <a:pt x="2687" y="670"/>
                  <a:pt x="2687" y="670"/>
                  <a:pt x="2687" y="670"/>
                </a:cubicBezTo>
                <a:cubicBezTo>
                  <a:pt x="2688" y="669"/>
                  <a:pt x="2688" y="669"/>
                  <a:pt x="2688" y="669"/>
                </a:cubicBezTo>
                <a:cubicBezTo>
                  <a:pt x="2689" y="670"/>
                  <a:pt x="2689" y="670"/>
                  <a:pt x="2689" y="670"/>
                </a:cubicBezTo>
                <a:cubicBezTo>
                  <a:pt x="2692" y="669"/>
                  <a:pt x="2692" y="669"/>
                  <a:pt x="2692" y="669"/>
                </a:cubicBezTo>
                <a:cubicBezTo>
                  <a:pt x="2693" y="672"/>
                  <a:pt x="2693" y="672"/>
                  <a:pt x="2693" y="672"/>
                </a:cubicBezTo>
                <a:cubicBezTo>
                  <a:pt x="2694" y="673"/>
                  <a:pt x="2694" y="673"/>
                  <a:pt x="2694" y="673"/>
                </a:cubicBezTo>
                <a:cubicBezTo>
                  <a:pt x="2696" y="673"/>
                  <a:pt x="2696" y="673"/>
                  <a:pt x="2696" y="673"/>
                </a:cubicBezTo>
                <a:cubicBezTo>
                  <a:pt x="2698" y="671"/>
                  <a:pt x="2698" y="671"/>
                  <a:pt x="2698" y="671"/>
                </a:cubicBezTo>
                <a:cubicBezTo>
                  <a:pt x="2701" y="672"/>
                  <a:pt x="2701" y="672"/>
                  <a:pt x="2701" y="672"/>
                </a:cubicBezTo>
                <a:cubicBezTo>
                  <a:pt x="2703" y="673"/>
                  <a:pt x="2703" y="673"/>
                  <a:pt x="2703" y="673"/>
                </a:cubicBezTo>
                <a:cubicBezTo>
                  <a:pt x="2705" y="673"/>
                  <a:pt x="2705" y="673"/>
                  <a:pt x="2705" y="673"/>
                </a:cubicBezTo>
                <a:cubicBezTo>
                  <a:pt x="2707" y="675"/>
                  <a:pt x="2707" y="675"/>
                  <a:pt x="2707" y="675"/>
                </a:cubicBezTo>
                <a:cubicBezTo>
                  <a:pt x="2710" y="674"/>
                  <a:pt x="2710" y="674"/>
                  <a:pt x="2710" y="674"/>
                </a:cubicBezTo>
                <a:cubicBezTo>
                  <a:pt x="2714" y="675"/>
                  <a:pt x="2714" y="675"/>
                  <a:pt x="2714" y="675"/>
                </a:cubicBezTo>
                <a:cubicBezTo>
                  <a:pt x="2715" y="674"/>
                  <a:pt x="2715" y="674"/>
                  <a:pt x="2715" y="674"/>
                </a:cubicBezTo>
                <a:cubicBezTo>
                  <a:pt x="2713" y="671"/>
                  <a:pt x="2713" y="671"/>
                  <a:pt x="2713" y="671"/>
                </a:cubicBezTo>
                <a:cubicBezTo>
                  <a:pt x="2712" y="671"/>
                  <a:pt x="2712" y="671"/>
                  <a:pt x="2712" y="671"/>
                </a:cubicBezTo>
                <a:cubicBezTo>
                  <a:pt x="2710" y="668"/>
                  <a:pt x="2710" y="668"/>
                  <a:pt x="2710" y="668"/>
                </a:cubicBezTo>
                <a:cubicBezTo>
                  <a:pt x="2710" y="667"/>
                  <a:pt x="2710" y="667"/>
                  <a:pt x="2710" y="667"/>
                </a:cubicBezTo>
                <a:cubicBezTo>
                  <a:pt x="2709" y="666"/>
                  <a:pt x="2709" y="666"/>
                  <a:pt x="2709" y="666"/>
                </a:cubicBezTo>
                <a:cubicBezTo>
                  <a:pt x="2707" y="667"/>
                  <a:pt x="2707" y="667"/>
                  <a:pt x="2707" y="667"/>
                </a:cubicBezTo>
                <a:cubicBezTo>
                  <a:pt x="2705" y="666"/>
                  <a:pt x="2705" y="666"/>
                  <a:pt x="2705" y="666"/>
                </a:cubicBezTo>
                <a:cubicBezTo>
                  <a:pt x="2702" y="662"/>
                  <a:pt x="2702" y="662"/>
                  <a:pt x="2702" y="662"/>
                </a:cubicBezTo>
                <a:cubicBezTo>
                  <a:pt x="2702" y="659"/>
                  <a:pt x="2702" y="659"/>
                  <a:pt x="2702" y="659"/>
                </a:cubicBezTo>
                <a:cubicBezTo>
                  <a:pt x="2698" y="656"/>
                  <a:pt x="2698" y="656"/>
                  <a:pt x="2698" y="656"/>
                </a:cubicBezTo>
                <a:cubicBezTo>
                  <a:pt x="2698" y="653"/>
                  <a:pt x="2698" y="653"/>
                  <a:pt x="2698" y="653"/>
                </a:cubicBezTo>
                <a:cubicBezTo>
                  <a:pt x="2696" y="652"/>
                  <a:pt x="2696" y="652"/>
                  <a:pt x="2696" y="652"/>
                </a:cubicBezTo>
                <a:cubicBezTo>
                  <a:pt x="2697" y="650"/>
                  <a:pt x="2697" y="650"/>
                  <a:pt x="2697" y="650"/>
                </a:cubicBezTo>
                <a:cubicBezTo>
                  <a:pt x="2696" y="650"/>
                  <a:pt x="2696" y="650"/>
                  <a:pt x="2696" y="650"/>
                </a:cubicBezTo>
                <a:cubicBezTo>
                  <a:pt x="2693" y="644"/>
                  <a:pt x="2693" y="644"/>
                  <a:pt x="2693" y="644"/>
                </a:cubicBezTo>
                <a:cubicBezTo>
                  <a:pt x="2687" y="641"/>
                  <a:pt x="2687" y="641"/>
                  <a:pt x="2687" y="641"/>
                </a:cubicBezTo>
                <a:cubicBezTo>
                  <a:pt x="2686" y="642"/>
                  <a:pt x="2686" y="642"/>
                  <a:pt x="2686" y="642"/>
                </a:cubicBezTo>
                <a:cubicBezTo>
                  <a:pt x="2686" y="640"/>
                  <a:pt x="2686" y="640"/>
                  <a:pt x="2686" y="640"/>
                </a:cubicBezTo>
                <a:cubicBezTo>
                  <a:pt x="2681" y="638"/>
                  <a:pt x="2681" y="638"/>
                  <a:pt x="2681" y="638"/>
                </a:cubicBezTo>
                <a:cubicBezTo>
                  <a:pt x="2680" y="638"/>
                  <a:pt x="2680" y="638"/>
                  <a:pt x="2680" y="638"/>
                </a:cubicBezTo>
                <a:cubicBezTo>
                  <a:pt x="2680" y="633"/>
                  <a:pt x="2680" y="633"/>
                  <a:pt x="2680" y="633"/>
                </a:cubicBezTo>
                <a:cubicBezTo>
                  <a:pt x="2681" y="629"/>
                  <a:pt x="2681" y="629"/>
                  <a:pt x="2681" y="629"/>
                </a:cubicBezTo>
                <a:cubicBezTo>
                  <a:pt x="2680" y="627"/>
                  <a:pt x="2680" y="627"/>
                  <a:pt x="2680" y="627"/>
                </a:cubicBezTo>
                <a:cubicBezTo>
                  <a:pt x="2681" y="624"/>
                  <a:pt x="2681" y="624"/>
                  <a:pt x="2681" y="624"/>
                </a:cubicBezTo>
                <a:cubicBezTo>
                  <a:pt x="2681" y="625"/>
                  <a:pt x="2681" y="625"/>
                  <a:pt x="2681" y="625"/>
                </a:cubicBezTo>
                <a:cubicBezTo>
                  <a:pt x="2683" y="624"/>
                  <a:pt x="2683" y="624"/>
                  <a:pt x="2683" y="624"/>
                </a:cubicBezTo>
                <a:cubicBezTo>
                  <a:pt x="2684" y="621"/>
                  <a:pt x="2684" y="621"/>
                  <a:pt x="2684" y="621"/>
                </a:cubicBezTo>
                <a:cubicBezTo>
                  <a:pt x="2685" y="622"/>
                  <a:pt x="2685" y="622"/>
                  <a:pt x="2685" y="622"/>
                </a:cubicBezTo>
                <a:cubicBezTo>
                  <a:pt x="2687" y="620"/>
                  <a:pt x="2687" y="620"/>
                  <a:pt x="2687" y="620"/>
                </a:cubicBezTo>
                <a:cubicBezTo>
                  <a:pt x="2685" y="618"/>
                  <a:pt x="2685" y="618"/>
                  <a:pt x="2685" y="618"/>
                </a:cubicBezTo>
                <a:cubicBezTo>
                  <a:pt x="2684" y="617"/>
                  <a:pt x="2684" y="617"/>
                  <a:pt x="2684" y="617"/>
                </a:cubicBezTo>
                <a:cubicBezTo>
                  <a:pt x="2686" y="615"/>
                  <a:pt x="2686" y="615"/>
                  <a:pt x="2686" y="615"/>
                </a:cubicBezTo>
                <a:cubicBezTo>
                  <a:pt x="2689" y="616"/>
                  <a:pt x="2689" y="616"/>
                  <a:pt x="2689" y="616"/>
                </a:cubicBezTo>
                <a:cubicBezTo>
                  <a:pt x="2689" y="613"/>
                  <a:pt x="2689" y="613"/>
                  <a:pt x="2689" y="613"/>
                </a:cubicBezTo>
                <a:cubicBezTo>
                  <a:pt x="2692" y="613"/>
                  <a:pt x="2692" y="613"/>
                  <a:pt x="2692" y="613"/>
                </a:cubicBezTo>
                <a:cubicBezTo>
                  <a:pt x="2692" y="611"/>
                  <a:pt x="2692" y="611"/>
                  <a:pt x="2692" y="611"/>
                </a:cubicBezTo>
                <a:cubicBezTo>
                  <a:pt x="2689" y="610"/>
                  <a:pt x="2689" y="610"/>
                  <a:pt x="2689" y="610"/>
                </a:cubicBezTo>
                <a:cubicBezTo>
                  <a:pt x="2692" y="610"/>
                  <a:pt x="2692" y="610"/>
                  <a:pt x="2692" y="610"/>
                </a:cubicBezTo>
                <a:cubicBezTo>
                  <a:pt x="2693" y="611"/>
                  <a:pt x="2693" y="611"/>
                  <a:pt x="2693" y="611"/>
                </a:cubicBezTo>
                <a:cubicBezTo>
                  <a:pt x="2694" y="610"/>
                  <a:pt x="2694" y="610"/>
                  <a:pt x="2694" y="610"/>
                </a:cubicBezTo>
                <a:cubicBezTo>
                  <a:pt x="2696" y="610"/>
                  <a:pt x="2696" y="610"/>
                  <a:pt x="2696" y="610"/>
                </a:cubicBezTo>
                <a:cubicBezTo>
                  <a:pt x="2697" y="608"/>
                  <a:pt x="2697" y="608"/>
                  <a:pt x="2697" y="608"/>
                </a:cubicBezTo>
                <a:cubicBezTo>
                  <a:pt x="2699" y="608"/>
                  <a:pt x="2699" y="608"/>
                  <a:pt x="2699" y="608"/>
                </a:cubicBezTo>
                <a:cubicBezTo>
                  <a:pt x="2701" y="605"/>
                  <a:pt x="2701" y="605"/>
                  <a:pt x="2701" y="605"/>
                </a:cubicBezTo>
                <a:cubicBezTo>
                  <a:pt x="2702" y="607"/>
                  <a:pt x="2702" y="607"/>
                  <a:pt x="2702" y="607"/>
                </a:cubicBezTo>
                <a:cubicBezTo>
                  <a:pt x="2702" y="605"/>
                  <a:pt x="2702" y="605"/>
                  <a:pt x="2702" y="605"/>
                </a:cubicBezTo>
                <a:cubicBezTo>
                  <a:pt x="2703" y="607"/>
                  <a:pt x="2703" y="607"/>
                  <a:pt x="2703" y="607"/>
                </a:cubicBezTo>
                <a:cubicBezTo>
                  <a:pt x="2705" y="608"/>
                  <a:pt x="2705" y="608"/>
                  <a:pt x="2705" y="608"/>
                </a:cubicBezTo>
                <a:cubicBezTo>
                  <a:pt x="2708" y="606"/>
                  <a:pt x="2708" y="606"/>
                  <a:pt x="2708" y="606"/>
                </a:cubicBezTo>
                <a:cubicBezTo>
                  <a:pt x="2708" y="605"/>
                  <a:pt x="2708" y="605"/>
                  <a:pt x="2708" y="605"/>
                </a:cubicBezTo>
                <a:cubicBezTo>
                  <a:pt x="2706" y="605"/>
                  <a:pt x="2706" y="605"/>
                  <a:pt x="2706" y="605"/>
                </a:cubicBezTo>
                <a:cubicBezTo>
                  <a:pt x="2706" y="603"/>
                  <a:pt x="2706" y="603"/>
                  <a:pt x="2706" y="603"/>
                </a:cubicBezTo>
                <a:cubicBezTo>
                  <a:pt x="2707" y="602"/>
                  <a:pt x="2707" y="602"/>
                  <a:pt x="2707" y="602"/>
                </a:cubicBezTo>
                <a:cubicBezTo>
                  <a:pt x="2708" y="602"/>
                  <a:pt x="2708" y="602"/>
                  <a:pt x="2708" y="602"/>
                </a:cubicBezTo>
                <a:cubicBezTo>
                  <a:pt x="2707" y="600"/>
                  <a:pt x="2707" y="600"/>
                  <a:pt x="2707" y="600"/>
                </a:cubicBezTo>
                <a:cubicBezTo>
                  <a:pt x="2707" y="599"/>
                  <a:pt x="2707" y="599"/>
                  <a:pt x="2707" y="599"/>
                </a:cubicBezTo>
                <a:cubicBezTo>
                  <a:pt x="2709" y="598"/>
                  <a:pt x="2709" y="598"/>
                  <a:pt x="2709" y="598"/>
                </a:cubicBezTo>
                <a:cubicBezTo>
                  <a:pt x="2708" y="597"/>
                  <a:pt x="2708" y="597"/>
                  <a:pt x="2708" y="597"/>
                </a:cubicBezTo>
                <a:cubicBezTo>
                  <a:pt x="2705" y="598"/>
                  <a:pt x="2705" y="598"/>
                  <a:pt x="2705" y="598"/>
                </a:cubicBezTo>
                <a:cubicBezTo>
                  <a:pt x="2702" y="598"/>
                  <a:pt x="2702" y="598"/>
                  <a:pt x="2702" y="598"/>
                </a:cubicBezTo>
                <a:cubicBezTo>
                  <a:pt x="2703" y="597"/>
                  <a:pt x="2703" y="597"/>
                  <a:pt x="2703" y="597"/>
                </a:cubicBezTo>
                <a:cubicBezTo>
                  <a:pt x="2700" y="597"/>
                  <a:pt x="2700" y="597"/>
                  <a:pt x="2700" y="597"/>
                </a:cubicBezTo>
                <a:cubicBezTo>
                  <a:pt x="2699" y="598"/>
                  <a:pt x="2699" y="598"/>
                  <a:pt x="2699" y="598"/>
                </a:cubicBezTo>
                <a:cubicBezTo>
                  <a:pt x="2693" y="598"/>
                  <a:pt x="2693" y="598"/>
                  <a:pt x="2693" y="598"/>
                </a:cubicBezTo>
                <a:cubicBezTo>
                  <a:pt x="2692" y="597"/>
                  <a:pt x="2692" y="597"/>
                  <a:pt x="2692" y="597"/>
                </a:cubicBezTo>
                <a:cubicBezTo>
                  <a:pt x="2691" y="596"/>
                  <a:pt x="2691" y="596"/>
                  <a:pt x="2691" y="596"/>
                </a:cubicBezTo>
                <a:cubicBezTo>
                  <a:pt x="2689" y="595"/>
                  <a:pt x="2689" y="595"/>
                  <a:pt x="2689" y="595"/>
                </a:cubicBezTo>
                <a:cubicBezTo>
                  <a:pt x="2688" y="594"/>
                  <a:pt x="2688" y="594"/>
                  <a:pt x="2688" y="594"/>
                </a:cubicBezTo>
                <a:cubicBezTo>
                  <a:pt x="2688" y="593"/>
                  <a:pt x="2688" y="593"/>
                  <a:pt x="2688" y="593"/>
                </a:cubicBezTo>
                <a:cubicBezTo>
                  <a:pt x="2683" y="596"/>
                  <a:pt x="2683" y="596"/>
                  <a:pt x="2683" y="596"/>
                </a:cubicBezTo>
                <a:cubicBezTo>
                  <a:pt x="2681" y="596"/>
                  <a:pt x="2681" y="596"/>
                  <a:pt x="2681" y="596"/>
                </a:cubicBezTo>
                <a:cubicBezTo>
                  <a:pt x="2681" y="596"/>
                  <a:pt x="2681" y="596"/>
                  <a:pt x="2681" y="596"/>
                </a:cubicBezTo>
                <a:cubicBezTo>
                  <a:pt x="2681" y="598"/>
                  <a:pt x="2681" y="598"/>
                  <a:pt x="2681" y="598"/>
                </a:cubicBezTo>
                <a:cubicBezTo>
                  <a:pt x="2680" y="599"/>
                  <a:pt x="2680" y="599"/>
                  <a:pt x="2680" y="599"/>
                </a:cubicBezTo>
                <a:cubicBezTo>
                  <a:pt x="2677" y="600"/>
                  <a:pt x="2677" y="600"/>
                  <a:pt x="2677" y="600"/>
                </a:cubicBezTo>
                <a:cubicBezTo>
                  <a:pt x="2678" y="601"/>
                  <a:pt x="2678" y="601"/>
                  <a:pt x="2678" y="601"/>
                </a:cubicBezTo>
                <a:cubicBezTo>
                  <a:pt x="2679" y="602"/>
                  <a:pt x="2679" y="602"/>
                  <a:pt x="2679" y="602"/>
                </a:cubicBezTo>
                <a:cubicBezTo>
                  <a:pt x="2678" y="604"/>
                  <a:pt x="2678" y="604"/>
                  <a:pt x="2678" y="604"/>
                </a:cubicBezTo>
                <a:cubicBezTo>
                  <a:pt x="2677" y="605"/>
                  <a:pt x="2677" y="605"/>
                  <a:pt x="2677" y="605"/>
                </a:cubicBezTo>
                <a:cubicBezTo>
                  <a:pt x="2675" y="604"/>
                  <a:pt x="2675" y="604"/>
                  <a:pt x="2675" y="604"/>
                </a:cubicBezTo>
                <a:cubicBezTo>
                  <a:pt x="2673" y="605"/>
                  <a:pt x="2673" y="605"/>
                  <a:pt x="2673" y="605"/>
                </a:cubicBezTo>
                <a:cubicBezTo>
                  <a:pt x="2670" y="605"/>
                  <a:pt x="2670" y="605"/>
                  <a:pt x="2670" y="605"/>
                </a:cubicBezTo>
                <a:cubicBezTo>
                  <a:pt x="2667" y="600"/>
                  <a:pt x="2667" y="600"/>
                  <a:pt x="2667" y="600"/>
                </a:cubicBezTo>
                <a:cubicBezTo>
                  <a:pt x="2667" y="597"/>
                  <a:pt x="2667" y="597"/>
                  <a:pt x="2667" y="597"/>
                </a:cubicBezTo>
                <a:cubicBezTo>
                  <a:pt x="2667" y="595"/>
                  <a:pt x="2667" y="595"/>
                  <a:pt x="2667" y="595"/>
                </a:cubicBezTo>
                <a:cubicBezTo>
                  <a:pt x="2664" y="595"/>
                  <a:pt x="2664" y="595"/>
                  <a:pt x="2664" y="595"/>
                </a:cubicBezTo>
                <a:cubicBezTo>
                  <a:pt x="2663" y="596"/>
                  <a:pt x="2663" y="596"/>
                  <a:pt x="2663" y="596"/>
                </a:cubicBezTo>
                <a:cubicBezTo>
                  <a:pt x="2663" y="595"/>
                  <a:pt x="2663" y="595"/>
                  <a:pt x="2663" y="595"/>
                </a:cubicBezTo>
                <a:cubicBezTo>
                  <a:pt x="2662" y="595"/>
                  <a:pt x="2662" y="595"/>
                  <a:pt x="2662" y="595"/>
                </a:cubicBezTo>
                <a:cubicBezTo>
                  <a:pt x="2661" y="596"/>
                  <a:pt x="2661" y="596"/>
                  <a:pt x="2661" y="596"/>
                </a:cubicBezTo>
                <a:cubicBezTo>
                  <a:pt x="2660" y="595"/>
                  <a:pt x="2660" y="595"/>
                  <a:pt x="2660" y="595"/>
                </a:cubicBezTo>
                <a:cubicBezTo>
                  <a:pt x="2660" y="596"/>
                  <a:pt x="2660" y="596"/>
                  <a:pt x="2660" y="596"/>
                </a:cubicBezTo>
                <a:cubicBezTo>
                  <a:pt x="2659" y="593"/>
                  <a:pt x="2659" y="593"/>
                  <a:pt x="2659" y="593"/>
                </a:cubicBezTo>
                <a:cubicBezTo>
                  <a:pt x="2658" y="592"/>
                  <a:pt x="2658" y="592"/>
                  <a:pt x="2658" y="592"/>
                </a:cubicBezTo>
                <a:cubicBezTo>
                  <a:pt x="2655" y="590"/>
                  <a:pt x="2655" y="590"/>
                  <a:pt x="2655" y="590"/>
                </a:cubicBezTo>
                <a:cubicBezTo>
                  <a:pt x="2653" y="588"/>
                  <a:pt x="2653" y="588"/>
                  <a:pt x="2653" y="588"/>
                </a:cubicBezTo>
                <a:cubicBezTo>
                  <a:pt x="2653" y="586"/>
                  <a:pt x="2653" y="586"/>
                  <a:pt x="2653" y="586"/>
                </a:cubicBezTo>
                <a:cubicBezTo>
                  <a:pt x="2652" y="584"/>
                  <a:pt x="2652" y="584"/>
                  <a:pt x="2652" y="584"/>
                </a:cubicBezTo>
                <a:cubicBezTo>
                  <a:pt x="2652" y="583"/>
                  <a:pt x="2652" y="583"/>
                  <a:pt x="2652" y="583"/>
                </a:cubicBezTo>
                <a:cubicBezTo>
                  <a:pt x="2652" y="582"/>
                  <a:pt x="2652" y="582"/>
                  <a:pt x="2652" y="582"/>
                </a:cubicBezTo>
                <a:cubicBezTo>
                  <a:pt x="2653" y="581"/>
                  <a:pt x="2653" y="581"/>
                  <a:pt x="2653" y="581"/>
                </a:cubicBezTo>
                <a:cubicBezTo>
                  <a:pt x="2653" y="579"/>
                  <a:pt x="2653" y="579"/>
                  <a:pt x="2653" y="579"/>
                </a:cubicBezTo>
                <a:cubicBezTo>
                  <a:pt x="2654" y="578"/>
                  <a:pt x="2654" y="578"/>
                  <a:pt x="2654" y="578"/>
                </a:cubicBezTo>
                <a:cubicBezTo>
                  <a:pt x="2654" y="577"/>
                  <a:pt x="2654" y="577"/>
                  <a:pt x="2654" y="577"/>
                </a:cubicBezTo>
                <a:cubicBezTo>
                  <a:pt x="2658" y="578"/>
                  <a:pt x="2658" y="578"/>
                  <a:pt x="2658" y="578"/>
                </a:cubicBezTo>
                <a:cubicBezTo>
                  <a:pt x="2661" y="578"/>
                  <a:pt x="2661" y="578"/>
                  <a:pt x="2661" y="578"/>
                </a:cubicBezTo>
                <a:cubicBezTo>
                  <a:pt x="2664" y="578"/>
                  <a:pt x="2664" y="578"/>
                  <a:pt x="2664" y="578"/>
                </a:cubicBezTo>
                <a:cubicBezTo>
                  <a:pt x="2665" y="576"/>
                  <a:pt x="2665" y="576"/>
                  <a:pt x="2665" y="576"/>
                </a:cubicBezTo>
                <a:cubicBezTo>
                  <a:pt x="2664" y="575"/>
                  <a:pt x="2664" y="575"/>
                  <a:pt x="2664" y="575"/>
                </a:cubicBezTo>
                <a:cubicBezTo>
                  <a:pt x="2666" y="575"/>
                  <a:pt x="2666" y="575"/>
                  <a:pt x="2666" y="575"/>
                </a:cubicBezTo>
                <a:cubicBezTo>
                  <a:pt x="2666" y="572"/>
                  <a:pt x="2666" y="572"/>
                  <a:pt x="2666" y="572"/>
                </a:cubicBezTo>
                <a:cubicBezTo>
                  <a:pt x="2665" y="572"/>
                  <a:pt x="2665" y="572"/>
                  <a:pt x="2665" y="572"/>
                </a:cubicBezTo>
                <a:cubicBezTo>
                  <a:pt x="2666" y="571"/>
                  <a:pt x="2666" y="571"/>
                  <a:pt x="2666" y="571"/>
                </a:cubicBezTo>
                <a:cubicBezTo>
                  <a:pt x="2667" y="566"/>
                  <a:pt x="2667" y="566"/>
                  <a:pt x="2667" y="566"/>
                </a:cubicBezTo>
                <a:cubicBezTo>
                  <a:pt x="2670" y="564"/>
                  <a:pt x="2670" y="564"/>
                  <a:pt x="2670" y="564"/>
                </a:cubicBezTo>
                <a:cubicBezTo>
                  <a:pt x="2672" y="563"/>
                  <a:pt x="2672" y="563"/>
                  <a:pt x="2672" y="563"/>
                </a:cubicBezTo>
                <a:cubicBezTo>
                  <a:pt x="2674" y="561"/>
                  <a:pt x="2674" y="561"/>
                  <a:pt x="2674" y="561"/>
                </a:cubicBezTo>
                <a:cubicBezTo>
                  <a:pt x="2675" y="560"/>
                  <a:pt x="2675" y="560"/>
                  <a:pt x="2675" y="560"/>
                </a:cubicBezTo>
                <a:cubicBezTo>
                  <a:pt x="2675" y="557"/>
                  <a:pt x="2675" y="557"/>
                  <a:pt x="2675" y="557"/>
                </a:cubicBezTo>
                <a:cubicBezTo>
                  <a:pt x="2677" y="554"/>
                  <a:pt x="2677" y="554"/>
                  <a:pt x="2677" y="554"/>
                </a:cubicBezTo>
                <a:cubicBezTo>
                  <a:pt x="2678" y="552"/>
                  <a:pt x="2678" y="552"/>
                  <a:pt x="2678" y="552"/>
                </a:cubicBezTo>
                <a:cubicBezTo>
                  <a:pt x="2679" y="551"/>
                  <a:pt x="2679" y="551"/>
                  <a:pt x="2679" y="551"/>
                </a:cubicBezTo>
                <a:cubicBezTo>
                  <a:pt x="2680" y="549"/>
                  <a:pt x="2680" y="549"/>
                  <a:pt x="2680" y="549"/>
                </a:cubicBezTo>
                <a:cubicBezTo>
                  <a:pt x="2682" y="549"/>
                  <a:pt x="2682" y="549"/>
                  <a:pt x="2682" y="549"/>
                </a:cubicBezTo>
                <a:cubicBezTo>
                  <a:pt x="2683" y="550"/>
                  <a:pt x="2683" y="550"/>
                  <a:pt x="2683" y="550"/>
                </a:cubicBezTo>
                <a:cubicBezTo>
                  <a:pt x="2685" y="550"/>
                  <a:pt x="2685" y="550"/>
                  <a:pt x="2685" y="550"/>
                </a:cubicBezTo>
                <a:cubicBezTo>
                  <a:pt x="2686" y="548"/>
                  <a:pt x="2686" y="548"/>
                  <a:pt x="2686" y="548"/>
                </a:cubicBezTo>
                <a:cubicBezTo>
                  <a:pt x="2689" y="552"/>
                  <a:pt x="2689" y="552"/>
                  <a:pt x="2689" y="552"/>
                </a:cubicBezTo>
                <a:cubicBezTo>
                  <a:pt x="2693" y="554"/>
                  <a:pt x="2693" y="554"/>
                  <a:pt x="2693" y="554"/>
                </a:cubicBezTo>
                <a:cubicBezTo>
                  <a:pt x="2694" y="556"/>
                  <a:pt x="2694" y="556"/>
                  <a:pt x="2694" y="556"/>
                </a:cubicBezTo>
                <a:cubicBezTo>
                  <a:pt x="2692" y="557"/>
                  <a:pt x="2692" y="557"/>
                  <a:pt x="2692" y="557"/>
                </a:cubicBezTo>
                <a:cubicBezTo>
                  <a:pt x="2692" y="558"/>
                  <a:pt x="2692" y="558"/>
                  <a:pt x="2692" y="558"/>
                </a:cubicBezTo>
                <a:cubicBezTo>
                  <a:pt x="2690" y="561"/>
                  <a:pt x="2690" y="561"/>
                  <a:pt x="2690" y="561"/>
                </a:cubicBezTo>
                <a:cubicBezTo>
                  <a:pt x="2689" y="563"/>
                  <a:pt x="2689" y="563"/>
                  <a:pt x="2689" y="563"/>
                </a:cubicBezTo>
                <a:cubicBezTo>
                  <a:pt x="2688" y="563"/>
                  <a:pt x="2688" y="563"/>
                  <a:pt x="2688" y="563"/>
                </a:cubicBezTo>
                <a:cubicBezTo>
                  <a:pt x="2688" y="564"/>
                  <a:pt x="2688" y="564"/>
                  <a:pt x="2688" y="564"/>
                </a:cubicBezTo>
                <a:cubicBezTo>
                  <a:pt x="2687" y="567"/>
                  <a:pt x="2687" y="567"/>
                  <a:pt x="2687" y="567"/>
                </a:cubicBezTo>
                <a:cubicBezTo>
                  <a:pt x="2690" y="569"/>
                  <a:pt x="2690" y="569"/>
                  <a:pt x="2690" y="569"/>
                </a:cubicBezTo>
                <a:cubicBezTo>
                  <a:pt x="2689" y="570"/>
                  <a:pt x="2689" y="570"/>
                  <a:pt x="2689" y="570"/>
                </a:cubicBezTo>
                <a:cubicBezTo>
                  <a:pt x="2689" y="571"/>
                  <a:pt x="2689" y="571"/>
                  <a:pt x="2689" y="571"/>
                </a:cubicBezTo>
                <a:cubicBezTo>
                  <a:pt x="2689" y="572"/>
                  <a:pt x="2689" y="572"/>
                  <a:pt x="2689" y="572"/>
                </a:cubicBezTo>
                <a:cubicBezTo>
                  <a:pt x="2689" y="573"/>
                  <a:pt x="2689" y="573"/>
                  <a:pt x="2689" y="573"/>
                </a:cubicBezTo>
                <a:cubicBezTo>
                  <a:pt x="2692" y="572"/>
                  <a:pt x="2692" y="572"/>
                  <a:pt x="2692" y="572"/>
                </a:cubicBezTo>
                <a:cubicBezTo>
                  <a:pt x="2694" y="570"/>
                  <a:pt x="2694" y="570"/>
                  <a:pt x="2694" y="570"/>
                </a:cubicBezTo>
                <a:cubicBezTo>
                  <a:pt x="2693" y="572"/>
                  <a:pt x="2693" y="572"/>
                  <a:pt x="2693" y="572"/>
                </a:cubicBezTo>
                <a:cubicBezTo>
                  <a:pt x="2691" y="573"/>
                  <a:pt x="2691" y="573"/>
                  <a:pt x="2691" y="573"/>
                </a:cubicBezTo>
                <a:cubicBezTo>
                  <a:pt x="2691" y="574"/>
                  <a:pt x="2691" y="574"/>
                  <a:pt x="2691" y="574"/>
                </a:cubicBezTo>
                <a:cubicBezTo>
                  <a:pt x="2693" y="575"/>
                  <a:pt x="2693" y="575"/>
                  <a:pt x="2693" y="575"/>
                </a:cubicBezTo>
                <a:cubicBezTo>
                  <a:pt x="2692" y="576"/>
                  <a:pt x="2692" y="576"/>
                  <a:pt x="2692" y="576"/>
                </a:cubicBezTo>
                <a:cubicBezTo>
                  <a:pt x="2692" y="576"/>
                  <a:pt x="2692" y="576"/>
                  <a:pt x="2692" y="576"/>
                </a:cubicBezTo>
                <a:cubicBezTo>
                  <a:pt x="2689" y="576"/>
                  <a:pt x="2689" y="576"/>
                  <a:pt x="2689" y="576"/>
                </a:cubicBezTo>
                <a:cubicBezTo>
                  <a:pt x="2688" y="578"/>
                  <a:pt x="2688" y="578"/>
                  <a:pt x="2688" y="578"/>
                </a:cubicBezTo>
                <a:cubicBezTo>
                  <a:pt x="2687" y="578"/>
                  <a:pt x="2687" y="578"/>
                  <a:pt x="2687" y="578"/>
                </a:cubicBezTo>
                <a:cubicBezTo>
                  <a:pt x="2686" y="579"/>
                  <a:pt x="2686" y="579"/>
                  <a:pt x="2686" y="579"/>
                </a:cubicBezTo>
                <a:cubicBezTo>
                  <a:pt x="2687" y="580"/>
                  <a:pt x="2687" y="580"/>
                  <a:pt x="2687" y="580"/>
                </a:cubicBezTo>
                <a:cubicBezTo>
                  <a:pt x="2688" y="582"/>
                  <a:pt x="2688" y="582"/>
                  <a:pt x="2688" y="582"/>
                </a:cubicBezTo>
                <a:cubicBezTo>
                  <a:pt x="2689" y="582"/>
                  <a:pt x="2689" y="582"/>
                  <a:pt x="2689" y="582"/>
                </a:cubicBezTo>
                <a:cubicBezTo>
                  <a:pt x="2690" y="580"/>
                  <a:pt x="2690" y="580"/>
                  <a:pt x="2690" y="580"/>
                </a:cubicBezTo>
                <a:cubicBezTo>
                  <a:pt x="2691" y="580"/>
                  <a:pt x="2691" y="580"/>
                  <a:pt x="2691" y="580"/>
                </a:cubicBezTo>
                <a:cubicBezTo>
                  <a:pt x="2693" y="578"/>
                  <a:pt x="2693" y="578"/>
                  <a:pt x="2693" y="578"/>
                </a:cubicBezTo>
                <a:cubicBezTo>
                  <a:pt x="2696" y="576"/>
                  <a:pt x="2696" y="576"/>
                  <a:pt x="2696" y="576"/>
                </a:cubicBezTo>
                <a:cubicBezTo>
                  <a:pt x="2696" y="576"/>
                  <a:pt x="2696" y="576"/>
                  <a:pt x="2696" y="576"/>
                </a:cubicBezTo>
                <a:cubicBezTo>
                  <a:pt x="2695" y="574"/>
                  <a:pt x="2695" y="574"/>
                  <a:pt x="2695" y="574"/>
                </a:cubicBezTo>
                <a:cubicBezTo>
                  <a:pt x="2698" y="572"/>
                  <a:pt x="2698" y="572"/>
                  <a:pt x="2698" y="572"/>
                </a:cubicBezTo>
                <a:cubicBezTo>
                  <a:pt x="2702" y="568"/>
                  <a:pt x="2702" y="568"/>
                  <a:pt x="2702" y="568"/>
                </a:cubicBezTo>
                <a:cubicBezTo>
                  <a:pt x="2703" y="569"/>
                  <a:pt x="2703" y="569"/>
                  <a:pt x="2703" y="569"/>
                </a:cubicBezTo>
                <a:cubicBezTo>
                  <a:pt x="2704" y="566"/>
                  <a:pt x="2704" y="566"/>
                  <a:pt x="2704" y="566"/>
                </a:cubicBezTo>
                <a:cubicBezTo>
                  <a:pt x="2706" y="566"/>
                  <a:pt x="2706" y="566"/>
                  <a:pt x="2706" y="566"/>
                </a:cubicBezTo>
                <a:cubicBezTo>
                  <a:pt x="2709" y="565"/>
                  <a:pt x="2709" y="565"/>
                  <a:pt x="2709" y="565"/>
                </a:cubicBezTo>
                <a:cubicBezTo>
                  <a:pt x="2710" y="565"/>
                  <a:pt x="2710" y="565"/>
                  <a:pt x="2710" y="565"/>
                </a:cubicBezTo>
                <a:cubicBezTo>
                  <a:pt x="2711" y="565"/>
                  <a:pt x="2711" y="565"/>
                  <a:pt x="2711" y="565"/>
                </a:cubicBezTo>
                <a:cubicBezTo>
                  <a:pt x="2713" y="565"/>
                  <a:pt x="2713" y="565"/>
                  <a:pt x="2713" y="565"/>
                </a:cubicBezTo>
                <a:cubicBezTo>
                  <a:pt x="2716" y="562"/>
                  <a:pt x="2716" y="562"/>
                  <a:pt x="2716" y="562"/>
                </a:cubicBezTo>
                <a:cubicBezTo>
                  <a:pt x="2717" y="563"/>
                  <a:pt x="2717" y="563"/>
                  <a:pt x="2717" y="563"/>
                </a:cubicBezTo>
                <a:cubicBezTo>
                  <a:pt x="2717" y="563"/>
                  <a:pt x="2717" y="563"/>
                  <a:pt x="2717" y="563"/>
                </a:cubicBezTo>
                <a:cubicBezTo>
                  <a:pt x="2717" y="564"/>
                  <a:pt x="2717" y="564"/>
                  <a:pt x="2717" y="564"/>
                </a:cubicBezTo>
                <a:cubicBezTo>
                  <a:pt x="2718" y="564"/>
                  <a:pt x="2718" y="564"/>
                  <a:pt x="2718" y="564"/>
                </a:cubicBezTo>
                <a:cubicBezTo>
                  <a:pt x="2719" y="567"/>
                  <a:pt x="2719" y="567"/>
                  <a:pt x="2719" y="567"/>
                </a:cubicBezTo>
                <a:cubicBezTo>
                  <a:pt x="2720" y="566"/>
                  <a:pt x="2720" y="566"/>
                  <a:pt x="2720" y="566"/>
                </a:cubicBezTo>
                <a:cubicBezTo>
                  <a:pt x="2720" y="565"/>
                  <a:pt x="2720" y="565"/>
                  <a:pt x="2720" y="565"/>
                </a:cubicBezTo>
                <a:cubicBezTo>
                  <a:pt x="2722" y="566"/>
                  <a:pt x="2722" y="566"/>
                  <a:pt x="2722" y="566"/>
                </a:cubicBezTo>
                <a:cubicBezTo>
                  <a:pt x="2723" y="567"/>
                  <a:pt x="2723" y="567"/>
                  <a:pt x="2723" y="567"/>
                </a:cubicBezTo>
                <a:cubicBezTo>
                  <a:pt x="2727" y="567"/>
                  <a:pt x="2727" y="567"/>
                  <a:pt x="2727" y="567"/>
                </a:cubicBezTo>
                <a:cubicBezTo>
                  <a:pt x="2728" y="566"/>
                  <a:pt x="2728" y="566"/>
                  <a:pt x="2728" y="566"/>
                </a:cubicBezTo>
                <a:cubicBezTo>
                  <a:pt x="2729" y="566"/>
                  <a:pt x="2729" y="566"/>
                  <a:pt x="2729" y="566"/>
                </a:cubicBezTo>
                <a:cubicBezTo>
                  <a:pt x="2728" y="567"/>
                  <a:pt x="2728" y="567"/>
                  <a:pt x="2728" y="567"/>
                </a:cubicBezTo>
                <a:cubicBezTo>
                  <a:pt x="2727" y="568"/>
                  <a:pt x="2727" y="568"/>
                  <a:pt x="2727" y="568"/>
                </a:cubicBezTo>
                <a:cubicBezTo>
                  <a:pt x="2728" y="570"/>
                  <a:pt x="2728" y="570"/>
                  <a:pt x="2728" y="570"/>
                </a:cubicBezTo>
                <a:cubicBezTo>
                  <a:pt x="2726" y="574"/>
                  <a:pt x="2726" y="574"/>
                  <a:pt x="2726" y="574"/>
                </a:cubicBezTo>
                <a:cubicBezTo>
                  <a:pt x="2726" y="579"/>
                  <a:pt x="2726" y="579"/>
                  <a:pt x="2726" y="579"/>
                </a:cubicBezTo>
                <a:cubicBezTo>
                  <a:pt x="2727" y="580"/>
                  <a:pt x="2727" y="580"/>
                  <a:pt x="2727" y="580"/>
                </a:cubicBezTo>
                <a:cubicBezTo>
                  <a:pt x="2730" y="580"/>
                  <a:pt x="2730" y="580"/>
                  <a:pt x="2730" y="580"/>
                </a:cubicBezTo>
                <a:cubicBezTo>
                  <a:pt x="2732" y="579"/>
                  <a:pt x="2732" y="579"/>
                  <a:pt x="2732" y="579"/>
                </a:cubicBezTo>
                <a:cubicBezTo>
                  <a:pt x="2730" y="581"/>
                  <a:pt x="2730" y="581"/>
                  <a:pt x="2730" y="581"/>
                </a:cubicBezTo>
                <a:cubicBezTo>
                  <a:pt x="2728" y="581"/>
                  <a:pt x="2728" y="581"/>
                  <a:pt x="2728" y="581"/>
                </a:cubicBezTo>
                <a:cubicBezTo>
                  <a:pt x="2726" y="584"/>
                  <a:pt x="2726" y="584"/>
                  <a:pt x="2726" y="584"/>
                </a:cubicBezTo>
                <a:cubicBezTo>
                  <a:pt x="2726" y="588"/>
                  <a:pt x="2726" y="588"/>
                  <a:pt x="2726" y="588"/>
                </a:cubicBezTo>
                <a:cubicBezTo>
                  <a:pt x="2726" y="590"/>
                  <a:pt x="2726" y="590"/>
                  <a:pt x="2726" y="590"/>
                </a:cubicBezTo>
                <a:cubicBezTo>
                  <a:pt x="2727" y="590"/>
                  <a:pt x="2727" y="590"/>
                  <a:pt x="2727" y="590"/>
                </a:cubicBezTo>
                <a:cubicBezTo>
                  <a:pt x="2728" y="589"/>
                  <a:pt x="2728" y="589"/>
                  <a:pt x="2728" y="589"/>
                </a:cubicBezTo>
                <a:cubicBezTo>
                  <a:pt x="2730" y="590"/>
                  <a:pt x="2730" y="590"/>
                  <a:pt x="2730" y="590"/>
                </a:cubicBezTo>
                <a:cubicBezTo>
                  <a:pt x="2729" y="593"/>
                  <a:pt x="2729" y="593"/>
                  <a:pt x="2729" y="593"/>
                </a:cubicBezTo>
                <a:cubicBezTo>
                  <a:pt x="2729" y="594"/>
                  <a:pt x="2729" y="594"/>
                  <a:pt x="2729" y="594"/>
                </a:cubicBezTo>
                <a:cubicBezTo>
                  <a:pt x="2732" y="593"/>
                  <a:pt x="2732" y="593"/>
                  <a:pt x="2732" y="593"/>
                </a:cubicBezTo>
                <a:cubicBezTo>
                  <a:pt x="2733" y="593"/>
                  <a:pt x="2733" y="593"/>
                  <a:pt x="2733" y="593"/>
                </a:cubicBezTo>
                <a:cubicBezTo>
                  <a:pt x="2735" y="591"/>
                  <a:pt x="2735" y="591"/>
                  <a:pt x="2735" y="591"/>
                </a:cubicBezTo>
                <a:cubicBezTo>
                  <a:pt x="2734" y="590"/>
                  <a:pt x="2734" y="590"/>
                  <a:pt x="2734" y="590"/>
                </a:cubicBezTo>
                <a:cubicBezTo>
                  <a:pt x="2735" y="589"/>
                  <a:pt x="2735" y="589"/>
                  <a:pt x="2735" y="589"/>
                </a:cubicBezTo>
                <a:cubicBezTo>
                  <a:pt x="2737" y="592"/>
                  <a:pt x="2737" y="592"/>
                  <a:pt x="2737" y="592"/>
                </a:cubicBezTo>
                <a:cubicBezTo>
                  <a:pt x="2738" y="592"/>
                  <a:pt x="2738" y="592"/>
                  <a:pt x="2738" y="592"/>
                </a:cubicBezTo>
                <a:cubicBezTo>
                  <a:pt x="2739" y="591"/>
                  <a:pt x="2739" y="591"/>
                  <a:pt x="2739" y="591"/>
                </a:cubicBezTo>
                <a:cubicBezTo>
                  <a:pt x="2742" y="591"/>
                  <a:pt x="2742" y="591"/>
                  <a:pt x="2742" y="591"/>
                </a:cubicBezTo>
                <a:cubicBezTo>
                  <a:pt x="2741" y="592"/>
                  <a:pt x="2741" y="592"/>
                  <a:pt x="2741" y="592"/>
                </a:cubicBezTo>
                <a:cubicBezTo>
                  <a:pt x="2745" y="595"/>
                  <a:pt x="2745" y="595"/>
                  <a:pt x="2745" y="595"/>
                </a:cubicBezTo>
                <a:cubicBezTo>
                  <a:pt x="2748" y="599"/>
                  <a:pt x="2748" y="599"/>
                  <a:pt x="2748" y="599"/>
                </a:cubicBezTo>
                <a:cubicBezTo>
                  <a:pt x="2749" y="599"/>
                  <a:pt x="2749" y="599"/>
                  <a:pt x="2749" y="599"/>
                </a:cubicBezTo>
                <a:cubicBezTo>
                  <a:pt x="2748" y="600"/>
                  <a:pt x="2748" y="600"/>
                  <a:pt x="2748" y="600"/>
                </a:cubicBezTo>
                <a:cubicBezTo>
                  <a:pt x="2750" y="602"/>
                  <a:pt x="2750" y="602"/>
                  <a:pt x="2750" y="602"/>
                </a:cubicBezTo>
                <a:cubicBezTo>
                  <a:pt x="2751" y="604"/>
                  <a:pt x="2751" y="604"/>
                  <a:pt x="2751" y="604"/>
                </a:cubicBezTo>
                <a:cubicBezTo>
                  <a:pt x="2747" y="603"/>
                  <a:pt x="2747" y="603"/>
                  <a:pt x="2747" y="603"/>
                </a:cubicBezTo>
                <a:cubicBezTo>
                  <a:pt x="2747" y="602"/>
                  <a:pt x="2747" y="602"/>
                  <a:pt x="2747" y="602"/>
                </a:cubicBezTo>
                <a:cubicBezTo>
                  <a:pt x="2746" y="603"/>
                  <a:pt x="2746" y="603"/>
                  <a:pt x="2746" y="603"/>
                </a:cubicBezTo>
                <a:cubicBezTo>
                  <a:pt x="2744" y="603"/>
                  <a:pt x="2744" y="603"/>
                  <a:pt x="2744" y="603"/>
                </a:cubicBezTo>
                <a:cubicBezTo>
                  <a:pt x="2742" y="606"/>
                  <a:pt x="2742" y="606"/>
                  <a:pt x="2742" y="606"/>
                </a:cubicBezTo>
                <a:cubicBezTo>
                  <a:pt x="2747" y="608"/>
                  <a:pt x="2747" y="608"/>
                  <a:pt x="2747" y="608"/>
                </a:cubicBezTo>
                <a:cubicBezTo>
                  <a:pt x="2748" y="608"/>
                  <a:pt x="2748" y="608"/>
                  <a:pt x="2748" y="608"/>
                </a:cubicBezTo>
                <a:cubicBezTo>
                  <a:pt x="2749" y="610"/>
                  <a:pt x="2749" y="610"/>
                  <a:pt x="2749" y="610"/>
                </a:cubicBezTo>
                <a:cubicBezTo>
                  <a:pt x="2749" y="614"/>
                  <a:pt x="2749" y="614"/>
                  <a:pt x="2749" y="614"/>
                </a:cubicBezTo>
                <a:cubicBezTo>
                  <a:pt x="2750" y="615"/>
                  <a:pt x="2750" y="615"/>
                  <a:pt x="2750" y="615"/>
                </a:cubicBezTo>
                <a:cubicBezTo>
                  <a:pt x="2751" y="614"/>
                  <a:pt x="2751" y="614"/>
                  <a:pt x="2751" y="614"/>
                </a:cubicBezTo>
                <a:cubicBezTo>
                  <a:pt x="2753" y="618"/>
                  <a:pt x="2753" y="618"/>
                  <a:pt x="2753" y="618"/>
                </a:cubicBezTo>
                <a:cubicBezTo>
                  <a:pt x="2749" y="620"/>
                  <a:pt x="2749" y="620"/>
                  <a:pt x="2749" y="620"/>
                </a:cubicBezTo>
                <a:cubicBezTo>
                  <a:pt x="2749" y="621"/>
                  <a:pt x="2749" y="621"/>
                  <a:pt x="2749" y="621"/>
                </a:cubicBezTo>
                <a:cubicBezTo>
                  <a:pt x="2751" y="622"/>
                  <a:pt x="2751" y="622"/>
                  <a:pt x="2751" y="622"/>
                </a:cubicBezTo>
                <a:cubicBezTo>
                  <a:pt x="2751" y="624"/>
                  <a:pt x="2751" y="624"/>
                  <a:pt x="2751" y="624"/>
                </a:cubicBezTo>
                <a:cubicBezTo>
                  <a:pt x="2750" y="625"/>
                  <a:pt x="2750" y="625"/>
                  <a:pt x="2750" y="625"/>
                </a:cubicBezTo>
                <a:cubicBezTo>
                  <a:pt x="2750" y="626"/>
                  <a:pt x="2750" y="626"/>
                  <a:pt x="2750" y="626"/>
                </a:cubicBezTo>
                <a:cubicBezTo>
                  <a:pt x="2751" y="628"/>
                  <a:pt x="2751" y="628"/>
                  <a:pt x="2751" y="628"/>
                </a:cubicBezTo>
                <a:cubicBezTo>
                  <a:pt x="2749" y="628"/>
                  <a:pt x="2749" y="628"/>
                  <a:pt x="2749" y="628"/>
                </a:cubicBezTo>
                <a:cubicBezTo>
                  <a:pt x="2752" y="633"/>
                  <a:pt x="2752" y="633"/>
                  <a:pt x="2752" y="633"/>
                </a:cubicBezTo>
                <a:cubicBezTo>
                  <a:pt x="2753" y="633"/>
                  <a:pt x="2753" y="633"/>
                  <a:pt x="2753" y="633"/>
                </a:cubicBezTo>
                <a:cubicBezTo>
                  <a:pt x="2754" y="636"/>
                  <a:pt x="2754" y="636"/>
                  <a:pt x="2754" y="636"/>
                </a:cubicBezTo>
                <a:cubicBezTo>
                  <a:pt x="2754" y="636"/>
                  <a:pt x="2754" y="636"/>
                  <a:pt x="2754" y="636"/>
                </a:cubicBezTo>
                <a:cubicBezTo>
                  <a:pt x="2754" y="638"/>
                  <a:pt x="2754" y="638"/>
                  <a:pt x="2754" y="638"/>
                </a:cubicBezTo>
                <a:cubicBezTo>
                  <a:pt x="2756" y="637"/>
                  <a:pt x="2756" y="637"/>
                  <a:pt x="2756" y="637"/>
                </a:cubicBezTo>
                <a:cubicBezTo>
                  <a:pt x="2756" y="634"/>
                  <a:pt x="2756" y="634"/>
                  <a:pt x="2756" y="634"/>
                </a:cubicBezTo>
                <a:cubicBezTo>
                  <a:pt x="2757" y="636"/>
                  <a:pt x="2757" y="636"/>
                  <a:pt x="2757" y="636"/>
                </a:cubicBezTo>
                <a:cubicBezTo>
                  <a:pt x="2758" y="633"/>
                  <a:pt x="2758" y="633"/>
                  <a:pt x="2758" y="633"/>
                </a:cubicBezTo>
                <a:cubicBezTo>
                  <a:pt x="2763" y="630"/>
                  <a:pt x="2763" y="630"/>
                  <a:pt x="2763" y="630"/>
                </a:cubicBezTo>
                <a:cubicBezTo>
                  <a:pt x="2765" y="629"/>
                  <a:pt x="2765" y="629"/>
                  <a:pt x="2765" y="629"/>
                </a:cubicBezTo>
                <a:cubicBezTo>
                  <a:pt x="2765" y="630"/>
                  <a:pt x="2765" y="630"/>
                  <a:pt x="2765" y="630"/>
                </a:cubicBezTo>
                <a:cubicBezTo>
                  <a:pt x="2766" y="629"/>
                  <a:pt x="2766" y="629"/>
                  <a:pt x="2766" y="629"/>
                </a:cubicBezTo>
                <a:cubicBezTo>
                  <a:pt x="2767" y="629"/>
                  <a:pt x="2767" y="629"/>
                  <a:pt x="2767" y="629"/>
                </a:cubicBezTo>
                <a:cubicBezTo>
                  <a:pt x="2768" y="631"/>
                  <a:pt x="2768" y="631"/>
                  <a:pt x="2768" y="631"/>
                </a:cubicBezTo>
                <a:cubicBezTo>
                  <a:pt x="2770" y="630"/>
                  <a:pt x="2770" y="630"/>
                  <a:pt x="2770" y="630"/>
                </a:cubicBezTo>
                <a:cubicBezTo>
                  <a:pt x="2771" y="631"/>
                  <a:pt x="2771" y="631"/>
                  <a:pt x="2771" y="631"/>
                </a:cubicBezTo>
                <a:cubicBezTo>
                  <a:pt x="2772" y="630"/>
                  <a:pt x="2772" y="630"/>
                  <a:pt x="2772" y="630"/>
                </a:cubicBezTo>
                <a:cubicBezTo>
                  <a:pt x="2771" y="629"/>
                  <a:pt x="2771" y="629"/>
                  <a:pt x="2771" y="629"/>
                </a:cubicBezTo>
                <a:cubicBezTo>
                  <a:pt x="2774" y="627"/>
                  <a:pt x="2774" y="627"/>
                  <a:pt x="2774" y="627"/>
                </a:cubicBezTo>
                <a:cubicBezTo>
                  <a:pt x="2776" y="627"/>
                  <a:pt x="2776" y="627"/>
                  <a:pt x="2776" y="627"/>
                </a:cubicBezTo>
                <a:cubicBezTo>
                  <a:pt x="2779" y="624"/>
                  <a:pt x="2779" y="624"/>
                  <a:pt x="2779" y="624"/>
                </a:cubicBezTo>
                <a:cubicBezTo>
                  <a:pt x="2778" y="623"/>
                  <a:pt x="2778" y="623"/>
                  <a:pt x="2778" y="623"/>
                </a:cubicBezTo>
                <a:cubicBezTo>
                  <a:pt x="2780" y="622"/>
                  <a:pt x="2780" y="622"/>
                  <a:pt x="2780" y="622"/>
                </a:cubicBezTo>
                <a:cubicBezTo>
                  <a:pt x="2779" y="614"/>
                  <a:pt x="2779" y="614"/>
                  <a:pt x="2779" y="614"/>
                </a:cubicBezTo>
                <a:cubicBezTo>
                  <a:pt x="2778" y="614"/>
                  <a:pt x="2778" y="614"/>
                  <a:pt x="2778" y="614"/>
                </a:cubicBezTo>
                <a:cubicBezTo>
                  <a:pt x="2778" y="615"/>
                  <a:pt x="2778" y="615"/>
                  <a:pt x="2778" y="615"/>
                </a:cubicBezTo>
                <a:cubicBezTo>
                  <a:pt x="2778" y="612"/>
                  <a:pt x="2778" y="612"/>
                  <a:pt x="2778" y="612"/>
                </a:cubicBezTo>
                <a:cubicBezTo>
                  <a:pt x="2776" y="605"/>
                  <a:pt x="2776" y="605"/>
                  <a:pt x="2776" y="605"/>
                </a:cubicBezTo>
                <a:cubicBezTo>
                  <a:pt x="2775" y="603"/>
                  <a:pt x="2775" y="603"/>
                  <a:pt x="2775" y="603"/>
                </a:cubicBezTo>
                <a:cubicBezTo>
                  <a:pt x="2775" y="599"/>
                  <a:pt x="2775" y="599"/>
                  <a:pt x="2775" y="599"/>
                </a:cubicBezTo>
                <a:cubicBezTo>
                  <a:pt x="2769" y="591"/>
                  <a:pt x="2769" y="591"/>
                  <a:pt x="2769" y="591"/>
                </a:cubicBezTo>
                <a:cubicBezTo>
                  <a:pt x="2763" y="586"/>
                  <a:pt x="2763" y="586"/>
                  <a:pt x="2763" y="586"/>
                </a:cubicBezTo>
                <a:cubicBezTo>
                  <a:pt x="2759" y="579"/>
                  <a:pt x="2759" y="579"/>
                  <a:pt x="2759" y="579"/>
                </a:cubicBezTo>
                <a:cubicBezTo>
                  <a:pt x="2758" y="577"/>
                  <a:pt x="2758" y="577"/>
                  <a:pt x="2758" y="577"/>
                </a:cubicBezTo>
                <a:cubicBezTo>
                  <a:pt x="2751" y="572"/>
                  <a:pt x="2751" y="572"/>
                  <a:pt x="2751" y="572"/>
                </a:cubicBezTo>
                <a:cubicBezTo>
                  <a:pt x="2750" y="571"/>
                  <a:pt x="2750" y="571"/>
                  <a:pt x="2750" y="571"/>
                </a:cubicBezTo>
                <a:cubicBezTo>
                  <a:pt x="2746" y="570"/>
                  <a:pt x="2746" y="570"/>
                  <a:pt x="2746" y="570"/>
                </a:cubicBezTo>
                <a:cubicBezTo>
                  <a:pt x="2745" y="567"/>
                  <a:pt x="2745" y="567"/>
                  <a:pt x="2745" y="567"/>
                </a:cubicBezTo>
                <a:cubicBezTo>
                  <a:pt x="2746" y="566"/>
                  <a:pt x="2746" y="566"/>
                  <a:pt x="2746" y="566"/>
                </a:cubicBezTo>
                <a:cubicBezTo>
                  <a:pt x="2746" y="564"/>
                  <a:pt x="2746" y="564"/>
                  <a:pt x="2746" y="564"/>
                </a:cubicBezTo>
                <a:cubicBezTo>
                  <a:pt x="2746" y="562"/>
                  <a:pt x="2746" y="562"/>
                  <a:pt x="2746" y="562"/>
                </a:cubicBezTo>
                <a:cubicBezTo>
                  <a:pt x="2748" y="560"/>
                  <a:pt x="2748" y="560"/>
                  <a:pt x="2748" y="560"/>
                </a:cubicBezTo>
                <a:cubicBezTo>
                  <a:pt x="2749" y="558"/>
                  <a:pt x="2749" y="558"/>
                  <a:pt x="2749" y="558"/>
                </a:cubicBezTo>
                <a:cubicBezTo>
                  <a:pt x="2751" y="556"/>
                  <a:pt x="2751" y="556"/>
                  <a:pt x="2751" y="556"/>
                </a:cubicBezTo>
                <a:cubicBezTo>
                  <a:pt x="2753" y="556"/>
                  <a:pt x="2753" y="556"/>
                  <a:pt x="2753" y="556"/>
                </a:cubicBezTo>
                <a:cubicBezTo>
                  <a:pt x="2754" y="555"/>
                  <a:pt x="2754" y="555"/>
                  <a:pt x="2754" y="555"/>
                </a:cubicBezTo>
                <a:cubicBezTo>
                  <a:pt x="2755" y="554"/>
                  <a:pt x="2755" y="554"/>
                  <a:pt x="2755" y="554"/>
                </a:cubicBezTo>
                <a:cubicBezTo>
                  <a:pt x="2755" y="552"/>
                  <a:pt x="2755" y="552"/>
                  <a:pt x="2755" y="552"/>
                </a:cubicBezTo>
                <a:cubicBezTo>
                  <a:pt x="2760" y="547"/>
                  <a:pt x="2760" y="547"/>
                  <a:pt x="2760" y="547"/>
                </a:cubicBezTo>
                <a:cubicBezTo>
                  <a:pt x="2759" y="546"/>
                  <a:pt x="2759" y="546"/>
                  <a:pt x="2759" y="546"/>
                </a:cubicBezTo>
                <a:cubicBezTo>
                  <a:pt x="2762" y="544"/>
                  <a:pt x="2762" y="544"/>
                  <a:pt x="2762" y="544"/>
                </a:cubicBezTo>
                <a:cubicBezTo>
                  <a:pt x="2763" y="542"/>
                  <a:pt x="2763" y="542"/>
                  <a:pt x="2763" y="542"/>
                </a:cubicBezTo>
                <a:cubicBezTo>
                  <a:pt x="2761" y="541"/>
                  <a:pt x="2761" y="541"/>
                  <a:pt x="2761" y="541"/>
                </a:cubicBezTo>
                <a:cubicBezTo>
                  <a:pt x="2761" y="535"/>
                  <a:pt x="2761" y="535"/>
                  <a:pt x="2761" y="535"/>
                </a:cubicBezTo>
                <a:cubicBezTo>
                  <a:pt x="2759" y="534"/>
                  <a:pt x="2759" y="534"/>
                  <a:pt x="2759" y="534"/>
                </a:cubicBezTo>
                <a:cubicBezTo>
                  <a:pt x="2759" y="531"/>
                  <a:pt x="2759" y="531"/>
                  <a:pt x="2759" y="531"/>
                </a:cubicBezTo>
                <a:cubicBezTo>
                  <a:pt x="2760" y="526"/>
                  <a:pt x="2760" y="526"/>
                  <a:pt x="2760" y="526"/>
                </a:cubicBezTo>
                <a:cubicBezTo>
                  <a:pt x="2760" y="523"/>
                  <a:pt x="2760" y="523"/>
                  <a:pt x="2760" y="523"/>
                </a:cubicBezTo>
                <a:cubicBezTo>
                  <a:pt x="2761" y="524"/>
                  <a:pt x="2761" y="524"/>
                  <a:pt x="2761" y="524"/>
                </a:cubicBezTo>
                <a:cubicBezTo>
                  <a:pt x="2765" y="520"/>
                  <a:pt x="2765" y="520"/>
                  <a:pt x="2765" y="520"/>
                </a:cubicBezTo>
                <a:cubicBezTo>
                  <a:pt x="2765" y="520"/>
                  <a:pt x="2765" y="520"/>
                  <a:pt x="2765" y="520"/>
                </a:cubicBezTo>
                <a:cubicBezTo>
                  <a:pt x="2765" y="520"/>
                  <a:pt x="2765" y="520"/>
                  <a:pt x="2765" y="520"/>
                </a:cubicBezTo>
                <a:cubicBezTo>
                  <a:pt x="2766" y="520"/>
                  <a:pt x="2766" y="520"/>
                  <a:pt x="2766" y="520"/>
                </a:cubicBezTo>
                <a:cubicBezTo>
                  <a:pt x="2766" y="517"/>
                  <a:pt x="2766" y="517"/>
                  <a:pt x="2766" y="517"/>
                </a:cubicBezTo>
                <a:cubicBezTo>
                  <a:pt x="2769" y="516"/>
                  <a:pt x="2769" y="516"/>
                  <a:pt x="2769" y="516"/>
                </a:cubicBezTo>
                <a:cubicBezTo>
                  <a:pt x="2770" y="517"/>
                  <a:pt x="2770" y="517"/>
                  <a:pt x="2770" y="517"/>
                </a:cubicBezTo>
                <a:cubicBezTo>
                  <a:pt x="2771" y="514"/>
                  <a:pt x="2771" y="514"/>
                  <a:pt x="2771" y="514"/>
                </a:cubicBezTo>
                <a:cubicBezTo>
                  <a:pt x="2772" y="513"/>
                  <a:pt x="2772" y="513"/>
                  <a:pt x="2772" y="513"/>
                </a:cubicBezTo>
                <a:cubicBezTo>
                  <a:pt x="2772" y="509"/>
                  <a:pt x="2772" y="509"/>
                  <a:pt x="2772" y="509"/>
                </a:cubicBezTo>
                <a:cubicBezTo>
                  <a:pt x="2774" y="508"/>
                  <a:pt x="2774" y="508"/>
                  <a:pt x="2774" y="508"/>
                </a:cubicBezTo>
                <a:cubicBezTo>
                  <a:pt x="2774" y="506"/>
                  <a:pt x="2774" y="506"/>
                  <a:pt x="2774" y="506"/>
                </a:cubicBezTo>
                <a:cubicBezTo>
                  <a:pt x="2774" y="505"/>
                  <a:pt x="2774" y="505"/>
                  <a:pt x="2774" y="505"/>
                </a:cubicBezTo>
                <a:cubicBezTo>
                  <a:pt x="2777" y="506"/>
                  <a:pt x="2777" y="506"/>
                  <a:pt x="2777" y="506"/>
                </a:cubicBezTo>
                <a:cubicBezTo>
                  <a:pt x="2779" y="505"/>
                  <a:pt x="2779" y="505"/>
                  <a:pt x="2779" y="505"/>
                </a:cubicBezTo>
                <a:cubicBezTo>
                  <a:pt x="2780" y="506"/>
                  <a:pt x="2780" y="506"/>
                  <a:pt x="2780" y="506"/>
                </a:cubicBezTo>
                <a:cubicBezTo>
                  <a:pt x="2780" y="510"/>
                  <a:pt x="2780" y="510"/>
                  <a:pt x="2780" y="510"/>
                </a:cubicBezTo>
                <a:cubicBezTo>
                  <a:pt x="2784" y="511"/>
                  <a:pt x="2784" y="511"/>
                  <a:pt x="2784" y="511"/>
                </a:cubicBezTo>
                <a:cubicBezTo>
                  <a:pt x="2787" y="513"/>
                  <a:pt x="2787" y="513"/>
                  <a:pt x="2787" y="513"/>
                </a:cubicBezTo>
                <a:cubicBezTo>
                  <a:pt x="2788" y="512"/>
                  <a:pt x="2788" y="512"/>
                  <a:pt x="2788" y="512"/>
                </a:cubicBezTo>
                <a:cubicBezTo>
                  <a:pt x="2789" y="513"/>
                  <a:pt x="2789" y="513"/>
                  <a:pt x="2789" y="513"/>
                </a:cubicBezTo>
                <a:cubicBezTo>
                  <a:pt x="2791" y="511"/>
                  <a:pt x="2791" y="511"/>
                  <a:pt x="2791" y="511"/>
                </a:cubicBezTo>
                <a:cubicBezTo>
                  <a:pt x="2794" y="510"/>
                  <a:pt x="2794" y="510"/>
                  <a:pt x="2794" y="510"/>
                </a:cubicBezTo>
                <a:cubicBezTo>
                  <a:pt x="2795" y="509"/>
                  <a:pt x="2795" y="509"/>
                  <a:pt x="2795" y="509"/>
                </a:cubicBezTo>
                <a:cubicBezTo>
                  <a:pt x="2796" y="509"/>
                  <a:pt x="2796" y="509"/>
                  <a:pt x="2796" y="509"/>
                </a:cubicBezTo>
                <a:cubicBezTo>
                  <a:pt x="2798" y="506"/>
                  <a:pt x="2798" y="506"/>
                  <a:pt x="2798" y="506"/>
                </a:cubicBezTo>
                <a:cubicBezTo>
                  <a:pt x="2801" y="502"/>
                  <a:pt x="2801" y="502"/>
                  <a:pt x="2801" y="502"/>
                </a:cubicBezTo>
                <a:cubicBezTo>
                  <a:pt x="2800" y="501"/>
                  <a:pt x="2800" y="501"/>
                  <a:pt x="2800" y="501"/>
                </a:cubicBezTo>
                <a:cubicBezTo>
                  <a:pt x="2803" y="500"/>
                  <a:pt x="2803" y="500"/>
                  <a:pt x="2803" y="500"/>
                </a:cubicBezTo>
                <a:cubicBezTo>
                  <a:pt x="2803" y="497"/>
                  <a:pt x="2803" y="497"/>
                  <a:pt x="2803" y="497"/>
                </a:cubicBezTo>
                <a:cubicBezTo>
                  <a:pt x="2802" y="495"/>
                  <a:pt x="2802" y="495"/>
                  <a:pt x="2802" y="495"/>
                </a:cubicBezTo>
                <a:cubicBezTo>
                  <a:pt x="2803" y="496"/>
                  <a:pt x="2803" y="496"/>
                  <a:pt x="2803" y="496"/>
                </a:cubicBezTo>
                <a:cubicBezTo>
                  <a:pt x="2804" y="496"/>
                  <a:pt x="2804" y="496"/>
                  <a:pt x="2804" y="496"/>
                </a:cubicBezTo>
                <a:cubicBezTo>
                  <a:pt x="2806" y="493"/>
                  <a:pt x="2806" y="493"/>
                  <a:pt x="2806" y="493"/>
                </a:cubicBezTo>
                <a:cubicBezTo>
                  <a:pt x="2805" y="491"/>
                  <a:pt x="2805" y="491"/>
                  <a:pt x="2805" y="491"/>
                </a:cubicBezTo>
                <a:cubicBezTo>
                  <a:pt x="2806" y="491"/>
                  <a:pt x="2806" y="491"/>
                  <a:pt x="2806" y="491"/>
                </a:cubicBezTo>
                <a:cubicBezTo>
                  <a:pt x="2806" y="488"/>
                  <a:pt x="2806" y="488"/>
                  <a:pt x="2806" y="488"/>
                </a:cubicBezTo>
                <a:cubicBezTo>
                  <a:pt x="2808" y="487"/>
                  <a:pt x="2808" y="487"/>
                  <a:pt x="2808" y="487"/>
                </a:cubicBezTo>
                <a:cubicBezTo>
                  <a:pt x="2808" y="484"/>
                  <a:pt x="2808" y="484"/>
                  <a:pt x="2808" y="484"/>
                </a:cubicBezTo>
                <a:cubicBezTo>
                  <a:pt x="2810" y="483"/>
                  <a:pt x="2810" y="483"/>
                  <a:pt x="2810" y="483"/>
                </a:cubicBezTo>
                <a:cubicBezTo>
                  <a:pt x="2811" y="482"/>
                  <a:pt x="2811" y="482"/>
                  <a:pt x="2811" y="482"/>
                </a:cubicBezTo>
                <a:cubicBezTo>
                  <a:pt x="2810" y="481"/>
                  <a:pt x="2810" y="481"/>
                  <a:pt x="2810" y="481"/>
                </a:cubicBezTo>
                <a:cubicBezTo>
                  <a:pt x="2810" y="479"/>
                  <a:pt x="2810" y="479"/>
                  <a:pt x="2810" y="479"/>
                </a:cubicBezTo>
                <a:cubicBezTo>
                  <a:pt x="2812" y="478"/>
                  <a:pt x="2812" y="478"/>
                  <a:pt x="2812" y="478"/>
                </a:cubicBezTo>
                <a:cubicBezTo>
                  <a:pt x="2813" y="469"/>
                  <a:pt x="2813" y="469"/>
                  <a:pt x="2813" y="469"/>
                </a:cubicBezTo>
                <a:cubicBezTo>
                  <a:pt x="2816" y="466"/>
                  <a:pt x="2816" y="466"/>
                  <a:pt x="2816" y="466"/>
                </a:cubicBezTo>
                <a:cubicBezTo>
                  <a:pt x="2816" y="465"/>
                  <a:pt x="2816" y="465"/>
                  <a:pt x="2816" y="465"/>
                </a:cubicBezTo>
                <a:cubicBezTo>
                  <a:pt x="2818" y="463"/>
                  <a:pt x="2818" y="463"/>
                  <a:pt x="2818" y="463"/>
                </a:cubicBezTo>
                <a:cubicBezTo>
                  <a:pt x="2818" y="460"/>
                  <a:pt x="2818" y="460"/>
                  <a:pt x="2818" y="460"/>
                </a:cubicBezTo>
                <a:cubicBezTo>
                  <a:pt x="2821" y="457"/>
                  <a:pt x="2821" y="457"/>
                  <a:pt x="2821" y="457"/>
                </a:cubicBezTo>
                <a:cubicBezTo>
                  <a:pt x="2821" y="455"/>
                  <a:pt x="2821" y="455"/>
                  <a:pt x="2821" y="455"/>
                </a:cubicBezTo>
                <a:cubicBezTo>
                  <a:pt x="2820" y="455"/>
                  <a:pt x="2820" y="455"/>
                  <a:pt x="2820" y="455"/>
                </a:cubicBezTo>
                <a:cubicBezTo>
                  <a:pt x="2819" y="452"/>
                  <a:pt x="2819" y="452"/>
                  <a:pt x="2819" y="452"/>
                </a:cubicBezTo>
                <a:cubicBezTo>
                  <a:pt x="2821" y="450"/>
                  <a:pt x="2821" y="450"/>
                  <a:pt x="2821" y="450"/>
                </a:cubicBezTo>
                <a:cubicBezTo>
                  <a:pt x="2820" y="446"/>
                  <a:pt x="2820" y="446"/>
                  <a:pt x="2820" y="446"/>
                </a:cubicBezTo>
                <a:cubicBezTo>
                  <a:pt x="2822" y="444"/>
                  <a:pt x="2822" y="444"/>
                  <a:pt x="2822" y="444"/>
                </a:cubicBezTo>
                <a:cubicBezTo>
                  <a:pt x="2822" y="442"/>
                  <a:pt x="2822" y="442"/>
                  <a:pt x="2822" y="442"/>
                </a:cubicBezTo>
                <a:cubicBezTo>
                  <a:pt x="2821" y="442"/>
                  <a:pt x="2821" y="442"/>
                  <a:pt x="2821" y="442"/>
                </a:cubicBezTo>
                <a:cubicBezTo>
                  <a:pt x="2822" y="439"/>
                  <a:pt x="2822" y="439"/>
                  <a:pt x="2822" y="439"/>
                </a:cubicBezTo>
                <a:cubicBezTo>
                  <a:pt x="2822" y="436"/>
                  <a:pt x="2822" y="436"/>
                  <a:pt x="2822" y="436"/>
                </a:cubicBezTo>
                <a:cubicBezTo>
                  <a:pt x="2824" y="434"/>
                  <a:pt x="2824" y="434"/>
                  <a:pt x="2824" y="434"/>
                </a:cubicBezTo>
                <a:cubicBezTo>
                  <a:pt x="2824" y="431"/>
                  <a:pt x="2824" y="431"/>
                  <a:pt x="2824" y="431"/>
                </a:cubicBezTo>
                <a:cubicBezTo>
                  <a:pt x="2824" y="431"/>
                  <a:pt x="2824" y="431"/>
                  <a:pt x="2824" y="431"/>
                </a:cubicBezTo>
                <a:cubicBezTo>
                  <a:pt x="2824" y="428"/>
                  <a:pt x="2824" y="428"/>
                  <a:pt x="2824" y="428"/>
                </a:cubicBezTo>
                <a:cubicBezTo>
                  <a:pt x="2825" y="424"/>
                  <a:pt x="2825" y="424"/>
                  <a:pt x="2825" y="424"/>
                </a:cubicBezTo>
                <a:cubicBezTo>
                  <a:pt x="2825" y="421"/>
                  <a:pt x="2825" y="421"/>
                  <a:pt x="2825" y="421"/>
                </a:cubicBezTo>
                <a:cubicBezTo>
                  <a:pt x="2828" y="418"/>
                  <a:pt x="2828" y="418"/>
                  <a:pt x="2828" y="418"/>
                </a:cubicBezTo>
                <a:cubicBezTo>
                  <a:pt x="2828" y="416"/>
                  <a:pt x="2828" y="416"/>
                  <a:pt x="2828" y="416"/>
                </a:cubicBezTo>
                <a:cubicBezTo>
                  <a:pt x="2827" y="414"/>
                  <a:pt x="2827" y="414"/>
                  <a:pt x="2827" y="414"/>
                </a:cubicBezTo>
                <a:cubicBezTo>
                  <a:pt x="2827" y="411"/>
                  <a:pt x="2827" y="411"/>
                  <a:pt x="2827" y="411"/>
                </a:cubicBezTo>
                <a:cubicBezTo>
                  <a:pt x="2827" y="410"/>
                  <a:pt x="2827" y="410"/>
                  <a:pt x="2827" y="410"/>
                </a:cubicBezTo>
                <a:cubicBezTo>
                  <a:pt x="2827" y="408"/>
                  <a:pt x="2827" y="408"/>
                  <a:pt x="2827" y="408"/>
                </a:cubicBezTo>
                <a:cubicBezTo>
                  <a:pt x="2826" y="408"/>
                  <a:pt x="2826" y="408"/>
                  <a:pt x="2826" y="408"/>
                </a:cubicBezTo>
                <a:cubicBezTo>
                  <a:pt x="2825" y="403"/>
                  <a:pt x="2825" y="403"/>
                  <a:pt x="2825" y="403"/>
                </a:cubicBezTo>
                <a:cubicBezTo>
                  <a:pt x="2825" y="402"/>
                  <a:pt x="2825" y="402"/>
                  <a:pt x="2825" y="402"/>
                </a:cubicBezTo>
                <a:cubicBezTo>
                  <a:pt x="2825" y="400"/>
                  <a:pt x="2825" y="400"/>
                  <a:pt x="2825" y="400"/>
                </a:cubicBezTo>
                <a:cubicBezTo>
                  <a:pt x="2825" y="396"/>
                  <a:pt x="2825" y="396"/>
                  <a:pt x="2825" y="396"/>
                </a:cubicBezTo>
                <a:cubicBezTo>
                  <a:pt x="2822" y="393"/>
                  <a:pt x="2822" y="393"/>
                  <a:pt x="2822" y="393"/>
                </a:cubicBezTo>
                <a:cubicBezTo>
                  <a:pt x="2821" y="393"/>
                  <a:pt x="2821" y="393"/>
                  <a:pt x="2821" y="393"/>
                </a:cubicBezTo>
                <a:cubicBezTo>
                  <a:pt x="2820" y="391"/>
                  <a:pt x="2820" y="391"/>
                  <a:pt x="2820" y="391"/>
                </a:cubicBezTo>
                <a:cubicBezTo>
                  <a:pt x="2821" y="390"/>
                  <a:pt x="2821" y="390"/>
                  <a:pt x="2821" y="390"/>
                </a:cubicBezTo>
                <a:cubicBezTo>
                  <a:pt x="2823" y="388"/>
                  <a:pt x="2823" y="388"/>
                  <a:pt x="2823" y="388"/>
                </a:cubicBezTo>
                <a:cubicBezTo>
                  <a:pt x="2822" y="387"/>
                  <a:pt x="2822" y="387"/>
                  <a:pt x="2822" y="387"/>
                </a:cubicBezTo>
                <a:cubicBezTo>
                  <a:pt x="2821" y="388"/>
                  <a:pt x="2821" y="388"/>
                  <a:pt x="2821" y="388"/>
                </a:cubicBezTo>
                <a:cubicBezTo>
                  <a:pt x="2819" y="388"/>
                  <a:pt x="2819" y="388"/>
                  <a:pt x="2819" y="388"/>
                </a:cubicBezTo>
                <a:cubicBezTo>
                  <a:pt x="2817" y="381"/>
                  <a:pt x="2817" y="381"/>
                  <a:pt x="2817" y="381"/>
                </a:cubicBezTo>
                <a:cubicBezTo>
                  <a:pt x="2817" y="380"/>
                  <a:pt x="2817" y="380"/>
                  <a:pt x="2817" y="380"/>
                </a:cubicBezTo>
                <a:cubicBezTo>
                  <a:pt x="2817" y="378"/>
                  <a:pt x="2817" y="378"/>
                  <a:pt x="2817" y="378"/>
                </a:cubicBezTo>
                <a:cubicBezTo>
                  <a:pt x="2816" y="374"/>
                  <a:pt x="2816" y="374"/>
                  <a:pt x="2816" y="374"/>
                </a:cubicBezTo>
                <a:cubicBezTo>
                  <a:pt x="2817" y="373"/>
                  <a:pt x="2817" y="373"/>
                  <a:pt x="2817" y="373"/>
                </a:cubicBezTo>
                <a:cubicBezTo>
                  <a:pt x="2815" y="368"/>
                  <a:pt x="2815" y="368"/>
                  <a:pt x="2815" y="368"/>
                </a:cubicBezTo>
                <a:cubicBezTo>
                  <a:pt x="2817" y="367"/>
                  <a:pt x="2817" y="367"/>
                  <a:pt x="2817" y="367"/>
                </a:cubicBezTo>
                <a:cubicBezTo>
                  <a:pt x="2816" y="366"/>
                  <a:pt x="2816" y="366"/>
                  <a:pt x="2816" y="366"/>
                </a:cubicBezTo>
                <a:cubicBezTo>
                  <a:pt x="2816" y="365"/>
                  <a:pt x="2816" y="365"/>
                  <a:pt x="2816" y="365"/>
                </a:cubicBezTo>
                <a:cubicBezTo>
                  <a:pt x="2816" y="364"/>
                  <a:pt x="2816" y="364"/>
                  <a:pt x="2816" y="364"/>
                </a:cubicBezTo>
                <a:cubicBezTo>
                  <a:pt x="2815" y="363"/>
                  <a:pt x="2815" y="363"/>
                  <a:pt x="2815" y="363"/>
                </a:cubicBezTo>
                <a:cubicBezTo>
                  <a:pt x="2816" y="361"/>
                  <a:pt x="2816" y="361"/>
                  <a:pt x="2816" y="361"/>
                </a:cubicBezTo>
                <a:cubicBezTo>
                  <a:pt x="2816" y="359"/>
                  <a:pt x="2816" y="359"/>
                  <a:pt x="2816" y="359"/>
                </a:cubicBezTo>
                <a:cubicBezTo>
                  <a:pt x="2816" y="358"/>
                  <a:pt x="2816" y="358"/>
                  <a:pt x="2816" y="358"/>
                </a:cubicBezTo>
                <a:cubicBezTo>
                  <a:pt x="2817" y="357"/>
                  <a:pt x="2817" y="357"/>
                  <a:pt x="2817" y="357"/>
                </a:cubicBezTo>
                <a:cubicBezTo>
                  <a:pt x="2815" y="355"/>
                  <a:pt x="2815" y="355"/>
                  <a:pt x="2815" y="355"/>
                </a:cubicBezTo>
                <a:cubicBezTo>
                  <a:pt x="2815" y="353"/>
                  <a:pt x="2815" y="353"/>
                  <a:pt x="2815" y="353"/>
                </a:cubicBezTo>
                <a:cubicBezTo>
                  <a:pt x="2816" y="352"/>
                  <a:pt x="2816" y="352"/>
                  <a:pt x="2816" y="352"/>
                </a:cubicBezTo>
                <a:cubicBezTo>
                  <a:pt x="2816" y="350"/>
                  <a:pt x="2816" y="350"/>
                  <a:pt x="2816" y="350"/>
                </a:cubicBezTo>
                <a:cubicBezTo>
                  <a:pt x="2814" y="351"/>
                  <a:pt x="2814" y="351"/>
                  <a:pt x="2814" y="351"/>
                </a:cubicBezTo>
                <a:cubicBezTo>
                  <a:pt x="2813" y="351"/>
                  <a:pt x="2813" y="351"/>
                  <a:pt x="2813" y="351"/>
                </a:cubicBezTo>
                <a:cubicBezTo>
                  <a:pt x="2810" y="349"/>
                  <a:pt x="2810" y="349"/>
                  <a:pt x="2810" y="349"/>
                </a:cubicBezTo>
                <a:cubicBezTo>
                  <a:pt x="2811" y="347"/>
                  <a:pt x="2811" y="347"/>
                  <a:pt x="2811" y="347"/>
                </a:cubicBezTo>
                <a:cubicBezTo>
                  <a:pt x="2812" y="345"/>
                  <a:pt x="2812" y="345"/>
                  <a:pt x="2812" y="345"/>
                </a:cubicBezTo>
                <a:cubicBezTo>
                  <a:pt x="2812" y="343"/>
                  <a:pt x="2812" y="343"/>
                  <a:pt x="2812" y="343"/>
                </a:cubicBezTo>
                <a:cubicBezTo>
                  <a:pt x="2809" y="340"/>
                  <a:pt x="2809" y="340"/>
                  <a:pt x="2809" y="340"/>
                </a:cubicBezTo>
                <a:cubicBezTo>
                  <a:pt x="2807" y="340"/>
                  <a:pt x="2807" y="340"/>
                  <a:pt x="2807" y="340"/>
                </a:cubicBezTo>
                <a:cubicBezTo>
                  <a:pt x="2805" y="338"/>
                  <a:pt x="2805" y="338"/>
                  <a:pt x="2805" y="338"/>
                </a:cubicBezTo>
                <a:cubicBezTo>
                  <a:pt x="2807" y="337"/>
                  <a:pt x="2807" y="337"/>
                  <a:pt x="2807" y="337"/>
                </a:cubicBezTo>
                <a:cubicBezTo>
                  <a:pt x="2807" y="335"/>
                  <a:pt x="2807" y="335"/>
                  <a:pt x="2807" y="335"/>
                </a:cubicBezTo>
                <a:cubicBezTo>
                  <a:pt x="2808" y="334"/>
                  <a:pt x="2808" y="334"/>
                  <a:pt x="2808" y="334"/>
                </a:cubicBezTo>
                <a:cubicBezTo>
                  <a:pt x="2806" y="330"/>
                  <a:pt x="2806" y="330"/>
                  <a:pt x="2806" y="330"/>
                </a:cubicBezTo>
                <a:cubicBezTo>
                  <a:pt x="2805" y="330"/>
                  <a:pt x="2805" y="330"/>
                  <a:pt x="2805" y="330"/>
                </a:cubicBezTo>
                <a:cubicBezTo>
                  <a:pt x="2804" y="329"/>
                  <a:pt x="2804" y="329"/>
                  <a:pt x="2804" y="329"/>
                </a:cubicBezTo>
                <a:cubicBezTo>
                  <a:pt x="2802" y="329"/>
                  <a:pt x="2802" y="329"/>
                  <a:pt x="2802" y="329"/>
                </a:cubicBezTo>
                <a:cubicBezTo>
                  <a:pt x="2802" y="327"/>
                  <a:pt x="2802" y="327"/>
                  <a:pt x="2802" y="327"/>
                </a:cubicBezTo>
                <a:cubicBezTo>
                  <a:pt x="2797" y="326"/>
                  <a:pt x="2797" y="326"/>
                  <a:pt x="2797" y="326"/>
                </a:cubicBezTo>
                <a:cubicBezTo>
                  <a:pt x="2796" y="324"/>
                  <a:pt x="2796" y="324"/>
                  <a:pt x="2796" y="324"/>
                </a:cubicBezTo>
                <a:cubicBezTo>
                  <a:pt x="2793" y="324"/>
                  <a:pt x="2793" y="324"/>
                  <a:pt x="2793" y="324"/>
                </a:cubicBezTo>
                <a:cubicBezTo>
                  <a:pt x="2792" y="323"/>
                  <a:pt x="2792" y="323"/>
                  <a:pt x="2792" y="323"/>
                </a:cubicBezTo>
                <a:cubicBezTo>
                  <a:pt x="2791" y="321"/>
                  <a:pt x="2791" y="321"/>
                  <a:pt x="2791" y="321"/>
                </a:cubicBezTo>
                <a:cubicBezTo>
                  <a:pt x="2790" y="319"/>
                  <a:pt x="2790" y="319"/>
                  <a:pt x="2790" y="319"/>
                </a:cubicBezTo>
                <a:cubicBezTo>
                  <a:pt x="2787" y="319"/>
                  <a:pt x="2787" y="319"/>
                  <a:pt x="2787" y="319"/>
                </a:cubicBezTo>
                <a:cubicBezTo>
                  <a:pt x="2785" y="317"/>
                  <a:pt x="2785" y="317"/>
                  <a:pt x="2785" y="317"/>
                </a:cubicBezTo>
                <a:cubicBezTo>
                  <a:pt x="2783" y="319"/>
                  <a:pt x="2783" y="319"/>
                  <a:pt x="2783" y="319"/>
                </a:cubicBezTo>
                <a:cubicBezTo>
                  <a:pt x="2781" y="319"/>
                  <a:pt x="2781" y="319"/>
                  <a:pt x="2781" y="319"/>
                </a:cubicBezTo>
                <a:cubicBezTo>
                  <a:pt x="2780" y="320"/>
                  <a:pt x="2780" y="320"/>
                  <a:pt x="2780" y="320"/>
                </a:cubicBezTo>
                <a:cubicBezTo>
                  <a:pt x="2779" y="320"/>
                  <a:pt x="2779" y="320"/>
                  <a:pt x="2779" y="320"/>
                </a:cubicBezTo>
                <a:cubicBezTo>
                  <a:pt x="2778" y="320"/>
                  <a:pt x="2778" y="320"/>
                  <a:pt x="2778" y="320"/>
                </a:cubicBezTo>
                <a:cubicBezTo>
                  <a:pt x="2778" y="319"/>
                  <a:pt x="2778" y="319"/>
                  <a:pt x="2778" y="319"/>
                </a:cubicBezTo>
                <a:cubicBezTo>
                  <a:pt x="2776" y="317"/>
                  <a:pt x="2776" y="317"/>
                  <a:pt x="2776" y="317"/>
                </a:cubicBezTo>
                <a:cubicBezTo>
                  <a:pt x="2774" y="318"/>
                  <a:pt x="2774" y="318"/>
                  <a:pt x="2774" y="318"/>
                </a:cubicBezTo>
                <a:cubicBezTo>
                  <a:pt x="2775" y="321"/>
                  <a:pt x="2775" y="321"/>
                  <a:pt x="2775" y="321"/>
                </a:cubicBezTo>
                <a:cubicBezTo>
                  <a:pt x="2777" y="323"/>
                  <a:pt x="2777" y="323"/>
                  <a:pt x="2777" y="323"/>
                </a:cubicBezTo>
                <a:cubicBezTo>
                  <a:pt x="2776" y="325"/>
                  <a:pt x="2776" y="325"/>
                  <a:pt x="2776" y="325"/>
                </a:cubicBezTo>
                <a:cubicBezTo>
                  <a:pt x="2777" y="328"/>
                  <a:pt x="2777" y="328"/>
                  <a:pt x="2777" y="328"/>
                </a:cubicBezTo>
                <a:cubicBezTo>
                  <a:pt x="2776" y="331"/>
                  <a:pt x="2776" y="331"/>
                  <a:pt x="2776" y="331"/>
                </a:cubicBezTo>
                <a:cubicBezTo>
                  <a:pt x="2775" y="332"/>
                  <a:pt x="2775" y="332"/>
                  <a:pt x="2775" y="332"/>
                </a:cubicBezTo>
                <a:cubicBezTo>
                  <a:pt x="2775" y="329"/>
                  <a:pt x="2775" y="329"/>
                  <a:pt x="2775" y="329"/>
                </a:cubicBezTo>
                <a:cubicBezTo>
                  <a:pt x="2775" y="327"/>
                  <a:pt x="2775" y="327"/>
                  <a:pt x="2775" y="327"/>
                </a:cubicBezTo>
                <a:cubicBezTo>
                  <a:pt x="2774" y="324"/>
                  <a:pt x="2774" y="324"/>
                  <a:pt x="2774" y="324"/>
                </a:cubicBezTo>
                <a:cubicBezTo>
                  <a:pt x="2773" y="325"/>
                  <a:pt x="2773" y="325"/>
                  <a:pt x="2773" y="325"/>
                </a:cubicBezTo>
                <a:cubicBezTo>
                  <a:pt x="2774" y="327"/>
                  <a:pt x="2774" y="327"/>
                  <a:pt x="2774" y="327"/>
                </a:cubicBezTo>
                <a:cubicBezTo>
                  <a:pt x="2773" y="330"/>
                  <a:pt x="2773" y="330"/>
                  <a:pt x="2773" y="330"/>
                </a:cubicBezTo>
                <a:cubicBezTo>
                  <a:pt x="2771" y="332"/>
                  <a:pt x="2771" y="332"/>
                  <a:pt x="2771" y="332"/>
                </a:cubicBezTo>
                <a:cubicBezTo>
                  <a:pt x="2766" y="332"/>
                  <a:pt x="2766" y="332"/>
                  <a:pt x="2766" y="332"/>
                </a:cubicBezTo>
                <a:cubicBezTo>
                  <a:pt x="2765" y="332"/>
                  <a:pt x="2765" y="332"/>
                  <a:pt x="2765" y="332"/>
                </a:cubicBezTo>
                <a:cubicBezTo>
                  <a:pt x="2767" y="330"/>
                  <a:pt x="2767" y="330"/>
                  <a:pt x="2767" y="330"/>
                </a:cubicBezTo>
                <a:cubicBezTo>
                  <a:pt x="2768" y="330"/>
                  <a:pt x="2768" y="330"/>
                  <a:pt x="2768" y="330"/>
                </a:cubicBezTo>
                <a:cubicBezTo>
                  <a:pt x="2768" y="327"/>
                  <a:pt x="2768" y="327"/>
                  <a:pt x="2768" y="327"/>
                </a:cubicBezTo>
                <a:cubicBezTo>
                  <a:pt x="2769" y="326"/>
                  <a:pt x="2769" y="326"/>
                  <a:pt x="2769" y="326"/>
                </a:cubicBezTo>
                <a:cubicBezTo>
                  <a:pt x="2770" y="325"/>
                  <a:pt x="2770" y="325"/>
                  <a:pt x="2770" y="325"/>
                </a:cubicBezTo>
                <a:cubicBezTo>
                  <a:pt x="2767" y="325"/>
                  <a:pt x="2767" y="325"/>
                  <a:pt x="2767" y="325"/>
                </a:cubicBezTo>
                <a:cubicBezTo>
                  <a:pt x="2766" y="326"/>
                  <a:pt x="2766" y="326"/>
                  <a:pt x="2766" y="326"/>
                </a:cubicBezTo>
                <a:cubicBezTo>
                  <a:pt x="2766" y="324"/>
                  <a:pt x="2766" y="324"/>
                  <a:pt x="2766" y="324"/>
                </a:cubicBezTo>
                <a:cubicBezTo>
                  <a:pt x="2764" y="325"/>
                  <a:pt x="2764" y="325"/>
                  <a:pt x="2764" y="325"/>
                </a:cubicBezTo>
                <a:cubicBezTo>
                  <a:pt x="2763" y="327"/>
                  <a:pt x="2763" y="327"/>
                  <a:pt x="2763" y="327"/>
                </a:cubicBezTo>
                <a:cubicBezTo>
                  <a:pt x="2762" y="328"/>
                  <a:pt x="2762" y="328"/>
                  <a:pt x="2762" y="328"/>
                </a:cubicBezTo>
                <a:cubicBezTo>
                  <a:pt x="2761" y="328"/>
                  <a:pt x="2761" y="328"/>
                  <a:pt x="2761" y="328"/>
                </a:cubicBezTo>
                <a:cubicBezTo>
                  <a:pt x="2760" y="329"/>
                  <a:pt x="2760" y="329"/>
                  <a:pt x="2760" y="329"/>
                </a:cubicBezTo>
                <a:cubicBezTo>
                  <a:pt x="2758" y="327"/>
                  <a:pt x="2758" y="327"/>
                  <a:pt x="2758" y="327"/>
                </a:cubicBezTo>
                <a:cubicBezTo>
                  <a:pt x="2758" y="325"/>
                  <a:pt x="2758" y="325"/>
                  <a:pt x="2758" y="325"/>
                </a:cubicBezTo>
                <a:cubicBezTo>
                  <a:pt x="2757" y="321"/>
                  <a:pt x="2757" y="321"/>
                  <a:pt x="2757" y="321"/>
                </a:cubicBezTo>
                <a:cubicBezTo>
                  <a:pt x="2755" y="318"/>
                  <a:pt x="2755" y="318"/>
                  <a:pt x="2755" y="318"/>
                </a:cubicBezTo>
                <a:cubicBezTo>
                  <a:pt x="2755" y="313"/>
                  <a:pt x="2755" y="313"/>
                  <a:pt x="2755" y="313"/>
                </a:cubicBezTo>
                <a:cubicBezTo>
                  <a:pt x="2753" y="314"/>
                  <a:pt x="2753" y="314"/>
                  <a:pt x="2753" y="314"/>
                </a:cubicBezTo>
                <a:cubicBezTo>
                  <a:pt x="2752" y="313"/>
                  <a:pt x="2752" y="313"/>
                  <a:pt x="2752" y="313"/>
                </a:cubicBezTo>
                <a:cubicBezTo>
                  <a:pt x="2750" y="315"/>
                  <a:pt x="2750" y="315"/>
                  <a:pt x="2750" y="315"/>
                </a:cubicBezTo>
                <a:cubicBezTo>
                  <a:pt x="2748" y="315"/>
                  <a:pt x="2748" y="315"/>
                  <a:pt x="2748" y="315"/>
                </a:cubicBezTo>
                <a:cubicBezTo>
                  <a:pt x="2746" y="317"/>
                  <a:pt x="2746" y="317"/>
                  <a:pt x="2746" y="317"/>
                </a:cubicBezTo>
                <a:cubicBezTo>
                  <a:pt x="2744" y="317"/>
                  <a:pt x="2744" y="317"/>
                  <a:pt x="2744" y="317"/>
                </a:cubicBezTo>
                <a:cubicBezTo>
                  <a:pt x="2742" y="315"/>
                  <a:pt x="2742" y="315"/>
                  <a:pt x="2742" y="315"/>
                </a:cubicBezTo>
                <a:cubicBezTo>
                  <a:pt x="2740" y="316"/>
                  <a:pt x="2740" y="316"/>
                  <a:pt x="2740" y="316"/>
                </a:cubicBezTo>
                <a:cubicBezTo>
                  <a:pt x="2738" y="315"/>
                  <a:pt x="2738" y="315"/>
                  <a:pt x="2738" y="315"/>
                </a:cubicBezTo>
                <a:cubicBezTo>
                  <a:pt x="2737" y="313"/>
                  <a:pt x="2737" y="313"/>
                  <a:pt x="2737" y="313"/>
                </a:cubicBezTo>
                <a:cubicBezTo>
                  <a:pt x="2738" y="311"/>
                  <a:pt x="2738" y="311"/>
                  <a:pt x="2738" y="311"/>
                </a:cubicBezTo>
                <a:cubicBezTo>
                  <a:pt x="2739" y="309"/>
                  <a:pt x="2739" y="309"/>
                  <a:pt x="2739" y="309"/>
                </a:cubicBezTo>
                <a:cubicBezTo>
                  <a:pt x="2741" y="306"/>
                  <a:pt x="2741" y="306"/>
                  <a:pt x="2741" y="306"/>
                </a:cubicBezTo>
                <a:cubicBezTo>
                  <a:pt x="2741" y="304"/>
                  <a:pt x="2741" y="304"/>
                  <a:pt x="2741" y="304"/>
                </a:cubicBezTo>
                <a:cubicBezTo>
                  <a:pt x="2744" y="302"/>
                  <a:pt x="2744" y="302"/>
                  <a:pt x="2744" y="302"/>
                </a:cubicBezTo>
                <a:cubicBezTo>
                  <a:pt x="2744" y="298"/>
                  <a:pt x="2744" y="298"/>
                  <a:pt x="2744" y="298"/>
                </a:cubicBezTo>
                <a:cubicBezTo>
                  <a:pt x="2747" y="296"/>
                  <a:pt x="2747" y="296"/>
                  <a:pt x="2747" y="296"/>
                </a:cubicBezTo>
                <a:cubicBezTo>
                  <a:pt x="2747" y="293"/>
                  <a:pt x="2747" y="293"/>
                  <a:pt x="2747" y="293"/>
                </a:cubicBezTo>
                <a:cubicBezTo>
                  <a:pt x="2748" y="293"/>
                  <a:pt x="2748" y="293"/>
                  <a:pt x="2748" y="293"/>
                </a:cubicBezTo>
                <a:cubicBezTo>
                  <a:pt x="2748" y="292"/>
                  <a:pt x="2748" y="292"/>
                  <a:pt x="2748" y="292"/>
                </a:cubicBezTo>
                <a:cubicBezTo>
                  <a:pt x="2750" y="289"/>
                  <a:pt x="2750" y="289"/>
                  <a:pt x="2750" y="289"/>
                </a:cubicBezTo>
                <a:cubicBezTo>
                  <a:pt x="2750" y="287"/>
                  <a:pt x="2750" y="287"/>
                  <a:pt x="2750" y="287"/>
                </a:cubicBezTo>
                <a:cubicBezTo>
                  <a:pt x="2752" y="284"/>
                  <a:pt x="2752" y="284"/>
                  <a:pt x="2752" y="284"/>
                </a:cubicBezTo>
                <a:cubicBezTo>
                  <a:pt x="2751" y="282"/>
                  <a:pt x="2751" y="282"/>
                  <a:pt x="2751" y="282"/>
                </a:cubicBezTo>
                <a:cubicBezTo>
                  <a:pt x="2751" y="281"/>
                  <a:pt x="2751" y="281"/>
                  <a:pt x="2751" y="281"/>
                </a:cubicBezTo>
                <a:cubicBezTo>
                  <a:pt x="2751" y="277"/>
                  <a:pt x="2751" y="277"/>
                  <a:pt x="2751" y="277"/>
                </a:cubicBezTo>
                <a:cubicBezTo>
                  <a:pt x="2752" y="272"/>
                  <a:pt x="2752" y="272"/>
                  <a:pt x="2752" y="272"/>
                </a:cubicBezTo>
                <a:cubicBezTo>
                  <a:pt x="2753" y="272"/>
                  <a:pt x="2753" y="272"/>
                  <a:pt x="2753" y="272"/>
                </a:cubicBezTo>
                <a:cubicBezTo>
                  <a:pt x="2754" y="268"/>
                  <a:pt x="2754" y="268"/>
                  <a:pt x="2754" y="268"/>
                </a:cubicBezTo>
                <a:cubicBezTo>
                  <a:pt x="2755" y="268"/>
                  <a:pt x="2755" y="268"/>
                  <a:pt x="2755" y="268"/>
                </a:cubicBezTo>
                <a:cubicBezTo>
                  <a:pt x="2755" y="265"/>
                  <a:pt x="2755" y="265"/>
                  <a:pt x="2755" y="265"/>
                </a:cubicBezTo>
                <a:cubicBezTo>
                  <a:pt x="2758" y="262"/>
                  <a:pt x="2758" y="262"/>
                  <a:pt x="2758" y="262"/>
                </a:cubicBezTo>
                <a:cubicBezTo>
                  <a:pt x="2758" y="259"/>
                  <a:pt x="2758" y="259"/>
                  <a:pt x="2758" y="259"/>
                </a:cubicBezTo>
                <a:cubicBezTo>
                  <a:pt x="2760" y="258"/>
                  <a:pt x="2760" y="258"/>
                  <a:pt x="2760" y="258"/>
                </a:cubicBezTo>
                <a:cubicBezTo>
                  <a:pt x="2759" y="255"/>
                  <a:pt x="2759" y="255"/>
                  <a:pt x="2759" y="255"/>
                </a:cubicBezTo>
                <a:cubicBezTo>
                  <a:pt x="2760" y="254"/>
                  <a:pt x="2760" y="254"/>
                  <a:pt x="2760" y="254"/>
                </a:cubicBezTo>
                <a:cubicBezTo>
                  <a:pt x="2760" y="251"/>
                  <a:pt x="2760" y="251"/>
                  <a:pt x="2760" y="251"/>
                </a:cubicBezTo>
                <a:cubicBezTo>
                  <a:pt x="2761" y="251"/>
                  <a:pt x="2761" y="251"/>
                  <a:pt x="2761" y="251"/>
                </a:cubicBezTo>
                <a:cubicBezTo>
                  <a:pt x="2762" y="251"/>
                  <a:pt x="2762" y="251"/>
                  <a:pt x="2762" y="251"/>
                </a:cubicBezTo>
                <a:cubicBezTo>
                  <a:pt x="2762" y="249"/>
                  <a:pt x="2762" y="249"/>
                  <a:pt x="2762" y="249"/>
                </a:cubicBezTo>
                <a:cubicBezTo>
                  <a:pt x="2761" y="247"/>
                  <a:pt x="2761" y="247"/>
                  <a:pt x="2761" y="247"/>
                </a:cubicBezTo>
                <a:cubicBezTo>
                  <a:pt x="2761" y="243"/>
                  <a:pt x="2761" y="243"/>
                  <a:pt x="2761" y="243"/>
                </a:cubicBezTo>
                <a:cubicBezTo>
                  <a:pt x="2761" y="240"/>
                  <a:pt x="2761" y="240"/>
                  <a:pt x="2761" y="240"/>
                </a:cubicBezTo>
                <a:cubicBezTo>
                  <a:pt x="2762" y="237"/>
                  <a:pt x="2762" y="237"/>
                  <a:pt x="2762" y="237"/>
                </a:cubicBezTo>
                <a:cubicBezTo>
                  <a:pt x="2765" y="234"/>
                  <a:pt x="2765" y="234"/>
                  <a:pt x="2765" y="234"/>
                </a:cubicBezTo>
                <a:cubicBezTo>
                  <a:pt x="2766" y="230"/>
                  <a:pt x="2766" y="230"/>
                  <a:pt x="2766" y="230"/>
                </a:cubicBezTo>
                <a:cubicBezTo>
                  <a:pt x="2763" y="226"/>
                  <a:pt x="2763" y="226"/>
                  <a:pt x="2763" y="226"/>
                </a:cubicBezTo>
                <a:cubicBezTo>
                  <a:pt x="2763" y="224"/>
                  <a:pt x="2763" y="224"/>
                  <a:pt x="2763" y="224"/>
                </a:cubicBezTo>
                <a:cubicBezTo>
                  <a:pt x="2765" y="222"/>
                  <a:pt x="2765" y="222"/>
                  <a:pt x="2765" y="222"/>
                </a:cubicBezTo>
                <a:cubicBezTo>
                  <a:pt x="2766" y="220"/>
                  <a:pt x="2766" y="220"/>
                  <a:pt x="2766" y="220"/>
                </a:cubicBezTo>
                <a:cubicBezTo>
                  <a:pt x="2770" y="217"/>
                  <a:pt x="2770" y="217"/>
                  <a:pt x="2770" y="217"/>
                </a:cubicBezTo>
                <a:cubicBezTo>
                  <a:pt x="2770" y="215"/>
                  <a:pt x="2770" y="215"/>
                  <a:pt x="2770" y="215"/>
                </a:cubicBezTo>
                <a:cubicBezTo>
                  <a:pt x="2771" y="215"/>
                  <a:pt x="2771" y="215"/>
                  <a:pt x="2771" y="215"/>
                </a:cubicBezTo>
                <a:cubicBezTo>
                  <a:pt x="2773" y="216"/>
                  <a:pt x="2773" y="216"/>
                  <a:pt x="2773" y="216"/>
                </a:cubicBezTo>
                <a:cubicBezTo>
                  <a:pt x="2775" y="216"/>
                  <a:pt x="2775" y="216"/>
                  <a:pt x="2775" y="216"/>
                </a:cubicBezTo>
                <a:cubicBezTo>
                  <a:pt x="2778" y="213"/>
                  <a:pt x="2778" y="213"/>
                  <a:pt x="2778" y="213"/>
                </a:cubicBezTo>
                <a:cubicBezTo>
                  <a:pt x="2781" y="213"/>
                  <a:pt x="2781" y="213"/>
                  <a:pt x="2781" y="213"/>
                </a:cubicBezTo>
                <a:cubicBezTo>
                  <a:pt x="2784" y="211"/>
                  <a:pt x="2784" y="211"/>
                  <a:pt x="2784" y="211"/>
                </a:cubicBezTo>
                <a:cubicBezTo>
                  <a:pt x="2787" y="211"/>
                  <a:pt x="2787" y="211"/>
                  <a:pt x="2787" y="211"/>
                </a:cubicBezTo>
                <a:cubicBezTo>
                  <a:pt x="2789" y="210"/>
                  <a:pt x="2789" y="210"/>
                  <a:pt x="2789" y="210"/>
                </a:cubicBezTo>
                <a:cubicBezTo>
                  <a:pt x="2790" y="210"/>
                  <a:pt x="2790" y="210"/>
                  <a:pt x="2790" y="210"/>
                </a:cubicBezTo>
                <a:cubicBezTo>
                  <a:pt x="2792" y="210"/>
                  <a:pt x="2792" y="210"/>
                  <a:pt x="2792" y="210"/>
                </a:cubicBezTo>
                <a:cubicBezTo>
                  <a:pt x="2793" y="208"/>
                  <a:pt x="2793" y="208"/>
                  <a:pt x="2793" y="208"/>
                </a:cubicBezTo>
                <a:cubicBezTo>
                  <a:pt x="2795" y="209"/>
                  <a:pt x="2795" y="209"/>
                  <a:pt x="2795" y="209"/>
                </a:cubicBezTo>
                <a:cubicBezTo>
                  <a:pt x="2794" y="211"/>
                  <a:pt x="2794" y="211"/>
                  <a:pt x="2794" y="211"/>
                </a:cubicBezTo>
                <a:cubicBezTo>
                  <a:pt x="2795" y="212"/>
                  <a:pt x="2795" y="212"/>
                  <a:pt x="2795" y="212"/>
                </a:cubicBezTo>
                <a:cubicBezTo>
                  <a:pt x="2797" y="214"/>
                  <a:pt x="2797" y="214"/>
                  <a:pt x="2797" y="214"/>
                </a:cubicBezTo>
                <a:cubicBezTo>
                  <a:pt x="2798" y="212"/>
                  <a:pt x="2798" y="212"/>
                  <a:pt x="2798" y="212"/>
                </a:cubicBezTo>
                <a:cubicBezTo>
                  <a:pt x="2800" y="210"/>
                  <a:pt x="2800" y="210"/>
                  <a:pt x="2800" y="210"/>
                </a:cubicBezTo>
                <a:cubicBezTo>
                  <a:pt x="2797" y="208"/>
                  <a:pt x="2797" y="208"/>
                  <a:pt x="2797" y="208"/>
                </a:cubicBezTo>
                <a:cubicBezTo>
                  <a:pt x="2797" y="207"/>
                  <a:pt x="2797" y="207"/>
                  <a:pt x="2797" y="207"/>
                </a:cubicBezTo>
                <a:cubicBezTo>
                  <a:pt x="2799" y="206"/>
                  <a:pt x="2799" y="206"/>
                  <a:pt x="2799" y="206"/>
                </a:cubicBezTo>
                <a:cubicBezTo>
                  <a:pt x="2803" y="206"/>
                  <a:pt x="2803" y="206"/>
                  <a:pt x="2803" y="206"/>
                </a:cubicBezTo>
                <a:cubicBezTo>
                  <a:pt x="2805" y="205"/>
                  <a:pt x="2805" y="205"/>
                  <a:pt x="2805" y="205"/>
                </a:cubicBezTo>
                <a:cubicBezTo>
                  <a:pt x="2809" y="206"/>
                  <a:pt x="2809" y="206"/>
                  <a:pt x="2809" y="206"/>
                </a:cubicBezTo>
                <a:cubicBezTo>
                  <a:pt x="2810" y="207"/>
                  <a:pt x="2810" y="207"/>
                  <a:pt x="2810" y="207"/>
                </a:cubicBezTo>
                <a:cubicBezTo>
                  <a:pt x="2811" y="207"/>
                  <a:pt x="2811" y="207"/>
                  <a:pt x="2811" y="207"/>
                </a:cubicBezTo>
                <a:cubicBezTo>
                  <a:pt x="2812" y="206"/>
                  <a:pt x="2812" y="206"/>
                  <a:pt x="2812" y="206"/>
                </a:cubicBezTo>
                <a:cubicBezTo>
                  <a:pt x="2813" y="206"/>
                  <a:pt x="2813" y="206"/>
                  <a:pt x="2813" y="206"/>
                </a:cubicBezTo>
                <a:cubicBezTo>
                  <a:pt x="2813" y="204"/>
                  <a:pt x="2813" y="204"/>
                  <a:pt x="2813" y="204"/>
                </a:cubicBezTo>
                <a:cubicBezTo>
                  <a:pt x="2814" y="204"/>
                  <a:pt x="2814" y="204"/>
                  <a:pt x="2814" y="204"/>
                </a:cubicBezTo>
                <a:cubicBezTo>
                  <a:pt x="2817" y="204"/>
                  <a:pt x="2817" y="204"/>
                  <a:pt x="2817" y="204"/>
                </a:cubicBezTo>
                <a:cubicBezTo>
                  <a:pt x="2819" y="205"/>
                  <a:pt x="2819" y="205"/>
                  <a:pt x="2819" y="205"/>
                </a:cubicBezTo>
                <a:cubicBezTo>
                  <a:pt x="2823" y="204"/>
                  <a:pt x="2823" y="204"/>
                  <a:pt x="2823" y="204"/>
                </a:cubicBezTo>
                <a:cubicBezTo>
                  <a:pt x="2823" y="202"/>
                  <a:pt x="2823" y="202"/>
                  <a:pt x="2823" y="202"/>
                </a:cubicBezTo>
                <a:cubicBezTo>
                  <a:pt x="2821" y="202"/>
                  <a:pt x="2821" y="202"/>
                  <a:pt x="2821" y="202"/>
                </a:cubicBezTo>
                <a:cubicBezTo>
                  <a:pt x="2821" y="202"/>
                  <a:pt x="2821" y="202"/>
                  <a:pt x="2821" y="202"/>
                </a:cubicBezTo>
                <a:cubicBezTo>
                  <a:pt x="2818" y="201"/>
                  <a:pt x="2818" y="201"/>
                  <a:pt x="2818" y="201"/>
                </a:cubicBezTo>
                <a:cubicBezTo>
                  <a:pt x="2820" y="199"/>
                  <a:pt x="2820" y="199"/>
                  <a:pt x="2820" y="199"/>
                </a:cubicBezTo>
                <a:cubicBezTo>
                  <a:pt x="2820" y="200"/>
                  <a:pt x="2820" y="200"/>
                  <a:pt x="2820" y="200"/>
                </a:cubicBezTo>
                <a:cubicBezTo>
                  <a:pt x="2823" y="199"/>
                  <a:pt x="2823" y="199"/>
                  <a:pt x="2823" y="199"/>
                </a:cubicBezTo>
                <a:cubicBezTo>
                  <a:pt x="2820" y="197"/>
                  <a:pt x="2820" y="197"/>
                  <a:pt x="2820" y="197"/>
                </a:cubicBezTo>
                <a:cubicBezTo>
                  <a:pt x="2820" y="196"/>
                  <a:pt x="2820" y="196"/>
                  <a:pt x="2820" y="196"/>
                </a:cubicBezTo>
                <a:cubicBezTo>
                  <a:pt x="2822" y="196"/>
                  <a:pt x="2822" y="196"/>
                  <a:pt x="2822" y="196"/>
                </a:cubicBezTo>
                <a:cubicBezTo>
                  <a:pt x="2824" y="193"/>
                  <a:pt x="2824" y="193"/>
                  <a:pt x="2824" y="193"/>
                </a:cubicBezTo>
                <a:cubicBezTo>
                  <a:pt x="2827" y="193"/>
                  <a:pt x="2827" y="193"/>
                  <a:pt x="2827" y="193"/>
                </a:cubicBezTo>
                <a:cubicBezTo>
                  <a:pt x="2829" y="194"/>
                  <a:pt x="2829" y="194"/>
                  <a:pt x="2829" y="194"/>
                </a:cubicBezTo>
                <a:cubicBezTo>
                  <a:pt x="2830" y="193"/>
                  <a:pt x="2830" y="193"/>
                  <a:pt x="2830" y="193"/>
                </a:cubicBezTo>
                <a:cubicBezTo>
                  <a:pt x="2834" y="194"/>
                  <a:pt x="2834" y="194"/>
                  <a:pt x="2834" y="194"/>
                </a:cubicBezTo>
                <a:cubicBezTo>
                  <a:pt x="2837" y="194"/>
                  <a:pt x="2837" y="194"/>
                  <a:pt x="2837" y="194"/>
                </a:cubicBezTo>
                <a:cubicBezTo>
                  <a:pt x="2836" y="195"/>
                  <a:pt x="2836" y="195"/>
                  <a:pt x="2836" y="195"/>
                </a:cubicBezTo>
                <a:cubicBezTo>
                  <a:pt x="2838" y="196"/>
                  <a:pt x="2838" y="196"/>
                  <a:pt x="2838" y="196"/>
                </a:cubicBezTo>
                <a:cubicBezTo>
                  <a:pt x="2839" y="195"/>
                  <a:pt x="2839" y="195"/>
                  <a:pt x="2839" y="195"/>
                </a:cubicBezTo>
                <a:cubicBezTo>
                  <a:pt x="2838" y="194"/>
                  <a:pt x="2838" y="194"/>
                  <a:pt x="2838" y="194"/>
                </a:cubicBezTo>
                <a:cubicBezTo>
                  <a:pt x="2841" y="194"/>
                  <a:pt x="2841" y="194"/>
                  <a:pt x="2841" y="194"/>
                </a:cubicBezTo>
                <a:cubicBezTo>
                  <a:pt x="2844" y="194"/>
                  <a:pt x="2844" y="194"/>
                  <a:pt x="2844" y="194"/>
                </a:cubicBezTo>
                <a:cubicBezTo>
                  <a:pt x="2846" y="195"/>
                  <a:pt x="2846" y="195"/>
                  <a:pt x="2846" y="195"/>
                </a:cubicBezTo>
                <a:cubicBezTo>
                  <a:pt x="2848" y="196"/>
                  <a:pt x="2848" y="196"/>
                  <a:pt x="2848" y="196"/>
                </a:cubicBezTo>
                <a:cubicBezTo>
                  <a:pt x="2848" y="197"/>
                  <a:pt x="2848" y="197"/>
                  <a:pt x="2848" y="197"/>
                </a:cubicBezTo>
                <a:cubicBezTo>
                  <a:pt x="2851" y="197"/>
                  <a:pt x="2851" y="197"/>
                  <a:pt x="2851" y="197"/>
                </a:cubicBezTo>
                <a:cubicBezTo>
                  <a:pt x="2852" y="196"/>
                  <a:pt x="2852" y="196"/>
                  <a:pt x="2852" y="196"/>
                </a:cubicBezTo>
                <a:cubicBezTo>
                  <a:pt x="2854" y="196"/>
                  <a:pt x="2854" y="196"/>
                  <a:pt x="2854" y="196"/>
                </a:cubicBezTo>
                <a:cubicBezTo>
                  <a:pt x="2854" y="197"/>
                  <a:pt x="2854" y="197"/>
                  <a:pt x="2854" y="197"/>
                </a:cubicBezTo>
                <a:cubicBezTo>
                  <a:pt x="2851" y="200"/>
                  <a:pt x="2851" y="200"/>
                  <a:pt x="2851" y="200"/>
                </a:cubicBezTo>
                <a:cubicBezTo>
                  <a:pt x="2848" y="200"/>
                  <a:pt x="2848" y="200"/>
                  <a:pt x="2848" y="200"/>
                </a:cubicBezTo>
                <a:cubicBezTo>
                  <a:pt x="2847" y="201"/>
                  <a:pt x="2847" y="201"/>
                  <a:pt x="2847" y="201"/>
                </a:cubicBezTo>
                <a:cubicBezTo>
                  <a:pt x="2847" y="203"/>
                  <a:pt x="2847" y="203"/>
                  <a:pt x="2847" y="203"/>
                </a:cubicBezTo>
                <a:cubicBezTo>
                  <a:pt x="2846" y="203"/>
                  <a:pt x="2846" y="203"/>
                  <a:pt x="2846" y="203"/>
                </a:cubicBezTo>
                <a:cubicBezTo>
                  <a:pt x="2845" y="204"/>
                  <a:pt x="2845" y="204"/>
                  <a:pt x="2845" y="204"/>
                </a:cubicBezTo>
                <a:cubicBezTo>
                  <a:pt x="2846" y="204"/>
                  <a:pt x="2846" y="204"/>
                  <a:pt x="2846" y="204"/>
                </a:cubicBezTo>
                <a:cubicBezTo>
                  <a:pt x="2847" y="204"/>
                  <a:pt x="2847" y="204"/>
                  <a:pt x="2847" y="204"/>
                </a:cubicBezTo>
                <a:cubicBezTo>
                  <a:pt x="2850" y="208"/>
                  <a:pt x="2850" y="208"/>
                  <a:pt x="2850" y="208"/>
                </a:cubicBezTo>
                <a:cubicBezTo>
                  <a:pt x="2851" y="207"/>
                  <a:pt x="2851" y="207"/>
                  <a:pt x="2851" y="207"/>
                </a:cubicBezTo>
                <a:cubicBezTo>
                  <a:pt x="2854" y="206"/>
                  <a:pt x="2854" y="206"/>
                  <a:pt x="2854" y="206"/>
                </a:cubicBezTo>
                <a:cubicBezTo>
                  <a:pt x="2855" y="205"/>
                  <a:pt x="2855" y="205"/>
                  <a:pt x="2855" y="205"/>
                </a:cubicBezTo>
                <a:cubicBezTo>
                  <a:pt x="2855" y="204"/>
                  <a:pt x="2855" y="204"/>
                  <a:pt x="2855" y="204"/>
                </a:cubicBezTo>
                <a:cubicBezTo>
                  <a:pt x="2857" y="203"/>
                  <a:pt x="2857" y="203"/>
                  <a:pt x="2857" y="203"/>
                </a:cubicBezTo>
                <a:cubicBezTo>
                  <a:pt x="2855" y="201"/>
                  <a:pt x="2855" y="201"/>
                  <a:pt x="2855" y="201"/>
                </a:cubicBezTo>
                <a:cubicBezTo>
                  <a:pt x="2857" y="201"/>
                  <a:pt x="2857" y="201"/>
                  <a:pt x="2857" y="201"/>
                </a:cubicBezTo>
                <a:cubicBezTo>
                  <a:pt x="2859" y="203"/>
                  <a:pt x="2859" y="203"/>
                  <a:pt x="2859" y="203"/>
                </a:cubicBezTo>
                <a:cubicBezTo>
                  <a:pt x="2861" y="203"/>
                  <a:pt x="2861" y="203"/>
                  <a:pt x="2861" y="203"/>
                </a:cubicBezTo>
                <a:cubicBezTo>
                  <a:pt x="2862" y="202"/>
                  <a:pt x="2862" y="202"/>
                  <a:pt x="2862" y="202"/>
                </a:cubicBezTo>
                <a:cubicBezTo>
                  <a:pt x="2861" y="201"/>
                  <a:pt x="2861" y="201"/>
                  <a:pt x="2861" y="201"/>
                </a:cubicBezTo>
                <a:cubicBezTo>
                  <a:pt x="2862" y="200"/>
                  <a:pt x="2862" y="200"/>
                  <a:pt x="2862" y="200"/>
                </a:cubicBezTo>
                <a:cubicBezTo>
                  <a:pt x="2863" y="199"/>
                  <a:pt x="2863" y="199"/>
                  <a:pt x="2863" y="199"/>
                </a:cubicBezTo>
                <a:cubicBezTo>
                  <a:pt x="2864" y="199"/>
                  <a:pt x="2864" y="199"/>
                  <a:pt x="2864" y="199"/>
                </a:cubicBezTo>
                <a:cubicBezTo>
                  <a:pt x="2864" y="197"/>
                  <a:pt x="2864" y="197"/>
                  <a:pt x="2864" y="197"/>
                </a:cubicBezTo>
                <a:cubicBezTo>
                  <a:pt x="2863" y="196"/>
                  <a:pt x="2863" y="196"/>
                  <a:pt x="2863" y="196"/>
                </a:cubicBezTo>
                <a:cubicBezTo>
                  <a:pt x="2865" y="195"/>
                  <a:pt x="2865" y="195"/>
                  <a:pt x="2865" y="195"/>
                </a:cubicBezTo>
                <a:cubicBezTo>
                  <a:pt x="2866" y="196"/>
                  <a:pt x="2866" y="196"/>
                  <a:pt x="2866" y="196"/>
                </a:cubicBezTo>
                <a:cubicBezTo>
                  <a:pt x="2867" y="195"/>
                  <a:pt x="2867" y="195"/>
                  <a:pt x="2867" y="195"/>
                </a:cubicBezTo>
                <a:cubicBezTo>
                  <a:pt x="2868" y="196"/>
                  <a:pt x="2868" y="196"/>
                  <a:pt x="2868" y="196"/>
                </a:cubicBezTo>
                <a:cubicBezTo>
                  <a:pt x="2869" y="198"/>
                  <a:pt x="2869" y="198"/>
                  <a:pt x="2869" y="198"/>
                </a:cubicBezTo>
                <a:cubicBezTo>
                  <a:pt x="2870" y="199"/>
                  <a:pt x="2870" y="199"/>
                  <a:pt x="2870" y="199"/>
                </a:cubicBezTo>
                <a:cubicBezTo>
                  <a:pt x="2873" y="196"/>
                  <a:pt x="2873" y="196"/>
                  <a:pt x="2873" y="196"/>
                </a:cubicBezTo>
                <a:cubicBezTo>
                  <a:pt x="2871" y="195"/>
                  <a:pt x="2871" y="195"/>
                  <a:pt x="2871" y="195"/>
                </a:cubicBezTo>
                <a:cubicBezTo>
                  <a:pt x="2872" y="194"/>
                  <a:pt x="2872" y="194"/>
                  <a:pt x="2872" y="194"/>
                </a:cubicBezTo>
                <a:cubicBezTo>
                  <a:pt x="2873" y="193"/>
                  <a:pt x="2873" y="193"/>
                  <a:pt x="2873" y="193"/>
                </a:cubicBezTo>
                <a:cubicBezTo>
                  <a:pt x="2875" y="194"/>
                  <a:pt x="2875" y="194"/>
                  <a:pt x="2875" y="194"/>
                </a:cubicBezTo>
                <a:cubicBezTo>
                  <a:pt x="2876" y="193"/>
                  <a:pt x="2876" y="193"/>
                  <a:pt x="2876" y="193"/>
                </a:cubicBezTo>
                <a:cubicBezTo>
                  <a:pt x="2877" y="193"/>
                  <a:pt x="2877" y="193"/>
                  <a:pt x="2877" y="193"/>
                </a:cubicBezTo>
                <a:cubicBezTo>
                  <a:pt x="2878" y="192"/>
                  <a:pt x="2878" y="192"/>
                  <a:pt x="2878" y="192"/>
                </a:cubicBezTo>
                <a:cubicBezTo>
                  <a:pt x="2876" y="190"/>
                  <a:pt x="2876" y="190"/>
                  <a:pt x="2876" y="190"/>
                </a:cubicBezTo>
                <a:cubicBezTo>
                  <a:pt x="2876" y="190"/>
                  <a:pt x="2876" y="190"/>
                  <a:pt x="2876" y="190"/>
                </a:cubicBezTo>
                <a:cubicBezTo>
                  <a:pt x="2876" y="189"/>
                  <a:pt x="2876" y="189"/>
                  <a:pt x="2876" y="189"/>
                </a:cubicBezTo>
                <a:cubicBezTo>
                  <a:pt x="2874" y="188"/>
                  <a:pt x="2874" y="188"/>
                  <a:pt x="2874" y="188"/>
                </a:cubicBezTo>
                <a:cubicBezTo>
                  <a:pt x="2873" y="187"/>
                  <a:pt x="2873" y="187"/>
                  <a:pt x="2873" y="187"/>
                </a:cubicBezTo>
                <a:cubicBezTo>
                  <a:pt x="2873" y="187"/>
                  <a:pt x="2873" y="187"/>
                  <a:pt x="2873" y="187"/>
                </a:cubicBezTo>
                <a:cubicBezTo>
                  <a:pt x="2873" y="188"/>
                  <a:pt x="2873" y="188"/>
                  <a:pt x="2873" y="188"/>
                </a:cubicBezTo>
                <a:cubicBezTo>
                  <a:pt x="2872" y="188"/>
                  <a:pt x="2872" y="188"/>
                  <a:pt x="2872" y="188"/>
                </a:cubicBezTo>
                <a:cubicBezTo>
                  <a:pt x="2870" y="187"/>
                  <a:pt x="2870" y="187"/>
                  <a:pt x="2870" y="187"/>
                </a:cubicBezTo>
                <a:cubicBezTo>
                  <a:pt x="2869" y="188"/>
                  <a:pt x="2869" y="188"/>
                  <a:pt x="2869" y="188"/>
                </a:cubicBezTo>
                <a:cubicBezTo>
                  <a:pt x="2870" y="189"/>
                  <a:pt x="2870" y="189"/>
                  <a:pt x="2870" y="189"/>
                </a:cubicBezTo>
                <a:cubicBezTo>
                  <a:pt x="2868" y="189"/>
                  <a:pt x="2868" y="189"/>
                  <a:pt x="2868" y="189"/>
                </a:cubicBezTo>
                <a:cubicBezTo>
                  <a:pt x="2867" y="189"/>
                  <a:pt x="2867" y="189"/>
                  <a:pt x="2867" y="189"/>
                </a:cubicBezTo>
                <a:cubicBezTo>
                  <a:pt x="2865" y="188"/>
                  <a:pt x="2865" y="188"/>
                  <a:pt x="2865" y="188"/>
                </a:cubicBezTo>
                <a:cubicBezTo>
                  <a:pt x="2866" y="187"/>
                  <a:pt x="2866" y="187"/>
                  <a:pt x="2866" y="187"/>
                </a:cubicBezTo>
                <a:cubicBezTo>
                  <a:pt x="2867" y="186"/>
                  <a:pt x="2867" y="186"/>
                  <a:pt x="2867" y="186"/>
                </a:cubicBezTo>
                <a:cubicBezTo>
                  <a:pt x="2864" y="182"/>
                  <a:pt x="2864" y="182"/>
                  <a:pt x="2864" y="182"/>
                </a:cubicBezTo>
                <a:cubicBezTo>
                  <a:pt x="2866" y="181"/>
                  <a:pt x="2866" y="181"/>
                  <a:pt x="2866" y="181"/>
                </a:cubicBezTo>
                <a:cubicBezTo>
                  <a:pt x="2864" y="179"/>
                  <a:pt x="2864" y="179"/>
                  <a:pt x="2864" y="179"/>
                </a:cubicBezTo>
                <a:cubicBezTo>
                  <a:pt x="2865" y="175"/>
                  <a:pt x="2865" y="175"/>
                  <a:pt x="2865" y="175"/>
                </a:cubicBezTo>
                <a:cubicBezTo>
                  <a:pt x="2865" y="173"/>
                  <a:pt x="2865" y="173"/>
                  <a:pt x="2865" y="173"/>
                </a:cubicBezTo>
                <a:cubicBezTo>
                  <a:pt x="2866" y="171"/>
                  <a:pt x="2866" y="171"/>
                  <a:pt x="2866" y="171"/>
                </a:cubicBezTo>
                <a:cubicBezTo>
                  <a:pt x="2866" y="168"/>
                  <a:pt x="2866" y="168"/>
                  <a:pt x="2866" y="168"/>
                </a:cubicBezTo>
                <a:cubicBezTo>
                  <a:pt x="2868" y="166"/>
                  <a:pt x="2868" y="166"/>
                  <a:pt x="2868" y="166"/>
                </a:cubicBezTo>
                <a:cubicBezTo>
                  <a:pt x="2868" y="164"/>
                  <a:pt x="2868" y="164"/>
                  <a:pt x="2868" y="164"/>
                </a:cubicBezTo>
                <a:cubicBezTo>
                  <a:pt x="2868" y="163"/>
                  <a:pt x="2868" y="163"/>
                  <a:pt x="2868" y="163"/>
                </a:cubicBezTo>
                <a:cubicBezTo>
                  <a:pt x="2870" y="162"/>
                  <a:pt x="2870" y="162"/>
                  <a:pt x="2870" y="162"/>
                </a:cubicBezTo>
                <a:cubicBezTo>
                  <a:pt x="2867" y="160"/>
                  <a:pt x="2867" y="160"/>
                  <a:pt x="2867" y="160"/>
                </a:cubicBezTo>
                <a:cubicBezTo>
                  <a:pt x="2868" y="152"/>
                  <a:pt x="2868" y="152"/>
                  <a:pt x="2868" y="152"/>
                </a:cubicBezTo>
                <a:cubicBezTo>
                  <a:pt x="2870" y="151"/>
                  <a:pt x="2870" y="151"/>
                  <a:pt x="2870" y="151"/>
                </a:cubicBezTo>
                <a:cubicBezTo>
                  <a:pt x="2868" y="148"/>
                  <a:pt x="2868" y="148"/>
                  <a:pt x="2868" y="148"/>
                </a:cubicBezTo>
                <a:cubicBezTo>
                  <a:pt x="2868" y="146"/>
                  <a:pt x="2868" y="146"/>
                  <a:pt x="2868" y="146"/>
                </a:cubicBezTo>
                <a:cubicBezTo>
                  <a:pt x="2866" y="145"/>
                  <a:pt x="2866" y="145"/>
                  <a:pt x="2866" y="145"/>
                </a:cubicBezTo>
                <a:cubicBezTo>
                  <a:pt x="2866" y="144"/>
                  <a:pt x="2866" y="144"/>
                  <a:pt x="2866" y="144"/>
                </a:cubicBezTo>
                <a:cubicBezTo>
                  <a:pt x="2868" y="142"/>
                  <a:pt x="2868" y="142"/>
                  <a:pt x="2868" y="142"/>
                </a:cubicBezTo>
                <a:cubicBezTo>
                  <a:pt x="2868" y="139"/>
                  <a:pt x="2868" y="139"/>
                  <a:pt x="2868" y="139"/>
                </a:cubicBezTo>
                <a:cubicBezTo>
                  <a:pt x="2869" y="139"/>
                  <a:pt x="2869" y="139"/>
                  <a:pt x="2869" y="139"/>
                </a:cubicBezTo>
                <a:cubicBezTo>
                  <a:pt x="2871" y="135"/>
                  <a:pt x="2871" y="135"/>
                  <a:pt x="2871" y="135"/>
                </a:cubicBezTo>
                <a:cubicBezTo>
                  <a:pt x="2874" y="135"/>
                  <a:pt x="2874" y="135"/>
                  <a:pt x="2874" y="135"/>
                </a:cubicBezTo>
                <a:cubicBezTo>
                  <a:pt x="2875" y="135"/>
                  <a:pt x="2875" y="135"/>
                  <a:pt x="2875" y="135"/>
                </a:cubicBezTo>
                <a:cubicBezTo>
                  <a:pt x="2876" y="135"/>
                  <a:pt x="2876" y="135"/>
                  <a:pt x="2876" y="135"/>
                </a:cubicBezTo>
                <a:cubicBezTo>
                  <a:pt x="2877" y="134"/>
                  <a:pt x="2877" y="134"/>
                  <a:pt x="2877" y="134"/>
                </a:cubicBezTo>
                <a:cubicBezTo>
                  <a:pt x="2881" y="133"/>
                  <a:pt x="2881" y="133"/>
                  <a:pt x="2881" y="133"/>
                </a:cubicBezTo>
                <a:cubicBezTo>
                  <a:pt x="2881" y="132"/>
                  <a:pt x="2881" y="132"/>
                  <a:pt x="2881" y="132"/>
                </a:cubicBezTo>
                <a:cubicBezTo>
                  <a:pt x="2883" y="132"/>
                  <a:pt x="2883" y="132"/>
                  <a:pt x="2883" y="132"/>
                </a:cubicBezTo>
                <a:cubicBezTo>
                  <a:pt x="2883" y="130"/>
                  <a:pt x="2883" y="130"/>
                  <a:pt x="2883" y="130"/>
                </a:cubicBezTo>
                <a:cubicBezTo>
                  <a:pt x="2884" y="130"/>
                  <a:pt x="2884" y="130"/>
                  <a:pt x="2884" y="130"/>
                </a:cubicBezTo>
                <a:cubicBezTo>
                  <a:pt x="2885" y="129"/>
                  <a:pt x="2885" y="129"/>
                  <a:pt x="2885" y="129"/>
                </a:cubicBezTo>
                <a:cubicBezTo>
                  <a:pt x="2887" y="129"/>
                  <a:pt x="2887" y="129"/>
                  <a:pt x="2887" y="129"/>
                </a:cubicBezTo>
                <a:cubicBezTo>
                  <a:pt x="2888" y="131"/>
                  <a:pt x="2888" y="131"/>
                  <a:pt x="2888" y="131"/>
                </a:cubicBezTo>
                <a:cubicBezTo>
                  <a:pt x="2889" y="131"/>
                  <a:pt x="2889" y="131"/>
                  <a:pt x="2889" y="131"/>
                </a:cubicBezTo>
                <a:cubicBezTo>
                  <a:pt x="2889" y="131"/>
                  <a:pt x="2889" y="131"/>
                  <a:pt x="2889" y="131"/>
                </a:cubicBezTo>
                <a:cubicBezTo>
                  <a:pt x="2890" y="133"/>
                  <a:pt x="2890" y="133"/>
                  <a:pt x="2890" y="133"/>
                </a:cubicBezTo>
                <a:cubicBezTo>
                  <a:pt x="2891" y="133"/>
                  <a:pt x="2891" y="133"/>
                  <a:pt x="2891" y="133"/>
                </a:cubicBezTo>
                <a:cubicBezTo>
                  <a:pt x="2893" y="131"/>
                  <a:pt x="2893" y="131"/>
                  <a:pt x="2893" y="131"/>
                </a:cubicBezTo>
                <a:cubicBezTo>
                  <a:pt x="2893" y="129"/>
                  <a:pt x="2893" y="129"/>
                  <a:pt x="2893" y="129"/>
                </a:cubicBezTo>
                <a:cubicBezTo>
                  <a:pt x="2894" y="128"/>
                  <a:pt x="2894" y="128"/>
                  <a:pt x="2894" y="128"/>
                </a:cubicBezTo>
                <a:cubicBezTo>
                  <a:pt x="2894" y="126"/>
                  <a:pt x="2894" y="126"/>
                  <a:pt x="2894" y="126"/>
                </a:cubicBezTo>
                <a:cubicBezTo>
                  <a:pt x="2895" y="126"/>
                  <a:pt x="2895" y="126"/>
                  <a:pt x="2895" y="126"/>
                </a:cubicBezTo>
                <a:cubicBezTo>
                  <a:pt x="2896" y="127"/>
                  <a:pt x="2896" y="127"/>
                  <a:pt x="2896" y="127"/>
                </a:cubicBezTo>
                <a:cubicBezTo>
                  <a:pt x="2898" y="129"/>
                  <a:pt x="2898" y="129"/>
                  <a:pt x="2898" y="129"/>
                </a:cubicBezTo>
                <a:cubicBezTo>
                  <a:pt x="2898" y="131"/>
                  <a:pt x="2898" y="131"/>
                  <a:pt x="2898" y="131"/>
                </a:cubicBezTo>
                <a:cubicBezTo>
                  <a:pt x="2898" y="132"/>
                  <a:pt x="2898" y="132"/>
                  <a:pt x="2898" y="132"/>
                </a:cubicBezTo>
                <a:cubicBezTo>
                  <a:pt x="2899" y="133"/>
                  <a:pt x="2899" y="133"/>
                  <a:pt x="2899" y="133"/>
                </a:cubicBezTo>
                <a:cubicBezTo>
                  <a:pt x="2899" y="135"/>
                  <a:pt x="2899" y="135"/>
                  <a:pt x="2899" y="135"/>
                </a:cubicBezTo>
                <a:cubicBezTo>
                  <a:pt x="2898" y="137"/>
                  <a:pt x="2898" y="137"/>
                  <a:pt x="2898" y="137"/>
                </a:cubicBezTo>
                <a:cubicBezTo>
                  <a:pt x="2899" y="137"/>
                  <a:pt x="2899" y="137"/>
                  <a:pt x="2899" y="137"/>
                </a:cubicBezTo>
                <a:cubicBezTo>
                  <a:pt x="2899" y="139"/>
                  <a:pt x="2899" y="139"/>
                  <a:pt x="2899" y="139"/>
                </a:cubicBezTo>
                <a:cubicBezTo>
                  <a:pt x="2899" y="139"/>
                  <a:pt x="2899" y="139"/>
                  <a:pt x="2899" y="139"/>
                </a:cubicBezTo>
                <a:cubicBezTo>
                  <a:pt x="2899" y="141"/>
                  <a:pt x="2899" y="141"/>
                  <a:pt x="2899" y="141"/>
                </a:cubicBezTo>
                <a:cubicBezTo>
                  <a:pt x="2899" y="142"/>
                  <a:pt x="2899" y="142"/>
                  <a:pt x="2899" y="142"/>
                </a:cubicBezTo>
                <a:cubicBezTo>
                  <a:pt x="2898" y="143"/>
                  <a:pt x="2898" y="143"/>
                  <a:pt x="2898" y="143"/>
                </a:cubicBezTo>
                <a:cubicBezTo>
                  <a:pt x="2898" y="144"/>
                  <a:pt x="2898" y="144"/>
                  <a:pt x="2898" y="144"/>
                </a:cubicBezTo>
                <a:cubicBezTo>
                  <a:pt x="2899" y="145"/>
                  <a:pt x="2899" y="145"/>
                  <a:pt x="2899" y="145"/>
                </a:cubicBezTo>
                <a:cubicBezTo>
                  <a:pt x="2900" y="143"/>
                  <a:pt x="2900" y="143"/>
                  <a:pt x="2900" y="143"/>
                </a:cubicBezTo>
                <a:cubicBezTo>
                  <a:pt x="2901" y="145"/>
                  <a:pt x="2901" y="145"/>
                  <a:pt x="2901" y="145"/>
                </a:cubicBezTo>
                <a:cubicBezTo>
                  <a:pt x="2903" y="145"/>
                  <a:pt x="2903" y="145"/>
                  <a:pt x="2903" y="145"/>
                </a:cubicBezTo>
                <a:cubicBezTo>
                  <a:pt x="2903" y="149"/>
                  <a:pt x="2903" y="149"/>
                  <a:pt x="2903" y="149"/>
                </a:cubicBezTo>
                <a:cubicBezTo>
                  <a:pt x="2904" y="148"/>
                  <a:pt x="2904" y="148"/>
                  <a:pt x="2904" y="148"/>
                </a:cubicBezTo>
                <a:cubicBezTo>
                  <a:pt x="2904" y="146"/>
                  <a:pt x="2904" y="146"/>
                  <a:pt x="2904" y="146"/>
                </a:cubicBezTo>
                <a:cubicBezTo>
                  <a:pt x="2906" y="145"/>
                  <a:pt x="2906" y="145"/>
                  <a:pt x="2906" y="145"/>
                </a:cubicBezTo>
                <a:cubicBezTo>
                  <a:pt x="2908" y="145"/>
                  <a:pt x="2908" y="145"/>
                  <a:pt x="2908" y="145"/>
                </a:cubicBezTo>
                <a:cubicBezTo>
                  <a:pt x="2908" y="146"/>
                  <a:pt x="2908" y="146"/>
                  <a:pt x="2908" y="146"/>
                </a:cubicBezTo>
                <a:cubicBezTo>
                  <a:pt x="2907" y="149"/>
                  <a:pt x="2907" y="149"/>
                  <a:pt x="2907" y="149"/>
                </a:cubicBezTo>
                <a:cubicBezTo>
                  <a:pt x="2909" y="151"/>
                  <a:pt x="2909" y="151"/>
                  <a:pt x="2909" y="151"/>
                </a:cubicBezTo>
                <a:cubicBezTo>
                  <a:pt x="2909" y="153"/>
                  <a:pt x="2909" y="153"/>
                  <a:pt x="2909" y="153"/>
                </a:cubicBezTo>
                <a:cubicBezTo>
                  <a:pt x="2910" y="150"/>
                  <a:pt x="2910" y="150"/>
                  <a:pt x="2910" y="150"/>
                </a:cubicBezTo>
                <a:cubicBezTo>
                  <a:pt x="2912" y="149"/>
                  <a:pt x="2912" y="149"/>
                  <a:pt x="2912" y="149"/>
                </a:cubicBezTo>
                <a:cubicBezTo>
                  <a:pt x="2912" y="148"/>
                  <a:pt x="2912" y="148"/>
                  <a:pt x="2912" y="148"/>
                </a:cubicBezTo>
                <a:cubicBezTo>
                  <a:pt x="2913" y="146"/>
                  <a:pt x="2913" y="146"/>
                  <a:pt x="2913" y="146"/>
                </a:cubicBezTo>
                <a:cubicBezTo>
                  <a:pt x="2913" y="141"/>
                  <a:pt x="2913" y="141"/>
                  <a:pt x="2913" y="141"/>
                </a:cubicBezTo>
                <a:cubicBezTo>
                  <a:pt x="2914" y="140"/>
                  <a:pt x="2914" y="140"/>
                  <a:pt x="2914" y="140"/>
                </a:cubicBezTo>
                <a:cubicBezTo>
                  <a:pt x="2913" y="139"/>
                  <a:pt x="2913" y="139"/>
                  <a:pt x="2913" y="139"/>
                </a:cubicBezTo>
                <a:cubicBezTo>
                  <a:pt x="2914" y="137"/>
                  <a:pt x="2914" y="137"/>
                  <a:pt x="2914" y="137"/>
                </a:cubicBezTo>
                <a:cubicBezTo>
                  <a:pt x="2915" y="135"/>
                  <a:pt x="2915" y="135"/>
                  <a:pt x="2915" y="135"/>
                </a:cubicBezTo>
                <a:cubicBezTo>
                  <a:pt x="2914" y="135"/>
                  <a:pt x="2914" y="135"/>
                  <a:pt x="2914" y="135"/>
                </a:cubicBezTo>
                <a:cubicBezTo>
                  <a:pt x="2914" y="134"/>
                  <a:pt x="2914" y="134"/>
                  <a:pt x="2914" y="134"/>
                </a:cubicBezTo>
                <a:cubicBezTo>
                  <a:pt x="2915" y="134"/>
                  <a:pt x="2915" y="134"/>
                  <a:pt x="2915" y="134"/>
                </a:cubicBezTo>
                <a:cubicBezTo>
                  <a:pt x="2915" y="131"/>
                  <a:pt x="2915" y="131"/>
                  <a:pt x="2915" y="131"/>
                </a:cubicBezTo>
                <a:cubicBezTo>
                  <a:pt x="2914" y="129"/>
                  <a:pt x="2914" y="129"/>
                  <a:pt x="2914" y="129"/>
                </a:cubicBezTo>
                <a:cubicBezTo>
                  <a:pt x="2915" y="126"/>
                  <a:pt x="2915" y="126"/>
                  <a:pt x="2915" y="126"/>
                </a:cubicBezTo>
                <a:cubicBezTo>
                  <a:pt x="2917" y="125"/>
                  <a:pt x="2917" y="125"/>
                  <a:pt x="2917" y="125"/>
                </a:cubicBezTo>
                <a:cubicBezTo>
                  <a:pt x="2919" y="125"/>
                  <a:pt x="2919" y="125"/>
                  <a:pt x="2919" y="125"/>
                </a:cubicBezTo>
                <a:cubicBezTo>
                  <a:pt x="2920" y="126"/>
                  <a:pt x="2920" y="126"/>
                  <a:pt x="2920" y="126"/>
                </a:cubicBezTo>
                <a:cubicBezTo>
                  <a:pt x="2922" y="127"/>
                  <a:pt x="2922" y="127"/>
                  <a:pt x="2922" y="127"/>
                </a:cubicBezTo>
                <a:cubicBezTo>
                  <a:pt x="2922" y="126"/>
                  <a:pt x="2922" y="126"/>
                  <a:pt x="2922" y="126"/>
                </a:cubicBezTo>
                <a:cubicBezTo>
                  <a:pt x="2921" y="125"/>
                  <a:pt x="2921" y="125"/>
                  <a:pt x="2921" y="125"/>
                </a:cubicBezTo>
                <a:cubicBezTo>
                  <a:pt x="2921" y="123"/>
                  <a:pt x="2921" y="123"/>
                  <a:pt x="2921" y="123"/>
                </a:cubicBezTo>
                <a:cubicBezTo>
                  <a:pt x="2918" y="121"/>
                  <a:pt x="2918" y="121"/>
                  <a:pt x="2918" y="121"/>
                </a:cubicBezTo>
                <a:cubicBezTo>
                  <a:pt x="2917" y="117"/>
                  <a:pt x="2917" y="117"/>
                  <a:pt x="2917" y="117"/>
                </a:cubicBezTo>
                <a:cubicBezTo>
                  <a:pt x="2916" y="116"/>
                  <a:pt x="2916" y="116"/>
                  <a:pt x="2916" y="116"/>
                </a:cubicBezTo>
                <a:cubicBezTo>
                  <a:pt x="2916" y="115"/>
                  <a:pt x="2916" y="115"/>
                  <a:pt x="2916" y="115"/>
                </a:cubicBezTo>
                <a:cubicBezTo>
                  <a:pt x="2914" y="114"/>
                  <a:pt x="2914" y="114"/>
                  <a:pt x="2914" y="114"/>
                </a:cubicBezTo>
                <a:cubicBezTo>
                  <a:pt x="2913" y="111"/>
                  <a:pt x="2913" y="111"/>
                  <a:pt x="2913" y="111"/>
                </a:cubicBezTo>
                <a:cubicBezTo>
                  <a:pt x="2914" y="110"/>
                  <a:pt x="2914" y="110"/>
                  <a:pt x="2914" y="110"/>
                </a:cubicBezTo>
                <a:cubicBezTo>
                  <a:pt x="2914" y="108"/>
                  <a:pt x="2914" y="108"/>
                  <a:pt x="2914" y="108"/>
                </a:cubicBezTo>
                <a:cubicBezTo>
                  <a:pt x="2911" y="106"/>
                  <a:pt x="2911" y="106"/>
                  <a:pt x="2911" y="106"/>
                </a:cubicBezTo>
                <a:cubicBezTo>
                  <a:pt x="2912" y="104"/>
                  <a:pt x="2912" y="104"/>
                  <a:pt x="2912" y="104"/>
                </a:cubicBezTo>
                <a:cubicBezTo>
                  <a:pt x="2911" y="103"/>
                  <a:pt x="2911" y="103"/>
                  <a:pt x="2911" y="103"/>
                </a:cubicBezTo>
                <a:cubicBezTo>
                  <a:pt x="2914" y="101"/>
                  <a:pt x="2914" y="101"/>
                  <a:pt x="2914" y="101"/>
                </a:cubicBezTo>
                <a:cubicBezTo>
                  <a:pt x="2916" y="101"/>
                  <a:pt x="2916" y="101"/>
                  <a:pt x="2916" y="101"/>
                </a:cubicBezTo>
                <a:cubicBezTo>
                  <a:pt x="2917" y="99"/>
                  <a:pt x="2917" y="99"/>
                  <a:pt x="2917" y="99"/>
                </a:cubicBezTo>
                <a:cubicBezTo>
                  <a:pt x="2920" y="99"/>
                  <a:pt x="2920" y="99"/>
                  <a:pt x="2920" y="99"/>
                </a:cubicBezTo>
                <a:cubicBezTo>
                  <a:pt x="2921" y="98"/>
                  <a:pt x="2921" y="98"/>
                  <a:pt x="2921" y="98"/>
                </a:cubicBezTo>
                <a:cubicBezTo>
                  <a:pt x="2924" y="100"/>
                  <a:pt x="2924" y="100"/>
                  <a:pt x="2924" y="100"/>
                </a:cubicBezTo>
                <a:cubicBezTo>
                  <a:pt x="2927" y="100"/>
                  <a:pt x="2927" y="100"/>
                  <a:pt x="2927" y="100"/>
                </a:cubicBezTo>
                <a:cubicBezTo>
                  <a:pt x="2928" y="101"/>
                  <a:pt x="2928" y="101"/>
                  <a:pt x="2928" y="101"/>
                </a:cubicBezTo>
                <a:cubicBezTo>
                  <a:pt x="2930" y="101"/>
                  <a:pt x="2930" y="101"/>
                  <a:pt x="2930" y="101"/>
                </a:cubicBezTo>
                <a:cubicBezTo>
                  <a:pt x="2931" y="101"/>
                  <a:pt x="2931" y="101"/>
                  <a:pt x="2931" y="101"/>
                </a:cubicBezTo>
                <a:cubicBezTo>
                  <a:pt x="2928" y="102"/>
                  <a:pt x="2928" y="102"/>
                  <a:pt x="2928" y="102"/>
                </a:cubicBezTo>
                <a:cubicBezTo>
                  <a:pt x="2930" y="103"/>
                  <a:pt x="2930" y="103"/>
                  <a:pt x="2930" y="103"/>
                </a:cubicBezTo>
                <a:cubicBezTo>
                  <a:pt x="2928" y="104"/>
                  <a:pt x="2928" y="104"/>
                  <a:pt x="2928" y="104"/>
                </a:cubicBezTo>
                <a:cubicBezTo>
                  <a:pt x="2925" y="103"/>
                  <a:pt x="2925" y="103"/>
                  <a:pt x="2925" y="103"/>
                </a:cubicBezTo>
                <a:cubicBezTo>
                  <a:pt x="2923" y="106"/>
                  <a:pt x="2923" y="106"/>
                  <a:pt x="2923" y="106"/>
                </a:cubicBezTo>
                <a:cubicBezTo>
                  <a:pt x="2922" y="108"/>
                  <a:pt x="2922" y="108"/>
                  <a:pt x="2922" y="108"/>
                </a:cubicBezTo>
                <a:cubicBezTo>
                  <a:pt x="2923" y="110"/>
                  <a:pt x="2923" y="110"/>
                  <a:pt x="2923" y="110"/>
                </a:cubicBezTo>
                <a:cubicBezTo>
                  <a:pt x="2924" y="112"/>
                  <a:pt x="2924" y="112"/>
                  <a:pt x="2924" y="112"/>
                </a:cubicBezTo>
                <a:cubicBezTo>
                  <a:pt x="2925" y="113"/>
                  <a:pt x="2925" y="113"/>
                  <a:pt x="2925" y="113"/>
                </a:cubicBezTo>
                <a:cubicBezTo>
                  <a:pt x="2925" y="115"/>
                  <a:pt x="2925" y="115"/>
                  <a:pt x="2925" y="115"/>
                </a:cubicBezTo>
                <a:cubicBezTo>
                  <a:pt x="2927" y="118"/>
                  <a:pt x="2927" y="118"/>
                  <a:pt x="2927" y="118"/>
                </a:cubicBezTo>
                <a:cubicBezTo>
                  <a:pt x="2928" y="119"/>
                  <a:pt x="2928" y="119"/>
                  <a:pt x="2928" y="119"/>
                </a:cubicBezTo>
                <a:cubicBezTo>
                  <a:pt x="2928" y="119"/>
                  <a:pt x="2928" y="119"/>
                  <a:pt x="2928" y="119"/>
                </a:cubicBezTo>
                <a:cubicBezTo>
                  <a:pt x="2927" y="120"/>
                  <a:pt x="2927" y="120"/>
                  <a:pt x="2927" y="120"/>
                </a:cubicBezTo>
                <a:cubicBezTo>
                  <a:pt x="2929" y="121"/>
                  <a:pt x="2929" y="121"/>
                  <a:pt x="2929" y="121"/>
                </a:cubicBezTo>
                <a:cubicBezTo>
                  <a:pt x="2930" y="123"/>
                  <a:pt x="2930" y="123"/>
                  <a:pt x="2930" y="123"/>
                </a:cubicBezTo>
                <a:cubicBezTo>
                  <a:pt x="2930" y="124"/>
                  <a:pt x="2930" y="124"/>
                  <a:pt x="2930" y="124"/>
                </a:cubicBezTo>
                <a:cubicBezTo>
                  <a:pt x="2929" y="125"/>
                  <a:pt x="2929" y="125"/>
                  <a:pt x="2929" y="125"/>
                </a:cubicBezTo>
                <a:cubicBezTo>
                  <a:pt x="2930" y="130"/>
                  <a:pt x="2930" y="130"/>
                  <a:pt x="2930" y="130"/>
                </a:cubicBezTo>
                <a:cubicBezTo>
                  <a:pt x="2930" y="130"/>
                  <a:pt x="2930" y="130"/>
                  <a:pt x="2930" y="130"/>
                </a:cubicBezTo>
                <a:cubicBezTo>
                  <a:pt x="2931" y="129"/>
                  <a:pt x="2931" y="129"/>
                  <a:pt x="2931" y="129"/>
                </a:cubicBezTo>
                <a:cubicBezTo>
                  <a:pt x="2932" y="129"/>
                  <a:pt x="2932" y="129"/>
                  <a:pt x="2932" y="129"/>
                </a:cubicBezTo>
                <a:cubicBezTo>
                  <a:pt x="2933" y="131"/>
                  <a:pt x="2933" y="131"/>
                  <a:pt x="2933" y="131"/>
                </a:cubicBezTo>
                <a:cubicBezTo>
                  <a:pt x="2934" y="132"/>
                  <a:pt x="2934" y="132"/>
                  <a:pt x="2934" y="132"/>
                </a:cubicBezTo>
                <a:cubicBezTo>
                  <a:pt x="2932" y="135"/>
                  <a:pt x="2932" y="135"/>
                  <a:pt x="2932" y="135"/>
                </a:cubicBezTo>
                <a:cubicBezTo>
                  <a:pt x="2932" y="139"/>
                  <a:pt x="2932" y="139"/>
                  <a:pt x="2932" y="139"/>
                </a:cubicBezTo>
                <a:cubicBezTo>
                  <a:pt x="2934" y="140"/>
                  <a:pt x="2934" y="140"/>
                  <a:pt x="2934" y="140"/>
                </a:cubicBezTo>
                <a:cubicBezTo>
                  <a:pt x="2935" y="140"/>
                  <a:pt x="2935" y="140"/>
                  <a:pt x="2935" y="140"/>
                </a:cubicBezTo>
                <a:cubicBezTo>
                  <a:pt x="2937" y="140"/>
                  <a:pt x="2937" y="140"/>
                  <a:pt x="2937" y="140"/>
                </a:cubicBezTo>
                <a:cubicBezTo>
                  <a:pt x="2938" y="141"/>
                  <a:pt x="2938" y="141"/>
                  <a:pt x="2938" y="141"/>
                </a:cubicBezTo>
                <a:cubicBezTo>
                  <a:pt x="2937" y="142"/>
                  <a:pt x="2937" y="142"/>
                  <a:pt x="2937" y="142"/>
                </a:cubicBezTo>
                <a:cubicBezTo>
                  <a:pt x="2936" y="142"/>
                  <a:pt x="2936" y="142"/>
                  <a:pt x="2936" y="142"/>
                </a:cubicBezTo>
                <a:cubicBezTo>
                  <a:pt x="2934" y="143"/>
                  <a:pt x="2934" y="143"/>
                  <a:pt x="2934" y="143"/>
                </a:cubicBezTo>
                <a:cubicBezTo>
                  <a:pt x="2933" y="143"/>
                  <a:pt x="2933" y="143"/>
                  <a:pt x="2933" y="143"/>
                </a:cubicBezTo>
                <a:cubicBezTo>
                  <a:pt x="2931" y="146"/>
                  <a:pt x="2931" y="146"/>
                  <a:pt x="2931" y="146"/>
                </a:cubicBezTo>
                <a:cubicBezTo>
                  <a:pt x="2931" y="148"/>
                  <a:pt x="2931" y="148"/>
                  <a:pt x="2931" y="148"/>
                </a:cubicBezTo>
                <a:cubicBezTo>
                  <a:pt x="2928" y="149"/>
                  <a:pt x="2928" y="149"/>
                  <a:pt x="2928" y="149"/>
                </a:cubicBezTo>
                <a:cubicBezTo>
                  <a:pt x="2928" y="150"/>
                  <a:pt x="2928" y="150"/>
                  <a:pt x="2928" y="150"/>
                </a:cubicBezTo>
                <a:cubicBezTo>
                  <a:pt x="2926" y="151"/>
                  <a:pt x="2926" y="151"/>
                  <a:pt x="2926" y="151"/>
                </a:cubicBezTo>
                <a:cubicBezTo>
                  <a:pt x="2926" y="153"/>
                  <a:pt x="2926" y="153"/>
                  <a:pt x="2926" y="153"/>
                </a:cubicBezTo>
                <a:cubicBezTo>
                  <a:pt x="2925" y="154"/>
                  <a:pt x="2925" y="154"/>
                  <a:pt x="2925" y="154"/>
                </a:cubicBezTo>
                <a:cubicBezTo>
                  <a:pt x="2926" y="157"/>
                  <a:pt x="2926" y="157"/>
                  <a:pt x="2926" y="157"/>
                </a:cubicBezTo>
                <a:cubicBezTo>
                  <a:pt x="2927" y="156"/>
                  <a:pt x="2927" y="156"/>
                  <a:pt x="2927" y="156"/>
                </a:cubicBezTo>
                <a:cubicBezTo>
                  <a:pt x="2927" y="159"/>
                  <a:pt x="2927" y="159"/>
                  <a:pt x="2927" y="159"/>
                </a:cubicBezTo>
                <a:cubicBezTo>
                  <a:pt x="2925" y="162"/>
                  <a:pt x="2925" y="162"/>
                  <a:pt x="2925" y="162"/>
                </a:cubicBezTo>
                <a:cubicBezTo>
                  <a:pt x="2926" y="163"/>
                  <a:pt x="2926" y="163"/>
                  <a:pt x="2926" y="163"/>
                </a:cubicBezTo>
                <a:cubicBezTo>
                  <a:pt x="2927" y="164"/>
                  <a:pt x="2927" y="164"/>
                  <a:pt x="2927" y="164"/>
                </a:cubicBezTo>
                <a:cubicBezTo>
                  <a:pt x="2926" y="168"/>
                  <a:pt x="2926" y="168"/>
                  <a:pt x="2926" y="168"/>
                </a:cubicBezTo>
                <a:cubicBezTo>
                  <a:pt x="2927" y="172"/>
                  <a:pt x="2927" y="172"/>
                  <a:pt x="2927" y="172"/>
                </a:cubicBezTo>
                <a:cubicBezTo>
                  <a:pt x="2926" y="173"/>
                  <a:pt x="2926" y="173"/>
                  <a:pt x="2926" y="173"/>
                </a:cubicBezTo>
                <a:cubicBezTo>
                  <a:pt x="2924" y="174"/>
                  <a:pt x="2924" y="174"/>
                  <a:pt x="2924" y="174"/>
                </a:cubicBezTo>
                <a:cubicBezTo>
                  <a:pt x="2923" y="176"/>
                  <a:pt x="2923" y="176"/>
                  <a:pt x="2923" y="176"/>
                </a:cubicBezTo>
                <a:cubicBezTo>
                  <a:pt x="2924" y="177"/>
                  <a:pt x="2924" y="177"/>
                  <a:pt x="2924" y="177"/>
                </a:cubicBezTo>
                <a:cubicBezTo>
                  <a:pt x="2924" y="181"/>
                  <a:pt x="2924" y="181"/>
                  <a:pt x="2924" y="181"/>
                </a:cubicBezTo>
                <a:cubicBezTo>
                  <a:pt x="2923" y="182"/>
                  <a:pt x="2923" y="182"/>
                  <a:pt x="2923" y="182"/>
                </a:cubicBezTo>
                <a:cubicBezTo>
                  <a:pt x="2923" y="183"/>
                  <a:pt x="2923" y="183"/>
                  <a:pt x="2923" y="183"/>
                </a:cubicBezTo>
                <a:cubicBezTo>
                  <a:pt x="2925" y="185"/>
                  <a:pt x="2925" y="185"/>
                  <a:pt x="2925" y="185"/>
                </a:cubicBezTo>
                <a:cubicBezTo>
                  <a:pt x="2924" y="185"/>
                  <a:pt x="2924" y="185"/>
                  <a:pt x="2924" y="185"/>
                </a:cubicBezTo>
                <a:cubicBezTo>
                  <a:pt x="2923" y="188"/>
                  <a:pt x="2923" y="188"/>
                  <a:pt x="2923" y="188"/>
                </a:cubicBezTo>
                <a:cubicBezTo>
                  <a:pt x="2924" y="190"/>
                  <a:pt x="2924" y="190"/>
                  <a:pt x="2924" y="190"/>
                </a:cubicBezTo>
                <a:cubicBezTo>
                  <a:pt x="2924" y="192"/>
                  <a:pt x="2924" y="192"/>
                  <a:pt x="2924" y="192"/>
                </a:cubicBezTo>
                <a:cubicBezTo>
                  <a:pt x="2922" y="194"/>
                  <a:pt x="2922" y="194"/>
                  <a:pt x="2922" y="194"/>
                </a:cubicBezTo>
                <a:cubicBezTo>
                  <a:pt x="2923" y="196"/>
                  <a:pt x="2923" y="196"/>
                  <a:pt x="2923" y="196"/>
                </a:cubicBezTo>
                <a:cubicBezTo>
                  <a:pt x="2923" y="200"/>
                  <a:pt x="2923" y="200"/>
                  <a:pt x="2923" y="200"/>
                </a:cubicBezTo>
                <a:cubicBezTo>
                  <a:pt x="2925" y="204"/>
                  <a:pt x="2925" y="204"/>
                  <a:pt x="2925" y="204"/>
                </a:cubicBezTo>
                <a:cubicBezTo>
                  <a:pt x="2921" y="210"/>
                  <a:pt x="2921" y="210"/>
                  <a:pt x="2921" y="210"/>
                </a:cubicBezTo>
                <a:cubicBezTo>
                  <a:pt x="2923" y="212"/>
                  <a:pt x="2923" y="212"/>
                  <a:pt x="2923" y="212"/>
                </a:cubicBezTo>
                <a:cubicBezTo>
                  <a:pt x="2921" y="212"/>
                  <a:pt x="2921" y="212"/>
                  <a:pt x="2921" y="212"/>
                </a:cubicBezTo>
                <a:cubicBezTo>
                  <a:pt x="2918" y="212"/>
                  <a:pt x="2918" y="212"/>
                  <a:pt x="2918" y="212"/>
                </a:cubicBezTo>
                <a:cubicBezTo>
                  <a:pt x="2918" y="216"/>
                  <a:pt x="2918" y="216"/>
                  <a:pt x="2918" y="216"/>
                </a:cubicBezTo>
                <a:cubicBezTo>
                  <a:pt x="2918" y="218"/>
                  <a:pt x="2918" y="218"/>
                  <a:pt x="2918" y="218"/>
                </a:cubicBezTo>
                <a:cubicBezTo>
                  <a:pt x="2916" y="220"/>
                  <a:pt x="2916" y="220"/>
                  <a:pt x="2916" y="220"/>
                </a:cubicBezTo>
                <a:cubicBezTo>
                  <a:pt x="2912" y="218"/>
                  <a:pt x="2912" y="218"/>
                  <a:pt x="2912" y="218"/>
                </a:cubicBezTo>
                <a:cubicBezTo>
                  <a:pt x="2910" y="220"/>
                  <a:pt x="2910" y="220"/>
                  <a:pt x="2910" y="220"/>
                </a:cubicBezTo>
                <a:cubicBezTo>
                  <a:pt x="2910" y="221"/>
                  <a:pt x="2910" y="221"/>
                  <a:pt x="2910" y="221"/>
                </a:cubicBezTo>
                <a:cubicBezTo>
                  <a:pt x="2913" y="221"/>
                  <a:pt x="2913" y="221"/>
                  <a:pt x="2913" y="221"/>
                </a:cubicBezTo>
                <a:cubicBezTo>
                  <a:pt x="2917" y="227"/>
                  <a:pt x="2917" y="227"/>
                  <a:pt x="2917" y="227"/>
                </a:cubicBezTo>
                <a:cubicBezTo>
                  <a:pt x="2916" y="232"/>
                  <a:pt x="2916" y="232"/>
                  <a:pt x="2916" y="232"/>
                </a:cubicBezTo>
                <a:cubicBezTo>
                  <a:pt x="2916" y="233"/>
                  <a:pt x="2916" y="233"/>
                  <a:pt x="2916" y="233"/>
                </a:cubicBezTo>
                <a:cubicBezTo>
                  <a:pt x="2917" y="234"/>
                  <a:pt x="2917" y="234"/>
                  <a:pt x="2917" y="234"/>
                </a:cubicBezTo>
                <a:cubicBezTo>
                  <a:pt x="2915" y="235"/>
                  <a:pt x="2915" y="235"/>
                  <a:pt x="2915" y="235"/>
                </a:cubicBezTo>
                <a:cubicBezTo>
                  <a:pt x="2915" y="238"/>
                  <a:pt x="2915" y="238"/>
                  <a:pt x="2915" y="238"/>
                </a:cubicBezTo>
                <a:cubicBezTo>
                  <a:pt x="2912" y="241"/>
                  <a:pt x="2912" y="241"/>
                  <a:pt x="2912" y="241"/>
                </a:cubicBezTo>
                <a:cubicBezTo>
                  <a:pt x="2912" y="245"/>
                  <a:pt x="2912" y="245"/>
                  <a:pt x="2912" y="245"/>
                </a:cubicBezTo>
                <a:cubicBezTo>
                  <a:pt x="2914" y="249"/>
                  <a:pt x="2914" y="249"/>
                  <a:pt x="2914" y="249"/>
                </a:cubicBezTo>
                <a:cubicBezTo>
                  <a:pt x="2914" y="256"/>
                  <a:pt x="2914" y="256"/>
                  <a:pt x="2914" y="256"/>
                </a:cubicBezTo>
                <a:cubicBezTo>
                  <a:pt x="2917" y="260"/>
                  <a:pt x="2917" y="260"/>
                  <a:pt x="2917" y="260"/>
                </a:cubicBezTo>
                <a:cubicBezTo>
                  <a:pt x="2917" y="264"/>
                  <a:pt x="2917" y="264"/>
                  <a:pt x="2917" y="264"/>
                </a:cubicBezTo>
                <a:cubicBezTo>
                  <a:pt x="2922" y="274"/>
                  <a:pt x="2922" y="274"/>
                  <a:pt x="2922" y="274"/>
                </a:cubicBezTo>
                <a:cubicBezTo>
                  <a:pt x="2927" y="285"/>
                  <a:pt x="2927" y="285"/>
                  <a:pt x="2927" y="285"/>
                </a:cubicBezTo>
                <a:cubicBezTo>
                  <a:pt x="2933" y="294"/>
                  <a:pt x="2933" y="294"/>
                  <a:pt x="2933" y="294"/>
                </a:cubicBezTo>
                <a:cubicBezTo>
                  <a:pt x="2935" y="296"/>
                  <a:pt x="2935" y="296"/>
                  <a:pt x="2935" y="296"/>
                </a:cubicBezTo>
                <a:cubicBezTo>
                  <a:pt x="2935" y="299"/>
                  <a:pt x="2935" y="299"/>
                  <a:pt x="2935" y="299"/>
                </a:cubicBezTo>
                <a:cubicBezTo>
                  <a:pt x="2943" y="308"/>
                  <a:pt x="2943" y="308"/>
                  <a:pt x="2943" y="308"/>
                </a:cubicBezTo>
                <a:cubicBezTo>
                  <a:pt x="2950" y="322"/>
                  <a:pt x="2950" y="322"/>
                  <a:pt x="2950" y="322"/>
                </a:cubicBezTo>
                <a:cubicBezTo>
                  <a:pt x="2954" y="324"/>
                  <a:pt x="2954" y="324"/>
                  <a:pt x="2954" y="324"/>
                </a:cubicBezTo>
                <a:cubicBezTo>
                  <a:pt x="2957" y="324"/>
                  <a:pt x="2957" y="324"/>
                  <a:pt x="2957" y="324"/>
                </a:cubicBezTo>
                <a:cubicBezTo>
                  <a:pt x="2958" y="323"/>
                  <a:pt x="2958" y="323"/>
                  <a:pt x="2958" y="323"/>
                </a:cubicBezTo>
                <a:cubicBezTo>
                  <a:pt x="2957" y="325"/>
                  <a:pt x="2957" y="325"/>
                  <a:pt x="2957" y="325"/>
                </a:cubicBezTo>
                <a:cubicBezTo>
                  <a:pt x="2956" y="326"/>
                  <a:pt x="2956" y="326"/>
                  <a:pt x="2956" y="326"/>
                </a:cubicBezTo>
                <a:cubicBezTo>
                  <a:pt x="2954" y="326"/>
                  <a:pt x="2954" y="326"/>
                  <a:pt x="2954" y="326"/>
                </a:cubicBezTo>
                <a:cubicBezTo>
                  <a:pt x="2957" y="330"/>
                  <a:pt x="2957" y="330"/>
                  <a:pt x="2957" y="330"/>
                </a:cubicBezTo>
                <a:cubicBezTo>
                  <a:pt x="2961" y="338"/>
                  <a:pt x="2961" y="338"/>
                  <a:pt x="2961" y="338"/>
                </a:cubicBezTo>
                <a:cubicBezTo>
                  <a:pt x="2961" y="342"/>
                  <a:pt x="2961" y="342"/>
                  <a:pt x="2961" y="342"/>
                </a:cubicBezTo>
                <a:cubicBezTo>
                  <a:pt x="2963" y="345"/>
                  <a:pt x="2963" y="345"/>
                  <a:pt x="2963" y="345"/>
                </a:cubicBezTo>
                <a:cubicBezTo>
                  <a:pt x="2967" y="346"/>
                  <a:pt x="2967" y="346"/>
                  <a:pt x="2967" y="346"/>
                </a:cubicBezTo>
                <a:cubicBezTo>
                  <a:pt x="2968" y="347"/>
                  <a:pt x="2968" y="347"/>
                  <a:pt x="2968" y="347"/>
                </a:cubicBezTo>
                <a:cubicBezTo>
                  <a:pt x="2968" y="349"/>
                  <a:pt x="2968" y="349"/>
                  <a:pt x="2968" y="349"/>
                </a:cubicBezTo>
                <a:cubicBezTo>
                  <a:pt x="2968" y="351"/>
                  <a:pt x="2968" y="351"/>
                  <a:pt x="2968" y="351"/>
                </a:cubicBezTo>
                <a:cubicBezTo>
                  <a:pt x="2968" y="353"/>
                  <a:pt x="2968" y="353"/>
                  <a:pt x="2968" y="353"/>
                </a:cubicBezTo>
                <a:cubicBezTo>
                  <a:pt x="2970" y="348"/>
                  <a:pt x="2970" y="348"/>
                  <a:pt x="2970" y="348"/>
                </a:cubicBezTo>
                <a:cubicBezTo>
                  <a:pt x="2971" y="344"/>
                  <a:pt x="2971" y="344"/>
                  <a:pt x="2971" y="344"/>
                </a:cubicBezTo>
                <a:cubicBezTo>
                  <a:pt x="2972" y="343"/>
                  <a:pt x="2972" y="343"/>
                  <a:pt x="2972" y="343"/>
                </a:cubicBezTo>
                <a:cubicBezTo>
                  <a:pt x="2972" y="341"/>
                  <a:pt x="2972" y="341"/>
                  <a:pt x="2972" y="341"/>
                </a:cubicBezTo>
                <a:cubicBezTo>
                  <a:pt x="2975" y="339"/>
                  <a:pt x="2975" y="339"/>
                  <a:pt x="2975" y="339"/>
                </a:cubicBezTo>
                <a:cubicBezTo>
                  <a:pt x="2975" y="337"/>
                  <a:pt x="2975" y="337"/>
                  <a:pt x="2975" y="337"/>
                </a:cubicBezTo>
                <a:cubicBezTo>
                  <a:pt x="2975" y="336"/>
                  <a:pt x="2975" y="336"/>
                  <a:pt x="2975" y="336"/>
                </a:cubicBezTo>
                <a:cubicBezTo>
                  <a:pt x="2975" y="335"/>
                  <a:pt x="2975" y="335"/>
                  <a:pt x="2975" y="335"/>
                </a:cubicBezTo>
                <a:cubicBezTo>
                  <a:pt x="2976" y="330"/>
                  <a:pt x="2976" y="330"/>
                  <a:pt x="2976" y="330"/>
                </a:cubicBezTo>
                <a:cubicBezTo>
                  <a:pt x="2975" y="328"/>
                  <a:pt x="2975" y="328"/>
                  <a:pt x="2975" y="328"/>
                </a:cubicBezTo>
                <a:cubicBezTo>
                  <a:pt x="2975" y="325"/>
                  <a:pt x="2975" y="325"/>
                  <a:pt x="2975" y="325"/>
                </a:cubicBezTo>
                <a:cubicBezTo>
                  <a:pt x="2977" y="324"/>
                  <a:pt x="2977" y="324"/>
                  <a:pt x="2977" y="324"/>
                </a:cubicBezTo>
                <a:cubicBezTo>
                  <a:pt x="2975" y="322"/>
                  <a:pt x="2975" y="322"/>
                  <a:pt x="2975" y="322"/>
                </a:cubicBezTo>
                <a:cubicBezTo>
                  <a:pt x="2974" y="323"/>
                  <a:pt x="2974" y="323"/>
                  <a:pt x="2974" y="323"/>
                </a:cubicBezTo>
                <a:cubicBezTo>
                  <a:pt x="2973" y="322"/>
                  <a:pt x="2973" y="322"/>
                  <a:pt x="2973" y="322"/>
                </a:cubicBezTo>
                <a:cubicBezTo>
                  <a:pt x="2973" y="321"/>
                  <a:pt x="2973" y="321"/>
                  <a:pt x="2973" y="321"/>
                </a:cubicBezTo>
                <a:cubicBezTo>
                  <a:pt x="2972" y="318"/>
                  <a:pt x="2972" y="318"/>
                  <a:pt x="2972" y="318"/>
                </a:cubicBezTo>
                <a:cubicBezTo>
                  <a:pt x="2973" y="318"/>
                  <a:pt x="2973" y="318"/>
                  <a:pt x="2973" y="318"/>
                </a:cubicBezTo>
                <a:cubicBezTo>
                  <a:pt x="2974" y="317"/>
                  <a:pt x="2974" y="317"/>
                  <a:pt x="2974" y="317"/>
                </a:cubicBezTo>
                <a:cubicBezTo>
                  <a:pt x="2972" y="315"/>
                  <a:pt x="2972" y="315"/>
                  <a:pt x="2972" y="315"/>
                </a:cubicBezTo>
                <a:cubicBezTo>
                  <a:pt x="2972" y="314"/>
                  <a:pt x="2972" y="314"/>
                  <a:pt x="2972" y="314"/>
                </a:cubicBezTo>
                <a:cubicBezTo>
                  <a:pt x="2973" y="312"/>
                  <a:pt x="2973" y="312"/>
                  <a:pt x="2973" y="312"/>
                </a:cubicBezTo>
                <a:cubicBezTo>
                  <a:pt x="2971" y="312"/>
                  <a:pt x="2971" y="312"/>
                  <a:pt x="2971" y="312"/>
                </a:cubicBezTo>
                <a:cubicBezTo>
                  <a:pt x="2969" y="311"/>
                  <a:pt x="2969" y="311"/>
                  <a:pt x="2969" y="311"/>
                </a:cubicBezTo>
                <a:cubicBezTo>
                  <a:pt x="2971" y="309"/>
                  <a:pt x="2971" y="309"/>
                  <a:pt x="2971" y="309"/>
                </a:cubicBezTo>
                <a:cubicBezTo>
                  <a:pt x="2973" y="310"/>
                  <a:pt x="2973" y="310"/>
                  <a:pt x="2973" y="310"/>
                </a:cubicBezTo>
                <a:cubicBezTo>
                  <a:pt x="2975" y="308"/>
                  <a:pt x="2975" y="308"/>
                  <a:pt x="2975" y="308"/>
                </a:cubicBezTo>
                <a:cubicBezTo>
                  <a:pt x="2977" y="308"/>
                  <a:pt x="2977" y="308"/>
                  <a:pt x="2977" y="308"/>
                </a:cubicBezTo>
                <a:cubicBezTo>
                  <a:pt x="2979" y="306"/>
                  <a:pt x="2979" y="306"/>
                  <a:pt x="2979" y="306"/>
                </a:cubicBezTo>
                <a:cubicBezTo>
                  <a:pt x="2981" y="305"/>
                  <a:pt x="2981" y="305"/>
                  <a:pt x="2981" y="305"/>
                </a:cubicBezTo>
                <a:cubicBezTo>
                  <a:pt x="2981" y="306"/>
                  <a:pt x="2981" y="306"/>
                  <a:pt x="2981" y="306"/>
                </a:cubicBezTo>
                <a:cubicBezTo>
                  <a:pt x="2984" y="306"/>
                  <a:pt x="2984" y="306"/>
                  <a:pt x="2984" y="306"/>
                </a:cubicBezTo>
                <a:cubicBezTo>
                  <a:pt x="2982" y="304"/>
                  <a:pt x="2982" y="304"/>
                  <a:pt x="2982" y="304"/>
                </a:cubicBezTo>
                <a:cubicBezTo>
                  <a:pt x="2979" y="303"/>
                  <a:pt x="2979" y="303"/>
                  <a:pt x="2979" y="303"/>
                </a:cubicBezTo>
                <a:cubicBezTo>
                  <a:pt x="2979" y="300"/>
                  <a:pt x="2979" y="300"/>
                  <a:pt x="2979" y="300"/>
                </a:cubicBezTo>
                <a:cubicBezTo>
                  <a:pt x="2977" y="298"/>
                  <a:pt x="2977" y="298"/>
                  <a:pt x="2977" y="298"/>
                </a:cubicBezTo>
                <a:cubicBezTo>
                  <a:pt x="2975" y="293"/>
                  <a:pt x="2975" y="293"/>
                  <a:pt x="2975" y="293"/>
                </a:cubicBezTo>
                <a:cubicBezTo>
                  <a:pt x="2976" y="288"/>
                  <a:pt x="2976" y="288"/>
                  <a:pt x="2976" y="288"/>
                </a:cubicBezTo>
                <a:cubicBezTo>
                  <a:pt x="2974" y="286"/>
                  <a:pt x="2974" y="286"/>
                  <a:pt x="2974" y="286"/>
                </a:cubicBezTo>
                <a:cubicBezTo>
                  <a:pt x="2976" y="285"/>
                  <a:pt x="2976" y="285"/>
                  <a:pt x="2976" y="285"/>
                </a:cubicBezTo>
                <a:cubicBezTo>
                  <a:pt x="2976" y="282"/>
                  <a:pt x="2976" y="282"/>
                  <a:pt x="2976" y="282"/>
                </a:cubicBezTo>
                <a:cubicBezTo>
                  <a:pt x="2978" y="278"/>
                  <a:pt x="2978" y="278"/>
                  <a:pt x="2978" y="278"/>
                </a:cubicBezTo>
                <a:cubicBezTo>
                  <a:pt x="2977" y="277"/>
                  <a:pt x="2977" y="277"/>
                  <a:pt x="2977" y="277"/>
                </a:cubicBezTo>
                <a:cubicBezTo>
                  <a:pt x="2978" y="277"/>
                  <a:pt x="2978" y="277"/>
                  <a:pt x="2978" y="277"/>
                </a:cubicBezTo>
                <a:cubicBezTo>
                  <a:pt x="2982" y="275"/>
                  <a:pt x="2982" y="275"/>
                  <a:pt x="2982" y="275"/>
                </a:cubicBezTo>
                <a:cubicBezTo>
                  <a:pt x="2982" y="276"/>
                  <a:pt x="2982" y="276"/>
                  <a:pt x="2982" y="276"/>
                </a:cubicBezTo>
                <a:cubicBezTo>
                  <a:pt x="2988" y="274"/>
                  <a:pt x="2988" y="274"/>
                  <a:pt x="2988" y="274"/>
                </a:cubicBezTo>
                <a:cubicBezTo>
                  <a:pt x="2988" y="271"/>
                  <a:pt x="2988" y="271"/>
                  <a:pt x="2988" y="271"/>
                </a:cubicBezTo>
                <a:cubicBezTo>
                  <a:pt x="2989" y="270"/>
                  <a:pt x="2989" y="270"/>
                  <a:pt x="2989" y="270"/>
                </a:cubicBezTo>
                <a:cubicBezTo>
                  <a:pt x="2987" y="269"/>
                  <a:pt x="2987" y="269"/>
                  <a:pt x="2987" y="269"/>
                </a:cubicBezTo>
                <a:cubicBezTo>
                  <a:pt x="2984" y="264"/>
                  <a:pt x="2984" y="264"/>
                  <a:pt x="2984" y="264"/>
                </a:cubicBezTo>
                <a:cubicBezTo>
                  <a:pt x="2982" y="264"/>
                  <a:pt x="2982" y="264"/>
                  <a:pt x="2982" y="264"/>
                </a:cubicBezTo>
                <a:cubicBezTo>
                  <a:pt x="2977" y="256"/>
                  <a:pt x="2977" y="256"/>
                  <a:pt x="2977" y="256"/>
                </a:cubicBezTo>
                <a:cubicBezTo>
                  <a:pt x="2977" y="254"/>
                  <a:pt x="2977" y="254"/>
                  <a:pt x="2977" y="254"/>
                </a:cubicBezTo>
                <a:cubicBezTo>
                  <a:pt x="2976" y="253"/>
                  <a:pt x="2976" y="253"/>
                  <a:pt x="2976" y="253"/>
                </a:cubicBezTo>
                <a:cubicBezTo>
                  <a:pt x="2975" y="246"/>
                  <a:pt x="2975" y="246"/>
                  <a:pt x="2975" y="246"/>
                </a:cubicBezTo>
                <a:cubicBezTo>
                  <a:pt x="2976" y="245"/>
                  <a:pt x="2976" y="245"/>
                  <a:pt x="2976" y="245"/>
                </a:cubicBezTo>
                <a:cubicBezTo>
                  <a:pt x="2975" y="242"/>
                  <a:pt x="2975" y="242"/>
                  <a:pt x="2975" y="242"/>
                </a:cubicBezTo>
                <a:cubicBezTo>
                  <a:pt x="2976" y="239"/>
                  <a:pt x="2976" y="239"/>
                  <a:pt x="2976" y="239"/>
                </a:cubicBezTo>
                <a:cubicBezTo>
                  <a:pt x="2976" y="237"/>
                  <a:pt x="2976" y="237"/>
                  <a:pt x="2976" y="237"/>
                </a:cubicBezTo>
                <a:cubicBezTo>
                  <a:pt x="2974" y="238"/>
                  <a:pt x="2974" y="238"/>
                  <a:pt x="2974" y="238"/>
                </a:cubicBezTo>
                <a:cubicBezTo>
                  <a:pt x="2974" y="237"/>
                  <a:pt x="2974" y="237"/>
                  <a:pt x="2974" y="237"/>
                </a:cubicBezTo>
                <a:cubicBezTo>
                  <a:pt x="2975" y="234"/>
                  <a:pt x="2975" y="234"/>
                  <a:pt x="2975" y="234"/>
                </a:cubicBezTo>
                <a:cubicBezTo>
                  <a:pt x="2977" y="233"/>
                  <a:pt x="2977" y="233"/>
                  <a:pt x="2977" y="233"/>
                </a:cubicBezTo>
                <a:cubicBezTo>
                  <a:pt x="2977" y="232"/>
                  <a:pt x="2977" y="232"/>
                  <a:pt x="2977" y="232"/>
                </a:cubicBezTo>
                <a:cubicBezTo>
                  <a:pt x="2977" y="231"/>
                  <a:pt x="2977" y="231"/>
                  <a:pt x="2977" y="231"/>
                </a:cubicBezTo>
                <a:cubicBezTo>
                  <a:pt x="2978" y="230"/>
                  <a:pt x="2978" y="230"/>
                  <a:pt x="2978" y="230"/>
                </a:cubicBezTo>
                <a:cubicBezTo>
                  <a:pt x="2979" y="232"/>
                  <a:pt x="2979" y="232"/>
                  <a:pt x="2979" y="232"/>
                </a:cubicBezTo>
                <a:cubicBezTo>
                  <a:pt x="2978" y="234"/>
                  <a:pt x="2978" y="234"/>
                  <a:pt x="2978" y="234"/>
                </a:cubicBezTo>
                <a:cubicBezTo>
                  <a:pt x="2977" y="236"/>
                  <a:pt x="2977" y="236"/>
                  <a:pt x="2977" y="236"/>
                </a:cubicBezTo>
                <a:cubicBezTo>
                  <a:pt x="2978" y="239"/>
                  <a:pt x="2978" y="239"/>
                  <a:pt x="2978" y="239"/>
                </a:cubicBezTo>
                <a:cubicBezTo>
                  <a:pt x="2981" y="240"/>
                  <a:pt x="2981" y="240"/>
                  <a:pt x="2981" y="240"/>
                </a:cubicBezTo>
                <a:cubicBezTo>
                  <a:pt x="2983" y="242"/>
                  <a:pt x="2983" y="242"/>
                  <a:pt x="2983" y="242"/>
                </a:cubicBezTo>
                <a:cubicBezTo>
                  <a:pt x="2985" y="242"/>
                  <a:pt x="2985" y="242"/>
                  <a:pt x="2985" y="242"/>
                </a:cubicBezTo>
                <a:cubicBezTo>
                  <a:pt x="2985" y="239"/>
                  <a:pt x="2985" y="239"/>
                  <a:pt x="2985" y="239"/>
                </a:cubicBezTo>
                <a:cubicBezTo>
                  <a:pt x="2986" y="238"/>
                  <a:pt x="2986" y="238"/>
                  <a:pt x="2986" y="238"/>
                </a:cubicBezTo>
                <a:cubicBezTo>
                  <a:pt x="2984" y="234"/>
                  <a:pt x="2984" y="234"/>
                  <a:pt x="2984" y="234"/>
                </a:cubicBezTo>
                <a:cubicBezTo>
                  <a:pt x="2980" y="231"/>
                  <a:pt x="2980" y="231"/>
                  <a:pt x="2980" y="231"/>
                </a:cubicBezTo>
                <a:cubicBezTo>
                  <a:pt x="2980" y="226"/>
                  <a:pt x="2980" y="226"/>
                  <a:pt x="2980" y="226"/>
                </a:cubicBezTo>
                <a:cubicBezTo>
                  <a:pt x="2978" y="225"/>
                  <a:pt x="2978" y="225"/>
                  <a:pt x="2978" y="225"/>
                </a:cubicBezTo>
                <a:cubicBezTo>
                  <a:pt x="2977" y="224"/>
                  <a:pt x="2977" y="224"/>
                  <a:pt x="2977" y="224"/>
                </a:cubicBezTo>
                <a:cubicBezTo>
                  <a:pt x="2976" y="225"/>
                  <a:pt x="2976" y="225"/>
                  <a:pt x="2976" y="225"/>
                </a:cubicBezTo>
                <a:cubicBezTo>
                  <a:pt x="2975" y="226"/>
                  <a:pt x="2975" y="226"/>
                  <a:pt x="2975" y="226"/>
                </a:cubicBezTo>
                <a:cubicBezTo>
                  <a:pt x="2975" y="227"/>
                  <a:pt x="2975" y="227"/>
                  <a:pt x="2975" y="227"/>
                </a:cubicBezTo>
                <a:cubicBezTo>
                  <a:pt x="2974" y="228"/>
                  <a:pt x="2974" y="228"/>
                  <a:pt x="2974" y="228"/>
                </a:cubicBezTo>
                <a:cubicBezTo>
                  <a:pt x="2972" y="227"/>
                  <a:pt x="2972" y="227"/>
                  <a:pt x="2972" y="227"/>
                </a:cubicBezTo>
                <a:cubicBezTo>
                  <a:pt x="2972" y="223"/>
                  <a:pt x="2972" y="223"/>
                  <a:pt x="2972" y="223"/>
                </a:cubicBezTo>
                <a:cubicBezTo>
                  <a:pt x="2970" y="221"/>
                  <a:pt x="2970" y="221"/>
                  <a:pt x="2970" y="221"/>
                </a:cubicBezTo>
                <a:cubicBezTo>
                  <a:pt x="2968" y="217"/>
                  <a:pt x="2968" y="217"/>
                  <a:pt x="2968" y="217"/>
                </a:cubicBezTo>
                <a:cubicBezTo>
                  <a:pt x="2970" y="215"/>
                  <a:pt x="2970" y="215"/>
                  <a:pt x="2970" y="215"/>
                </a:cubicBezTo>
                <a:cubicBezTo>
                  <a:pt x="2971" y="215"/>
                  <a:pt x="2971" y="215"/>
                  <a:pt x="2971" y="215"/>
                </a:cubicBezTo>
                <a:cubicBezTo>
                  <a:pt x="2970" y="213"/>
                  <a:pt x="2970" y="213"/>
                  <a:pt x="2970" y="213"/>
                </a:cubicBezTo>
                <a:cubicBezTo>
                  <a:pt x="2971" y="211"/>
                  <a:pt x="2971" y="211"/>
                  <a:pt x="2971" y="211"/>
                </a:cubicBezTo>
                <a:cubicBezTo>
                  <a:pt x="2970" y="210"/>
                  <a:pt x="2970" y="210"/>
                  <a:pt x="2970" y="210"/>
                </a:cubicBezTo>
                <a:cubicBezTo>
                  <a:pt x="2971" y="208"/>
                  <a:pt x="2971" y="208"/>
                  <a:pt x="2971" y="208"/>
                </a:cubicBezTo>
                <a:cubicBezTo>
                  <a:pt x="2970" y="207"/>
                  <a:pt x="2970" y="207"/>
                  <a:pt x="2970" y="207"/>
                </a:cubicBezTo>
                <a:cubicBezTo>
                  <a:pt x="2969" y="206"/>
                  <a:pt x="2969" y="206"/>
                  <a:pt x="2969" y="206"/>
                </a:cubicBezTo>
                <a:cubicBezTo>
                  <a:pt x="2967" y="206"/>
                  <a:pt x="2967" y="206"/>
                  <a:pt x="2967" y="206"/>
                </a:cubicBezTo>
                <a:cubicBezTo>
                  <a:pt x="2964" y="204"/>
                  <a:pt x="2964" y="204"/>
                  <a:pt x="2964" y="204"/>
                </a:cubicBezTo>
                <a:cubicBezTo>
                  <a:pt x="2962" y="203"/>
                  <a:pt x="2962" y="203"/>
                  <a:pt x="2962" y="203"/>
                </a:cubicBezTo>
                <a:cubicBezTo>
                  <a:pt x="2960" y="205"/>
                  <a:pt x="2960" y="205"/>
                  <a:pt x="2960" y="205"/>
                </a:cubicBezTo>
                <a:cubicBezTo>
                  <a:pt x="2961" y="206"/>
                  <a:pt x="2961" y="206"/>
                  <a:pt x="2961" y="206"/>
                </a:cubicBezTo>
                <a:cubicBezTo>
                  <a:pt x="2963" y="209"/>
                  <a:pt x="2963" y="209"/>
                  <a:pt x="2963" y="209"/>
                </a:cubicBezTo>
                <a:cubicBezTo>
                  <a:pt x="2963" y="211"/>
                  <a:pt x="2963" y="211"/>
                  <a:pt x="2963" y="211"/>
                </a:cubicBezTo>
                <a:cubicBezTo>
                  <a:pt x="2962" y="211"/>
                  <a:pt x="2962" y="211"/>
                  <a:pt x="2962" y="211"/>
                </a:cubicBezTo>
                <a:cubicBezTo>
                  <a:pt x="2959" y="210"/>
                  <a:pt x="2959" y="210"/>
                  <a:pt x="2959" y="210"/>
                </a:cubicBezTo>
                <a:cubicBezTo>
                  <a:pt x="2957" y="207"/>
                  <a:pt x="2957" y="207"/>
                  <a:pt x="2957" y="207"/>
                </a:cubicBezTo>
                <a:cubicBezTo>
                  <a:pt x="2955" y="205"/>
                  <a:pt x="2955" y="205"/>
                  <a:pt x="2955" y="205"/>
                </a:cubicBezTo>
                <a:cubicBezTo>
                  <a:pt x="2953" y="204"/>
                  <a:pt x="2953" y="204"/>
                  <a:pt x="2953" y="204"/>
                </a:cubicBezTo>
                <a:cubicBezTo>
                  <a:pt x="2954" y="203"/>
                  <a:pt x="2954" y="203"/>
                  <a:pt x="2954" y="203"/>
                </a:cubicBezTo>
                <a:cubicBezTo>
                  <a:pt x="2952" y="199"/>
                  <a:pt x="2952" y="199"/>
                  <a:pt x="2952" y="199"/>
                </a:cubicBezTo>
                <a:cubicBezTo>
                  <a:pt x="2952" y="197"/>
                  <a:pt x="2952" y="197"/>
                  <a:pt x="2952" y="197"/>
                </a:cubicBezTo>
                <a:cubicBezTo>
                  <a:pt x="2953" y="196"/>
                  <a:pt x="2953" y="196"/>
                  <a:pt x="2953" y="196"/>
                </a:cubicBezTo>
                <a:cubicBezTo>
                  <a:pt x="2951" y="194"/>
                  <a:pt x="2951" y="194"/>
                  <a:pt x="2951" y="194"/>
                </a:cubicBezTo>
                <a:cubicBezTo>
                  <a:pt x="2952" y="192"/>
                  <a:pt x="2952" y="192"/>
                  <a:pt x="2952" y="192"/>
                </a:cubicBezTo>
                <a:cubicBezTo>
                  <a:pt x="2951" y="189"/>
                  <a:pt x="2951" y="189"/>
                  <a:pt x="2951" y="189"/>
                </a:cubicBezTo>
                <a:cubicBezTo>
                  <a:pt x="2952" y="188"/>
                  <a:pt x="2952" y="188"/>
                  <a:pt x="2952" y="188"/>
                </a:cubicBezTo>
                <a:cubicBezTo>
                  <a:pt x="2952" y="186"/>
                  <a:pt x="2952" y="186"/>
                  <a:pt x="2952" y="186"/>
                </a:cubicBezTo>
                <a:cubicBezTo>
                  <a:pt x="2953" y="184"/>
                  <a:pt x="2953" y="184"/>
                  <a:pt x="2953" y="184"/>
                </a:cubicBezTo>
                <a:cubicBezTo>
                  <a:pt x="2953" y="181"/>
                  <a:pt x="2953" y="181"/>
                  <a:pt x="2953" y="181"/>
                </a:cubicBezTo>
                <a:cubicBezTo>
                  <a:pt x="2952" y="182"/>
                  <a:pt x="2952" y="182"/>
                  <a:pt x="2952" y="182"/>
                </a:cubicBezTo>
                <a:cubicBezTo>
                  <a:pt x="2950" y="180"/>
                  <a:pt x="2950" y="180"/>
                  <a:pt x="2950" y="180"/>
                </a:cubicBezTo>
                <a:cubicBezTo>
                  <a:pt x="2950" y="179"/>
                  <a:pt x="2950" y="179"/>
                  <a:pt x="2950" y="179"/>
                </a:cubicBezTo>
                <a:cubicBezTo>
                  <a:pt x="2951" y="179"/>
                  <a:pt x="2951" y="179"/>
                  <a:pt x="2951" y="179"/>
                </a:cubicBezTo>
                <a:cubicBezTo>
                  <a:pt x="2953" y="180"/>
                  <a:pt x="2953" y="180"/>
                  <a:pt x="2953" y="180"/>
                </a:cubicBezTo>
                <a:cubicBezTo>
                  <a:pt x="2953" y="179"/>
                  <a:pt x="2953" y="179"/>
                  <a:pt x="2953" y="179"/>
                </a:cubicBezTo>
                <a:cubicBezTo>
                  <a:pt x="2952" y="178"/>
                  <a:pt x="2952" y="178"/>
                  <a:pt x="2952" y="178"/>
                </a:cubicBezTo>
                <a:cubicBezTo>
                  <a:pt x="2950" y="176"/>
                  <a:pt x="2950" y="176"/>
                  <a:pt x="2950" y="176"/>
                </a:cubicBezTo>
                <a:cubicBezTo>
                  <a:pt x="2951" y="175"/>
                  <a:pt x="2951" y="175"/>
                  <a:pt x="2951" y="175"/>
                </a:cubicBezTo>
                <a:cubicBezTo>
                  <a:pt x="2952" y="175"/>
                  <a:pt x="2952" y="175"/>
                  <a:pt x="2952" y="175"/>
                </a:cubicBezTo>
                <a:cubicBezTo>
                  <a:pt x="2951" y="174"/>
                  <a:pt x="2951" y="174"/>
                  <a:pt x="2951" y="174"/>
                </a:cubicBezTo>
                <a:cubicBezTo>
                  <a:pt x="2950" y="172"/>
                  <a:pt x="2950" y="172"/>
                  <a:pt x="2950" y="172"/>
                </a:cubicBezTo>
                <a:cubicBezTo>
                  <a:pt x="2948" y="171"/>
                  <a:pt x="2948" y="171"/>
                  <a:pt x="2948" y="171"/>
                </a:cubicBezTo>
                <a:cubicBezTo>
                  <a:pt x="2947" y="170"/>
                  <a:pt x="2947" y="170"/>
                  <a:pt x="2947" y="170"/>
                </a:cubicBezTo>
                <a:cubicBezTo>
                  <a:pt x="2948" y="170"/>
                  <a:pt x="2948" y="170"/>
                  <a:pt x="2948" y="170"/>
                </a:cubicBezTo>
                <a:cubicBezTo>
                  <a:pt x="2948" y="167"/>
                  <a:pt x="2948" y="167"/>
                  <a:pt x="2948" y="167"/>
                </a:cubicBezTo>
                <a:cubicBezTo>
                  <a:pt x="2946" y="165"/>
                  <a:pt x="2946" y="165"/>
                  <a:pt x="2946" y="165"/>
                </a:cubicBezTo>
                <a:cubicBezTo>
                  <a:pt x="2946" y="163"/>
                  <a:pt x="2946" y="163"/>
                  <a:pt x="2946" y="163"/>
                </a:cubicBezTo>
                <a:cubicBezTo>
                  <a:pt x="2947" y="162"/>
                  <a:pt x="2947" y="162"/>
                  <a:pt x="2947" y="162"/>
                </a:cubicBezTo>
                <a:cubicBezTo>
                  <a:pt x="2948" y="161"/>
                  <a:pt x="2948" y="161"/>
                  <a:pt x="2948" y="161"/>
                </a:cubicBezTo>
                <a:cubicBezTo>
                  <a:pt x="2946" y="159"/>
                  <a:pt x="2946" y="159"/>
                  <a:pt x="2946" y="159"/>
                </a:cubicBezTo>
                <a:cubicBezTo>
                  <a:pt x="2947" y="158"/>
                  <a:pt x="2947" y="158"/>
                  <a:pt x="2947" y="158"/>
                </a:cubicBezTo>
                <a:cubicBezTo>
                  <a:pt x="2948" y="158"/>
                  <a:pt x="2948" y="158"/>
                  <a:pt x="2948" y="158"/>
                </a:cubicBezTo>
                <a:cubicBezTo>
                  <a:pt x="2950" y="159"/>
                  <a:pt x="2950" y="159"/>
                  <a:pt x="2950" y="159"/>
                </a:cubicBezTo>
                <a:cubicBezTo>
                  <a:pt x="2951" y="158"/>
                  <a:pt x="2951" y="158"/>
                  <a:pt x="2951" y="158"/>
                </a:cubicBezTo>
                <a:cubicBezTo>
                  <a:pt x="2952" y="156"/>
                  <a:pt x="2952" y="156"/>
                  <a:pt x="2952" y="156"/>
                </a:cubicBezTo>
                <a:cubicBezTo>
                  <a:pt x="2954" y="155"/>
                  <a:pt x="2954" y="155"/>
                  <a:pt x="2954" y="155"/>
                </a:cubicBezTo>
                <a:cubicBezTo>
                  <a:pt x="2955" y="157"/>
                  <a:pt x="2955" y="157"/>
                  <a:pt x="2955" y="157"/>
                </a:cubicBezTo>
                <a:cubicBezTo>
                  <a:pt x="2956" y="157"/>
                  <a:pt x="2956" y="157"/>
                  <a:pt x="2956" y="157"/>
                </a:cubicBezTo>
                <a:cubicBezTo>
                  <a:pt x="2957" y="159"/>
                  <a:pt x="2957" y="159"/>
                  <a:pt x="2957" y="159"/>
                </a:cubicBezTo>
                <a:cubicBezTo>
                  <a:pt x="2960" y="155"/>
                  <a:pt x="2960" y="155"/>
                  <a:pt x="2960" y="155"/>
                </a:cubicBezTo>
                <a:cubicBezTo>
                  <a:pt x="2957" y="154"/>
                  <a:pt x="2957" y="154"/>
                  <a:pt x="2957" y="154"/>
                </a:cubicBezTo>
                <a:cubicBezTo>
                  <a:pt x="2958" y="152"/>
                  <a:pt x="2958" y="152"/>
                  <a:pt x="2958" y="152"/>
                </a:cubicBezTo>
                <a:cubicBezTo>
                  <a:pt x="2959" y="151"/>
                  <a:pt x="2959" y="151"/>
                  <a:pt x="2959" y="151"/>
                </a:cubicBezTo>
                <a:cubicBezTo>
                  <a:pt x="2962" y="146"/>
                  <a:pt x="2962" y="146"/>
                  <a:pt x="2962" y="146"/>
                </a:cubicBezTo>
                <a:cubicBezTo>
                  <a:pt x="2962" y="144"/>
                  <a:pt x="2962" y="144"/>
                  <a:pt x="2962" y="144"/>
                </a:cubicBezTo>
                <a:cubicBezTo>
                  <a:pt x="2963" y="146"/>
                  <a:pt x="2963" y="146"/>
                  <a:pt x="2963" y="146"/>
                </a:cubicBezTo>
                <a:cubicBezTo>
                  <a:pt x="2965" y="147"/>
                  <a:pt x="2965" y="147"/>
                  <a:pt x="2965" y="147"/>
                </a:cubicBezTo>
                <a:cubicBezTo>
                  <a:pt x="2965" y="149"/>
                  <a:pt x="2965" y="149"/>
                  <a:pt x="2965" y="149"/>
                </a:cubicBezTo>
                <a:cubicBezTo>
                  <a:pt x="2968" y="156"/>
                  <a:pt x="2968" y="156"/>
                  <a:pt x="2968" y="156"/>
                </a:cubicBezTo>
                <a:cubicBezTo>
                  <a:pt x="2969" y="157"/>
                  <a:pt x="2969" y="157"/>
                  <a:pt x="2969" y="157"/>
                </a:cubicBezTo>
                <a:cubicBezTo>
                  <a:pt x="2970" y="157"/>
                  <a:pt x="2970" y="157"/>
                  <a:pt x="2970" y="157"/>
                </a:cubicBezTo>
                <a:cubicBezTo>
                  <a:pt x="2971" y="151"/>
                  <a:pt x="2971" y="151"/>
                  <a:pt x="2971" y="151"/>
                </a:cubicBezTo>
                <a:cubicBezTo>
                  <a:pt x="2972" y="149"/>
                  <a:pt x="2972" y="149"/>
                  <a:pt x="2972" y="149"/>
                </a:cubicBezTo>
                <a:cubicBezTo>
                  <a:pt x="2971" y="147"/>
                  <a:pt x="2971" y="147"/>
                  <a:pt x="2971" y="147"/>
                </a:cubicBezTo>
                <a:cubicBezTo>
                  <a:pt x="2972" y="145"/>
                  <a:pt x="2972" y="145"/>
                  <a:pt x="2972" y="145"/>
                </a:cubicBezTo>
                <a:cubicBezTo>
                  <a:pt x="2971" y="143"/>
                  <a:pt x="2971" y="143"/>
                  <a:pt x="2971" y="143"/>
                </a:cubicBezTo>
                <a:cubicBezTo>
                  <a:pt x="2973" y="144"/>
                  <a:pt x="2973" y="144"/>
                  <a:pt x="2973" y="144"/>
                </a:cubicBezTo>
                <a:cubicBezTo>
                  <a:pt x="2974" y="143"/>
                  <a:pt x="2974" y="143"/>
                  <a:pt x="2974" y="143"/>
                </a:cubicBezTo>
                <a:cubicBezTo>
                  <a:pt x="2975" y="139"/>
                  <a:pt x="2975" y="139"/>
                  <a:pt x="2975" y="139"/>
                </a:cubicBezTo>
                <a:cubicBezTo>
                  <a:pt x="2977" y="139"/>
                  <a:pt x="2977" y="139"/>
                  <a:pt x="2977" y="139"/>
                </a:cubicBezTo>
                <a:cubicBezTo>
                  <a:pt x="2979" y="136"/>
                  <a:pt x="2979" y="136"/>
                  <a:pt x="2979" y="136"/>
                </a:cubicBezTo>
                <a:cubicBezTo>
                  <a:pt x="2981" y="135"/>
                  <a:pt x="2981" y="135"/>
                  <a:pt x="2981" y="135"/>
                </a:cubicBezTo>
                <a:cubicBezTo>
                  <a:pt x="2982" y="136"/>
                  <a:pt x="2982" y="136"/>
                  <a:pt x="2982" y="136"/>
                </a:cubicBezTo>
                <a:cubicBezTo>
                  <a:pt x="2986" y="134"/>
                  <a:pt x="2986" y="134"/>
                  <a:pt x="2986" y="134"/>
                </a:cubicBezTo>
                <a:cubicBezTo>
                  <a:pt x="2989" y="135"/>
                  <a:pt x="2989" y="135"/>
                  <a:pt x="2989" y="135"/>
                </a:cubicBezTo>
                <a:cubicBezTo>
                  <a:pt x="2994" y="138"/>
                  <a:pt x="2994" y="138"/>
                  <a:pt x="2994" y="138"/>
                </a:cubicBezTo>
                <a:cubicBezTo>
                  <a:pt x="2994" y="139"/>
                  <a:pt x="2994" y="139"/>
                  <a:pt x="2994" y="139"/>
                </a:cubicBezTo>
                <a:cubicBezTo>
                  <a:pt x="2996" y="140"/>
                  <a:pt x="2996" y="140"/>
                  <a:pt x="2996" y="140"/>
                </a:cubicBezTo>
                <a:cubicBezTo>
                  <a:pt x="2998" y="139"/>
                  <a:pt x="2998" y="139"/>
                  <a:pt x="2998" y="139"/>
                </a:cubicBezTo>
                <a:cubicBezTo>
                  <a:pt x="2999" y="140"/>
                  <a:pt x="2999" y="140"/>
                  <a:pt x="2999" y="140"/>
                </a:cubicBezTo>
                <a:cubicBezTo>
                  <a:pt x="2998" y="141"/>
                  <a:pt x="2998" y="141"/>
                  <a:pt x="2998" y="141"/>
                </a:cubicBezTo>
                <a:cubicBezTo>
                  <a:pt x="3001" y="144"/>
                  <a:pt x="3001" y="144"/>
                  <a:pt x="3001" y="144"/>
                </a:cubicBezTo>
                <a:cubicBezTo>
                  <a:pt x="3002" y="143"/>
                  <a:pt x="3002" y="143"/>
                  <a:pt x="3002" y="143"/>
                </a:cubicBezTo>
                <a:cubicBezTo>
                  <a:pt x="3004" y="145"/>
                  <a:pt x="3004" y="145"/>
                  <a:pt x="3004" y="145"/>
                </a:cubicBezTo>
                <a:cubicBezTo>
                  <a:pt x="3006" y="144"/>
                  <a:pt x="3006" y="144"/>
                  <a:pt x="3006" y="144"/>
                </a:cubicBezTo>
                <a:cubicBezTo>
                  <a:pt x="3007" y="145"/>
                  <a:pt x="3007" y="145"/>
                  <a:pt x="3007" y="145"/>
                </a:cubicBezTo>
                <a:cubicBezTo>
                  <a:pt x="3007" y="143"/>
                  <a:pt x="3007" y="143"/>
                  <a:pt x="3007" y="143"/>
                </a:cubicBezTo>
                <a:cubicBezTo>
                  <a:pt x="3004" y="139"/>
                  <a:pt x="3004" y="139"/>
                  <a:pt x="3004" y="139"/>
                </a:cubicBezTo>
                <a:cubicBezTo>
                  <a:pt x="3005" y="138"/>
                  <a:pt x="3005" y="138"/>
                  <a:pt x="3005" y="138"/>
                </a:cubicBezTo>
                <a:cubicBezTo>
                  <a:pt x="3005" y="137"/>
                  <a:pt x="3005" y="137"/>
                  <a:pt x="3005" y="137"/>
                </a:cubicBezTo>
                <a:cubicBezTo>
                  <a:pt x="3003" y="136"/>
                  <a:pt x="3003" y="136"/>
                  <a:pt x="3003" y="136"/>
                </a:cubicBezTo>
                <a:cubicBezTo>
                  <a:pt x="3004" y="134"/>
                  <a:pt x="3004" y="134"/>
                  <a:pt x="3004" y="134"/>
                </a:cubicBezTo>
                <a:cubicBezTo>
                  <a:pt x="3005" y="133"/>
                  <a:pt x="3005" y="133"/>
                  <a:pt x="3005" y="133"/>
                </a:cubicBezTo>
                <a:cubicBezTo>
                  <a:pt x="3005" y="128"/>
                  <a:pt x="3005" y="128"/>
                  <a:pt x="3005" y="128"/>
                </a:cubicBezTo>
                <a:cubicBezTo>
                  <a:pt x="3007" y="124"/>
                  <a:pt x="3007" y="124"/>
                  <a:pt x="3007" y="124"/>
                </a:cubicBezTo>
                <a:cubicBezTo>
                  <a:pt x="3006" y="123"/>
                  <a:pt x="3006" y="123"/>
                  <a:pt x="3006" y="123"/>
                </a:cubicBezTo>
                <a:cubicBezTo>
                  <a:pt x="3008" y="120"/>
                  <a:pt x="3008" y="120"/>
                  <a:pt x="3008" y="120"/>
                </a:cubicBezTo>
                <a:cubicBezTo>
                  <a:pt x="3008" y="118"/>
                  <a:pt x="3008" y="118"/>
                  <a:pt x="3008" y="118"/>
                </a:cubicBezTo>
                <a:cubicBezTo>
                  <a:pt x="3009" y="117"/>
                  <a:pt x="3009" y="117"/>
                  <a:pt x="3009" y="117"/>
                </a:cubicBezTo>
                <a:cubicBezTo>
                  <a:pt x="3007" y="114"/>
                  <a:pt x="3007" y="114"/>
                  <a:pt x="3007" y="114"/>
                </a:cubicBezTo>
                <a:cubicBezTo>
                  <a:pt x="3006" y="113"/>
                  <a:pt x="3006" y="113"/>
                  <a:pt x="3006" y="113"/>
                </a:cubicBezTo>
                <a:cubicBezTo>
                  <a:pt x="3006" y="112"/>
                  <a:pt x="3006" y="112"/>
                  <a:pt x="3006" y="112"/>
                </a:cubicBezTo>
                <a:cubicBezTo>
                  <a:pt x="3009" y="112"/>
                  <a:pt x="3009" y="112"/>
                  <a:pt x="3009" y="112"/>
                </a:cubicBezTo>
                <a:cubicBezTo>
                  <a:pt x="3010" y="110"/>
                  <a:pt x="3010" y="110"/>
                  <a:pt x="3010" y="110"/>
                </a:cubicBezTo>
                <a:cubicBezTo>
                  <a:pt x="3007" y="108"/>
                  <a:pt x="3007" y="108"/>
                  <a:pt x="3007" y="108"/>
                </a:cubicBezTo>
                <a:cubicBezTo>
                  <a:pt x="3006" y="107"/>
                  <a:pt x="3006" y="107"/>
                  <a:pt x="3006" y="107"/>
                </a:cubicBezTo>
                <a:cubicBezTo>
                  <a:pt x="3007" y="106"/>
                  <a:pt x="3007" y="106"/>
                  <a:pt x="3007" y="106"/>
                </a:cubicBezTo>
                <a:cubicBezTo>
                  <a:pt x="3008" y="107"/>
                  <a:pt x="3008" y="107"/>
                  <a:pt x="3008" y="107"/>
                </a:cubicBezTo>
                <a:cubicBezTo>
                  <a:pt x="3010" y="107"/>
                  <a:pt x="3010" y="107"/>
                  <a:pt x="3010" y="107"/>
                </a:cubicBezTo>
                <a:cubicBezTo>
                  <a:pt x="3010" y="105"/>
                  <a:pt x="3010" y="105"/>
                  <a:pt x="3010" y="105"/>
                </a:cubicBezTo>
                <a:cubicBezTo>
                  <a:pt x="3009" y="104"/>
                  <a:pt x="3009" y="104"/>
                  <a:pt x="3009" y="104"/>
                </a:cubicBezTo>
                <a:cubicBezTo>
                  <a:pt x="3011" y="102"/>
                  <a:pt x="3011" y="102"/>
                  <a:pt x="3011" y="102"/>
                </a:cubicBezTo>
                <a:cubicBezTo>
                  <a:pt x="3011" y="101"/>
                  <a:pt x="3011" y="101"/>
                  <a:pt x="3011" y="101"/>
                </a:cubicBezTo>
                <a:cubicBezTo>
                  <a:pt x="3010" y="99"/>
                  <a:pt x="3010" y="99"/>
                  <a:pt x="3010" y="99"/>
                </a:cubicBezTo>
                <a:cubicBezTo>
                  <a:pt x="3011" y="99"/>
                  <a:pt x="3011" y="99"/>
                  <a:pt x="3011" y="99"/>
                </a:cubicBezTo>
                <a:cubicBezTo>
                  <a:pt x="3012" y="99"/>
                  <a:pt x="3012" y="99"/>
                  <a:pt x="3012" y="99"/>
                </a:cubicBezTo>
                <a:cubicBezTo>
                  <a:pt x="3013" y="97"/>
                  <a:pt x="3013" y="97"/>
                  <a:pt x="3013" y="97"/>
                </a:cubicBezTo>
                <a:cubicBezTo>
                  <a:pt x="3014" y="96"/>
                  <a:pt x="3014" y="96"/>
                  <a:pt x="3014" y="96"/>
                </a:cubicBezTo>
                <a:cubicBezTo>
                  <a:pt x="3013" y="95"/>
                  <a:pt x="3013" y="95"/>
                  <a:pt x="3013" y="95"/>
                </a:cubicBezTo>
                <a:cubicBezTo>
                  <a:pt x="3014" y="95"/>
                  <a:pt x="3014" y="95"/>
                  <a:pt x="3014" y="95"/>
                </a:cubicBezTo>
                <a:cubicBezTo>
                  <a:pt x="3017" y="93"/>
                  <a:pt x="3017" y="93"/>
                  <a:pt x="3017" y="93"/>
                </a:cubicBezTo>
                <a:cubicBezTo>
                  <a:pt x="3016" y="91"/>
                  <a:pt x="3016" y="91"/>
                  <a:pt x="3016" y="91"/>
                </a:cubicBezTo>
                <a:cubicBezTo>
                  <a:pt x="3016" y="89"/>
                  <a:pt x="3016" y="89"/>
                  <a:pt x="3016" y="89"/>
                </a:cubicBezTo>
                <a:cubicBezTo>
                  <a:pt x="3017" y="90"/>
                  <a:pt x="3017" y="90"/>
                  <a:pt x="3017" y="90"/>
                </a:cubicBezTo>
                <a:cubicBezTo>
                  <a:pt x="3019" y="88"/>
                  <a:pt x="3019" y="88"/>
                  <a:pt x="3019" y="88"/>
                </a:cubicBezTo>
                <a:cubicBezTo>
                  <a:pt x="3018" y="85"/>
                  <a:pt x="3018" y="85"/>
                  <a:pt x="3018" y="85"/>
                </a:cubicBezTo>
                <a:cubicBezTo>
                  <a:pt x="3018" y="82"/>
                  <a:pt x="3018" y="82"/>
                  <a:pt x="3018" y="82"/>
                </a:cubicBezTo>
                <a:cubicBezTo>
                  <a:pt x="3020" y="82"/>
                  <a:pt x="3020" y="82"/>
                  <a:pt x="3020" y="82"/>
                </a:cubicBezTo>
                <a:cubicBezTo>
                  <a:pt x="3020" y="83"/>
                  <a:pt x="3020" y="83"/>
                  <a:pt x="3020" y="83"/>
                </a:cubicBezTo>
                <a:cubicBezTo>
                  <a:pt x="3021" y="82"/>
                  <a:pt x="3021" y="82"/>
                  <a:pt x="3021" y="82"/>
                </a:cubicBezTo>
                <a:cubicBezTo>
                  <a:pt x="3024" y="78"/>
                  <a:pt x="3024" y="78"/>
                  <a:pt x="3024" y="78"/>
                </a:cubicBezTo>
                <a:cubicBezTo>
                  <a:pt x="3023" y="78"/>
                  <a:pt x="3023" y="78"/>
                  <a:pt x="3023" y="78"/>
                </a:cubicBezTo>
                <a:cubicBezTo>
                  <a:pt x="3023" y="76"/>
                  <a:pt x="3023" y="76"/>
                  <a:pt x="3023" y="76"/>
                </a:cubicBezTo>
                <a:cubicBezTo>
                  <a:pt x="3025" y="76"/>
                  <a:pt x="3025" y="76"/>
                  <a:pt x="3025" y="76"/>
                </a:cubicBezTo>
                <a:cubicBezTo>
                  <a:pt x="3028" y="72"/>
                  <a:pt x="3028" y="72"/>
                  <a:pt x="3028" y="72"/>
                </a:cubicBezTo>
                <a:cubicBezTo>
                  <a:pt x="3027" y="72"/>
                  <a:pt x="3027" y="72"/>
                  <a:pt x="3027" y="72"/>
                </a:cubicBezTo>
                <a:cubicBezTo>
                  <a:pt x="3028" y="71"/>
                  <a:pt x="3028" y="71"/>
                  <a:pt x="3028" y="71"/>
                </a:cubicBezTo>
                <a:cubicBezTo>
                  <a:pt x="3030" y="71"/>
                  <a:pt x="3030" y="71"/>
                  <a:pt x="3030" y="71"/>
                </a:cubicBezTo>
                <a:cubicBezTo>
                  <a:pt x="3033" y="69"/>
                  <a:pt x="3033" y="69"/>
                  <a:pt x="3033" y="69"/>
                </a:cubicBezTo>
                <a:cubicBezTo>
                  <a:pt x="3032" y="67"/>
                  <a:pt x="3032" y="67"/>
                  <a:pt x="3032" y="67"/>
                </a:cubicBezTo>
                <a:cubicBezTo>
                  <a:pt x="3033" y="66"/>
                  <a:pt x="3033" y="66"/>
                  <a:pt x="3033" y="66"/>
                </a:cubicBezTo>
                <a:cubicBezTo>
                  <a:pt x="3034" y="67"/>
                  <a:pt x="3034" y="67"/>
                  <a:pt x="3034" y="67"/>
                </a:cubicBezTo>
                <a:cubicBezTo>
                  <a:pt x="3035" y="69"/>
                  <a:pt x="3035" y="69"/>
                  <a:pt x="3035" y="69"/>
                </a:cubicBezTo>
                <a:cubicBezTo>
                  <a:pt x="3036" y="69"/>
                  <a:pt x="3036" y="69"/>
                  <a:pt x="3036" y="69"/>
                </a:cubicBezTo>
                <a:cubicBezTo>
                  <a:pt x="3038" y="69"/>
                  <a:pt x="3038" y="69"/>
                  <a:pt x="3038" y="69"/>
                </a:cubicBezTo>
                <a:cubicBezTo>
                  <a:pt x="3040" y="70"/>
                  <a:pt x="3040" y="70"/>
                  <a:pt x="3040" y="70"/>
                </a:cubicBezTo>
                <a:cubicBezTo>
                  <a:pt x="3047" y="70"/>
                  <a:pt x="3047" y="70"/>
                  <a:pt x="3047" y="70"/>
                </a:cubicBezTo>
                <a:cubicBezTo>
                  <a:pt x="3049" y="71"/>
                  <a:pt x="3049" y="71"/>
                  <a:pt x="3049" y="71"/>
                </a:cubicBezTo>
                <a:cubicBezTo>
                  <a:pt x="3050" y="71"/>
                  <a:pt x="3050" y="71"/>
                  <a:pt x="3050" y="71"/>
                </a:cubicBezTo>
                <a:cubicBezTo>
                  <a:pt x="3049" y="68"/>
                  <a:pt x="3049" y="68"/>
                  <a:pt x="3049" y="68"/>
                </a:cubicBezTo>
                <a:cubicBezTo>
                  <a:pt x="3047" y="67"/>
                  <a:pt x="3047" y="67"/>
                  <a:pt x="3047" y="67"/>
                </a:cubicBezTo>
                <a:cubicBezTo>
                  <a:pt x="3047" y="66"/>
                  <a:pt x="3047" y="66"/>
                  <a:pt x="3047" y="66"/>
                </a:cubicBezTo>
                <a:cubicBezTo>
                  <a:pt x="3048" y="65"/>
                  <a:pt x="3048" y="65"/>
                  <a:pt x="3048" y="65"/>
                </a:cubicBezTo>
                <a:cubicBezTo>
                  <a:pt x="3048" y="59"/>
                  <a:pt x="3048" y="59"/>
                  <a:pt x="3048" y="59"/>
                </a:cubicBezTo>
                <a:cubicBezTo>
                  <a:pt x="3045" y="55"/>
                  <a:pt x="3045" y="55"/>
                  <a:pt x="3045" y="55"/>
                </a:cubicBezTo>
                <a:cubicBezTo>
                  <a:pt x="3043" y="55"/>
                  <a:pt x="3043" y="55"/>
                  <a:pt x="3043" y="55"/>
                </a:cubicBezTo>
                <a:cubicBezTo>
                  <a:pt x="3040" y="51"/>
                  <a:pt x="3040" y="51"/>
                  <a:pt x="3040" y="51"/>
                </a:cubicBezTo>
                <a:cubicBezTo>
                  <a:pt x="3042" y="50"/>
                  <a:pt x="3042" y="50"/>
                  <a:pt x="3042" y="50"/>
                </a:cubicBezTo>
                <a:cubicBezTo>
                  <a:pt x="3039" y="47"/>
                  <a:pt x="3039" y="47"/>
                  <a:pt x="3039" y="47"/>
                </a:cubicBezTo>
                <a:cubicBezTo>
                  <a:pt x="3035" y="46"/>
                  <a:pt x="3035" y="46"/>
                  <a:pt x="3035" y="46"/>
                </a:cubicBezTo>
                <a:cubicBezTo>
                  <a:pt x="3030" y="43"/>
                  <a:pt x="3030" y="43"/>
                  <a:pt x="3030" y="43"/>
                </a:cubicBezTo>
                <a:cubicBezTo>
                  <a:pt x="3028" y="40"/>
                  <a:pt x="3028" y="40"/>
                  <a:pt x="3028" y="40"/>
                </a:cubicBezTo>
                <a:cubicBezTo>
                  <a:pt x="3028" y="42"/>
                  <a:pt x="3028" y="42"/>
                  <a:pt x="3028" y="42"/>
                </a:cubicBezTo>
                <a:cubicBezTo>
                  <a:pt x="3026" y="41"/>
                  <a:pt x="3026" y="41"/>
                  <a:pt x="3026" y="41"/>
                </a:cubicBezTo>
                <a:cubicBezTo>
                  <a:pt x="3026" y="42"/>
                  <a:pt x="3026" y="42"/>
                  <a:pt x="3026" y="42"/>
                </a:cubicBezTo>
                <a:cubicBezTo>
                  <a:pt x="3025" y="44"/>
                  <a:pt x="3025" y="44"/>
                  <a:pt x="3025" y="44"/>
                </a:cubicBezTo>
                <a:cubicBezTo>
                  <a:pt x="3023" y="45"/>
                  <a:pt x="3023" y="45"/>
                  <a:pt x="3023" y="45"/>
                </a:cubicBezTo>
                <a:cubicBezTo>
                  <a:pt x="3022" y="44"/>
                  <a:pt x="3022" y="44"/>
                  <a:pt x="3022" y="44"/>
                </a:cubicBezTo>
                <a:cubicBezTo>
                  <a:pt x="3023" y="41"/>
                  <a:pt x="3023" y="41"/>
                  <a:pt x="3023" y="41"/>
                </a:cubicBezTo>
                <a:cubicBezTo>
                  <a:pt x="3025" y="40"/>
                  <a:pt x="3025" y="40"/>
                  <a:pt x="3025" y="40"/>
                </a:cubicBezTo>
                <a:cubicBezTo>
                  <a:pt x="3023" y="38"/>
                  <a:pt x="3023" y="38"/>
                  <a:pt x="3023" y="38"/>
                </a:cubicBezTo>
                <a:cubicBezTo>
                  <a:pt x="3024" y="37"/>
                  <a:pt x="3024" y="37"/>
                  <a:pt x="3024" y="37"/>
                </a:cubicBezTo>
                <a:cubicBezTo>
                  <a:pt x="3025" y="37"/>
                  <a:pt x="3025" y="37"/>
                  <a:pt x="3025" y="37"/>
                </a:cubicBezTo>
                <a:cubicBezTo>
                  <a:pt x="3026" y="39"/>
                  <a:pt x="3026" y="39"/>
                  <a:pt x="3026" y="39"/>
                </a:cubicBezTo>
                <a:cubicBezTo>
                  <a:pt x="3022" y="32"/>
                  <a:pt x="3022" y="32"/>
                  <a:pt x="3022" y="32"/>
                </a:cubicBezTo>
                <a:cubicBezTo>
                  <a:pt x="3019" y="30"/>
                  <a:pt x="3019" y="30"/>
                  <a:pt x="3019" y="30"/>
                </a:cubicBezTo>
                <a:cubicBezTo>
                  <a:pt x="3019" y="33"/>
                  <a:pt x="3019" y="33"/>
                  <a:pt x="3019" y="33"/>
                </a:cubicBezTo>
                <a:cubicBezTo>
                  <a:pt x="3019" y="34"/>
                  <a:pt x="3019" y="34"/>
                  <a:pt x="3019" y="34"/>
                </a:cubicBezTo>
                <a:cubicBezTo>
                  <a:pt x="3018" y="34"/>
                  <a:pt x="3018" y="34"/>
                  <a:pt x="3018" y="34"/>
                </a:cubicBezTo>
                <a:cubicBezTo>
                  <a:pt x="3014" y="30"/>
                  <a:pt x="3014" y="30"/>
                  <a:pt x="3014" y="30"/>
                </a:cubicBezTo>
                <a:cubicBezTo>
                  <a:pt x="3015" y="29"/>
                  <a:pt x="3015" y="29"/>
                  <a:pt x="3015" y="29"/>
                </a:cubicBezTo>
                <a:cubicBezTo>
                  <a:pt x="3017" y="29"/>
                  <a:pt x="3017" y="29"/>
                  <a:pt x="3017" y="29"/>
                </a:cubicBezTo>
                <a:cubicBezTo>
                  <a:pt x="3016" y="27"/>
                  <a:pt x="3016" y="27"/>
                  <a:pt x="3016" y="27"/>
                </a:cubicBezTo>
                <a:cubicBezTo>
                  <a:pt x="3010" y="23"/>
                  <a:pt x="3010" y="23"/>
                  <a:pt x="3010" y="23"/>
                </a:cubicBezTo>
                <a:cubicBezTo>
                  <a:pt x="3009" y="23"/>
                  <a:pt x="3009" y="23"/>
                  <a:pt x="3009" y="23"/>
                </a:cubicBezTo>
                <a:cubicBezTo>
                  <a:pt x="3010" y="24"/>
                  <a:pt x="3010" y="24"/>
                  <a:pt x="3010" y="24"/>
                </a:cubicBezTo>
                <a:cubicBezTo>
                  <a:pt x="3009" y="26"/>
                  <a:pt x="3009" y="26"/>
                  <a:pt x="3009" y="26"/>
                </a:cubicBezTo>
                <a:cubicBezTo>
                  <a:pt x="3006" y="26"/>
                  <a:pt x="3006" y="26"/>
                  <a:pt x="3006" y="26"/>
                </a:cubicBezTo>
                <a:cubicBezTo>
                  <a:pt x="3004" y="24"/>
                  <a:pt x="3004" y="24"/>
                  <a:pt x="3004" y="24"/>
                </a:cubicBezTo>
                <a:cubicBezTo>
                  <a:pt x="3001" y="23"/>
                  <a:pt x="3001" y="23"/>
                  <a:pt x="3001" y="23"/>
                </a:cubicBezTo>
                <a:cubicBezTo>
                  <a:pt x="2999" y="19"/>
                  <a:pt x="2999" y="19"/>
                  <a:pt x="2999" y="19"/>
                </a:cubicBezTo>
                <a:cubicBezTo>
                  <a:pt x="2999" y="18"/>
                  <a:pt x="2999" y="18"/>
                  <a:pt x="2999" y="18"/>
                </a:cubicBezTo>
                <a:cubicBezTo>
                  <a:pt x="2997" y="17"/>
                  <a:pt x="2997" y="17"/>
                  <a:pt x="2997" y="17"/>
                </a:cubicBezTo>
                <a:cubicBezTo>
                  <a:pt x="2996" y="17"/>
                  <a:pt x="2996" y="17"/>
                  <a:pt x="2996" y="17"/>
                </a:cubicBezTo>
                <a:cubicBezTo>
                  <a:pt x="2993" y="20"/>
                  <a:pt x="2993" y="20"/>
                  <a:pt x="2993" y="20"/>
                </a:cubicBezTo>
                <a:cubicBezTo>
                  <a:pt x="2993" y="21"/>
                  <a:pt x="2993" y="21"/>
                  <a:pt x="2993" y="21"/>
                </a:cubicBezTo>
                <a:cubicBezTo>
                  <a:pt x="2991" y="21"/>
                  <a:pt x="2991" y="21"/>
                  <a:pt x="2991" y="21"/>
                </a:cubicBezTo>
                <a:cubicBezTo>
                  <a:pt x="2990" y="22"/>
                  <a:pt x="2990" y="22"/>
                  <a:pt x="2990" y="22"/>
                </a:cubicBezTo>
                <a:cubicBezTo>
                  <a:pt x="2989" y="26"/>
                  <a:pt x="2989" y="26"/>
                  <a:pt x="2989" y="26"/>
                </a:cubicBezTo>
                <a:cubicBezTo>
                  <a:pt x="2990" y="27"/>
                  <a:pt x="2990" y="27"/>
                  <a:pt x="2990" y="27"/>
                </a:cubicBezTo>
                <a:cubicBezTo>
                  <a:pt x="2989" y="26"/>
                  <a:pt x="2989" y="26"/>
                  <a:pt x="2989" y="26"/>
                </a:cubicBezTo>
                <a:cubicBezTo>
                  <a:pt x="2987" y="22"/>
                  <a:pt x="2987" y="22"/>
                  <a:pt x="2987" y="22"/>
                </a:cubicBezTo>
                <a:cubicBezTo>
                  <a:pt x="2988" y="20"/>
                  <a:pt x="2988" y="20"/>
                  <a:pt x="2988" y="20"/>
                </a:cubicBezTo>
                <a:cubicBezTo>
                  <a:pt x="2985" y="18"/>
                  <a:pt x="2985" y="18"/>
                  <a:pt x="2985" y="18"/>
                </a:cubicBezTo>
                <a:cubicBezTo>
                  <a:pt x="2984" y="15"/>
                  <a:pt x="2984" y="15"/>
                  <a:pt x="2984" y="15"/>
                </a:cubicBezTo>
                <a:cubicBezTo>
                  <a:pt x="2983" y="15"/>
                  <a:pt x="2983" y="15"/>
                  <a:pt x="2983" y="15"/>
                </a:cubicBezTo>
                <a:cubicBezTo>
                  <a:pt x="2985" y="15"/>
                  <a:pt x="2985" y="15"/>
                  <a:pt x="2985" y="15"/>
                </a:cubicBezTo>
                <a:cubicBezTo>
                  <a:pt x="2987" y="17"/>
                  <a:pt x="2987" y="17"/>
                  <a:pt x="2987" y="17"/>
                </a:cubicBezTo>
                <a:cubicBezTo>
                  <a:pt x="2987" y="15"/>
                  <a:pt x="2987" y="15"/>
                  <a:pt x="2987" y="15"/>
                </a:cubicBezTo>
                <a:cubicBezTo>
                  <a:pt x="2989" y="15"/>
                  <a:pt x="2989" y="15"/>
                  <a:pt x="2989" y="15"/>
                </a:cubicBezTo>
                <a:cubicBezTo>
                  <a:pt x="2991" y="16"/>
                  <a:pt x="2991" y="16"/>
                  <a:pt x="2991" y="16"/>
                </a:cubicBezTo>
                <a:cubicBezTo>
                  <a:pt x="2994" y="14"/>
                  <a:pt x="2994" y="14"/>
                  <a:pt x="2994" y="14"/>
                </a:cubicBezTo>
                <a:cubicBezTo>
                  <a:pt x="2993" y="12"/>
                  <a:pt x="2993" y="12"/>
                  <a:pt x="2993" y="12"/>
                </a:cubicBezTo>
                <a:cubicBezTo>
                  <a:pt x="2987" y="10"/>
                  <a:pt x="2987" y="10"/>
                  <a:pt x="2987" y="10"/>
                </a:cubicBezTo>
                <a:cubicBezTo>
                  <a:pt x="2986" y="12"/>
                  <a:pt x="2986" y="12"/>
                  <a:pt x="2986" y="12"/>
                </a:cubicBezTo>
                <a:cubicBezTo>
                  <a:pt x="2983" y="12"/>
                  <a:pt x="2983" y="12"/>
                  <a:pt x="2983" y="12"/>
                </a:cubicBezTo>
                <a:cubicBezTo>
                  <a:pt x="2981" y="11"/>
                  <a:pt x="2981" y="11"/>
                  <a:pt x="2981" y="11"/>
                </a:cubicBezTo>
                <a:cubicBezTo>
                  <a:pt x="2983" y="11"/>
                  <a:pt x="2983" y="11"/>
                  <a:pt x="2983" y="11"/>
                </a:cubicBezTo>
                <a:cubicBezTo>
                  <a:pt x="2985" y="9"/>
                  <a:pt x="2985" y="9"/>
                  <a:pt x="2985" y="9"/>
                </a:cubicBezTo>
                <a:cubicBezTo>
                  <a:pt x="2987" y="8"/>
                  <a:pt x="2987" y="8"/>
                  <a:pt x="2987" y="8"/>
                </a:cubicBezTo>
                <a:cubicBezTo>
                  <a:pt x="2988" y="9"/>
                  <a:pt x="2988" y="9"/>
                  <a:pt x="2988" y="9"/>
                </a:cubicBezTo>
                <a:cubicBezTo>
                  <a:pt x="2991" y="10"/>
                  <a:pt x="2991" y="10"/>
                  <a:pt x="2991" y="10"/>
                </a:cubicBezTo>
                <a:cubicBezTo>
                  <a:pt x="2993" y="11"/>
                  <a:pt x="2993" y="11"/>
                  <a:pt x="2993" y="11"/>
                </a:cubicBezTo>
                <a:cubicBezTo>
                  <a:pt x="2996" y="14"/>
                  <a:pt x="2996" y="14"/>
                  <a:pt x="2996" y="14"/>
                </a:cubicBezTo>
                <a:cubicBezTo>
                  <a:pt x="2998" y="15"/>
                  <a:pt x="2998" y="15"/>
                  <a:pt x="2998" y="15"/>
                </a:cubicBezTo>
                <a:cubicBezTo>
                  <a:pt x="2999" y="17"/>
                  <a:pt x="2999" y="17"/>
                  <a:pt x="2999" y="17"/>
                </a:cubicBezTo>
                <a:cubicBezTo>
                  <a:pt x="3001" y="17"/>
                  <a:pt x="3001" y="17"/>
                  <a:pt x="3001" y="17"/>
                </a:cubicBezTo>
                <a:cubicBezTo>
                  <a:pt x="3003" y="15"/>
                  <a:pt x="3003" y="15"/>
                  <a:pt x="3003" y="15"/>
                </a:cubicBezTo>
                <a:cubicBezTo>
                  <a:pt x="3004" y="17"/>
                  <a:pt x="3004" y="17"/>
                  <a:pt x="3004" y="17"/>
                </a:cubicBezTo>
                <a:cubicBezTo>
                  <a:pt x="3009" y="13"/>
                  <a:pt x="3009" y="13"/>
                  <a:pt x="3009" y="13"/>
                </a:cubicBezTo>
                <a:cubicBezTo>
                  <a:pt x="3009" y="14"/>
                  <a:pt x="3009" y="14"/>
                  <a:pt x="3009" y="14"/>
                </a:cubicBezTo>
                <a:cubicBezTo>
                  <a:pt x="3009" y="16"/>
                  <a:pt x="3009" y="16"/>
                  <a:pt x="3009" y="16"/>
                </a:cubicBezTo>
                <a:cubicBezTo>
                  <a:pt x="3011" y="15"/>
                  <a:pt x="3011" y="15"/>
                  <a:pt x="3011" y="15"/>
                </a:cubicBezTo>
                <a:cubicBezTo>
                  <a:pt x="3011" y="12"/>
                  <a:pt x="3011" y="12"/>
                  <a:pt x="3011" y="12"/>
                </a:cubicBezTo>
                <a:cubicBezTo>
                  <a:pt x="3013" y="8"/>
                  <a:pt x="3013" y="8"/>
                  <a:pt x="3013" y="8"/>
                </a:cubicBezTo>
                <a:cubicBezTo>
                  <a:pt x="3013" y="7"/>
                  <a:pt x="3013" y="7"/>
                  <a:pt x="3013" y="7"/>
                </a:cubicBezTo>
                <a:cubicBezTo>
                  <a:pt x="3013" y="4"/>
                  <a:pt x="3013" y="4"/>
                  <a:pt x="3013" y="4"/>
                </a:cubicBezTo>
                <a:cubicBezTo>
                  <a:pt x="3012" y="0"/>
                  <a:pt x="3012" y="0"/>
                  <a:pt x="3012" y="0"/>
                </a:cubicBezTo>
                <a:cubicBezTo>
                  <a:pt x="3012" y="0"/>
                  <a:pt x="3012" y="0"/>
                  <a:pt x="3012" y="0"/>
                </a:cubicBezTo>
                <a:cubicBezTo>
                  <a:pt x="2304" y="0"/>
                  <a:pt x="2304" y="0"/>
                  <a:pt x="2304" y="0"/>
                </a:cubicBezTo>
                <a:cubicBezTo>
                  <a:pt x="2303" y="1"/>
                  <a:pt x="2303" y="1"/>
                  <a:pt x="2303" y="1"/>
                </a:cubicBezTo>
                <a:cubicBezTo>
                  <a:pt x="2302" y="3"/>
                  <a:pt x="2302" y="3"/>
                  <a:pt x="2302" y="3"/>
                </a:cubicBezTo>
                <a:cubicBezTo>
                  <a:pt x="2300" y="3"/>
                  <a:pt x="2300" y="3"/>
                  <a:pt x="2300" y="3"/>
                </a:cubicBezTo>
                <a:cubicBezTo>
                  <a:pt x="2299" y="4"/>
                  <a:pt x="2299" y="4"/>
                  <a:pt x="2299" y="4"/>
                </a:cubicBezTo>
                <a:cubicBezTo>
                  <a:pt x="2299" y="2"/>
                  <a:pt x="2299" y="2"/>
                  <a:pt x="2299" y="2"/>
                </a:cubicBezTo>
                <a:cubicBezTo>
                  <a:pt x="2301" y="1"/>
                  <a:pt x="2301" y="1"/>
                  <a:pt x="2301" y="1"/>
                </a:cubicBezTo>
                <a:cubicBezTo>
                  <a:pt x="2301" y="0"/>
                  <a:pt x="2301" y="0"/>
                  <a:pt x="2301" y="0"/>
                </a:cubicBezTo>
                <a:cubicBezTo>
                  <a:pt x="2143" y="0"/>
                  <a:pt x="2143" y="0"/>
                  <a:pt x="2143" y="0"/>
                </a:cubicBezTo>
                <a:cubicBezTo>
                  <a:pt x="2143" y="1"/>
                  <a:pt x="2143" y="1"/>
                  <a:pt x="2143" y="1"/>
                </a:cubicBezTo>
                <a:cubicBezTo>
                  <a:pt x="2144" y="2"/>
                  <a:pt x="2144" y="2"/>
                  <a:pt x="2144" y="2"/>
                </a:cubicBezTo>
                <a:cubicBezTo>
                  <a:pt x="2145" y="1"/>
                  <a:pt x="2145" y="1"/>
                  <a:pt x="2145" y="1"/>
                </a:cubicBezTo>
                <a:cubicBezTo>
                  <a:pt x="2148" y="1"/>
                  <a:pt x="2148" y="1"/>
                  <a:pt x="2148" y="1"/>
                </a:cubicBezTo>
                <a:cubicBezTo>
                  <a:pt x="2148" y="3"/>
                  <a:pt x="2148" y="3"/>
                  <a:pt x="2148" y="3"/>
                </a:cubicBezTo>
                <a:cubicBezTo>
                  <a:pt x="2151" y="5"/>
                  <a:pt x="2151" y="5"/>
                  <a:pt x="2151" y="5"/>
                </a:cubicBezTo>
                <a:cubicBezTo>
                  <a:pt x="2153" y="5"/>
                  <a:pt x="2153" y="5"/>
                  <a:pt x="2153" y="5"/>
                </a:cubicBezTo>
                <a:cubicBezTo>
                  <a:pt x="2154" y="8"/>
                  <a:pt x="2154" y="8"/>
                  <a:pt x="2154" y="8"/>
                </a:cubicBezTo>
                <a:cubicBezTo>
                  <a:pt x="2153" y="11"/>
                  <a:pt x="2153" y="11"/>
                  <a:pt x="2153" y="11"/>
                </a:cubicBezTo>
                <a:cubicBezTo>
                  <a:pt x="2149" y="14"/>
                  <a:pt x="2149" y="14"/>
                  <a:pt x="2149" y="14"/>
                </a:cubicBezTo>
                <a:cubicBezTo>
                  <a:pt x="2147" y="16"/>
                  <a:pt x="2147" y="16"/>
                  <a:pt x="2147" y="16"/>
                </a:cubicBezTo>
                <a:cubicBezTo>
                  <a:pt x="2147" y="17"/>
                  <a:pt x="2147" y="17"/>
                  <a:pt x="2147" y="17"/>
                </a:cubicBezTo>
                <a:cubicBezTo>
                  <a:pt x="2151" y="21"/>
                  <a:pt x="2151" y="21"/>
                  <a:pt x="2151" y="21"/>
                </a:cubicBezTo>
                <a:cubicBezTo>
                  <a:pt x="2153" y="22"/>
                  <a:pt x="2153" y="22"/>
                  <a:pt x="2153" y="22"/>
                </a:cubicBezTo>
                <a:cubicBezTo>
                  <a:pt x="2149" y="22"/>
                  <a:pt x="2149" y="22"/>
                  <a:pt x="2149" y="22"/>
                </a:cubicBezTo>
                <a:cubicBezTo>
                  <a:pt x="2145" y="18"/>
                  <a:pt x="2145" y="18"/>
                  <a:pt x="2145" y="18"/>
                </a:cubicBezTo>
                <a:cubicBezTo>
                  <a:pt x="2145" y="16"/>
                  <a:pt x="2145" y="16"/>
                  <a:pt x="2145" y="16"/>
                </a:cubicBezTo>
                <a:cubicBezTo>
                  <a:pt x="2147" y="12"/>
                  <a:pt x="2147" y="12"/>
                  <a:pt x="2147" y="12"/>
                </a:cubicBezTo>
                <a:cubicBezTo>
                  <a:pt x="2149" y="11"/>
                  <a:pt x="2149" y="11"/>
                  <a:pt x="2149" y="11"/>
                </a:cubicBezTo>
                <a:cubicBezTo>
                  <a:pt x="2148" y="10"/>
                  <a:pt x="2148" y="10"/>
                  <a:pt x="2148" y="10"/>
                </a:cubicBezTo>
                <a:cubicBezTo>
                  <a:pt x="2149" y="7"/>
                  <a:pt x="2149" y="7"/>
                  <a:pt x="2149" y="7"/>
                </a:cubicBezTo>
                <a:cubicBezTo>
                  <a:pt x="2149" y="7"/>
                  <a:pt x="2149" y="7"/>
                  <a:pt x="2149" y="7"/>
                </a:cubicBezTo>
                <a:cubicBezTo>
                  <a:pt x="2142" y="10"/>
                  <a:pt x="2142" y="10"/>
                  <a:pt x="2142" y="10"/>
                </a:cubicBezTo>
                <a:cubicBezTo>
                  <a:pt x="2138" y="11"/>
                  <a:pt x="2138" y="11"/>
                  <a:pt x="2138" y="11"/>
                </a:cubicBezTo>
                <a:cubicBezTo>
                  <a:pt x="2137" y="13"/>
                  <a:pt x="2137" y="13"/>
                  <a:pt x="2137" y="13"/>
                </a:cubicBezTo>
                <a:cubicBezTo>
                  <a:pt x="2135" y="14"/>
                  <a:pt x="2135" y="14"/>
                  <a:pt x="2135" y="14"/>
                </a:cubicBezTo>
                <a:cubicBezTo>
                  <a:pt x="2133" y="14"/>
                  <a:pt x="2133" y="14"/>
                  <a:pt x="2133" y="14"/>
                </a:cubicBezTo>
                <a:cubicBezTo>
                  <a:pt x="2130" y="14"/>
                  <a:pt x="2130" y="14"/>
                  <a:pt x="2130" y="14"/>
                </a:cubicBezTo>
                <a:cubicBezTo>
                  <a:pt x="2127" y="17"/>
                  <a:pt x="2127" y="17"/>
                  <a:pt x="2127" y="17"/>
                </a:cubicBezTo>
                <a:cubicBezTo>
                  <a:pt x="2119" y="19"/>
                  <a:pt x="2119" y="19"/>
                  <a:pt x="2119" y="19"/>
                </a:cubicBezTo>
                <a:cubicBezTo>
                  <a:pt x="2114" y="21"/>
                  <a:pt x="2114" y="21"/>
                  <a:pt x="2114" y="21"/>
                </a:cubicBezTo>
                <a:cubicBezTo>
                  <a:pt x="2112" y="21"/>
                  <a:pt x="2112" y="21"/>
                  <a:pt x="2112" y="21"/>
                </a:cubicBezTo>
                <a:cubicBezTo>
                  <a:pt x="2109" y="23"/>
                  <a:pt x="2109" y="23"/>
                  <a:pt x="2109" y="23"/>
                </a:cubicBezTo>
                <a:cubicBezTo>
                  <a:pt x="2106" y="23"/>
                  <a:pt x="2106" y="23"/>
                  <a:pt x="2106" y="23"/>
                </a:cubicBezTo>
                <a:cubicBezTo>
                  <a:pt x="2105" y="25"/>
                  <a:pt x="2105" y="25"/>
                  <a:pt x="2105" y="25"/>
                </a:cubicBezTo>
                <a:cubicBezTo>
                  <a:pt x="2107" y="26"/>
                  <a:pt x="2107" y="26"/>
                  <a:pt x="2107" y="26"/>
                </a:cubicBezTo>
                <a:cubicBezTo>
                  <a:pt x="2107" y="29"/>
                  <a:pt x="2107" y="29"/>
                  <a:pt x="2107" y="29"/>
                </a:cubicBezTo>
                <a:cubicBezTo>
                  <a:pt x="2106" y="31"/>
                  <a:pt x="2106" y="31"/>
                  <a:pt x="2106" y="31"/>
                </a:cubicBezTo>
                <a:cubicBezTo>
                  <a:pt x="2108" y="32"/>
                  <a:pt x="2108" y="32"/>
                  <a:pt x="2108" y="32"/>
                </a:cubicBezTo>
                <a:cubicBezTo>
                  <a:pt x="2109" y="32"/>
                  <a:pt x="2109" y="32"/>
                  <a:pt x="2109" y="32"/>
                </a:cubicBezTo>
                <a:cubicBezTo>
                  <a:pt x="2110" y="33"/>
                  <a:pt x="2110" y="33"/>
                  <a:pt x="2110" y="33"/>
                </a:cubicBezTo>
                <a:cubicBezTo>
                  <a:pt x="2109" y="35"/>
                  <a:pt x="2109" y="35"/>
                  <a:pt x="2109" y="35"/>
                </a:cubicBezTo>
                <a:cubicBezTo>
                  <a:pt x="2112" y="37"/>
                  <a:pt x="2112" y="37"/>
                  <a:pt x="2112" y="37"/>
                </a:cubicBezTo>
                <a:cubicBezTo>
                  <a:pt x="2115" y="41"/>
                  <a:pt x="2115" y="41"/>
                  <a:pt x="2115" y="41"/>
                </a:cubicBezTo>
                <a:cubicBezTo>
                  <a:pt x="2115" y="45"/>
                  <a:pt x="2115" y="45"/>
                  <a:pt x="2115" y="45"/>
                </a:cubicBezTo>
                <a:cubicBezTo>
                  <a:pt x="2116" y="47"/>
                  <a:pt x="2116" y="47"/>
                  <a:pt x="2116" y="47"/>
                </a:cubicBezTo>
                <a:cubicBezTo>
                  <a:pt x="2117" y="47"/>
                  <a:pt x="2117" y="47"/>
                  <a:pt x="2117" y="47"/>
                </a:cubicBezTo>
                <a:cubicBezTo>
                  <a:pt x="2117" y="50"/>
                  <a:pt x="2117" y="50"/>
                  <a:pt x="2117" y="50"/>
                </a:cubicBezTo>
                <a:cubicBezTo>
                  <a:pt x="2120" y="51"/>
                  <a:pt x="2120" y="51"/>
                  <a:pt x="2120" y="51"/>
                </a:cubicBezTo>
                <a:cubicBezTo>
                  <a:pt x="2122" y="51"/>
                  <a:pt x="2122" y="51"/>
                  <a:pt x="2122" y="51"/>
                </a:cubicBezTo>
                <a:cubicBezTo>
                  <a:pt x="2129" y="52"/>
                  <a:pt x="2129" y="52"/>
                  <a:pt x="2129" y="52"/>
                </a:cubicBezTo>
                <a:cubicBezTo>
                  <a:pt x="2132" y="50"/>
                  <a:pt x="2132" y="50"/>
                  <a:pt x="2132" y="50"/>
                </a:cubicBezTo>
                <a:cubicBezTo>
                  <a:pt x="2132" y="52"/>
                  <a:pt x="2132" y="52"/>
                  <a:pt x="2132" y="52"/>
                </a:cubicBezTo>
                <a:cubicBezTo>
                  <a:pt x="2133" y="53"/>
                  <a:pt x="2133" y="53"/>
                  <a:pt x="2133" y="53"/>
                </a:cubicBezTo>
                <a:cubicBezTo>
                  <a:pt x="2132" y="56"/>
                  <a:pt x="2132" y="56"/>
                  <a:pt x="2132" y="56"/>
                </a:cubicBezTo>
                <a:cubicBezTo>
                  <a:pt x="2136" y="57"/>
                  <a:pt x="2136" y="57"/>
                  <a:pt x="2136" y="57"/>
                </a:cubicBezTo>
                <a:cubicBezTo>
                  <a:pt x="2137" y="60"/>
                  <a:pt x="2137" y="60"/>
                  <a:pt x="2137" y="60"/>
                </a:cubicBezTo>
                <a:cubicBezTo>
                  <a:pt x="2142" y="60"/>
                  <a:pt x="2142" y="60"/>
                  <a:pt x="2142" y="60"/>
                </a:cubicBezTo>
                <a:cubicBezTo>
                  <a:pt x="2146" y="63"/>
                  <a:pt x="2146" y="63"/>
                  <a:pt x="2146" y="63"/>
                </a:cubicBezTo>
                <a:cubicBezTo>
                  <a:pt x="2147" y="63"/>
                  <a:pt x="2147" y="63"/>
                  <a:pt x="2147" y="63"/>
                </a:cubicBezTo>
                <a:cubicBezTo>
                  <a:pt x="2149" y="65"/>
                  <a:pt x="2149" y="65"/>
                  <a:pt x="2149" y="65"/>
                </a:cubicBezTo>
                <a:cubicBezTo>
                  <a:pt x="2150" y="70"/>
                  <a:pt x="2150" y="70"/>
                  <a:pt x="2150" y="70"/>
                </a:cubicBezTo>
                <a:cubicBezTo>
                  <a:pt x="2151" y="72"/>
                  <a:pt x="2151" y="72"/>
                  <a:pt x="2151" y="72"/>
                </a:cubicBezTo>
                <a:cubicBezTo>
                  <a:pt x="2150" y="75"/>
                  <a:pt x="2150" y="75"/>
                  <a:pt x="2150" y="75"/>
                </a:cubicBezTo>
                <a:cubicBezTo>
                  <a:pt x="2152" y="78"/>
                  <a:pt x="2152" y="78"/>
                  <a:pt x="2152" y="78"/>
                </a:cubicBezTo>
                <a:cubicBezTo>
                  <a:pt x="2154" y="79"/>
                  <a:pt x="2154" y="79"/>
                  <a:pt x="2154" y="79"/>
                </a:cubicBezTo>
                <a:cubicBezTo>
                  <a:pt x="2158" y="84"/>
                  <a:pt x="2158" y="84"/>
                  <a:pt x="2158" y="84"/>
                </a:cubicBezTo>
                <a:cubicBezTo>
                  <a:pt x="2159" y="88"/>
                  <a:pt x="2159" y="88"/>
                  <a:pt x="2159" y="88"/>
                </a:cubicBezTo>
                <a:cubicBezTo>
                  <a:pt x="2162" y="91"/>
                  <a:pt x="2162" y="91"/>
                  <a:pt x="2162" y="91"/>
                </a:cubicBezTo>
                <a:cubicBezTo>
                  <a:pt x="2162" y="93"/>
                  <a:pt x="2162" y="93"/>
                  <a:pt x="2162" y="93"/>
                </a:cubicBezTo>
                <a:cubicBezTo>
                  <a:pt x="2160" y="97"/>
                  <a:pt x="2160" y="97"/>
                  <a:pt x="2160" y="97"/>
                </a:cubicBezTo>
                <a:cubicBezTo>
                  <a:pt x="2159" y="97"/>
                  <a:pt x="2159" y="97"/>
                  <a:pt x="2159" y="97"/>
                </a:cubicBezTo>
                <a:cubicBezTo>
                  <a:pt x="2157" y="97"/>
                  <a:pt x="2157" y="97"/>
                  <a:pt x="2157" y="97"/>
                </a:cubicBezTo>
                <a:cubicBezTo>
                  <a:pt x="2159" y="100"/>
                  <a:pt x="2159" y="100"/>
                  <a:pt x="2159" y="100"/>
                </a:cubicBezTo>
                <a:cubicBezTo>
                  <a:pt x="2162" y="100"/>
                  <a:pt x="2162" y="100"/>
                  <a:pt x="2162" y="100"/>
                </a:cubicBezTo>
                <a:cubicBezTo>
                  <a:pt x="2164" y="102"/>
                  <a:pt x="2164" y="102"/>
                  <a:pt x="2164" y="102"/>
                </a:cubicBezTo>
                <a:cubicBezTo>
                  <a:pt x="2168" y="106"/>
                  <a:pt x="2168" y="106"/>
                  <a:pt x="2168" y="106"/>
                </a:cubicBezTo>
                <a:cubicBezTo>
                  <a:pt x="2172" y="107"/>
                  <a:pt x="2172" y="107"/>
                  <a:pt x="2172" y="107"/>
                </a:cubicBezTo>
                <a:cubicBezTo>
                  <a:pt x="2172" y="107"/>
                  <a:pt x="2172" y="107"/>
                  <a:pt x="2172" y="107"/>
                </a:cubicBezTo>
                <a:cubicBezTo>
                  <a:pt x="2174" y="107"/>
                  <a:pt x="2174" y="107"/>
                  <a:pt x="2174" y="107"/>
                </a:cubicBezTo>
                <a:cubicBezTo>
                  <a:pt x="2177" y="105"/>
                  <a:pt x="2177" y="105"/>
                  <a:pt x="2177" y="105"/>
                </a:cubicBezTo>
                <a:cubicBezTo>
                  <a:pt x="2180" y="104"/>
                  <a:pt x="2180" y="104"/>
                  <a:pt x="2180" y="104"/>
                </a:cubicBezTo>
                <a:cubicBezTo>
                  <a:pt x="2184" y="106"/>
                  <a:pt x="2184" y="106"/>
                  <a:pt x="2184" y="106"/>
                </a:cubicBezTo>
                <a:cubicBezTo>
                  <a:pt x="2187" y="107"/>
                  <a:pt x="2187" y="107"/>
                  <a:pt x="2187" y="107"/>
                </a:cubicBezTo>
                <a:cubicBezTo>
                  <a:pt x="2189" y="108"/>
                  <a:pt x="2189" y="108"/>
                  <a:pt x="2189" y="108"/>
                </a:cubicBezTo>
                <a:cubicBezTo>
                  <a:pt x="2190" y="110"/>
                  <a:pt x="2190" y="110"/>
                  <a:pt x="2190" y="110"/>
                </a:cubicBezTo>
                <a:cubicBezTo>
                  <a:pt x="2190" y="114"/>
                  <a:pt x="2190" y="114"/>
                  <a:pt x="2190" y="114"/>
                </a:cubicBezTo>
                <a:cubicBezTo>
                  <a:pt x="2189" y="110"/>
                  <a:pt x="2189" y="110"/>
                  <a:pt x="2189" y="110"/>
                </a:cubicBezTo>
                <a:cubicBezTo>
                  <a:pt x="2188" y="108"/>
                  <a:pt x="2188" y="108"/>
                  <a:pt x="2188" y="108"/>
                </a:cubicBezTo>
                <a:cubicBezTo>
                  <a:pt x="2185" y="108"/>
                  <a:pt x="2185" y="108"/>
                  <a:pt x="2185" y="108"/>
                </a:cubicBezTo>
                <a:cubicBezTo>
                  <a:pt x="2180" y="105"/>
                  <a:pt x="2180" y="105"/>
                  <a:pt x="2180" y="105"/>
                </a:cubicBezTo>
                <a:cubicBezTo>
                  <a:pt x="2178" y="105"/>
                  <a:pt x="2178" y="105"/>
                  <a:pt x="2178" y="105"/>
                </a:cubicBezTo>
                <a:cubicBezTo>
                  <a:pt x="2175" y="108"/>
                  <a:pt x="2175" y="108"/>
                  <a:pt x="2175" y="108"/>
                </a:cubicBezTo>
                <a:cubicBezTo>
                  <a:pt x="2175" y="111"/>
                  <a:pt x="2175" y="111"/>
                  <a:pt x="2175" y="111"/>
                </a:cubicBezTo>
                <a:cubicBezTo>
                  <a:pt x="2175" y="113"/>
                  <a:pt x="2175" y="113"/>
                  <a:pt x="2175" y="113"/>
                </a:cubicBezTo>
                <a:cubicBezTo>
                  <a:pt x="2171" y="108"/>
                  <a:pt x="2171" y="108"/>
                  <a:pt x="2171" y="108"/>
                </a:cubicBezTo>
                <a:cubicBezTo>
                  <a:pt x="2167" y="108"/>
                  <a:pt x="2167" y="108"/>
                  <a:pt x="2167" y="108"/>
                </a:cubicBezTo>
                <a:cubicBezTo>
                  <a:pt x="2165" y="107"/>
                  <a:pt x="2165" y="107"/>
                  <a:pt x="2165" y="107"/>
                </a:cubicBezTo>
                <a:cubicBezTo>
                  <a:pt x="2165" y="104"/>
                  <a:pt x="2165" y="104"/>
                  <a:pt x="2165" y="104"/>
                </a:cubicBezTo>
                <a:cubicBezTo>
                  <a:pt x="2163" y="102"/>
                  <a:pt x="2163" y="102"/>
                  <a:pt x="2163" y="102"/>
                </a:cubicBezTo>
                <a:cubicBezTo>
                  <a:pt x="2160" y="101"/>
                  <a:pt x="2160" y="101"/>
                  <a:pt x="2160" y="101"/>
                </a:cubicBezTo>
                <a:cubicBezTo>
                  <a:pt x="2157" y="101"/>
                  <a:pt x="2157" y="101"/>
                  <a:pt x="2157" y="101"/>
                </a:cubicBezTo>
                <a:cubicBezTo>
                  <a:pt x="2153" y="99"/>
                  <a:pt x="2153" y="99"/>
                  <a:pt x="2153" y="99"/>
                </a:cubicBezTo>
                <a:cubicBezTo>
                  <a:pt x="2154" y="98"/>
                  <a:pt x="2154" y="98"/>
                  <a:pt x="2154" y="98"/>
                </a:cubicBezTo>
                <a:cubicBezTo>
                  <a:pt x="2154" y="96"/>
                  <a:pt x="2154" y="96"/>
                  <a:pt x="2154" y="96"/>
                </a:cubicBezTo>
                <a:cubicBezTo>
                  <a:pt x="2155" y="95"/>
                  <a:pt x="2155" y="95"/>
                  <a:pt x="2155" y="95"/>
                </a:cubicBezTo>
                <a:cubicBezTo>
                  <a:pt x="2155" y="93"/>
                  <a:pt x="2155" y="93"/>
                  <a:pt x="2155" y="93"/>
                </a:cubicBezTo>
                <a:cubicBezTo>
                  <a:pt x="2155" y="88"/>
                  <a:pt x="2155" y="88"/>
                  <a:pt x="2155" y="88"/>
                </a:cubicBezTo>
                <a:cubicBezTo>
                  <a:pt x="2153" y="85"/>
                  <a:pt x="2153" y="85"/>
                  <a:pt x="2153" y="85"/>
                </a:cubicBezTo>
                <a:cubicBezTo>
                  <a:pt x="2152" y="84"/>
                  <a:pt x="2152" y="84"/>
                  <a:pt x="2152" y="84"/>
                </a:cubicBezTo>
                <a:cubicBezTo>
                  <a:pt x="2151" y="87"/>
                  <a:pt x="2151" y="87"/>
                  <a:pt x="2151" y="87"/>
                </a:cubicBezTo>
                <a:cubicBezTo>
                  <a:pt x="2149" y="88"/>
                  <a:pt x="2149" y="88"/>
                  <a:pt x="2149" y="88"/>
                </a:cubicBezTo>
                <a:cubicBezTo>
                  <a:pt x="2149" y="90"/>
                  <a:pt x="2149" y="90"/>
                  <a:pt x="2149" y="90"/>
                </a:cubicBezTo>
                <a:cubicBezTo>
                  <a:pt x="2148" y="92"/>
                  <a:pt x="2148" y="92"/>
                  <a:pt x="2148" y="92"/>
                </a:cubicBezTo>
                <a:cubicBezTo>
                  <a:pt x="2149" y="93"/>
                  <a:pt x="2149" y="93"/>
                  <a:pt x="2149" y="93"/>
                </a:cubicBezTo>
                <a:cubicBezTo>
                  <a:pt x="2148" y="95"/>
                  <a:pt x="2148" y="95"/>
                  <a:pt x="2148" y="95"/>
                </a:cubicBezTo>
                <a:cubicBezTo>
                  <a:pt x="2147" y="95"/>
                  <a:pt x="2147" y="95"/>
                  <a:pt x="2147" y="95"/>
                </a:cubicBezTo>
                <a:cubicBezTo>
                  <a:pt x="2146" y="89"/>
                  <a:pt x="2146" y="89"/>
                  <a:pt x="2146" y="89"/>
                </a:cubicBezTo>
                <a:cubicBezTo>
                  <a:pt x="2147" y="87"/>
                  <a:pt x="2147" y="87"/>
                  <a:pt x="2147" y="87"/>
                </a:cubicBezTo>
                <a:cubicBezTo>
                  <a:pt x="2147" y="85"/>
                  <a:pt x="2147" y="85"/>
                  <a:pt x="2147" y="85"/>
                </a:cubicBezTo>
                <a:cubicBezTo>
                  <a:pt x="2144" y="82"/>
                  <a:pt x="2144" y="82"/>
                  <a:pt x="2144" y="82"/>
                </a:cubicBezTo>
                <a:cubicBezTo>
                  <a:pt x="2144" y="79"/>
                  <a:pt x="2144" y="79"/>
                  <a:pt x="2144" y="79"/>
                </a:cubicBezTo>
                <a:cubicBezTo>
                  <a:pt x="2142" y="77"/>
                  <a:pt x="2142" y="77"/>
                  <a:pt x="2142" y="77"/>
                </a:cubicBezTo>
                <a:cubicBezTo>
                  <a:pt x="2143" y="74"/>
                  <a:pt x="2143" y="74"/>
                  <a:pt x="2143" y="74"/>
                </a:cubicBezTo>
                <a:cubicBezTo>
                  <a:pt x="2145" y="72"/>
                  <a:pt x="2145" y="72"/>
                  <a:pt x="2145" y="72"/>
                </a:cubicBezTo>
                <a:cubicBezTo>
                  <a:pt x="2146" y="71"/>
                  <a:pt x="2146" y="71"/>
                  <a:pt x="2146" y="71"/>
                </a:cubicBezTo>
                <a:cubicBezTo>
                  <a:pt x="2145" y="69"/>
                  <a:pt x="2145" y="69"/>
                  <a:pt x="2145" y="69"/>
                </a:cubicBezTo>
                <a:cubicBezTo>
                  <a:pt x="2146" y="65"/>
                  <a:pt x="2146" y="65"/>
                  <a:pt x="2146" y="65"/>
                </a:cubicBezTo>
                <a:cubicBezTo>
                  <a:pt x="2143" y="65"/>
                  <a:pt x="2143" y="65"/>
                  <a:pt x="2143" y="65"/>
                </a:cubicBezTo>
                <a:cubicBezTo>
                  <a:pt x="2143" y="65"/>
                  <a:pt x="2143" y="65"/>
                  <a:pt x="2143" y="65"/>
                </a:cubicBezTo>
                <a:cubicBezTo>
                  <a:pt x="2141" y="64"/>
                  <a:pt x="2141" y="64"/>
                  <a:pt x="2141" y="64"/>
                </a:cubicBezTo>
                <a:cubicBezTo>
                  <a:pt x="2137" y="66"/>
                  <a:pt x="2137" y="66"/>
                  <a:pt x="2137" y="66"/>
                </a:cubicBezTo>
                <a:cubicBezTo>
                  <a:pt x="2131" y="67"/>
                  <a:pt x="2131" y="67"/>
                  <a:pt x="2131" y="67"/>
                </a:cubicBezTo>
                <a:cubicBezTo>
                  <a:pt x="2128" y="67"/>
                  <a:pt x="2128" y="67"/>
                  <a:pt x="2128" y="67"/>
                </a:cubicBezTo>
                <a:cubicBezTo>
                  <a:pt x="2124" y="62"/>
                  <a:pt x="2124" y="62"/>
                  <a:pt x="2124" y="62"/>
                </a:cubicBezTo>
                <a:cubicBezTo>
                  <a:pt x="2122" y="61"/>
                  <a:pt x="2122" y="61"/>
                  <a:pt x="2122" y="61"/>
                </a:cubicBezTo>
                <a:cubicBezTo>
                  <a:pt x="2121" y="59"/>
                  <a:pt x="2121" y="59"/>
                  <a:pt x="2121" y="59"/>
                </a:cubicBezTo>
                <a:cubicBezTo>
                  <a:pt x="2116" y="59"/>
                  <a:pt x="2116" y="59"/>
                  <a:pt x="2116" y="59"/>
                </a:cubicBezTo>
                <a:cubicBezTo>
                  <a:pt x="2113" y="57"/>
                  <a:pt x="2113" y="57"/>
                  <a:pt x="2113" y="57"/>
                </a:cubicBezTo>
                <a:cubicBezTo>
                  <a:pt x="2111" y="54"/>
                  <a:pt x="2111" y="54"/>
                  <a:pt x="2111" y="54"/>
                </a:cubicBezTo>
                <a:cubicBezTo>
                  <a:pt x="2104" y="54"/>
                  <a:pt x="2104" y="54"/>
                  <a:pt x="2104" y="54"/>
                </a:cubicBezTo>
                <a:cubicBezTo>
                  <a:pt x="2102" y="54"/>
                  <a:pt x="2102" y="54"/>
                  <a:pt x="2102" y="54"/>
                </a:cubicBezTo>
                <a:cubicBezTo>
                  <a:pt x="2099" y="55"/>
                  <a:pt x="2099" y="55"/>
                  <a:pt x="2099" y="55"/>
                </a:cubicBezTo>
                <a:cubicBezTo>
                  <a:pt x="2097" y="59"/>
                  <a:pt x="2097" y="59"/>
                  <a:pt x="2097" y="59"/>
                </a:cubicBezTo>
                <a:cubicBezTo>
                  <a:pt x="2097" y="61"/>
                  <a:pt x="2097" y="61"/>
                  <a:pt x="2097" y="61"/>
                </a:cubicBezTo>
                <a:cubicBezTo>
                  <a:pt x="2095" y="62"/>
                  <a:pt x="2095" y="62"/>
                  <a:pt x="2095" y="62"/>
                </a:cubicBezTo>
                <a:cubicBezTo>
                  <a:pt x="2094" y="61"/>
                  <a:pt x="2094" y="61"/>
                  <a:pt x="2094" y="61"/>
                </a:cubicBezTo>
                <a:cubicBezTo>
                  <a:pt x="2094" y="62"/>
                  <a:pt x="2094" y="62"/>
                  <a:pt x="2094" y="62"/>
                </a:cubicBezTo>
                <a:cubicBezTo>
                  <a:pt x="2095" y="64"/>
                  <a:pt x="2095" y="64"/>
                  <a:pt x="2095" y="64"/>
                </a:cubicBezTo>
                <a:cubicBezTo>
                  <a:pt x="2099" y="62"/>
                  <a:pt x="2099" y="62"/>
                  <a:pt x="2099" y="62"/>
                </a:cubicBezTo>
                <a:cubicBezTo>
                  <a:pt x="2102" y="63"/>
                  <a:pt x="2102" y="63"/>
                  <a:pt x="2102" y="63"/>
                </a:cubicBezTo>
                <a:cubicBezTo>
                  <a:pt x="2104" y="66"/>
                  <a:pt x="2104" y="66"/>
                  <a:pt x="2104" y="66"/>
                </a:cubicBezTo>
                <a:cubicBezTo>
                  <a:pt x="2102" y="70"/>
                  <a:pt x="2102" y="70"/>
                  <a:pt x="2102" y="70"/>
                </a:cubicBezTo>
                <a:cubicBezTo>
                  <a:pt x="2099" y="71"/>
                  <a:pt x="2099" y="71"/>
                  <a:pt x="2099" y="71"/>
                </a:cubicBezTo>
                <a:cubicBezTo>
                  <a:pt x="2095" y="69"/>
                  <a:pt x="2095" y="69"/>
                  <a:pt x="2095" y="69"/>
                </a:cubicBezTo>
                <a:cubicBezTo>
                  <a:pt x="2092" y="66"/>
                  <a:pt x="2092" y="66"/>
                  <a:pt x="2092" y="66"/>
                </a:cubicBezTo>
                <a:cubicBezTo>
                  <a:pt x="2090" y="66"/>
                  <a:pt x="2090" y="66"/>
                  <a:pt x="2090" y="66"/>
                </a:cubicBezTo>
                <a:cubicBezTo>
                  <a:pt x="2087" y="68"/>
                  <a:pt x="2087" y="68"/>
                  <a:pt x="2087" y="68"/>
                </a:cubicBezTo>
                <a:cubicBezTo>
                  <a:pt x="2086" y="69"/>
                  <a:pt x="2086" y="69"/>
                  <a:pt x="2086" y="69"/>
                </a:cubicBezTo>
                <a:cubicBezTo>
                  <a:pt x="2085" y="70"/>
                  <a:pt x="2085" y="70"/>
                  <a:pt x="2085" y="70"/>
                </a:cubicBezTo>
                <a:cubicBezTo>
                  <a:pt x="2088" y="74"/>
                  <a:pt x="2088" y="74"/>
                  <a:pt x="2088" y="74"/>
                </a:cubicBezTo>
                <a:cubicBezTo>
                  <a:pt x="2089" y="74"/>
                  <a:pt x="2089" y="74"/>
                  <a:pt x="2089" y="74"/>
                </a:cubicBezTo>
                <a:cubicBezTo>
                  <a:pt x="2090" y="77"/>
                  <a:pt x="2090" y="77"/>
                  <a:pt x="2090" y="77"/>
                </a:cubicBezTo>
                <a:cubicBezTo>
                  <a:pt x="2094" y="80"/>
                  <a:pt x="2094" y="80"/>
                  <a:pt x="2094" y="80"/>
                </a:cubicBezTo>
                <a:cubicBezTo>
                  <a:pt x="2097" y="80"/>
                  <a:pt x="2097" y="80"/>
                  <a:pt x="2097" y="80"/>
                </a:cubicBezTo>
                <a:cubicBezTo>
                  <a:pt x="2099" y="82"/>
                  <a:pt x="2099" y="82"/>
                  <a:pt x="2099" y="82"/>
                </a:cubicBezTo>
                <a:cubicBezTo>
                  <a:pt x="2104" y="82"/>
                  <a:pt x="2104" y="82"/>
                  <a:pt x="2104" y="82"/>
                </a:cubicBezTo>
                <a:cubicBezTo>
                  <a:pt x="2105" y="81"/>
                  <a:pt x="2105" y="81"/>
                  <a:pt x="2105" y="81"/>
                </a:cubicBezTo>
                <a:cubicBezTo>
                  <a:pt x="2106" y="81"/>
                  <a:pt x="2106" y="81"/>
                  <a:pt x="2106" y="81"/>
                </a:cubicBezTo>
                <a:cubicBezTo>
                  <a:pt x="2106" y="82"/>
                  <a:pt x="2106" y="82"/>
                  <a:pt x="2106" y="82"/>
                </a:cubicBezTo>
                <a:cubicBezTo>
                  <a:pt x="2110" y="82"/>
                  <a:pt x="2110" y="82"/>
                  <a:pt x="2110" y="82"/>
                </a:cubicBezTo>
                <a:cubicBezTo>
                  <a:pt x="2111" y="85"/>
                  <a:pt x="2111" y="85"/>
                  <a:pt x="2111" y="85"/>
                </a:cubicBezTo>
                <a:cubicBezTo>
                  <a:pt x="2112" y="86"/>
                  <a:pt x="2112" y="86"/>
                  <a:pt x="2112" y="86"/>
                </a:cubicBezTo>
                <a:cubicBezTo>
                  <a:pt x="2113" y="88"/>
                  <a:pt x="2113" y="88"/>
                  <a:pt x="2113" y="88"/>
                </a:cubicBezTo>
                <a:cubicBezTo>
                  <a:pt x="2117" y="88"/>
                  <a:pt x="2117" y="88"/>
                  <a:pt x="2117" y="88"/>
                </a:cubicBezTo>
                <a:cubicBezTo>
                  <a:pt x="2119" y="87"/>
                  <a:pt x="2119" y="87"/>
                  <a:pt x="2119" y="87"/>
                </a:cubicBezTo>
                <a:cubicBezTo>
                  <a:pt x="2117" y="89"/>
                  <a:pt x="2117" y="89"/>
                  <a:pt x="2117" y="89"/>
                </a:cubicBezTo>
                <a:cubicBezTo>
                  <a:pt x="2113" y="90"/>
                  <a:pt x="2113" y="90"/>
                  <a:pt x="2113" y="90"/>
                </a:cubicBezTo>
                <a:cubicBezTo>
                  <a:pt x="2110" y="88"/>
                  <a:pt x="2110" y="88"/>
                  <a:pt x="2110" y="88"/>
                </a:cubicBezTo>
                <a:cubicBezTo>
                  <a:pt x="2108" y="88"/>
                  <a:pt x="2108" y="88"/>
                  <a:pt x="2108" y="88"/>
                </a:cubicBezTo>
                <a:cubicBezTo>
                  <a:pt x="2106" y="85"/>
                  <a:pt x="2106" y="85"/>
                  <a:pt x="2106" y="85"/>
                </a:cubicBezTo>
                <a:cubicBezTo>
                  <a:pt x="2104" y="84"/>
                  <a:pt x="2104" y="84"/>
                  <a:pt x="2104" y="84"/>
                </a:cubicBezTo>
                <a:cubicBezTo>
                  <a:pt x="2102" y="85"/>
                  <a:pt x="2102" y="85"/>
                  <a:pt x="2102" y="85"/>
                </a:cubicBezTo>
                <a:cubicBezTo>
                  <a:pt x="2100" y="85"/>
                  <a:pt x="2100" y="85"/>
                  <a:pt x="2100" y="85"/>
                </a:cubicBezTo>
                <a:cubicBezTo>
                  <a:pt x="2098" y="88"/>
                  <a:pt x="2098" y="88"/>
                  <a:pt x="2098" y="88"/>
                </a:cubicBezTo>
                <a:cubicBezTo>
                  <a:pt x="2097" y="86"/>
                  <a:pt x="2097" y="86"/>
                  <a:pt x="2097" y="86"/>
                </a:cubicBezTo>
                <a:cubicBezTo>
                  <a:pt x="2095" y="85"/>
                  <a:pt x="2095" y="85"/>
                  <a:pt x="2095" y="85"/>
                </a:cubicBezTo>
                <a:cubicBezTo>
                  <a:pt x="2093" y="86"/>
                  <a:pt x="2093" y="86"/>
                  <a:pt x="2093" y="86"/>
                </a:cubicBezTo>
                <a:cubicBezTo>
                  <a:pt x="2090" y="86"/>
                  <a:pt x="2090" y="86"/>
                  <a:pt x="2090" y="86"/>
                </a:cubicBezTo>
                <a:cubicBezTo>
                  <a:pt x="2087" y="84"/>
                  <a:pt x="2087" y="84"/>
                  <a:pt x="2087" y="84"/>
                </a:cubicBezTo>
                <a:cubicBezTo>
                  <a:pt x="2085" y="84"/>
                  <a:pt x="2085" y="84"/>
                  <a:pt x="2085" y="84"/>
                </a:cubicBezTo>
                <a:cubicBezTo>
                  <a:pt x="2084" y="83"/>
                  <a:pt x="2084" y="83"/>
                  <a:pt x="2084" y="83"/>
                </a:cubicBezTo>
                <a:cubicBezTo>
                  <a:pt x="2085" y="82"/>
                  <a:pt x="2085" y="82"/>
                  <a:pt x="2085" y="82"/>
                </a:cubicBezTo>
                <a:cubicBezTo>
                  <a:pt x="2085" y="80"/>
                  <a:pt x="2085" y="80"/>
                  <a:pt x="2085" y="80"/>
                </a:cubicBezTo>
                <a:cubicBezTo>
                  <a:pt x="2084" y="79"/>
                  <a:pt x="2084" y="79"/>
                  <a:pt x="2084" y="79"/>
                </a:cubicBezTo>
                <a:cubicBezTo>
                  <a:pt x="2084" y="77"/>
                  <a:pt x="2084" y="77"/>
                  <a:pt x="2084" y="77"/>
                </a:cubicBezTo>
                <a:cubicBezTo>
                  <a:pt x="2081" y="74"/>
                  <a:pt x="2081" y="74"/>
                  <a:pt x="2081" y="74"/>
                </a:cubicBezTo>
                <a:cubicBezTo>
                  <a:pt x="2079" y="72"/>
                  <a:pt x="2079" y="72"/>
                  <a:pt x="2079" y="72"/>
                </a:cubicBezTo>
                <a:cubicBezTo>
                  <a:pt x="2080" y="70"/>
                  <a:pt x="2080" y="70"/>
                  <a:pt x="2080" y="70"/>
                </a:cubicBezTo>
                <a:cubicBezTo>
                  <a:pt x="2079" y="67"/>
                  <a:pt x="2079" y="67"/>
                  <a:pt x="2079" y="67"/>
                </a:cubicBezTo>
                <a:cubicBezTo>
                  <a:pt x="2079" y="62"/>
                  <a:pt x="2079" y="62"/>
                  <a:pt x="2079" y="62"/>
                </a:cubicBezTo>
                <a:cubicBezTo>
                  <a:pt x="2077" y="60"/>
                  <a:pt x="2077" y="60"/>
                  <a:pt x="2077" y="60"/>
                </a:cubicBezTo>
                <a:cubicBezTo>
                  <a:pt x="2076" y="57"/>
                  <a:pt x="2076" y="57"/>
                  <a:pt x="2076" y="57"/>
                </a:cubicBezTo>
                <a:cubicBezTo>
                  <a:pt x="2076" y="56"/>
                  <a:pt x="2076" y="56"/>
                  <a:pt x="2076" y="56"/>
                </a:cubicBezTo>
                <a:cubicBezTo>
                  <a:pt x="2074" y="56"/>
                  <a:pt x="2074" y="56"/>
                  <a:pt x="2074" y="56"/>
                </a:cubicBezTo>
                <a:cubicBezTo>
                  <a:pt x="2074" y="53"/>
                  <a:pt x="2074" y="53"/>
                  <a:pt x="2074" y="53"/>
                </a:cubicBezTo>
                <a:cubicBezTo>
                  <a:pt x="2071" y="51"/>
                  <a:pt x="2071" y="51"/>
                  <a:pt x="2071" y="51"/>
                </a:cubicBezTo>
                <a:cubicBezTo>
                  <a:pt x="2069" y="52"/>
                  <a:pt x="2069" y="52"/>
                  <a:pt x="2069" y="52"/>
                </a:cubicBezTo>
                <a:cubicBezTo>
                  <a:pt x="2074" y="60"/>
                  <a:pt x="2074" y="60"/>
                  <a:pt x="2074" y="60"/>
                </a:cubicBezTo>
                <a:cubicBezTo>
                  <a:pt x="2075" y="65"/>
                  <a:pt x="2075" y="65"/>
                  <a:pt x="2075" y="65"/>
                </a:cubicBezTo>
                <a:cubicBezTo>
                  <a:pt x="2074" y="70"/>
                  <a:pt x="2074" y="70"/>
                  <a:pt x="2074" y="70"/>
                </a:cubicBezTo>
                <a:cubicBezTo>
                  <a:pt x="2071" y="73"/>
                  <a:pt x="2071" y="73"/>
                  <a:pt x="2071" y="73"/>
                </a:cubicBezTo>
                <a:cubicBezTo>
                  <a:pt x="2069" y="76"/>
                  <a:pt x="2069" y="76"/>
                  <a:pt x="2069" y="76"/>
                </a:cubicBezTo>
                <a:cubicBezTo>
                  <a:pt x="2069" y="77"/>
                  <a:pt x="2069" y="77"/>
                  <a:pt x="2069" y="77"/>
                </a:cubicBezTo>
                <a:cubicBezTo>
                  <a:pt x="2070" y="78"/>
                  <a:pt x="2070" y="78"/>
                  <a:pt x="2070" y="78"/>
                </a:cubicBezTo>
                <a:cubicBezTo>
                  <a:pt x="2071" y="81"/>
                  <a:pt x="2071" y="81"/>
                  <a:pt x="2071" y="81"/>
                </a:cubicBezTo>
                <a:cubicBezTo>
                  <a:pt x="2069" y="85"/>
                  <a:pt x="2069" y="85"/>
                  <a:pt x="2069" y="85"/>
                </a:cubicBezTo>
                <a:cubicBezTo>
                  <a:pt x="2069" y="88"/>
                  <a:pt x="2069" y="88"/>
                  <a:pt x="2069" y="88"/>
                </a:cubicBezTo>
                <a:cubicBezTo>
                  <a:pt x="2073" y="90"/>
                  <a:pt x="2073" y="90"/>
                  <a:pt x="2073" y="90"/>
                </a:cubicBezTo>
                <a:cubicBezTo>
                  <a:pt x="2078" y="94"/>
                  <a:pt x="2078" y="94"/>
                  <a:pt x="2078" y="94"/>
                </a:cubicBezTo>
                <a:cubicBezTo>
                  <a:pt x="2079" y="97"/>
                  <a:pt x="2079" y="97"/>
                  <a:pt x="2079" y="97"/>
                </a:cubicBezTo>
                <a:cubicBezTo>
                  <a:pt x="2082" y="97"/>
                  <a:pt x="2082" y="97"/>
                  <a:pt x="2082" y="97"/>
                </a:cubicBezTo>
                <a:cubicBezTo>
                  <a:pt x="2084" y="99"/>
                  <a:pt x="2084" y="99"/>
                  <a:pt x="2084" y="99"/>
                </a:cubicBezTo>
                <a:cubicBezTo>
                  <a:pt x="2086" y="103"/>
                  <a:pt x="2086" y="103"/>
                  <a:pt x="2086" y="103"/>
                </a:cubicBezTo>
                <a:cubicBezTo>
                  <a:pt x="2085" y="110"/>
                  <a:pt x="2085" y="110"/>
                  <a:pt x="2085" y="110"/>
                </a:cubicBezTo>
                <a:cubicBezTo>
                  <a:pt x="2084" y="112"/>
                  <a:pt x="2084" y="112"/>
                  <a:pt x="2084" y="112"/>
                </a:cubicBezTo>
                <a:cubicBezTo>
                  <a:pt x="2087" y="116"/>
                  <a:pt x="2087" y="116"/>
                  <a:pt x="2087" y="116"/>
                </a:cubicBezTo>
                <a:cubicBezTo>
                  <a:pt x="2086" y="120"/>
                  <a:pt x="2086" y="120"/>
                  <a:pt x="2086" y="120"/>
                </a:cubicBezTo>
                <a:cubicBezTo>
                  <a:pt x="2088" y="123"/>
                  <a:pt x="2088" y="123"/>
                  <a:pt x="2088" y="123"/>
                </a:cubicBezTo>
                <a:cubicBezTo>
                  <a:pt x="2091" y="127"/>
                  <a:pt x="2091" y="127"/>
                  <a:pt x="2091" y="127"/>
                </a:cubicBezTo>
                <a:cubicBezTo>
                  <a:pt x="2092" y="129"/>
                  <a:pt x="2092" y="129"/>
                  <a:pt x="2092" y="129"/>
                </a:cubicBezTo>
                <a:cubicBezTo>
                  <a:pt x="2091" y="132"/>
                  <a:pt x="2091" y="132"/>
                  <a:pt x="2091" y="132"/>
                </a:cubicBezTo>
                <a:cubicBezTo>
                  <a:pt x="2092" y="133"/>
                  <a:pt x="2092" y="133"/>
                  <a:pt x="2092" y="133"/>
                </a:cubicBezTo>
                <a:cubicBezTo>
                  <a:pt x="2095" y="134"/>
                  <a:pt x="2095" y="134"/>
                  <a:pt x="2095" y="134"/>
                </a:cubicBezTo>
                <a:cubicBezTo>
                  <a:pt x="2098" y="132"/>
                  <a:pt x="2098" y="132"/>
                  <a:pt x="2098" y="132"/>
                </a:cubicBezTo>
                <a:cubicBezTo>
                  <a:pt x="2102" y="133"/>
                  <a:pt x="2102" y="133"/>
                  <a:pt x="2102" y="133"/>
                </a:cubicBezTo>
                <a:cubicBezTo>
                  <a:pt x="2103" y="132"/>
                  <a:pt x="2103" y="132"/>
                  <a:pt x="2103" y="132"/>
                </a:cubicBezTo>
                <a:cubicBezTo>
                  <a:pt x="2104" y="129"/>
                  <a:pt x="2104" y="129"/>
                  <a:pt x="2104" y="129"/>
                </a:cubicBezTo>
                <a:cubicBezTo>
                  <a:pt x="2106" y="127"/>
                  <a:pt x="2106" y="127"/>
                  <a:pt x="2106" y="127"/>
                </a:cubicBezTo>
                <a:cubicBezTo>
                  <a:pt x="2109" y="127"/>
                  <a:pt x="2109" y="127"/>
                  <a:pt x="2109" y="127"/>
                </a:cubicBezTo>
                <a:cubicBezTo>
                  <a:pt x="2111" y="127"/>
                  <a:pt x="2111" y="127"/>
                  <a:pt x="2111" y="127"/>
                </a:cubicBezTo>
                <a:cubicBezTo>
                  <a:pt x="2114" y="129"/>
                  <a:pt x="2114" y="129"/>
                  <a:pt x="2114" y="129"/>
                </a:cubicBezTo>
                <a:cubicBezTo>
                  <a:pt x="2116" y="128"/>
                  <a:pt x="2116" y="128"/>
                  <a:pt x="2116" y="128"/>
                </a:cubicBezTo>
                <a:cubicBezTo>
                  <a:pt x="2118" y="131"/>
                  <a:pt x="2118" y="131"/>
                  <a:pt x="2118" y="131"/>
                </a:cubicBezTo>
                <a:cubicBezTo>
                  <a:pt x="2123" y="133"/>
                  <a:pt x="2123" y="133"/>
                  <a:pt x="2123" y="133"/>
                </a:cubicBezTo>
                <a:cubicBezTo>
                  <a:pt x="2126" y="132"/>
                  <a:pt x="2126" y="132"/>
                  <a:pt x="2126" y="132"/>
                </a:cubicBezTo>
                <a:cubicBezTo>
                  <a:pt x="2128" y="135"/>
                  <a:pt x="2128" y="135"/>
                  <a:pt x="2128" y="135"/>
                </a:cubicBezTo>
                <a:cubicBezTo>
                  <a:pt x="2128" y="137"/>
                  <a:pt x="2128" y="137"/>
                  <a:pt x="2128" y="137"/>
                </a:cubicBezTo>
                <a:cubicBezTo>
                  <a:pt x="2131" y="139"/>
                  <a:pt x="2131" y="139"/>
                  <a:pt x="2131" y="139"/>
                </a:cubicBezTo>
                <a:cubicBezTo>
                  <a:pt x="2132" y="140"/>
                  <a:pt x="2132" y="140"/>
                  <a:pt x="2132" y="140"/>
                </a:cubicBezTo>
                <a:cubicBezTo>
                  <a:pt x="2133" y="141"/>
                  <a:pt x="2133" y="141"/>
                  <a:pt x="2133" y="141"/>
                </a:cubicBezTo>
                <a:cubicBezTo>
                  <a:pt x="2133" y="142"/>
                  <a:pt x="2133" y="142"/>
                  <a:pt x="2133" y="142"/>
                </a:cubicBezTo>
                <a:cubicBezTo>
                  <a:pt x="2135" y="144"/>
                  <a:pt x="2135" y="144"/>
                  <a:pt x="2135" y="144"/>
                </a:cubicBezTo>
                <a:cubicBezTo>
                  <a:pt x="2133" y="145"/>
                  <a:pt x="2133" y="145"/>
                  <a:pt x="2133" y="145"/>
                </a:cubicBezTo>
                <a:cubicBezTo>
                  <a:pt x="2131" y="146"/>
                  <a:pt x="2131" y="146"/>
                  <a:pt x="2131" y="146"/>
                </a:cubicBezTo>
                <a:cubicBezTo>
                  <a:pt x="2131" y="149"/>
                  <a:pt x="2131" y="149"/>
                  <a:pt x="2131" y="149"/>
                </a:cubicBezTo>
                <a:cubicBezTo>
                  <a:pt x="2132" y="152"/>
                  <a:pt x="2132" y="152"/>
                  <a:pt x="2132" y="152"/>
                </a:cubicBezTo>
                <a:cubicBezTo>
                  <a:pt x="2134" y="153"/>
                  <a:pt x="2134" y="153"/>
                  <a:pt x="2134" y="153"/>
                </a:cubicBezTo>
                <a:cubicBezTo>
                  <a:pt x="2133" y="154"/>
                  <a:pt x="2133" y="154"/>
                  <a:pt x="2133" y="154"/>
                </a:cubicBezTo>
                <a:cubicBezTo>
                  <a:pt x="2134" y="156"/>
                  <a:pt x="2134" y="156"/>
                  <a:pt x="2134" y="156"/>
                </a:cubicBezTo>
                <a:cubicBezTo>
                  <a:pt x="2136" y="156"/>
                  <a:pt x="2136" y="156"/>
                  <a:pt x="2136" y="156"/>
                </a:cubicBezTo>
                <a:cubicBezTo>
                  <a:pt x="2138" y="158"/>
                  <a:pt x="2138" y="158"/>
                  <a:pt x="2138" y="158"/>
                </a:cubicBezTo>
                <a:cubicBezTo>
                  <a:pt x="2141" y="158"/>
                  <a:pt x="2141" y="158"/>
                  <a:pt x="2141" y="158"/>
                </a:cubicBezTo>
                <a:cubicBezTo>
                  <a:pt x="2142" y="155"/>
                  <a:pt x="2142" y="155"/>
                  <a:pt x="2142" y="155"/>
                </a:cubicBezTo>
                <a:cubicBezTo>
                  <a:pt x="2143" y="157"/>
                  <a:pt x="2143" y="157"/>
                  <a:pt x="2143" y="157"/>
                </a:cubicBezTo>
                <a:cubicBezTo>
                  <a:pt x="2145" y="156"/>
                  <a:pt x="2145" y="156"/>
                  <a:pt x="2145" y="156"/>
                </a:cubicBezTo>
                <a:cubicBezTo>
                  <a:pt x="2146" y="157"/>
                  <a:pt x="2146" y="157"/>
                  <a:pt x="2146" y="157"/>
                </a:cubicBezTo>
                <a:cubicBezTo>
                  <a:pt x="2145" y="157"/>
                  <a:pt x="2145" y="157"/>
                  <a:pt x="2145" y="157"/>
                </a:cubicBezTo>
                <a:cubicBezTo>
                  <a:pt x="2144" y="159"/>
                  <a:pt x="2144" y="159"/>
                  <a:pt x="2144" y="159"/>
                </a:cubicBezTo>
                <a:cubicBezTo>
                  <a:pt x="2141" y="159"/>
                  <a:pt x="2141" y="159"/>
                  <a:pt x="2141" y="159"/>
                </a:cubicBezTo>
                <a:cubicBezTo>
                  <a:pt x="2140" y="159"/>
                  <a:pt x="2140" y="159"/>
                  <a:pt x="2140" y="159"/>
                </a:cubicBezTo>
                <a:cubicBezTo>
                  <a:pt x="2137" y="160"/>
                  <a:pt x="2137" y="160"/>
                  <a:pt x="2137" y="160"/>
                </a:cubicBezTo>
                <a:cubicBezTo>
                  <a:pt x="2134" y="158"/>
                  <a:pt x="2134" y="158"/>
                  <a:pt x="2134" y="158"/>
                </a:cubicBezTo>
                <a:cubicBezTo>
                  <a:pt x="2132" y="158"/>
                  <a:pt x="2132" y="158"/>
                  <a:pt x="2132" y="158"/>
                </a:cubicBezTo>
                <a:cubicBezTo>
                  <a:pt x="2130" y="156"/>
                  <a:pt x="2130" y="156"/>
                  <a:pt x="2130" y="156"/>
                </a:cubicBezTo>
                <a:cubicBezTo>
                  <a:pt x="2131" y="155"/>
                  <a:pt x="2131" y="155"/>
                  <a:pt x="2131" y="155"/>
                </a:cubicBezTo>
                <a:cubicBezTo>
                  <a:pt x="2131" y="152"/>
                  <a:pt x="2131" y="152"/>
                  <a:pt x="2131" y="152"/>
                </a:cubicBezTo>
                <a:cubicBezTo>
                  <a:pt x="2129" y="150"/>
                  <a:pt x="2129" y="150"/>
                  <a:pt x="2129" y="150"/>
                </a:cubicBezTo>
                <a:cubicBezTo>
                  <a:pt x="2128" y="148"/>
                  <a:pt x="2128" y="148"/>
                  <a:pt x="2128" y="148"/>
                </a:cubicBezTo>
                <a:cubicBezTo>
                  <a:pt x="2127" y="146"/>
                  <a:pt x="2127" y="146"/>
                  <a:pt x="2127" y="146"/>
                </a:cubicBezTo>
                <a:cubicBezTo>
                  <a:pt x="2127" y="144"/>
                  <a:pt x="2127" y="144"/>
                  <a:pt x="2127" y="144"/>
                </a:cubicBezTo>
                <a:cubicBezTo>
                  <a:pt x="2124" y="141"/>
                  <a:pt x="2124" y="141"/>
                  <a:pt x="2124" y="141"/>
                </a:cubicBezTo>
                <a:cubicBezTo>
                  <a:pt x="2124" y="141"/>
                  <a:pt x="2124" y="141"/>
                  <a:pt x="2124" y="141"/>
                </a:cubicBezTo>
                <a:cubicBezTo>
                  <a:pt x="2123" y="139"/>
                  <a:pt x="2123" y="139"/>
                  <a:pt x="2123" y="139"/>
                </a:cubicBezTo>
                <a:cubicBezTo>
                  <a:pt x="2119" y="138"/>
                  <a:pt x="2119" y="138"/>
                  <a:pt x="2119" y="138"/>
                </a:cubicBezTo>
                <a:cubicBezTo>
                  <a:pt x="2119" y="135"/>
                  <a:pt x="2119" y="135"/>
                  <a:pt x="2119" y="135"/>
                </a:cubicBezTo>
                <a:cubicBezTo>
                  <a:pt x="2116" y="132"/>
                  <a:pt x="2116" y="132"/>
                  <a:pt x="2116" y="132"/>
                </a:cubicBezTo>
                <a:cubicBezTo>
                  <a:pt x="2113" y="132"/>
                  <a:pt x="2113" y="132"/>
                  <a:pt x="2113" y="132"/>
                </a:cubicBezTo>
                <a:cubicBezTo>
                  <a:pt x="2109" y="136"/>
                  <a:pt x="2109" y="136"/>
                  <a:pt x="2109" y="136"/>
                </a:cubicBezTo>
                <a:cubicBezTo>
                  <a:pt x="2107" y="136"/>
                  <a:pt x="2107" y="136"/>
                  <a:pt x="2107" y="136"/>
                </a:cubicBezTo>
                <a:cubicBezTo>
                  <a:pt x="2105" y="139"/>
                  <a:pt x="2105" y="139"/>
                  <a:pt x="2105" y="139"/>
                </a:cubicBezTo>
                <a:cubicBezTo>
                  <a:pt x="2102" y="141"/>
                  <a:pt x="2102" y="141"/>
                  <a:pt x="2102" y="141"/>
                </a:cubicBezTo>
                <a:cubicBezTo>
                  <a:pt x="2102" y="147"/>
                  <a:pt x="2102" y="147"/>
                  <a:pt x="2102" y="147"/>
                </a:cubicBezTo>
                <a:cubicBezTo>
                  <a:pt x="2103" y="149"/>
                  <a:pt x="2103" y="149"/>
                  <a:pt x="2103" y="149"/>
                </a:cubicBezTo>
                <a:cubicBezTo>
                  <a:pt x="2108" y="151"/>
                  <a:pt x="2108" y="151"/>
                  <a:pt x="2108" y="151"/>
                </a:cubicBezTo>
                <a:cubicBezTo>
                  <a:pt x="2111" y="159"/>
                  <a:pt x="2111" y="159"/>
                  <a:pt x="2111" y="159"/>
                </a:cubicBezTo>
                <a:cubicBezTo>
                  <a:pt x="2110" y="160"/>
                  <a:pt x="2110" y="160"/>
                  <a:pt x="2110" y="160"/>
                </a:cubicBezTo>
                <a:cubicBezTo>
                  <a:pt x="2107" y="166"/>
                  <a:pt x="2107" y="166"/>
                  <a:pt x="2107" y="166"/>
                </a:cubicBezTo>
                <a:cubicBezTo>
                  <a:pt x="2107" y="169"/>
                  <a:pt x="2107" y="169"/>
                  <a:pt x="2107" y="169"/>
                </a:cubicBezTo>
                <a:cubicBezTo>
                  <a:pt x="2108" y="172"/>
                  <a:pt x="2108" y="172"/>
                  <a:pt x="2108" y="172"/>
                </a:cubicBezTo>
                <a:cubicBezTo>
                  <a:pt x="2107" y="177"/>
                  <a:pt x="2107" y="177"/>
                  <a:pt x="2107" y="177"/>
                </a:cubicBezTo>
                <a:cubicBezTo>
                  <a:pt x="2106" y="179"/>
                  <a:pt x="2106" y="179"/>
                  <a:pt x="2106" y="179"/>
                </a:cubicBezTo>
                <a:cubicBezTo>
                  <a:pt x="2104" y="182"/>
                  <a:pt x="2104" y="182"/>
                  <a:pt x="2104" y="182"/>
                </a:cubicBezTo>
                <a:cubicBezTo>
                  <a:pt x="2103" y="183"/>
                  <a:pt x="2103" y="183"/>
                  <a:pt x="2103" y="183"/>
                </a:cubicBezTo>
                <a:cubicBezTo>
                  <a:pt x="2102" y="184"/>
                  <a:pt x="2102" y="184"/>
                  <a:pt x="2102" y="184"/>
                </a:cubicBezTo>
                <a:cubicBezTo>
                  <a:pt x="2100" y="186"/>
                  <a:pt x="2100" y="186"/>
                  <a:pt x="2100" y="186"/>
                </a:cubicBezTo>
                <a:cubicBezTo>
                  <a:pt x="2100" y="188"/>
                  <a:pt x="2100" y="188"/>
                  <a:pt x="2100" y="188"/>
                </a:cubicBezTo>
                <a:cubicBezTo>
                  <a:pt x="2101" y="190"/>
                  <a:pt x="2101" y="190"/>
                  <a:pt x="2101" y="190"/>
                </a:cubicBezTo>
                <a:cubicBezTo>
                  <a:pt x="2102" y="192"/>
                  <a:pt x="2102" y="192"/>
                  <a:pt x="2102" y="192"/>
                </a:cubicBezTo>
                <a:cubicBezTo>
                  <a:pt x="2099" y="194"/>
                  <a:pt x="2099" y="194"/>
                  <a:pt x="2099" y="194"/>
                </a:cubicBezTo>
                <a:cubicBezTo>
                  <a:pt x="2095" y="193"/>
                  <a:pt x="2095" y="193"/>
                  <a:pt x="2095" y="193"/>
                </a:cubicBezTo>
                <a:cubicBezTo>
                  <a:pt x="2094" y="192"/>
                  <a:pt x="2094" y="192"/>
                  <a:pt x="2094" y="192"/>
                </a:cubicBezTo>
                <a:cubicBezTo>
                  <a:pt x="2090" y="192"/>
                  <a:pt x="2090" y="192"/>
                  <a:pt x="2090" y="192"/>
                </a:cubicBezTo>
                <a:cubicBezTo>
                  <a:pt x="2087" y="192"/>
                  <a:pt x="2087" y="192"/>
                  <a:pt x="2087" y="192"/>
                </a:cubicBezTo>
                <a:cubicBezTo>
                  <a:pt x="2083" y="191"/>
                  <a:pt x="2083" y="191"/>
                  <a:pt x="2083" y="191"/>
                </a:cubicBezTo>
                <a:cubicBezTo>
                  <a:pt x="2076" y="190"/>
                  <a:pt x="2076" y="190"/>
                  <a:pt x="2076" y="190"/>
                </a:cubicBezTo>
                <a:cubicBezTo>
                  <a:pt x="2073" y="188"/>
                  <a:pt x="2073" y="188"/>
                  <a:pt x="2073" y="188"/>
                </a:cubicBezTo>
                <a:cubicBezTo>
                  <a:pt x="2072" y="186"/>
                  <a:pt x="2072" y="186"/>
                  <a:pt x="2072" y="186"/>
                </a:cubicBezTo>
                <a:cubicBezTo>
                  <a:pt x="2069" y="186"/>
                  <a:pt x="2069" y="186"/>
                  <a:pt x="2069" y="186"/>
                </a:cubicBezTo>
                <a:cubicBezTo>
                  <a:pt x="2068" y="188"/>
                  <a:pt x="2068" y="188"/>
                  <a:pt x="2068" y="188"/>
                </a:cubicBezTo>
                <a:cubicBezTo>
                  <a:pt x="2067" y="187"/>
                  <a:pt x="2067" y="187"/>
                  <a:pt x="2067" y="187"/>
                </a:cubicBezTo>
                <a:cubicBezTo>
                  <a:pt x="2066" y="187"/>
                  <a:pt x="2066" y="187"/>
                  <a:pt x="2066" y="187"/>
                </a:cubicBezTo>
                <a:cubicBezTo>
                  <a:pt x="2067" y="185"/>
                  <a:pt x="2067" y="185"/>
                  <a:pt x="2067" y="185"/>
                </a:cubicBezTo>
                <a:cubicBezTo>
                  <a:pt x="2070" y="184"/>
                  <a:pt x="2070" y="184"/>
                  <a:pt x="2070" y="184"/>
                </a:cubicBezTo>
                <a:cubicBezTo>
                  <a:pt x="2076" y="184"/>
                  <a:pt x="2076" y="184"/>
                  <a:pt x="2076" y="184"/>
                </a:cubicBezTo>
                <a:cubicBezTo>
                  <a:pt x="2077" y="182"/>
                  <a:pt x="2077" y="182"/>
                  <a:pt x="2077" y="182"/>
                </a:cubicBezTo>
                <a:cubicBezTo>
                  <a:pt x="2082" y="185"/>
                  <a:pt x="2082" y="185"/>
                  <a:pt x="2082" y="185"/>
                </a:cubicBezTo>
                <a:cubicBezTo>
                  <a:pt x="2083" y="185"/>
                  <a:pt x="2083" y="185"/>
                  <a:pt x="2083" y="185"/>
                </a:cubicBezTo>
                <a:cubicBezTo>
                  <a:pt x="2084" y="183"/>
                  <a:pt x="2084" y="183"/>
                  <a:pt x="2084" y="183"/>
                </a:cubicBezTo>
                <a:cubicBezTo>
                  <a:pt x="2086" y="183"/>
                  <a:pt x="2086" y="183"/>
                  <a:pt x="2086" y="183"/>
                </a:cubicBezTo>
                <a:cubicBezTo>
                  <a:pt x="2086" y="185"/>
                  <a:pt x="2086" y="185"/>
                  <a:pt x="2086" y="185"/>
                </a:cubicBezTo>
                <a:cubicBezTo>
                  <a:pt x="2083" y="187"/>
                  <a:pt x="2083" y="187"/>
                  <a:pt x="2083" y="187"/>
                </a:cubicBezTo>
                <a:cubicBezTo>
                  <a:pt x="2085" y="188"/>
                  <a:pt x="2085" y="188"/>
                  <a:pt x="2085" y="188"/>
                </a:cubicBezTo>
                <a:cubicBezTo>
                  <a:pt x="2088" y="188"/>
                  <a:pt x="2088" y="188"/>
                  <a:pt x="2088" y="188"/>
                </a:cubicBezTo>
                <a:cubicBezTo>
                  <a:pt x="2090" y="186"/>
                  <a:pt x="2090" y="186"/>
                  <a:pt x="2090" y="186"/>
                </a:cubicBezTo>
                <a:cubicBezTo>
                  <a:pt x="2092" y="185"/>
                  <a:pt x="2092" y="185"/>
                  <a:pt x="2092" y="185"/>
                </a:cubicBezTo>
                <a:cubicBezTo>
                  <a:pt x="2092" y="183"/>
                  <a:pt x="2092" y="183"/>
                  <a:pt x="2092" y="183"/>
                </a:cubicBezTo>
                <a:cubicBezTo>
                  <a:pt x="2090" y="181"/>
                  <a:pt x="2090" y="181"/>
                  <a:pt x="2090" y="181"/>
                </a:cubicBezTo>
                <a:cubicBezTo>
                  <a:pt x="2090" y="180"/>
                  <a:pt x="2090" y="180"/>
                  <a:pt x="2090" y="180"/>
                </a:cubicBezTo>
                <a:cubicBezTo>
                  <a:pt x="2092" y="181"/>
                  <a:pt x="2092" y="181"/>
                  <a:pt x="2092" y="181"/>
                </a:cubicBezTo>
                <a:cubicBezTo>
                  <a:pt x="2093" y="180"/>
                  <a:pt x="2093" y="180"/>
                  <a:pt x="2093" y="180"/>
                </a:cubicBezTo>
                <a:cubicBezTo>
                  <a:pt x="2093" y="176"/>
                  <a:pt x="2093" y="176"/>
                  <a:pt x="2093" y="176"/>
                </a:cubicBezTo>
                <a:cubicBezTo>
                  <a:pt x="2096" y="174"/>
                  <a:pt x="2096" y="174"/>
                  <a:pt x="2096" y="174"/>
                </a:cubicBezTo>
                <a:cubicBezTo>
                  <a:pt x="2095" y="173"/>
                  <a:pt x="2095" y="173"/>
                  <a:pt x="2095" y="173"/>
                </a:cubicBezTo>
                <a:cubicBezTo>
                  <a:pt x="2094" y="173"/>
                  <a:pt x="2094" y="173"/>
                  <a:pt x="2094" y="173"/>
                </a:cubicBezTo>
                <a:cubicBezTo>
                  <a:pt x="2093" y="173"/>
                  <a:pt x="2093" y="173"/>
                  <a:pt x="2093" y="173"/>
                </a:cubicBezTo>
                <a:cubicBezTo>
                  <a:pt x="2096" y="171"/>
                  <a:pt x="2096" y="171"/>
                  <a:pt x="2096" y="171"/>
                </a:cubicBezTo>
                <a:cubicBezTo>
                  <a:pt x="2096" y="167"/>
                  <a:pt x="2096" y="167"/>
                  <a:pt x="2096" y="167"/>
                </a:cubicBezTo>
                <a:cubicBezTo>
                  <a:pt x="2095" y="166"/>
                  <a:pt x="2095" y="166"/>
                  <a:pt x="2095" y="166"/>
                </a:cubicBezTo>
                <a:cubicBezTo>
                  <a:pt x="2096" y="164"/>
                  <a:pt x="2096" y="164"/>
                  <a:pt x="2096" y="164"/>
                </a:cubicBezTo>
                <a:cubicBezTo>
                  <a:pt x="2096" y="163"/>
                  <a:pt x="2096" y="163"/>
                  <a:pt x="2096" y="163"/>
                </a:cubicBezTo>
                <a:cubicBezTo>
                  <a:pt x="2098" y="162"/>
                  <a:pt x="2098" y="162"/>
                  <a:pt x="2098" y="162"/>
                </a:cubicBezTo>
                <a:cubicBezTo>
                  <a:pt x="2098" y="158"/>
                  <a:pt x="2098" y="158"/>
                  <a:pt x="2098" y="158"/>
                </a:cubicBezTo>
                <a:cubicBezTo>
                  <a:pt x="2095" y="156"/>
                  <a:pt x="2095" y="156"/>
                  <a:pt x="2095" y="156"/>
                </a:cubicBezTo>
                <a:cubicBezTo>
                  <a:pt x="2094" y="152"/>
                  <a:pt x="2094" y="152"/>
                  <a:pt x="2094" y="152"/>
                </a:cubicBezTo>
                <a:cubicBezTo>
                  <a:pt x="2095" y="150"/>
                  <a:pt x="2095" y="150"/>
                  <a:pt x="2095" y="150"/>
                </a:cubicBezTo>
                <a:cubicBezTo>
                  <a:pt x="2095" y="147"/>
                  <a:pt x="2095" y="147"/>
                  <a:pt x="2095" y="147"/>
                </a:cubicBezTo>
                <a:cubicBezTo>
                  <a:pt x="2096" y="148"/>
                  <a:pt x="2096" y="148"/>
                  <a:pt x="2096" y="148"/>
                </a:cubicBezTo>
                <a:cubicBezTo>
                  <a:pt x="2096" y="146"/>
                  <a:pt x="2096" y="146"/>
                  <a:pt x="2096" y="146"/>
                </a:cubicBezTo>
                <a:cubicBezTo>
                  <a:pt x="2093" y="143"/>
                  <a:pt x="2093" y="143"/>
                  <a:pt x="2093" y="143"/>
                </a:cubicBezTo>
                <a:cubicBezTo>
                  <a:pt x="2091" y="143"/>
                  <a:pt x="2091" y="143"/>
                  <a:pt x="2091" y="143"/>
                </a:cubicBezTo>
                <a:cubicBezTo>
                  <a:pt x="2090" y="141"/>
                  <a:pt x="2090" y="141"/>
                  <a:pt x="2090" y="141"/>
                </a:cubicBezTo>
                <a:cubicBezTo>
                  <a:pt x="2087" y="140"/>
                  <a:pt x="2087" y="140"/>
                  <a:pt x="2087" y="140"/>
                </a:cubicBezTo>
                <a:cubicBezTo>
                  <a:pt x="2083" y="135"/>
                  <a:pt x="2083" y="135"/>
                  <a:pt x="2083" y="135"/>
                </a:cubicBezTo>
                <a:cubicBezTo>
                  <a:pt x="2082" y="131"/>
                  <a:pt x="2082" y="131"/>
                  <a:pt x="2082" y="131"/>
                </a:cubicBezTo>
                <a:cubicBezTo>
                  <a:pt x="2081" y="130"/>
                  <a:pt x="2081" y="130"/>
                  <a:pt x="2081" y="130"/>
                </a:cubicBezTo>
                <a:cubicBezTo>
                  <a:pt x="2082" y="128"/>
                  <a:pt x="2082" y="128"/>
                  <a:pt x="2082" y="128"/>
                </a:cubicBezTo>
                <a:cubicBezTo>
                  <a:pt x="2079" y="126"/>
                  <a:pt x="2079" y="126"/>
                  <a:pt x="2079" y="126"/>
                </a:cubicBezTo>
                <a:cubicBezTo>
                  <a:pt x="2078" y="124"/>
                  <a:pt x="2078" y="124"/>
                  <a:pt x="2078" y="124"/>
                </a:cubicBezTo>
                <a:cubicBezTo>
                  <a:pt x="2079" y="122"/>
                  <a:pt x="2079" y="122"/>
                  <a:pt x="2079" y="122"/>
                </a:cubicBezTo>
                <a:cubicBezTo>
                  <a:pt x="2076" y="117"/>
                  <a:pt x="2076" y="117"/>
                  <a:pt x="2076" y="117"/>
                </a:cubicBezTo>
                <a:cubicBezTo>
                  <a:pt x="2076" y="114"/>
                  <a:pt x="2076" y="114"/>
                  <a:pt x="2076" y="114"/>
                </a:cubicBezTo>
                <a:cubicBezTo>
                  <a:pt x="2074" y="112"/>
                  <a:pt x="2074" y="112"/>
                  <a:pt x="2074" y="112"/>
                </a:cubicBezTo>
                <a:cubicBezTo>
                  <a:pt x="2074" y="110"/>
                  <a:pt x="2074" y="110"/>
                  <a:pt x="2074" y="110"/>
                </a:cubicBezTo>
                <a:cubicBezTo>
                  <a:pt x="2074" y="109"/>
                  <a:pt x="2074" y="109"/>
                  <a:pt x="2074" y="109"/>
                </a:cubicBezTo>
                <a:cubicBezTo>
                  <a:pt x="2073" y="107"/>
                  <a:pt x="2073" y="107"/>
                  <a:pt x="2073" y="107"/>
                </a:cubicBezTo>
                <a:cubicBezTo>
                  <a:pt x="2072" y="101"/>
                  <a:pt x="2072" y="101"/>
                  <a:pt x="2072" y="101"/>
                </a:cubicBezTo>
                <a:cubicBezTo>
                  <a:pt x="2071" y="99"/>
                  <a:pt x="2071" y="99"/>
                  <a:pt x="2071" y="99"/>
                </a:cubicBezTo>
                <a:cubicBezTo>
                  <a:pt x="2068" y="97"/>
                  <a:pt x="2068" y="97"/>
                  <a:pt x="2068" y="97"/>
                </a:cubicBezTo>
                <a:cubicBezTo>
                  <a:pt x="2067" y="93"/>
                  <a:pt x="2067" y="93"/>
                  <a:pt x="2067" y="93"/>
                </a:cubicBezTo>
                <a:cubicBezTo>
                  <a:pt x="2066" y="92"/>
                  <a:pt x="2066" y="92"/>
                  <a:pt x="2066" y="92"/>
                </a:cubicBezTo>
                <a:cubicBezTo>
                  <a:pt x="2065" y="93"/>
                  <a:pt x="2065" y="93"/>
                  <a:pt x="2065" y="93"/>
                </a:cubicBezTo>
                <a:cubicBezTo>
                  <a:pt x="2065" y="92"/>
                  <a:pt x="2065" y="92"/>
                  <a:pt x="2065" y="92"/>
                </a:cubicBezTo>
                <a:cubicBezTo>
                  <a:pt x="2062" y="92"/>
                  <a:pt x="2062" y="92"/>
                  <a:pt x="2062" y="92"/>
                </a:cubicBezTo>
                <a:cubicBezTo>
                  <a:pt x="2061" y="89"/>
                  <a:pt x="2061" y="89"/>
                  <a:pt x="2061" y="89"/>
                </a:cubicBezTo>
                <a:cubicBezTo>
                  <a:pt x="2059" y="87"/>
                  <a:pt x="2059" y="87"/>
                  <a:pt x="2059" y="87"/>
                </a:cubicBezTo>
                <a:cubicBezTo>
                  <a:pt x="2058" y="85"/>
                  <a:pt x="2058" y="85"/>
                  <a:pt x="2058" y="85"/>
                </a:cubicBezTo>
                <a:cubicBezTo>
                  <a:pt x="2059" y="84"/>
                  <a:pt x="2059" y="84"/>
                  <a:pt x="2059" y="84"/>
                </a:cubicBezTo>
                <a:cubicBezTo>
                  <a:pt x="2060" y="82"/>
                  <a:pt x="2060" y="82"/>
                  <a:pt x="2060" y="82"/>
                </a:cubicBezTo>
                <a:cubicBezTo>
                  <a:pt x="2059" y="80"/>
                  <a:pt x="2059" y="80"/>
                  <a:pt x="2059" y="80"/>
                </a:cubicBezTo>
                <a:cubicBezTo>
                  <a:pt x="2059" y="79"/>
                  <a:pt x="2059" y="79"/>
                  <a:pt x="2059" y="79"/>
                </a:cubicBezTo>
                <a:cubicBezTo>
                  <a:pt x="2058" y="77"/>
                  <a:pt x="2058" y="77"/>
                  <a:pt x="2058" y="77"/>
                </a:cubicBezTo>
                <a:cubicBezTo>
                  <a:pt x="2059" y="72"/>
                  <a:pt x="2059" y="72"/>
                  <a:pt x="2059" y="72"/>
                </a:cubicBezTo>
                <a:cubicBezTo>
                  <a:pt x="2058" y="69"/>
                  <a:pt x="2058" y="69"/>
                  <a:pt x="2058" y="69"/>
                </a:cubicBezTo>
                <a:cubicBezTo>
                  <a:pt x="2058" y="65"/>
                  <a:pt x="2058" y="65"/>
                  <a:pt x="2058" y="65"/>
                </a:cubicBezTo>
                <a:cubicBezTo>
                  <a:pt x="2057" y="64"/>
                  <a:pt x="2057" y="64"/>
                  <a:pt x="2057" y="64"/>
                </a:cubicBezTo>
                <a:cubicBezTo>
                  <a:pt x="2057" y="62"/>
                  <a:pt x="2057" y="62"/>
                  <a:pt x="2057" y="62"/>
                </a:cubicBezTo>
                <a:cubicBezTo>
                  <a:pt x="2055" y="59"/>
                  <a:pt x="2055" y="59"/>
                  <a:pt x="2055" y="59"/>
                </a:cubicBezTo>
                <a:cubicBezTo>
                  <a:pt x="2057" y="59"/>
                  <a:pt x="2057" y="59"/>
                  <a:pt x="2057" y="59"/>
                </a:cubicBezTo>
                <a:cubicBezTo>
                  <a:pt x="2056" y="57"/>
                  <a:pt x="2056" y="57"/>
                  <a:pt x="2056" y="57"/>
                </a:cubicBezTo>
                <a:cubicBezTo>
                  <a:pt x="2054" y="56"/>
                  <a:pt x="2054" y="56"/>
                  <a:pt x="2054" y="56"/>
                </a:cubicBezTo>
                <a:cubicBezTo>
                  <a:pt x="2051" y="56"/>
                  <a:pt x="2051" y="56"/>
                  <a:pt x="2051" y="56"/>
                </a:cubicBezTo>
                <a:cubicBezTo>
                  <a:pt x="2045" y="54"/>
                  <a:pt x="2045" y="54"/>
                  <a:pt x="2045" y="54"/>
                </a:cubicBezTo>
                <a:cubicBezTo>
                  <a:pt x="2043" y="54"/>
                  <a:pt x="2043" y="54"/>
                  <a:pt x="2043" y="54"/>
                </a:cubicBezTo>
                <a:cubicBezTo>
                  <a:pt x="2042" y="55"/>
                  <a:pt x="2042" y="55"/>
                  <a:pt x="2042" y="55"/>
                </a:cubicBezTo>
                <a:cubicBezTo>
                  <a:pt x="2040" y="54"/>
                  <a:pt x="2040" y="54"/>
                  <a:pt x="2040" y="54"/>
                </a:cubicBezTo>
                <a:cubicBezTo>
                  <a:pt x="2038" y="54"/>
                  <a:pt x="2038" y="54"/>
                  <a:pt x="2038" y="54"/>
                </a:cubicBezTo>
                <a:cubicBezTo>
                  <a:pt x="2036" y="55"/>
                  <a:pt x="2036" y="55"/>
                  <a:pt x="2036" y="55"/>
                </a:cubicBezTo>
                <a:cubicBezTo>
                  <a:pt x="2033" y="55"/>
                  <a:pt x="2033" y="55"/>
                  <a:pt x="2033" y="55"/>
                </a:cubicBezTo>
                <a:cubicBezTo>
                  <a:pt x="2031" y="56"/>
                  <a:pt x="2031" y="56"/>
                  <a:pt x="2031" y="56"/>
                </a:cubicBezTo>
                <a:cubicBezTo>
                  <a:pt x="2030" y="55"/>
                  <a:pt x="2030" y="55"/>
                  <a:pt x="2030" y="55"/>
                </a:cubicBezTo>
                <a:cubicBezTo>
                  <a:pt x="2031" y="54"/>
                  <a:pt x="2031" y="54"/>
                  <a:pt x="2031" y="54"/>
                </a:cubicBezTo>
                <a:cubicBezTo>
                  <a:pt x="2029" y="54"/>
                  <a:pt x="2029" y="54"/>
                  <a:pt x="2029" y="54"/>
                </a:cubicBezTo>
                <a:cubicBezTo>
                  <a:pt x="2027" y="54"/>
                  <a:pt x="2027" y="54"/>
                  <a:pt x="2027" y="54"/>
                </a:cubicBezTo>
                <a:cubicBezTo>
                  <a:pt x="2028" y="58"/>
                  <a:pt x="2028" y="58"/>
                  <a:pt x="2028" y="58"/>
                </a:cubicBezTo>
                <a:cubicBezTo>
                  <a:pt x="2027" y="62"/>
                  <a:pt x="2027" y="62"/>
                  <a:pt x="2027" y="62"/>
                </a:cubicBezTo>
                <a:cubicBezTo>
                  <a:pt x="2029" y="64"/>
                  <a:pt x="2029" y="64"/>
                  <a:pt x="2029" y="64"/>
                </a:cubicBezTo>
                <a:cubicBezTo>
                  <a:pt x="2028" y="65"/>
                  <a:pt x="2028" y="65"/>
                  <a:pt x="2028" y="65"/>
                </a:cubicBezTo>
                <a:cubicBezTo>
                  <a:pt x="2027" y="69"/>
                  <a:pt x="2027" y="69"/>
                  <a:pt x="2027" y="69"/>
                </a:cubicBezTo>
                <a:cubicBezTo>
                  <a:pt x="2028" y="70"/>
                  <a:pt x="2028" y="70"/>
                  <a:pt x="2028" y="70"/>
                </a:cubicBezTo>
                <a:cubicBezTo>
                  <a:pt x="2028" y="72"/>
                  <a:pt x="2028" y="72"/>
                  <a:pt x="2028" y="72"/>
                </a:cubicBezTo>
                <a:cubicBezTo>
                  <a:pt x="2029" y="74"/>
                  <a:pt x="2029" y="74"/>
                  <a:pt x="2029" y="74"/>
                </a:cubicBezTo>
                <a:cubicBezTo>
                  <a:pt x="2028" y="75"/>
                  <a:pt x="2028" y="75"/>
                  <a:pt x="2028" y="75"/>
                </a:cubicBezTo>
                <a:cubicBezTo>
                  <a:pt x="2028" y="78"/>
                  <a:pt x="2028" y="78"/>
                  <a:pt x="2028" y="78"/>
                </a:cubicBezTo>
                <a:cubicBezTo>
                  <a:pt x="2030" y="81"/>
                  <a:pt x="2030" y="81"/>
                  <a:pt x="2030" y="81"/>
                </a:cubicBezTo>
                <a:cubicBezTo>
                  <a:pt x="2029" y="83"/>
                  <a:pt x="2029" y="83"/>
                  <a:pt x="2029" y="83"/>
                </a:cubicBezTo>
                <a:cubicBezTo>
                  <a:pt x="2029" y="85"/>
                  <a:pt x="2029" y="85"/>
                  <a:pt x="2029" y="85"/>
                </a:cubicBezTo>
                <a:cubicBezTo>
                  <a:pt x="2030" y="88"/>
                  <a:pt x="2030" y="88"/>
                  <a:pt x="2030" y="88"/>
                </a:cubicBezTo>
                <a:cubicBezTo>
                  <a:pt x="2029" y="89"/>
                  <a:pt x="2029" y="89"/>
                  <a:pt x="2029" y="89"/>
                </a:cubicBezTo>
                <a:cubicBezTo>
                  <a:pt x="2027" y="90"/>
                  <a:pt x="2027" y="90"/>
                  <a:pt x="2027" y="90"/>
                </a:cubicBezTo>
                <a:cubicBezTo>
                  <a:pt x="2023" y="96"/>
                  <a:pt x="2023" y="96"/>
                  <a:pt x="2023" y="96"/>
                </a:cubicBezTo>
                <a:cubicBezTo>
                  <a:pt x="2022" y="97"/>
                  <a:pt x="2022" y="97"/>
                  <a:pt x="2022" y="97"/>
                </a:cubicBezTo>
                <a:cubicBezTo>
                  <a:pt x="2022" y="99"/>
                  <a:pt x="2022" y="99"/>
                  <a:pt x="2022" y="99"/>
                </a:cubicBezTo>
                <a:cubicBezTo>
                  <a:pt x="2024" y="101"/>
                  <a:pt x="2024" y="101"/>
                  <a:pt x="2024" y="101"/>
                </a:cubicBezTo>
                <a:cubicBezTo>
                  <a:pt x="2023" y="102"/>
                  <a:pt x="2023" y="102"/>
                  <a:pt x="2023" y="102"/>
                </a:cubicBezTo>
                <a:cubicBezTo>
                  <a:pt x="2022" y="106"/>
                  <a:pt x="2022" y="106"/>
                  <a:pt x="2022" y="106"/>
                </a:cubicBezTo>
                <a:cubicBezTo>
                  <a:pt x="2025" y="108"/>
                  <a:pt x="2025" y="108"/>
                  <a:pt x="2025" y="108"/>
                </a:cubicBezTo>
                <a:cubicBezTo>
                  <a:pt x="2026" y="107"/>
                  <a:pt x="2026" y="107"/>
                  <a:pt x="2026" y="107"/>
                </a:cubicBezTo>
                <a:cubicBezTo>
                  <a:pt x="2027" y="108"/>
                  <a:pt x="2027" y="108"/>
                  <a:pt x="2027" y="108"/>
                </a:cubicBezTo>
                <a:cubicBezTo>
                  <a:pt x="2029" y="112"/>
                  <a:pt x="2029" y="112"/>
                  <a:pt x="2029" y="112"/>
                </a:cubicBezTo>
                <a:cubicBezTo>
                  <a:pt x="2031" y="112"/>
                  <a:pt x="2031" y="112"/>
                  <a:pt x="2031" y="112"/>
                </a:cubicBezTo>
                <a:cubicBezTo>
                  <a:pt x="2033" y="114"/>
                  <a:pt x="2033" y="114"/>
                  <a:pt x="2033" y="114"/>
                </a:cubicBezTo>
                <a:cubicBezTo>
                  <a:pt x="2032" y="114"/>
                  <a:pt x="2032" y="114"/>
                  <a:pt x="2032" y="114"/>
                </a:cubicBezTo>
                <a:cubicBezTo>
                  <a:pt x="2030" y="115"/>
                  <a:pt x="2030" y="115"/>
                  <a:pt x="2030" y="115"/>
                </a:cubicBezTo>
                <a:cubicBezTo>
                  <a:pt x="2030" y="118"/>
                  <a:pt x="2030" y="118"/>
                  <a:pt x="2030" y="118"/>
                </a:cubicBezTo>
                <a:cubicBezTo>
                  <a:pt x="2033" y="120"/>
                  <a:pt x="2033" y="120"/>
                  <a:pt x="2033" y="120"/>
                </a:cubicBezTo>
                <a:cubicBezTo>
                  <a:pt x="2033" y="122"/>
                  <a:pt x="2033" y="122"/>
                  <a:pt x="2033" y="122"/>
                </a:cubicBezTo>
                <a:cubicBezTo>
                  <a:pt x="2032" y="124"/>
                  <a:pt x="2032" y="124"/>
                  <a:pt x="2032" y="124"/>
                </a:cubicBezTo>
                <a:cubicBezTo>
                  <a:pt x="2030" y="123"/>
                  <a:pt x="2030" y="123"/>
                  <a:pt x="2030" y="123"/>
                </a:cubicBezTo>
                <a:cubicBezTo>
                  <a:pt x="2030" y="124"/>
                  <a:pt x="2030" y="124"/>
                  <a:pt x="2030" y="124"/>
                </a:cubicBezTo>
                <a:cubicBezTo>
                  <a:pt x="2032" y="129"/>
                  <a:pt x="2032" y="129"/>
                  <a:pt x="2032" y="129"/>
                </a:cubicBezTo>
                <a:cubicBezTo>
                  <a:pt x="2034" y="130"/>
                  <a:pt x="2034" y="130"/>
                  <a:pt x="2034" y="130"/>
                </a:cubicBezTo>
                <a:cubicBezTo>
                  <a:pt x="2034" y="134"/>
                  <a:pt x="2034" y="134"/>
                  <a:pt x="2034" y="134"/>
                </a:cubicBezTo>
                <a:cubicBezTo>
                  <a:pt x="2035" y="132"/>
                  <a:pt x="2035" y="132"/>
                  <a:pt x="2035" y="132"/>
                </a:cubicBezTo>
                <a:cubicBezTo>
                  <a:pt x="2037" y="133"/>
                  <a:pt x="2037" y="133"/>
                  <a:pt x="2037" y="133"/>
                </a:cubicBezTo>
                <a:cubicBezTo>
                  <a:pt x="2039" y="133"/>
                  <a:pt x="2039" y="133"/>
                  <a:pt x="2039" y="133"/>
                </a:cubicBezTo>
                <a:cubicBezTo>
                  <a:pt x="2042" y="135"/>
                  <a:pt x="2042" y="135"/>
                  <a:pt x="2042" y="135"/>
                </a:cubicBezTo>
                <a:cubicBezTo>
                  <a:pt x="2044" y="132"/>
                  <a:pt x="2044" y="132"/>
                  <a:pt x="2044" y="132"/>
                </a:cubicBezTo>
                <a:cubicBezTo>
                  <a:pt x="2045" y="133"/>
                  <a:pt x="2045" y="133"/>
                  <a:pt x="2045" y="133"/>
                </a:cubicBezTo>
                <a:cubicBezTo>
                  <a:pt x="2045" y="137"/>
                  <a:pt x="2045" y="137"/>
                  <a:pt x="2045" y="137"/>
                </a:cubicBezTo>
                <a:cubicBezTo>
                  <a:pt x="2046" y="139"/>
                  <a:pt x="2046" y="139"/>
                  <a:pt x="2046" y="139"/>
                </a:cubicBezTo>
                <a:cubicBezTo>
                  <a:pt x="2047" y="139"/>
                  <a:pt x="2047" y="139"/>
                  <a:pt x="2047" y="139"/>
                </a:cubicBezTo>
                <a:cubicBezTo>
                  <a:pt x="2051" y="144"/>
                  <a:pt x="2051" y="144"/>
                  <a:pt x="2051" y="144"/>
                </a:cubicBezTo>
                <a:cubicBezTo>
                  <a:pt x="2053" y="144"/>
                  <a:pt x="2053" y="144"/>
                  <a:pt x="2053" y="144"/>
                </a:cubicBezTo>
                <a:cubicBezTo>
                  <a:pt x="2055" y="143"/>
                  <a:pt x="2055" y="143"/>
                  <a:pt x="2055" y="143"/>
                </a:cubicBezTo>
                <a:cubicBezTo>
                  <a:pt x="2057" y="143"/>
                  <a:pt x="2057" y="143"/>
                  <a:pt x="2057" y="143"/>
                </a:cubicBezTo>
                <a:cubicBezTo>
                  <a:pt x="2057" y="144"/>
                  <a:pt x="2057" y="144"/>
                  <a:pt x="2057" y="144"/>
                </a:cubicBezTo>
                <a:cubicBezTo>
                  <a:pt x="2059" y="144"/>
                  <a:pt x="2059" y="144"/>
                  <a:pt x="2059" y="144"/>
                </a:cubicBezTo>
                <a:cubicBezTo>
                  <a:pt x="2057" y="145"/>
                  <a:pt x="2057" y="145"/>
                  <a:pt x="2057" y="145"/>
                </a:cubicBezTo>
                <a:cubicBezTo>
                  <a:pt x="2057" y="151"/>
                  <a:pt x="2057" y="151"/>
                  <a:pt x="2057" y="151"/>
                </a:cubicBezTo>
                <a:cubicBezTo>
                  <a:pt x="2057" y="152"/>
                  <a:pt x="2057" y="152"/>
                  <a:pt x="2057" y="152"/>
                </a:cubicBezTo>
                <a:cubicBezTo>
                  <a:pt x="2058" y="154"/>
                  <a:pt x="2058" y="154"/>
                  <a:pt x="2058" y="154"/>
                </a:cubicBezTo>
                <a:cubicBezTo>
                  <a:pt x="2058" y="155"/>
                  <a:pt x="2058" y="155"/>
                  <a:pt x="2058" y="155"/>
                </a:cubicBezTo>
                <a:cubicBezTo>
                  <a:pt x="2056" y="156"/>
                  <a:pt x="2056" y="156"/>
                  <a:pt x="2056" y="156"/>
                </a:cubicBezTo>
                <a:cubicBezTo>
                  <a:pt x="2057" y="158"/>
                  <a:pt x="2057" y="158"/>
                  <a:pt x="2057" y="158"/>
                </a:cubicBezTo>
                <a:cubicBezTo>
                  <a:pt x="2057" y="160"/>
                  <a:pt x="2057" y="160"/>
                  <a:pt x="2057" y="160"/>
                </a:cubicBezTo>
                <a:cubicBezTo>
                  <a:pt x="2055" y="159"/>
                  <a:pt x="2055" y="159"/>
                  <a:pt x="2055" y="159"/>
                </a:cubicBezTo>
                <a:cubicBezTo>
                  <a:pt x="2052" y="155"/>
                  <a:pt x="2052" y="155"/>
                  <a:pt x="2052" y="155"/>
                </a:cubicBezTo>
                <a:cubicBezTo>
                  <a:pt x="2050" y="153"/>
                  <a:pt x="2050" y="153"/>
                  <a:pt x="2050" y="153"/>
                </a:cubicBezTo>
                <a:cubicBezTo>
                  <a:pt x="2046" y="152"/>
                  <a:pt x="2046" y="152"/>
                  <a:pt x="2046" y="152"/>
                </a:cubicBezTo>
                <a:cubicBezTo>
                  <a:pt x="2045" y="149"/>
                  <a:pt x="2045" y="149"/>
                  <a:pt x="2045" y="149"/>
                </a:cubicBezTo>
                <a:cubicBezTo>
                  <a:pt x="2043" y="147"/>
                  <a:pt x="2043" y="147"/>
                  <a:pt x="2043" y="147"/>
                </a:cubicBezTo>
                <a:cubicBezTo>
                  <a:pt x="2038" y="147"/>
                  <a:pt x="2038" y="147"/>
                  <a:pt x="2038" y="147"/>
                </a:cubicBezTo>
                <a:cubicBezTo>
                  <a:pt x="2032" y="144"/>
                  <a:pt x="2032" y="144"/>
                  <a:pt x="2032" y="144"/>
                </a:cubicBezTo>
                <a:cubicBezTo>
                  <a:pt x="2029" y="143"/>
                  <a:pt x="2029" y="143"/>
                  <a:pt x="2029" y="143"/>
                </a:cubicBezTo>
                <a:cubicBezTo>
                  <a:pt x="2028" y="141"/>
                  <a:pt x="2028" y="141"/>
                  <a:pt x="2028" y="141"/>
                </a:cubicBezTo>
                <a:cubicBezTo>
                  <a:pt x="2027" y="141"/>
                  <a:pt x="2027" y="141"/>
                  <a:pt x="2027" y="141"/>
                </a:cubicBezTo>
                <a:cubicBezTo>
                  <a:pt x="2025" y="140"/>
                  <a:pt x="2025" y="140"/>
                  <a:pt x="2025" y="140"/>
                </a:cubicBezTo>
                <a:cubicBezTo>
                  <a:pt x="2022" y="141"/>
                  <a:pt x="2022" y="141"/>
                  <a:pt x="2022" y="141"/>
                </a:cubicBezTo>
                <a:cubicBezTo>
                  <a:pt x="2020" y="142"/>
                  <a:pt x="2020" y="142"/>
                  <a:pt x="2020" y="142"/>
                </a:cubicBezTo>
                <a:cubicBezTo>
                  <a:pt x="2019" y="140"/>
                  <a:pt x="2019" y="140"/>
                  <a:pt x="2019" y="140"/>
                </a:cubicBezTo>
                <a:cubicBezTo>
                  <a:pt x="2020" y="139"/>
                  <a:pt x="2020" y="139"/>
                  <a:pt x="2020" y="139"/>
                </a:cubicBezTo>
                <a:cubicBezTo>
                  <a:pt x="2019" y="138"/>
                  <a:pt x="2019" y="138"/>
                  <a:pt x="2019" y="138"/>
                </a:cubicBezTo>
                <a:cubicBezTo>
                  <a:pt x="2013" y="135"/>
                  <a:pt x="2013" y="135"/>
                  <a:pt x="2013" y="135"/>
                </a:cubicBezTo>
                <a:cubicBezTo>
                  <a:pt x="2010" y="133"/>
                  <a:pt x="2010" y="133"/>
                  <a:pt x="2010" y="133"/>
                </a:cubicBezTo>
                <a:cubicBezTo>
                  <a:pt x="2000" y="133"/>
                  <a:pt x="2000" y="133"/>
                  <a:pt x="2000" y="133"/>
                </a:cubicBezTo>
                <a:cubicBezTo>
                  <a:pt x="1993" y="134"/>
                  <a:pt x="1993" y="134"/>
                  <a:pt x="1993" y="134"/>
                </a:cubicBezTo>
                <a:cubicBezTo>
                  <a:pt x="1991" y="133"/>
                  <a:pt x="1991" y="133"/>
                  <a:pt x="1991" y="133"/>
                </a:cubicBezTo>
                <a:cubicBezTo>
                  <a:pt x="1989" y="134"/>
                  <a:pt x="1989" y="134"/>
                  <a:pt x="1989" y="134"/>
                </a:cubicBezTo>
                <a:cubicBezTo>
                  <a:pt x="1987" y="133"/>
                  <a:pt x="1987" y="133"/>
                  <a:pt x="1987" y="133"/>
                </a:cubicBezTo>
                <a:cubicBezTo>
                  <a:pt x="1986" y="133"/>
                  <a:pt x="1986" y="133"/>
                  <a:pt x="1986" y="133"/>
                </a:cubicBezTo>
                <a:cubicBezTo>
                  <a:pt x="1985" y="133"/>
                  <a:pt x="1985" y="133"/>
                  <a:pt x="1985" y="133"/>
                </a:cubicBezTo>
                <a:cubicBezTo>
                  <a:pt x="1983" y="134"/>
                  <a:pt x="1983" y="134"/>
                  <a:pt x="1983" y="134"/>
                </a:cubicBezTo>
                <a:cubicBezTo>
                  <a:pt x="1984" y="136"/>
                  <a:pt x="1984" y="136"/>
                  <a:pt x="1984" y="136"/>
                </a:cubicBezTo>
                <a:cubicBezTo>
                  <a:pt x="1984" y="138"/>
                  <a:pt x="1984" y="138"/>
                  <a:pt x="1984" y="138"/>
                </a:cubicBezTo>
                <a:cubicBezTo>
                  <a:pt x="1982" y="138"/>
                  <a:pt x="1982" y="138"/>
                  <a:pt x="1982" y="138"/>
                </a:cubicBezTo>
                <a:cubicBezTo>
                  <a:pt x="1982" y="139"/>
                  <a:pt x="1982" y="139"/>
                  <a:pt x="1982" y="139"/>
                </a:cubicBezTo>
                <a:cubicBezTo>
                  <a:pt x="1984" y="141"/>
                  <a:pt x="1984" y="141"/>
                  <a:pt x="1984" y="141"/>
                </a:cubicBezTo>
                <a:cubicBezTo>
                  <a:pt x="1985" y="142"/>
                  <a:pt x="1985" y="142"/>
                  <a:pt x="1985" y="142"/>
                </a:cubicBezTo>
                <a:cubicBezTo>
                  <a:pt x="1986" y="146"/>
                  <a:pt x="1986" y="146"/>
                  <a:pt x="1986" y="146"/>
                </a:cubicBezTo>
                <a:cubicBezTo>
                  <a:pt x="1987" y="148"/>
                  <a:pt x="1987" y="148"/>
                  <a:pt x="1987" y="148"/>
                </a:cubicBezTo>
                <a:cubicBezTo>
                  <a:pt x="1987" y="146"/>
                  <a:pt x="1987" y="146"/>
                  <a:pt x="1987" y="146"/>
                </a:cubicBezTo>
                <a:cubicBezTo>
                  <a:pt x="1989" y="146"/>
                  <a:pt x="1989" y="146"/>
                  <a:pt x="1989" y="146"/>
                </a:cubicBezTo>
                <a:cubicBezTo>
                  <a:pt x="1990" y="149"/>
                  <a:pt x="1990" y="149"/>
                  <a:pt x="1990" y="149"/>
                </a:cubicBezTo>
                <a:cubicBezTo>
                  <a:pt x="1991" y="151"/>
                  <a:pt x="1991" y="151"/>
                  <a:pt x="1991" y="151"/>
                </a:cubicBezTo>
                <a:cubicBezTo>
                  <a:pt x="1993" y="152"/>
                  <a:pt x="1993" y="152"/>
                  <a:pt x="1993" y="152"/>
                </a:cubicBezTo>
                <a:cubicBezTo>
                  <a:pt x="1996" y="155"/>
                  <a:pt x="1996" y="155"/>
                  <a:pt x="1996" y="155"/>
                </a:cubicBezTo>
                <a:cubicBezTo>
                  <a:pt x="1993" y="154"/>
                  <a:pt x="1993" y="154"/>
                  <a:pt x="1993" y="154"/>
                </a:cubicBezTo>
                <a:cubicBezTo>
                  <a:pt x="1992" y="153"/>
                  <a:pt x="1992" y="153"/>
                  <a:pt x="1992" y="153"/>
                </a:cubicBezTo>
                <a:cubicBezTo>
                  <a:pt x="1990" y="154"/>
                  <a:pt x="1990" y="154"/>
                  <a:pt x="1990" y="154"/>
                </a:cubicBezTo>
                <a:cubicBezTo>
                  <a:pt x="1990" y="157"/>
                  <a:pt x="1990" y="157"/>
                  <a:pt x="1990" y="157"/>
                </a:cubicBezTo>
                <a:cubicBezTo>
                  <a:pt x="1988" y="158"/>
                  <a:pt x="1988" y="158"/>
                  <a:pt x="1988" y="158"/>
                </a:cubicBezTo>
                <a:cubicBezTo>
                  <a:pt x="1985" y="157"/>
                  <a:pt x="1985" y="157"/>
                  <a:pt x="1985" y="157"/>
                </a:cubicBezTo>
                <a:cubicBezTo>
                  <a:pt x="1984" y="158"/>
                  <a:pt x="1984" y="158"/>
                  <a:pt x="1984" y="158"/>
                </a:cubicBezTo>
                <a:cubicBezTo>
                  <a:pt x="1983" y="159"/>
                  <a:pt x="1983" y="159"/>
                  <a:pt x="1983" y="159"/>
                </a:cubicBezTo>
                <a:cubicBezTo>
                  <a:pt x="1986" y="162"/>
                  <a:pt x="1986" y="162"/>
                  <a:pt x="1986" y="162"/>
                </a:cubicBezTo>
                <a:cubicBezTo>
                  <a:pt x="1986" y="163"/>
                  <a:pt x="1986" y="163"/>
                  <a:pt x="1986" y="163"/>
                </a:cubicBezTo>
                <a:cubicBezTo>
                  <a:pt x="1986" y="164"/>
                  <a:pt x="1986" y="164"/>
                  <a:pt x="1986" y="164"/>
                </a:cubicBezTo>
                <a:cubicBezTo>
                  <a:pt x="1985" y="165"/>
                  <a:pt x="1985" y="165"/>
                  <a:pt x="1985" y="165"/>
                </a:cubicBezTo>
                <a:cubicBezTo>
                  <a:pt x="1980" y="165"/>
                  <a:pt x="1980" y="165"/>
                  <a:pt x="1980" y="165"/>
                </a:cubicBezTo>
                <a:cubicBezTo>
                  <a:pt x="1979" y="163"/>
                  <a:pt x="1979" y="163"/>
                  <a:pt x="1979" y="163"/>
                </a:cubicBezTo>
                <a:cubicBezTo>
                  <a:pt x="1979" y="162"/>
                  <a:pt x="1979" y="162"/>
                  <a:pt x="1979" y="162"/>
                </a:cubicBezTo>
                <a:cubicBezTo>
                  <a:pt x="1978" y="160"/>
                  <a:pt x="1978" y="160"/>
                  <a:pt x="1978" y="160"/>
                </a:cubicBezTo>
                <a:cubicBezTo>
                  <a:pt x="1980" y="158"/>
                  <a:pt x="1980" y="158"/>
                  <a:pt x="1980" y="158"/>
                </a:cubicBezTo>
                <a:cubicBezTo>
                  <a:pt x="1980" y="157"/>
                  <a:pt x="1980" y="157"/>
                  <a:pt x="1980" y="157"/>
                </a:cubicBezTo>
                <a:cubicBezTo>
                  <a:pt x="1978" y="155"/>
                  <a:pt x="1978" y="155"/>
                  <a:pt x="1978" y="155"/>
                </a:cubicBezTo>
                <a:cubicBezTo>
                  <a:pt x="1976" y="154"/>
                  <a:pt x="1976" y="154"/>
                  <a:pt x="1976" y="154"/>
                </a:cubicBezTo>
                <a:cubicBezTo>
                  <a:pt x="1978" y="153"/>
                  <a:pt x="1978" y="153"/>
                  <a:pt x="1978" y="153"/>
                </a:cubicBezTo>
                <a:cubicBezTo>
                  <a:pt x="1978" y="152"/>
                  <a:pt x="1978" y="152"/>
                  <a:pt x="1978" y="152"/>
                </a:cubicBezTo>
                <a:cubicBezTo>
                  <a:pt x="1976" y="153"/>
                  <a:pt x="1976" y="153"/>
                  <a:pt x="1976" y="153"/>
                </a:cubicBezTo>
                <a:cubicBezTo>
                  <a:pt x="1975" y="153"/>
                  <a:pt x="1975" y="153"/>
                  <a:pt x="1975" y="153"/>
                </a:cubicBezTo>
                <a:cubicBezTo>
                  <a:pt x="1972" y="155"/>
                  <a:pt x="1972" y="155"/>
                  <a:pt x="1972" y="155"/>
                </a:cubicBezTo>
                <a:cubicBezTo>
                  <a:pt x="1971" y="156"/>
                  <a:pt x="1971" y="156"/>
                  <a:pt x="1971" y="156"/>
                </a:cubicBezTo>
                <a:cubicBezTo>
                  <a:pt x="1969" y="157"/>
                  <a:pt x="1969" y="157"/>
                  <a:pt x="1969" y="157"/>
                </a:cubicBezTo>
                <a:cubicBezTo>
                  <a:pt x="1969" y="159"/>
                  <a:pt x="1969" y="159"/>
                  <a:pt x="1969" y="159"/>
                </a:cubicBezTo>
                <a:cubicBezTo>
                  <a:pt x="1966" y="159"/>
                  <a:pt x="1966" y="159"/>
                  <a:pt x="1966" y="159"/>
                </a:cubicBezTo>
                <a:cubicBezTo>
                  <a:pt x="1965" y="160"/>
                  <a:pt x="1965" y="160"/>
                  <a:pt x="1965" y="160"/>
                </a:cubicBezTo>
                <a:cubicBezTo>
                  <a:pt x="1965" y="161"/>
                  <a:pt x="1965" y="161"/>
                  <a:pt x="1965" y="161"/>
                </a:cubicBezTo>
                <a:cubicBezTo>
                  <a:pt x="1963" y="162"/>
                  <a:pt x="1963" y="162"/>
                  <a:pt x="1963" y="162"/>
                </a:cubicBezTo>
                <a:cubicBezTo>
                  <a:pt x="1959" y="162"/>
                  <a:pt x="1959" y="162"/>
                  <a:pt x="1959" y="162"/>
                </a:cubicBezTo>
                <a:cubicBezTo>
                  <a:pt x="1958" y="162"/>
                  <a:pt x="1958" y="162"/>
                  <a:pt x="1958" y="162"/>
                </a:cubicBezTo>
                <a:cubicBezTo>
                  <a:pt x="1957" y="162"/>
                  <a:pt x="1957" y="162"/>
                  <a:pt x="1957" y="162"/>
                </a:cubicBezTo>
                <a:cubicBezTo>
                  <a:pt x="1955" y="162"/>
                  <a:pt x="1955" y="162"/>
                  <a:pt x="1955" y="162"/>
                </a:cubicBezTo>
                <a:cubicBezTo>
                  <a:pt x="1954" y="161"/>
                  <a:pt x="1954" y="161"/>
                  <a:pt x="1954" y="161"/>
                </a:cubicBezTo>
                <a:cubicBezTo>
                  <a:pt x="1952" y="163"/>
                  <a:pt x="1952" y="163"/>
                  <a:pt x="1952" y="163"/>
                </a:cubicBezTo>
                <a:cubicBezTo>
                  <a:pt x="1951" y="164"/>
                  <a:pt x="1951" y="164"/>
                  <a:pt x="1951" y="164"/>
                </a:cubicBezTo>
                <a:cubicBezTo>
                  <a:pt x="1949" y="164"/>
                  <a:pt x="1949" y="164"/>
                  <a:pt x="1949" y="164"/>
                </a:cubicBezTo>
                <a:cubicBezTo>
                  <a:pt x="1947" y="166"/>
                  <a:pt x="1947" y="166"/>
                  <a:pt x="1947" y="166"/>
                </a:cubicBezTo>
                <a:cubicBezTo>
                  <a:pt x="1947" y="167"/>
                  <a:pt x="1947" y="167"/>
                  <a:pt x="1947" y="167"/>
                </a:cubicBezTo>
                <a:cubicBezTo>
                  <a:pt x="1949" y="168"/>
                  <a:pt x="1949" y="168"/>
                  <a:pt x="1949" y="168"/>
                </a:cubicBezTo>
                <a:cubicBezTo>
                  <a:pt x="1948" y="170"/>
                  <a:pt x="1948" y="170"/>
                  <a:pt x="1948" y="170"/>
                </a:cubicBezTo>
                <a:cubicBezTo>
                  <a:pt x="1949" y="171"/>
                  <a:pt x="1949" y="171"/>
                  <a:pt x="1949" y="171"/>
                </a:cubicBezTo>
                <a:cubicBezTo>
                  <a:pt x="1948" y="172"/>
                  <a:pt x="1948" y="172"/>
                  <a:pt x="1948" y="172"/>
                </a:cubicBezTo>
                <a:cubicBezTo>
                  <a:pt x="1946" y="170"/>
                  <a:pt x="1946" y="170"/>
                  <a:pt x="1946" y="170"/>
                </a:cubicBezTo>
                <a:cubicBezTo>
                  <a:pt x="1945" y="169"/>
                  <a:pt x="1945" y="169"/>
                  <a:pt x="1945" y="169"/>
                </a:cubicBezTo>
                <a:cubicBezTo>
                  <a:pt x="1944" y="169"/>
                  <a:pt x="1944" y="169"/>
                  <a:pt x="1944" y="169"/>
                </a:cubicBezTo>
                <a:cubicBezTo>
                  <a:pt x="1942" y="172"/>
                  <a:pt x="1942" y="172"/>
                  <a:pt x="1942" y="172"/>
                </a:cubicBezTo>
                <a:cubicBezTo>
                  <a:pt x="1941" y="174"/>
                  <a:pt x="1941" y="174"/>
                  <a:pt x="1941" y="174"/>
                </a:cubicBezTo>
                <a:cubicBezTo>
                  <a:pt x="1941" y="172"/>
                  <a:pt x="1941" y="172"/>
                  <a:pt x="1941" y="172"/>
                </a:cubicBezTo>
                <a:cubicBezTo>
                  <a:pt x="1939" y="171"/>
                  <a:pt x="1939" y="171"/>
                  <a:pt x="1939" y="171"/>
                </a:cubicBezTo>
                <a:cubicBezTo>
                  <a:pt x="1938" y="172"/>
                  <a:pt x="1938" y="172"/>
                  <a:pt x="1938" y="172"/>
                </a:cubicBezTo>
                <a:cubicBezTo>
                  <a:pt x="1937" y="172"/>
                  <a:pt x="1937" y="172"/>
                  <a:pt x="1937" y="172"/>
                </a:cubicBezTo>
                <a:cubicBezTo>
                  <a:pt x="1935" y="172"/>
                  <a:pt x="1935" y="172"/>
                  <a:pt x="1935" y="172"/>
                </a:cubicBezTo>
                <a:cubicBezTo>
                  <a:pt x="1933" y="172"/>
                  <a:pt x="1933" y="172"/>
                  <a:pt x="1933" y="172"/>
                </a:cubicBezTo>
                <a:cubicBezTo>
                  <a:pt x="1933" y="170"/>
                  <a:pt x="1933" y="170"/>
                  <a:pt x="1933" y="170"/>
                </a:cubicBezTo>
                <a:cubicBezTo>
                  <a:pt x="1935" y="168"/>
                  <a:pt x="1935" y="168"/>
                  <a:pt x="1935" y="168"/>
                </a:cubicBezTo>
                <a:cubicBezTo>
                  <a:pt x="1937" y="168"/>
                  <a:pt x="1937" y="168"/>
                  <a:pt x="1937" y="168"/>
                </a:cubicBezTo>
                <a:cubicBezTo>
                  <a:pt x="1938" y="167"/>
                  <a:pt x="1938" y="167"/>
                  <a:pt x="1938" y="167"/>
                </a:cubicBezTo>
                <a:cubicBezTo>
                  <a:pt x="1937" y="164"/>
                  <a:pt x="1937" y="164"/>
                  <a:pt x="1937" y="164"/>
                </a:cubicBezTo>
                <a:cubicBezTo>
                  <a:pt x="1937" y="164"/>
                  <a:pt x="1937" y="164"/>
                  <a:pt x="1937" y="164"/>
                </a:cubicBezTo>
                <a:cubicBezTo>
                  <a:pt x="1938" y="163"/>
                  <a:pt x="1938" y="163"/>
                  <a:pt x="1938" y="163"/>
                </a:cubicBezTo>
                <a:cubicBezTo>
                  <a:pt x="1936" y="161"/>
                  <a:pt x="1936" y="161"/>
                  <a:pt x="1936" y="161"/>
                </a:cubicBezTo>
                <a:cubicBezTo>
                  <a:pt x="1935" y="161"/>
                  <a:pt x="1935" y="161"/>
                  <a:pt x="1935" y="161"/>
                </a:cubicBezTo>
                <a:cubicBezTo>
                  <a:pt x="1934" y="161"/>
                  <a:pt x="1934" y="161"/>
                  <a:pt x="1934" y="161"/>
                </a:cubicBezTo>
                <a:cubicBezTo>
                  <a:pt x="1933" y="160"/>
                  <a:pt x="1933" y="160"/>
                  <a:pt x="1933" y="160"/>
                </a:cubicBezTo>
                <a:cubicBezTo>
                  <a:pt x="1937" y="158"/>
                  <a:pt x="1937" y="158"/>
                  <a:pt x="1937" y="158"/>
                </a:cubicBezTo>
                <a:cubicBezTo>
                  <a:pt x="1938" y="158"/>
                  <a:pt x="1938" y="158"/>
                  <a:pt x="1938" y="158"/>
                </a:cubicBezTo>
                <a:cubicBezTo>
                  <a:pt x="1940" y="157"/>
                  <a:pt x="1940" y="157"/>
                  <a:pt x="1940" y="157"/>
                </a:cubicBezTo>
                <a:cubicBezTo>
                  <a:pt x="1940" y="156"/>
                  <a:pt x="1940" y="156"/>
                  <a:pt x="1940" y="156"/>
                </a:cubicBezTo>
                <a:cubicBezTo>
                  <a:pt x="1936" y="157"/>
                  <a:pt x="1936" y="157"/>
                  <a:pt x="1936" y="157"/>
                </a:cubicBezTo>
                <a:cubicBezTo>
                  <a:pt x="1931" y="159"/>
                  <a:pt x="1931" y="159"/>
                  <a:pt x="1931" y="159"/>
                </a:cubicBezTo>
                <a:cubicBezTo>
                  <a:pt x="1929" y="161"/>
                  <a:pt x="1929" y="161"/>
                  <a:pt x="1929" y="161"/>
                </a:cubicBezTo>
                <a:cubicBezTo>
                  <a:pt x="1930" y="161"/>
                  <a:pt x="1930" y="161"/>
                  <a:pt x="1930" y="161"/>
                </a:cubicBezTo>
                <a:cubicBezTo>
                  <a:pt x="1931" y="163"/>
                  <a:pt x="1931" y="163"/>
                  <a:pt x="1931" y="163"/>
                </a:cubicBezTo>
                <a:cubicBezTo>
                  <a:pt x="1931" y="165"/>
                  <a:pt x="1931" y="165"/>
                  <a:pt x="1931" y="165"/>
                </a:cubicBezTo>
                <a:cubicBezTo>
                  <a:pt x="1930" y="166"/>
                  <a:pt x="1930" y="166"/>
                  <a:pt x="1930" y="166"/>
                </a:cubicBezTo>
                <a:cubicBezTo>
                  <a:pt x="1929" y="166"/>
                  <a:pt x="1929" y="166"/>
                  <a:pt x="1929" y="166"/>
                </a:cubicBezTo>
                <a:cubicBezTo>
                  <a:pt x="1927" y="164"/>
                  <a:pt x="1927" y="164"/>
                  <a:pt x="1927" y="164"/>
                </a:cubicBezTo>
                <a:cubicBezTo>
                  <a:pt x="1928" y="163"/>
                  <a:pt x="1928" y="163"/>
                  <a:pt x="1928" y="163"/>
                </a:cubicBezTo>
                <a:cubicBezTo>
                  <a:pt x="1928" y="163"/>
                  <a:pt x="1928" y="163"/>
                  <a:pt x="1928" y="163"/>
                </a:cubicBezTo>
                <a:cubicBezTo>
                  <a:pt x="1928" y="162"/>
                  <a:pt x="1928" y="162"/>
                  <a:pt x="1928" y="162"/>
                </a:cubicBezTo>
                <a:cubicBezTo>
                  <a:pt x="1927" y="162"/>
                  <a:pt x="1927" y="162"/>
                  <a:pt x="1927" y="162"/>
                </a:cubicBezTo>
                <a:cubicBezTo>
                  <a:pt x="1924" y="165"/>
                  <a:pt x="1924" y="165"/>
                  <a:pt x="1924" y="165"/>
                </a:cubicBezTo>
                <a:cubicBezTo>
                  <a:pt x="1924" y="166"/>
                  <a:pt x="1924" y="166"/>
                  <a:pt x="1924" y="166"/>
                </a:cubicBezTo>
                <a:cubicBezTo>
                  <a:pt x="1925" y="168"/>
                  <a:pt x="1925" y="168"/>
                  <a:pt x="1925" y="168"/>
                </a:cubicBezTo>
                <a:cubicBezTo>
                  <a:pt x="1927" y="168"/>
                  <a:pt x="1927" y="168"/>
                  <a:pt x="1927" y="168"/>
                </a:cubicBezTo>
                <a:cubicBezTo>
                  <a:pt x="1926" y="170"/>
                  <a:pt x="1926" y="170"/>
                  <a:pt x="1926" y="170"/>
                </a:cubicBezTo>
                <a:cubicBezTo>
                  <a:pt x="1924" y="172"/>
                  <a:pt x="1924" y="172"/>
                  <a:pt x="1924" y="172"/>
                </a:cubicBezTo>
                <a:cubicBezTo>
                  <a:pt x="1923" y="171"/>
                  <a:pt x="1923" y="171"/>
                  <a:pt x="1923" y="171"/>
                </a:cubicBezTo>
                <a:cubicBezTo>
                  <a:pt x="1924" y="170"/>
                  <a:pt x="1924" y="170"/>
                  <a:pt x="1924" y="170"/>
                </a:cubicBezTo>
                <a:cubicBezTo>
                  <a:pt x="1923" y="169"/>
                  <a:pt x="1923" y="169"/>
                  <a:pt x="1923" y="169"/>
                </a:cubicBezTo>
                <a:cubicBezTo>
                  <a:pt x="1922" y="169"/>
                  <a:pt x="1922" y="169"/>
                  <a:pt x="1922" y="169"/>
                </a:cubicBezTo>
                <a:cubicBezTo>
                  <a:pt x="1922" y="167"/>
                  <a:pt x="1922" y="167"/>
                  <a:pt x="1922" y="167"/>
                </a:cubicBezTo>
                <a:cubicBezTo>
                  <a:pt x="1918" y="168"/>
                  <a:pt x="1918" y="168"/>
                  <a:pt x="1918" y="168"/>
                </a:cubicBezTo>
                <a:cubicBezTo>
                  <a:pt x="1918" y="170"/>
                  <a:pt x="1918" y="170"/>
                  <a:pt x="1918" y="170"/>
                </a:cubicBezTo>
                <a:cubicBezTo>
                  <a:pt x="1915" y="171"/>
                  <a:pt x="1915" y="171"/>
                  <a:pt x="1915" y="171"/>
                </a:cubicBezTo>
                <a:cubicBezTo>
                  <a:pt x="1913" y="170"/>
                  <a:pt x="1913" y="170"/>
                  <a:pt x="1913" y="170"/>
                </a:cubicBezTo>
                <a:cubicBezTo>
                  <a:pt x="1912" y="171"/>
                  <a:pt x="1912" y="171"/>
                  <a:pt x="1912" y="171"/>
                </a:cubicBezTo>
                <a:cubicBezTo>
                  <a:pt x="1912" y="172"/>
                  <a:pt x="1912" y="172"/>
                  <a:pt x="1912" y="172"/>
                </a:cubicBezTo>
                <a:cubicBezTo>
                  <a:pt x="1908" y="177"/>
                  <a:pt x="1908" y="177"/>
                  <a:pt x="1908" y="177"/>
                </a:cubicBezTo>
                <a:cubicBezTo>
                  <a:pt x="1906" y="178"/>
                  <a:pt x="1906" y="178"/>
                  <a:pt x="1906" y="178"/>
                </a:cubicBezTo>
                <a:cubicBezTo>
                  <a:pt x="1903" y="182"/>
                  <a:pt x="1903" y="182"/>
                  <a:pt x="1903" y="182"/>
                </a:cubicBezTo>
                <a:cubicBezTo>
                  <a:pt x="1901" y="183"/>
                  <a:pt x="1901" y="183"/>
                  <a:pt x="1901" y="183"/>
                </a:cubicBezTo>
                <a:cubicBezTo>
                  <a:pt x="1899" y="182"/>
                  <a:pt x="1899" y="182"/>
                  <a:pt x="1899" y="182"/>
                </a:cubicBezTo>
                <a:cubicBezTo>
                  <a:pt x="1898" y="182"/>
                  <a:pt x="1898" y="182"/>
                  <a:pt x="1898" y="182"/>
                </a:cubicBezTo>
                <a:cubicBezTo>
                  <a:pt x="1899" y="184"/>
                  <a:pt x="1899" y="184"/>
                  <a:pt x="1899" y="184"/>
                </a:cubicBezTo>
                <a:cubicBezTo>
                  <a:pt x="1902" y="186"/>
                  <a:pt x="1902" y="186"/>
                  <a:pt x="1902" y="186"/>
                </a:cubicBezTo>
                <a:cubicBezTo>
                  <a:pt x="1902" y="187"/>
                  <a:pt x="1902" y="187"/>
                  <a:pt x="1902" y="187"/>
                </a:cubicBezTo>
                <a:cubicBezTo>
                  <a:pt x="1899" y="186"/>
                  <a:pt x="1899" y="186"/>
                  <a:pt x="1899" y="186"/>
                </a:cubicBezTo>
                <a:cubicBezTo>
                  <a:pt x="1898" y="187"/>
                  <a:pt x="1898" y="187"/>
                  <a:pt x="1898" y="187"/>
                </a:cubicBezTo>
                <a:cubicBezTo>
                  <a:pt x="1893" y="188"/>
                  <a:pt x="1893" y="188"/>
                  <a:pt x="1893" y="188"/>
                </a:cubicBezTo>
                <a:cubicBezTo>
                  <a:pt x="1892" y="189"/>
                  <a:pt x="1892" y="189"/>
                  <a:pt x="1892" y="189"/>
                </a:cubicBezTo>
                <a:cubicBezTo>
                  <a:pt x="1893" y="190"/>
                  <a:pt x="1893" y="190"/>
                  <a:pt x="1893" y="190"/>
                </a:cubicBezTo>
                <a:cubicBezTo>
                  <a:pt x="1893" y="192"/>
                  <a:pt x="1893" y="192"/>
                  <a:pt x="1893" y="192"/>
                </a:cubicBezTo>
                <a:cubicBezTo>
                  <a:pt x="1892" y="195"/>
                  <a:pt x="1892" y="195"/>
                  <a:pt x="1892" y="195"/>
                </a:cubicBezTo>
                <a:cubicBezTo>
                  <a:pt x="1893" y="198"/>
                  <a:pt x="1893" y="198"/>
                  <a:pt x="1893" y="198"/>
                </a:cubicBezTo>
                <a:cubicBezTo>
                  <a:pt x="1892" y="200"/>
                  <a:pt x="1892" y="200"/>
                  <a:pt x="1892" y="200"/>
                </a:cubicBezTo>
                <a:cubicBezTo>
                  <a:pt x="1889" y="201"/>
                  <a:pt x="1889" y="201"/>
                  <a:pt x="1889" y="201"/>
                </a:cubicBezTo>
                <a:cubicBezTo>
                  <a:pt x="1888" y="202"/>
                  <a:pt x="1888" y="202"/>
                  <a:pt x="1888" y="202"/>
                </a:cubicBezTo>
                <a:cubicBezTo>
                  <a:pt x="1886" y="202"/>
                  <a:pt x="1886" y="202"/>
                  <a:pt x="1886" y="202"/>
                </a:cubicBezTo>
                <a:cubicBezTo>
                  <a:pt x="1885" y="204"/>
                  <a:pt x="1885" y="204"/>
                  <a:pt x="1885" y="204"/>
                </a:cubicBezTo>
                <a:cubicBezTo>
                  <a:pt x="1884" y="201"/>
                  <a:pt x="1884" y="201"/>
                  <a:pt x="1884" y="201"/>
                </a:cubicBezTo>
                <a:cubicBezTo>
                  <a:pt x="1881" y="203"/>
                  <a:pt x="1881" y="203"/>
                  <a:pt x="1881" y="203"/>
                </a:cubicBezTo>
                <a:cubicBezTo>
                  <a:pt x="1879" y="203"/>
                  <a:pt x="1879" y="203"/>
                  <a:pt x="1879" y="203"/>
                </a:cubicBezTo>
                <a:cubicBezTo>
                  <a:pt x="1875" y="198"/>
                  <a:pt x="1875" y="198"/>
                  <a:pt x="1875" y="198"/>
                </a:cubicBezTo>
                <a:cubicBezTo>
                  <a:pt x="1871" y="195"/>
                  <a:pt x="1871" y="195"/>
                  <a:pt x="1871" y="195"/>
                </a:cubicBezTo>
                <a:cubicBezTo>
                  <a:pt x="1870" y="194"/>
                  <a:pt x="1870" y="194"/>
                  <a:pt x="1870" y="194"/>
                </a:cubicBezTo>
                <a:cubicBezTo>
                  <a:pt x="1870" y="191"/>
                  <a:pt x="1870" y="191"/>
                  <a:pt x="1870" y="191"/>
                </a:cubicBezTo>
                <a:cubicBezTo>
                  <a:pt x="1870" y="190"/>
                  <a:pt x="1870" y="190"/>
                  <a:pt x="1870" y="190"/>
                </a:cubicBezTo>
                <a:cubicBezTo>
                  <a:pt x="1871" y="190"/>
                  <a:pt x="1871" y="190"/>
                  <a:pt x="1871" y="190"/>
                </a:cubicBezTo>
                <a:cubicBezTo>
                  <a:pt x="1872" y="189"/>
                  <a:pt x="1872" y="189"/>
                  <a:pt x="1872" y="189"/>
                </a:cubicBezTo>
                <a:cubicBezTo>
                  <a:pt x="1872" y="188"/>
                  <a:pt x="1872" y="188"/>
                  <a:pt x="1872" y="188"/>
                </a:cubicBezTo>
                <a:cubicBezTo>
                  <a:pt x="1873" y="187"/>
                  <a:pt x="1873" y="187"/>
                  <a:pt x="1873" y="187"/>
                </a:cubicBezTo>
                <a:cubicBezTo>
                  <a:pt x="1876" y="187"/>
                  <a:pt x="1876" y="187"/>
                  <a:pt x="1876" y="187"/>
                </a:cubicBezTo>
                <a:cubicBezTo>
                  <a:pt x="1877" y="185"/>
                  <a:pt x="1877" y="185"/>
                  <a:pt x="1877" y="185"/>
                </a:cubicBezTo>
                <a:cubicBezTo>
                  <a:pt x="1881" y="185"/>
                  <a:pt x="1881" y="185"/>
                  <a:pt x="1881" y="185"/>
                </a:cubicBezTo>
                <a:cubicBezTo>
                  <a:pt x="1881" y="184"/>
                  <a:pt x="1881" y="184"/>
                  <a:pt x="1881" y="184"/>
                </a:cubicBezTo>
                <a:cubicBezTo>
                  <a:pt x="1878" y="180"/>
                  <a:pt x="1878" y="180"/>
                  <a:pt x="1878" y="180"/>
                </a:cubicBezTo>
                <a:cubicBezTo>
                  <a:pt x="1878" y="178"/>
                  <a:pt x="1878" y="178"/>
                  <a:pt x="1878" y="178"/>
                </a:cubicBezTo>
                <a:cubicBezTo>
                  <a:pt x="1875" y="178"/>
                  <a:pt x="1875" y="178"/>
                  <a:pt x="1875" y="178"/>
                </a:cubicBezTo>
                <a:cubicBezTo>
                  <a:pt x="1873" y="176"/>
                  <a:pt x="1873" y="176"/>
                  <a:pt x="1873" y="176"/>
                </a:cubicBezTo>
                <a:cubicBezTo>
                  <a:pt x="1873" y="174"/>
                  <a:pt x="1873" y="174"/>
                  <a:pt x="1873" y="174"/>
                </a:cubicBezTo>
                <a:cubicBezTo>
                  <a:pt x="1871" y="172"/>
                  <a:pt x="1871" y="172"/>
                  <a:pt x="1871" y="172"/>
                </a:cubicBezTo>
                <a:cubicBezTo>
                  <a:pt x="1865" y="172"/>
                  <a:pt x="1865" y="172"/>
                  <a:pt x="1865" y="172"/>
                </a:cubicBezTo>
                <a:cubicBezTo>
                  <a:pt x="1862" y="172"/>
                  <a:pt x="1862" y="172"/>
                  <a:pt x="1862" y="172"/>
                </a:cubicBezTo>
                <a:cubicBezTo>
                  <a:pt x="1860" y="173"/>
                  <a:pt x="1860" y="173"/>
                  <a:pt x="1860" y="173"/>
                </a:cubicBezTo>
                <a:cubicBezTo>
                  <a:pt x="1858" y="173"/>
                  <a:pt x="1858" y="173"/>
                  <a:pt x="1858" y="173"/>
                </a:cubicBezTo>
                <a:cubicBezTo>
                  <a:pt x="1853" y="170"/>
                  <a:pt x="1853" y="170"/>
                  <a:pt x="1853" y="170"/>
                </a:cubicBezTo>
                <a:cubicBezTo>
                  <a:pt x="1851" y="170"/>
                  <a:pt x="1851" y="170"/>
                  <a:pt x="1851" y="170"/>
                </a:cubicBezTo>
                <a:cubicBezTo>
                  <a:pt x="1851" y="171"/>
                  <a:pt x="1851" y="171"/>
                  <a:pt x="1851" y="171"/>
                </a:cubicBezTo>
                <a:cubicBezTo>
                  <a:pt x="1856" y="175"/>
                  <a:pt x="1856" y="175"/>
                  <a:pt x="1856" y="175"/>
                </a:cubicBezTo>
                <a:cubicBezTo>
                  <a:pt x="1859" y="177"/>
                  <a:pt x="1859" y="177"/>
                  <a:pt x="1859" y="177"/>
                </a:cubicBezTo>
                <a:cubicBezTo>
                  <a:pt x="1861" y="182"/>
                  <a:pt x="1861" y="182"/>
                  <a:pt x="1861" y="182"/>
                </a:cubicBezTo>
                <a:cubicBezTo>
                  <a:pt x="1861" y="184"/>
                  <a:pt x="1861" y="184"/>
                  <a:pt x="1861" y="184"/>
                </a:cubicBezTo>
                <a:cubicBezTo>
                  <a:pt x="1862" y="185"/>
                  <a:pt x="1862" y="185"/>
                  <a:pt x="1862" y="185"/>
                </a:cubicBezTo>
                <a:cubicBezTo>
                  <a:pt x="1861" y="186"/>
                  <a:pt x="1861" y="186"/>
                  <a:pt x="1861" y="186"/>
                </a:cubicBezTo>
                <a:cubicBezTo>
                  <a:pt x="1861" y="188"/>
                  <a:pt x="1861" y="188"/>
                  <a:pt x="1861" y="188"/>
                </a:cubicBezTo>
                <a:cubicBezTo>
                  <a:pt x="1861" y="189"/>
                  <a:pt x="1861" y="189"/>
                  <a:pt x="1861" y="189"/>
                </a:cubicBezTo>
                <a:cubicBezTo>
                  <a:pt x="1861" y="190"/>
                  <a:pt x="1861" y="190"/>
                  <a:pt x="1861" y="190"/>
                </a:cubicBezTo>
                <a:cubicBezTo>
                  <a:pt x="1861" y="195"/>
                  <a:pt x="1861" y="195"/>
                  <a:pt x="1861" y="195"/>
                </a:cubicBezTo>
                <a:cubicBezTo>
                  <a:pt x="1860" y="197"/>
                  <a:pt x="1860" y="197"/>
                  <a:pt x="1860" y="197"/>
                </a:cubicBezTo>
                <a:cubicBezTo>
                  <a:pt x="1861" y="200"/>
                  <a:pt x="1861" y="200"/>
                  <a:pt x="1861" y="200"/>
                </a:cubicBezTo>
                <a:cubicBezTo>
                  <a:pt x="1864" y="200"/>
                  <a:pt x="1864" y="200"/>
                  <a:pt x="1864" y="200"/>
                </a:cubicBezTo>
                <a:cubicBezTo>
                  <a:pt x="1866" y="201"/>
                  <a:pt x="1866" y="201"/>
                  <a:pt x="1866" y="201"/>
                </a:cubicBezTo>
                <a:cubicBezTo>
                  <a:pt x="1867" y="202"/>
                  <a:pt x="1867" y="202"/>
                  <a:pt x="1867" y="202"/>
                </a:cubicBezTo>
                <a:cubicBezTo>
                  <a:pt x="1867" y="203"/>
                  <a:pt x="1867" y="203"/>
                  <a:pt x="1867" y="203"/>
                </a:cubicBezTo>
                <a:cubicBezTo>
                  <a:pt x="1867" y="205"/>
                  <a:pt x="1867" y="205"/>
                  <a:pt x="1867" y="205"/>
                </a:cubicBezTo>
                <a:cubicBezTo>
                  <a:pt x="1867" y="206"/>
                  <a:pt x="1867" y="206"/>
                  <a:pt x="1867" y="206"/>
                </a:cubicBezTo>
                <a:cubicBezTo>
                  <a:pt x="1867" y="207"/>
                  <a:pt x="1867" y="207"/>
                  <a:pt x="1867" y="207"/>
                </a:cubicBezTo>
                <a:cubicBezTo>
                  <a:pt x="1868" y="208"/>
                  <a:pt x="1868" y="208"/>
                  <a:pt x="1868" y="208"/>
                </a:cubicBezTo>
                <a:cubicBezTo>
                  <a:pt x="1867" y="209"/>
                  <a:pt x="1867" y="209"/>
                  <a:pt x="1867" y="209"/>
                </a:cubicBezTo>
                <a:cubicBezTo>
                  <a:pt x="1867" y="214"/>
                  <a:pt x="1867" y="214"/>
                  <a:pt x="1867" y="214"/>
                </a:cubicBezTo>
                <a:cubicBezTo>
                  <a:pt x="1866" y="215"/>
                  <a:pt x="1866" y="215"/>
                  <a:pt x="1866" y="215"/>
                </a:cubicBezTo>
                <a:cubicBezTo>
                  <a:pt x="1868" y="218"/>
                  <a:pt x="1868" y="218"/>
                  <a:pt x="1868" y="218"/>
                </a:cubicBezTo>
                <a:cubicBezTo>
                  <a:pt x="1868" y="221"/>
                  <a:pt x="1868" y="221"/>
                  <a:pt x="1868" y="221"/>
                </a:cubicBezTo>
                <a:cubicBezTo>
                  <a:pt x="1867" y="220"/>
                  <a:pt x="1867" y="220"/>
                  <a:pt x="1867" y="220"/>
                </a:cubicBezTo>
                <a:cubicBezTo>
                  <a:pt x="1866" y="218"/>
                  <a:pt x="1866" y="218"/>
                  <a:pt x="1866" y="218"/>
                </a:cubicBezTo>
                <a:cubicBezTo>
                  <a:pt x="1864" y="216"/>
                  <a:pt x="1864" y="216"/>
                  <a:pt x="1864" y="216"/>
                </a:cubicBezTo>
                <a:cubicBezTo>
                  <a:pt x="1861" y="218"/>
                  <a:pt x="1861" y="218"/>
                  <a:pt x="1861" y="218"/>
                </a:cubicBezTo>
                <a:cubicBezTo>
                  <a:pt x="1861" y="216"/>
                  <a:pt x="1861" y="216"/>
                  <a:pt x="1861" y="216"/>
                </a:cubicBezTo>
                <a:cubicBezTo>
                  <a:pt x="1860" y="214"/>
                  <a:pt x="1860" y="214"/>
                  <a:pt x="1860" y="214"/>
                </a:cubicBezTo>
                <a:cubicBezTo>
                  <a:pt x="1857" y="214"/>
                  <a:pt x="1857" y="214"/>
                  <a:pt x="1857" y="214"/>
                </a:cubicBezTo>
                <a:cubicBezTo>
                  <a:pt x="1854" y="214"/>
                  <a:pt x="1854" y="214"/>
                  <a:pt x="1854" y="214"/>
                </a:cubicBezTo>
                <a:cubicBezTo>
                  <a:pt x="1852" y="213"/>
                  <a:pt x="1852" y="213"/>
                  <a:pt x="1852" y="213"/>
                </a:cubicBezTo>
                <a:cubicBezTo>
                  <a:pt x="1850" y="212"/>
                  <a:pt x="1850" y="212"/>
                  <a:pt x="1850" y="212"/>
                </a:cubicBezTo>
                <a:cubicBezTo>
                  <a:pt x="1848" y="214"/>
                  <a:pt x="1848" y="214"/>
                  <a:pt x="1848" y="214"/>
                </a:cubicBezTo>
                <a:cubicBezTo>
                  <a:pt x="1846" y="218"/>
                  <a:pt x="1846" y="218"/>
                  <a:pt x="1846" y="218"/>
                </a:cubicBezTo>
                <a:cubicBezTo>
                  <a:pt x="1843" y="221"/>
                  <a:pt x="1843" y="221"/>
                  <a:pt x="1843" y="221"/>
                </a:cubicBezTo>
                <a:cubicBezTo>
                  <a:pt x="1840" y="222"/>
                  <a:pt x="1840" y="222"/>
                  <a:pt x="1840" y="222"/>
                </a:cubicBezTo>
                <a:cubicBezTo>
                  <a:pt x="1839" y="223"/>
                  <a:pt x="1839" y="223"/>
                  <a:pt x="1839" y="223"/>
                </a:cubicBezTo>
                <a:cubicBezTo>
                  <a:pt x="1838" y="226"/>
                  <a:pt x="1838" y="226"/>
                  <a:pt x="1838" y="226"/>
                </a:cubicBezTo>
                <a:cubicBezTo>
                  <a:pt x="1836" y="229"/>
                  <a:pt x="1836" y="229"/>
                  <a:pt x="1836" y="229"/>
                </a:cubicBezTo>
                <a:cubicBezTo>
                  <a:pt x="1833" y="231"/>
                  <a:pt x="1833" y="231"/>
                  <a:pt x="1833" y="231"/>
                </a:cubicBezTo>
                <a:cubicBezTo>
                  <a:pt x="1833" y="233"/>
                  <a:pt x="1833" y="233"/>
                  <a:pt x="1833" y="233"/>
                </a:cubicBezTo>
                <a:cubicBezTo>
                  <a:pt x="1834" y="236"/>
                  <a:pt x="1834" y="236"/>
                  <a:pt x="1834" y="236"/>
                </a:cubicBezTo>
                <a:cubicBezTo>
                  <a:pt x="1838" y="240"/>
                  <a:pt x="1838" y="240"/>
                  <a:pt x="1838" y="240"/>
                </a:cubicBezTo>
                <a:cubicBezTo>
                  <a:pt x="1841" y="244"/>
                  <a:pt x="1841" y="244"/>
                  <a:pt x="1841" y="244"/>
                </a:cubicBezTo>
                <a:cubicBezTo>
                  <a:pt x="1840" y="246"/>
                  <a:pt x="1840" y="246"/>
                  <a:pt x="1840" y="246"/>
                </a:cubicBezTo>
                <a:cubicBezTo>
                  <a:pt x="1838" y="246"/>
                  <a:pt x="1838" y="246"/>
                  <a:pt x="1838" y="246"/>
                </a:cubicBezTo>
                <a:cubicBezTo>
                  <a:pt x="1838" y="248"/>
                  <a:pt x="1838" y="248"/>
                  <a:pt x="1838" y="248"/>
                </a:cubicBezTo>
                <a:cubicBezTo>
                  <a:pt x="1836" y="250"/>
                  <a:pt x="1836" y="250"/>
                  <a:pt x="1836" y="250"/>
                </a:cubicBezTo>
                <a:cubicBezTo>
                  <a:pt x="1835" y="251"/>
                  <a:pt x="1835" y="251"/>
                  <a:pt x="1835" y="251"/>
                </a:cubicBezTo>
                <a:cubicBezTo>
                  <a:pt x="1833" y="249"/>
                  <a:pt x="1833" y="249"/>
                  <a:pt x="1833" y="249"/>
                </a:cubicBezTo>
                <a:cubicBezTo>
                  <a:pt x="1826" y="246"/>
                  <a:pt x="1826" y="246"/>
                  <a:pt x="1826" y="246"/>
                </a:cubicBezTo>
                <a:cubicBezTo>
                  <a:pt x="1824" y="246"/>
                  <a:pt x="1824" y="246"/>
                  <a:pt x="1824" y="246"/>
                </a:cubicBezTo>
                <a:cubicBezTo>
                  <a:pt x="1823" y="244"/>
                  <a:pt x="1823" y="244"/>
                  <a:pt x="1823" y="244"/>
                </a:cubicBezTo>
                <a:cubicBezTo>
                  <a:pt x="1820" y="244"/>
                  <a:pt x="1820" y="244"/>
                  <a:pt x="1820" y="244"/>
                </a:cubicBezTo>
                <a:cubicBezTo>
                  <a:pt x="1818" y="243"/>
                  <a:pt x="1818" y="243"/>
                  <a:pt x="1818" y="243"/>
                </a:cubicBezTo>
                <a:cubicBezTo>
                  <a:pt x="1817" y="240"/>
                  <a:pt x="1817" y="240"/>
                  <a:pt x="1817" y="240"/>
                </a:cubicBezTo>
                <a:cubicBezTo>
                  <a:pt x="1814" y="240"/>
                  <a:pt x="1814" y="240"/>
                  <a:pt x="1814" y="240"/>
                </a:cubicBezTo>
                <a:cubicBezTo>
                  <a:pt x="1811" y="238"/>
                  <a:pt x="1811" y="238"/>
                  <a:pt x="1811" y="238"/>
                </a:cubicBezTo>
                <a:cubicBezTo>
                  <a:pt x="1809" y="238"/>
                  <a:pt x="1809" y="238"/>
                  <a:pt x="1809" y="238"/>
                </a:cubicBezTo>
                <a:cubicBezTo>
                  <a:pt x="1809" y="240"/>
                  <a:pt x="1809" y="240"/>
                  <a:pt x="1809" y="240"/>
                </a:cubicBezTo>
                <a:cubicBezTo>
                  <a:pt x="1809" y="241"/>
                  <a:pt x="1809" y="241"/>
                  <a:pt x="1809" y="241"/>
                </a:cubicBezTo>
                <a:cubicBezTo>
                  <a:pt x="1809" y="242"/>
                  <a:pt x="1809" y="242"/>
                  <a:pt x="1809" y="242"/>
                </a:cubicBezTo>
                <a:cubicBezTo>
                  <a:pt x="1809" y="243"/>
                  <a:pt x="1809" y="243"/>
                  <a:pt x="1809" y="243"/>
                </a:cubicBezTo>
                <a:cubicBezTo>
                  <a:pt x="1808" y="245"/>
                  <a:pt x="1808" y="245"/>
                  <a:pt x="1808" y="245"/>
                </a:cubicBezTo>
                <a:cubicBezTo>
                  <a:pt x="1806" y="244"/>
                  <a:pt x="1806" y="244"/>
                  <a:pt x="1806" y="244"/>
                </a:cubicBezTo>
                <a:cubicBezTo>
                  <a:pt x="1808" y="247"/>
                  <a:pt x="1808" y="247"/>
                  <a:pt x="1808" y="247"/>
                </a:cubicBezTo>
                <a:cubicBezTo>
                  <a:pt x="1808" y="249"/>
                  <a:pt x="1808" y="249"/>
                  <a:pt x="1808" y="249"/>
                </a:cubicBezTo>
                <a:cubicBezTo>
                  <a:pt x="1811" y="251"/>
                  <a:pt x="1811" y="251"/>
                  <a:pt x="1811" y="251"/>
                </a:cubicBezTo>
                <a:cubicBezTo>
                  <a:pt x="1813" y="253"/>
                  <a:pt x="1813" y="253"/>
                  <a:pt x="1813" y="253"/>
                </a:cubicBezTo>
                <a:cubicBezTo>
                  <a:pt x="1815" y="254"/>
                  <a:pt x="1815" y="254"/>
                  <a:pt x="1815" y="254"/>
                </a:cubicBezTo>
                <a:cubicBezTo>
                  <a:pt x="1817" y="253"/>
                  <a:pt x="1817" y="253"/>
                  <a:pt x="1817" y="253"/>
                </a:cubicBezTo>
                <a:cubicBezTo>
                  <a:pt x="1818" y="254"/>
                  <a:pt x="1818" y="254"/>
                  <a:pt x="1818" y="254"/>
                </a:cubicBezTo>
                <a:cubicBezTo>
                  <a:pt x="1820" y="252"/>
                  <a:pt x="1820" y="252"/>
                  <a:pt x="1820" y="252"/>
                </a:cubicBezTo>
                <a:cubicBezTo>
                  <a:pt x="1820" y="254"/>
                  <a:pt x="1820" y="254"/>
                  <a:pt x="1820" y="254"/>
                </a:cubicBezTo>
                <a:cubicBezTo>
                  <a:pt x="1822" y="255"/>
                  <a:pt x="1822" y="255"/>
                  <a:pt x="1822" y="255"/>
                </a:cubicBezTo>
                <a:cubicBezTo>
                  <a:pt x="1822" y="256"/>
                  <a:pt x="1822" y="256"/>
                  <a:pt x="1822" y="256"/>
                </a:cubicBezTo>
                <a:cubicBezTo>
                  <a:pt x="1822" y="257"/>
                  <a:pt x="1822" y="257"/>
                  <a:pt x="1822" y="257"/>
                </a:cubicBezTo>
                <a:cubicBezTo>
                  <a:pt x="1823" y="258"/>
                  <a:pt x="1823" y="258"/>
                  <a:pt x="1823" y="258"/>
                </a:cubicBezTo>
                <a:cubicBezTo>
                  <a:pt x="1823" y="261"/>
                  <a:pt x="1823" y="261"/>
                  <a:pt x="1823" y="261"/>
                </a:cubicBezTo>
                <a:cubicBezTo>
                  <a:pt x="1822" y="262"/>
                  <a:pt x="1822" y="262"/>
                  <a:pt x="1822" y="262"/>
                </a:cubicBezTo>
                <a:cubicBezTo>
                  <a:pt x="1820" y="262"/>
                  <a:pt x="1820" y="262"/>
                  <a:pt x="1820" y="262"/>
                </a:cubicBezTo>
                <a:cubicBezTo>
                  <a:pt x="1818" y="264"/>
                  <a:pt x="1818" y="264"/>
                  <a:pt x="1818" y="264"/>
                </a:cubicBezTo>
                <a:cubicBezTo>
                  <a:pt x="1817" y="264"/>
                  <a:pt x="1817" y="264"/>
                  <a:pt x="1817" y="264"/>
                </a:cubicBezTo>
                <a:cubicBezTo>
                  <a:pt x="1815" y="262"/>
                  <a:pt x="1815" y="262"/>
                  <a:pt x="1815" y="262"/>
                </a:cubicBezTo>
                <a:cubicBezTo>
                  <a:pt x="1812" y="262"/>
                  <a:pt x="1812" y="262"/>
                  <a:pt x="1812" y="262"/>
                </a:cubicBezTo>
                <a:cubicBezTo>
                  <a:pt x="1811" y="261"/>
                  <a:pt x="1811" y="261"/>
                  <a:pt x="1811" y="261"/>
                </a:cubicBezTo>
                <a:cubicBezTo>
                  <a:pt x="1808" y="261"/>
                  <a:pt x="1808" y="261"/>
                  <a:pt x="1808" y="261"/>
                </a:cubicBezTo>
                <a:cubicBezTo>
                  <a:pt x="1807" y="260"/>
                  <a:pt x="1807" y="260"/>
                  <a:pt x="1807" y="260"/>
                </a:cubicBezTo>
                <a:cubicBezTo>
                  <a:pt x="1807" y="258"/>
                  <a:pt x="1807" y="258"/>
                  <a:pt x="1807" y="258"/>
                </a:cubicBezTo>
                <a:cubicBezTo>
                  <a:pt x="1805" y="257"/>
                  <a:pt x="1805" y="257"/>
                  <a:pt x="1805" y="257"/>
                </a:cubicBezTo>
                <a:cubicBezTo>
                  <a:pt x="1803" y="255"/>
                  <a:pt x="1803" y="255"/>
                  <a:pt x="1803" y="255"/>
                </a:cubicBezTo>
                <a:cubicBezTo>
                  <a:pt x="1803" y="255"/>
                  <a:pt x="1803" y="255"/>
                  <a:pt x="1803" y="255"/>
                </a:cubicBezTo>
                <a:cubicBezTo>
                  <a:pt x="1801" y="256"/>
                  <a:pt x="1801" y="256"/>
                  <a:pt x="1801" y="256"/>
                </a:cubicBezTo>
                <a:cubicBezTo>
                  <a:pt x="1797" y="255"/>
                  <a:pt x="1797" y="255"/>
                  <a:pt x="1797" y="255"/>
                </a:cubicBezTo>
                <a:cubicBezTo>
                  <a:pt x="1796" y="253"/>
                  <a:pt x="1796" y="253"/>
                  <a:pt x="1796" y="253"/>
                </a:cubicBezTo>
                <a:cubicBezTo>
                  <a:pt x="1795" y="252"/>
                  <a:pt x="1795" y="252"/>
                  <a:pt x="1795" y="252"/>
                </a:cubicBezTo>
                <a:cubicBezTo>
                  <a:pt x="1796" y="251"/>
                  <a:pt x="1796" y="251"/>
                  <a:pt x="1796" y="251"/>
                </a:cubicBezTo>
                <a:cubicBezTo>
                  <a:pt x="1795" y="248"/>
                  <a:pt x="1795" y="248"/>
                  <a:pt x="1795" y="248"/>
                </a:cubicBezTo>
                <a:cubicBezTo>
                  <a:pt x="1795" y="246"/>
                  <a:pt x="1795" y="246"/>
                  <a:pt x="1795" y="246"/>
                </a:cubicBezTo>
                <a:cubicBezTo>
                  <a:pt x="1793" y="245"/>
                  <a:pt x="1793" y="245"/>
                  <a:pt x="1793" y="245"/>
                </a:cubicBezTo>
                <a:cubicBezTo>
                  <a:pt x="1793" y="243"/>
                  <a:pt x="1793" y="243"/>
                  <a:pt x="1793" y="243"/>
                </a:cubicBezTo>
                <a:cubicBezTo>
                  <a:pt x="1791" y="241"/>
                  <a:pt x="1791" y="241"/>
                  <a:pt x="1791" y="241"/>
                </a:cubicBezTo>
                <a:cubicBezTo>
                  <a:pt x="1790" y="238"/>
                  <a:pt x="1790" y="238"/>
                  <a:pt x="1790" y="238"/>
                </a:cubicBezTo>
                <a:cubicBezTo>
                  <a:pt x="1789" y="238"/>
                  <a:pt x="1789" y="238"/>
                  <a:pt x="1789" y="238"/>
                </a:cubicBezTo>
                <a:cubicBezTo>
                  <a:pt x="1789" y="236"/>
                  <a:pt x="1789" y="236"/>
                  <a:pt x="1789" y="236"/>
                </a:cubicBezTo>
                <a:cubicBezTo>
                  <a:pt x="1791" y="236"/>
                  <a:pt x="1791" y="236"/>
                  <a:pt x="1791" y="236"/>
                </a:cubicBezTo>
                <a:cubicBezTo>
                  <a:pt x="1791" y="232"/>
                  <a:pt x="1791" y="232"/>
                  <a:pt x="1791" y="232"/>
                </a:cubicBezTo>
                <a:cubicBezTo>
                  <a:pt x="1791" y="230"/>
                  <a:pt x="1791" y="230"/>
                  <a:pt x="1791" y="230"/>
                </a:cubicBezTo>
                <a:cubicBezTo>
                  <a:pt x="1790" y="230"/>
                  <a:pt x="1790" y="230"/>
                  <a:pt x="1790" y="230"/>
                </a:cubicBezTo>
                <a:cubicBezTo>
                  <a:pt x="1790" y="229"/>
                  <a:pt x="1790" y="229"/>
                  <a:pt x="1790" y="229"/>
                </a:cubicBezTo>
                <a:cubicBezTo>
                  <a:pt x="1791" y="227"/>
                  <a:pt x="1791" y="227"/>
                  <a:pt x="1791" y="227"/>
                </a:cubicBezTo>
                <a:cubicBezTo>
                  <a:pt x="1790" y="227"/>
                  <a:pt x="1790" y="227"/>
                  <a:pt x="1790" y="227"/>
                </a:cubicBezTo>
                <a:cubicBezTo>
                  <a:pt x="1788" y="224"/>
                  <a:pt x="1788" y="224"/>
                  <a:pt x="1788" y="224"/>
                </a:cubicBezTo>
                <a:cubicBezTo>
                  <a:pt x="1783" y="222"/>
                  <a:pt x="1783" y="222"/>
                  <a:pt x="1783" y="222"/>
                </a:cubicBezTo>
                <a:cubicBezTo>
                  <a:pt x="1782" y="223"/>
                  <a:pt x="1782" y="223"/>
                  <a:pt x="1782" y="223"/>
                </a:cubicBezTo>
                <a:cubicBezTo>
                  <a:pt x="1781" y="222"/>
                  <a:pt x="1781" y="222"/>
                  <a:pt x="1781" y="222"/>
                </a:cubicBezTo>
                <a:cubicBezTo>
                  <a:pt x="1779" y="222"/>
                  <a:pt x="1779" y="222"/>
                  <a:pt x="1779" y="222"/>
                </a:cubicBezTo>
                <a:cubicBezTo>
                  <a:pt x="1779" y="223"/>
                  <a:pt x="1779" y="223"/>
                  <a:pt x="1779" y="223"/>
                </a:cubicBezTo>
                <a:cubicBezTo>
                  <a:pt x="1776" y="222"/>
                  <a:pt x="1776" y="222"/>
                  <a:pt x="1776" y="222"/>
                </a:cubicBezTo>
                <a:cubicBezTo>
                  <a:pt x="1777" y="221"/>
                  <a:pt x="1777" y="221"/>
                  <a:pt x="1777" y="221"/>
                </a:cubicBezTo>
                <a:cubicBezTo>
                  <a:pt x="1779" y="221"/>
                  <a:pt x="1779" y="221"/>
                  <a:pt x="1779" y="221"/>
                </a:cubicBezTo>
                <a:cubicBezTo>
                  <a:pt x="1780" y="219"/>
                  <a:pt x="1780" y="219"/>
                  <a:pt x="1780" y="219"/>
                </a:cubicBezTo>
                <a:cubicBezTo>
                  <a:pt x="1777" y="219"/>
                  <a:pt x="1777" y="219"/>
                  <a:pt x="1777" y="219"/>
                </a:cubicBezTo>
                <a:cubicBezTo>
                  <a:pt x="1777" y="219"/>
                  <a:pt x="1777" y="219"/>
                  <a:pt x="1777" y="219"/>
                </a:cubicBezTo>
                <a:cubicBezTo>
                  <a:pt x="1779" y="218"/>
                  <a:pt x="1779" y="218"/>
                  <a:pt x="1779" y="218"/>
                </a:cubicBezTo>
                <a:cubicBezTo>
                  <a:pt x="1777" y="217"/>
                  <a:pt x="1777" y="217"/>
                  <a:pt x="1777" y="217"/>
                </a:cubicBezTo>
                <a:cubicBezTo>
                  <a:pt x="1776" y="218"/>
                  <a:pt x="1776" y="218"/>
                  <a:pt x="1776" y="218"/>
                </a:cubicBezTo>
                <a:cubicBezTo>
                  <a:pt x="1773" y="219"/>
                  <a:pt x="1773" y="219"/>
                  <a:pt x="1773" y="219"/>
                </a:cubicBezTo>
                <a:cubicBezTo>
                  <a:pt x="1772" y="218"/>
                  <a:pt x="1772" y="218"/>
                  <a:pt x="1772" y="218"/>
                </a:cubicBezTo>
                <a:cubicBezTo>
                  <a:pt x="1773" y="217"/>
                  <a:pt x="1773" y="217"/>
                  <a:pt x="1773" y="217"/>
                </a:cubicBezTo>
                <a:cubicBezTo>
                  <a:pt x="1775" y="216"/>
                  <a:pt x="1775" y="216"/>
                  <a:pt x="1775" y="216"/>
                </a:cubicBezTo>
                <a:cubicBezTo>
                  <a:pt x="1775" y="215"/>
                  <a:pt x="1775" y="215"/>
                  <a:pt x="1775" y="215"/>
                </a:cubicBezTo>
                <a:cubicBezTo>
                  <a:pt x="1772" y="215"/>
                  <a:pt x="1772" y="215"/>
                  <a:pt x="1772" y="215"/>
                </a:cubicBezTo>
                <a:cubicBezTo>
                  <a:pt x="1771" y="213"/>
                  <a:pt x="1771" y="213"/>
                  <a:pt x="1771" y="213"/>
                </a:cubicBezTo>
                <a:cubicBezTo>
                  <a:pt x="1769" y="211"/>
                  <a:pt x="1769" y="211"/>
                  <a:pt x="1769" y="211"/>
                </a:cubicBezTo>
                <a:cubicBezTo>
                  <a:pt x="1768" y="209"/>
                  <a:pt x="1768" y="209"/>
                  <a:pt x="1768" y="209"/>
                </a:cubicBezTo>
                <a:cubicBezTo>
                  <a:pt x="1766" y="207"/>
                  <a:pt x="1766" y="207"/>
                  <a:pt x="1766" y="207"/>
                </a:cubicBezTo>
                <a:cubicBezTo>
                  <a:pt x="1767" y="207"/>
                  <a:pt x="1767" y="207"/>
                  <a:pt x="1767" y="207"/>
                </a:cubicBezTo>
                <a:cubicBezTo>
                  <a:pt x="1768" y="206"/>
                  <a:pt x="1768" y="206"/>
                  <a:pt x="1768" y="206"/>
                </a:cubicBezTo>
                <a:cubicBezTo>
                  <a:pt x="1769" y="207"/>
                  <a:pt x="1769" y="207"/>
                  <a:pt x="1769" y="207"/>
                </a:cubicBezTo>
                <a:cubicBezTo>
                  <a:pt x="1772" y="207"/>
                  <a:pt x="1772" y="207"/>
                  <a:pt x="1772" y="207"/>
                </a:cubicBezTo>
                <a:cubicBezTo>
                  <a:pt x="1772" y="209"/>
                  <a:pt x="1772" y="209"/>
                  <a:pt x="1772" y="209"/>
                </a:cubicBezTo>
                <a:cubicBezTo>
                  <a:pt x="1776" y="213"/>
                  <a:pt x="1776" y="213"/>
                  <a:pt x="1776" y="213"/>
                </a:cubicBezTo>
                <a:cubicBezTo>
                  <a:pt x="1778" y="213"/>
                  <a:pt x="1778" y="213"/>
                  <a:pt x="1778" y="213"/>
                </a:cubicBezTo>
                <a:cubicBezTo>
                  <a:pt x="1778" y="212"/>
                  <a:pt x="1778" y="212"/>
                  <a:pt x="1778" y="212"/>
                </a:cubicBezTo>
                <a:cubicBezTo>
                  <a:pt x="1780" y="214"/>
                  <a:pt x="1780" y="214"/>
                  <a:pt x="1780" y="214"/>
                </a:cubicBezTo>
                <a:cubicBezTo>
                  <a:pt x="1783" y="214"/>
                  <a:pt x="1783" y="214"/>
                  <a:pt x="1783" y="214"/>
                </a:cubicBezTo>
                <a:cubicBezTo>
                  <a:pt x="1784" y="213"/>
                  <a:pt x="1784" y="213"/>
                  <a:pt x="1784" y="213"/>
                </a:cubicBezTo>
                <a:cubicBezTo>
                  <a:pt x="1785" y="214"/>
                  <a:pt x="1785" y="214"/>
                  <a:pt x="1785" y="214"/>
                </a:cubicBezTo>
                <a:cubicBezTo>
                  <a:pt x="1784" y="215"/>
                  <a:pt x="1784" y="215"/>
                  <a:pt x="1784" y="215"/>
                </a:cubicBezTo>
                <a:cubicBezTo>
                  <a:pt x="1785" y="216"/>
                  <a:pt x="1785" y="216"/>
                  <a:pt x="1785" y="216"/>
                </a:cubicBezTo>
                <a:cubicBezTo>
                  <a:pt x="1785" y="217"/>
                  <a:pt x="1785" y="217"/>
                  <a:pt x="1785" y="217"/>
                </a:cubicBezTo>
                <a:cubicBezTo>
                  <a:pt x="1787" y="217"/>
                  <a:pt x="1787" y="217"/>
                  <a:pt x="1787" y="217"/>
                </a:cubicBezTo>
                <a:cubicBezTo>
                  <a:pt x="1788" y="216"/>
                  <a:pt x="1788" y="216"/>
                  <a:pt x="1788" y="216"/>
                </a:cubicBezTo>
                <a:cubicBezTo>
                  <a:pt x="1791" y="216"/>
                  <a:pt x="1791" y="216"/>
                  <a:pt x="1791" y="216"/>
                </a:cubicBezTo>
                <a:cubicBezTo>
                  <a:pt x="1790" y="217"/>
                  <a:pt x="1790" y="217"/>
                  <a:pt x="1790" y="217"/>
                </a:cubicBezTo>
                <a:cubicBezTo>
                  <a:pt x="1792" y="217"/>
                  <a:pt x="1792" y="217"/>
                  <a:pt x="1792" y="217"/>
                </a:cubicBezTo>
                <a:cubicBezTo>
                  <a:pt x="1794" y="216"/>
                  <a:pt x="1794" y="216"/>
                  <a:pt x="1794" y="216"/>
                </a:cubicBezTo>
                <a:cubicBezTo>
                  <a:pt x="1794" y="218"/>
                  <a:pt x="1794" y="218"/>
                  <a:pt x="1794" y="218"/>
                </a:cubicBezTo>
                <a:cubicBezTo>
                  <a:pt x="1796" y="220"/>
                  <a:pt x="1796" y="220"/>
                  <a:pt x="1796" y="220"/>
                </a:cubicBezTo>
                <a:cubicBezTo>
                  <a:pt x="1798" y="219"/>
                  <a:pt x="1798" y="219"/>
                  <a:pt x="1798" y="219"/>
                </a:cubicBezTo>
                <a:cubicBezTo>
                  <a:pt x="1799" y="220"/>
                  <a:pt x="1799" y="220"/>
                  <a:pt x="1799" y="220"/>
                </a:cubicBezTo>
                <a:cubicBezTo>
                  <a:pt x="1800" y="221"/>
                  <a:pt x="1800" y="221"/>
                  <a:pt x="1800" y="221"/>
                </a:cubicBezTo>
                <a:cubicBezTo>
                  <a:pt x="1802" y="221"/>
                  <a:pt x="1802" y="221"/>
                  <a:pt x="1802" y="221"/>
                </a:cubicBezTo>
                <a:cubicBezTo>
                  <a:pt x="1804" y="221"/>
                  <a:pt x="1804" y="221"/>
                  <a:pt x="1804" y="221"/>
                </a:cubicBezTo>
                <a:cubicBezTo>
                  <a:pt x="1806" y="220"/>
                  <a:pt x="1806" y="220"/>
                  <a:pt x="1806" y="220"/>
                </a:cubicBezTo>
                <a:cubicBezTo>
                  <a:pt x="1808" y="222"/>
                  <a:pt x="1808" y="222"/>
                  <a:pt x="1808" y="222"/>
                </a:cubicBezTo>
                <a:cubicBezTo>
                  <a:pt x="1811" y="223"/>
                  <a:pt x="1811" y="223"/>
                  <a:pt x="1811" y="223"/>
                </a:cubicBezTo>
                <a:cubicBezTo>
                  <a:pt x="1817" y="223"/>
                  <a:pt x="1817" y="223"/>
                  <a:pt x="1817" y="223"/>
                </a:cubicBezTo>
                <a:cubicBezTo>
                  <a:pt x="1822" y="223"/>
                  <a:pt x="1822" y="223"/>
                  <a:pt x="1822" y="223"/>
                </a:cubicBezTo>
                <a:cubicBezTo>
                  <a:pt x="1822" y="222"/>
                  <a:pt x="1822" y="222"/>
                  <a:pt x="1822" y="222"/>
                </a:cubicBezTo>
                <a:cubicBezTo>
                  <a:pt x="1825" y="222"/>
                  <a:pt x="1825" y="222"/>
                  <a:pt x="1825" y="222"/>
                </a:cubicBezTo>
                <a:cubicBezTo>
                  <a:pt x="1827" y="221"/>
                  <a:pt x="1827" y="221"/>
                  <a:pt x="1827" y="221"/>
                </a:cubicBezTo>
                <a:cubicBezTo>
                  <a:pt x="1830" y="220"/>
                  <a:pt x="1830" y="220"/>
                  <a:pt x="1830" y="220"/>
                </a:cubicBezTo>
                <a:cubicBezTo>
                  <a:pt x="1833" y="218"/>
                  <a:pt x="1833" y="218"/>
                  <a:pt x="1833" y="218"/>
                </a:cubicBezTo>
                <a:cubicBezTo>
                  <a:pt x="1837" y="213"/>
                  <a:pt x="1837" y="213"/>
                  <a:pt x="1837" y="213"/>
                </a:cubicBezTo>
                <a:cubicBezTo>
                  <a:pt x="1837" y="212"/>
                  <a:pt x="1837" y="212"/>
                  <a:pt x="1837" y="212"/>
                </a:cubicBezTo>
                <a:cubicBezTo>
                  <a:pt x="1839" y="209"/>
                  <a:pt x="1839" y="209"/>
                  <a:pt x="1839" y="209"/>
                </a:cubicBezTo>
                <a:cubicBezTo>
                  <a:pt x="1839" y="208"/>
                  <a:pt x="1839" y="208"/>
                  <a:pt x="1839" y="208"/>
                </a:cubicBezTo>
                <a:cubicBezTo>
                  <a:pt x="1840" y="206"/>
                  <a:pt x="1840" y="206"/>
                  <a:pt x="1840" y="206"/>
                </a:cubicBezTo>
                <a:cubicBezTo>
                  <a:pt x="1840" y="203"/>
                  <a:pt x="1840" y="203"/>
                  <a:pt x="1840" y="203"/>
                </a:cubicBezTo>
                <a:cubicBezTo>
                  <a:pt x="1840" y="201"/>
                  <a:pt x="1840" y="201"/>
                  <a:pt x="1840" y="201"/>
                </a:cubicBezTo>
                <a:cubicBezTo>
                  <a:pt x="1840" y="198"/>
                  <a:pt x="1840" y="198"/>
                  <a:pt x="1840" y="198"/>
                </a:cubicBezTo>
                <a:cubicBezTo>
                  <a:pt x="1840" y="197"/>
                  <a:pt x="1840" y="197"/>
                  <a:pt x="1840" y="197"/>
                </a:cubicBezTo>
                <a:cubicBezTo>
                  <a:pt x="1839" y="198"/>
                  <a:pt x="1839" y="198"/>
                  <a:pt x="1839" y="198"/>
                </a:cubicBezTo>
                <a:cubicBezTo>
                  <a:pt x="1837" y="195"/>
                  <a:pt x="1837" y="195"/>
                  <a:pt x="1837" y="195"/>
                </a:cubicBezTo>
                <a:cubicBezTo>
                  <a:pt x="1836" y="194"/>
                  <a:pt x="1836" y="194"/>
                  <a:pt x="1836" y="194"/>
                </a:cubicBezTo>
                <a:cubicBezTo>
                  <a:pt x="1835" y="192"/>
                  <a:pt x="1835" y="192"/>
                  <a:pt x="1835" y="192"/>
                </a:cubicBezTo>
                <a:cubicBezTo>
                  <a:pt x="1833" y="190"/>
                  <a:pt x="1833" y="190"/>
                  <a:pt x="1833" y="190"/>
                </a:cubicBezTo>
                <a:cubicBezTo>
                  <a:pt x="1831" y="189"/>
                  <a:pt x="1831" y="189"/>
                  <a:pt x="1831" y="189"/>
                </a:cubicBezTo>
                <a:cubicBezTo>
                  <a:pt x="1831" y="190"/>
                  <a:pt x="1831" y="190"/>
                  <a:pt x="1831" y="190"/>
                </a:cubicBezTo>
                <a:cubicBezTo>
                  <a:pt x="1829" y="189"/>
                  <a:pt x="1829" y="189"/>
                  <a:pt x="1829" y="189"/>
                </a:cubicBezTo>
                <a:cubicBezTo>
                  <a:pt x="1829" y="188"/>
                  <a:pt x="1829" y="188"/>
                  <a:pt x="1829" y="188"/>
                </a:cubicBezTo>
                <a:cubicBezTo>
                  <a:pt x="1825" y="185"/>
                  <a:pt x="1825" y="185"/>
                  <a:pt x="1825" y="185"/>
                </a:cubicBezTo>
                <a:cubicBezTo>
                  <a:pt x="1825" y="183"/>
                  <a:pt x="1825" y="183"/>
                  <a:pt x="1825" y="183"/>
                </a:cubicBezTo>
                <a:cubicBezTo>
                  <a:pt x="1823" y="181"/>
                  <a:pt x="1823" y="181"/>
                  <a:pt x="1823" y="181"/>
                </a:cubicBezTo>
                <a:cubicBezTo>
                  <a:pt x="1822" y="181"/>
                  <a:pt x="1822" y="181"/>
                  <a:pt x="1822" y="181"/>
                </a:cubicBezTo>
                <a:cubicBezTo>
                  <a:pt x="1822" y="182"/>
                  <a:pt x="1822" y="182"/>
                  <a:pt x="1822" y="182"/>
                </a:cubicBezTo>
                <a:cubicBezTo>
                  <a:pt x="1824" y="184"/>
                  <a:pt x="1824" y="184"/>
                  <a:pt x="1824" y="184"/>
                </a:cubicBezTo>
                <a:cubicBezTo>
                  <a:pt x="1822" y="185"/>
                  <a:pt x="1822" y="185"/>
                  <a:pt x="1822" y="185"/>
                </a:cubicBezTo>
                <a:cubicBezTo>
                  <a:pt x="1820" y="183"/>
                  <a:pt x="1820" y="183"/>
                  <a:pt x="1820" y="183"/>
                </a:cubicBezTo>
                <a:cubicBezTo>
                  <a:pt x="1818" y="182"/>
                  <a:pt x="1818" y="182"/>
                  <a:pt x="1818" y="182"/>
                </a:cubicBezTo>
                <a:cubicBezTo>
                  <a:pt x="1815" y="180"/>
                  <a:pt x="1815" y="180"/>
                  <a:pt x="1815" y="180"/>
                </a:cubicBezTo>
                <a:cubicBezTo>
                  <a:pt x="1814" y="180"/>
                  <a:pt x="1814" y="180"/>
                  <a:pt x="1814" y="180"/>
                </a:cubicBezTo>
                <a:cubicBezTo>
                  <a:pt x="1814" y="181"/>
                  <a:pt x="1814" y="181"/>
                  <a:pt x="1814" y="181"/>
                </a:cubicBezTo>
                <a:cubicBezTo>
                  <a:pt x="1815" y="182"/>
                  <a:pt x="1815" y="182"/>
                  <a:pt x="1815" y="182"/>
                </a:cubicBezTo>
                <a:cubicBezTo>
                  <a:pt x="1813" y="181"/>
                  <a:pt x="1813" y="181"/>
                  <a:pt x="1813" y="181"/>
                </a:cubicBezTo>
                <a:cubicBezTo>
                  <a:pt x="1811" y="178"/>
                  <a:pt x="1811" y="178"/>
                  <a:pt x="1811" y="178"/>
                </a:cubicBezTo>
                <a:cubicBezTo>
                  <a:pt x="1809" y="177"/>
                  <a:pt x="1809" y="177"/>
                  <a:pt x="1809" y="177"/>
                </a:cubicBezTo>
                <a:cubicBezTo>
                  <a:pt x="1807" y="176"/>
                  <a:pt x="1807" y="176"/>
                  <a:pt x="1807" y="176"/>
                </a:cubicBezTo>
                <a:cubicBezTo>
                  <a:pt x="1800" y="171"/>
                  <a:pt x="1800" y="171"/>
                  <a:pt x="1800" y="171"/>
                </a:cubicBezTo>
                <a:cubicBezTo>
                  <a:pt x="1790" y="165"/>
                  <a:pt x="1790" y="165"/>
                  <a:pt x="1790" y="165"/>
                </a:cubicBezTo>
                <a:cubicBezTo>
                  <a:pt x="1788" y="164"/>
                  <a:pt x="1788" y="164"/>
                  <a:pt x="1788" y="164"/>
                </a:cubicBezTo>
                <a:cubicBezTo>
                  <a:pt x="1787" y="165"/>
                  <a:pt x="1787" y="165"/>
                  <a:pt x="1787" y="165"/>
                </a:cubicBezTo>
                <a:cubicBezTo>
                  <a:pt x="1785" y="164"/>
                  <a:pt x="1785" y="164"/>
                  <a:pt x="1785" y="164"/>
                </a:cubicBezTo>
                <a:cubicBezTo>
                  <a:pt x="1783" y="164"/>
                  <a:pt x="1783" y="164"/>
                  <a:pt x="1783" y="164"/>
                </a:cubicBezTo>
                <a:cubicBezTo>
                  <a:pt x="1783" y="164"/>
                  <a:pt x="1783" y="164"/>
                  <a:pt x="1783" y="164"/>
                </a:cubicBezTo>
                <a:cubicBezTo>
                  <a:pt x="1782" y="165"/>
                  <a:pt x="1782" y="165"/>
                  <a:pt x="1782" y="165"/>
                </a:cubicBezTo>
                <a:cubicBezTo>
                  <a:pt x="1780" y="165"/>
                  <a:pt x="1780" y="165"/>
                  <a:pt x="1780" y="165"/>
                </a:cubicBezTo>
                <a:cubicBezTo>
                  <a:pt x="1777" y="164"/>
                  <a:pt x="1777" y="164"/>
                  <a:pt x="1777" y="164"/>
                </a:cubicBezTo>
                <a:cubicBezTo>
                  <a:pt x="1775" y="163"/>
                  <a:pt x="1775" y="163"/>
                  <a:pt x="1775" y="163"/>
                </a:cubicBezTo>
                <a:cubicBezTo>
                  <a:pt x="1773" y="162"/>
                  <a:pt x="1773" y="162"/>
                  <a:pt x="1773" y="162"/>
                </a:cubicBezTo>
                <a:cubicBezTo>
                  <a:pt x="1773" y="162"/>
                  <a:pt x="1773" y="162"/>
                  <a:pt x="1773" y="162"/>
                </a:cubicBezTo>
                <a:cubicBezTo>
                  <a:pt x="1774" y="164"/>
                  <a:pt x="1774" y="164"/>
                  <a:pt x="1774" y="164"/>
                </a:cubicBezTo>
                <a:cubicBezTo>
                  <a:pt x="1774" y="165"/>
                  <a:pt x="1774" y="165"/>
                  <a:pt x="1774" y="165"/>
                </a:cubicBezTo>
                <a:cubicBezTo>
                  <a:pt x="1773" y="164"/>
                  <a:pt x="1773" y="164"/>
                  <a:pt x="1773" y="164"/>
                </a:cubicBezTo>
                <a:cubicBezTo>
                  <a:pt x="1771" y="164"/>
                  <a:pt x="1771" y="164"/>
                  <a:pt x="1771" y="164"/>
                </a:cubicBezTo>
                <a:cubicBezTo>
                  <a:pt x="1770" y="165"/>
                  <a:pt x="1770" y="165"/>
                  <a:pt x="1770" y="165"/>
                </a:cubicBezTo>
                <a:cubicBezTo>
                  <a:pt x="1770" y="166"/>
                  <a:pt x="1770" y="166"/>
                  <a:pt x="1770" y="166"/>
                </a:cubicBezTo>
                <a:cubicBezTo>
                  <a:pt x="1769" y="168"/>
                  <a:pt x="1769" y="168"/>
                  <a:pt x="1769" y="168"/>
                </a:cubicBezTo>
                <a:cubicBezTo>
                  <a:pt x="1767" y="169"/>
                  <a:pt x="1767" y="169"/>
                  <a:pt x="1767" y="169"/>
                </a:cubicBezTo>
                <a:cubicBezTo>
                  <a:pt x="1768" y="167"/>
                  <a:pt x="1768" y="167"/>
                  <a:pt x="1768" y="167"/>
                </a:cubicBezTo>
                <a:cubicBezTo>
                  <a:pt x="1769" y="166"/>
                  <a:pt x="1769" y="166"/>
                  <a:pt x="1769" y="166"/>
                </a:cubicBezTo>
                <a:cubicBezTo>
                  <a:pt x="1769" y="165"/>
                  <a:pt x="1769" y="165"/>
                  <a:pt x="1769" y="165"/>
                </a:cubicBezTo>
                <a:cubicBezTo>
                  <a:pt x="1767" y="165"/>
                  <a:pt x="1767" y="165"/>
                  <a:pt x="1767" y="165"/>
                </a:cubicBezTo>
                <a:cubicBezTo>
                  <a:pt x="1767" y="164"/>
                  <a:pt x="1767" y="164"/>
                  <a:pt x="1767" y="164"/>
                </a:cubicBezTo>
                <a:cubicBezTo>
                  <a:pt x="1768" y="163"/>
                  <a:pt x="1768" y="163"/>
                  <a:pt x="1768" y="163"/>
                </a:cubicBezTo>
                <a:cubicBezTo>
                  <a:pt x="1767" y="163"/>
                  <a:pt x="1767" y="163"/>
                  <a:pt x="1767" y="163"/>
                </a:cubicBezTo>
                <a:cubicBezTo>
                  <a:pt x="1766" y="164"/>
                  <a:pt x="1766" y="164"/>
                  <a:pt x="1766" y="164"/>
                </a:cubicBezTo>
                <a:cubicBezTo>
                  <a:pt x="1765" y="166"/>
                  <a:pt x="1765" y="166"/>
                  <a:pt x="1765" y="166"/>
                </a:cubicBezTo>
                <a:cubicBezTo>
                  <a:pt x="1765" y="165"/>
                  <a:pt x="1765" y="165"/>
                  <a:pt x="1765" y="165"/>
                </a:cubicBezTo>
                <a:cubicBezTo>
                  <a:pt x="1765" y="164"/>
                  <a:pt x="1765" y="164"/>
                  <a:pt x="1765" y="164"/>
                </a:cubicBezTo>
                <a:cubicBezTo>
                  <a:pt x="1764" y="163"/>
                  <a:pt x="1764" y="163"/>
                  <a:pt x="1764" y="163"/>
                </a:cubicBezTo>
                <a:cubicBezTo>
                  <a:pt x="1763" y="164"/>
                  <a:pt x="1763" y="164"/>
                  <a:pt x="1763" y="164"/>
                </a:cubicBezTo>
                <a:cubicBezTo>
                  <a:pt x="1763" y="165"/>
                  <a:pt x="1763" y="165"/>
                  <a:pt x="1763" y="165"/>
                </a:cubicBezTo>
                <a:cubicBezTo>
                  <a:pt x="1763" y="163"/>
                  <a:pt x="1763" y="163"/>
                  <a:pt x="1763" y="163"/>
                </a:cubicBezTo>
                <a:cubicBezTo>
                  <a:pt x="1761" y="163"/>
                  <a:pt x="1761" y="163"/>
                  <a:pt x="1761" y="163"/>
                </a:cubicBezTo>
                <a:cubicBezTo>
                  <a:pt x="1759" y="164"/>
                  <a:pt x="1759" y="164"/>
                  <a:pt x="1759" y="164"/>
                </a:cubicBezTo>
                <a:cubicBezTo>
                  <a:pt x="1759" y="162"/>
                  <a:pt x="1759" y="162"/>
                  <a:pt x="1759" y="162"/>
                </a:cubicBezTo>
                <a:cubicBezTo>
                  <a:pt x="1758" y="162"/>
                  <a:pt x="1758" y="162"/>
                  <a:pt x="1758" y="162"/>
                </a:cubicBezTo>
                <a:cubicBezTo>
                  <a:pt x="1757" y="163"/>
                  <a:pt x="1757" y="163"/>
                  <a:pt x="1757" y="163"/>
                </a:cubicBezTo>
                <a:cubicBezTo>
                  <a:pt x="1756" y="161"/>
                  <a:pt x="1756" y="161"/>
                  <a:pt x="1756" y="161"/>
                </a:cubicBezTo>
                <a:cubicBezTo>
                  <a:pt x="1756" y="159"/>
                  <a:pt x="1756" y="159"/>
                  <a:pt x="1756" y="159"/>
                </a:cubicBezTo>
                <a:cubicBezTo>
                  <a:pt x="1757" y="157"/>
                  <a:pt x="1757" y="157"/>
                  <a:pt x="1757" y="157"/>
                </a:cubicBezTo>
                <a:cubicBezTo>
                  <a:pt x="1757" y="159"/>
                  <a:pt x="1757" y="159"/>
                  <a:pt x="1757" y="159"/>
                </a:cubicBezTo>
                <a:cubicBezTo>
                  <a:pt x="1759" y="160"/>
                  <a:pt x="1759" y="160"/>
                  <a:pt x="1759" y="160"/>
                </a:cubicBezTo>
                <a:cubicBezTo>
                  <a:pt x="1761" y="160"/>
                  <a:pt x="1761" y="160"/>
                  <a:pt x="1761" y="160"/>
                </a:cubicBezTo>
                <a:cubicBezTo>
                  <a:pt x="1763" y="161"/>
                  <a:pt x="1763" y="161"/>
                  <a:pt x="1763" y="161"/>
                </a:cubicBezTo>
                <a:cubicBezTo>
                  <a:pt x="1764" y="159"/>
                  <a:pt x="1764" y="159"/>
                  <a:pt x="1764" y="159"/>
                </a:cubicBezTo>
                <a:cubicBezTo>
                  <a:pt x="1764" y="158"/>
                  <a:pt x="1764" y="158"/>
                  <a:pt x="1764" y="158"/>
                </a:cubicBezTo>
                <a:cubicBezTo>
                  <a:pt x="1763" y="157"/>
                  <a:pt x="1763" y="157"/>
                  <a:pt x="1763" y="157"/>
                </a:cubicBezTo>
                <a:cubicBezTo>
                  <a:pt x="1763" y="157"/>
                  <a:pt x="1763" y="157"/>
                  <a:pt x="1763" y="157"/>
                </a:cubicBezTo>
                <a:cubicBezTo>
                  <a:pt x="1761" y="156"/>
                  <a:pt x="1761" y="156"/>
                  <a:pt x="1761" y="156"/>
                </a:cubicBezTo>
                <a:cubicBezTo>
                  <a:pt x="1760" y="157"/>
                  <a:pt x="1760" y="157"/>
                  <a:pt x="1760" y="157"/>
                </a:cubicBezTo>
                <a:cubicBezTo>
                  <a:pt x="1759" y="156"/>
                  <a:pt x="1759" y="156"/>
                  <a:pt x="1759" y="156"/>
                </a:cubicBezTo>
                <a:cubicBezTo>
                  <a:pt x="1758" y="154"/>
                  <a:pt x="1758" y="154"/>
                  <a:pt x="1758" y="154"/>
                </a:cubicBezTo>
                <a:cubicBezTo>
                  <a:pt x="1756" y="153"/>
                  <a:pt x="1756" y="153"/>
                  <a:pt x="1756" y="153"/>
                </a:cubicBezTo>
                <a:cubicBezTo>
                  <a:pt x="1754" y="153"/>
                  <a:pt x="1754" y="153"/>
                  <a:pt x="1754" y="153"/>
                </a:cubicBezTo>
                <a:cubicBezTo>
                  <a:pt x="1754" y="154"/>
                  <a:pt x="1754" y="154"/>
                  <a:pt x="1754" y="154"/>
                </a:cubicBezTo>
                <a:cubicBezTo>
                  <a:pt x="1755" y="155"/>
                  <a:pt x="1755" y="155"/>
                  <a:pt x="1755" y="155"/>
                </a:cubicBezTo>
                <a:cubicBezTo>
                  <a:pt x="1755" y="155"/>
                  <a:pt x="1755" y="155"/>
                  <a:pt x="1755" y="155"/>
                </a:cubicBezTo>
                <a:cubicBezTo>
                  <a:pt x="1755" y="156"/>
                  <a:pt x="1755" y="156"/>
                  <a:pt x="1755" y="156"/>
                </a:cubicBezTo>
                <a:cubicBezTo>
                  <a:pt x="1754" y="156"/>
                  <a:pt x="1754" y="156"/>
                  <a:pt x="1754" y="156"/>
                </a:cubicBezTo>
                <a:cubicBezTo>
                  <a:pt x="1753" y="156"/>
                  <a:pt x="1753" y="156"/>
                  <a:pt x="1753" y="156"/>
                </a:cubicBezTo>
                <a:cubicBezTo>
                  <a:pt x="1753" y="157"/>
                  <a:pt x="1753" y="157"/>
                  <a:pt x="1753" y="157"/>
                </a:cubicBezTo>
                <a:cubicBezTo>
                  <a:pt x="1754" y="158"/>
                  <a:pt x="1754" y="158"/>
                  <a:pt x="1754" y="158"/>
                </a:cubicBezTo>
                <a:cubicBezTo>
                  <a:pt x="1754" y="158"/>
                  <a:pt x="1754" y="158"/>
                  <a:pt x="1754" y="158"/>
                </a:cubicBezTo>
                <a:cubicBezTo>
                  <a:pt x="1752" y="158"/>
                  <a:pt x="1752" y="158"/>
                  <a:pt x="1752" y="158"/>
                </a:cubicBezTo>
                <a:cubicBezTo>
                  <a:pt x="1751" y="160"/>
                  <a:pt x="1751" y="160"/>
                  <a:pt x="1751" y="160"/>
                </a:cubicBezTo>
                <a:cubicBezTo>
                  <a:pt x="1751" y="162"/>
                  <a:pt x="1751" y="162"/>
                  <a:pt x="1751" y="162"/>
                </a:cubicBezTo>
                <a:cubicBezTo>
                  <a:pt x="1750" y="161"/>
                  <a:pt x="1750" y="161"/>
                  <a:pt x="1750" y="161"/>
                </a:cubicBezTo>
                <a:cubicBezTo>
                  <a:pt x="1750" y="159"/>
                  <a:pt x="1750" y="159"/>
                  <a:pt x="1750" y="159"/>
                </a:cubicBezTo>
                <a:cubicBezTo>
                  <a:pt x="1749" y="158"/>
                  <a:pt x="1749" y="158"/>
                  <a:pt x="1749" y="158"/>
                </a:cubicBezTo>
                <a:cubicBezTo>
                  <a:pt x="1747" y="158"/>
                  <a:pt x="1747" y="158"/>
                  <a:pt x="1747" y="158"/>
                </a:cubicBezTo>
                <a:cubicBezTo>
                  <a:pt x="1747" y="158"/>
                  <a:pt x="1747" y="158"/>
                  <a:pt x="1747" y="158"/>
                </a:cubicBezTo>
                <a:cubicBezTo>
                  <a:pt x="1747" y="158"/>
                  <a:pt x="1747" y="158"/>
                  <a:pt x="1747" y="158"/>
                </a:cubicBezTo>
                <a:cubicBezTo>
                  <a:pt x="1745" y="157"/>
                  <a:pt x="1745" y="157"/>
                  <a:pt x="1745" y="157"/>
                </a:cubicBezTo>
                <a:cubicBezTo>
                  <a:pt x="1744" y="157"/>
                  <a:pt x="1744" y="157"/>
                  <a:pt x="1744" y="157"/>
                </a:cubicBezTo>
                <a:cubicBezTo>
                  <a:pt x="1744" y="157"/>
                  <a:pt x="1744" y="157"/>
                  <a:pt x="1744" y="157"/>
                </a:cubicBezTo>
                <a:cubicBezTo>
                  <a:pt x="1744" y="158"/>
                  <a:pt x="1744" y="158"/>
                  <a:pt x="1744" y="158"/>
                </a:cubicBezTo>
                <a:cubicBezTo>
                  <a:pt x="1743" y="158"/>
                  <a:pt x="1743" y="158"/>
                  <a:pt x="1743" y="158"/>
                </a:cubicBezTo>
                <a:cubicBezTo>
                  <a:pt x="1742" y="156"/>
                  <a:pt x="1742" y="156"/>
                  <a:pt x="1742" y="156"/>
                </a:cubicBezTo>
                <a:cubicBezTo>
                  <a:pt x="1741" y="156"/>
                  <a:pt x="1741" y="156"/>
                  <a:pt x="1741" y="156"/>
                </a:cubicBezTo>
                <a:cubicBezTo>
                  <a:pt x="1741" y="157"/>
                  <a:pt x="1741" y="157"/>
                  <a:pt x="1741" y="157"/>
                </a:cubicBezTo>
                <a:cubicBezTo>
                  <a:pt x="1741" y="160"/>
                  <a:pt x="1741" y="160"/>
                  <a:pt x="1741" y="160"/>
                </a:cubicBezTo>
                <a:cubicBezTo>
                  <a:pt x="1740" y="159"/>
                  <a:pt x="1740" y="159"/>
                  <a:pt x="1740" y="159"/>
                </a:cubicBezTo>
                <a:cubicBezTo>
                  <a:pt x="1740" y="158"/>
                  <a:pt x="1740" y="158"/>
                  <a:pt x="1740" y="158"/>
                </a:cubicBezTo>
                <a:cubicBezTo>
                  <a:pt x="1738" y="159"/>
                  <a:pt x="1738" y="159"/>
                  <a:pt x="1738" y="159"/>
                </a:cubicBezTo>
                <a:cubicBezTo>
                  <a:pt x="1738" y="160"/>
                  <a:pt x="1738" y="160"/>
                  <a:pt x="1738" y="160"/>
                </a:cubicBezTo>
                <a:cubicBezTo>
                  <a:pt x="1737" y="158"/>
                  <a:pt x="1737" y="158"/>
                  <a:pt x="1737" y="158"/>
                </a:cubicBezTo>
                <a:cubicBezTo>
                  <a:pt x="1737" y="156"/>
                  <a:pt x="1737" y="156"/>
                  <a:pt x="1737" y="156"/>
                </a:cubicBezTo>
                <a:cubicBezTo>
                  <a:pt x="1736" y="156"/>
                  <a:pt x="1736" y="156"/>
                  <a:pt x="1736" y="156"/>
                </a:cubicBezTo>
                <a:cubicBezTo>
                  <a:pt x="1735" y="154"/>
                  <a:pt x="1735" y="154"/>
                  <a:pt x="1735" y="154"/>
                </a:cubicBezTo>
                <a:cubicBezTo>
                  <a:pt x="1734" y="153"/>
                  <a:pt x="1734" y="153"/>
                  <a:pt x="1734" y="153"/>
                </a:cubicBezTo>
                <a:cubicBezTo>
                  <a:pt x="1733" y="153"/>
                  <a:pt x="1733" y="153"/>
                  <a:pt x="1733" y="153"/>
                </a:cubicBezTo>
                <a:cubicBezTo>
                  <a:pt x="1731" y="153"/>
                  <a:pt x="1731" y="153"/>
                  <a:pt x="1731" y="153"/>
                </a:cubicBezTo>
                <a:cubicBezTo>
                  <a:pt x="1729" y="153"/>
                  <a:pt x="1729" y="153"/>
                  <a:pt x="1729" y="153"/>
                </a:cubicBezTo>
                <a:cubicBezTo>
                  <a:pt x="1728" y="151"/>
                  <a:pt x="1728" y="151"/>
                  <a:pt x="1728" y="151"/>
                </a:cubicBezTo>
                <a:cubicBezTo>
                  <a:pt x="1728" y="151"/>
                  <a:pt x="1728" y="151"/>
                  <a:pt x="1728" y="151"/>
                </a:cubicBezTo>
                <a:cubicBezTo>
                  <a:pt x="1731" y="151"/>
                  <a:pt x="1731" y="151"/>
                  <a:pt x="1731" y="151"/>
                </a:cubicBezTo>
                <a:cubicBezTo>
                  <a:pt x="1733" y="151"/>
                  <a:pt x="1733" y="151"/>
                  <a:pt x="1733" y="151"/>
                </a:cubicBezTo>
                <a:cubicBezTo>
                  <a:pt x="1736" y="152"/>
                  <a:pt x="1736" y="152"/>
                  <a:pt x="1736" y="152"/>
                </a:cubicBezTo>
                <a:cubicBezTo>
                  <a:pt x="1739" y="152"/>
                  <a:pt x="1739" y="152"/>
                  <a:pt x="1739" y="152"/>
                </a:cubicBezTo>
                <a:cubicBezTo>
                  <a:pt x="1742" y="151"/>
                  <a:pt x="1742" y="151"/>
                  <a:pt x="1742" y="151"/>
                </a:cubicBezTo>
                <a:cubicBezTo>
                  <a:pt x="1744" y="148"/>
                  <a:pt x="1744" y="148"/>
                  <a:pt x="1744" y="148"/>
                </a:cubicBezTo>
                <a:cubicBezTo>
                  <a:pt x="1748" y="147"/>
                  <a:pt x="1748" y="147"/>
                  <a:pt x="1748" y="147"/>
                </a:cubicBezTo>
                <a:cubicBezTo>
                  <a:pt x="1749" y="145"/>
                  <a:pt x="1749" y="145"/>
                  <a:pt x="1749" y="145"/>
                </a:cubicBezTo>
                <a:cubicBezTo>
                  <a:pt x="1749" y="145"/>
                  <a:pt x="1749" y="145"/>
                  <a:pt x="1749" y="145"/>
                </a:cubicBezTo>
                <a:cubicBezTo>
                  <a:pt x="1748" y="144"/>
                  <a:pt x="1748" y="144"/>
                  <a:pt x="1748" y="144"/>
                </a:cubicBezTo>
                <a:cubicBezTo>
                  <a:pt x="1748" y="143"/>
                  <a:pt x="1748" y="143"/>
                  <a:pt x="1748" y="143"/>
                </a:cubicBezTo>
                <a:cubicBezTo>
                  <a:pt x="1746" y="143"/>
                  <a:pt x="1746" y="143"/>
                  <a:pt x="1746" y="143"/>
                </a:cubicBezTo>
                <a:cubicBezTo>
                  <a:pt x="1745" y="143"/>
                  <a:pt x="1745" y="143"/>
                  <a:pt x="1745" y="143"/>
                </a:cubicBezTo>
                <a:cubicBezTo>
                  <a:pt x="1742" y="141"/>
                  <a:pt x="1742" y="141"/>
                  <a:pt x="1742" y="141"/>
                </a:cubicBezTo>
                <a:cubicBezTo>
                  <a:pt x="1741" y="141"/>
                  <a:pt x="1741" y="141"/>
                  <a:pt x="1741" y="141"/>
                </a:cubicBezTo>
                <a:cubicBezTo>
                  <a:pt x="1739" y="143"/>
                  <a:pt x="1739" y="143"/>
                  <a:pt x="1739" y="143"/>
                </a:cubicBezTo>
                <a:cubicBezTo>
                  <a:pt x="1738" y="143"/>
                  <a:pt x="1738" y="143"/>
                  <a:pt x="1738" y="143"/>
                </a:cubicBezTo>
                <a:cubicBezTo>
                  <a:pt x="1738" y="142"/>
                  <a:pt x="1738" y="142"/>
                  <a:pt x="1738" y="142"/>
                </a:cubicBezTo>
                <a:cubicBezTo>
                  <a:pt x="1740" y="141"/>
                  <a:pt x="1740" y="141"/>
                  <a:pt x="1740" y="141"/>
                </a:cubicBezTo>
                <a:cubicBezTo>
                  <a:pt x="1740" y="140"/>
                  <a:pt x="1740" y="140"/>
                  <a:pt x="1740" y="140"/>
                </a:cubicBezTo>
                <a:cubicBezTo>
                  <a:pt x="1738" y="139"/>
                  <a:pt x="1738" y="139"/>
                  <a:pt x="1738" y="139"/>
                </a:cubicBezTo>
                <a:cubicBezTo>
                  <a:pt x="1738" y="139"/>
                  <a:pt x="1738" y="139"/>
                  <a:pt x="1738" y="139"/>
                </a:cubicBezTo>
                <a:cubicBezTo>
                  <a:pt x="1736" y="139"/>
                  <a:pt x="1736" y="139"/>
                  <a:pt x="1736" y="139"/>
                </a:cubicBezTo>
                <a:cubicBezTo>
                  <a:pt x="1735" y="141"/>
                  <a:pt x="1735" y="141"/>
                  <a:pt x="1735" y="141"/>
                </a:cubicBezTo>
                <a:cubicBezTo>
                  <a:pt x="1734" y="141"/>
                  <a:pt x="1734" y="141"/>
                  <a:pt x="1734" y="141"/>
                </a:cubicBezTo>
                <a:cubicBezTo>
                  <a:pt x="1734" y="139"/>
                  <a:pt x="1734" y="139"/>
                  <a:pt x="1734" y="139"/>
                </a:cubicBezTo>
                <a:cubicBezTo>
                  <a:pt x="1733" y="139"/>
                  <a:pt x="1733" y="139"/>
                  <a:pt x="1733" y="139"/>
                </a:cubicBezTo>
                <a:cubicBezTo>
                  <a:pt x="1733" y="141"/>
                  <a:pt x="1733" y="141"/>
                  <a:pt x="1733" y="141"/>
                </a:cubicBezTo>
                <a:cubicBezTo>
                  <a:pt x="1732" y="141"/>
                  <a:pt x="1732" y="141"/>
                  <a:pt x="1732" y="141"/>
                </a:cubicBezTo>
                <a:cubicBezTo>
                  <a:pt x="1731" y="140"/>
                  <a:pt x="1731" y="140"/>
                  <a:pt x="1731" y="140"/>
                </a:cubicBezTo>
                <a:cubicBezTo>
                  <a:pt x="1733" y="139"/>
                  <a:pt x="1733" y="139"/>
                  <a:pt x="1733" y="139"/>
                </a:cubicBezTo>
                <a:cubicBezTo>
                  <a:pt x="1733" y="137"/>
                  <a:pt x="1733" y="137"/>
                  <a:pt x="1733" y="137"/>
                </a:cubicBezTo>
                <a:cubicBezTo>
                  <a:pt x="1731" y="136"/>
                  <a:pt x="1731" y="136"/>
                  <a:pt x="1731" y="136"/>
                </a:cubicBezTo>
                <a:cubicBezTo>
                  <a:pt x="1729" y="136"/>
                  <a:pt x="1729" y="136"/>
                  <a:pt x="1729" y="136"/>
                </a:cubicBezTo>
                <a:cubicBezTo>
                  <a:pt x="1728" y="137"/>
                  <a:pt x="1728" y="137"/>
                  <a:pt x="1728" y="137"/>
                </a:cubicBezTo>
                <a:cubicBezTo>
                  <a:pt x="1727" y="140"/>
                  <a:pt x="1727" y="140"/>
                  <a:pt x="1727" y="140"/>
                </a:cubicBezTo>
                <a:cubicBezTo>
                  <a:pt x="1726" y="140"/>
                  <a:pt x="1726" y="140"/>
                  <a:pt x="1726" y="140"/>
                </a:cubicBezTo>
                <a:cubicBezTo>
                  <a:pt x="1726" y="141"/>
                  <a:pt x="1726" y="141"/>
                  <a:pt x="1726" y="141"/>
                </a:cubicBezTo>
                <a:cubicBezTo>
                  <a:pt x="1727" y="144"/>
                  <a:pt x="1727" y="144"/>
                  <a:pt x="1727" y="144"/>
                </a:cubicBezTo>
                <a:cubicBezTo>
                  <a:pt x="1727" y="145"/>
                  <a:pt x="1727" y="145"/>
                  <a:pt x="1727" y="145"/>
                </a:cubicBezTo>
                <a:cubicBezTo>
                  <a:pt x="1726" y="146"/>
                  <a:pt x="1726" y="146"/>
                  <a:pt x="1726" y="146"/>
                </a:cubicBezTo>
                <a:cubicBezTo>
                  <a:pt x="1725" y="145"/>
                  <a:pt x="1725" y="145"/>
                  <a:pt x="1725" y="145"/>
                </a:cubicBezTo>
                <a:cubicBezTo>
                  <a:pt x="1724" y="144"/>
                  <a:pt x="1724" y="144"/>
                  <a:pt x="1724" y="144"/>
                </a:cubicBezTo>
                <a:cubicBezTo>
                  <a:pt x="1723" y="145"/>
                  <a:pt x="1723" y="145"/>
                  <a:pt x="1723" y="145"/>
                </a:cubicBezTo>
                <a:cubicBezTo>
                  <a:pt x="1722" y="145"/>
                  <a:pt x="1722" y="145"/>
                  <a:pt x="1722" y="145"/>
                </a:cubicBezTo>
                <a:cubicBezTo>
                  <a:pt x="1719" y="146"/>
                  <a:pt x="1719" y="146"/>
                  <a:pt x="1719" y="146"/>
                </a:cubicBezTo>
                <a:cubicBezTo>
                  <a:pt x="1721" y="143"/>
                  <a:pt x="1721" y="143"/>
                  <a:pt x="1721" y="143"/>
                </a:cubicBezTo>
                <a:cubicBezTo>
                  <a:pt x="1723" y="143"/>
                  <a:pt x="1723" y="143"/>
                  <a:pt x="1723" y="143"/>
                </a:cubicBezTo>
                <a:cubicBezTo>
                  <a:pt x="1724" y="141"/>
                  <a:pt x="1724" y="141"/>
                  <a:pt x="1724" y="141"/>
                </a:cubicBezTo>
                <a:cubicBezTo>
                  <a:pt x="1723" y="140"/>
                  <a:pt x="1723" y="140"/>
                  <a:pt x="1723" y="140"/>
                </a:cubicBezTo>
                <a:cubicBezTo>
                  <a:pt x="1723" y="140"/>
                  <a:pt x="1723" y="140"/>
                  <a:pt x="1723" y="140"/>
                </a:cubicBezTo>
                <a:cubicBezTo>
                  <a:pt x="1721" y="142"/>
                  <a:pt x="1721" y="142"/>
                  <a:pt x="1721" y="142"/>
                </a:cubicBezTo>
                <a:cubicBezTo>
                  <a:pt x="1720" y="141"/>
                  <a:pt x="1720" y="141"/>
                  <a:pt x="1720" y="141"/>
                </a:cubicBezTo>
                <a:cubicBezTo>
                  <a:pt x="1720" y="140"/>
                  <a:pt x="1720" y="140"/>
                  <a:pt x="1720" y="140"/>
                </a:cubicBezTo>
                <a:cubicBezTo>
                  <a:pt x="1721" y="139"/>
                  <a:pt x="1721" y="139"/>
                  <a:pt x="1721" y="139"/>
                </a:cubicBezTo>
                <a:cubicBezTo>
                  <a:pt x="1721" y="138"/>
                  <a:pt x="1721" y="138"/>
                  <a:pt x="1721" y="138"/>
                </a:cubicBezTo>
                <a:cubicBezTo>
                  <a:pt x="1719" y="138"/>
                  <a:pt x="1719" y="138"/>
                  <a:pt x="1719" y="138"/>
                </a:cubicBezTo>
                <a:cubicBezTo>
                  <a:pt x="1719" y="137"/>
                  <a:pt x="1719" y="137"/>
                  <a:pt x="1719" y="137"/>
                </a:cubicBezTo>
                <a:cubicBezTo>
                  <a:pt x="1721" y="137"/>
                  <a:pt x="1721" y="137"/>
                  <a:pt x="1721" y="137"/>
                </a:cubicBezTo>
                <a:cubicBezTo>
                  <a:pt x="1721" y="137"/>
                  <a:pt x="1721" y="137"/>
                  <a:pt x="1721" y="137"/>
                </a:cubicBezTo>
                <a:cubicBezTo>
                  <a:pt x="1723" y="137"/>
                  <a:pt x="1723" y="137"/>
                  <a:pt x="1723" y="137"/>
                </a:cubicBezTo>
                <a:cubicBezTo>
                  <a:pt x="1725" y="134"/>
                  <a:pt x="1725" y="134"/>
                  <a:pt x="1725" y="134"/>
                </a:cubicBezTo>
                <a:cubicBezTo>
                  <a:pt x="1724" y="133"/>
                  <a:pt x="1724" y="133"/>
                  <a:pt x="1724" y="133"/>
                </a:cubicBezTo>
                <a:cubicBezTo>
                  <a:pt x="1722" y="133"/>
                  <a:pt x="1722" y="133"/>
                  <a:pt x="1722" y="133"/>
                </a:cubicBezTo>
                <a:cubicBezTo>
                  <a:pt x="1721" y="133"/>
                  <a:pt x="1721" y="133"/>
                  <a:pt x="1721" y="133"/>
                </a:cubicBezTo>
                <a:cubicBezTo>
                  <a:pt x="1722" y="131"/>
                  <a:pt x="1722" y="131"/>
                  <a:pt x="1722" y="131"/>
                </a:cubicBezTo>
                <a:cubicBezTo>
                  <a:pt x="1721" y="130"/>
                  <a:pt x="1721" y="130"/>
                  <a:pt x="1721" y="130"/>
                </a:cubicBezTo>
                <a:cubicBezTo>
                  <a:pt x="1720" y="131"/>
                  <a:pt x="1720" y="131"/>
                  <a:pt x="1720" y="131"/>
                </a:cubicBezTo>
                <a:cubicBezTo>
                  <a:pt x="1719" y="131"/>
                  <a:pt x="1719" y="131"/>
                  <a:pt x="1719" y="131"/>
                </a:cubicBezTo>
                <a:cubicBezTo>
                  <a:pt x="1718" y="130"/>
                  <a:pt x="1718" y="130"/>
                  <a:pt x="1718" y="130"/>
                </a:cubicBezTo>
                <a:cubicBezTo>
                  <a:pt x="1716" y="131"/>
                  <a:pt x="1716" y="131"/>
                  <a:pt x="1716" y="131"/>
                </a:cubicBezTo>
                <a:cubicBezTo>
                  <a:pt x="1716" y="132"/>
                  <a:pt x="1716" y="132"/>
                  <a:pt x="1716" y="132"/>
                </a:cubicBezTo>
                <a:cubicBezTo>
                  <a:pt x="1717" y="134"/>
                  <a:pt x="1717" y="134"/>
                  <a:pt x="1717" y="134"/>
                </a:cubicBezTo>
                <a:cubicBezTo>
                  <a:pt x="1717" y="135"/>
                  <a:pt x="1717" y="135"/>
                  <a:pt x="1717" y="135"/>
                </a:cubicBezTo>
                <a:cubicBezTo>
                  <a:pt x="1716" y="135"/>
                  <a:pt x="1716" y="135"/>
                  <a:pt x="1716" y="135"/>
                </a:cubicBezTo>
                <a:cubicBezTo>
                  <a:pt x="1714" y="133"/>
                  <a:pt x="1714" y="133"/>
                  <a:pt x="1714" y="133"/>
                </a:cubicBezTo>
                <a:cubicBezTo>
                  <a:pt x="1713" y="134"/>
                  <a:pt x="1713" y="134"/>
                  <a:pt x="1713" y="134"/>
                </a:cubicBezTo>
                <a:cubicBezTo>
                  <a:pt x="1713" y="136"/>
                  <a:pt x="1713" y="136"/>
                  <a:pt x="1713" y="136"/>
                </a:cubicBezTo>
                <a:cubicBezTo>
                  <a:pt x="1713" y="136"/>
                  <a:pt x="1713" y="136"/>
                  <a:pt x="1713" y="136"/>
                </a:cubicBezTo>
                <a:cubicBezTo>
                  <a:pt x="1715" y="136"/>
                  <a:pt x="1715" y="136"/>
                  <a:pt x="1715" y="136"/>
                </a:cubicBezTo>
                <a:cubicBezTo>
                  <a:pt x="1716" y="137"/>
                  <a:pt x="1716" y="137"/>
                  <a:pt x="1716" y="137"/>
                </a:cubicBezTo>
                <a:cubicBezTo>
                  <a:pt x="1715" y="138"/>
                  <a:pt x="1715" y="138"/>
                  <a:pt x="1715" y="138"/>
                </a:cubicBezTo>
                <a:cubicBezTo>
                  <a:pt x="1714" y="138"/>
                  <a:pt x="1714" y="138"/>
                  <a:pt x="1714" y="138"/>
                </a:cubicBezTo>
                <a:cubicBezTo>
                  <a:pt x="1714" y="140"/>
                  <a:pt x="1714" y="140"/>
                  <a:pt x="1714" y="140"/>
                </a:cubicBezTo>
                <a:cubicBezTo>
                  <a:pt x="1713" y="141"/>
                  <a:pt x="1713" y="141"/>
                  <a:pt x="1713" y="141"/>
                </a:cubicBezTo>
                <a:cubicBezTo>
                  <a:pt x="1713" y="142"/>
                  <a:pt x="1713" y="142"/>
                  <a:pt x="1713" y="142"/>
                </a:cubicBezTo>
                <a:cubicBezTo>
                  <a:pt x="1713" y="142"/>
                  <a:pt x="1713" y="142"/>
                  <a:pt x="1713" y="142"/>
                </a:cubicBezTo>
                <a:cubicBezTo>
                  <a:pt x="1712" y="143"/>
                  <a:pt x="1712" y="143"/>
                  <a:pt x="1712" y="143"/>
                </a:cubicBezTo>
                <a:cubicBezTo>
                  <a:pt x="1713" y="145"/>
                  <a:pt x="1713" y="145"/>
                  <a:pt x="1713" y="145"/>
                </a:cubicBezTo>
                <a:cubicBezTo>
                  <a:pt x="1712" y="146"/>
                  <a:pt x="1712" y="146"/>
                  <a:pt x="1712" y="146"/>
                </a:cubicBezTo>
                <a:cubicBezTo>
                  <a:pt x="1711" y="145"/>
                  <a:pt x="1711" y="145"/>
                  <a:pt x="1711" y="145"/>
                </a:cubicBezTo>
                <a:cubicBezTo>
                  <a:pt x="1710" y="146"/>
                  <a:pt x="1710" y="146"/>
                  <a:pt x="1710" y="146"/>
                </a:cubicBezTo>
                <a:cubicBezTo>
                  <a:pt x="1710" y="147"/>
                  <a:pt x="1710" y="147"/>
                  <a:pt x="1710" y="147"/>
                </a:cubicBezTo>
                <a:cubicBezTo>
                  <a:pt x="1708" y="147"/>
                  <a:pt x="1708" y="147"/>
                  <a:pt x="1708" y="147"/>
                </a:cubicBezTo>
                <a:cubicBezTo>
                  <a:pt x="1708" y="146"/>
                  <a:pt x="1708" y="146"/>
                  <a:pt x="1708" y="146"/>
                </a:cubicBezTo>
                <a:cubicBezTo>
                  <a:pt x="1710" y="142"/>
                  <a:pt x="1710" y="142"/>
                  <a:pt x="1710" y="142"/>
                </a:cubicBezTo>
                <a:cubicBezTo>
                  <a:pt x="1708" y="141"/>
                  <a:pt x="1708" y="141"/>
                  <a:pt x="1708" y="141"/>
                </a:cubicBezTo>
                <a:cubicBezTo>
                  <a:pt x="1708" y="141"/>
                  <a:pt x="1708" y="141"/>
                  <a:pt x="1708" y="141"/>
                </a:cubicBezTo>
                <a:cubicBezTo>
                  <a:pt x="1709" y="139"/>
                  <a:pt x="1709" y="139"/>
                  <a:pt x="1709" y="139"/>
                </a:cubicBezTo>
                <a:cubicBezTo>
                  <a:pt x="1709" y="136"/>
                  <a:pt x="1709" y="136"/>
                  <a:pt x="1709" y="136"/>
                </a:cubicBezTo>
                <a:cubicBezTo>
                  <a:pt x="1709" y="135"/>
                  <a:pt x="1709" y="135"/>
                  <a:pt x="1709" y="135"/>
                </a:cubicBezTo>
                <a:cubicBezTo>
                  <a:pt x="1708" y="135"/>
                  <a:pt x="1708" y="135"/>
                  <a:pt x="1708" y="135"/>
                </a:cubicBezTo>
                <a:cubicBezTo>
                  <a:pt x="1705" y="140"/>
                  <a:pt x="1705" y="140"/>
                  <a:pt x="1705" y="140"/>
                </a:cubicBezTo>
                <a:cubicBezTo>
                  <a:pt x="1705" y="142"/>
                  <a:pt x="1705" y="142"/>
                  <a:pt x="1705" y="142"/>
                </a:cubicBezTo>
                <a:cubicBezTo>
                  <a:pt x="1703" y="145"/>
                  <a:pt x="1703" y="145"/>
                  <a:pt x="1703" y="145"/>
                </a:cubicBezTo>
                <a:cubicBezTo>
                  <a:pt x="1702" y="148"/>
                  <a:pt x="1702" y="148"/>
                  <a:pt x="1702" y="148"/>
                </a:cubicBezTo>
                <a:cubicBezTo>
                  <a:pt x="1703" y="149"/>
                  <a:pt x="1703" y="149"/>
                  <a:pt x="1703" y="149"/>
                </a:cubicBezTo>
                <a:cubicBezTo>
                  <a:pt x="1702" y="151"/>
                  <a:pt x="1702" y="151"/>
                  <a:pt x="1702" y="151"/>
                </a:cubicBezTo>
                <a:cubicBezTo>
                  <a:pt x="1700" y="154"/>
                  <a:pt x="1700" y="154"/>
                  <a:pt x="1700" y="154"/>
                </a:cubicBezTo>
                <a:cubicBezTo>
                  <a:pt x="1698" y="154"/>
                  <a:pt x="1698" y="154"/>
                  <a:pt x="1698" y="154"/>
                </a:cubicBezTo>
                <a:cubicBezTo>
                  <a:pt x="1698" y="153"/>
                  <a:pt x="1698" y="153"/>
                  <a:pt x="1698" y="153"/>
                </a:cubicBezTo>
                <a:cubicBezTo>
                  <a:pt x="1698" y="151"/>
                  <a:pt x="1698" y="151"/>
                  <a:pt x="1698" y="151"/>
                </a:cubicBezTo>
                <a:cubicBezTo>
                  <a:pt x="1700" y="149"/>
                  <a:pt x="1700" y="149"/>
                  <a:pt x="1700" y="149"/>
                </a:cubicBezTo>
                <a:cubicBezTo>
                  <a:pt x="1699" y="147"/>
                  <a:pt x="1699" y="147"/>
                  <a:pt x="1699" y="147"/>
                </a:cubicBezTo>
                <a:cubicBezTo>
                  <a:pt x="1700" y="146"/>
                  <a:pt x="1700" y="146"/>
                  <a:pt x="1700" y="146"/>
                </a:cubicBezTo>
                <a:cubicBezTo>
                  <a:pt x="1699" y="144"/>
                  <a:pt x="1699" y="144"/>
                  <a:pt x="1699" y="144"/>
                </a:cubicBezTo>
                <a:cubicBezTo>
                  <a:pt x="1702" y="141"/>
                  <a:pt x="1702" y="141"/>
                  <a:pt x="1702" y="141"/>
                </a:cubicBezTo>
                <a:cubicBezTo>
                  <a:pt x="1703" y="139"/>
                  <a:pt x="1703" y="139"/>
                  <a:pt x="1703" y="139"/>
                </a:cubicBezTo>
                <a:cubicBezTo>
                  <a:pt x="1703" y="138"/>
                  <a:pt x="1703" y="138"/>
                  <a:pt x="1703" y="138"/>
                </a:cubicBezTo>
                <a:cubicBezTo>
                  <a:pt x="1703" y="137"/>
                  <a:pt x="1703" y="137"/>
                  <a:pt x="1703" y="137"/>
                </a:cubicBezTo>
                <a:cubicBezTo>
                  <a:pt x="1701" y="137"/>
                  <a:pt x="1701" y="137"/>
                  <a:pt x="1701" y="137"/>
                </a:cubicBezTo>
                <a:cubicBezTo>
                  <a:pt x="1700" y="135"/>
                  <a:pt x="1700" y="135"/>
                  <a:pt x="1700" y="135"/>
                </a:cubicBezTo>
                <a:cubicBezTo>
                  <a:pt x="1699" y="136"/>
                  <a:pt x="1699" y="136"/>
                  <a:pt x="1699" y="136"/>
                </a:cubicBezTo>
                <a:cubicBezTo>
                  <a:pt x="1699" y="138"/>
                  <a:pt x="1699" y="138"/>
                  <a:pt x="1699" y="138"/>
                </a:cubicBezTo>
                <a:cubicBezTo>
                  <a:pt x="1698" y="139"/>
                  <a:pt x="1698" y="139"/>
                  <a:pt x="1698" y="139"/>
                </a:cubicBezTo>
                <a:cubicBezTo>
                  <a:pt x="1698" y="137"/>
                  <a:pt x="1698" y="137"/>
                  <a:pt x="1698" y="137"/>
                </a:cubicBezTo>
                <a:cubicBezTo>
                  <a:pt x="1697" y="136"/>
                  <a:pt x="1697" y="136"/>
                  <a:pt x="1697" y="136"/>
                </a:cubicBezTo>
                <a:cubicBezTo>
                  <a:pt x="1695" y="135"/>
                  <a:pt x="1695" y="135"/>
                  <a:pt x="1695" y="135"/>
                </a:cubicBezTo>
                <a:cubicBezTo>
                  <a:pt x="1694" y="136"/>
                  <a:pt x="1694" y="136"/>
                  <a:pt x="1694" y="136"/>
                </a:cubicBezTo>
                <a:cubicBezTo>
                  <a:pt x="1694" y="139"/>
                  <a:pt x="1694" y="139"/>
                  <a:pt x="1694" y="139"/>
                </a:cubicBezTo>
                <a:cubicBezTo>
                  <a:pt x="1693" y="140"/>
                  <a:pt x="1693" y="140"/>
                  <a:pt x="1693" y="140"/>
                </a:cubicBezTo>
                <a:cubicBezTo>
                  <a:pt x="1693" y="139"/>
                  <a:pt x="1693" y="139"/>
                  <a:pt x="1693" y="139"/>
                </a:cubicBezTo>
                <a:cubicBezTo>
                  <a:pt x="1691" y="138"/>
                  <a:pt x="1691" y="138"/>
                  <a:pt x="1691" y="138"/>
                </a:cubicBezTo>
                <a:cubicBezTo>
                  <a:pt x="1691" y="139"/>
                  <a:pt x="1691" y="139"/>
                  <a:pt x="1691" y="139"/>
                </a:cubicBezTo>
                <a:cubicBezTo>
                  <a:pt x="1691" y="140"/>
                  <a:pt x="1691" y="140"/>
                  <a:pt x="1691" y="140"/>
                </a:cubicBezTo>
                <a:cubicBezTo>
                  <a:pt x="1693" y="141"/>
                  <a:pt x="1693" y="141"/>
                  <a:pt x="1693" y="141"/>
                </a:cubicBezTo>
                <a:cubicBezTo>
                  <a:pt x="1694" y="143"/>
                  <a:pt x="1694" y="143"/>
                  <a:pt x="1694" y="143"/>
                </a:cubicBezTo>
                <a:cubicBezTo>
                  <a:pt x="1693" y="143"/>
                  <a:pt x="1693" y="143"/>
                  <a:pt x="1693" y="143"/>
                </a:cubicBezTo>
                <a:cubicBezTo>
                  <a:pt x="1692" y="142"/>
                  <a:pt x="1692" y="142"/>
                  <a:pt x="1692" y="142"/>
                </a:cubicBezTo>
                <a:cubicBezTo>
                  <a:pt x="1691" y="144"/>
                  <a:pt x="1691" y="144"/>
                  <a:pt x="1691" y="144"/>
                </a:cubicBezTo>
                <a:cubicBezTo>
                  <a:pt x="1691" y="145"/>
                  <a:pt x="1691" y="145"/>
                  <a:pt x="1691" y="145"/>
                </a:cubicBezTo>
                <a:cubicBezTo>
                  <a:pt x="1691" y="145"/>
                  <a:pt x="1691" y="145"/>
                  <a:pt x="1691" y="145"/>
                </a:cubicBezTo>
                <a:cubicBezTo>
                  <a:pt x="1691" y="146"/>
                  <a:pt x="1691" y="146"/>
                  <a:pt x="1691" y="146"/>
                </a:cubicBezTo>
                <a:cubicBezTo>
                  <a:pt x="1689" y="145"/>
                  <a:pt x="1689" y="145"/>
                  <a:pt x="1689" y="145"/>
                </a:cubicBezTo>
                <a:cubicBezTo>
                  <a:pt x="1688" y="145"/>
                  <a:pt x="1688" y="145"/>
                  <a:pt x="1688" y="145"/>
                </a:cubicBezTo>
                <a:cubicBezTo>
                  <a:pt x="1687" y="147"/>
                  <a:pt x="1687" y="147"/>
                  <a:pt x="1687" y="147"/>
                </a:cubicBezTo>
                <a:cubicBezTo>
                  <a:pt x="1686" y="148"/>
                  <a:pt x="1686" y="148"/>
                  <a:pt x="1686" y="148"/>
                </a:cubicBezTo>
                <a:cubicBezTo>
                  <a:pt x="1686" y="148"/>
                  <a:pt x="1686" y="148"/>
                  <a:pt x="1686" y="148"/>
                </a:cubicBezTo>
                <a:cubicBezTo>
                  <a:pt x="1686" y="149"/>
                  <a:pt x="1686" y="149"/>
                  <a:pt x="1686" y="149"/>
                </a:cubicBezTo>
                <a:cubicBezTo>
                  <a:pt x="1685" y="150"/>
                  <a:pt x="1685" y="150"/>
                  <a:pt x="1685" y="150"/>
                </a:cubicBezTo>
                <a:cubicBezTo>
                  <a:pt x="1684" y="152"/>
                  <a:pt x="1684" y="152"/>
                  <a:pt x="1684" y="152"/>
                </a:cubicBezTo>
                <a:cubicBezTo>
                  <a:pt x="1686" y="153"/>
                  <a:pt x="1686" y="153"/>
                  <a:pt x="1686" y="153"/>
                </a:cubicBezTo>
                <a:cubicBezTo>
                  <a:pt x="1685" y="154"/>
                  <a:pt x="1685" y="154"/>
                  <a:pt x="1685" y="154"/>
                </a:cubicBezTo>
                <a:cubicBezTo>
                  <a:pt x="1686" y="155"/>
                  <a:pt x="1686" y="155"/>
                  <a:pt x="1686" y="155"/>
                </a:cubicBezTo>
                <a:cubicBezTo>
                  <a:pt x="1687" y="156"/>
                  <a:pt x="1687" y="156"/>
                  <a:pt x="1687" y="156"/>
                </a:cubicBezTo>
                <a:cubicBezTo>
                  <a:pt x="1686" y="157"/>
                  <a:pt x="1686" y="157"/>
                  <a:pt x="1686" y="157"/>
                </a:cubicBezTo>
                <a:cubicBezTo>
                  <a:pt x="1683" y="156"/>
                  <a:pt x="1683" y="156"/>
                  <a:pt x="1683" y="156"/>
                </a:cubicBezTo>
                <a:cubicBezTo>
                  <a:pt x="1683" y="154"/>
                  <a:pt x="1683" y="154"/>
                  <a:pt x="1683" y="154"/>
                </a:cubicBezTo>
                <a:cubicBezTo>
                  <a:pt x="1682" y="154"/>
                  <a:pt x="1682" y="154"/>
                  <a:pt x="1682" y="154"/>
                </a:cubicBezTo>
                <a:cubicBezTo>
                  <a:pt x="1683" y="152"/>
                  <a:pt x="1683" y="152"/>
                  <a:pt x="1683" y="152"/>
                </a:cubicBezTo>
                <a:cubicBezTo>
                  <a:pt x="1681" y="151"/>
                  <a:pt x="1681" y="151"/>
                  <a:pt x="1681" y="151"/>
                </a:cubicBezTo>
                <a:cubicBezTo>
                  <a:pt x="1679" y="152"/>
                  <a:pt x="1679" y="152"/>
                  <a:pt x="1679" y="152"/>
                </a:cubicBezTo>
                <a:cubicBezTo>
                  <a:pt x="1677" y="151"/>
                  <a:pt x="1677" y="151"/>
                  <a:pt x="1677" y="151"/>
                </a:cubicBezTo>
                <a:cubicBezTo>
                  <a:pt x="1674" y="149"/>
                  <a:pt x="1674" y="149"/>
                  <a:pt x="1674" y="149"/>
                </a:cubicBezTo>
                <a:cubicBezTo>
                  <a:pt x="1673" y="149"/>
                  <a:pt x="1673" y="149"/>
                  <a:pt x="1673" y="149"/>
                </a:cubicBezTo>
                <a:cubicBezTo>
                  <a:pt x="1672" y="150"/>
                  <a:pt x="1672" y="150"/>
                  <a:pt x="1672" y="150"/>
                </a:cubicBezTo>
                <a:cubicBezTo>
                  <a:pt x="1671" y="149"/>
                  <a:pt x="1671" y="149"/>
                  <a:pt x="1671" y="149"/>
                </a:cubicBezTo>
                <a:cubicBezTo>
                  <a:pt x="1670" y="150"/>
                  <a:pt x="1670" y="150"/>
                  <a:pt x="1670" y="150"/>
                </a:cubicBezTo>
                <a:cubicBezTo>
                  <a:pt x="1668" y="151"/>
                  <a:pt x="1668" y="151"/>
                  <a:pt x="1668" y="151"/>
                </a:cubicBezTo>
                <a:cubicBezTo>
                  <a:pt x="1668" y="152"/>
                  <a:pt x="1668" y="152"/>
                  <a:pt x="1668" y="152"/>
                </a:cubicBezTo>
                <a:cubicBezTo>
                  <a:pt x="1670" y="154"/>
                  <a:pt x="1670" y="154"/>
                  <a:pt x="1670" y="154"/>
                </a:cubicBezTo>
                <a:cubicBezTo>
                  <a:pt x="1672" y="154"/>
                  <a:pt x="1672" y="154"/>
                  <a:pt x="1672" y="154"/>
                </a:cubicBezTo>
                <a:cubicBezTo>
                  <a:pt x="1673" y="155"/>
                  <a:pt x="1673" y="155"/>
                  <a:pt x="1673" y="155"/>
                </a:cubicBezTo>
                <a:cubicBezTo>
                  <a:pt x="1675" y="155"/>
                  <a:pt x="1675" y="155"/>
                  <a:pt x="1675" y="155"/>
                </a:cubicBezTo>
                <a:cubicBezTo>
                  <a:pt x="1674" y="157"/>
                  <a:pt x="1674" y="157"/>
                  <a:pt x="1674" y="157"/>
                </a:cubicBezTo>
                <a:cubicBezTo>
                  <a:pt x="1674" y="159"/>
                  <a:pt x="1674" y="159"/>
                  <a:pt x="1674" y="159"/>
                </a:cubicBezTo>
                <a:cubicBezTo>
                  <a:pt x="1676" y="161"/>
                  <a:pt x="1676" y="161"/>
                  <a:pt x="1676" y="161"/>
                </a:cubicBezTo>
                <a:cubicBezTo>
                  <a:pt x="1675" y="162"/>
                  <a:pt x="1675" y="162"/>
                  <a:pt x="1675" y="162"/>
                </a:cubicBezTo>
                <a:cubicBezTo>
                  <a:pt x="1674" y="161"/>
                  <a:pt x="1674" y="161"/>
                  <a:pt x="1674" y="161"/>
                </a:cubicBezTo>
                <a:cubicBezTo>
                  <a:pt x="1673" y="159"/>
                  <a:pt x="1673" y="159"/>
                  <a:pt x="1673" y="159"/>
                </a:cubicBezTo>
                <a:cubicBezTo>
                  <a:pt x="1671" y="158"/>
                  <a:pt x="1671" y="158"/>
                  <a:pt x="1671" y="158"/>
                </a:cubicBezTo>
                <a:cubicBezTo>
                  <a:pt x="1670" y="157"/>
                  <a:pt x="1670" y="157"/>
                  <a:pt x="1670" y="157"/>
                </a:cubicBezTo>
                <a:cubicBezTo>
                  <a:pt x="1669" y="159"/>
                  <a:pt x="1669" y="159"/>
                  <a:pt x="1669" y="159"/>
                </a:cubicBezTo>
                <a:cubicBezTo>
                  <a:pt x="1668" y="160"/>
                  <a:pt x="1668" y="160"/>
                  <a:pt x="1668" y="160"/>
                </a:cubicBezTo>
                <a:cubicBezTo>
                  <a:pt x="1668" y="158"/>
                  <a:pt x="1668" y="158"/>
                  <a:pt x="1668" y="158"/>
                </a:cubicBezTo>
                <a:cubicBezTo>
                  <a:pt x="1666" y="159"/>
                  <a:pt x="1666" y="159"/>
                  <a:pt x="1666" y="159"/>
                </a:cubicBezTo>
                <a:cubicBezTo>
                  <a:pt x="1666" y="160"/>
                  <a:pt x="1666" y="160"/>
                  <a:pt x="1666" y="160"/>
                </a:cubicBezTo>
                <a:cubicBezTo>
                  <a:pt x="1664" y="162"/>
                  <a:pt x="1664" y="162"/>
                  <a:pt x="1664" y="162"/>
                </a:cubicBezTo>
                <a:cubicBezTo>
                  <a:pt x="1664" y="163"/>
                  <a:pt x="1664" y="163"/>
                  <a:pt x="1664" y="163"/>
                </a:cubicBezTo>
                <a:cubicBezTo>
                  <a:pt x="1666" y="164"/>
                  <a:pt x="1666" y="164"/>
                  <a:pt x="1666" y="164"/>
                </a:cubicBezTo>
                <a:cubicBezTo>
                  <a:pt x="1667" y="166"/>
                  <a:pt x="1667" y="166"/>
                  <a:pt x="1667" y="166"/>
                </a:cubicBezTo>
                <a:cubicBezTo>
                  <a:pt x="1666" y="166"/>
                  <a:pt x="1666" y="166"/>
                  <a:pt x="1666" y="166"/>
                </a:cubicBezTo>
                <a:cubicBezTo>
                  <a:pt x="1665" y="165"/>
                  <a:pt x="1665" y="165"/>
                  <a:pt x="1665" y="165"/>
                </a:cubicBezTo>
                <a:cubicBezTo>
                  <a:pt x="1663" y="167"/>
                  <a:pt x="1663" y="167"/>
                  <a:pt x="1663" y="167"/>
                </a:cubicBezTo>
                <a:cubicBezTo>
                  <a:pt x="1663" y="168"/>
                  <a:pt x="1663" y="168"/>
                  <a:pt x="1663" y="168"/>
                </a:cubicBezTo>
                <a:cubicBezTo>
                  <a:pt x="1661" y="170"/>
                  <a:pt x="1661" y="170"/>
                  <a:pt x="1661" y="170"/>
                </a:cubicBezTo>
                <a:cubicBezTo>
                  <a:pt x="1661" y="169"/>
                  <a:pt x="1661" y="169"/>
                  <a:pt x="1661" y="169"/>
                </a:cubicBezTo>
                <a:cubicBezTo>
                  <a:pt x="1662" y="168"/>
                  <a:pt x="1662" y="168"/>
                  <a:pt x="1662" y="168"/>
                </a:cubicBezTo>
                <a:cubicBezTo>
                  <a:pt x="1662" y="167"/>
                  <a:pt x="1662" y="167"/>
                  <a:pt x="1662" y="167"/>
                </a:cubicBezTo>
                <a:cubicBezTo>
                  <a:pt x="1663" y="164"/>
                  <a:pt x="1663" y="164"/>
                  <a:pt x="1663" y="164"/>
                </a:cubicBezTo>
                <a:cubicBezTo>
                  <a:pt x="1662" y="158"/>
                  <a:pt x="1662" y="158"/>
                  <a:pt x="1662" y="158"/>
                </a:cubicBezTo>
                <a:cubicBezTo>
                  <a:pt x="1661" y="159"/>
                  <a:pt x="1661" y="159"/>
                  <a:pt x="1661" y="159"/>
                </a:cubicBezTo>
                <a:cubicBezTo>
                  <a:pt x="1658" y="163"/>
                  <a:pt x="1658" y="163"/>
                  <a:pt x="1658" y="163"/>
                </a:cubicBezTo>
                <a:cubicBezTo>
                  <a:pt x="1658" y="165"/>
                  <a:pt x="1658" y="165"/>
                  <a:pt x="1658" y="165"/>
                </a:cubicBezTo>
                <a:cubicBezTo>
                  <a:pt x="1659" y="166"/>
                  <a:pt x="1659" y="166"/>
                  <a:pt x="1659" y="166"/>
                </a:cubicBezTo>
                <a:cubicBezTo>
                  <a:pt x="1657" y="168"/>
                  <a:pt x="1657" y="168"/>
                  <a:pt x="1657" y="168"/>
                </a:cubicBezTo>
                <a:cubicBezTo>
                  <a:pt x="1657" y="166"/>
                  <a:pt x="1657" y="166"/>
                  <a:pt x="1657" y="166"/>
                </a:cubicBezTo>
                <a:cubicBezTo>
                  <a:pt x="1658" y="164"/>
                  <a:pt x="1658" y="164"/>
                  <a:pt x="1658" y="164"/>
                </a:cubicBezTo>
                <a:cubicBezTo>
                  <a:pt x="1657" y="161"/>
                  <a:pt x="1657" y="161"/>
                  <a:pt x="1657" y="161"/>
                </a:cubicBezTo>
                <a:cubicBezTo>
                  <a:pt x="1656" y="161"/>
                  <a:pt x="1656" y="161"/>
                  <a:pt x="1656" y="161"/>
                </a:cubicBezTo>
                <a:cubicBezTo>
                  <a:pt x="1654" y="162"/>
                  <a:pt x="1654" y="162"/>
                  <a:pt x="1654" y="162"/>
                </a:cubicBezTo>
                <a:cubicBezTo>
                  <a:pt x="1653" y="165"/>
                  <a:pt x="1653" y="165"/>
                  <a:pt x="1653" y="165"/>
                </a:cubicBezTo>
                <a:cubicBezTo>
                  <a:pt x="1654" y="167"/>
                  <a:pt x="1654" y="167"/>
                  <a:pt x="1654" y="167"/>
                </a:cubicBezTo>
                <a:cubicBezTo>
                  <a:pt x="1654" y="169"/>
                  <a:pt x="1654" y="169"/>
                  <a:pt x="1654" y="169"/>
                </a:cubicBezTo>
                <a:cubicBezTo>
                  <a:pt x="1656" y="171"/>
                  <a:pt x="1656" y="171"/>
                  <a:pt x="1656" y="171"/>
                </a:cubicBezTo>
                <a:cubicBezTo>
                  <a:pt x="1657" y="172"/>
                  <a:pt x="1657" y="172"/>
                  <a:pt x="1657" y="172"/>
                </a:cubicBezTo>
                <a:cubicBezTo>
                  <a:pt x="1656" y="174"/>
                  <a:pt x="1656" y="174"/>
                  <a:pt x="1656" y="174"/>
                </a:cubicBezTo>
                <a:cubicBezTo>
                  <a:pt x="1655" y="171"/>
                  <a:pt x="1655" y="171"/>
                  <a:pt x="1655" y="171"/>
                </a:cubicBezTo>
                <a:cubicBezTo>
                  <a:pt x="1653" y="171"/>
                  <a:pt x="1653" y="171"/>
                  <a:pt x="1653" y="171"/>
                </a:cubicBezTo>
                <a:cubicBezTo>
                  <a:pt x="1652" y="167"/>
                  <a:pt x="1652" y="167"/>
                  <a:pt x="1652" y="167"/>
                </a:cubicBezTo>
                <a:cubicBezTo>
                  <a:pt x="1651" y="167"/>
                  <a:pt x="1651" y="167"/>
                  <a:pt x="1651" y="167"/>
                </a:cubicBezTo>
                <a:cubicBezTo>
                  <a:pt x="1649" y="167"/>
                  <a:pt x="1649" y="167"/>
                  <a:pt x="1649" y="167"/>
                </a:cubicBezTo>
                <a:cubicBezTo>
                  <a:pt x="1648" y="169"/>
                  <a:pt x="1648" y="169"/>
                  <a:pt x="1648" y="169"/>
                </a:cubicBezTo>
                <a:cubicBezTo>
                  <a:pt x="1651" y="171"/>
                  <a:pt x="1651" y="171"/>
                  <a:pt x="1651" y="171"/>
                </a:cubicBezTo>
                <a:cubicBezTo>
                  <a:pt x="1652" y="171"/>
                  <a:pt x="1652" y="171"/>
                  <a:pt x="1652" y="171"/>
                </a:cubicBezTo>
                <a:cubicBezTo>
                  <a:pt x="1653" y="172"/>
                  <a:pt x="1653" y="172"/>
                  <a:pt x="1653" y="172"/>
                </a:cubicBezTo>
                <a:cubicBezTo>
                  <a:pt x="1651" y="171"/>
                  <a:pt x="1651" y="171"/>
                  <a:pt x="1651" y="171"/>
                </a:cubicBezTo>
                <a:cubicBezTo>
                  <a:pt x="1649" y="172"/>
                  <a:pt x="1649" y="172"/>
                  <a:pt x="1649" y="172"/>
                </a:cubicBezTo>
                <a:cubicBezTo>
                  <a:pt x="1650" y="174"/>
                  <a:pt x="1650" y="174"/>
                  <a:pt x="1650" y="174"/>
                </a:cubicBezTo>
                <a:cubicBezTo>
                  <a:pt x="1648" y="173"/>
                  <a:pt x="1648" y="173"/>
                  <a:pt x="1648" y="173"/>
                </a:cubicBezTo>
                <a:cubicBezTo>
                  <a:pt x="1648" y="170"/>
                  <a:pt x="1648" y="170"/>
                  <a:pt x="1648" y="170"/>
                </a:cubicBezTo>
                <a:cubicBezTo>
                  <a:pt x="1647" y="170"/>
                  <a:pt x="1647" y="170"/>
                  <a:pt x="1647" y="170"/>
                </a:cubicBezTo>
                <a:cubicBezTo>
                  <a:pt x="1647" y="168"/>
                  <a:pt x="1647" y="168"/>
                  <a:pt x="1647" y="168"/>
                </a:cubicBezTo>
                <a:cubicBezTo>
                  <a:pt x="1646" y="169"/>
                  <a:pt x="1646" y="169"/>
                  <a:pt x="1646" y="169"/>
                </a:cubicBezTo>
                <a:cubicBezTo>
                  <a:pt x="1645" y="172"/>
                  <a:pt x="1645" y="172"/>
                  <a:pt x="1645" y="172"/>
                </a:cubicBezTo>
                <a:cubicBezTo>
                  <a:pt x="1646" y="173"/>
                  <a:pt x="1646" y="173"/>
                  <a:pt x="1646" y="173"/>
                </a:cubicBezTo>
                <a:cubicBezTo>
                  <a:pt x="1646" y="175"/>
                  <a:pt x="1646" y="175"/>
                  <a:pt x="1646" y="175"/>
                </a:cubicBezTo>
                <a:cubicBezTo>
                  <a:pt x="1644" y="174"/>
                  <a:pt x="1644" y="174"/>
                  <a:pt x="1644" y="174"/>
                </a:cubicBezTo>
                <a:cubicBezTo>
                  <a:pt x="1643" y="175"/>
                  <a:pt x="1643" y="175"/>
                  <a:pt x="1643" y="175"/>
                </a:cubicBezTo>
                <a:cubicBezTo>
                  <a:pt x="1641" y="177"/>
                  <a:pt x="1641" y="177"/>
                  <a:pt x="1641" y="177"/>
                </a:cubicBezTo>
                <a:cubicBezTo>
                  <a:pt x="1641" y="177"/>
                  <a:pt x="1641" y="177"/>
                  <a:pt x="1641" y="177"/>
                </a:cubicBezTo>
                <a:cubicBezTo>
                  <a:pt x="1643" y="177"/>
                  <a:pt x="1643" y="177"/>
                  <a:pt x="1643" y="177"/>
                </a:cubicBezTo>
                <a:cubicBezTo>
                  <a:pt x="1644" y="178"/>
                  <a:pt x="1644" y="178"/>
                  <a:pt x="1644" y="178"/>
                </a:cubicBezTo>
                <a:cubicBezTo>
                  <a:pt x="1642" y="179"/>
                  <a:pt x="1642" y="179"/>
                  <a:pt x="1642" y="179"/>
                </a:cubicBezTo>
                <a:cubicBezTo>
                  <a:pt x="1641" y="179"/>
                  <a:pt x="1641" y="179"/>
                  <a:pt x="1641" y="179"/>
                </a:cubicBezTo>
                <a:cubicBezTo>
                  <a:pt x="1642" y="180"/>
                  <a:pt x="1642" y="180"/>
                  <a:pt x="1642" y="180"/>
                </a:cubicBezTo>
                <a:cubicBezTo>
                  <a:pt x="1642" y="181"/>
                  <a:pt x="1642" y="181"/>
                  <a:pt x="1642" y="181"/>
                </a:cubicBezTo>
                <a:cubicBezTo>
                  <a:pt x="1640" y="181"/>
                  <a:pt x="1640" y="181"/>
                  <a:pt x="1640" y="181"/>
                </a:cubicBezTo>
                <a:cubicBezTo>
                  <a:pt x="1640" y="182"/>
                  <a:pt x="1640" y="182"/>
                  <a:pt x="1640" y="182"/>
                </a:cubicBezTo>
                <a:cubicBezTo>
                  <a:pt x="1641" y="183"/>
                  <a:pt x="1641" y="183"/>
                  <a:pt x="1641" y="183"/>
                </a:cubicBezTo>
                <a:cubicBezTo>
                  <a:pt x="1639" y="183"/>
                  <a:pt x="1639" y="183"/>
                  <a:pt x="1639" y="183"/>
                </a:cubicBezTo>
                <a:cubicBezTo>
                  <a:pt x="1639" y="182"/>
                  <a:pt x="1639" y="182"/>
                  <a:pt x="1639" y="182"/>
                </a:cubicBezTo>
                <a:cubicBezTo>
                  <a:pt x="1637" y="182"/>
                  <a:pt x="1637" y="182"/>
                  <a:pt x="1637" y="182"/>
                </a:cubicBezTo>
                <a:cubicBezTo>
                  <a:pt x="1636" y="184"/>
                  <a:pt x="1636" y="184"/>
                  <a:pt x="1636" y="184"/>
                </a:cubicBezTo>
                <a:cubicBezTo>
                  <a:pt x="1636" y="185"/>
                  <a:pt x="1636" y="185"/>
                  <a:pt x="1636" y="185"/>
                </a:cubicBezTo>
                <a:cubicBezTo>
                  <a:pt x="1636" y="186"/>
                  <a:pt x="1636" y="186"/>
                  <a:pt x="1636" y="186"/>
                </a:cubicBezTo>
                <a:cubicBezTo>
                  <a:pt x="1634" y="186"/>
                  <a:pt x="1634" y="186"/>
                  <a:pt x="1634" y="186"/>
                </a:cubicBezTo>
                <a:cubicBezTo>
                  <a:pt x="1633" y="188"/>
                  <a:pt x="1633" y="188"/>
                  <a:pt x="1633" y="188"/>
                </a:cubicBezTo>
                <a:cubicBezTo>
                  <a:pt x="1634" y="188"/>
                  <a:pt x="1634" y="188"/>
                  <a:pt x="1634" y="188"/>
                </a:cubicBezTo>
                <a:cubicBezTo>
                  <a:pt x="1639" y="187"/>
                  <a:pt x="1639" y="187"/>
                  <a:pt x="1639" y="187"/>
                </a:cubicBezTo>
                <a:cubicBezTo>
                  <a:pt x="1640" y="187"/>
                  <a:pt x="1640" y="187"/>
                  <a:pt x="1640" y="187"/>
                </a:cubicBezTo>
                <a:cubicBezTo>
                  <a:pt x="1642" y="187"/>
                  <a:pt x="1642" y="187"/>
                  <a:pt x="1642" y="187"/>
                </a:cubicBezTo>
                <a:cubicBezTo>
                  <a:pt x="1643" y="186"/>
                  <a:pt x="1643" y="186"/>
                  <a:pt x="1643" y="186"/>
                </a:cubicBezTo>
                <a:cubicBezTo>
                  <a:pt x="1643" y="188"/>
                  <a:pt x="1643" y="188"/>
                  <a:pt x="1643" y="188"/>
                </a:cubicBezTo>
                <a:cubicBezTo>
                  <a:pt x="1642" y="189"/>
                  <a:pt x="1642" y="189"/>
                  <a:pt x="1642" y="189"/>
                </a:cubicBezTo>
                <a:cubicBezTo>
                  <a:pt x="1641" y="192"/>
                  <a:pt x="1641" y="192"/>
                  <a:pt x="1641" y="192"/>
                </a:cubicBezTo>
                <a:cubicBezTo>
                  <a:pt x="1641" y="193"/>
                  <a:pt x="1641" y="193"/>
                  <a:pt x="1641" y="193"/>
                </a:cubicBezTo>
                <a:cubicBezTo>
                  <a:pt x="1640" y="192"/>
                  <a:pt x="1640" y="192"/>
                  <a:pt x="1640" y="192"/>
                </a:cubicBezTo>
                <a:cubicBezTo>
                  <a:pt x="1640" y="190"/>
                  <a:pt x="1640" y="190"/>
                  <a:pt x="1640" y="190"/>
                </a:cubicBezTo>
                <a:cubicBezTo>
                  <a:pt x="1638" y="191"/>
                  <a:pt x="1638" y="191"/>
                  <a:pt x="1638" y="191"/>
                </a:cubicBezTo>
                <a:cubicBezTo>
                  <a:pt x="1637" y="190"/>
                  <a:pt x="1637" y="190"/>
                  <a:pt x="1637" y="190"/>
                </a:cubicBezTo>
                <a:cubicBezTo>
                  <a:pt x="1635" y="190"/>
                  <a:pt x="1635" y="190"/>
                  <a:pt x="1635" y="190"/>
                </a:cubicBezTo>
                <a:cubicBezTo>
                  <a:pt x="1636" y="190"/>
                  <a:pt x="1636" y="190"/>
                  <a:pt x="1636" y="190"/>
                </a:cubicBezTo>
                <a:cubicBezTo>
                  <a:pt x="1635" y="192"/>
                  <a:pt x="1635" y="192"/>
                  <a:pt x="1635" y="192"/>
                </a:cubicBezTo>
                <a:cubicBezTo>
                  <a:pt x="1634" y="191"/>
                  <a:pt x="1634" y="191"/>
                  <a:pt x="1634" y="191"/>
                </a:cubicBezTo>
                <a:cubicBezTo>
                  <a:pt x="1633" y="191"/>
                  <a:pt x="1633" y="191"/>
                  <a:pt x="1633" y="191"/>
                </a:cubicBezTo>
                <a:cubicBezTo>
                  <a:pt x="1634" y="192"/>
                  <a:pt x="1634" y="192"/>
                  <a:pt x="1634" y="192"/>
                </a:cubicBezTo>
                <a:cubicBezTo>
                  <a:pt x="1635" y="194"/>
                  <a:pt x="1635" y="194"/>
                  <a:pt x="1635" y="194"/>
                </a:cubicBezTo>
                <a:cubicBezTo>
                  <a:pt x="1634" y="194"/>
                  <a:pt x="1634" y="194"/>
                  <a:pt x="1634" y="194"/>
                </a:cubicBezTo>
                <a:cubicBezTo>
                  <a:pt x="1633" y="195"/>
                  <a:pt x="1633" y="195"/>
                  <a:pt x="1633" y="195"/>
                </a:cubicBezTo>
                <a:cubicBezTo>
                  <a:pt x="1634" y="196"/>
                  <a:pt x="1634" y="196"/>
                  <a:pt x="1634" y="196"/>
                </a:cubicBezTo>
                <a:cubicBezTo>
                  <a:pt x="1633" y="197"/>
                  <a:pt x="1633" y="197"/>
                  <a:pt x="1633" y="197"/>
                </a:cubicBezTo>
                <a:cubicBezTo>
                  <a:pt x="1632" y="196"/>
                  <a:pt x="1632" y="196"/>
                  <a:pt x="1632" y="196"/>
                </a:cubicBezTo>
                <a:cubicBezTo>
                  <a:pt x="1632" y="194"/>
                  <a:pt x="1632" y="194"/>
                  <a:pt x="1632" y="194"/>
                </a:cubicBezTo>
                <a:cubicBezTo>
                  <a:pt x="1631" y="192"/>
                  <a:pt x="1631" y="192"/>
                  <a:pt x="1631" y="192"/>
                </a:cubicBezTo>
                <a:cubicBezTo>
                  <a:pt x="1630" y="194"/>
                  <a:pt x="1630" y="194"/>
                  <a:pt x="1630" y="194"/>
                </a:cubicBezTo>
                <a:cubicBezTo>
                  <a:pt x="1628" y="194"/>
                  <a:pt x="1628" y="194"/>
                  <a:pt x="1628" y="194"/>
                </a:cubicBezTo>
                <a:cubicBezTo>
                  <a:pt x="1628" y="193"/>
                  <a:pt x="1628" y="193"/>
                  <a:pt x="1628" y="193"/>
                </a:cubicBezTo>
                <a:cubicBezTo>
                  <a:pt x="1628" y="192"/>
                  <a:pt x="1628" y="192"/>
                  <a:pt x="1628" y="192"/>
                </a:cubicBezTo>
                <a:cubicBezTo>
                  <a:pt x="1627" y="192"/>
                  <a:pt x="1627" y="192"/>
                  <a:pt x="1627" y="192"/>
                </a:cubicBezTo>
                <a:cubicBezTo>
                  <a:pt x="1625" y="194"/>
                  <a:pt x="1625" y="194"/>
                  <a:pt x="1625" y="194"/>
                </a:cubicBezTo>
                <a:cubicBezTo>
                  <a:pt x="1627" y="195"/>
                  <a:pt x="1627" y="195"/>
                  <a:pt x="1627" y="195"/>
                </a:cubicBezTo>
                <a:cubicBezTo>
                  <a:pt x="1629" y="195"/>
                  <a:pt x="1629" y="195"/>
                  <a:pt x="1629" y="195"/>
                </a:cubicBezTo>
                <a:cubicBezTo>
                  <a:pt x="1631" y="196"/>
                  <a:pt x="1631" y="196"/>
                  <a:pt x="1631" y="196"/>
                </a:cubicBezTo>
                <a:cubicBezTo>
                  <a:pt x="1630" y="198"/>
                  <a:pt x="1630" y="198"/>
                  <a:pt x="1630" y="198"/>
                </a:cubicBezTo>
                <a:cubicBezTo>
                  <a:pt x="1626" y="198"/>
                  <a:pt x="1626" y="198"/>
                  <a:pt x="1626" y="198"/>
                </a:cubicBezTo>
                <a:cubicBezTo>
                  <a:pt x="1625" y="197"/>
                  <a:pt x="1625" y="197"/>
                  <a:pt x="1625" y="197"/>
                </a:cubicBezTo>
                <a:cubicBezTo>
                  <a:pt x="1624" y="198"/>
                  <a:pt x="1624" y="198"/>
                  <a:pt x="1624" y="198"/>
                </a:cubicBezTo>
                <a:cubicBezTo>
                  <a:pt x="1623" y="199"/>
                  <a:pt x="1623" y="199"/>
                  <a:pt x="1623" y="199"/>
                </a:cubicBezTo>
                <a:cubicBezTo>
                  <a:pt x="1624" y="201"/>
                  <a:pt x="1624" y="201"/>
                  <a:pt x="1624" y="201"/>
                </a:cubicBezTo>
                <a:cubicBezTo>
                  <a:pt x="1623" y="202"/>
                  <a:pt x="1623" y="202"/>
                  <a:pt x="1623" y="202"/>
                </a:cubicBezTo>
                <a:cubicBezTo>
                  <a:pt x="1624" y="202"/>
                  <a:pt x="1624" y="202"/>
                  <a:pt x="1624" y="202"/>
                </a:cubicBezTo>
                <a:cubicBezTo>
                  <a:pt x="1626" y="200"/>
                  <a:pt x="1626" y="200"/>
                  <a:pt x="1626" y="200"/>
                </a:cubicBezTo>
                <a:cubicBezTo>
                  <a:pt x="1628" y="200"/>
                  <a:pt x="1628" y="200"/>
                  <a:pt x="1628" y="200"/>
                </a:cubicBezTo>
                <a:cubicBezTo>
                  <a:pt x="1629" y="201"/>
                  <a:pt x="1629" y="201"/>
                  <a:pt x="1629" y="201"/>
                </a:cubicBezTo>
                <a:cubicBezTo>
                  <a:pt x="1626" y="201"/>
                  <a:pt x="1626" y="201"/>
                  <a:pt x="1626" y="201"/>
                </a:cubicBezTo>
                <a:cubicBezTo>
                  <a:pt x="1626" y="203"/>
                  <a:pt x="1626" y="203"/>
                  <a:pt x="1626" y="203"/>
                </a:cubicBezTo>
                <a:cubicBezTo>
                  <a:pt x="1627" y="205"/>
                  <a:pt x="1627" y="205"/>
                  <a:pt x="1627" y="205"/>
                </a:cubicBezTo>
                <a:cubicBezTo>
                  <a:pt x="1629" y="206"/>
                  <a:pt x="1629" y="206"/>
                  <a:pt x="1629" y="206"/>
                </a:cubicBezTo>
                <a:cubicBezTo>
                  <a:pt x="1629" y="208"/>
                  <a:pt x="1629" y="208"/>
                  <a:pt x="1629" y="208"/>
                </a:cubicBezTo>
                <a:cubicBezTo>
                  <a:pt x="1627" y="207"/>
                  <a:pt x="1627" y="207"/>
                  <a:pt x="1627" y="207"/>
                </a:cubicBezTo>
                <a:cubicBezTo>
                  <a:pt x="1626" y="207"/>
                  <a:pt x="1626" y="207"/>
                  <a:pt x="1626" y="207"/>
                </a:cubicBezTo>
                <a:cubicBezTo>
                  <a:pt x="1625" y="205"/>
                  <a:pt x="1625" y="205"/>
                  <a:pt x="1625" y="205"/>
                </a:cubicBezTo>
                <a:cubicBezTo>
                  <a:pt x="1624" y="205"/>
                  <a:pt x="1624" y="205"/>
                  <a:pt x="1624" y="205"/>
                </a:cubicBezTo>
                <a:cubicBezTo>
                  <a:pt x="1622" y="206"/>
                  <a:pt x="1622" y="206"/>
                  <a:pt x="1622" y="206"/>
                </a:cubicBezTo>
                <a:cubicBezTo>
                  <a:pt x="1624" y="207"/>
                  <a:pt x="1624" y="207"/>
                  <a:pt x="1624" y="207"/>
                </a:cubicBezTo>
                <a:cubicBezTo>
                  <a:pt x="1622" y="207"/>
                  <a:pt x="1622" y="207"/>
                  <a:pt x="1622" y="207"/>
                </a:cubicBezTo>
                <a:cubicBezTo>
                  <a:pt x="1620" y="209"/>
                  <a:pt x="1620" y="209"/>
                  <a:pt x="1620" y="209"/>
                </a:cubicBezTo>
                <a:cubicBezTo>
                  <a:pt x="1620" y="210"/>
                  <a:pt x="1620" y="210"/>
                  <a:pt x="1620" y="210"/>
                </a:cubicBezTo>
                <a:cubicBezTo>
                  <a:pt x="1622" y="211"/>
                  <a:pt x="1622" y="211"/>
                  <a:pt x="1622" y="211"/>
                </a:cubicBezTo>
                <a:cubicBezTo>
                  <a:pt x="1624" y="210"/>
                  <a:pt x="1624" y="210"/>
                  <a:pt x="1624" y="210"/>
                </a:cubicBezTo>
                <a:cubicBezTo>
                  <a:pt x="1625" y="211"/>
                  <a:pt x="1625" y="211"/>
                  <a:pt x="1625" y="211"/>
                </a:cubicBezTo>
                <a:cubicBezTo>
                  <a:pt x="1627" y="210"/>
                  <a:pt x="1627" y="210"/>
                  <a:pt x="1627" y="210"/>
                </a:cubicBezTo>
                <a:cubicBezTo>
                  <a:pt x="1627" y="212"/>
                  <a:pt x="1627" y="212"/>
                  <a:pt x="1627" y="212"/>
                </a:cubicBezTo>
                <a:cubicBezTo>
                  <a:pt x="1628" y="213"/>
                  <a:pt x="1628" y="213"/>
                  <a:pt x="1628" y="213"/>
                </a:cubicBezTo>
                <a:cubicBezTo>
                  <a:pt x="1628" y="214"/>
                  <a:pt x="1628" y="214"/>
                  <a:pt x="1628" y="214"/>
                </a:cubicBezTo>
                <a:cubicBezTo>
                  <a:pt x="1626" y="212"/>
                  <a:pt x="1626" y="212"/>
                  <a:pt x="1626" y="212"/>
                </a:cubicBezTo>
                <a:cubicBezTo>
                  <a:pt x="1624" y="212"/>
                  <a:pt x="1624" y="212"/>
                  <a:pt x="1624" y="212"/>
                </a:cubicBezTo>
                <a:cubicBezTo>
                  <a:pt x="1623" y="213"/>
                  <a:pt x="1623" y="213"/>
                  <a:pt x="1623" y="213"/>
                </a:cubicBezTo>
                <a:cubicBezTo>
                  <a:pt x="1620" y="213"/>
                  <a:pt x="1620" y="213"/>
                  <a:pt x="1620" y="213"/>
                </a:cubicBezTo>
                <a:cubicBezTo>
                  <a:pt x="1620" y="215"/>
                  <a:pt x="1620" y="215"/>
                  <a:pt x="1620" y="215"/>
                </a:cubicBezTo>
                <a:cubicBezTo>
                  <a:pt x="1618" y="215"/>
                  <a:pt x="1618" y="215"/>
                  <a:pt x="1618" y="215"/>
                </a:cubicBezTo>
                <a:cubicBezTo>
                  <a:pt x="1617" y="215"/>
                  <a:pt x="1617" y="215"/>
                  <a:pt x="1617" y="215"/>
                </a:cubicBezTo>
                <a:cubicBezTo>
                  <a:pt x="1615" y="216"/>
                  <a:pt x="1615" y="216"/>
                  <a:pt x="1615" y="216"/>
                </a:cubicBezTo>
                <a:cubicBezTo>
                  <a:pt x="1614" y="216"/>
                  <a:pt x="1614" y="216"/>
                  <a:pt x="1614" y="216"/>
                </a:cubicBezTo>
                <a:cubicBezTo>
                  <a:pt x="1613" y="217"/>
                  <a:pt x="1613" y="217"/>
                  <a:pt x="1613" y="217"/>
                </a:cubicBezTo>
                <a:cubicBezTo>
                  <a:pt x="1615" y="218"/>
                  <a:pt x="1615" y="218"/>
                  <a:pt x="1615" y="218"/>
                </a:cubicBezTo>
                <a:cubicBezTo>
                  <a:pt x="1616" y="219"/>
                  <a:pt x="1616" y="219"/>
                  <a:pt x="1616" y="219"/>
                </a:cubicBezTo>
                <a:cubicBezTo>
                  <a:pt x="1615" y="220"/>
                  <a:pt x="1615" y="220"/>
                  <a:pt x="1615" y="220"/>
                </a:cubicBezTo>
                <a:cubicBezTo>
                  <a:pt x="1614" y="219"/>
                  <a:pt x="1614" y="219"/>
                  <a:pt x="1614" y="219"/>
                </a:cubicBezTo>
                <a:cubicBezTo>
                  <a:pt x="1613" y="220"/>
                  <a:pt x="1613" y="220"/>
                  <a:pt x="1613" y="220"/>
                </a:cubicBezTo>
                <a:cubicBezTo>
                  <a:pt x="1615" y="221"/>
                  <a:pt x="1615" y="221"/>
                  <a:pt x="1615" y="221"/>
                </a:cubicBezTo>
                <a:cubicBezTo>
                  <a:pt x="1614" y="222"/>
                  <a:pt x="1614" y="222"/>
                  <a:pt x="1614" y="222"/>
                </a:cubicBezTo>
                <a:cubicBezTo>
                  <a:pt x="1612" y="221"/>
                  <a:pt x="1612" y="221"/>
                  <a:pt x="1612" y="221"/>
                </a:cubicBezTo>
                <a:cubicBezTo>
                  <a:pt x="1612" y="221"/>
                  <a:pt x="1612" y="221"/>
                  <a:pt x="1612" y="221"/>
                </a:cubicBezTo>
                <a:cubicBezTo>
                  <a:pt x="1612" y="222"/>
                  <a:pt x="1612" y="222"/>
                  <a:pt x="1612" y="222"/>
                </a:cubicBezTo>
                <a:cubicBezTo>
                  <a:pt x="1613" y="223"/>
                  <a:pt x="1613" y="223"/>
                  <a:pt x="1613" y="223"/>
                </a:cubicBezTo>
                <a:cubicBezTo>
                  <a:pt x="1612" y="223"/>
                  <a:pt x="1612" y="223"/>
                  <a:pt x="1612" y="223"/>
                </a:cubicBezTo>
                <a:cubicBezTo>
                  <a:pt x="1612" y="224"/>
                  <a:pt x="1612" y="224"/>
                  <a:pt x="1612" y="224"/>
                </a:cubicBezTo>
                <a:cubicBezTo>
                  <a:pt x="1613" y="224"/>
                  <a:pt x="1613" y="224"/>
                  <a:pt x="1613" y="224"/>
                </a:cubicBezTo>
                <a:cubicBezTo>
                  <a:pt x="1612" y="225"/>
                  <a:pt x="1612" y="225"/>
                  <a:pt x="1612" y="225"/>
                </a:cubicBezTo>
                <a:cubicBezTo>
                  <a:pt x="1611" y="225"/>
                  <a:pt x="1611" y="225"/>
                  <a:pt x="1611" y="225"/>
                </a:cubicBezTo>
                <a:cubicBezTo>
                  <a:pt x="1610" y="225"/>
                  <a:pt x="1610" y="225"/>
                  <a:pt x="1610" y="225"/>
                </a:cubicBezTo>
                <a:cubicBezTo>
                  <a:pt x="1610" y="226"/>
                  <a:pt x="1610" y="226"/>
                  <a:pt x="1610" y="226"/>
                </a:cubicBezTo>
                <a:cubicBezTo>
                  <a:pt x="1610" y="227"/>
                  <a:pt x="1610" y="227"/>
                  <a:pt x="1610" y="227"/>
                </a:cubicBezTo>
                <a:cubicBezTo>
                  <a:pt x="1611" y="227"/>
                  <a:pt x="1611" y="227"/>
                  <a:pt x="1611" y="227"/>
                </a:cubicBezTo>
                <a:cubicBezTo>
                  <a:pt x="1613" y="228"/>
                  <a:pt x="1613" y="228"/>
                  <a:pt x="1613" y="228"/>
                </a:cubicBezTo>
                <a:cubicBezTo>
                  <a:pt x="1614" y="229"/>
                  <a:pt x="1614" y="229"/>
                  <a:pt x="1614" y="229"/>
                </a:cubicBezTo>
                <a:cubicBezTo>
                  <a:pt x="1615" y="230"/>
                  <a:pt x="1615" y="230"/>
                  <a:pt x="1615" y="230"/>
                </a:cubicBezTo>
                <a:cubicBezTo>
                  <a:pt x="1616" y="229"/>
                  <a:pt x="1616" y="229"/>
                  <a:pt x="1616" y="229"/>
                </a:cubicBezTo>
                <a:cubicBezTo>
                  <a:pt x="1615" y="230"/>
                  <a:pt x="1615" y="230"/>
                  <a:pt x="1615" y="230"/>
                </a:cubicBezTo>
                <a:cubicBezTo>
                  <a:pt x="1615" y="231"/>
                  <a:pt x="1615" y="231"/>
                  <a:pt x="1615" y="231"/>
                </a:cubicBezTo>
                <a:cubicBezTo>
                  <a:pt x="1613" y="231"/>
                  <a:pt x="1613" y="231"/>
                  <a:pt x="1613" y="231"/>
                </a:cubicBezTo>
                <a:cubicBezTo>
                  <a:pt x="1613" y="230"/>
                  <a:pt x="1613" y="230"/>
                  <a:pt x="1613" y="230"/>
                </a:cubicBezTo>
                <a:cubicBezTo>
                  <a:pt x="1610" y="230"/>
                  <a:pt x="1610" y="230"/>
                  <a:pt x="1610" y="230"/>
                </a:cubicBezTo>
                <a:cubicBezTo>
                  <a:pt x="1608" y="232"/>
                  <a:pt x="1608" y="232"/>
                  <a:pt x="1608" y="232"/>
                </a:cubicBezTo>
                <a:cubicBezTo>
                  <a:pt x="1609" y="233"/>
                  <a:pt x="1609" y="233"/>
                  <a:pt x="1609" y="233"/>
                </a:cubicBezTo>
                <a:cubicBezTo>
                  <a:pt x="1611" y="233"/>
                  <a:pt x="1611" y="233"/>
                  <a:pt x="1611" y="233"/>
                </a:cubicBezTo>
                <a:cubicBezTo>
                  <a:pt x="1611" y="234"/>
                  <a:pt x="1611" y="234"/>
                  <a:pt x="1611" y="234"/>
                </a:cubicBezTo>
                <a:cubicBezTo>
                  <a:pt x="1612" y="235"/>
                  <a:pt x="1612" y="235"/>
                  <a:pt x="1612" y="235"/>
                </a:cubicBezTo>
                <a:cubicBezTo>
                  <a:pt x="1612" y="237"/>
                  <a:pt x="1612" y="237"/>
                  <a:pt x="1612" y="237"/>
                </a:cubicBezTo>
                <a:cubicBezTo>
                  <a:pt x="1611" y="235"/>
                  <a:pt x="1611" y="235"/>
                  <a:pt x="1611" y="235"/>
                </a:cubicBezTo>
                <a:cubicBezTo>
                  <a:pt x="1610" y="235"/>
                  <a:pt x="1610" y="235"/>
                  <a:pt x="1610" y="235"/>
                </a:cubicBezTo>
                <a:cubicBezTo>
                  <a:pt x="1609" y="237"/>
                  <a:pt x="1609" y="237"/>
                  <a:pt x="1609" y="237"/>
                </a:cubicBezTo>
                <a:cubicBezTo>
                  <a:pt x="1609" y="238"/>
                  <a:pt x="1609" y="238"/>
                  <a:pt x="1609" y="238"/>
                </a:cubicBezTo>
                <a:cubicBezTo>
                  <a:pt x="1608" y="238"/>
                  <a:pt x="1608" y="238"/>
                  <a:pt x="1608" y="238"/>
                </a:cubicBezTo>
                <a:cubicBezTo>
                  <a:pt x="1609" y="239"/>
                  <a:pt x="1609" y="239"/>
                  <a:pt x="1609" y="239"/>
                </a:cubicBezTo>
                <a:cubicBezTo>
                  <a:pt x="1609" y="241"/>
                  <a:pt x="1609" y="241"/>
                  <a:pt x="1609" y="241"/>
                </a:cubicBezTo>
                <a:cubicBezTo>
                  <a:pt x="1609" y="241"/>
                  <a:pt x="1609" y="241"/>
                  <a:pt x="1609" y="241"/>
                </a:cubicBezTo>
                <a:cubicBezTo>
                  <a:pt x="1608" y="240"/>
                  <a:pt x="1608" y="240"/>
                  <a:pt x="1608" y="240"/>
                </a:cubicBezTo>
                <a:cubicBezTo>
                  <a:pt x="1607" y="240"/>
                  <a:pt x="1607" y="240"/>
                  <a:pt x="1607" y="240"/>
                </a:cubicBezTo>
                <a:cubicBezTo>
                  <a:pt x="1607" y="242"/>
                  <a:pt x="1607" y="242"/>
                  <a:pt x="1607" y="242"/>
                </a:cubicBezTo>
                <a:cubicBezTo>
                  <a:pt x="1609" y="242"/>
                  <a:pt x="1609" y="242"/>
                  <a:pt x="1609" y="242"/>
                </a:cubicBezTo>
                <a:cubicBezTo>
                  <a:pt x="1609" y="243"/>
                  <a:pt x="1609" y="243"/>
                  <a:pt x="1609" y="243"/>
                </a:cubicBezTo>
                <a:cubicBezTo>
                  <a:pt x="1609" y="244"/>
                  <a:pt x="1609" y="244"/>
                  <a:pt x="1609" y="244"/>
                </a:cubicBezTo>
                <a:cubicBezTo>
                  <a:pt x="1607" y="243"/>
                  <a:pt x="1607" y="243"/>
                  <a:pt x="1607" y="243"/>
                </a:cubicBezTo>
                <a:cubicBezTo>
                  <a:pt x="1606" y="243"/>
                  <a:pt x="1606" y="243"/>
                  <a:pt x="1606" y="243"/>
                </a:cubicBezTo>
                <a:cubicBezTo>
                  <a:pt x="1606" y="245"/>
                  <a:pt x="1606" y="245"/>
                  <a:pt x="1606" y="245"/>
                </a:cubicBezTo>
                <a:cubicBezTo>
                  <a:pt x="1606" y="245"/>
                  <a:pt x="1606" y="245"/>
                  <a:pt x="1606" y="245"/>
                </a:cubicBezTo>
                <a:cubicBezTo>
                  <a:pt x="1606" y="247"/>
                  <a:pt x="1606" y="247"/>
                  <a:pt x="1606" y="247"/>
                </a:cubicBezTo>
                <a:cubicBezTo>
                  <a:pt x="1607" y="248"/>
                  <a:pt x="1607" y="248"/>
                  <a:pt x="1607" y="248"/>
                </a:cubicBezTo>
                <a:cubicBezTo>
                  <a:pt x="1608" y="248"/>
                  <a:pt x="1608" y="248"/>
                  <a:pt x="1608" y="248"/>
                </a:cubicBezTo>
                <a:cubicBezTo>
                  <a:pt x="1609" y="247"/>
                  <a:pt x="1609" y="247"/>
                  <a:pt x="1609" y="247"/>
                </a:cubicBezTo>
                <a:cubicBezTo>
                  <a:pt x="1610" y="247"/>
                  <a:pt x="1610" y="247"/>
                  <a:pt x="1610" y="247"/>
                </a:cubicBezTo>
                <a:cubicBezTo>
                  <a:pt x="1609" y="249"/>
                  <a:pt x="1609" y="249"/>
                  <a:pt x="1609" y="249"/>
                </a:cubicBezTo>
                <a:cubicBezTo>
                  <a:pt x="1608" y="249"/>
                  <a:pt x="1608" y="249"/>
                  <a:pt x="1608" y="249"/>
                </a:cubicBezTo>
                <a:cubicBezTo>
                  <a:pt x="1606" y="251"/>
                  <a:pt x="1606" y="251"/>
                  <a:pt x="1606" y="251"/>
                </a:cubicBezTo>
                <a:cubicBezTo>
                  <a:pt x="1605" y="251"/>
                  <a:pt x="1605" y="251"/>
                  <a:pt x="1605" y="251"/>
                </a:cubicBezTo>
                <a:cubicBezTo>
                  <a:pt x="1603" y="252"/>
                  <a:pt x="1603" y="252"/>
                  <a:pt x="1603" y="252"/>
                </a:cubicBezTo>
                <a:cubicBezTo>
                  <a:pt x="1603" y="253"/>
                  <a:pt x="1603" y="253"/>
                  <a:pt x="1603" y="253"/>
                </a:cubicBezTo>
                <a:cubicBezTo>
                  <a:pt x="1602" y="253"/>
                  <a:pt x="1602" y="253"/>
                  <a:pt x="1602" y="253"/>
                </a:cubicBezTo>
                <a:cubicBezTo>
                  <a:pt x="1600" y="254"/>
                  <a:pt x="1600" y="254"/>
                  <a:pt x="1600" y="254"/>
                </a:cubicBezTo>
                <a:cubicBezTo>
                  <a:pt x="1602" y="255"/>
                  <a:pt x="1602" y="255"/>
                  <a:pt x="1602" y="255"/>
                </a:cubicBezTo>
                <a:cubicBezTo>
                  <a:pt x="1601" y="256"/>
                  <a:pt x="1601" y="256"/>
                  <a:pt x="1601" y="256"/>
                </a:cubicBezTo>
                <a:cubicBezTo>
                  <a:pt x="1599" y="256"/>
                  <a:pt x="1599" y="256"/>
                  <a:pt x="1599" y="256"/>
                </a:cubicBezTo>
                <a:cubicBezTo>
                  <a:pt x="1598" y="258"/>
                  <a:pt x="1598" y="258"/>
                  <a:pt x="1598" y="258"/>
                </a:cubicBezTo>
                <a:cubicBezTo>
                  <a:pt x="1598" y="259"/>
                  <a:pt x="1598" y="259"/>
                  <a:pt x="1598" y="259"/>
                </a:cubicBezTo>
                <a:cubicBezTo>
                  <a:pt x="1600" y="259"/>
                  <a:pt x="1600" y="259"/>
                  <a:pt x="1600" y="259"/>
                </a:cubicBezTo>
                <a:cubicBezTo>
                  <a:pt x="1598" y="260"/>
                  <a:pt x="1598" y="260"/>
                  <a:pt x="1598" y="260"/>
                </a:cubicBezTo>
                <a:cubicBezTo>
                  <a:pt x="1597" y="262"/>
                  <a:pt x="1597" y="262"/>
                  <a:pt x="1597" y="262"/>
                </a:cubicBezTo>
                <a:cubicBezTo>
                  <a:pt x="1596" y="262"/>
                  <a:pt x="1596" y="262"/>
                  <a:pt x="1596" y="262"/>
                </a:cubicBezTo>
                <a:cubicBezTo>
                  <a:pt x="1596" y="260"/>
                  <a:pt x="1596" y="260"/>
                  <a:pt x="1596" y="260"/>
                </a:cubicBezTo>
                <a:cubicBezTo>
                  <a:pt x="1595" y="260"/>
                  <a:pt x="1595" y="260"/>
                  <a:pt x="1595" y="260"/>
                </a:cubicBezTo>
                <a:cubicBezTo>
                  <a:pt x="1594" y="260"/>
                  <a:pt x="1594" y="260"/>
                  <a:pt x="1594" y="260"/>
                </a:cubicBezTo>
                <a:cubicBezTo>
                  <a:pt x="1593" y="260"/>
                  <a:pt x="1593" y="260"/>
                  <a:pt x="1593" y="260"/>
                </a:cubicBezTo>
                <a:cubicBezTo>
                  <a:pt x="1593" y="262"/>
                  <a:pt x="1593" y="262"/>
                  <a:pt x="1593" y="262"/>
                </a:cubicBezTo>
                <a:cubicBezTo>
                  <a:pt x="1592" y="262"/>
                  <a:pt x="1592" y="262"/>
                  <a:pt x="1592" y="262"/>
                </a:cubicBezTo>
                <a:cubicBezTo>
                  <a:pt x="1592" y="264"/>
                  <a:pt x="1592" y="264"/>
                  <a:pt x="1592" y="264"/>
                </a:cubicBezTo>
                <a:cubicBezTo>
                  <a:pt x="1593" y="265"/>
                  <a:pt x="1593" y="265"/>
                  <a:pt x="1593" y="265"/>
                </a:cubicBezTo>
                <a:cubicBezTo>
                  <a:pt x="1590" y="265"/>
                  <a:pt x="1590" y="265"/>
                  <a:pt x="1590" y="265"/>
                </a:cubicBezTo>
                <a:cubicBezTo>
                  <a:pt x="1589" y="265"/>
                  <a:pt x="1589" y="265"/>
                  <a:pt x="1589" y="265"/>
                </a:cubicBezTo>
                <a:cubicBezTo>
                  <a:pt x="1589" y="267"/>
                  <a:pt x="1589" y="267"/>
                  <a:pt x="1589" y="267"/>
                </a:cubicBezTo>
                <a:cubicBezTo>
                  <a:pt x="1588" y="268"/>
                  <a:pt x="1588" y="268"/>
                  <a:pt x="1588" y="268"/>
                </a:cubicBezTo>
                <a:cubicBezTo>
                  <a:pt x="1588" y="269"/>
                  <a:pt x="1588" y="269"/>
                  <a:pt x="1588" y="269"/>
                </a:cubicBezTo>
                <a:cubicBezTo>
                  <a:pt x="1588" y="271"/>
                  <a:pt x="1588" y="271"/>
                  <a:pt x="1588" y="271"/>
                </a:cubicBezTo>
                <a:cubicBezTo>
                  <a:pt x="1586" y="272"/>
                  <a:pt x="1586" y="272"/>
                  <a:pt x="1586" y="272"/>
                </a:cubicBezTo>
                <a:cubicBezTo>
                  <a:pt x="1584" y="274"/>
                  <a:pt x="1584" y="274"/>
                  <a:pt x="1584" y="274"/>
                </a:cubicBezTo>
                <a:cubicBezTo>
                  <a:pt x="1585" y="275"/>
                  <a:pt x="1585" y="275"/>
                  <a:pt x="1585" y="275"/>
                </a:cubicBezTo>
                <a:cubicBezTo>
                  <a:pt x="1587" y="273"/>
                  <a:pt x="1587" y="273"/>
                  <a:pt x="1587" y="273"/>
                </a:cubicBezTo>
                <a:cubicBezTo>
                  <a:pt x="1588" y="273"/>
                  <a:pt x="1588" y="273"/>
                  <a:pt x="1588" y="273"/>
                </a:cubicBezTo>
                <a:cubicBezTo>
                  <a:pt x="1588" y="275"/>
                  <a:pt x="1588" y="275"/>
                  <a:pt x="1588" y="275"/>
                </a:cubicBezTo>
                <a:cubicBezTo>
                  <a:pt x="1587" y="275"/>
                  <a:pt x="1587" y="275"/>
                  <a:pt x="1587" y="275"/>
                </a:cubicBezTo>
                <a:cubicBezTo>
                  <a:pt x="1586" y="277"/>
                  <a:pt x="1586" y="277"/>
                  <a:pt x="1586" y="277"/>
                </a:cubicBezTo>
                <a:cubicBezTo>
                  <a:pt x="1588" y="279"/>
                  <a:pt x="1588" y="279"/>
                  <a:pt x="1588" y="279"/>
                </a:cubicBezTo>
                <a:cubicBezTo>
                  <a:pt x="1590" y="277"/>
                  <a:pt x="1590" y="277"/>
                  <a:pt x="1590" y="277"/>
                </a:cubicBezTo>
                <a:cubicBezTo>
                  <a:pt x="1592" y="277"/>
                  <a:pt x="1592" y="277"/>
                  <a:pt x="1592" y="277"/>
                </a:cubicBezTo>
                <a:cubicBezTo>
                  <a:pt x="1595" y="274"/>
                  <a:pt x="1595" y="274"/>
                  <a:pt x="1595" y="274"/>
                </a:cubicBezTo>
                <a:cubicBezTo>
                  <a:pt x="1595" y="273"/>
                  <a:pt x="1595" y="273"/>
                  <a:pt x="1595" y="273"/>
                </a:cubicBezTo>
                <a:cubicBezTo>
                  <a:pt x="1594" y="273"/>
                  <a:pt x="1594" y="273"/>
                  <a:pt x="1594" y="273"/>
                </a:cubicBezTo>
                <a:cubicBezTo>
                  <a:pt x="1595" y="271"/>
                  <a:pt x="1595" y="271"/>
                  <a:pt x="1595" y="271"/>
                </a:cubicBezTo>
                <a:cubicBezTo>
                  <a:pt x="1595" y="269"/>
                  <a:pt x="1595" y="269"/>
                  <a:pt x="1595" y="269"/>
                </a:cubicBezTo>
                <a:cubicBezTo>
                  <a:pt x="1596" y="269"/>
                  <a:pt x="1596" y="269"/>
                  <a:pt x="1596" y="269"/>
                </a:cubicBezTo>
                <a:cubicBezTo>
                  <a:pt x="1597" y="268"/>
                  <a:pt x="1597" y="268"/>
                  <a:pt x="1597" y="268"/>
                </a:cubicBezTo>
                <a:cubicBezTo>
                  <a:pt x="1599" y="268"/>
                  <a:pt x="1599" y="268"/>
                  <a:pt x="1599" y="268"/>
                </a:cubicBezTo>
                <a:cubicBezTo>
                  <a:pt x="1600" y="268"/>
                  <a:pt x="1600" y="268"/>
                  <a:pt x="1600" y="268"/>
                </a:cubicBezTo>
                <a:cubicBezTo>
                  <a:pt x="1597" y="270"/>
                  <a:pt x="1597" y="270"/>
                  <a:pt x="1597" y="270"/>
                </a:cubicBezTo>
                <a:cubicBezTo>
                  <a:pt x="1597" y="272"/>
                  <a:pt x="1597" y="272"/>
                  <a:pt x="1597" y="272"/>
                </a:cubicBezTo>
                <a:cubicBezTo>
                  <a:pt x="1600" y="272"/>
                  <a:pt x="1600" y="272"/>
                  <a:pt x="1600" y="272"/>
                </a:cubicBezTo>
                <a:cubicBezTo>
                  <a:pt x="1599" y="274"/>
                  <a:pt x="1599" y="274"/>
                  <a:pt x="1599" y="274"/>
                </a:cubicBezTo>
                <a:cubicBezTo>
                  <a:pt x="1597" y="274"/>
                  <a:pt x="1597" y="274"/>
                  <a:pt x="1597" y="274"/>
                </a:cubicBezTo>
                <a:cubicBezTo>
                  <a:pt x="1594" y="277"/>
                  <a:pt x="1594" y="277"/>
                  <a:pt x="1594" y="277"/>
                </a:cubicBezTo>
                <a:cubicBezTo>
                  <a:pt x="1596" y="278"/>
                  <a:pt x="1596" y="278"/>
                  <a:pt x="1596" y="278"/>
                </a:cubicBezTo>
                <a:cubicBezTo>
                  <a:pt x="1595" y="279"/>
                  <a:pt x="1595" y="279"/>
                  <a:pt x="1595" y="279"/>
                </a:cubicBezTo>
                <a:cubicBezTo>
                  <a:pt x="1595" y="281"/>
                  <a:pt x="1595" y="281"/>
                  <a:pt x="1595" y="281"/>
                </a:cubicBezTo>
                <a:cubicBezTo>
                  <a:pt x="1593" y="281"/>
                  <a:pt x="1593" y="281"/>
                  <a:pt x="1593" y="281"/>
                </a:cubicBezTo>
                <a:cubicBezTo>
                  <a:pt x="1592" y="279"/>
                  <a:pt x="1592" y="279"/>
                  <a:pt x="1592" y="279"/>
                </a:cubicBezTo>
                <a:cubicBezTo>
                  <a:pt x="1590" y="279"/>
                  <a:pt x="1590" y="279"/>
                  <a:pt x="1590" y="279"/>
                </a:cubicBezTo>
                <a:cubicBezTo>
                  <a:pt x="1589" y="280"/>
                  <a:pt x="1589" y="280"/>
                  <a:pt x="1589" y="280"/>
                </a:cubicBezTo>
                <a:cubicBezTo>
                  <a:pt x="1589" y="282"/>
                  <a:pt x="1589" y="282"/>
                  <a:pt x="1589" y="282"/>
                </a:cubicBezTo>
                <a:cubicBezTo>
                  <a:pt x="1587" y="283"/>
                  <a:pt x="1587" y="283"/>
                  <a:pt x="1587" y="283"/>
                </a:cubicBezTo>
                <a:cubicBezTo>
                  <a:pt x="1585" y="284"/>
                  <a:pt x="1585" y="284"/>
                  <a:pt x="1585" y="284"/>
                </a:cubicBezTo>
                <a:cubicBezTo>
                  <a:pt x="1587" y="282"/>
                  <a:pt x="1587" y="282"/>
                  <a:pt x="1587" y="282"/>
                </a:cubicBezTo>
                <a:cubicBezTo>
                  <a:pt x="1587" y="282"/>
                  <a:pt x="1587" y="282"/>
                  <a:pt x="1587" y="282"/>
                </a:cubicBezTo>
                <a:cubicBezTo>
                  <a:pt x="1586" y="280"/>
                  <a:pt x="1586" y="280"/>
                  <a:pt x="1586" y="280"/>
                </a:cubicBezTo>
                <a:cubicBezTo>
                  <a:pt x="1586" y="278"/>
                  <a:pt x="1586" y="278"/>
                  <a:pt x="1586" y="278"/>
                </a:cubicBezTo>
                <a:cubicBezTo>
                  <a:pt x="1585" y="276"/>
                  <a:pt x="1585" y="276"/>
                  <a:pt x="1585" y="276"/>
                </a:cubicBezTo>
                <a:cubicBezTo>
                  <a:pt x="1583" y="276"/>
                  <a:pt x="1583" y="276"/>
                  <a:pt x="1583" y="276"/>
                </a:cubicBezTo>
                <a:cubicBezTo>
                  <a:pt x="1583" y="278"/>
                  <a:pt x="1583" y="278"/>
                  <a:pt x="1583" y="278"/>
                </a:cubicBezTo>
                <a:cubicBezTo>
                  <a:pt x="1581" y="278"/>
                  <a:pt x="1581" y="278"/>
                  <a:pt x="1581" y="278"/>
                </a:cubicBezTo>
                <a:cubicBezTo>
                  <a:pt x="1581" y="279"/>
                  <a:pt x="1581" y="279"/>
                  <a:pt x="1581" y="279"/>
                </a:cubicBezTo>
                <a:cubicBezTo>
                  <a:pt x="1583" y="279"/>
                  <a:pt x="1583" y="279"/>
                  <a:pt x="1583" y="279"/>
                </a:cubicBezTo>
                <a:cubicBezTo>
                  <a:pt x="1581" y="281"/>
                  <a:pt x="1581" y="281"/>
                  <a:pt x="1581" y="281"/>
                </a:cubicBezTo>
                <a:cubicBezTo>
                  <a:pt x="1579" y="280"/>
                  <a:pt x="1579" y="280"/>
                  <a:pt x="1579" y="280"/>
                </a:cubicBezTo>
                <a:cubicBezTo>
                  <a:pt x="1578" y="281"/>
                  <a:pt x="1578" y="281"/>
                  <a:pt x="1578" y="281"/>
                </a:cubicBezTo>
                <a:cubicBezTo>
                  <a:pt x="1576" y="282"/>
                  <a:pt x="1576" y="282"/>
                  <a:pt x="1576" y="282"/>
                </a:cubicBezTo>
                <a:cubicBezTo>
                  <a:pt x="1577" y="283"/>
                  <a:pt x="1577" y="283"/>
                  <a:pt x="1577" y="283"/>
                </a:cubicBezTo>
                <a:cubicBezTo>
                  <a:pt x="1578" y="282"/>
                  <a:pt x="1578" y="282"/>
                  <a:pt x="1578" y="282"/>
                </a:cubicBezTo>
                <a:cubicBezTo>
                  <a:pt x="1578" y="283"/>
                  <a:pt x="1578" y="283"/>
                  <a:pt x="1578" y="283"/>
                </a:cubicBezTo>
                <a:cubicBezTo>
                  <a:pt x="1576" y="284"/>
                  <a:pt x="1576" y="284"/>
                  <a:pt x="1576" y="284"/>
                </a:cubicBezTo>
                <a:cubicBezTo>
                  <a:pt x="1575" y="285"/>
                  <a:pt x="1575" y="285"/>
                  <a:pt x="1575" y="285"/>
                </a:cubicBezTo>
                <a:cubicBezTo>
                  <a:pt x="1574" y="284"/>
                  <a:pt x="1574" y="284"/>
                  <a:pt x="1574" y="284"/>
                </a:cubicBezTo>
                <a:cubicBezTo>
                  <a:pt x="1573" y="284"/>
                  <a:pt x="1573" y="284"/>
                  <a:pt x="1573" y="284"/>
                </a:cubicBezTo>
                <a:cubicBezTo>
                  <a:pt x="1573" y="285"/>
                  <a:pt x="1573" y="285"/>
                  <a:pt x="1573" y="285"/>
                </a:cubicBezTo>
                <a:cubicBezTo>
                  <a:pt x="1575" y="286"/>
                  <a:pt x="1575" y="286"/>
                  <a:pt x="1575" y="286"/>
                </a:cubicBezTo>
                <a:cubicBezTo>
                  <a:pt x="1578" y="286"/>
                  <a:pt x="1578" y="286"/>
                  <a:pt x="1578" y="286"/>
                </a:cubicBezTo>
                <a:cubicBezTo>
                  <a:pt x="1577" y="288"/>
                  <a:pt x="1577" y="288"/>
                  <a:pt x="1577" y="288"/>
                </a:cubicBezTo>
                <a:cubicBezTo>
                  <a:pt x="1578" y="288"/>
                  <a:pt x="1578" y="288"/>
                  <a:pt x="1578" y="288"/>
                </a:cubicBezTo>
                <a:cubicBezTo>
                  <a:pt x="1578" y="290"/>
                  <a:pt x="1578" y="290"/>
                  <a:pt x="1578" y="290"/>
                </a:cubicBezTo>
                <a:cubicBezTo>
                  <a:pt x="1576" y="289"/>
                  <a:pt x="1576" y="289"/>
                  <a:pt x="1576" y="289"/>
                </a:cubicBezTo>
                <a:cubicBezTo>
                  <a:pt x="1575" y="287"/>
                  <a:pt x="1575" y="287"/>
                  <a:pt x="1575" y="287"/>
                </a:cubicBezTo>
                <a:cubicBezTo>
                  <a:pt x="1574" y="287"/>
                  <a:pt x="1574" y="287"/>
                  <a:pt x="1574" y="287"/>
                </a:cubicBezTo>
                <a:cubicBezTo>
                  <a:pt x="1572" y="286"/>
                  <a:pt x="1572" y="286"/>
                  <a:pt x="1572" y="286"/>
                </a:cubicBezTo>
                <a:cubicBezTo>
                  <a:pt x="1572" y="285"/>
                  <a:pt x="1572" y="285"/>
                  <a:pt x="1572" y="285"/>
                </a:cubicBezTo>
                <a:cubicBezTo>
                  <a:pt x="1571" y="285"/>
                  <a:pt x="1571" y="285"/>
                  <a:pt x="1571" y="285"/>
                </a:cubicBezTo>
                <a:cubicBezTo>
                  <a:pt x="1571" y="286"/>
                  <a:pt x="1571" y="286"/>
                  <a:pt x="1571" y="286"/>
                </a:cubicBezTo>
                <a:cubicBezTo>
                  <a:pt x="1572" y="289"/>
                  <a:pt x="1572" y="289"/>
                  <a:pt x="1572" y="289"/>
                </a:cubicBezTo>
                <a:cubicBezTo>
                  <a:pt x="1574" y="290"/>
                  <a:pt x="1574" y="290"/>
                  <a:pt x="1574" y="290"/>
                </a:cubicBezTo>
                <a:cubicBezTo>
                  <a:pt x="1576" y="290"/>
                  <a:pt x="1576" y="290"/>
                  <a:pt x="1576" y="290"/>
                </a:cubicBezTo>
                <a:cubicBezTo>
                  <a:pt x="1577" y="291"/>
                  <a:pt x="1577" y="291"/>
                  <a:pt x="1577" y="291"/>
                </a:cubicBezTo>
                <a:cubicBezTo>
                  <a:pt x="1575" y="291"/>
                  <a:pt x="1575" y="291"/>
                  <a:pt x="1575" y="291"/>
                </a:cubicBezTo>
                <a:cubicBezTo>
                  <a:pt x="1572" y="290"/>
                  <a:pt x="1572" y="290"/>
                  <a:pt x="1572" y="290"/>
                </a:cubicBezTo>
                <a:cubicBezTo>
                  <a:pt x="1570" y="287"/>
                  <a:pt x="1570" y="287"/>
                  <a:pt x="1570" y="287"/>
                </a:cubicBezTo>
                <a:cubicBezTo>
                  <a:pt x="1568" y="288"/>
                  <a:pt x="1568" y="288"/>
                  <a:pt x="1568" y="288"/>
                </a:cubicBezTo>
                <a:cubicBezTo>
                  <a:pt x="1567" y="287"/>
                  <a:pt x="1567" y="287"/>
                  <a:pt x="1567" y="287"/>
                </a:cubicBezTo>
                <a:cubicBezTo>
                  <a:pt x="1565" y="287"/>
                  <a:pt x="1565" y="287"/>
                  <a:pt x="1565" y="287"/>
                </a:cubicBezTo>
                <a:cubicBezTo>
                  <a:pt x="1564" y="286"/>
                  <a:pt x="1564" y="286"/>
                  <a:pt x="1564" y="286"/>
                </a:cubicBezTo>
                <a:cubicBezTo>
                  <a:pt x="1563" y="287"/>
                  <a:pt x="1563" y="287"/>
                  <a:pt x="1563" y="287"/>
                </a:cubicBezTo>
                <a:cubicBezTo>
                  <a:pt x="1563" y="288"/>
                  <a:pt x="1563" y="288"/>
                  <a:pt x="1563" y="288"/>
                </a:cubicBezTo>
                <a:cubicBezTo>
                  <a:pt x="1562" y="289"/>
                  <a:pt x="1562" y="289"/>
                  <a:pt x="1562" y="289"/>
                </a:cubicBezTo>
                <a:cubicBezTo>
                  <a:pt x="1564" y="291"/>
                  <a:pt x="1564" y="291"/>
                  <a:pt x="1564" y="291"/>
                </a:cubicBezTo>
                <a:cubicBezTo>
                  <a:pt x="1567" y="290"/>
                  <a:pt x="1567" y="290"/>
                  <a:pt x="1567" y="290"/>
                </a:cubicBezTo>
                <a:cubicBezTo>
                  <a:pt x="1568" y="291"/>
                  <a:pt x="1568" y="291"/>
                  <a:pt x="1568" y="291"/>
                </a:cubicBezTo>
                <a:cubicBezTo>
                  <a:pt x="1566" y="292"/>
                  <a:pt x="1566" y="292"/>
                  <a:pt x="1566" y="292"/>
                </a:cubicBezTo>
                <a:cubicBezTo>
                  <a:pt x="1567" y="292"/>
                  <a:pt x="1567" y="292"/>
                  <a:pt x="1567" y="292"/>
                </a:cubicBezTo>
                <a:cubicBezTo>
                  <a:pt x="1569" y="291"/>
                  <a:pt x="1569" y="291"/>
                  <a:pt x="1569" y="291"/>
                </a:cubicBezTo>
                <a:cubicBezTo>
                  <a:pt x="1571" y="291"/>
                  <a:pt x="1571" y="291"/>
                  <a:pt x="1571" y="291"/>
                </a:cubicBezTo>
                <a:cubicBezTo>
                  <a:pt x="1570" y="292"/>
                  <a:pt x="1570" y="292"/>
                  <a:pt x="1570" y="292"/>
                </a:cubicBezTo>
                <a:cubicBezTo>
                  <a:pt x="1567" y="293"/>
                  <a:pt x="1567" y="293"/>
                  <a:pt x="1567" y="293"/>
                </a:cubicBezTo>
                <a:cubicBezTo>
                  <a:pt x="1566" y="295"/>
                  <a:pt x="1566" y="295"/>
                  <a:pt x="1566" y="295"/>
                </a:cubicBezTo>
                <a:cubicBezTo>
                  <a:pt x="1564" y="294"/>
                  <a:pt x="1564" y="294"/>
                  <a:pt x="1564" y="294"/>
                </a:cubicBezTo>
                <a:cubicBezTo>
                  <a:pt x="1562" y="292"/>
                  <a:pt x="1562" y="292"/>
                  <a:pt x="1562" y="292"/>
                </a:cubicBezTo>
                <a:cubicBezTo>
                  <a:pt x="1561" y="292"/>
                  <a:pt x="1561" y="292"/>
                  <a:pt x="1561" y="292"/>
                </a:cubicBezTo>
                <a:cubicBezTo>
                  <a:pt x="1560" y="293"/>
                  <a:pt x="1560" y="293"/>
                  <a:pt x="1560" y="293"/>
                </a:cubicBezTo>
                <a:cubicBezTo>
                  <a:pt x="1559" y="292"/>
                  <a:pt x="1559" y="292"/>
                  <a:pt x="1559" y="292"/>
                </a:cubicBezTo>
                <a:cubicBezTo>
                  <a:pt x="1558" y="293"/>
                  <a:pt x="1558" y="293"/>
                  <a:pt x="1558" y="293"/>
                </a:cubicBezTo>
                <a:cubicBezTo>
                  <a:pt x="1557" y="292"/>
                  <a:pt x="1557" y="292"/>
                  <a:pt x="1557" y="292"/>
                </a:cubicBezTo>
                <a:cubicBezTo>
                  <a:pt x="1555" y="293"/>
                  <a:pt x="1555" y="293"/>
                  <a:pt x="1555" y="293"/>
                </a:cubicBezTo>
                <a:cubicBezTo>
                  <a:pt x="1556" y="294"/>
                  <a:pt x="1556" y="294"/>
                  <a:pt x="1556" y="294"/>
                </a:cubicBezTo>
                <a:cubicBezTo>
                  <a:pt x="1559" y="294"/>
                  <a:pt x="1559" y="294"/>
                  <a:pt x="1559" y="294"/>
                </a:cubicBezTo>
                <a:cubicBezTo>
                  <a:pt x="1561" y="295"/>
                  <a:pt x="1561" y="295"/>
                  <a:pt x="1561" y="295"/>
                </a:cubicBezTo>
                <a:cubicBezTo>
                  <a:pt x="1563" y="297"/>
                  <a:pt x="1563" y="297"/>
                  <a:pt x="1563" y="297"/>
                </a:cubicBezTo>
                <a:cubicBezTo>
                  <a:pt x="1563" y="298"/>
                  <a:pt x="1563" y="298"/>
                  <a:pt x="1563" y="298"/>
                </a:cubicBezTo>
                <a:cubicBezTo>
                  <a:pt x="1564" y="300"/>
                  <a:pt x="1564" y="300"/>
                  <a:pt x="1564" y="300"/>
                </a:cubicBezTo>
                <a:cubicBezTo>
                  <a:pt x="1562" y="300"/>
                  <a:pt x="1562" y="300"/>
                  <a:pt x="1562" y="300"/>
                </a:cubicBezTo>
                <a:cubicBezTo>
                  <a:pt x="1561" y="300"/>
                  <a:pt x="1561" y="300"/>
                  <a:pt x="1561" y="300"/>
                </a:cubicBezTo>
                <a:cubicBezTo>
                  <a:pt x="1561" y="297"/>
                  <a:pt x="1561" y="297"/>
                  <a:pt x="1561" y="297"/>
                </a:cubicBezTo>
                <a:cubicBezTo>
                  <a:pt x="1560" y="296"/>
                  <a:pt x="1560" y="296"/>
                  <a:pt x="1560" y="296"/>
                </a:cubicBezTo>
                <a:cubicBezTo>
                  <a:pt x="1558" y="297"/>
                  <a:pt x="1558" y="297"/>
                  <a:pt x="1558" y="297"/>
                </a:cubicBezTo>
                <a:cubicBezTo>
                  <a:pt x="1559" y="298"/>
                  <a:pt x="1559" y="298"/>
                  <a:pt x="1559" y="298"/>
                </a:cubicBezTo>
                <a:cubicBezTo>
                  <a:pt x="1558" y="299"/>
                  <a:pt x="1558" y="299"/>
                  <a:pt x="1558" y="299"/>
                </a:cubicBezTo>
                <a:cubicBezTo>
                  <a:pt x="1556" y="298"/>
                  <a:pt x="1556" y="298"/>
                  <a:pt x="1556" y="298"/>
                </a:cubicBezTo>
                <a:cubicBezTo>
                  <a:pt x="1554" y="300"/>
                  <a:pt x="1554" y="300"/>
                  <a:pt x="1554" y="300"/>
                </a:cubicBezTo>
                <a:cubicBezTo>
                  <a:pt x="1556" y="301"/>
                  <a:pt x="1556" y="301"/>
                  <a:pt x="1556" y="301"/>
                </a:cubicBezTo>
                <a:cubicBezTo>
                  <a:pt x="1554" y="301"/>
                  <a:pt x="1554" y="301"/>
                  <a:pt x="1554" y="301"/>
                </a:cubicBezTo>
                <a:cubicBezTo>
                  <a:pt x="1553" y="302"/>
                  <a:pt x="1553" y="302"/>
                  <a:pt x="1553" y="302"/>
                </a:cubicBezTo>
                <a:cubicBezTo>
                  <a:pt x="1553" y="300"/>
                  <a:pt x="1553" y="300"/>
                  <a:pt x="1553" y="300"/>
                </a:cubicBezTo>
                <a:cubicBezTo>
                  <a:pt x="1550" y="300"/>
                  <a:pt x="1550" y="300"/>
                  <a:pt x="1550" y="300"/>
                </a:cubicBezTo>
                <a:cubicBezTo>
                  <a:pt x="1551" y="301"/>
                  <a:pt x="1551" y="301"/>
                  <a:pt x="1551" y="301"/>
                </a:cubicBezTo>
                <a:cubicBezTo>
                  <a:pt x="1550" y="302"/>
                  <a:pt x="1550" y="302"/>
                  <a:pt x="1550" y="302"/>
                </a:cubicBezTo>
                <a:cubicBezTo>
                  <a:pt x="1549" y="300"/>
                  <a:pt x="1549" y="300"/>
                  <a:pt x="1549" y="300"/>
                </a:cubicBezTo>
                <a:cubicBezTo>
                  <a:pt x="1547" y="299"/>
                  <a:pt x="1547" y="299"/>
                  <a:pt x="1547" y="299"/>
                </a:cubicBezTo>
                <a:cubicBezTo>
                  <a:pt x="1547" y="299"/>
                  <a:pt x="1547" y="299"/>
                  <a:pt x="1547" y="299"/>
                </a:cubicBezTo>
                <a:cubicBezTo>
                  <a:pt x="1547" y="300"/>
                  <a:pt x="1547" y="300"/>
                  <a:pt x="1547" y="300"/>
                </a:cubicBezTo>
                <a:cubicBezTo>
                  <a:pt x="1549" y="302"/>
                  <a:pt x="1549" y="302"/>
                  <a:pt x="1549" y="302"/>
                </a:cubicBezTo>
                <a:cubicBezTo>
                  <a:pt x="1548" y="303"/>
                  <a:pt x="1548" y="303"/>
                  <a:pt x="1548" y="303"/>
                </a:cubicBezTo>
                <a:cubicBezTo>
                  <a:pt x="1549" y="304"/>
                  <a:pt x="1549" y="304"/>
                  <a:pt x="1549" y="304"/>
                </a:cubicBezTo>
                <a:cubicBezTo>
                  <a:pt x="1551" y="303"/>
                  <a:pt x="1551" y="303"/>
                  <a:pt x="1551" y="303"/>
                </a:cubicBezTo>
                <a:cubicBezTo>
                  <a:pt x="1554" y="304"/>
                  <a:pt x="1554" y="304"/>
                  <a:pt x="1554" y="304"/>
                </a:cubicBezTo>
                <a:cubicBezTo>
                  <a:pt x="1556" y="305"/>
                  <a:pt x="1556" y="305"/>
                  <a:pt x="1556" y="305"/>
                </a:cubicBezTo>
                <a:cubicBezTo>
                  <a:pt x="1559" y="305"/>
                  <a:pt x="1559" y="305"/>
                  <a:pt x="1559" y="305"/>
                </a:cubicBezTo>
                <a:cubicBezTo>
                  <a:pt x="1560" y="305"/>
                  <a:pt x="1560" y="305"/>
                  <a:pt x="1560" y="305"/>
                </a:cubicBezTo>
                <a:cubicBezTo>
                  <a:pt x="1561" y="305"/>
                  <a:pt x="1561" y="305"/>
                  <a:pt x="1561" y="305"/>
                </a:cubicBezTo>
                <a:cubicBezTo>
                  <a:pt x="1559" y="306"/>
                  <a:pt x="1559" y="306"/>
                  <a:pt x="1559" y="306"/>
                </a:cubicBezTo>
                <a:cubicBezTo>
                  <a:pt x="1557" y="306"/>
                  <a:pt x="1557" y="306"/>
                  <a:pt x="1557" y="306"/>
                </a:cubicBezTo>
                <a:cubicBezTo>
                  <a:pt x="1556" y="307"/>
                  <a:pt x="1556" y="307"/>
                  <a:pt x="1556" y="307"/>
                </a:cubicBezTo>
                <a:cubicBezTo>
                  <a:pt x="1552" y="305"/>
                  <a:pt x="1552" y="305"/>
                  <a:pt x="1552" y="305"/>
                </a:cubicBezTo>
                <a:cubicBezTo>
                  <a:pt x="1550" y="306"/>
                  <a:pt x="1550" y="306"/>
                  <a:pt x="1550" y="306"/>
                </a:cubicBezTo>
                <a:cubicBezTo>
                  <a:pt x="1550" y="305"/>
                  <a:pt x="1550" y="305"/>
                  <a:pt x="1550" y="305"/>
                </a:cubicBezTo>
                <a:cubicBezTo>
                  <a:pt x="1548" y="306"/>
                  <a:pt x="1548" y="306"/>
                  <a:pt x="1548" y="306"/>
                </a:cubicBezTo>
                <a:cubicBezTo>
                  <a:pt x="1546" y="307"/>
                  <a:pt x="1546" y="307"/>
                  <a:pt x="1546" y="307"/>
                </a:cubicBezTo>
                <a:cubicBezTo>
                  <a:pt x="1546" y="308"/>
                  <a:pt x="1546" y="308"/>
                  <a:pt x="1546" y="308"/>
                </a:cubicBezTo>
                <a:cubicBezTo>
                  <a:pt x="1549" y="309"/>
                  <a:pt x="1549" y="309"/>
                  <a:pt x="1549" y="309"/>
                </a:cubicBezTo>
                <a:cubicBezTo>
                  <a:pt x="1548" y="310"/>
                  <a:pt x="1548" y="310"/>
                  <a:pt x="1548" y="310"/>
                </a:cubicBezTo>
                <a:cubicBezTo>
                  <a:pt x="1549" y="311"/>
                  <a:pt x="1549" y="311"/>
                  <a:pt x="1549" y="311"/>
                </a:cubicBezTo>
                <a:cubicBezTo>
                  <a:pt x="1550" y="310"/>
                  <a:pt x="1550" y="310"/>
                  <a:pt x="1550" y="310"/>
                </a:cubicBezTo>
                <a:cubicBezTo>
                  <a:pt x="1553" y="310"/>
                  <a:pt x="1553" y="310"/>
                  <a:pt x="1553" y="310"/>
                </a:cubicBezTo>
                <a:cubicBezTo>
                  <a:pt x="1551" y="311"/>
                  <a:pt x="1551" y="311"/>
                  <a:pt x="1551" y="311"/>
                </a:cubicBezTo>
                <a:cubicBezTo>
                  <a:pt x="1548" y="311"/>
                  <a:pt x="1548" y="311"/>
                  <a:pt x="1548" y="311"/>
                </a:cubicBezTo>
                <a:cubicBezTo>
                  <a:pt x="1548" y="312"/>
                  <a:pt x="1548" y="312"/>
                  <a:pt x="1548" y="312"/>
                </a:cubicBezTo>
                <a:cubicBezTo>
                  <a:pt x="1547" y="312"/>
                  <a:pt x="1547" y="312"/>
                  <a:pt x="1547" y="312"/>
                </a:cubicBezTo>
                <a:cubicBezTo>
                  <a:pt x="1547" y="312"/>
                  <a:pt x="1547" y="312"/>
                  <a:pt x="1547" y="312"/>
                </a:cubicBezTo>
                <a:cubicBezTo>
                  <a:pt x="1548" y="313"/>
                  <a:pt x="1548" y="313"/>
                  <a:pt x="1548" y="313"/>
                </a:cubicBezTo>
                <a:cubicBezTo>
                  <a:pt x="1549" y="313"/>
                  <a:pt x="1549" y="313"/>
                  <a:pt x="1549" y="313"/>
                </a:cubicBezTo>
                <a:cubicBezTo>
                  <a:pt x="1547" y="314"/>
                  <a:pt x="1547" y="314"/>
                  <a:pt x="1547" y="314"/>
                </a:cubicBezTo>
                <a:cubicBezTo>
                  <a:pt x="1547" y="314"/>
                  <a:pt x="1547" y="314"/>
                  <a:pt x="1547" y="314"/>
                </a:cubicBezTo>
                <a:cubicBezTo>
                  <a:pt x="1547" y="315"/>
                  <a:pt x="1547" y="315"/>
                  <a:pt x="1547" y="315"/>
                </a:cubicBezTo>
                <a:cubicBezTo>
                  <a:pt x="1548" y="316"/>
                  <a:pt x="1548" y="316"/>
                  <a:pt x="1548" y="316"/>
                </a:cubicBezTo>
                <a:cubicBezTo>
                  <a:pt x="1548" y="317"/>
                  <a:pt x="1548" y="317"/>
                  <a:pt x="1548" y="317"/>
                </a:cubicBezTo>
                <a:cubicBezTo>
                  <a:pt x="1551" y="317"/>
                  <a:pt x="1551" y="317"/>
                  <a:pt x="1551" y="317"/>
                </a:cubicBezTo>
                <a:cubicBezTo>
                  <a:pt x="1552" y="316"/>
                  <a:pt x="1552" y="316"/>
                  <a:pt x="1552" y="316"/>
                </a:cubicBezTo>
                <a:cubicBezTo>
                  <a:pt x="1555" y="315"/>
                  <a:pt x="1555" y="315"/>
                  <a:pt x="1555" y="315"/>
                </a:cubicBezTo>
                <a:cubicBezTo>
                  <a:pt x="1557" y="316"/>
                  <a:pt x="1557" y="316"/>
                  <a:pt x="1557" y="316"/>
                </a:cubicBezTo>
                <a:cubicBezTo>
                  <a:pt x="1558" y="316"/>
                  <a:pt x="1558" y="316"/>
                  <a:pt x="1558" y="316"/>
                </a:cubicBezTo>
                <a:cubicBezTo>
                  <a:pt x="1559" y="315"/>
                  <a:pt x="1559" y="315"/>
                  <a:pt x="1559" y="315"/>
                </a:cubicBezTo>
                <a:cubicBezTo>
                  <a:pt x="1559" y="314"/>
                  <a:pt x="1559" y="314"/>
                  <a:pt x="1559" y="314"/>
                </a:cubicBezTo>
                <a:cubicBezTo>
                  <a:pt x="1561" y="314"/>
                  <a:pt x="1561" y="314"/>
                  <a:pt x="1561" y="314"/>
                </a:cubicBezTo>
                <a:cubicBezTo>
                  <a:pt x="1561" y="315"/>
                  <a:pt x="1561" y="315"/>
                  <a:pt x="1561" y="315"/>
                </a:cubicBezTo>
                <a:cubicBezTo>
                  <a:pt x="1563" y="315"/>
                  <a:pt x="1563" y="315"/>
                  <a:pt x="1563" y="315"/>
                </a:cubicBezTo>
                <a:cubicBezTo>
                  <a:pt x="1565" y="313"/>
                  <a:pt x="1565" y="313"/>
                  <a:pt x="1565" y="313"/>
                </a:cubicBezTo>
                <a:cubicBezTo>
                  <a:pt x="1566" y="314"/>
                  <a:pt x="1566" y="314"/>
                  <a:pt x="1566" y="314"/>
                </a:cubicBezTo>
                <a:cubicBezTo>
                  <a:pt x="1565" y="314"/>
                  <a:pt x="1565" y="314"/>
                  <a:pt x="1565" y="314"/>
                </a:cubicBezTo>
                <a:cubicBezTo>
                  <a:pt x="1564" y="315"/>
                  <a:pt x="1564" y="315"/>
                  <a:pt x="1564" y="315"/>
                </a:cubicBezTo>
                <a:cubicBezTo>
                  <a:pt x="1566" y="316"/>
                  <a:pt x="1566" y="316"/>
                  <a:pt x="1566" y="316"/>
                </a:cubicBezTo>
                <a:cubicBezTo>
                  <a:pt x="1567" y="315"/>
                  <a:pt x="1567" y="315"/>
                  <a:pt x="1567" y="315"/>
                </a:cubicBezTo>
                <a:cubicBezTo>
                  <a:pt x="1567" y="314"/>
                  <a:pt x="1567" y="314"/>
                  <a:pt x="1567" y="314"/>
                </a:cubicBezTo>
                <a:cubicBezTo>
                  <a:pt x="1568" y="312"/>
                  <a:pt x="1568" y="312"/>
                  <a:pt x="1568" y="312"/>
                </a:cubicBezTo>
                <a:cubicBezTo>
                  <a:pt x="1568" y="313"/>
                  <a:pt x="1568" y="313"/>
                  <a:pt x="1568" y="313"/>
                </a:cubicBezTo>
                <a:cubicBezTo>
                  <a:pt x="1569" y="315"/>
                  <a:pt x="1569" y="315"/>
                  <a:pt x="1569" y="315"/>
                </a:cubicBezTo>
                <a:cubicBezTo>
                  <a:pt x="1568" y="317"/>
                  <a:pt x="1568" y="317"/>
                  <a:pt x="1568" y="317"/>
                </a:cubicBezTo>
                <a:cubicBezTo>
                  <a:pt x="1566" y="317"/>
                  <a:pt x="1566" y="317"/>
                  <a:pt x="1566" y="317"/>
                </a:cubicBezTo>
                <a:cubicBezTo>
                  <a:pt x="1564" y="318"/>
                  <a:pt x="1564" y="318"/>
                  <a:pt x="1564" y="318"/>
                </a:cubicBezTo>
                <a:cubicBezTo>
                  <a:pt x="1565" y="319"/>
                  <a:pt x="1565" y="319"/>
                  <a:pt x="1565" y="319"/>
                </a:cubicBezTo>
                <a:cubicBezTo>
                  <a:pt x="1564" y="320"/>
                  <a:pt x="1564" y="320"/>
                  <a:pt x="1564" y="320"/>
                </a:cubicBezTo>
                <a:cubicBezTo>
                  <a:pt x="1562" y="320"/>
                  <a:pt x="1562" y="320"/>
                  <a:pt x="1562" y="320"/>
                </a:cubicBezTo>
                <a:cubicBezTo>
                  <a:pt x="1562" y="319"/>
                  <a:pt x="1562" y="319"/>
                  <a:pt x="1562" y="319"/>
                </a:cubicBezTo>
                <a:cubicBezTo>
                  <a:pt x="1563" y="319"/>
                  <a:pt x="1563" y="319"/>
                  <a:pt x="1563" y="319"/>
                </a:cubicBezTo>
                <a:cubicBezTo>
                  <a:pt x="1563" y="317"/>
                  <a:pt x="1563" y="317"/>
                  <a:pt x="1563" y="317"/>
                </a:cubicBezTo>
                <a:cubicBezTo>
                  <a:pt x="1561" y="316"/>
                  <a:pt x="1561" y="316"/>
                  <a:pt x="1561" y="316"/>
                </a:cubicBezTo>
                <a:cubicBezTo>
                  <a:pt x="1559" y="318"/>
                  <a:pt x="1559" y="318"/>
                  <a:pt x="1559" y="318"/>
                </a:cubicBezTo>
                <a:cubicBezTo>
                  <a:pt x="1558" y="320"/>
                  <a:pt x="1558" y="320"/>
                  <a:pt x="1558" y="320"/>
                </a:cubicBezTo>
                <a:cubicBezTo>
                  <a:pt x="1557" y="318"/>
                  <a:pt x="1557" y="318"/>
                  <a:pt x="1557" y="318"/>
                </a:cubicBezTo>
                <a:cubicBezTo>
                  <a:pt x="1555" y="317"/>
                  <a:pt x="1555" y="317"/>
                  <a:pt x="1555" y="317"/>
                </a:cubicBezTo>
                <a:cubicBezTo>
                  <a:pt x="1553" y="318"/>
                  <a:pt x="1553" y="318"/>
                  <a:pt x="1553" y="318"/>
                </a:cubicBezTo>
                <a:cubicBezTo>
                  <a:pt x="1552" y="317"/>
                  <a:pt x="1552" y="317"/>
                  <a:pt x="1552" y="317"/>
                </a:cubicBezTo>
                <a:cubicBezTo>
                  <a:pt x="1549" y="319"/>
                  <a:pt x="1549" y="319"/>
                  <a:pt x="1549" y="319"/>
                </a:cubicBezTo>
                <a:cubicBezTo>
                  <a:pt x="1548" y="319"/>
                  <a:pt x="1548" y="319"/>
                  <a:pt x="1548" y="319"/>
                </a:cubicBezTo>
                <a:cubicBezTo>
                  <a:pt x="1547" y="318"/>
                  <a:pt x="1547" y="318"/>
                  <a:pt x="1547" y="318"/>
                </a:cubicBezTo>
                <a:cubicBezTo>
                  <a:pt x="1546" y="318"/>
                  <a:pt x="1546" y="318"/>
                  <a:pt x="1546" y="318"/>
                </a:cubicBezTo>
                <a:cubicBezTo>
                  <a:pt x="1547" y="320"/>
                  <a:pt x="1547" y="320"/>
                  <a:pt x="1547" y="320"/>
                </a:cubicBezTo>
                <a:cubicBezTo>
                  <a:pt x="1546" y="321"/>
                  <a:pt x="1546" y="321"/>
                  <a:pt x="1546" y="321"/>
                </a:cubicBezTo>
                <a:cubicBezTo>
                  <a:pt x="1547" y="321"/>
                  <a:pt x="1547" y="321"/>
                  <a:pt x="1547" y="321"/>
                </a:cubicBezTo>
                <a:cubicBezTo>
                  <a:pt x="1549" y="321"/>
                  <a:pt x="1549" y="321"/>
                  <a:pt x="1549" y="321"/>
                </a:cubicBezTo>
                <a:cubicBezTo>
                  <a:pt x="1550" y="320"/>
                  <a:pt x="1550" y="320"/>
                  <a:pt x="1550" y="320"/>
                </a:cubicBezTo>
                <a:cubicBezTo>
                  <a:pt x="1551" y="320"/>
                  <a:pt x="1551" y="320"/>
                  <a:pt x="1551" y="320"/>
                </a:cubicBezTo>
                <a:cubicBezTo>
                  <a:pt x="1549" y="322"/>
                  <a:pt x="1549" y="322"/>
                  <a:pt x="1549" y="322"/>
                </a:cubicBezTo>
                <a:cubicBezTo>
                  <a:pt x="1550" y="323"/>
                  <a:pt x="1550" y="323"/>
                  <a:pt x="1550" y="323"/>
                </a:cubicBezTo>
                <a:cubicBezTo>
                  <a:pt x="1549" y="324"/>
                  <a:pt x="1549" y="324"/>
                  <a:pt x="1549" y="324"/>
                </a:cubicBezTo>
                <a:cubicBezTo>
                  <a:pt x="1547" y="323"/>
                  <a:pt x="1547" y="323"/>
                  <a:pt x="1547" y="323"/>
                </a:cubicBezTo>
                <a:cubicBezTo>
                  <a:pt x="1548" y="325"/>
                  <a:pt x="1548" y="325"/>
                  <a:pt x="1548" y="325"/>
                </a:cubicBezTo>
                <a:cubicBezTo>
                  <a:pt x="1549" y="326"/>
                  <a:pt x="1549" y="326"/>
                  <a:pt x="1549" y="326"/>
                </a:cubicBezTo>
                <a:cubicBezTo>
                  <a:pt x="1552" y="323"/>
                  <a:pt x="1552" y="323"/>
                  <a:pt x="1552" y="323"/>
                </a:cubicBezTo>
                <a:cubicBezTo>
                  <a:pt x="1554" y="324"/>
                  <a:pt x="1554" y="324"/>
                  <a:pt x="1554" y="324"/>
                </a:cubicBezTo>
                <a:cubicBezTo>
                  <a:pt x="1553" y="325"/>
                  <a:pt x="1553" y="325"/>
                  <a:pt x="1553" y="325"/>
                </a:cubicBezTo>
                <a:cubicBezTo>
                  <a:pt x="1553" y="327"/>
                  <a:pt x="1553" y="327"/>
                  <a:pt x="1553" y="327"/>
                </a:cubicBezTo>
                <a:cubicBezTo>
                  <a:pt x="1551" y="328"/>
                  <a:pt x="1551" y="328"/>
                  <a:pt x="1551" y="328"/>
                </a:cubicBezTo>
                <a:cubicBezTo>
                  <a:pt x="1551" y="328"/>
                  <a:pt x="1551" y="328"/>
                  <a:pt x="1551" y="328"/>
                </a:cubicBezTo>
                <a:cubicBezTo>
                  <a:pt x="1553" y="329"/>
                  <a:pt x="1553" y="329"/>
                  <a:pt x="1553" y="329"/>
                </a:cubicBezTo>
                <a:cubicBezTo>
                  <a:pt x="1552" y="330"/>
                  <a:pt x="1552" y="330"/>
                  <a:pt x="1552" y="330"/>
                </a:cubicBezTo>
                <a:cubicBezTo>
                  <a:pt x="1553" y="332"/>
                  <a:pt x="1553" y="332"/>
                  <a:pt x="1553" y="332"/>
                </a:cubicBezTo>
                <a:cubicBezTo>
                  <a:pt x="1552" y="333"/>
                  <a:pt x="1552" y="333"/>
                  <a:pt x="1552" y="333"/>
                </a:cubicBezTo>
                <a:cubicBezTo>
                  <a:pt x="1553" y="334"/>
                  <a:pt x="1553" y="334"/>
                  <a:pt x="1553" y="334"/>
                </a:cubicBezTo>
                <a:cubicBezTo>
                  <a:pt x="1555" y="331"/>
                  <a:pt x="1555" y="331"/>
                  <a:pt x="1555" y="331"/>
                </a:cubicBezTo>
                <a:cubicBezTo>
                  <a:pt x="1556" y="330"/>
                  <a:pt x="1556" y="330"/>
                  <a:pt x="1556" y="330"/>
                </a:cubicBezTo>
                <a:cubicBezTo>
                  <a:pt x="1556" y="328"/>
                  <a:pt x="1556" y="328"/>
                  <a:pt x="1556" y="328"/>
                </a:cubicBezTo>
                <a:cubicBezTo>
                  <a:pt x="1560" y="327"/>
                  <a:pt x="1560" y="327"/>
                  <a:pt x="1560" y="327"/>
                </a:cubicBezTo>
                <a:cubicBezTo>
                  <a:pt x="1562" y="327"/>
                  <a:pt x="1562" y="327"/>
                  <a:pt x="1562" y="327"/>
                </a:cubicBezTo>
                <a:cubicBezTo>
                  <a:pt x="1563" y="327"/>
                  <a:pt x="1563" y="327"/>
                  <a:pt x="1563" y="327"/>
                </a:cubicBezTo>
                <a:cubicBezTo>
                  <a:pt x="1562" y="327"/>
                  <a:pt x="1562" y="327"/>
                  <a:pt x="1562" y="327"/>
                </a:cubicBezTo>
                <a:cubicBezTo>
                  <a:pt x="1560" y="329"/>
                  <a:pt x="1560" y="329"/>
                  <a:pt x="1560" y="329"/>
                </a:cubicBezTo>
                <a:cubicBezTo>
                  <a:pt x="1560" y="331"/>
                  <a:pt x="1560" y="331"/>
                  <a:pt x="1560" y="331"/>
                </a:cubicBezTo>
                <a:cubicBezTo>
                  <a:pt x="1561" y="333"/>
                  <a:pt x="1561" y="333"/>
                  <a:pt x="1561" y="333"/>
                </a:cubicBezTo>
                <a:cubicBezTo>
                  <a:pt x="1559" y="331"/>
                  <a:pt x="1559" y="331"/>
                  <a:pt x="1559" y="331"/>
                </a:cubicBezTo>
                <a:cubicBezTo>
                  <a:pt x="1559" y="329"/>
                  <a:pt x="1559" y="329"/>
                  <a:pt x="1559" y="329"/>
                </a:cubicBezTo>
                <a:cubicBezTo>
                  <a:pt x="1558" y="329"/>
                  <a:pt x="1558" y="329"/>
                  <a:pt x="1558" y="329"/>
                </a:cubicBezTo>
                <a:cubicBezTo>
                  <a:pt x="1557" y="331"/>
                  <a:pt x="1557" y="331"/>
                  <a:pt x="1557" y="331"/>
                </a:cubicBezTo>
                <a:cubicBezTo>
                  <a:pt x="1556" y="332"/>
                  <a:pt x="1556" y="332"/>
                  <a:pt x="1556" y="332"/>
                </a:cubicBezTo>
                <a:cubicBezTo>
                  <a:pt x="1558" y="333"/>
                  <a:pt x="1558" y="333"/>
                  <a:pt x="1558" y="333"/>
                </a:cubicBezTo>
                <a:cubicBezTo>
                  <a:pt x="1556" y="335"/>
                  <a:pt x="1556" y="335"/>
                  <a:pt x="1556" y="335"/>
                </a:cubicBezTo>
                <a:cubicBezTo>
                  <a:pt x="1555" y="335"/>
                  <a:pt x="1555" y="335"/>
                  <a:pt x="1555" y="335"/>
                </a:cubicBezTo>
                <a:cubicBezTo>
                  <a:pt x="1554" y="336"/>
                  <a:pt x="1554" y="336"/>
                  <a:pt x="1554" y="336"/>
                </a:cubicBezTo>
                <a:cubicBezTo>
                  <a:pt x="1555" y="337"/>
                  <a:pt x="1555" y="337"/>
                  <a:pt x="1555" y="337"/>
                </a:cubicBezTo>
                <a:cubicBezTo>
                  <a:pt x="1558" y="337"/>
                  <a:pt x="1558" y="337"/>
                  <a:pt x="1558" y="337"/>
                </a:cubicBezTo>
                <a:cubicBezTo>
                  <a:pt x="1558" y="338"/>
                  <a:pt x="1558" y="338"/>
                  <a:pt x="1558" y="338"/>
                </a:cubicBezTo>
                <a:cubicBezTo>
                  <a:pt x="1556" y="338"/>
                  <a:pt x="1556" y="338"/>
                  <a:pt x="1556" y="338"/>
                </a:cubicBezTo>
                <a:cubicBezTo>
                  <a:pt x="1556" y="339"/>
                  <a:pt x="1556" y="339"/>
                  <a:pt x="1556" y="339"/>
                </a:cubicBezTo>
                <a:cubicBezTo>
                  <a:pt x="1556" y="340"/>
                  <a:pt x="1556" y="340"/>
                  <a:pt x="1556" y="340"/>
                </a:cubicBezTo>
                <a:cubicBezTo>
                  <a:pt x="1553" y="339"/>
                  <a:pt x="1553" y="339"/>
                  <a:pt x="1553" y="339"/>
                </a:cubicBezTo>
                <a:cubicBezTo>
                  <a:pt x="1552" y="339"/>
                  <a:pt x="1552" y="339"/>
                  <a:pt x="1552" y="339"/>
                </a:cubicBezTo>
                <a:cubicBezTo>
                  <a:pt x="1552" y="341"/>
                  <a:pt x="1552" y="341"/>
                  <a:pt x="1552" y="341"/>
                </a:cubicBezTo>
                <a:cubicBezTo>
                  <a:pt x="1552" y="339"/>
                  <a:pt x="1552" y="339"/>
                  <a:pt x="1552" y="339"/>
                </a:cubicBezTo>
                <a:cubicBezTo>
                  <a:pt x="1550" y="340"/>
                  <a:pt x="1550" y="340"/>
                  <a:pt x="1550" y="340"/>
                </a:cubicBezTo>
                <a:cubicBezTo>
                  <a:pt x="1549" y="342"/>
                  <a:pt x="1549" y="342"/>
                  <a:pt x="1549" y="342"/>
                </a:cubicBezTo>
                <a:cubicBezTo>
                  <a:pt x="1549" y="344"/>
                  <a:pt x="1549" y="344"/>
                  <a:pt x="1549" y="344"/>
                </a:cubicBezTo>
                <a:cubicBezTo>
                  <a:pt x="1552" y="347"/>
                  <a:pt x="1552" y="347"/>
                  <a:pt x="1552" y="347"/>
                </a:cubicBezTo>
                <a:cubicBezTo>
                  <a:pt x="1552" y="345"/>
                  <a:pt x="1552" y="345"/>
                  <a:pt x="1552" y="345"/>
                </a:cubicBezTo>
                <a:cubicBezTo>
                  <a:pt x="1553" y="346"/>
                  <a:pt x="1553" y="346"/>
                  <a:pt x="1553" y="346"/>
                </a:cubicBezTo>
                <a:cubicBezTo>
                  <a:pt x="1555" y="345"/>
                  <a:pt x="1555" y="345"/>
                  <a:pt x="1555" y="345"/>
                </a:cubicBezTo>
                <a:cubicBezTo>
                  <a:pt x="1554" y="344"/>
                  <a:pt x="1554" y="344"/>
                  <a:pt x="1554" y="344"/>
                </a:cubicBezTo>
                <a:cubicBezTo>
                  <a:pt x="1555" y="343"/>
                  <a:pt x="1555" y="343"/>
                  <a:pt x="1555" y="343"/>
                </a:cubicBezTo>
                <a:cubicBezTo>
                  <a:pt x="1557" y="344"/>
                  <a:pt x="1557" y="344"/>
                  <a:pt x="1557" y="344"/>
                </a:cubicBezTo>
                <a:cubicBezTo>
                  <a:pt x="1556" y="345"/>
                  <a:pt x="1556" y="345"/>
                  <a:pt x="1556" y="345"/>
                </a:cubicBezTo>
                <a:cubicBezTo>
                  <a:pt x="1557" y="346"/>
                  <a:pt x="1557" y="346"/>
                  <a:pt x="1557" y="346"/>
                </a:cubicBezTo>
                <a:cubicBezTo>
                  <a:pt x="1557" y="348"/>
                  <a:pt x="1557" y="348"/>
                  <a:pt x="1557" y="348"/>
                </a:cubicBezTo>
                <a:cubicBezTo>
                  <a:pt x="1556" y="349"/>
                  <a:pt x="1556" y="349"/>
                  <a:pt x="1556" y="349"/>
                </a:cubicBezTo>
                <a:cubicBezTo>
                  <a:pt x="1557" y="351"/>
                  <a:pt x="1557" y="351"/>
                  <a:pt x="1557" y="351"/>
                </a:cubicBezTo>
                <a:cubicBezTo>
                  <a:pt x="1558" y="350"/>
                  <a:pt x="1558" y="350"/>
                  <a:pt x="1558" y="350"/>
                </a:cubicBezTo>
                <a:cubicBezTo>
                  <a:pt x="1560" y="350"/>
                  <a:pt x="1560" y="350"/>
                  <a:pt x="1560" y="350"/>
                </a:cubicBezTo>
                <a:cubicBezTo>
                  <a:pt x="1561" y="351"/>
                  <a:pt x="1561" y="351"/>
                  <a:pt x="1561" y="351"/>
                </a:cubicBezTo>
                <a:cubicBezTo>
                  <a:pt x="1559" y="351"/>
                  <a:pt x="1559" y="351"/>
                  <a:pt x="1559" y="351"/>
                </a:cubicBezTo>
                <a:cubicBezTo>
                  <a:pt x="1558" y="352"/>
                  <a:pt x="1558" y="352"/>
                  <a:pt x="1558" y="352"/>
                </a:cubicBezTo>
                <a:cubicBezTo>
                  <a:pt x="1559" y="354"/>
                  <a:pt x="1559" y="354"/>
                  <a:pt x="1559" y="354"/>
                </a:cubicBezTo>
                <a:cubicBezTo>
                  <a:pt x="1559" y="354"/>
                  <a:pt x="1559" y="354"/>
                  <a:pt x="1559" y="354"/>
                </a:cubicBezTo>
                <a:cubicBezTo>
                  <a:pt x="1555" y="352"/>
                  <a:pt x="1555" y="352"/>
                  <a:pt x="1555" y="352"/>
                </a:cubicBezTo>
                <a:cubicBezTo>
                  <a:pt x="1554" y="352"/>
                  <a:pt x="1554" y="352"/>
                  <a:pt x="1554" y="352"/>
                </a:cubicBezTo>
                <a:cubicBezTo>
                  <a:pt x="1553" y="351"/>
                  <a:pt x="1553" y="351"/>
                  <a:pt x="1553" y="351"/>
                </a:cubicBezTo>
                <a:cubicBezTo>
                  <a:pt x="1552" y="351"/>
                  <a:pt x="1552" y="351"/>
                  <a:pt x="1552" y="351"/>
                </a:cubicBezTo>
                <a:cubicBezTo>
                  <a:pt x="1552" y="353"/>
                  <a:pt x="1552" y="353"/>
                  <a:pt x="1552" y="353"/>
                </a:cubicBezTo>
                <a:cubicBezTo>
                  <a:pt x="1550" y="354"/>
                  <a:pt x="1550" y="354"/>
                  <a:pt x="1550" y="354"/>
                </a:cubicBezTo>
                <a:cubicBezTo>
                  <a:pt x="1553" y="358"/>
                  <a:pt x="1553" y="358"/>
                  <a:pt x="1553" y="358"/>
                </a:cubicBezTo>
                <a:cubicBezTo>
                  <a:pt x="1555" y="359"/>
                  <a:pt x="1555" y="359"/>
                  <a:pt x="1555" y="359"/>
                </a:cubicBezTo>
                <a:cubicBezTo>
                  <a:pt x="1558" y="361"/>
                  <a:pt x="1558" y="361"/>
                  <a:pt x="1558" y="361"/>
                </a:cubicBezTo>
                <a:cubicBezTo>
                  <a:pt x="1562" y="363"/>
                  <a:pt x="1562" y="363"/>
                  <a:pt x="1562" y="363"/>
                </a:cubicBezTo>
                <a:cubicBezTo>
                  <a:pt x="1562" y="364"/>
                  <a:pt x="1562" y="364"/>
                  <a:pt x="1562" y="364"/>
                </a:cubicBezTo>
                <a:cubicBezTo>
                  <a:pt x="1561" y="364"/>
                  <a:pt x="1561" y="364"/>
                  <a:pt x="1561" y="364"/>
                </a:cubicBezTo>
                <a:cubicBezTo>
                  <a:pt x="1563" y="366"/>
                  <a:pt x="1563" y="366"/>
                  <a:pt x="1563" y="366"/>
                </a:cubicBezTo>
                <a:cubicBezTo>
                  <a:pt x="1564" y="365"/>
                  <a:pt x="1564" y="365"/>
                  <a:pt x="1564" y="365"/>
                </a:cubicBezTo>
                <a:cubicBezTo>
                  <a:pt x="1563" y="363"/>
                  <a:pt x="1563" y="363"/>
                  <a:pt x="1563" y="363"/>
                </a:cubicBezTo>
                <a:cubicBezTo>
                  <a:pt x="1565" y="363"/>
                  <a:pt x="1565" y="363"/>
                  <a:pt x="1565" y="363"/>
                </a:cubicBezTo>
                <a:cubicBezTo>
                  <a:pt x="1566" y="364"/>
                  <a:pt x="1566" y="364"/>
                  <a:pt x="1566" y="364"/>
                </a:cubicBezTo>
                <a:cubicBezTo>
                  <a:pt x="1566" y="365"/>
                  <a:pt x="1566" y="365"/>
                  <a:pt x="1566" y="365"/>
                </a:cubicBezTo>
                <a:cubicBezTo>
                  <a:pt x="1568" y="367"/>
                  <a:pt x="1568" y="367"/>
                  <a:pt x="1568" y="367"/>
                </a:cubicBezTo>
                <a:cubicBezTo>
                  <a:pt x="1569" y="366"/>
                  <a:pt x="1569" y="366"/>
                  <a:pt x="1569" y="366"/>
                </a:cubicBezTo>
                <a:cubicBezTo>
                  <a:pt x="1569" y="366"/>
                  <a:pt x="1569" y="366"/>
                  <a:pt x="1569" y="366"/>
                </a:cubicBezTo>
                <a:cubicBezTo>
                  <a:pt x="1571" y="366"/>
                  <a:pt x="1571" y="366"/>
                  <a:pt x="1571" y="366"/>
                </a:cubicBezTo>
                <a:cubicBezTo>
                  <a:pt x="1573" y="364"/>
                  <a:pt x="1573" y="364"/>
                  <a:pt x="1573" y="364"/>
                </a:cubicBezTo>
                <a:cubicBezTo>
                  <a:pt x="1574" y="363"/>
                  <a:pt x="1574" y="363"/>
                  <a:pt x="1574" y="363"/>
                </a:cubicBezTo>
                <a:cubicBezTo>
                  <a:pt x="1575" y="362"/>
                  <a:pt x="1575" y="362"/>
                  <a:pt x="1575" y="362"/>
                </a:cubicBezTo>
                <a:cubicBezTo>
                  <a:pt x="1575" y="363"/>
                  <a:pt x="1575" y="363"/>
                  <a:pt x="1575" y="363"/>
                </a:cubicBezTo>
                <a:cubicBezTo>
                  <a:pt x="1576" y="364"/>
                  <a:pt x="1576" y="364"/>
                  <a:pt x="1576" y="364"/>
                </a:cubicBezTo>
                <a:cubicBezTo>
                  <a:pt x="1577" y="364"/>
                  <a:pt x="1577" y="364"/>
                  <a:pt x="1577" y="364"/>
                </a:cubicBezTo>
                <a:cubicBezTo>
                  <a:pt x="1581" y="361"/>
                  <a:pt x="1581" y="361"/>
                  <a:pt x="1581" y="361"/>
                </a:cubicBezTo>
                <a:cubicBezTo>
                  <a:pt x="1580" y="359"/>
                  <a:pt x="1580" y="359"/>
                  <a:pt x="1580" y="359"/>
                </a:cubicBezTo>
                <a:cubicBezTo>
                  <a:pt x="1579" y="357"/>
                  <a:pt x="1579" y="357"/>
                  <a:pt x="1579" y="357"/>
                </a:cubicBezTo>
                <a:cubicBezTo>
                  <a:pt x="1582" y="359"/>
                  <a:pt x="1582" y="359"/>
                  <a:pt x="1582" y="359"/>
                </a:cubicBezTo>
                <a:cubicBezTo>
                  <a:pt x="1584" y="357"/>
                  <a:pt x="1584" y="357"/>
                  <a:pt x="1584" y="357"/>
                </a:cubicBezTo>
                <a:cubicBezTo>
                  <a:pt x="1583" y="356"/>
                  <a:pt x="1583" y="356"/>
                  <a:pt x="1583" y="356"/>
                </a:cubicBezTo>
                <a:cubicBezTo>
                  <a:pt x="1584" y="355"/>
                  <a:pt x="1584" y="355"/>
                  <a:pt x="1584" y="355"/>
                </a:cubicBezTo>
                <a:cubicBezTo>
                  <a:pt x="1584" y="354"/>
                  <a:pt x="1584" y="354"/>
                  <a:pt x="1584" y="354"/>
                </a:cubicBezTo>
                <a:cubicBezTo>
                  <a:pt x="1586" y="353"/>
                  <a:pt x="1586" y="353"/>
                  <a:pt x="1586" y="353"/>
                </a:cubicBezTo>
                <a:cubicBezTo>
                  <a:pt x="1587" y="353"/>
                  <a:pt x="1587" y="353"/>
                  <a:pt x="1587" y="353"/>
                </a:cubicBezTo>
                <a:cubicBezTo>
                  <a:pt x="1588" y="351"/>
                  <a:pt x="1588" y="351"/>
                  <a:pt x="1588" y="351"/>
                </a:cubicBezTo>
                <a:cubicBezTo>
                  <a:pt x="1586" y="349"/>
                  <a:pt x="1586" y="349"/>
                  <a:pt x="1586" y="349"/>
                </a:cubicBezTo>
                <a:cubicBezTo>
                  <a:pt x="1587" y="348"/>
                  <a:pt x="1587" y="348"/>
                  <a:pt x="1587" y="348"/>
                </a:cubicBezTo>
                <a:cubicBezTo>
                  <a:pt x="1585" y="346"/>
                  <a:pt x="1585" y="346"/>
                  <a:pt x="1585" y="346"/>
                </a:cubicBezTo>
                <a:cubicBezTo>
                  <a:pt x="1584" y="345"/>
                  <a:pt x="1584" y="345"/>
                  <a:pt x="1584" y="345"/>
                </a:cubicBezTo>
                <a:cubicBezTo>
                  <a:pt x="1584" y="343"/>
                  <a:pt x="1584" y="343"/>
                  <a:pt x="1584" y="343"/>
                </a:cubicBezTo>
                <a:cubicBezTo>
                  <a:pt x="1585" y="344"/>
                  <a:pt x="1585" y="344"/>
                  <a:pt x="1585" y="344"/>
                </a:cubicBezTo>
                <a:cubicBezTo>
                  <a:pt x="1587" y="346"/>
                  <a:pt x="1587" y="346"/>
                  <a:pt x="1587" y="346"/>
                </a:cubicBezTo>
                <a:cubicBezTo>
                  <a:pt x="1587" y="349"/>
                  <a:pt x="1587" y="349"/>
                  <a:pt x="1587" y="349"/>
                </a:cubicBezTo>
                <a:cubicBezTo>
                  <a:pt x="1588" y="350"/>
                  <a:pt x="1588" y="350"/>
                  <a:pt x="1588" y="350"/>
                </a:cubicBezTo>
                <a:cubicBezTo>
                  <a:pt x="1589" y="350"/>
                  <a:pt x="1589" y="350"/>
                  <a:pt x="1589" y="350"/>
                </a:cubicBezTo>
                <a:cubicBezTo>
                  <a:pt x="1589" y="351"/>
                  <a:pt x="1589" y="351"/>
                  <a:pt x="1589" y="351"/>
                </a:cubicBezTo>
                <a:cubicBezTo>
                  <a:pt x="1590" y="352"/>
                  <a:pt x="1590" y="352"/>
                  <a:pt x="1590" y="352"/>
                </a:cubicBezTo>
                <a:cubicBezTo>
                  <a:pt x="1592" y="351"/>
                  <a:pt x="1592" y="351"/>
                  <a:pt x="1592" y="351"/>
                </a:cubicBezTo>
                <a:cubicBezTo>
                  <a:pt x="1591" y="350"/>
                  <a:pt x="1591" y="350"/>
                  <a:pt x="1591" y="350"/>
                </a:cubicBezTo>
                <a:cubicBezTo>
                  <a:pt x="1591" y="349"/>
                  <a:pt x="1591" y="349"/>
                  <a:pt x="1591" y="349"/>
                </a:cubicBezTo>
                <a:cubicBezTo>
                  <a:pt x="1591" y="348"/>
                  <a:pt x="1591" y="348"/>
                  <a:pt x="1591" y="348"/>
                </a:cubicBezTo>
                <a:cubicBezTo>
                  <a:pt x="1593" y="350"/>
                  <a:pt x="1593" y="350"/>
                  <a:pt x="1593" y="350"/>
                </a:cubicBezTo>
                <a:cubicBezTo>
                  <a:pt x="1593" y="350"/>
                  <a:pt x="1593" y="350"/>
                  <a:pt x="1593" y="350"/>
                </a:cubicBezTo>
                <a:cubicBezTo>
                  <a:pt x="1595" y="348"/>
                  <a:pt x="1595" y="348"/>
                  <a:pt x="1595" y="348"/>
                </a:cubicBezTo>
                <a:cubicBezTo>
                  <a:pt x="1596" y="346"/>
                  <a:pt x="1596" y="346"/>
                  <a:pt x="1596" y="346"/>
                </a:cubicBezTo>
                <a:cubicBezTo>
                  <a:pt x="1595" y="344"/>
                  <a:pt x="1595" y="344"/>
                  <a:pt x="1595" y="344"/>
                </a:cubicBezTo>
                <a:cubicBezTo>
                  <a:pt x="1594" y="343"/>
                  <a:pt x="1594" y="343"/>
                  <a:pt x="1594" y="343"/>
                </a:cubicBezTo>
                <a:cubicBezTo>
                  <a:pt x="1593" y="342"/>
                  <a:pt x="1593" y="342"/>
                  <a:pt x="1593" y="342"/>
                </a:cubicBezTo>
                <a:cubicBezTo>
                  <a:pt x="1594" y="342"/>
                  <a:pt x="1594" y="342"/>
                  <a:pt x="1594" y="342"/>
                </a:cubicBezTo>
                <a:cubicBezTo>
                  <a:pt x="1595" y="341"/>
                  <a:pt x="1595" y="341"/>
                  <a:pt x="1595" y="341"/>
                </a:cubicBezTo>
                <a:cubicBezTo>
                  <a:pt x="1595" y="341"/>
                  <a:pt x="1595" y="341"/>
                  <a:pt x="1595" y="341"/>
                </a:cubicBezTo>
                <a:cubicBezTo>
                  <a:pt x="1596" y="340"/>
                  <a:pt x="1596" y="340"/>
                  <a:pt x="1596" y="340"/>
                </a:cubicBezTo>
                <a:cubicBezTo>
                  <a:pt x="1595" y="338"/>
                  <a:pt x="1595" y="338"/>
                  <a:pt x="1595" y="338"/>
                </a:cubicBezTo>
                <a:cubicBezTo>
                  <a:pt x="1595" y="337"/>
                  <a:pt x="1595" y="337"/>
                  <a:pt x="1595" y="337"/>
                </a:cubicBezTo>
                <a:cubicBezTo>
                  <a:pt x="1597" y="335"/>
                  <a:pt x="1597" y="335"/>
                  <a:pt x="1597" y="335"/>
                </a:cubicBezTo>
                <a:cubicBezTo>
                  <a:pt x="1598" y="337"/>
                  <a:pt x="1598" y="337"/>
                  <a:pt x="1598" y="337"/>
                </a:cubicBezTo>
                <a:cubicBezTo>
                  <a:pt x="1597" y="339"/>
                  <a:pt x="1597" y="339"/>
                  <a:pt x="1597" y="339"/>
                </a:cubicBezTo>
                <a:cubicBezTo>
                  <a:pt x="1597" y="341"/>
                  <a:pt x="1597" y="341"/>
                  <a:pt x="1597" y="341"/>
                </a:cubicBezTo>
                <a:cubicBezTo>
                  <a:pt x="1597" y="343"/>
                  <a:pt x="1597" y="343"/>
                  <a:pt x="1597" y="343"/>
                </a:cubicBezTo>
                <a:cubicBezTo>
                  <a:pt x="1598" y="345"/>
                  <a:pt x="1598" y="345"/>
                  <a:pt x="1598" y="345"/>
                </a:cubicBezTo>
                <a:cubicBezTo>
                  <a:pt x="1599" y="346"/>
                  <a:pt x="1599" y="346"/>
                  <a:pt x="1599" y="346"/>
                </a:cubicBezTo>
                <a:cubicBezTo>
                  <a:pt x="1601" y="348"/>
                  <a:pt x="1601" y="348"/>
                  <a:pt x="1601" y="348"/>
                </a:cubicBezTo>
                <a:cubicBezTo>
                  <a:pt x="1603" y="348"/>
                  <a:pt x="1603" y="348"/>
                  <a:pt x="1603" y="348"/>
                </a:cubicBezTo>
                <a:cubicBezTo>
                  <a:pt x="1604" y="349"/>
                  <a:pt x="1604" y="349"/>
                  <a:pt x="1604" y="349"/>
                </a:cubicBezTo>
                <a:cubicBezTo>
                  <a:pt x="1603" y="349"/>
                  <a:pt x="1603" y="349"/>
                  <a:pt x="1603" y="349"/>
                </a:cubicBezTo>
                <a:cubicBezTo>
                  <a:pt x="1603" y="350"/>
                  <a:pt x="1603" y="350"/>
                  <a:pt x="1603" y="350"/>
                </a:cubicBezTo>
                <a:cubicBezTo>
                  <a:pt x="1602" y="351"/>
                  <a:pt x="1602" y="351"/>
                  <a:pt x="1602" y="351"/>
                </a:cubicBezTo>
                <a:cubicBezTo>
                  <a:pt x="1602" y="355"/>
                  <a:pt x="1602" y="355"/>
                  <a:pt x="1602" y="355"/>
                </a:cubicBezTo>
                <a:cubicBezTo>
                  <a:pt x="1603" y="356"/>
                  <a:pt x="1603" y="356"/>
                  <a:pt x="1603" y="356"/>
                </a:cubicBezTo>
                <a:cubicBezTo>
                  <a:pt x="1603" y="359"/>
                  <a:pt x="1603" y="359"/>
                  <a:pt x="1603" y="359"/>
                </a:cubicBezTo>
                <a:cubicBezTo>
                  <a:pt x="1605" y="360"/>
                  <a:pt x="1605" y="360"/>
                  <a:pt x="1605" y="360"/>
                </a:cubicBezTo>
                <a:cubicBezTo>
                  <a:pt x="1605" y="361"/>
                  <a:pt x="1605" y="361"/>
                  <a:pt x="1605" y="361"/>
                </a:cubicBezTo>
                <a:cubicBezTo>
                  <a:pt x="1605" y="363"/>
                  <a:pt x="1605" y="363"/>
                  <a:pt x="1605" y="363"/>
                </a:cubicBezTo>
                <a:cubicBezTo>
                  <a:pt x="1607" y="362"/>
                  <a:pt x="1607" y="362"/>
                  <a:pt x="1607" y="362"/>
                </a:cubicBezTo>
                <a:cubicBezTo>
                  <a:pt x="1606" y="361"/>
                  <a:pt x="1606" y="361"/>
                  <a:pt x="1606" y="361"/>
                </a:cubicBezTo>
                <a:cubicBezTo>
                  <a:pt x="1606" y="359"/>
                  <a:pt x="1606" y="359"/>
                  <a:pt x="1606" y="359"/>
                </a:cubicBezTo>
                <a:cubicBezTo>
                  <a:pt x="1607" y="359"/>
                  <a:pt x="1607" y="359"/>
                  <a:pt x="1607" y="359"/>
                </a:cubicBezTo>
                <a:cubicBezTo>
                  <a:pt x="1606" y="360"/>
                  <a:pt x="1606" y="360"/>
                  <a:pt x="1606" y="360"/>
                </a:cubicBezTo>
                <a:cubicBezTo>
                  <a:pt x="1608" y="361"/>
                  <a:pt x="1608" y="361"/>
                  <a:pt x="1608" y="361"/>
                </a:cubicBezTo>
                <a:cubicBezTo>
                  <a:pt x="1609" y="362"/>
                  <a:pt x="1609" y="362"/>
                  <a:pt x="1609" y="362"/>
                </a:cubicBezTo>
                <a:cubicBezTo>
                  <a:pt x="1607" y="364"/>
                  <a:pt x="1607" y="364"/>
                  <a:pt x="1607" y="364"/>
                </a:cubicBezTo>
                <a:cubicBezTo>
                  <a:pt x="1606" y="365"/>
                  <a:pt x="1606" y="365"/>
                  <a:pt x="1606" y="365"/>
                </a:cubicBezTo>
                <a:cubicBezTo>
                  <a:pt x="1607" y="367"/>
                  <a:pt x="1607" y="367"/>
                  <a:pt x="1607" y="367"/>
                </a:cubicBezTo>
                <a:cubicBezTo>
                  <a:pt x="1607" y="369"/>
                  <a:pt x="1607" y="369"/>
                  <a:pt x="1607" y="369"/>
                </a:cubicBezTo>
                <a:cubicBezTo>
                  <a:pt x="1606" y="370"/>
                  <a:pt x="1606" y="370"/>
                  <a:pt x="1606" y="370"/>
                </a:cubicBezTo>
                <a:cubicBezTo>
                  <a:pt x="1607" y="372"/>
                  <a:pt x="1607" y="372"/>
                  <a:pt x="1607" y="372"/>
                </a:cubicBezTo>
                <a:cubicBezTo>
                  <a:pt x="1608" y="372"/>
                  <a:pt x="1608" y="372"/>
                  <a:pt x="1608" y="372"/>
                </a:cubicBezTo>
                <a:cubicBezTo>
                  <a:pt x="1609" y="375"/>
                  <a:pt x="1609" y="375"/>
                  <a:pt x="1609" y="375"/>
                </a:cubicBezTo>
                <a:cubicBezTo>
                  <a:pt x="1610" y="376"/>
                  <a:pt x="1610" y="376"/>
                  <a:pt x="1610" y="376"/>
                </a:cubicBezTo>
                <a:cubicBezTo>
                  <a:pt x="1612" y="379"/>
                  <a:pt x="1612" y="379"/>
                  <a:pt x="1612" y="379"/>
                </a:cubicBezTo>
                <a:cubicBezTo>
                  <a:pt x="1612" y="382"/>
                  <a:pt x="1612" y="382"/>
                  <a:pt x="1612" y="382"/>
                </a:cubicBezTo>
                <a:cubicBezTo>
                  <a:pt x="1614" y="383"/>
                  <a:pt x="1614" y="383"/>
                  <a:pt x="1614" y="383"/>
                </a:cubicBezTo>
                <a:cubicBezTo>
                  <a:pt x="1615" y="385"/>
                  <a:pt x="1615" y="385"/>
                  <a:pt x="1615" y="385"/>
                </a:cubicBezTo>
                <a:cubicBezTo>
                  <a:pt x="1617" y="387"/>
                  <a:pt x="1617" y="387"/>
                  <a:pt x="1617" y="387"/>
                </a:cubicBezTo>
                <a:cubicBezTo>
                  <a:pt x="1619" y="386"/>
                  <a:pt x="1619" y="386"/>
                  <a:pt x="1619" y="386"/>
                </a:cubicBezTo>
                <a:cubicBezTo>
                  <a:pt x="1620" y="388"/>
                  <a:pt x="1620" y="388"/>
                  <a:pt x="1620" y="388"/>
                </a:cubicBezTo>
                <a:cubicBezTo>
                  <a:pt x="1618" y="391"/>
                  <a:pt x="1618" y="391"/>
                  <a:pt x="1618" y="391"/>
                </a:cubicBezTo>
                <a:cubicBezTo>
                  <a:pt x="1616" y="391"/>
                  <a:pt x="1616" y="391"/>
                  <a:pt x="1616" y="391"/>
                </a:cubicBezTo>
                <a:cubicBezTo>
                  <a:pt x="1615" y="392"/>
                  <a:pt x="1615" y="392"/>
                  <a:pt x="1615" y="392"/>
                </a:cubicBezTo>
                <a:cubicBezTo>
                  <a:pt x="1617" y="393"/>
                  <a:pt x="1617" y="393"/>
                  <a:pt x="1617" y="393"/>
                </a:cubicBezTo>
                <a:cubicBezTo>
                  <a:pt x="1617" y="395"/>
                  <a:pt x="1617" y="395"/>
                  <a:pt x="1617" y="395"/>
                </a:cubicBezTo>
                <a:cubicBezTo>
                  <a:pt x="1619" y="396"/>
                  <a:pt x="1619" y="396"/>
                  <a:pt x="1619" y="396"/>
                </a:cubicBezTo>
                <a:cubicBezTo>
                  <a:pt x="1620" y="400"/>
                  <a:pt x="1620" y="400"/>
                  <a:pt x="1620" y="400"/>
                </a:cubicBezTo>
                <a:cubicBezTo>
                  <a:pt x="1619" y="402"/>
                  <a:pt x="1619" y="402"/>
                  <a:pt x="1619" y="402"/>
                </a:cubicBezTo>
                <a:cubicBezTo>
                  <a:pt x="1620" y="403"/>
                  <a:pt x="1620" y="403"/>
                  <a:pt x="1620" y="403"/>
                </a:cubicBezTo>
                <a:cubicBezTo>
                  <a:pt x="1622" y="403"/>
                  <a:pt x="1622" y="403"/>
                  <a:pt x="1622" y="403"/>
                </a:cubicBezTo>
                <a:cubicBezTo>
                  <a:pt x="1627" y="402"/>
                  <a:pt x="1627" y="402"/>
                  <a:pt x="1627" y="402"/>
                </a:cubicBezTo>
                <a:cubicBezTo>
                  <a:pt x="1630" y="403"/>
                  <a:pt x="1630" y="403"/>
                  <a:pt x="1630" y="403"/>
                </a:cubicBezTo>
                <a:cubicBezTo>
                  <a:pt x="1632" y="401"/>
                  <a:pt x="1632" y="401"/>
                  <a:pt x="1632" y="401"/>
                </a:cubicBezTo>
                <a:cubicBezTo>
                  <a:pt x="1631" y="399"/>
                  <a:pt x="1631" y="399"/>
                  <a:pt x="1631" y="399"/>
                </a:cubicBezTo>
                <a:cubicBezTo>
                  <a:pt x="1630" y="398"/>
                  <a:pt x="1630" y="398"/>
                  <a:pt x="1630" y="398"/>
                </a:cubicBezTo>
                <a:cubicBezTo>
                  <a:pt x="1632" y="395"/>
                  <a:pt x="1632" y="395"/>
                  <a:pt x="1632" y="395"/>
                </a:cubicBezTo>
                <a:cubicBezTo>
                  <a:pt x="1635" y="395"/>
                  <a:pt x="1635" y="395"/>
                  <a:pt x="1635" y="395"/>
                </a:cubicBezTo>
                <a:cubicBezTo>
                  <a:pt x="1635" y="391"/>
                  <a:pt x="1635" y="391"/>
                  <a:pt x="1635" y="391"/>
                </a:cubicBezTo>
                <a:cubicBezTo>
                  <a:pt x="1636" y="393"/>
                  <a:pt x="1636" y="393"/>
                  <a:pt x="1636" y="393"/>
                </a:cubicBezTo>
                <a:cubicBezTo>
                  <a:pt x="1640" y="393"/>
                  <a:pt x="1640" y="393"/>
                  <a:pt x="1640" y="393"/>
                </a:cubicBezTo>
                <a:cubicBezTo>
                  <a:pt x="1642" y="392"/>
                  <a:pt x="1642" y="392"/>
                  <a:pt x="1642" y="392"/>
                </a:cubicBezTo>
                <a:cubicBezTo>
                  <a:pt x="1644" y="393"/>
                  <a:pt x="1644" y="393"/>
                  <a:pt x="1644" y="393"/>
                </a:cubicBezTo>
                <a:cubicBezTo>
                  <a:pt x="1645" y="394"/>
                  <a:pt x="1645" y="394"/>
                  <a:pt x="1645" y="394"/>
                </a:cubicBezTo>
                <a:cubicBezTo>
                  <a:pt x="1647" y="392"/>
                  <a:pt x="1647" y="392"/>
                  <a:pt x="1647" y="392"/>
                </a:cubicBezTo>
                <a:cubicBezTo>
                  <a:pt x="1648" y="388"/>
                  <a:pt x="1648" y="388"/>
                  <a:pt x="1648" y="388"/>
                </a:cubicBezTo>
                <a:cubicBezTo>
                  <a:pt x="1649" y="386"/>
                  <a:pt x="1649" y="386"/>
                  <a:pt x="1649" y="386"/>
                </a:cubicBezTo>
                <a:cubicBezTo>
                  <a:pt x="1650" y="381"/>
                  <a:pt x="1650" y="381"/>
                  <a:pt x="1650" y="381"/>
                </a:cubicBezTo>
                <a:cubicBezTo>
                  <a:pt x="1651" y="379"/>
                  <a:pt x="1651" y="379"/>
                  <a:pt x="1651" y="379"/>
                </a:cubicBezTo>
                <a:cubicBezTo>
                  <a:pt x="1649" y="378"/>
                  <a:pt x="1649" y="378"/>
                  <a:pt x="1649" y="378"/>
                </a:cubicBezTo>
                <a:cubicBezTo>
                  <a:pt x="1649" y="376"/>
                  <a:pt x="1649" y="376"/>
                  <a:pt x="1649" y="376"/>
                </a:cubicBezTo>
                <a:cubicBezTo>
                  <a:pt x="1651" y="374"/>
                  <a:pt x="1651" y="374"/>
                  <a:pt x="1651" y="374"/>
                </a:cubicBezTo>
                <a:cubicBezTo>
                  <a:pt x="1649" y="372"/>
                  <a:pt x="1649" y="372"/>
                  <a:pt x="1649" y="372"/>
                </a:cubicBezTo>
                <a:cubicBezTo>
                  <a:pt x="1651" y="370"/>
                  <a:pt x="1651" y="370"/>
                  <a:pt x="1651" y="370"/>
                </a:cubicBezTo>
                <a:cubicBezTo>
                  <a:pt x="1649" y="369"/>
                  <a:pt x="1649" y="369"/>
                  <a:pt x="1649" y="369"/>
                </a:cubicBezTo>
                <a:cubicBezTo>
                  <a:pt x="1650" y="367"/>
                  <a:pt x="1650" y="367"/>
                  <a:pt x="1650" y="367"/>
                </a:cubicBezTo>
                <a:cubicBezTo>
                  <a:pt x="1648" y="365"/>
                  <a:pt x="1648" y="365"/>
                  <a:pt x="1648" y="365"/>
                </a:cubicBezTo>
                <a:cubicBezTo>
                  <a:pt x="1651" y="366"/>
                  <a:pt x="1651" y="366"/>
                  <a:pt x="1651" y="366"/>
                </a:cubicBezTo>
                <a:cubicBezTo>
                  <a:pt x="1653" y="366"/>
                  <a:pt x="1653" y="366"/>
                  <a:pt x="1653" y="366"/>
                </a:cubicBezTo>
                <a:cubicBezTo>
                  <a:pt x="1651" y="364"/>
                  <a:pt x="1651" y="364"/>
                  <a:pt x="1651" y="364"/>
                </a:cubicBezTo>
                <a:cubicBezTo>
                  <a:pt x="1652" y="361"/>
                  <a:pt x="1652" y="361"/>
                  <a:pt x="1652" y="361"/>
                </a:cubicBezTo>
                <a:cubicBezTo>
                  <a:pt x="1652" y="360"/>
                  <a:pt x="1652" y="360"/>
                  <a:pt x="1652" y="360"/>
                </a:cubicBezTo>
                <a:cubicBezTo>
                  <a:pt x="1649" y="359"/>
                  <a:pt x="1649" y="359"/>
                  <a:pt x="1649" y="359"/>
                </a:cubicBezTo>
                <a:cubicBezTo>
                  <a:pt x="1653" y="359"/>
                  <a:pt x="1653" y="359"/>
                  <a:pt x="1653" y="359"/>
                </a:cubicBezTo>
                <a:cubicBezTo>
                  <a:pt x="1651" y="357"/>
                  <a:pt x="1651" y="357"/>
                  <a:pt x="1651" y="357"/>
                </a:cubicBezTo>
                <a:cubicBezTo>
                  <a:pt x="1649" y="357"/>
                  <a:pt x="1649" y="357"/>
                  <a:pt x="1649" y="357"/>
                </a:cubicBezTo>
                <a:cubicBezTo>
                  <a:pt x="1650" y="355"/>
                  <a:pt x="1650" y="355"/>
                  <a:pt x="1650" y="355"/>
                </a:cubicBezTo>
                <a:cubicBezTo>
                  <a:pt x="1651" y="355"/>
                  <a:pt x="1651" y="355"/>
                  <a:pt x="1651" y="355"/>
                </a:cubicBezTo>
                <a:cubicBezTo>
                  <a:pt x="1651" y="356"/>
                  <a:pt x="1651" y="356"/>
                  <a:pt x="1651" y="356"/>
                </a:cubicBezTo>
                <a:cubicBezTo>
                  <a:pt x="1653" y="355"/>
                  <a:pt x="1653" y="355"/>
                  <a:pt x="1653" y="355"/>
                </a:cubicBezTo>
                <a:cubicBezTo>
                  <a:pt x="1653" y="353"/>
                  <a:pt x="1653" y="353"/>
                  <a:pt x="1653" y="353"/>
                </a:cubicBezTo>
                <a:cubicBezTo>
                  <a:pt x="1654" y="355"/>
                  <a:pt x="1654" y="355"/>
                  <a:pt x="1654" y="355"/>
                </a:cubicBezTo>
                <a:cubicBezTo>
                  <a:pt x="1654" y="353"/>
                  <a:pt x="1654" y="353"/>
                  <a:pt x="1654" y="353"/>
                </a:cubicBezTo>
                <a:cubicBezTo>
                  <a:pt x="1656" y="351"/>
                  <a:pt x="1656" y="351"/>
                  <a:pt x="1656" y="351"/>
                </a:cubicBezTo>
                <a:cubicBezTo>
                  <a:pt x="1657" y="351"/>
                  <a:pt x="1657" y="351"/>
                  <a:pt x="1657" y="351"/>
                </a:cubicBezTo>
                <a:cubicBezTo>
                  <a:pt x="1657" y="350"/>
                  <a:pt x="1657" y="350"/>
                  <a:pt x="1657" y="350"/>
                </a:cubicBezTo>
                <a:cubicBezTo>
                  <a:pt x="1658" y="348"/>
                  <a:pt x="1658" y="348"/>
                  <a:pt x="1658" y="348"/>
                </a:cubicBezTo>
                <a:cubicBezTo>
                  <a:pt x="1658" y="349"/>
                  <a:pt x="1658" y="349"/>
                  <a:pt x="1658" y="349"/>
                </a:cubicBezTo>
                <a:cubicBezTo>
                  <a:pt x="1658" y="351"/>
                  <a:pt x="1658" y="351"/>
                  <a:pt x="1658" y="351"/>
                </a:cubicBezTo>
                <a:cubicBezTo>
                  <a:pt x="1659" y="351"/>
                  <a:pt x="1659" y="351"/>
                  <a:pt x="1659" y="351"/>
                </a:cubicBezTo>
                <a:cubicBezTo>
                  <a:pt x="1661" y="349"/>
                  <a:pt x="1661" y="349"/>
                  <a:pt x="1661" y="349"/>
                </a:cubicBezTo>
                <a:cubicBezTo>
                  <a:pt x="1662" y="349"/>
                  <a:pt x="1662" y="349"/>
                  <a:pt x="1662" y="349"/>
                </a:cubicBezTo>
                <a:cubicBezTo>
                  <a:pt x="1664" y="347"/>
                  <a:pt x="1664" y="347"/>
                  <a:pt x="1664" y="347"/>
                </a:cubicBezTo>
                <a:cubicBezTo>
                  <a:pt x="1663" y="346"/>
                  <a:pt x="1663" y="346"/>
                  <a:pt x="1663" y="346"/>
                </a:cubicBezTo>
                <a:cubicBezTo>
                  <a:pt x="1662" y="345"/>
                  <a:pt x="1662" y="345"/>
                  <a:pt x="1662" y="345"/>
                </a:cubicBezTo>
                <a:cubicBezTo>
                  <a:pt x="1660" y="344"/>
                  <a:pt x="1660" y="344"/>
                  <a:pt x="1660" y="344"/>
                </a:cubicBezTo>
                <a:cubicBezTo>
                  <a:pt x="1658" y="345"/>
                  <a:pt x="1658" y="345"/>
                  <a:pt x="1658" y="345"/>
                </a:cubicBezTo>
                <a:cubicBezTo>
                  <a:pt x="1657" y="344"/>
                  <a:pt x="1657" y="344"/>
                  <a:pt x="1657" y="344"/>
                </a:cubicBezTo>
                <a:cubicBezTo>
                  <a:pt x="1655" y="345"/>
                  <a:pt x="1655" y="345"/>
                  <a:pt x="1655" y="345"/>
                </a:cubicBezTo>
                <a:cubicBezTo>
                  <a:pt x="1654" y="344"/>
                  <a:pt x="1654" y="344"/>
                  <a:pt x="1654" y="344"/>
                </a:cubicBezTo>
                <a:cubicBezTo>
                  <a:pt x="1652" y="343"/>
                  <a:pt x="1652" y="343"/>
                  <a:pt x="1652" y="343"/>
                </a:cubicBezTo>
                <a:cubicBezTo>
                  <a:pt x="1651" y="342"/>
                  <a:pt x="1651" y="342"/>
                  <a:pt x="1651" y="342"/>
                </a:cubicBezTo>
                <a:cubicBezTo>
                  <a:pt x="1648" y="342"/>
                  <a:pt x="1648" y="342"/>
                  <a:pt x="1648" y="342"/>
                </a:cubicBezTo>
                <a:cubicBezTo>
                  <a:pt x="1648" y="343"/>
                  <a:pt x="1648" y="343"/>
                  <a:pt x="1648" y="343"/>
                </a:cubicBezTo>
                <a:cubicBezTo>
                  <a:pt x="1647" y="343"/>
                  <a:pt x="1647" y="343"/>
                  <a:pt x="1647" y="343"/>
                </a:cubicBezTo>
                <a:cubicBezTo>
                  <a:pt x="1644" y="342"/>
                  <a:pt x="1644" y="342"/>
                  <a:pt x="1644" y="342"/>
                </a:cubicBezTo>
                <a:cubicBezTo>
                  <a:pt x="1644" y="342"/>
                  <a:pt x="1644" y="342"/>
                  <a:pt x="1644" y="342"/>
                </a:cubicBezTo>
                <a:cubicBezTo>
                  <a:pt x="1645" y="341"/>
                  <a:pt x="1645" y="341"/>
                  <a:pt x="1645" y="341"/>
                </a:cubicBezTo>
                <a:cubicBezTo>
                  <a:pt x="1647" y="342"/>
                  <a:pt x="1647" y="342"/>
                  <a:pt x="1647" y="342"/>
                </a:cubicBezTo>
                <a:cubicBezTo>
                  <a:pt x="1648" y="340"/>
                  <a:pt x="1648" y="340"/>
                  <a:pt x="1648" y="340"/>
                </a:cubicBezTo>
                <a:cubicBezTo>
                  <a:pt x="1649" y="341"/>
                  <a:pt x="1649" y="341"/>
                  <a:pt x="1649" y="341"/>
                </a:cubicBezTo>
                <a:cubicBezTo>
                  <a:pt x="1651" y="340"/>
                  <a:pt x="1651" y="340"/>
                  <a:pt x="1651" y="340"/>
                </a:cubicBezTo>
                <a:cubicBezTo>
                  <a:pt x="1651" y="339"/>
                  <a:pt x="1651" y="339"/>
                  <a:pt x="1651" y="339"/>
                </a:cubicBezTo>
                <a:cubicBezTo>
                  <a:pt x="1653" y="339"/>
                  <a:pt x="1653" y="339"/>
                  <a:pt x="1653" y="339"/>
                </a:cubicBezTo>
                <a:cubicBezTo>
                  <a:pt x="1654" y="340"/>
                  <a:pt x="1654" y="340"/>
                  <a:pt x="1654" y="340"/>
                </a:cubicBezTo>
                <a:cubicBezTo>
                  <a:pt x="1655" y="340"/>
                  <a:pt x="1655" y="340"/>
                  <a:pt x="1655" y="340"/>
                </a:cubicBezTo>
                <a:cubicBezTo>
                  <a:pt x="1655" y="339"/>
                  <a:pt x="1655" y="339"/>
                  <a:pt x="1655" y="339"/>
                </a:cubicBezTo>
                <a:cubicBezTo>
                  <a:pt x="1656" y="340"/>
                  <a:pt x="1656" y="340"/>
                  <a:pt x="1656" y="340"/>
                </a:cubicBezTo>
                <a:cubicBezTo>
                  <a:pt x="1659" y="341"/>
                  <a:pt x="1659" y="341"/>
                  <a:pt x="1659" y="341"/>
                </a:cubicBezTo>
                <a:cubicBezTo>
                  <a:pt x="1658" y="342"/>
                  <a:pt x="1658" y="342"/>
                  <a:pt x="1658" y="342"/>
                </a:cubicBezTo>
                <a:cubicBezTo>
                  <a:pt x="1660" y="343"/>
                  <a:pt x="1660" y="343"/>
                  <a:pt x="1660" y="343"/>
                </a:cubicBezTo>
                <a:cubicBezTo>
                  <a:pt x="1663" y="342"/>
                  <a:pt x="1663" y="342"/>
                  <a:pt x="1663" y="342"/>
                </a:cubicBezTo>
                <a:cubicBezTo>
                  <a:pt x="1664" y="340"/>
                  <a:pt x="1664" y="340"/>
                  <a:pt x="1664" y="340"/>
                </a:cubicBezTo>
                <a:cubicBezTo>
                  <a:pt x="1666" y="338"/>
                  <a:pt x="1666" y="338"/>
                  <a:pt x="1666" y="338"/>
                </a:cubicBezTo>
                <a:cubicBezTo>
                  <a:pt x="1667" y="335"/>
                  <a:pt x="1667" y="335"/>
                  <a:pt x="1667" y="335"/>
                </a:cubicBezTo>
                <a:cubicBezTo>
                  <a:pt x="1665" y="333"/>
                  <a:pt x="1665" y="333"/>
                  <a:pt x="1665" y="333"/>
                </a:cubicBezTo>
                <a:cubicBezTo>
                  <a:pt x="1665" y="331"/>
                  <a:pt x="1665" y="331"/>
                  <a:pt x="1665" y="331"/>
                </a:cubicBezTo>
                <a:cubicBezTo>
                  <a:pt x="1662" y="329"/>
                  <a:pt x="1662" y="329"/>
                  <a:pt x="1662" y="329"/>
                </a:cubicBezTo>
                <a:cubicBezTo>
                  <a:pt x="1663" y="328"/>
                  <a:pt x="1663" y="328"/>
                  <a:pt x="1663" y="328"/>
                </a:cubicBezTo>
                <a:cubicBezTo>
                  <a:pt x="1659" y="325"/>
                  <a:pt x="1659" y="325"/>
                  <a:pt x="1659" y="325"/>
                </a:cubicBezTo>
                <a:cubicBezTo>
                  <a:pt x="1659" y="324"/>
                  <a:pt x="1659" y="324"/>
                  <a:pt x="1659" y="324"/>
                </a:cubicBezTo>
                <a:cubicBezTo>
                  <a:pt x="1657" y="323"/>
                  <a:pt x="1657" y="323"/>
                  <a:pt x="1657" y="323"/>
                </a:cubicBezTo>
                <a:cubicBezTo>
                  <a:pt x="1656" y="325"/>
                  <a:pt x="1656" y="325"/>
                  <a:pt x="1656" y="325"/>
                </a:cubicBezTo>
                <a:cubicBezTo>
                  <a:pt x="1655" y="323"/>
                  <a:pt x="1655" y="323"/>
                  <a:pt x="1655" y="323"/>
                </a:cubicBezTo>
                <a:cubicBezTo>
                  <a:pt x="1654" y="323"/>
                  <a:pt x="1654" y="323"/>
                  <a:pt x="1654" y="323"/>
                </a:cubicBezTo>
                <a:cubicBezTo>
                  <a:pt x="1654" y="322"/>
                  <a:pt x="1654" y="322"/>
                  <a:pt x="1654" y="322"/>
                </a:cubicBezTo>
                <a:cubicBezTo>
                  <a:pt x="1652" y="321"/>
                  <a:pt x="1652" y="321"/>
                  <a:pt x="1652" y="321"/>
                </a:cubicBezTo>
                <a:cubicBezTo>
                  <a:pt x="1651" y="320"/>
                  <a:pt x="1651" y="320"/>
                  <a:pt x="1651" y="320"/>
                </a:cubicBezTo>
                <a:cubicBezTo>
                  <a:pt x="1650" y="318"/>
                  <a:pt x="1650" y="318"/>
                  <a:pt x="1650" y="318"/>
                </a:cubicBezTo>
                <a:cubicBezTo>
                  <a:pt x="1652" y="317"/>
                  <a:pt x="1652" y="317"/>
                  <a:pt x="1652" y="317"/>
                </a:cubicBezTo>
                <a:cubicBezTo>
                  <a:pt x="1650" y="314"/>
                  <a:pt x="1650" y="314"/>
                  <a:pt x="1650" y="314"/>
                </a:cubicBezTo>
                <a:cubicBezTo>
                  <a:pt x="1651" y="314"/>
                  <a:pt x="1651" y="314"/>
                  <a:pt x="1651" y="314"/>
                </a:cubicBezTo>
                <a:cubicBezTo>
                  <a:pt x="1651" y="313"/>
                  <a:pt x="1651" y="313"/>
                  <a:pt x="1651" y="313"/>
                </a:cubicBezTo>
                <a:cubicBezTo>
                  <a:pt x="1650" y="312"/>
                  <a:pt x="1650" y="312"/>
                  <a:pt x="1650" y="312"/>
                </a:cubicBezTo>
                <a:cubicBezTo>
                  <a:pt x="1651" y="310"/>
                  <a:pt x="1651" y="310"/>
                  <a:pt x="1651" y="310"/>
                </a:cubicBezTo>
                <a:cubicBezTo>
                  <a:pt x="1651" y="307"/>
                  <a:pt x="1651" y="307"/>
                  <a:pt x="1651" y="307"/>
                </a:cubicBezTo>
                <a:cubicBezTo>
                  <a:pt x="1651" y="307"/>
                  <a:pt x="1651" y="307"/>
                  <a:pt x="1651" y="307"/>
                </a:cubicBezTo>
                <a:cubicBezTo>
                  <a:pt x="1653" y="308"/>
                  <a:pt x="1653" y="308"/>
                  <a:pt x="1653" y="308"/>
                </a:cubicBezTo>
                <a:cubicBezTo>
                  <a:pt x="1653" y="306"/>
                  <a:pt x="1653" y="306"/>
                  <a:pt x="1653" y="306"/>
                </a:cubicBezTo>
                <a:cubicBezTo>
                  <a:pt x="1651" y="304"/>
                  <a:pt x="1651" y="304"/>
                  <a:pt x="1651" y="304"/>
                </a:cubicBezTo>
                <a:cubicBezTo>
                  <a:pt x="1652" y="301"/>
                  <a:pt x="1652" y="301"/>
                  <a:pt x="1652" y="301"/>
                </a:cubicBezTo>
                <a:cubicBezTo>
                  <a:pt x="1651" y="299"/>
                  <a:pt x="1651" y="299"/>
                  <a:pt x="1651" y="299"/>
                </a:cubicBezTo>
                <a:cubicBezTo>
                  <a:pt x="1652" y="298"/>
                  <a:pt x="1652" y="298"/>
                  <a:pt x="1652" y="298"/>
                </a:cubicBezTo>
                <a:cubicBezTo>
                  <a:pt x="1652" y="296"/>
                  <a:pt x="1652" y="296"/>
                  <a:pt x="1652" y="296"/>
                </a:cubicBezTo>
                <a:cubicBezTo>
                  <a:pt x="1649" y="293"/>
                  <a:pt x="1649" y="293"/>
                  <a:pt x="1649" y="293"/>
                </a:cubicBezTo>
                <a:cubicBezTo>
                  <a:pt x="1651" y="293"/>
                  <a:pt x="1651" y="293"/>
                  <a:pt x="1651" y="293"/>
                </a:cubicBezTo>
                <a:cubicBezTo>
                  <a:pt x="1654" y="293"/>
                  <a:pt x="1654" y="293"/>
                  <a:pt x="1654" y="293"/>
                </a:cubicBezTo>
                <a:cubicBezTo>
                  <a:pt x="1655" y="290"/>
                  <a:pt x="1655" y="290"/>
                  <a:pt x="1655" y="290"/>
                </a:cubicBezTo>
                <a:cubicBezTo>
                  <a:pt x="1655" y="289"/>
                  <a:pt x="1655" y="289"/>
                  <a:pt x="1655" y="289"/>
                </a:cubicBezTo>
                <a:cubicBezTo>
                  <a:pt x="1655" y="287"/>
                  <a:pt x="1655" y="287"/>
                  <a:pt x="1655" y="287"/>
                </a:cubicBezTo>
                <a:cubicBezTo>
                  <a:pt x="1657" y="288"/>
                  <a:pt x="1657" y="288"/>
                  <a:pt x="1657" y="288"/>
                </a:cubicBezTo>
                <a:cubicBezTo>
                  <a:pt x="1660" y="286"/>
                  <a:pt x="1660" y="286"/>
                  <a:pt x="1660" y="286"/>
                </a:cubicBezTo>
                <a:cubicBezTo>
                  <a:pt x="1660" y="284"/>
                  <a:pt x="1660" y="284"/>
                  <a:pt x="1660" y="284"/>
                </a:cubicBezTo>
                <a:cubicBezTo>
                  <a:pt x="1659" y="284"/>
                  <a:pt x="1659" y="284"/>
                  <a:pt x="1659" y="284"/>
                </a:cubicBezTo>
                <a:cubicBezTo>
                  <a:pt x="1659" y="282"/>
                  <a:pt x="1659" y="282"/>
                  <a:pt x="1659" y="282"/>
                </a:cubicBezTo>
                <a:cubicBezTo>
                  <a:pt x="1660" y="281"/>
                  <a:pt x="1660" y="281"/>
                  <a:pt x="1660" y="281"/>
                </a:cubicBezTo>
                <a:cubicBezTo>
                  <a:pt x="1661" y="282"/>
                  <a:pt x="1661" y="282"/>
                  <a:pt x="1661" y="282"/>
                </a:cubicBezTo>
                <a:cubicBezTo>
                  <a:pt x="1662" y="282"/>
                  <a:pt x="1662" y="282"/>
                  <a:pt x="1662" y="282"/>
                </a:cubicBezTo>
                <a:cubicBezTo>
                  <a:pt x="1663" y="280"/>
                  <a:pt x="1663" y="280"/>
                  <a:pt x="1663" y="280"/>
                </a:cubicBezTo>
                <a:cubicBezTo>
                  <a:pt x="1664" y="280"/>
                  <a:pt x="1664" y="280"/>
                  <a:pt x="1664" y="280"/>
                </a:cubicBezTo>
                <a:cubicBezTo>
                  <a:pt x="1664" y="281"/>
                  <a:pt x="1664" y="281"/>
                  <a:pt x="1664" y="281"/>
                </a:cubicBezTo>
                <a:cubicBezTo>
                  <a:pt x="1666" y="280"/>
                  <a:pt x="1666" y="280"/>
                  <a:pt x="1666" y="280"/>
                </a:cubicBezTo>
                <a:cubicBezTo>
                  <a:pt x="1666" y="278"/>
                  <a:pt x="1666" y="278"/>
                  <a:pt x="1666" y="278"/>
                </a:cubicBezTo>
                <a:cubicBezTo>
                  <a:pt x="1667" y="275"/>
                  <a:pt x="1667" y="275"/>
                  <a:pt x="1667" y="275"/>
                </a:cubicBezTo>
                <a:cubicBezTo>
                  <a:pt x="1668" y="275"/>
                  <a:pt x="1668" y="275"/>
                  <a:pt x="1668" y="275"/>
                </a:cubicBezTo>
                <a:cubicBezTo>
                  <a:pt x="1669" y="277"/>
                  <a:pt x="1669" y="277"/>
                  <a:pt x="1669" y="277"/>
                </a:cubicBezTo>
                <a:cubicBezTo>
                  <a:pt x="1670" y="277"/>
                  <a:pt x="1670" y="277"/>
                  <a:pt x="1670" y="277"/>
                </a:cubicBezTo>
                <a:cubicBezTo>
                  <a:pt x="1671" y="275"/>
                  <a:pt x="1671" y="275"/>
                  <a:pt x="1671" y="275"/>
                </a:cubicBezTo>
                <a:cubicBezTo>
                  <a:pt x="1673" y="274"/>
                  <a:pt x="1673" y="274"/>
                  <a:pt x="1673" y="274"/>
                </a:cubicBezTo>
                <a:cubicBezTo>
                  <a:pt x="1672" y="272"/>
                  <a:pt x="1672" y="272"/>
                  <a:pt x="1672" y="272"/>
                </a:cubicBezTo>
                <a:cubicBezTo>
                  <a:pt x="1673" y="270"/>
                  <a:pt x="1673" y="270"/>
                  <a:pt x="1673" y="270"/>
                </a:cubicBezTo>
                <a:cubicBezTo>
                  <a:pt x="1674" y="271"/>
                  <a:pt x="1674" y="271"/>
                  <a:pt x="1674" y="271"/>
                </a:cubicBezTo>
                <a:cubicBezTo>
                  <a:pt x="1676" y="269"/>
                  <a:pt x="1676" y="269"/>
                  <a:pt x="1676" y="269"/>
                </a:cubicBezTo>
                <a:cubicBezTo>
                  <a:pt x="1677" y="269"/>
                  <a:pt x="1677" y="269"/>
                  <a:pt x="1677" y="269"/>
                </a:cubicBezTo>
                <a:cubicBezTo>
                  <a:pt x="1679" y="266"/>
                  <a:pt x="1679" y="266"/>
                  <a:pt x="1679" y="266"/>
                </a:cubicBezTo>
                <a:cubicBezTo>
                  <a:pt x="1679" y="263"/>
                  <a:pt x="1679" y="263"/>
                  <a:pt x="1679" y="263"/>
                </a:cubicBezTo>
                <a:cubicBezTo>
                  <a:pt x="1680" y="261"/>
                  <a:pt x="1680" y="261"/>
                  <a:pt x="1680" y="261"/>
                </a:cubicBezTo>
                <a:cubicBezTo>
                  <a:pt x="1682" y="261"/>
                  <a:pt x="1682" y="261"/>
                  <a:pt x="1682" y="261"/>
                </a:cubicBezTo>
                <a:cubicBezTo>
                  <a:pt x="1684" y="258"/>
                  <a:pt x="1684" y="258"/>
                  <a:pt x="1684" y="258"/>
                </a:cubicBezTo>
                <a:cubicBezTo>
                  <a:pt x="1682" y="258"/>
                  <a:pt x="1682" y="258"/>
                  <a:pt x="1682" y="258"/>
                </a:cubicBezTo>
                <a:cubicBezTo>
                  <a:pt x="1681" y="257"/>
                  <a:pt x="1681" y="257"/>
                  <a:pt x="1681" y="257"/>
                </a:cubicBezTo>
                <a:cubicBezTo>
                  <a:pt x="1682" y="256"/>
                  <a:pt x="1682" y="256"/>
                  <a:pt x="1682" y="256"/>
                </a:cubicBezTo>
                <a:cubicBezTo>
                  <a:pt x="1682" y="255"/>
                  <a:pt x="1682" y="255"/>
                  <a:pt x="1682" y="255"/>
                </a:cubicBezTo>
                <a:cubicBezTo>
                  <a:pt x="1680" y="255"/>
                  <a:pt x="1680" y="255"/>
                  <a:pt x="1680" y="255"/>
                </a:cubicBezTo>
                <a:cubicBezTo>
                  <a:pt x="1678" y="253"/>
                  <a:pt x="1678" y="253"/>
                  <a:pt x="1678" y="253"/>
                </a:cubicBezTo>
                <a:cubicBezTo>
                  <a:pt x="1680" y="253"/>
                  <a:pt x="1680" y="253"/>
                  <a:pt x="1680" y="253"/>
                </a:cubicBezTo>
                <a:cubicBezTo>
                  <a:pt x="1680" y="251"/>
                  <a:pt x="1680" y="251"/>
                  <a:pt x="1680" y="251"/>
                </a:cubicBezTo>
                <a:cubicBezTo>
                  <a:pt x="1681" y="248"/>
                  <a:pt x="1681" y="248"/>
                  <a:pt x="1681" y="248"/>
                </a:cubicBezTo>
                <a:cubicBezTo>
                  <a:pt x="1682" y="247"/>
                  <a:pt x="1682" y="247"/>
                  <a:pt x="1682" y="247"/>
                </a:cubicBezTo>
                <a:cubicBezTo>
                  <a:pt x="1681" y="245"/>
                  <a:pt x="1681" y="245"/>
                  <a:pt x="1681" y="245"/>
                </a:cubicBezTo>
                <a:cubicBezTo>
                  <a:pt x="1680" y="245"/>
                  <a:pt x="1680" y="245"/>
                  <a:pt x="1680" y="245"/>
                </a:cubicBezTo>
                <a:cubicBezTo>
                  <a:pt x="1679" y="244"/>
                  <a:pt x="1679" y="244"/>
                  <a:pt x="1679" y="244"/>
                </a:cubicBezTo>
                <a:cubicBezTo>
                  <a:pt x="1679" y="243"/>
                  <a:pt x="1679" y="243"/>
                  <a:pt x="1679" y="243"/>
                </a:cubicBezTo>
                <a:cubicBezTo>
                  <a:pt x="1681" y="244"/>
                  <a:pt x="1681" y="244"/>
                  <a:pt x="1681" y="244"/>
                </a:cubicBezTo>
                <a:cubicBezTo>
                  <a:pt x="1681" y="244"/>
                  <a:pt x="1681" y="244"/>
                  <a:pt x="1681" y="244"/>
                </a:cubicBezTo>
                <a:cubicBezTo>
                  <a:pt x="1682" y="244"/>
                  <a:pt x="1682" y="244"/>
                  <a:pt x="1682" y="244"/>
                </a:cubicBezTo>
                <a:cubicBezTo>
                  <a:pt x="1682" y="243"/>
                  <a:pt x="1682" y="243"/>
                  <a:pt x="1682" y="243"/>
                </a:cubicBezTo>
                <a:cubicBezTo>
                  <a:pt x="1680" y="242"/>
                  <a:pt x="1680" y="242"/>
                  <a:pt x="1680" y="242"/>
                </a:cubicBezTo>
                <a:cubicBezTo>
                  <a:pt x="1682" y="241"/>
                  <a:pt x="1682" y="241"/>
                  <a:pt x="1682" y="241"/>
                </a:cubicBezTo>
                <a:cubicBezTo>
                  <a:pt x="1683" y="241"/>
                  <a:pt x="1683" y="241"/>
                  <a:pt x="1683" y="241"/>
                </a:cubicBezTo>
                <a:cubicBezTo>
                  <a:pt x="1685" y="240"/>
                  <a:pt x="1685" y="240"/>
                  <a:pt x="1685" y="240"/>
                </a:cubicBezTo>
                <a:cubicBezTo>
                  <a:pt x="1684" y="239"/>
                  <a:pt x="1684" y="239"/>
                  <a:pt x="1684" y="239"/>
                </a:cubicBezTo>
                <a:cubicBezTo>
                  <a:pt x="1682" y="237"/>
                  <a:pt x="1682" y="237"/>
                  <a:pt x="1682" y="237"/>
                </a:cubicBezTo>
                <a:cubicBezTo>
                  <a:pt x="1684" y="237"/>
                  <a:pt x="1684" y="237"/>
                  <a:pt x="1684" y="237"/>
                </a:cubicBezTo>
                <a:cubicBezTo>
                  <a:pt x="1685" y="238"/>
                  <a:pt x="1685" y="238"/>
                  <a:pt x="1685" y="238"/>
                </a:cubicBezTo>
                <a:cubicBezTo>
                  <a:pt x="1686" y="238"/>
                  <a:pt x="1686" y="238"/>
                  <a:pt x="1686" y="238"/>
                </a:cubicBezTo>
                <a:cubicBezTo>
                  <a:pt x="1687" y="236"/>
                  <a:pt x="1687" y="236"/>
                  <a:pt x="1687" y="236"/>
                </a:cubicBezTo>
                <a:cubicBezTo>
                  <a:pt x="1687" y="234"/>
                  <a:pt x="1687" y="234"/>
                  <a:pt x="1687" y="234"/>
                </a:cubicBezTo>
                <a:cubicBezTo>
                  <a:pt x="1688" y="233"/>
                  <a:pt x="1688" y="233"/>
                  <a:pt x="1688" y="233"/>
                </a:cubicBezTo>
                <a:cubicBezTo>
                  <a:pt x="1689" y="236"/>
                  <a:pt x="1689" y="236"/>
                  <a:pt x="1689" y="236"/>
                </a:cubicBezTo>
                <a:cubicBezTo>
                  <a:pt x="1691" y="234"/>
                  <a:pt x="1691" y="234"/>
                  <a:pt x="1691" y="234"/>
                </a:cubicBezTo>
                <a:cubicBezTo>
                  <a:pt x="1692" y="235"/>
                  <a:pt x="1692" y="235"/>
                  <a:pt x="1692" y="235"/>
                </a:cubicBezTo>
                <a:cubicBezTo>
                  <a:pt x="1693" y="236"/>
                  <a:pt x="1693" y="236"/>
                  <a:pt x="1693" y="236"/>
                </a:cubicBezTo>
                <a:cubicBezTo>
                  <a:pt x="1694" y="234"/>
                  <a:pt x="1694" y="234"/>
                  <a:pt x="1694" y="234"/>
                </a:cubicBezTo>
                <a:cubicBezTo>
                  <a:pt x="1696" y="235"/>
                  <a:pt x="1696" y="235"/>
                  <a:pt x="1696" y="235"/>
                </a:cubicBezTo>
                <a:cubicBezTo>
                  <a:pt x="1698" y="234"/>
                  <a:pt x="1698" y="234"/>
                  <a:pt x="1698" y="234"/>
                </a:cubicBezTo>
                <a:cubicBezTo>
                  <a:pt x="1699" y="235"/>
                  <a:pt x="1699" y="235"/>
                  <a:pt x="1699" y="235"/>
                </a:cubicBezTo>
                <a:cubicBezTo>
                  <a:pt x="1701" y="235"/>
                  <a:pt x="1701" y="235"/>
                  <a:pt x="1701" y="235"/>
                </a:cubicBezTo>
                <a:cubicBezTo>
                  <a:pt x="1703" y="234"/>
                  <a:pt x="1703" y="234"/>
                  <a:pt x="1703" y="234"/>
                </a:cubicBezTo>
                <a:cubicBezTo>
                  <a:pt x="1703" y="234"/>
                  <a:pt x="1703" y="234"/>
                  <a:pt x="1703" y="234"/>
                </a:cubicBezTo>
                <a:cubicBezTo>
                  <a:pt x="1703" y="235"/>
                  <a:pt x="1703" y="235"/>
                  <a:pt x="1703" y="235"/>
                </a:cubicBezTo>
                <a:cubicBezTo>
                  <a:pt x="1705" y="235"/>
                  <a:pt x="1705" y="235"/>
                  <a:pt x="1705" y="235"/>
                </a:cubicBezTo>
                <a:cubicBezTo>
                  <a:pt x="1707" y="237"/>
                  <a:pt x="1707" y="237"/>
                  <a:pt x="1707" y="237"/>
                </a:cubicBezTo>
                <a:cubicBezTo>
                  <a:pt x="1711" y="237"/>
                  <a:pt x="1711" y="237"/>
                  <a:pt x="1711" y="237"/>
                </a:cubicBezTo>
                <a:cubicBezTo>
                  <a:pt x="1714" y="240"/>
                  <a:pt x="1714" y="240"/>
                  <a:pt x="1714" y="240"/>
                </a:cubicBezTo>
                <a:cubicBezTo>
                  <a:pt x="1712" y="240"/>
                  <a:pt x="1712" y="240"/>
                  <a:pt x="1712" y="240"/>
                </a:cubicBezTo>
                <a:cubicBezTo>
                  <a:pt x="1713" y="242"/>
                  <a:pt x="1713" y="242"/>
                  <a:pt x="1713" y="242"/>
                </a:cubicBezTo>
                <a:cubicBezTo>
                  <a:pt x="1713" y="245"/>
                  <a:pt x="1713" y="245"/>
                  <a:pt x="1713" y="245"/>
                </a:cubicBezTo>
                <a:cubicBezTo>
                  <a:pt x="1713" y="245"/>
                  <a:pt x="1713" y="245"/>
                  <a:pt x="1713" y="245"/>
                </a:cubicBezTo>
                <a:cubicBezTo>
                  <a:pt x="1716" y="248"/>
                  <a:pt x="1716" y="248"/>
                  <a:pt x="1716" y="248"/>
                </a:cubicBezTo>
                <a:cubicBezTo>
                  <a:pt x="1713" y="248"/>
                  <a:pt x="1713" y="248"/>
                  <a:pt x="1713" y="248"/>
                </a:cubicBezTo>
                <a:cubicBezTo>
                  <a:pt x="1713" y="248"/>
                  <a:pt x="1713" y="248"/>
                  <a:pt x="1713" y="248"/>
                </a:cubicBezTo>
                <a:cubicBezTo>
                  <a:pt x="1715" y="250"/>
                  <a:pt x="1715" y="250"/>
                  <a:pt x="1715" y="250"/>
                </a:cubicBezTo>
                <a:cubicBezTo>
                  <a:pt x="1715" y="252"/>
                  <a:pt x="1715" y="252"/>
                  <a:pt x="1715" y="252"/>
                </a:cubicBezTo>
                <a:cubicBezTo>
                  <a:pt x="1712" y="250"/>
                  <a:pt x="1712" y="250"/>
                  <a:pt x="1712" y="250"/>
                </a:cubicBezTo>
                <a:cubicBezTo>
                  <a:pt x="1710" y="250"/>
                  <a:pt x="1710" y="250"/>
                  <a:pt x="1710" y="250"/>
                </a:cubicBezTo>
                <a:cubicBezTo>
                  <a:pt x="1707" y="252"/>
                  <a:pt x="1707" y="252"/>
                  <a:pt x="1707" y="252"/>
                </a:cubicBezTo>
                <a:cubicBezTo>
                  <a:pt x="1707" y="253"/>
                  <a:pt x="1707" y="253"/>
                  <a:pt x="1707" y="253"/>
                </a:cubicBezTo>
                <a:cubicBezTo>
                  <a:pt x="1705" y="255"/>
                  <a:pt x="1705" y="255"/>
                  <a:pt x="1705" y="255"/>
                </a:cubicBezTo>
                <a:cubicBezTo>
                  <a:pt x="1705" y="257"/>
                  <a:pt x="1705" y="257"/>
                  <a:pt x="1705" y="257"/>
                </a:cubicBezTo>
                <a:cubicBezTo>
                  <a:pt x="1704" y="257"/>
                  <a:pt x="1704" y="257"/>
                  <a:pt x="1704" y="257"/>
                </a:cubicBezTo>
                <a:cubicBezTo>
                  <a:pt x="1701" y="260"/>
                  <a:pt x="1701" y="260"/>
                  <a:pt x="1701" y="260"/>
                </a:cubicBezTo>
                <a:cubicBezTo>
                  <a:pt x="1701" y="264"/>
                  <a:pt x="1701" y="264"/>
                  <a:pt x="1701" y="264"/>
                </a:cubicBezTo>
                <a:cubicBezTo>
                  <a:pt x="1700" y="264"/>
                  <a:pt x="1700" y="264"/>
                  <a:pt x="1700" y="264"/>
                </a:cubicBezTo>
                <a:cubicBezTo>
                  <a:pt x="1699" y="263"/>
                  <a:pt x="1699" y="263"/>
                  <a:pt x="1699" y="263"/>
                </a:cubicBezTo>
                <a:cubicBezTo>
                  <a:pt x="1699" y="263"/>
                  <a:pt x="1699" y="263"/>
                  <a:pt x="1699" y="263"/>
                </a:cubicBezTo>
                <a:cubicBezTo>
                  <a:pt x="1699" y="265"/>
                  <a:pt x="1699" y="265"/>
                  <a:pt x="1699" y="265"/>
                </a:cubicBezTo>
                <a:cubicBezTo>
                  <a:pt x="1699" y="267"/>
                  <a:pt x="1699" y="267"/>
                  <a:pt x="1699" y="267"/>
                </a:cubicBezTo>
                <a:cubicBezTo>
                  <a:pt x="1697" y="267"/>
                  <a:pt x="1697" y="267"/>
                  <a:pt x="1697" y="267"/>
                </a:cubicBezTo>
                <a:cubicBezTo>
                  <a:pt x="1695" y="269"/>
                  <a:pt x="1695" y="269"/>
                  <a:pt x="1695" y="269"/>
                </a:cubicBezTo>
                <a:cubicBezTo>
                  <a:pt x="1696" y="271"/>
                  <a:pt x="1696" y="271"/>
                  <a:pt x="1696" y="271"/>
                </a:cubicBezTo>
                <a:cubicBezTo>
                  <a:pt x="1697" y="272"/>
                  <a:pt x="1697" y="272"/>
                  <a:pt x="1697" y="272"/>
                </a:cubicBezTo>
                <a:cubicBezTo>
                  <a:pt x="1695" y="271"/>
                  <a:pt x="1695" y="271"/>
                  <a:pt x="1695" y="271"/>
                </a:cubicBezTo>
                <a:cubicBezTo>
                  <a:pt x="1694" y="270"/>
                  <a:pt x="1694" y="270"/>
                  <a:pt x="1694" y="270"/>
                </a:cubicBezTo>
                <a:cubicBezTo>
                  <a:pt x="1693" y="271"/>
                  <a:pt x="1693" y="271"/>
                  <a:pt x="1693" y="271"/>
                </a:cubicBezTo>
                <a:cubicBezTo>
                  <a:pt x="1692" y="273"/>
                  <a:pt x="1692" y="273"/>
                  <a:pt x="1692" y="273"/>
                </a:cubicBezTo>
                <a:cubicBezTo>
                  <a:pt x="1692" y="274"/>
                  <a:pt x="1692" y="274"/>
                  <a:pt x="1692" y="274"/>
                </a:cubicBezTo>
                <a:cubicBezTo>
                  <a:pt x="1691" y="274"/>
                  <a:pt x="1691" y="274"/>
                  <a:pt x="1691" y="274"/>
                </a:cubicBezTo>
                <a:cubicBezTo>
                  <a:pt x="1690" y="274"/>
                  <a:pt x="1690" y="274"/>
                  <a:pt x="1690" y="274"/>
                </a:cubicBezTo>
                <a:cubicBezTo>
                  <a:pt x="1692" y="276"/>
                  <a:pt x="1692" y="276"/>
                  <a:pt x="1692" y="276"/>
                </a:cubicBezTo>
                <a:cubicBezTo>
                  <a:pt x="1692" y="277"/>
                  <a:pt x="1692" y="277"/>
                  <a:pt x="1692" y="277"/>
                </a:cubicBezTo>
                <a:cubicBezTo>
                  <a:pt x="1691" y="278"/>
                  <a:pt x="1691" y="278"/>
                  <a:pt x="1691" y="278"/>
                </a:cubicBezTo>
                <a:cubicBezTo>
                  <a:pt x="1690" y="279"/>
                  <a:pt x="1690" y="279"/>
                  <a:pt x="1690" y="279"/>
                </a:cubicBezTo>
                <a:cubicBezTo>
                  <a:pt x="1688" y="280"/>
                  <a:pt x="1688" y="280"/>
                  <a:pt x="1688" y="280"/>
                </a:cubicBezTo>
                <a:cubicBezTo>
                  <a:pt x="1687" y="280"/>
                  <a:pt x="1687" y="280"/>
                  <a:pt x="1687" y="280"/>
                </a:cubicBezTo>
                <a:cubicBezTo>
                  <a:pt x="1687" y="279"/>
                  <a:pt x="1687" y="279"/>
                  <a:pt x="1687" y="279"/>
                </a:cubicBezTo>
                <a:cubicBezTo>
                  <a:pt x="1686" y="278"/>
                  <a:pt x="1686" y="278"/>
                  <a:pt x="1686" y="278"/>
                </a:cubicBezTo>
                <a:cubicBezTo>
                  <a:pt x="1684" y="279"/>
                  <a:pt x="1684" y="279"/>
                  <a:pt x="1684" y="279"/>
                </a:cubicBezTo>
                <a:cubicBezTo>
                  <a:pt x="1685" y="281"/>
                  <a:pt x="1685" y="281"/>
                  <a:pt x="1685" y="281"/>
                </a:cubicBezTo>
                <a:cubicBezTo>
                  <a:pt x="1684" y="282"/>
                  <a:pt x="1684" y="282"/>
                  <a:pt x="1684" y="282"/>
                </a:cubicBezTo>
                <a:cubicBezTo>
                  <a:pt x="1685" y="284"/>
                  <a:pt x="1685" y="284"/>
                  <a:pt x="1685" y="284"/>
                </a:cubicBezTo>
                <a:cubicBezTo>
                  <a:pt x="1684" y="285"/>
                  <a:pt x="1684" y="285"/>
                  <a:pt x="1684" y="285"/>
                </a:cubicBezTo>
                <a:cubicBezTo>
                  <a:pt x="1683" y="286"/>
                  <a:pt x="1683" y="286"/>
                  <a:pt x="1683" y="286"/>
                </a:cubicBezTo>
                <a:cubicBezTo>
                  <a:pt x="1682" y="287"/>
                  <a:pt x="1682" y="287"/>
                  <a:pt x="1682" y="287"/>
                </a:cubicBezTo>
                <a:cubicBezTo>
                  <a:pt x="1683" y="289"/>
                  <a:pt x="1683" y="289"/>
                  <a:pt x="1683" y="289"/>
                </a:cubicBezTo>
                <a:cubicBezTo>
                  <a:pt x="1683" y="290"/>
                  <a:pt x="1683" y="290"/>
                  <a:pt x="1683" y="290"/>
                </a:cubicBezTo>
                <a:cubicBezTo>
                  <a:pt x="1683" y="292"/>
                  <a:pt x="1683" y="292"/>
                  <a:pt x="1683" y="292"/>
                </a:cubicBezTo>
                <a:cubicBezTo>
                  <a:pt x="1683" y="293"/>
                  <a:pt x="1683" y="293"/>
                  <a:pt x="1683" y="293"/>
                </a:cubicBezTo>
                <a:cubicBezTo>
                  <a:pt x="1684" y="293"/>
                  <a:pt x="1684" y="293"/>
                  <a:pt x="1684" y="293"/>
                </a:cubicBezTo>
                <a:cubicBezTo>
                  <a:pt x="1685" y="294"/>
                  <a:pt x="1685" y="294"/>
                  <a:pt x="1685" y="294"/>
                </a:cubicBezTo>
                <a:cubicBezTo>
                  <a:pt x="1685" y="296"/>
                  <a:pt x="1685" y="296"/>
                  <a:pt x="1685" y="296"/>
                </a:cubicBezTo>
                <a:cubicBezTo>
                  <a:pt x="1684" y="297"/>
                  <a:pt x="1684" y="297"/>
                  <a:pt x="1684" y="297"/>
                </a:cubicBezTo>
                <a:cubicBezTo>
                  <a:pt x="1685" y="299"/>
                  <a:pt x="1685" y="299"/>
                  <a:pt x="1685" y="299"/>
                </a:cubicBezTo>
                <a:cubicBezTo>
                  <a:pt x="1685" y="300"/>
                  <a:pt x="1685" y="300"/>
                  <a:pt x="1685" y="300"/>
                </a:cubicBezTo>
                <a:cubicBezTo>
                  <a:pt x="1687" y="303"/>
                  <a:pt x="1687" y="303"/>
                  <a:pt x="1687" y="303"/>
                </a:cubicBezTo>
                <a:cubicBezTo>
                  <a:pt x="1688" y="304"/>
                  <a:pt x="1688" y="304"/>
                  <a:pt x="1688" y="304"/>
                </a:cubicBezTo>
                <a:cubicBezTo>
                  <a:pt x="1687" y="305"/>
                  <a:pt x="1687" y="305"/>
                  <a:pt x="1687" y="305"/>
                </a:cubicBezTo>
                <a:cubicBezTo>
                  <a:pt x="1688" y="307"/>
                  <a:pt x="1688" y="307"/>
                  <a:pt x="1688" y="307"/>
                </a:cubicBezTo>
                <a:cubicBezTo>
                  <a:pt x="1687" y="308"/>
                  <a:pt x="1687" y="308"/>
                  <a:pt x="1687" y="308"/>
                </a:cubicBezTo>
                <a:cubicBezTo>
                  <a:pt x="1687" y="311"/>
                  <a:pt x="1687" y="311"/>
                  <a:pt x="1687" y="311"/>
                </a:cubicBezTo>
                <a:cubicBezTo>
                  <a:pt x="1687" y="312"/>
                  <a:pt x="1687" y="312"/>
                  <a:pt x="1687" y="312"/>
                </a:cubicBezTo>
                <a:cubicBezTo>
                  <a:pt x="1687" y="316"/>
                  <a:pt x="1687" y="316"/>
                  <a:pt x="1687" y="316"/>
                </a:cubicBezTo>
                <a:cubicBezTo>
                  <a:pt x="1688" y="318"/>
                  <a:pt x="1688" y="318"/>
                  <a:pt x="1688" y="318"/>
                </a:cubicBezTo>
                <a:cubicBezTo>
                  <a:pt x="1687" y="320"/>
                  <a:pt x="1687" y="320"/>
                  <a:pt x="1687" y="320"/>
                </a:cubicBezTo>
                <a:cubicBezTo>
                  <a:pt x="1687" y="322"/>
                  <a:pt x="1687" y="322"/>
                  <a:pt x="1687" y="322"/>
                </a:cubicBezTo>
                <a:cubicBezTo>
                  <a:pt x="1687" y="323"/>
                  <a:pt x="1687" y="323"/>
                  <a:pt x="1687" y="323"/>
                </a:cubicBezTo>
                <a:cubicBezTo>
                  <a:pt x="1690" y="322"/>
                  <a:pt x="1690" y="322"/>
                  <a:pt x="1690" y="322"/>
                </a:cubicBezTo>
                <a:cubicBezTo>
                  <a:pt x="1691" y="322"/>
                  <a:pt x="1691" y="322"/>
                  <a:pt x="1691" y="322"/>
                </a:cubicBezTo>
                <a:cubicBezTo>
                  <a:pt x="1692" y="321"/>
                  <a:pt x="1692" y="321"/>
                  <a:pt x="1692" y="321"/>
                </a:cubicBezTo>
                <a:cubicBezTo>
                  <a:pt x="1694" y="324"/>
                  <a:pt x="1694" y="324"/>
                  <a:pt x="1694" y="324"/>
                </a:cubicBezTo>
                <a:cubicBezTo>
                  <a:pt x="1695" y="323"/>
                  <a:pt x="1695" y="323"/>
                  <a:pt x="1695" y="323"/>
                </a:cubicBezTo>
                <a:cubicBezTo>
                  <a:pt x="1697" y="325"/>
                  <a:pt x="1697" y="325"/>
                  <a:pt x="1697" y="325"/>
                </a:cubicBezTo>
                <a:cubicBezTo>
                  <a:pt x="1700" y="324"/>
                  <a:pt x="1700" y="324"/>
                  <a:pt x="1700" y="324"/>
                </a:cubicBezTo>
                <a:cubicBezTo>
                  <a:pt x="1700" y="325"/>
                  <a:pt x="1700" y="325"/>
                  <a:pt x="1700" y="325"/>
                </a:cubicBezTo>
                <a:cubicBezTo>
                  <a:pt x="1700" y="326"/>
                  <a:pt x="1700" y="326"/>
                  <a:pt x="1700" y="326"/>
                </a:cubicBezTo>
                <a:cubicBezTo>
                  <a:pt x="1701" y="326"/>
                  <a:pt x="1701" y="326"/>
                  <a:pt x="1701" y="326"/>
                </a:cubicBezTo>
                <a:cubicBezTo>
                  <a:pt x="1703" y="324"/>
                  <a:pt x="1703" y="324"/>
                  <a:pt x="1703" y="324"/>
                </a:cubicBezTo>
                <a:cubicBezTo>
                  <a:pt x="1703" y="326"/>
                  <a:pt x="1703" y="326"/>
                  <a:pt x="1703" y="326"/>
                </a:cubicBezTo>
                <a:cubicBezTo>
                  <a:pt x="1702" y="327"/>
                  <a:pt x="1702" y="327"/>
                  <a:pt x="1702" y="327"/>
                </a:cubicBezTo>
                <a:cubicBezTo>
                  <a:pt x="1704" y="331"/>
                  <a:pt x="1704" y="331"/>
                  <a:pt x="1704" y="331"/>
                </a:cubicBezTo>
                <a:cubicBezTo>
                  <a:pt x="1705" y="332"/>
                  <a:pt x="1705" y="332"/>
                  <a:pt x="1705" y="332"/>
                </a:cubicBezTo>
                <a:cubicBezTo>
                  <a:pt x="1704" y="334"/>
                  <a:pt x="1704" y="334"/>
                  <a:pt x="1704" y="334"/>
                </a:cubicBezTo>
                <a:cubicBezTo>
                  <a:pt x="1705" y="335"/>
                  <a:pt x="1705" y="335"/>
                  <a:pt x="1705" y="335"/>
                </a:cubicBezTo>
                <a:cubicBezTo>
                  <a:pt x="1706" y="332"/>
                  <a:pt x="1706" y="332"/>
                  <a:pt x="1706" y="332"/>
                </a:cubicBezTo>
                <a:cubicBezTo>
                  <a:pt x="1707" y="331"/>
                  <a:pt x="1707" y="331"/>
                  <a:pt x="1707" y="331"/>
                </a:cubicBezTo>
                <a:cubicBezTo>
                  <a:pt x="1707" y="332"/>
                  <a:pt x="1707" y="332"/>
                  <a:pt x="1707" y="332"/>
                </a:cubicBezTo>
                <a:cubicBezTo>
                  <a:pt x="1709" y="332"/>
                  <a:pt x="1709" y="332"/>
                  <a:pt x="1709" y="332"/>
                </a:cubicBezTo>
                <a:cubicBezTo>
                  <a:pt x="1711" y="332"/>
                  <a:pt x="1711" y="332"/>
                  <a:pt x="1711" y="332"/>
                </a:cubicBezTo>
                <a:cubicBezTo>
                  <a:pt x="1714" y="329"/>
                  <a:pt x="1714" y="329"/>
                  <a:pt x="1714" y="329"/>
                </a:cubicBezTo>
                <a:cubicBezTo>
                  <a:pt x="1716" y="329"/>
                  <a:pt x="1716" y="329"/>
                  <a:pt x="1716" y="329"/>
                </a:cubicBezTo>
                <a:cubicBezTo>
                  <a:pt x="1720" y="327"/>
                  <a:pt x="1720" y="327"/>
                  <a:pt x="1720" y="327"/>
                </a:cubicBezTo>
                <a:cubicBezTo>
                  <a:pt x="1720" y="326"/>
                  <a:pt x="1720" y="326"/>
                  <a:pt x="1720" y="326"/>
                </a:cubicBezTo>
                <a:cubicBezTo>
                  <a:pt x="1723" y="326"/>
                  <a:pt x="1723" y="326"/>
                  <a:pt x="1723" y="326"/>
                </a:cubicBezTo>
                <a:cubicBezTo>
                  <a:pt x="1724" y="326"/>
                  <a:pt x="1724" y="326"/>
                  <a:pt x="1724" y="326"/>
                </a:cubicBezTo>
                <a:cubicBezTo>
                  <a:pt x="1726" y="324"/>
                  <a:pt x="1726" y="324"/>
                  <a:pt x="1726" y="324"/>
                </a:cubicBezTo>
                <a:cubicBezTo>
                  <a:pt x="1726" y="324"/>
                  <a:pt x="1726" y="324"/>
                  <a:pt x="1726" y="324"/>
                </a:cubicBezTo>
                <a:cubicBezTo>
                  <a:pt x="1726" y="326"/>
                  <a:pt x="1726" y="326"/>
                  <a:pt x="1726" y="326"/>
                </a:cubicBezTo>
                <a:cubicBezTo>
                  <a:pt x="1727" y="327"/>
                  <a:pt x="1727" y="327"/>
                  <a:pt x="1727" y="327"/>
                </a:cubicBezTo>
                <a:cubicBezTo>
                  <a:pt x="1728" y="324"/>
                  <a:pt x="1728" y="324"/>
                  <a:pt x="1728" y="324"/>
                </a:cubicBezTo>
                <a:cubicBezTo>
                  <a:pt x="1729" y="324"/>
                  <a:pt x="1729" y="324"/>
                  <a:pt x="1729" y="324"/>
                </a:cubicBezTo>
                <a:cubicBezTo>
                  <a:pt x="1728" y="322"/>
                  <a:pt x="1728" y="322"/>
                  <a:pt x="1728" y="322"/>
                </a:cubicBezTo>
                <a:cubicBezTo>
                  <a:pt x="1729" y="321"/>
                  <a:pt x="1729" y="321"/>
                  <a:pt x="1729" y="321"/>
                </a:cubicBezTo>
                <a:cubicBezTo>
                  <a:pt x="1730" y="323"/>
                  <a:pt x="1730" y="323"/>
                  <a:pt x="1730" y="323"/>
                </a:cubicBezTo>
                <a:cubicBezTo>
                  <a:pt x="1731" y="324"/>
                  <a:pt x="1731" y="324"/>
                  <a:pt x="1731" y="324"/>
                </a:cubicBezTo>
                <a:cubicBezTo>
                  <a:pt x="1731" y="322"/>
                  <a:pt x="1731" y="322"/>
                  <a:pt x="1731" y="322"/>
                </a:cubicBezTo>
                <a:cubicBezTo>
                  <a:pt x="1732" y="324"/>
                  <a:pt x="1732" y="324"/>
                  <a:pt x="1732" y="324"/>
                </a:cubicBezTo>
                <a:cubicBezTo>
                  <a:pt x="1733" y="324"/>
                  <a:pt x="1733" y="324"/>
                  <a:pt x="1733" y="324"/>
                </a:cubicBezTo>
                <a:cubicBezTo>
                  <a:pt x="1734" y="323"/>
                  <a:pt x="1734" y="323"/>
                  <a:pt x="1734" y="323"/>
                </a:cubicBezTo>
                <a:cubicBezTo>
                  <a:pt x="1735" y="323"/>
                  <a:pt x="1735" y="323"/>
                  <a:pt x="1735" y="323"/>
                </a:cubicBezTo>
                <a:cubicBezTo>
                  <a:pt x="1735" y="324"/>
                  <a:pt x="1735" y="324"/>
                  <a:pt x="1735" y="324"/>
                </a:cubicBezTo>
                <a:cubicBezTo>
                  <a:pt x="1737" y="323"/>
                  <a:pt x="1737" y="323"/>
                  <a:pt x="1737" y="323"/>
                </a:cubicBezTo>
                <a:cubicBezTo>
                  <a:pt x="1739" y="322"/>
                  <a:pt x="1739" y="322"/>
                  <a:pt x="1739" y="322"/>
                </a:cubicBezTo>
                <a:cubicBezTo>
                  <a:pt x="1741" y="323"/>
                  <a:pt x="1741" y="323"/>
                  <a:pt x="1741" y="323"/>
                </a:cubicBezTo>
                <a:cubicBezTo>
                  <a:pt x="1744" y="323"/>
                  <a:pt x="1744" y="323"/>
                  <a:pt x="1744" y="323"/>
                </a:cubicBezTo>
                <a:cubicBezTo>
                  <a:pt x="1744" y="322"/>
                  <a:pt x="1744" y="322"/>
                  <a:pt x="1744" y="322"/>
                </a:cubicBezTo>
                <a:cubicBezTo>
                  <a:pt x="1743" y="321"/>
                  <a:pt x="1743" y="321"/>
                  <a:pt x="1743" y="321"/>
                </a:cubicBezTo>
                <a:cubicBezTo>
                  <a:pt x="1744" y="321"/>
                  <a:pt x="1744" y="321"/>
                  <a:pt x="1744" y="321"/>
                </a:cubicBezTo>
                <a:cubicBezTo>
                  <a:pt x="1745" y="321"/>
                  <a:pt x="1745" y="321"/>
                  <a:pt x="1745" y="321"/>
                </a:cubicBezTo>
                <a:cubicBezTo>
                  <a:pt x="1746" y="322"/>
                  <a:pt x="1746" y="322"/>
                  <a:pt x="1746" y="322"/>
                </a:cubicBezTo>
                <a:cubicBezTo>
                  <a:pt x="1748" y="323"/>
                  <a:pt x="1748" y="323"/>
                  <a:pt x="1748" y="323"/>
                </a:cubicBezTo>
                <a:cubicBezTo>
                  <a:pt x="1748" y="323"/>
                  <a:pt x="1748" y="322"/>
                  <a:pt x="1749" y="321"/>
                </a:cubicBezTo>
                <a:cubicBezTo>
                  <a:pt x="1748" y="318"/>
                  <a:pt x="1748" y="318"/>
                  <a:pt x="1748" y="318"/>
                </a:cubicBezTo>
                <a:cubicBezTo>
                  <a:pt x="1749" y="321"/>
                  <a:pt x="1749" y="321"/>
                  <a:pt x="1749" y="321"/>
                </a:cubicBezTo>
                <a:cubicBezTo>
                  <a:pt x="1749" y="321"/>
                  <a:pt x="1749" y="321"/>
                  <a:pt x="1749" y="321"/>
                </a:cubicBezTo>
                <a:cubicBezTo>
                  <a:pt x="1749" y="321"/>
                  <a:pt x="1749" y="320"/>
                  <a:pt x="1749" y="320"/>
                </a:cubicBezTo>
                <a:cubicBezTo>
                  <a:pt x="1749" y="320"/>
                  <a:pt x="1752" y="319"/>
                  <a:pt x="1752" y="319"/>
                </a:cubicBezTo>
                <a:cubicBezTo>
                  <a:pt x="1754" y="318"/>
                  <a:pt x="1754" y="318"/>
                  <a:pt x="1754" y="318"/>
                </a:cubicBezTo>
                <a:cubicBezTo>
                  <a:pt x="1753" y="320"/>
                  <a:pt x="1753" y="320"/>
                  <a:pt x="1753" y="320"/>
                </a:cubicBezTo>
                <a:cubicBezTo>
                  <a:pt x="1753" y="321"/>
                  <a:pt x="1753" y="321"/>
                  <a:pt x="1753" y="321"/>
                </a:cubicBezTo>
                <a:cubicBezTo>
                  <a:pt x="1753" y="323"/>
                  <a:pt x="1753" y="323"/>
                  <a:pt x="1753" y="323"/>
                </a:cubicBezTo>
                <a:cubicBezTo>
                  <a:pt x="1751" y="321"/>
                  <a:pt x="1751" y="321"/>
                  <a:pt x="1751" y="321"/>
                </a:cubicBezTo>
                <a:cubicBezTo>
                  <a:pt x="1751" y="322"/>
                  <a:pt x="1751" y="322"/>
                  <a:pt x="1751" y="322"/>
                </a:cubicBezTo>
                <a:cubicBezTo>
                  <a:pt x="1753" y="325"/>
                  <a:pt x="1753" y="325"/>
                  <a:pt x="1753" y="325"/>
                </a:cubicBezTo>
                <a:cubicBezTo>
                  <a:pt x="1755" y="325"/>
                  <a:pt x="1755" y="325"/>
                  <a:pt x="1755" y="325"/>
                </a:cubicBezTo>
                <a:cubicBezTo>
                  <a:pt x="1757" y="327"/>
                  <a:pt x="1757" y="327"/>
                  <a:pt x="1757" y="327"/>
                </a:cubicBezTo>
                <a:cubicBezTo>
                  <a:pt x="1759" y="327"/>
                  <a:pt x="1759" y="327"/>
                  <a:pt x="1759" y="327"/>
                </a:cubicBezTo>
                <a:cubicBezTo>
                  <a:pt x="1760" y="327"/>
                  <a:pt x="1760" y="327"/>
                  <a:pt x="1760" y="327"/>
                </a:cubicBezTo>
                <a:cubicBezTo>
                  <a:pt x="1762" y="327"/>
                  <a:pt x="1762" y="327"/>
                  <a:pt x="1762" y="327"/>
                </a:cubicBezTo>
                <a:cubicBezTo>
                  <a:pt x="1763" y="329"/>
                  <a:pt x="1763" y="329"/>
                  <a:pt x="1763" y="329"/>
                </a:cubicBezTo>
                <a:cubicBezTo>
                  <a:pt x="1762" y="331"/>
                  <a:pt x="1762" y="331"/>
                  <a:pt x="1762" y="331"/>
                </a:cubicBezTo>
                <a:cubicBezTo>
                  <a:pt x="1759" y="330"/>
                  <a:pt x="1759" y="330"/>
                  <a:pt x="1759" y="330"/>
                </a:cubicBezTo>
                <a:cubicBezTo>
                  <a:pt x="1758" y="330"/>
                  <a:pt x="1758" y="330"/>
                  <a:pt x="1758" y="330"/>
                </a:cubicBezTo>
                <a:cubicBezTo>
                  <a:pt x="1757" y="332"/>
                  <a:pt x="1757" y="332"/>
                  <a:pt x="1757" y="332"/>
                </a:cubicBezTo>
                <a:cubicBezTo>
                  <a:pt x="1755" y="334"/>
                  <a:pt x="1755" y="334"/>
                  <a:pt x="1755" y="334"/>
                </a:cubicBezTo>
                <a:cubicBezTo>
                  <a:pt x="1753" y="332"/>
                  <a:pt x="1753" y="332"/>
                  <a:pt x="1753" y="332"/>
                </a:cubicBezTo>
                <a:cubicBezTo>
                  <a:pt x="1752" y="333"/>
                  <a:pt x="1752" y="333"/>
                  <a:pt x="1752" y="333"/>
                </a:cubicBezTo>
                <a:cubicBezTo>
                  <a:pt x="1752" y="335"/>
                  <a:pt x="1752" y="335"/>
                  <a:pt x="1752" y="335"/>
                </a:cubicBezTo>
                <a:cubicBezTo>
                  <a:pt x="1750" y="336"/>
                  <a:pt x="1750" y="336"/>
                  <a:pt x="1750" y="336"/>
                </a:cubicBezTo>
                <a:cubicBezTo>
                  <a:pt x="1749" y="334"/>
                  <a:pt x="1749" y="334"/>
                  <a:pt x="1749" y="334"/>
                </a:cubicBezTo>
                <a:cubicBezTo>
                  <a:pt x="1748" y="335"/>
                  <a:pt x="1748" y="335"/>
                  <a:pt x="1748" y="335"/>
                </a:cubicBezTo>
                <a:cubicBezTo>
                  <a:pt x="1748" y="336"/>
                  <a:pt x="1748" y="336"/>
                  <a:pt x="1748" y="336"/>
                </a:cubicBezTo>
                <a:cubicBezTo>
                  <a:pt x="1749" y="337"/>
                  <a:pt x="1749" y="337"/>
                  <a:pt x="1749" y="337"/>
                </a:cubicBezTo>
                <a:cubicBezTo>
                  <a:pt x="1749" y="339"/>
                  <a:pt x="1749" y="339"/>
                  <a:pt x="1749" y="339"/>
                </a:cubicBezTo>
                <a:cubicBezTo>
                  <a:pt x="1749" y="340"/>
                  <a:pt x="1749" y="340"/>
                  <a:pt x="1749" y="340"/>
                </a:cubicBezTo>
                <a:cubicBezTo>
                  <a:pt x="1750" y="341"/>
                  <a:pt x="1750" y="341"/>
                  <a:pt x="1750" y="341"/>
                </a:cubicBezTo>
                <a:cubicBezTo>
                  <a:pt x="1749" y="340"/>
                  <a:pt x="1749" y="340"/>
                  <a:pt x="1749" y="340"/>
                </a:cubicBezTo>
                <a:cubicBezTo>
                  <a:pt x="1748" y="341"/>
                  <a:pt x="1748" y="341"/>
                  <a:pt x="1748" y="341"/>
                </a:cubicBezTo>
                <a:cubicBezTo>
                  <a:pt x="1740" y="340"/>
                  <a:pt x="1740" y="340"/>
                  <a:pt x="1740" y="340"/>
                </a:cubicBezTo>
                <a:cubicBezTo>
                  <a:pt x="1737" y="338"/>
                  <a:pt x="1737" y="338"/>
                  <a:pt x="1737" y="338"/>
                </a:cubicBezTo>
                <a:cubicBezTo>
                  <a:pt x="1733" y="338"/>
                  <a:pt x="1733" y="338"/>
                  <a:pt x="1733" y="338"/>
                </a:cubicBezTo>
                <a:cubicBezTo>
                  <a:pt x="1731" y="337"/>
                  <a:pt x="1731" y="337"/>
                  <a:pt x="1731" y="337"/>
                </a:cubicBezTo>
                <a:cubicBezTo>
                  <a:pt x="1729" y="338"/>
                  <a:pt x="1729" y="338"/>
                  <a:pt x="1729" y="338"/>
                </a:cubicBezTo>
                <a:cubicBezTo>
                  <a:pt x="1727" y="336"/>
                  <a:pt x="1727" y="336"/>
                  <a:pt x="1727" y="336"/>
                </a:cubicBezTo>
                <a:cubicBezTo>
                  <a:pt x="1727" y="337"/>
                  <a:pt x="1727" y="337"/>
                  <a:pt x="1727" y="337"/>
                </a:cubicBezTo>
                <a:cubicBezTo>
                  <a:pt x="1726" y="337"/>
                  <a:pt x="1726" y="337"/>
                  <a:pt x="1726" y="337"/>
                </a:cubicBezTo>
                <a:cubicBezTo>
                  <a:pt x="1726" y="338"/>
                  <a:pt x="1726" y="338"/>
                  <a:pt x="1726" y="338"/>
                </a:cubicBezTo>
                <a:cubicBezTo>
                  <a:pt x="1727" y="339"/>
                  <a:pt x="1727" y="339"/>
                  <a:pt x="1727" y="339"/>
                </a:cubicBezTo>
                <a:cubicBezTo>
                  <a:pt x="1725" y="340"/>
                  <a:pt x="1725" y="340"/>
                  <a:pt x="1725" y="340"/>
                </a:cubicBezTo>
                <a:cubicBezTo>
                  <a:pt x="1724" y="339"/>
                  <a:pt x="1724" y="339"/>
                  <a:pt x="1724" y="339"/>
                </a:cubicBezTo>
                <a:cubicBezTo>
                  <a:pt x="1720" y="339"/>
                  <a:pt x="1720" y="339"/>
                  <a:pt x="1720" y="339"/>
                </a:cubicBezTo>
                <a:cubicBezTo>
                  <a:pt x="1720" y="338"/>
                  <a:pt x="1720" y="338"/>
                  <a:pt x="1720" y="338"/>
                </a:cubicBezTo>
                <a:cubicBezTo>
                  <a:pt x="1719" y="340"/>
                  <a:pt x="1719" y="340"/>
                  <a:pt x="1719" y="340"/>
                </a:cubicBezTo>
                <a:cubicBezTo>
                  <a:pt x="1717" y="340"/>
                  <a:pt x="1717" y="340"/>
                  <a:pt x="1717" y="340"/>
                </a:cubicBezTo>
                <a:cubicBezTo>
                  <a:pt x="1715" y="341"/>
                  <a:pt x="1715" y="341"/>
                  <a:pt x="1715" y="341"/>
                </a:cubicBezTo>
                <a:cubicBezTo>
                  <a:pt x="1715" y="342"/>
                  <a:pt x="1715" y="342"/>
                  <a:pt x="1715" y="342"/>
                </a:cubicBezTo>
                <a:cubicBezTo>
                  <a:pt x="1714" y="342"/>
                  <a:pt x="1714" y="342"/>
                  <a:pt x="1714" y="342"/>
                </a:cubicBezTo>
                <a:cubicBezTo>
                  <a:pt x="1711" y="343"/>
                  <a:pt x="1711" y="343"/>
                  <a:pt x="1711" y="343"/>
                </a:cubicBezTo>
                <a:cubicBezTo>
                  <a:pt x="1709" y="345"/>
                  <a:pt x="1709" y="345"/>
                  <a:pt x="1709" y="345"/>
                </a:cubicBezTo>
                <a:cubicBezTo>
                  <a:pt x="1710" y="352"/>
                  <a:pt x="1710" y="352"/>
                  <a:pt x="1710" y="352"/>
                </a:cubicBezTo>
                <a:cubicBezTo>
                  <a:pt x="1711" y="352"/>
                  <a:pt x="1711" y="352"/>
                  <a:pt x="1711" y="352"/>
                </a:cubicBezTo>
                <a:cubicBezTo>
                  <a:pt x="1712" y="351"/>
                  <a:pt x="1712" y="351"/>
                  <a:pt x="1712" y="351"/>
                </a:cubicBezTo>
                <a:cubicBezTo>
                  <a:pt x="1713" y="352"/>
                  <a:pt x="1713" y="352"/>
                  <a:pt x="1713" y="352"/>
                </a:cubicBezTo>
                <a:cubicBezTo>
                  <a:pt x="1712" y="353"/>
                  <a:pt x="1712" y="353"/>
                  <a:pt x="1712" y="353"/>
                </a:cubicBezTo>
                <a:cubicBezTo>
                  <a:pt x="1711" y="353"/>
                  <a:pt x="1711" y="353"/>
                  <a:pt x="1711" y="353"/>
                </a:cubicBezTo>
                <a:cubicBezTo>
                  <a:pt x="1711" y="356"/>
                  <a:pt x="1711" y="356"/>
                  <a:pt x="1711" y="356"/>
                </a:cubicBezTo>
                <a:cubicBezTo>
                  <a:pt x="1713" y="358"/>
                  <a:pt x="1713" y="358"/>
                  <a:pt x="1713" y="358"/>
                </a:cubicBezTo>
                <a:cubicBezTo>
                  <a:pt x="1716" y="361"/>
                  <a:pt x="1716" y="361"/>
                  <a:pt x="1716" y="361"/>
                </a:cubicBezTo>
                <a:cubicBezTo>
                  <a:pt x="1717" y="361"/>
                  <a:pt x="1717" y="361"/>
                  <a:pt x="1717" y="361"/>
                </a:cubicBezTo>
                <a:cubicBezTo>
                  <a:pt x="1717" y="359"/>
                  <a:pt x="1717" y="359"/>
                  <a:pt x="1717" y="359"/>
                </a:cubicBezTo>
                <a:cubicBezTo>
                  <a:pt x="1719" y="357"/>
                  <a:pt x="1719" y="357"/>
                  <a:pt x="1719" y="357"/>
                </a:cubicBezTo>
                <a:cubicBezTo>
                  <a:pt x="1720" y="359"/>
                  <a:pt x="1720" y="359"/>
                  <a:pt x="1720" y="359"/>
                </a:cubicBezTo>
                <a:cubicBezTo>
                  <a:pt x="1719" y="364"/>
                  <a:pt x="1719" y="364"/>
                  <a:pt x="1719" y="364"/>
                </a:cubicBezTo>
                <a:cubicBezTo>
                  <a:pt x="1719" y="368"/>
                  <a:pt x="1719" y="368"/>
                  <a:pt x="1719" y="368"/>
                </a:cubicBezTo>
                <a:cubicBezTo>
                  <a:pt x="1719" y="372"/>
                  <a:pt x="1719" y="372"/>
                  <a:pt x="1719" y="372"/>
                </a:cubicBezTo>
                <a:cubicBezTo>
                  <a:pt x="1718" y="376"/>
                  <a:pt x="1718" y="376"/>
                  <a:pt x="1718" y="376"/>
                </a:cubicBezTo>
                <a:cubicBezTo>
                  <a:pt x="1715" y="379"/>
                  <a:pt x="1715" y="379"/>
                  <a:pt x="1715" y="379"/>
                </a:cubicBezTo>
                <a:cubicBezTo>
                  <a:pt x="1713" y="379"/>
                  <a:pt x="1713" y="379"/>
                  <a:pt x="1713" y="379"/>
                </a:cubicBezTo>
                <a:cubicBezTo>
                  <a:pt x="1710" y="377"/>
                  <a:pt x="1710" y="377"/>
                  <a:pt x="1710" y="377"/>
                </a:cubicBezTo>
                <a:cubicBezTo>
                  <a:pt x="1710" y="375"/>
                  <a:pt x="1710" y="375"/>
                  <a:pt x="1710" y="375"/>
                </a:cubicBezTo>
                <a:cubicBezTo>
                  <a:pt x="1705" y="370"/>
                  <a:pt x="1705" y="370"/>
                  <a:pt x="1705" y="370"/>
                </a:cubicBezTo>
                <a:cubicBezTo>
                  <a:pt x="1705" y="367"/>
                  <a:pt x="1705" y="367"/>
                  <a:pt x="1705" y="367"/>
                </a:cubicBezTo>
                <a:cubicBezTo>
                  <a:pt x="1704" y="367"/>
                  <a:pt x="1704" y="367"/>
                  <a:pt x="1704" y="367"/>
                </a:cubicBezTo>
                <a:cubicBezTo>
                  <a:pt x="1703" y="369"/>
                  <a:pt x="1703" y="369"/>
                  <a:pt x="1703" y="369"/>
                </a:cubicBezTo>
                <a:cubicBezTo>
                  <a:pt x="1700" y="370"/>
                  <a:pt x="1700" y="370"/>
                  <a:pt x="1700" y="370"/>
                </a:cubicBezTo>
                <a:cubicBezTo>
                  <a:pt x="1699" y="371"/>
                  <a:pt x="1699" y="371"/>
                  <a:pt x="1699" y="371"/>
                </a:cubicBezTo>
                <a:cubicBezTo>
                  <a:pt x="1697" y="371"/>
                  <a:pt x="1697" y="371"/>
                  <a:pt x="1697" y="371"/>
                </a:cubicBezTo>
                <a:cubicBezTo>
                  <a:pt x="1695" y="373"/>
                  <a:pt x="1695" y="373"/>
                  <a:pt x="1695" y="373"/>
                </a:cubicBezTo>
                <a:cubicBezTo>
                  <a:pt x="1695" y="375"/>
                  <a:pt x="1695" y="375"/>
                  <a:pt x="1695" y="375"/>
                </a:cubicBezTo>
                <a:cubicBezTo>
                  <a:pt x="1694" y="375"/>
                  <a:pt x="1694" y="375"/>
                  <a:pt x="1694" y="375"/>
                </a:cubicBezTo>
                <a:cubicBezTo>
                  <a:pt x="1695" y="378"/>
                  <a:pt x="1695" y="378"/>
                  <a:pt x="1695" y="378"/>
                </a:cubicBezTo>
                <a:cubicBezTo>
                  <a:pt x="1692" y="381"/>
                  <a:pt x="1692" y="381"/>
                  <a:pt x="1692" y="381"/>
                </a:cubicBezTo>
                <a:cubicBezTo>
                  <a:pt x="1692" y="383"/>
                  <a:pt x="1692" y="383"/>
                  <a:pt x="1692" y="383"/>
                </a:cubicBezTo>
                <a:cubicBezTo>
                  <a:pt x="1692" y="385"/>
                  <a:pt x="1692" y="385"/>
                  <a:pt x="1692" y="385"/>
                </a:cubicBezTo>
                <a:cubicBezTo>
                  <a:pt x="1690" y="387"/>
                  <a:pt x="1690" y="387"/>
                  <a:pt x="1690" y="387"/>
                </a:cubicBezTo>
                <a:cubicBezTo>
                  <a:pt x="1691" y="392"/>
                  <a:pt x="1691" y="392"/>
                  <a:pt x="1691" y="392"/>
                </a:cubicBezTo>
                <a:cubicBezTo>
                  <a:pt x="1693" y="393"/>
                  <a:pt x="1693" y="393"/>
                  <a:pt x="1693" y="393"/>
                </a:cubicBezTo>
                <a:cubicBezTo>
                  <a:pt x="1693" y="393"/>
                  <a:pt x="1693" y="393"/>
                  <a:pt x="1693" y="393"/>
                </a:cubicBezTo>
                <a:cubicBezTo>
                  <a:pt x="1693" y="396"/>
                  <a:pt x="1693" y="396"/>
                  <a:pt x="1693" y="396"/>
                </a:cubicBezTo>
                <a:cubicBezTo>
                  <a:pt x="1694" y="399"/>
                  <a:pt x="1694" y="399"/>
                  <a:pt x="1694" y="399"/>
                </a:cubicBezTo>
                <a:cubicBezTo>
                  <a:pt x="1693" y="400"/>
                  <a:pt x="1693" y="400"/>
                  <a:pt x="1693" y="400"/>
                </a:cubicBezTo>
                <a:cubicBezTo>
                  <a:pt x="1693" y="400"/>
                  <a:pt x="1693" y="400"/>
                  <a:pt x="1693" y="400"/>
                </a:cubicBezTo>
                <a:cubicBezTo>
                  <a:pt x="1697" y="400"/>
                  <a:pt x="1697" y="400"/>
                  <a:pt x="1697" y="400"/>
                </a:cubicBezTo>
                <a:cubicBezTo>
                  <a:pt x="1699" y="403"/>
                  <a:pt x="1699" y="403"/>
                  <a:pt x="1699" y="403"/>
                </a:cubicBezTo>
                <a:cubicBezTo>
                  <a:pt x="1702" y="405"/>
                  <a:pt x="1702" y="405"/>
                  <a:pt x="1702" y="405"/>
                </a:cubicBezTo>
                <a:cubicBezTo>
                  <a:pt x="1706" y="404"/>
                  <a:pt x="1706" y="404"/>
                  <a:pt x="1706" y="404"/>
                </a:cubicBezTo>
                <a:cubicBezTo>
                  <a:pt x="1707" y="405"/>
                  <a:pt x="1707" y="405"/>
                  <a:pt x="1707" y="405"/>
                </a:cubicBezTo>
                <a:cubicBezTo>
                  <a:pt x="1708" y="407"/>
                  <a:pt x="1708" y="407"/>
                  <a:pt x="1708" y="407"/>
                </a:cubicBezTo>
                <a:cubicBezTo>
                  <a:pt x="1709" y="407"/>
                  <a:pt x="1709" y="407"/>
                  <a:pt x="1709" y="407"/>
                </a:cubicBezTo>
                <a:cubicBezTo>
                  <a:pt x="1710" y="408"/>
                  <a:pt x="1710" y="408"/>
                  <a:pt x="1710" y="408"/>
                </a:cubicBezTo>
                <a:cubicBezTo>
                  <a:pt x="1709" y="410"/>
                  <a:pt x="1709" y="410"/>
                  <a:pt x="1709" y="410"/>
                </a:cubicBezTo>
                <a:cubicBezTo>
                  <a:pt x="1709" y="413"/>
                  <a:pt x="1709" y="413"/>
                  <a:pt x="1709" y="413"/>
                </a:cubicBezTo>
                <a:cubicBezTo>
                  <a:pt x="1711" y="413"/>
                  <a:pt x="1711" y="413"/>
                  <a:pt x="1711" y="413"/>
                </a:cubicBezTo>
                <a:cubicBezTo>
                  <a:pt x="1698" y="414"/>
                  <a:pt x="1698" y="414"/>
                  <a:pt x="1698" y="414"/>
                </a:cubicBezTo>
                <a:cubicBezTo>
                  <a:pt x="1685" y="413"/>
                  <a:pt x="1685" y="413"/>
                  <a:pt x="1685" y="413"/>
                </a:cubicBezTo>
                <a:cubicBezTo>
                  <a:pt x="1684" y="414"/>
                  <a:pt x="1684" y="414"/>
                  <a:pt x="1684" y="414"/>
                </a:cubicBezTo>
                <a:cubicBezTo>
                  <a:pt x="1680" y="417"/>
                  <a:pt x="1680" y="417"/>
                  <a:pt x="1680" y="417"/>
                </a:cubicBezTo>
                <a:cubicBezTo>
                  <a:pt x="1677" y="418"/>
                  <a:pt x="1677" y="418"/>
                  <a:pt x="1677" y="418"/>
                </a:cubicBezTo>
                <a:cubicBezTo>
                  <a:pt x="1676" y="417"/>
                  <a:pt x="1676" y="417"/>
                  <a:pt x="1676" y="417"/>
                </a:cubicBezTo>
                <a:cubicBezTo>
                  <a:pt x="1679" y="415"/>
                  <a:pt x="1679" y="415"/>
                  <a:pt x="1679" y="415"/>
                </a:cubicBezTo>
                <a:cubicBezTo>
                  <a:pt x="1682" y="413"/>
                  <a:pt x="1682" y="413"/>
                  <a:pt x="1682" y="413"/>
                </a:cubicBezTo>
                <a:cubicBezTo>
                  <a:pt x="1681" y="413"/>
                  <a:pt x="1681" y="413"/>
                  <a:pt x="1681" y="413"/>
                </a:cubicBezTo>
                <a:cubicBezTo>
                  <a:pt x="1679" y="415"/>
                  <a:pt x="1679" y="415"/>
                  <a:pt x="1679" y="415"/>
                </a:cubicBezTo>
                <a:cubicBezTo>
                  <a:pt x="1675" y="417"/>
                  <a:pt x="1675" y="417"/>
                  <a:pt x="1675" y="417"/>
                </a:cubicBezTo>
                <a:cubicBezTo>
                  <a:pt x="1671" y="415"/>
                  <a:pt x="1671" y="415"/>
                  <a:pt x="1671" y="415"/>
                </a:cubicBezTo>
                <a:cubicBezTo>
                  <a:pt x="1670" y="413"/>
                  <a:pt x="1670" y="413"/>
                  <a:pt x="1670" y="413"/>
                </a:cubicBezTo>
                <a:cubicBezTo>
                  <a:pt x="1671" y="411"/>
                  <a:pt x="1671" y="411"/>
                  <a:pt x="1671" y="411"/>
                </a:cubicBezTo>
                <a:cubicBezTo>
                  <a:pt x="1673" y="412"/>
                  <a:pt x="1673" y="412"/>
                  <a:pt x="1673" y="412"/>
                </a:cubicBezTo>
                <a:cubicBezTo>
                  <a:pt x="1674" y="412"/>
                  <a:pt x="1674" y="412"/>
                  <a:pt x="1674" y="412"/>
                </a:cubicBezTo>
                <a:cubicBezTo>
                  <a:pt x="1674" y="412"/>
                  <a:pt x="1674" y="412"/>
                  <a:pt x="1674" y="412"/>
                </a:cubicBezTo>
                <a:cubicBezTo>
                  <a:pt x="1671" y="410"/>
                  <a:pt x="1671" y="410"/>
                  <a:pt x="1671" y="410"/>
                </a:cubicBezTo>
                <a:cubicBezTo>
                  <a:pt x="1666" y="409"/>
                  <a:pt x="1666" y="409"/>
                  <a:pt x="1666" y="409"/>
                </a:cubicBezTo>
                <a:cubicBezTo>
                  <a:pt x="1662" y="411"/>
                  <a:pt x="1662" y="411"/>
                  <a:pt x="1662" y="411"/>
                </a:cubicBezTo>
                <a:cubicBezTo>
                  <a:pt x="1659" y="411"/>
                  <a:pt x="1659" y="411"/>
                  <a:pt x="1659" y="411"/>
                </a:cubicBezTo>
                <a:cubicBezTo>
                  <a:pt x="1656" y="412"/>
                  <a:pt x="1656" y="412"/>
                  <a:pt x="1656" y="412"/>
                </a:cubicBezTo>
                <a:cubicBezTo>
                  <a:pt x="1654" y="414"/>
                  <a:pt x="1654" y="414"/>
                  <a:pt x="1654" y="414"/>
                </a:cubicBezTo>
                <a:cubicBezTo>
                  <a:pt x="1652" y="415"/>
                  <a:pt x="1652" y="415"/>
                  <a:pt x="1652" y="415"/>
                </a:cubicBezTo>
                <a:cubicBezTo>
                  <a:pt x="1650" y="417"/>
                  <a:pt x="1650" y="417"/>
                  <a:pt x="1650" y="417"/>
                </a:cubicBezTo>
                <a:cubicBezTo>
                  <a:pt x="1650" y="418"/>
                  <a:pt x="1650" y="418"/>
                  <a:pt x="1650" y="418"/>
                </a:cubicBezTo>
                <a:cubicBezTo>
                  <a:pt x="1647" y="418"/>
                  <a:pt x="1647" y="418"/>
                  <a:pt x="1647" y="418"/>
                </a:cubicBezTo>
                <a:cubicBezTo>
                  <a:pt x="1642" y="421"/>
                  <a:pt x="1642" y="421"/>
                  <a:pt x="1642" y="421"/>
                </a:cubicBezTo>
                <a:cubicBezTo>
                  <a:pt x="1639" y="421"/>
                  <a:pt x="1639" y="421"/>
                  <a:pt x="1639" y="421"/>
                </a:cubicBezTo>
                <a:cubicBezTo>
                  <a:pt x="1637" y="424"/>
                  <a:pt x="1637" y="424"/>
                  <a:pt x="1637" y="424"/>
                </a:cubicBezTo>
                <a:cubicBezTo>
                  <a:pt x="1637" y="426"/>
                  <a:pt x="1637" y="426"/>
                  <a:pt x="1637" y="426"/>
                </a:cubicBezTo>
                <a:cubicBezTo>
                  <a:pt x="1636" y="426"/>
                  <a:pt x="1636" y="426"/>
                  <a:pt x="1636" y="426"/>
                </a:cubicBezTo>
                <a:cubicBezTo>
                  <a:pt x="1636" y="427"/>
                  <a:pt x="1636" y="427"/>
                  <a:pt x="1636" y="427"/>
                </a:cubicBezTo>
                <a:cubicBezTo>
                  <a:pt x="1635" y="427"/>
                  <a:pt x="1635" y="427"/>
                  <a:pt x="1635" y="427"/>
                </a:cubicBezTo>
                <a:cubicBezTo>
                  <a:pt x="1633" y="428"/>
                  <a:pt x="1633" y="428"/>
                  <a:pt x="1633" y="428"/>
                </a:cubicBezTo>
                <a:cubicBezTo>
                  <a:pt x="1632" y="426"/>
                  <a:pt x="1632" y="426"/>
                  <a:pt x="1632" y="426"/>
                </a:cubicBezTo>
                <a:cubicBezTo>
                  <a:pt x="1630" y="427"/>
                  <a:pt x="1630" y="427"/>
                  <a:pt x="1630" y="427"/>
                </a:cubicBezTo>
                <a:cubicBezTo>
                  <a:pt x="1629" y="425"/>
                  <a:pt x="1629" y="425"/>
                  <a:pt x="1629" y="425"/>
                </a:cubicBezTo>
                <a:cubicBezTo>
                  <a:pt x="1629" y="423"/>
                  <a:pt x="1629" y="423"/>
                  <a:pt x="1629" y="423"/>
                </a:cubicBezTo>
                <a:cubicBezTo>
                  <a:pt x="1628" y="422"/>
                  <a:pt x="1628" y="422"/>
                  <a:pt x="1628" y="422"/>
                </a:cubicBezTo>
                <a:cubicBezTo>
                  <a:pt x="1626" y="422"/>
                  <a:pt x="1626" y="422"/>
                  <a:pt x="1626" y="422"/>
                </a:cubicBezTo>
                <a:cubicBezTo>
                  <a:pt x="1623" y="419"/>
                  <a:pt x="1623" y="419"/>
                  <a:pt x="1623" y="419"/>
                </a:cubicBezTo>
                <a:cubicBezTo>
                  <a:pt x="1621" y="419"/>
                  <a:pt x="1621" y="419"/>
                  <a:pt x="1621" y="419"/>
                </a:cubicBezTo>
                <a:cubicBezTo>
                  <a:pt x="1621" y="418"/>
                  <a:pt x="1621" y="418"/>
                  <a:pt x="1621" y="418"/>
                </a:cubicBezTo>
                <a:cubicBezTo>
                  <a:pt x="1620" y="419"/>
                  <a:pt x="1620" y="419"/>
                  <a:pt x="1620" y="419"/>
                </a:cubicBezTo>
                <a:cubicBezTo>
                  <a:pt x="1618" y="419"/>
                  <a:pt x="1618" y="419"/>
                  <a:pt x="1618" y="419"/>
                </a:cubicBezTo>
                <a:cubicBezTo>
                  <a:pt x="1616" y="420"/>
                  <a:pt x="1616" y="420"/>
                  <a:pt x="1616" y="420"/>
                </a:cubicBezTo>
                <a:cubicBezTo>
                  <a:pt x="1615" y="419"/>
                  <a:pt x="1615" y="419"/>
                  <a:pt x="1615" y="419"/>
                </a:cubicBezTo>
                <a:cubicBezTo>
                  <a:pt x="1616" y="418"/>
                  <a:pt x="1616" y="418"/>
                  <a:pt x="1616" y="418"/>
                </a:cubicBezTo>
                <a:cubicBezTo>
                  <a:pt x="1616" y="419"/>
                  <a:pt x="1616" y="419"/>
                  <a:pt x="1616" y="419"/>
                </a:cubicBezTo>
                <a:cubicBezTo>
                  <a:pt x="1617" y="418"/>
                  <a:pt x="1617" y="418"/>
                  <a:pt x="1617" y="418"/>
                </a:cubicBezTo>
                <a:cubicBezTo>
                  <a:pt x="1619" y="417"/>
                  <a:pt x="1619" y="417"/>
                  <a:pt x="1619" y="417"/>
                </a:cubicBezTo>
                <a:cubicBezTo>
                  <a:pt x="1616" y="417"/>
                  <a:pt x="1616" y="417"/>
                  <a:pt x="1616" y="417"/>
                </a:cubicBezTo>
                <a:cubicBezTo>
                  <a:pt x="1616" y="417"/>
                  <a:pt x="1616" y="417"/>
                  <a:pt x="1616" y="417"/>
                </a:cubicBezTo>
                <a:cubicBezTo>
                  <a:pt x="1615" y="418"/>
                  <a:pt x="1615" y="418"/>
                  <a:pt x="1615" y="418"/>
                </a:cubicBezTo>
                <a:cubicBezTo>
                  <a:pt x="1613" y="419"/>
                  <a:pt x="1613" y="419"/>
                  <a:pt x="1613" y="419"/>
                </a:cubicBezTo>
                <a:cubicBezTo>
                  <a:pt x="1613" y="420"/>
                  <a:pt x="1613" y="420"/>
                  <a:pt x="1613" y="420"/>
                </a:cubicBezTo>
                <a:cubicBezTo>
                  <a:pt x="1609" y="421"/>
                  <a:pt x="1609" y="421"/>
                  <a:pt x="1609" y="421"/>
                </a:cubicBezTo>
                <a:cubicBezTo>
                  <a:pt x="1608" y="423"/>
                  <a:pt x="1608" y="423"/>
                  <a:pt x="1608" y="423"/>
                </a:cubicBezTo>
                <a:cubicBezTo>
                  <a:pt x="1608" y="424"/>
                  <a:pt x="1608" y="424"/>
                  <a:pt x="1608" y="424"/>
                </a:cubicBezTo>
                <a:cubicBezTo>
                  <a:pt x="1606" y="424"/>
                  <a:pt x="1606" y="424"/>
                  <a:pt x="1606" y="424"/>
                </a:cubicBezTo>
                <a:cubicBezTo>
                  <a:pt x="1605" y="423"/>
                  <a:pt x="1605" y="423"/>
                  <a:pt x="1605" y="423"/>
                </a:cubicBezTo>
                <a:cubicBezTo>
                  <a:pt x="1603" y="423"/>
                  <a:pt x="1603" y="423"/>
                  <a:pt x="1603" y="423"/>
                </a:cubicBezTo>
                <a:cubicBezTo>
                  <a:pt x="1602" y="423"/>
                  <a:pt x="1602" y="423"/>
                  <a:pt x="1602" y="423"/>
                </a:cubicBezTo>
                <a:cubicBezTo>
                  <a:pt x="1600" y="423"/>
                  <a:pt x="1600" y="423"/>
                  <a:pt x="1600" y="423"/>
                </a:cubicBezTo>
                <a:cubicBezTo>
                  <a:pt x="1601" y="421"/>
                  <a:pt x="1601" y="421"/>
                  <a:pt x="1601" y="421"/>
                </a:cubicBezTo>
                <a:cubicBezTo>
                  <a:pt x="1603" y="422"/>
                  <a:pt x="1603" y="422"/>
                  <a:pt x="1603" y="422"/>
                </a:cubicBezTo>
                <a:cubicBezTo>
                  <a:pt x="1604" y="420"/>
                  <a:pt x="1604" y="420"/>
                  <a:pt x="1604" y="420"/>
                </a:cubicBezTo>
                <a:cubicBezTo>
                  <a:pt x="1604" y="418"/>
                  <a:pt x="1604" y="418"/>
                  <a:pt x="1604" y="418"/>
                </a:cubicBezTo>
                <a:cubicBezTo>
                  <a:pt x="1603" y="418"/>
                  <a:pt x="1603" y="418"/>
                  <a:pt x="1603" y="418"/>
                </a:cubicBezTo>
                <a:cubicBezTo>
                  <a:pt x="1602" y="419"/>
                  <a:pt x="1602" y="419"/>
                  <a:pt x="1602" y="419"/>
                </a:cubicBezTo>
                <a:cubicBezTo>
                  <a:pt x="1601" y="420"/>
                  <a:pt x="1601" y="420"/>
                  <a:pt x="1601" y="420"/>
                </a:cubicBezTo>
                <a:cubicBezTo>
                  <a:pt x="1598" y="418"/>
                  <a:pt x="1598" y="418"/>
                  <a:pt x="1598" y="418"/>
                </a:cubicBezTo>
                <a:cubicBezTo>
                  <a:pt x="1598" y="417"/>
                  <a:pt x="1598" y="417"/>
                  <a:pt x="1598" y="417"/>
                </a:cubicBezTo>
                <a:cubicBezTo>
                  <a:pt x="1597" y="418"/>
                  <a:pt x="1597" y="418"/>
                  <a:pt x="1597" y="418"/>
                </a:cubicBezTo>
                <a:cubicBezTo>
                  <a:pt x="1596" y="419"/>
                  <a:pt x="1596" y="419"/>
                  <a:pt x="1596" y="419"/>
                </a:cubicBezTo>
                <a:cubicBezTo>
                  <a:pt x="1595" y="420"/>
                  <a:pt x="1595" y="420"/>
                  <a:pt x="1595" y="420"/>
                </a:cubicBezTo>
                <a:cubicBezTo>
                  <a:pt x="1594" y="418"/>
                  <a:pt x="1594" y="418"/>
                  <a:pt x="1594" y="418"/>
                </a:cubicBezTo>
                <a:cubicBezTo>
                  <a:pt x="1592" y="418"/>
                  <a:pt x="1592" y="418"/>
                  <a:pt x="1592" y="418"/>
                </a:cubicBezTo>
                <a:cubicBezTo>
                  <a:pt x="1592" y="416"/>
                  <a:pt x="1592" y="416"/>
                  <a:pt x="1592" y="416"/>
                </a:cubicBezTo>
                <a:cubicBezTo>
                  <a:pt x="1593" y="415"/>
                  <a:pt x="1593" y="415"/>
                  <a:pt x="1593" y="415"/>
                </a:cubicBezTo>
                <a:cubicBezTo>
                  <a:pt x="1594" y="413"/>
                  <a:pt x="1594" y="413"/>
                  <a:pt x="1594" y="413"/>
                </a:cubicBezTo>
                <a:cubicBezTo>
                  <a:pt x="1592" y="413"/>
                  <a:pt x="1592" y="413"/>
                  <a:pt x="1592" y="413"/>
                </a:cubicBezTo>
                <a:cubicBezTo>
                  <a:pt x="1590" y="411"/>
                  <a:pt x="1590" y="411"/>
                  <a:pt x="1590" y="411"/>
                </a:cubicBezTo>
                <a:cubicBezTo>
                  <a:pt x="1590" y="411"/>
                  <a:pt x="1590" y="411"/>
                  <a:pt x="1590" y="411"/>
                </a:cubicBezTo>
                <a:cubicBezTo>
                  <a:pt x="1590" y="409"/>
                  <a:pt x="1590" y="409"/>
                  <a:pt x="1590" y="409"/>
                </a:cubicBezTo>
                <a:cubicBezTo>
                  <a:pt x="1589" y="408"/>
                  <a:pt x="1589" y="408"/>
                  <a:pt x="1589" y="408"/>
                </a:cubicBezTo>
                <a:cubicBezTo>
                  <a:pt x="1588" y="408"/>
                  <a:pt x="1588" y="408"/>
                  <a:pt x="1588" y="408"/>
                </a:cubicBezTo>
                <a:cubicBezTo>
                  <a:pt x="1588" y="407"/>
                  <a:pt x="1588" y="407"/>
                  <a:pt x="1588" y="407"/>
                </a:cubicBezTo>
                <a:cubicBezTo>
                  <a:pt x="1590" y="406"/>
                  <a:pt x="1590" y="406"/>
                  <a:pt x="1590" y="406"/>
                </a:cubicBezTo>
                <a:cubicBezTo>
                  <a:pt x="1590" y="404"/>
                  <a:pt x="1590" y="404"/>
                  <a:pt x="1590" y="404"/>
                </a:cubicBezTo>
                <a:cubicBezTo>
                  <a:pt x="1589" y="404"/>
                  <a:pt x="1589" y="404"/>
                  <a:pt x="1589" y="404"/>
                </a:cubicBezTo>
                <a:cubicBezTo>
                  <a:pt x="1589" y="402"/>
                  <a:pt x="1589" y="402"/>
                  <a:pt x="1589" y="402"/>
                </a:cubicBezTo>
                <a:cubicBezTo>
                  <a:pt x="1593" y="400"/>
                  <a:pt x="1593" y="400"/>
                  <a:pt x="1593" y="400"/>
                </a:cubicBezTo>
                <a:cubicBezTo>
                  <a:pt x="1592" y="400"/>
                  <a:pt x="1592" y="400"/>
                  <a:pt x="1592" y="400"/>
                </a:cubicBezTo>
                <a:cubicBezTo>
                  <a:pt x="1593" y="398"/>
                  <a:pt x="1593" y="398"/>
                  <a:pt x="1593" y="398"/>
                </a:cubicBezTo>
                <a:cubicBezTo>
                  <a:pt x="1594" y="399"/>
                  <a:pt x="1594" y="399"/>
                  <a:pt x="1594" y="399"/>
                </a:cubicBezTo>
                <a:cubicBezTo>
                  <a:pt x="1596" y="398"/>
                  <a:pt x="1596" y="398"/>
                  <a:pt x="1596" y="398"/>
                </a:cubicBezTo>
                <a:cubicBezTo>
                  <a:pt x="1596" y="395"/>
                  <a:pt x="1596" y="395"/>
                  <a:pt x="1596" y="395"/>
                </a:cubicBezTo>
                <a:cubicBezTo>
                  <a:pt x="1595" y="393"/>
                  <a:pt x="1595" y="393"/>
                  <a:pt x="1595" y="393"/>
                </a:cubicBezTo>
                <a:cubicBezTo>
                  <a:pt x="1596" y="392"/>
                  <a:pt x="1596" y="392"/>
                  <a:pt x="1596" y="392"/>
                </a:cubicBezTo>
                <a:cubicBezTo>
                  <a:pt x="1598" y="392"/>
                  <a:pt x="1598" y="392"/>
                  <a:pt x="1598" y="392"/>
                </a:cubicBezTo>
                <a:cubicBezTo>
                  <a:pt x="1599" y="393"/>
                  <a:pt x="1599" y="393"/>
                  <a:pt x="1599" y="393"/>
                </a:cubicBezTo>
                <a:cubicBezTo>
                  <a:pt x="1600" y="393"/>
                  <a:pt x="1600" y="393"/>
                  <a:pt x="1600" y="393"/>
                </a:cubicBezTo>
                <a:cubicBezTo>
                  <a:pt x="1601" y="393"/>
                  <a:pt x="1601" y="393"/>
                  <a:pt x="1601" y="393"/>
                </a:cubicBezTo>
                <a:cubicBezTo>
                  <a:pt x="1602" y="392"/>
                  <a:pt x="1602" y="392"/>
                  <a:pt x="1602" y="392"/>
                </a:cubicBezTo>
                <a:cubicBezTo>
                  <a:pt x="1602" y="390"/>
                  <a:pt x="1602" y="390"/>
                  <a:pt x="1602" y="390"/>
                </a:cubicBezTo>
                <a:cubicBezTo>
                  <a:pt x="1600" y="388"/>
                  <a:pt x="1600" y="388"/>
                  <a:pt x="1600" y="388"/>
                </a:cubicBezTo>
                <a:cubicBezTo>
                  <a:pt x="1599" y="389"/>
                  <a:pt x="1599" y="389"/>
                  <a:pt x="1599" y="389"/>
                </a:cubicBezTo>
                <a:cubicBezTo>
                  <a:pt x="1597" y="389"/>
                  <a:pt x="1597" y="389"/>
                  <a:pt x="1597" y="389"/>
                </a:cubicBezTo>
                <a:cubicBezTo>
                  <a:pt x="1596" y="388"/>
                  <a:pt x="1596" y="388"/>
                  <a:pt x="1596" y="388"/>
                </a:cubicBezTo>
                <a:cubicBezTo>
                  <a:pt x="1595" y="386"/>
                  <a:pt x="1595" y="386"/>
                  <a:pt x="1595" y="386"/>
                </a:cubicBezTo>
                <a:cubicBezTo>
                  <a:pt x="1594" y="386"/>
                  <a:pt x="1594" y="386"/>
                  <a:pt x="1594" y="386"/>
                </a:cubicBezTo>
                <a:cubicBezTo>
                  <a:pt x="1595" y="385"/>
                  <a:pt x="1595" y="385"/>
                  <a:pt x="1595" y="385"/>
                </a:cubicBezTo>
                <a:cubicBezTo>
                  <a:pt x="1595" y="383"/>
                  <a:pt x="1595" y="383"/>
                  <a:pt x="1595" y="383"/>
                </a:cubicBezTo>
                <a:cubicBezTo>
                  <a:pt x="1593" y="382"/>
                  <a:pt x="1593" y="382"/>
                  <a:pt x="1593" y="382"/>
                </a:cubicBezTo>
                <a:cubicBezTo>
                  <a:pt x="1590" y="382"/>
                  <a:pt x="1590" y="382"/>
                  <a:pt x="1590" y="382"/>
                </a:cubicBezTo>
                <a:cubicBezTo>
                  <a:pt x="1588" y="382"/>
                  <a:pt x="1588" y="382"/>
                  <a:pt x="1588" y="382"/>
                </a:cubicBezTo>
                <a:cubicBezTo>
                  <a:pt x="1587" y="382"/>
                  <a:pt x="1587" y="382"/>
                  <a:pt x="1587" y="382"/>
                </a:cubicBezTo>
                <a:cubicBezTo>
                  <a:pt x="1586" y="383"/>
                  <a:pt x="1586" y="383"/>
                  <a:pt x="1586" y="383"/>
                </a:cubicBezTo>
                <a:cubicBezTo>
                  <a:pt x="1588" y="385"/>
                  <a:pt x="1588" y="385"/>
                  <a:pt x="1588" y="385"/>
                </a:cubicBezTo>
                <a:cubicBezTo>
                  <a:pt x="1587" y="386"/>
                  <a:pt x="1587" y="386"/>
                  <a:pt x="1587" y="386"/>
                </a:cubicBezTo>
                <a:cubicBezTo>
                  <a:pt x="1589" y="388"/>
                  <a:pt x="1589" y="388"/>
                  <a:pt x="1589" y="388"/>
                </a:cubicBezTo>
                <a:cubicBezTo>
                  <a:pt x="1589" y="389"/>
                  <a:pt x="1589" y="389"/>
                  <a:pt x="1589" y="389"/>
                </a:cubicBezTo>
                <a:cubicBezTo>
                  <a:pt x="1587" y="388"/>
                  <a:pt x="1587" y="388"/>
                  <a:pt x="1587" y="388"/>
                </a:cubicBezTo>
                <a:cubicBezTo>
                  <a:pt x="1585" y="388"/>
                  <a:pt x="1585" y="388"/>
                  <a:pt x="1585" y="388"/>
                </a:cubicBezTo>
                <a:cubicBezTo>
                  <a:pt x="1585" y="387"/>
                  <a:pt x="1585" y="387"/>
                  <a:pt x="1585" y="387"/>
                </a:cubicBezTo>
                <a:cubicBezTo>
                  <a:pt x="1586" y="386"/>
                  <a:pt x="1586" y="386"/>
                  <a:pt x="1586" y="386"/>
                </a:cubicBezTo>
                <a:cubicBezTo>
                  <a:pt x="1585" y="384"/>
                  <a:pt x="1585" y="384"/>
                  <a:pt x="1585" y="384"/>
                </a:cubicBezTo>
                <a:cubicBezTo>
                  <a:pt x="1585" y="384"/>
                  <a:pt x="1585" y="384"/>
                  <a:pt x="1585" y="384"/>
                </a:cubicBezTo>
                <a:cubicBezTo>
                  <a:pt x="1583" y="387"/>
                  <a:pt x="1583" y="387"/>
                  <a:pt x="1583" y="387"/>
                </a:cubicBezTo>
                <a:cubicBezTo>
                  <a:pt x="1584" y="388"/>
                  <a:pt x="1584" y="388"/>
                  <a:pt x="1584" y="388"/>
                </a:cubicBezTo>
                <a:cubicBezTo>
                  <a:pt x="1582" y="389"/>
                  <a:pt x="1582" y="389"/>
                  <a:pt x="1582" y="389"/>
                </a:cubicBezTo>
                <a:cubicBezTo>
                  <a:pt x="1581" y="388"/>
                  <a:pt x="1581" y="388"/>
                  <a:pt x="1581" y="388"/>
                </a:cubicBezTo>
                <a:cubicBezTo>
                  <a:pt x="1579" y="388"/>
                  <a:pt x="1579" y="388"/>
                  <a:pt x="1579" y="388"/>
                </a:cubicBezTo>
                <a:cubicBezTo>
                  <a:pt x="1578" y="387"/>
                  <a:pt x="1578" y="387"/>
                  <a:pt x="1578" y="387"/>
                </a:cubicBezTo>
                <a:cubicBezTo>
                  <a:pt x="1577" y="389"/>
                  <a:pt x="1577" y="389"/>
                  <a:pt x="1577" y="389"/>
                </a:cubicBezTo>
                <a:cubicBezTo>
                  <a:pt x="1579" y="390"/>
                  <a:pt x="1579" y="390"/>
                  <a:pt x="1579" y="390"/>
                </a:cubicBezTo>
                <a:cubicBezTo>
                  <a:pt x="1579" y="392"/>
                  <a:pt x="1579" y="392"/>
                  <a:pt x="1579" y="392"/>
                </a:cubicBezTo>
                <a:cubicBezTo>
                  <a:pt x="1577" y="391"/>
                  <a:pt x="1577" y="391"/>
                  <a:pt x="1577" y="391"/>
                </a:cubicBezTo>
                <a:cubicBezTo>
                  <a:pt x="1577" y="392"/>
                  <a:pt x="1577" y="392"/>
                  <a:pt x="1577" y="392"/>
                </a:cubicBezTo>
                <a:cubicBezTo>
                  <a:pt x="1577" y="394"/>
                  <a:pt x="1577" y="394"/>
                  <a:pt x="1577" y="394"/>
                </a:cubicBezTo>
                <a:cubicBezTo>
                  <a:pt x="1578" y="395"/>
                  <a:pt x="1578" y="395"/>
                  <a:pt x="1578" y="395"/>
                </a:cubicBezTo>
                <a:cubicBezTo>
                  <a:pt x="1578" y="397"/>
                  <a:pt x="1578" y="397"/>
                  <a:pt x="1578" y="397"/>
                </a:cubicBezTo>
                <a:cubicBezTo>
                  <a:pt x="1580" y="398"/>
                  <a:pt x="1580" y="398"/>
                  <a:pt x="1580" y="398"/>
                </a:cubicBezTo>
                <a:cubicBezTo>
                  <a:pt x="1577" y="400"/>
                  <a:pt x="1577" y="400"/>
                  <a:pt x="1577" y="400"/>
                </a:cubicBezTo>
                <a:cubicBezTo>
                  <a:pt x="1576" y="403"/>
                  <a:pt x="1576" y="403"/>
                  <a:pt x="1576" y="403"/>
                </a:cubicBezTo>
                <a:cubicBezTo>
                  <a:pt x="1577" y="403"/>
                  <a:pt x="1577" y="403"/>
                  <a:pt x="1577" y="403"/>
                </a:cubicBezTo>
                <a:cubicBezTo>
                  <a:pt x="1578" y="403"/>
                  <a:pt x="1578" y="403"/>
                  <a:pt x="1578" y="403"/>
                </a:cubicBezTo>
                <a:cubicBezTo>
                  <a:pt x="1581" y="405"/>
                  <a:pt x="1581" y="405"/>
                  <a:pt x="1581" y="405"/>
                </a:cubicBezTo>
                <a:cubicBezTo>
                  <a:pt x="1581" y="408"/>
                  <a:pt x="1581" y="408"/>
                  <a:pt x="1581" y="408"/>
                </a:cubicBezTo>
                <a:cubicBezTo>
                  <a:pt x="1580" y="408"/>
                  <a:pt x="1580" y="408"/>
                  <a:pt x="1580" y="408"/>
                </a:cubicBezTo>
                <a:cubicBezTo>
                  <a:pt x="1581" y="410"/>
                  <a:pt x="1581" y="410"/>
                  <a:pt x="1581" y="410"/>
                </a:cubicBezTo>
                <a:cubicBezTo>
                  <a:pt x="1581" y="410"/>
                  <a:pt x="1581" y="410"/>
                  <a:pt x="1581" y="410"/>
                </a:cubicBezTo>
                <a:cubicBezTo>
                  <a:pt x="1581" y="412"/>
                  <a:pt x="1581" y="412"/>
                  <a:pt x="1581" y="412"/>
                </a:cubicBezTo>
                <a:cubicBezTo>
                  <a:pt x="1582" y="413"/>
                  <a:pt x="1582" y="413"/>
                  <a:pt x="1582" y="413"/>
                </a:cubicBezTo>
                <a:cubicBezTo>
                  <a:pt x="1583" y="413"/>
                  <a:pt x="1583" y="413"/>
                  <a:pt x="1583" y="413"/>
                </a:cubicBezTo>
                <a:cubicBezTo>
                  <a:pt x="1583" y="414"/>
                  <a:pt x="1583" y="414"/>
                  <a:pt x="1583" y="414"/>
                </a:cubicBezTo>
                <a:cubicBezTo>
                  <a:pt x="1585" y="416"/>
                  <a:pt x="1585" y="416"/>
                  <a:pt x="1585" y="416"/>
                </a:cubicBezTo>
                <a:cubicBezTo>
                  <a:pt x="1583" y="417"/>
                  <a:pt x="1583" y="417"/>
                  <a:pt x="1583" y="417"/>
                </a:cubicBezTo>
                <a:cubicBezTo>
                  <a:pt x="1582" y="417"/>
                  <a:pt x="1582" y="417"/>
                  <a:pt x="1582" y="417"/>
                </a:cubicBezTo>
                <a:cubicBezTo>
                  <a:pt x="1582" y="419"/>
                  <a:pt x="1582" y="419"/>
                  <a:pt x="1582" y="419"/>
                </a:cubicBezTo>
                <a:cubicBezTo>
                  <a:pt x="1584" y="418"/>
                  <a:pt x="1584" y="418"/>
                  <a:pt x="1584" y="418"/>
                </a:cubicBezTo>
                <a:cubicBezTo>
                  <a:pt x="1584" y="420"/>
                  <a:pt x="1584" y="420"/>
                  <a:pt x="1584" y="420"/>
                </a:cubicBezTo>
                <a:cubicBezTo>
                  <a:pt x="1585" y="422"/>
                  <a:pt x="1585" y="422"/>
                  <a:pt x="1585" y="422"/>
                </a:cubicBezTo>
                <a:cubicBezTo>
                  <a:pt x="1584" y="423"/>
                  <a:pt x="1584" y="423"/>
                  <a:pt x="1584" y="423"/>
                </a:cubicBezTo>
                <a:cubicBezTo>
                  <a:pt x="1584" y="424"/>
                  <a:pt x="1584" y="424"/>
                  <a:pt x="1584" y="424"/>
                </a:cubicBezTo>
                <a:cubicBezTo>
                  <a:pt x="1585" y="425"/>
                  <a:pt x="1585" y="425"/>
                  <a:pt x="1585" y="425"/>
                </a:cubicBezTo>
                <a:cubicBezTo>
                  <a:pt x="1588" y="425"/>
                  <a:pt x="1588" y="425"/>
                  <a:pt x="1588" y="425"/>
                </a:cubicBezTo>
                <a:cubicBezTo>
                  <a:pt x="1591" y="429"/>
                  <a:pt x="1591" y="429"/>
                  <a:pt x="1591" y="429"/>
                </a:cubicBezTo>
                <a:cubicBezTo>
                  <a:pt x="1595" y="430"/>
                  <a:pt x="1595" y="430"/>
                  <a:pt x="1595" y="430"/>
                </a:cubicBezTo>
                <a:cubicBezTo>
                  <a:pt x="1591" y="429"/>
                  <a:pt x="1591" y="429"/>
                  <a:pt x="1591" y="429"/>
                </a:cubicBezTo>
                <a:cubicBezTo>
                  <a:pt x="1587" y="426"/>
                  <a:pt x="1587" y="426"/>
                  <a:pt x="1587" y="426"/>
                </a:cubicBezTo>
                <a:cubicBezTo>
                  <a:pt x="1585" y="427"/>
                  <a:pt x="1585" y="427"/>
                  <a:pt x="1585" y="427"/>
                </a:cubicBezTo>
                <a:cubicBezTo>
                  <a:pt x="1584" y="426"/>
                  <a:pt x="1584" y="426"/>
                  <a:pt x="1584" y="426"/>
                </a:cubicBezTo>
                <a:cubicBezTo>
                  <a:pt x="1582" y="426"/>
                  <a:pt x="1582" y="426"/>
                  <a:pt x="1582" y="426"/>
                </a:cubicBezTo>
                <a:cubicBezTo>
                  <a:pt x="1581" y="428"/>
                  <a:pt x="1581" y="428"/>
                  <a:pt x="1581" y="428"/>
                </a:cubicBezTo>
                <a:cubicBezTo>
                  <a:pt x="1581" y="430"/>
                  <a:pt x="1581" y="430"/>
                  <a:pt x="1581" y="430"/>
                </a:cubicBezTo>
                <a:cubicBezTo>
                  <a:pt x="1581" y="433"/>
                  <a:pt x="1581" y="433"/>
                  <a:pt x="1581" y="433"/>
                </a:cubicBezTo>
                <a:cubicBezTo>
                  <a:pt x="1582" y="435"/>
                  <a:pt x="1582" y="435"/>
                  <a:pt x="1582" y="435"/>
                </a:cubicBezTo>
                <a:cubicBezTo>
                  <a:pt x="1580" y="432"/>
                  <a:pt x="1580" y="432"/>
                  <a:pt x="1580" y="432"/>
                </a:cubicBezTo>
                <a:cubicBezTo>
                  <a:pt x="1580" y="430"/>
                  <a:pt x="1580" y="430"/>
                  <a:pt x="1580" y="430"/>
                </a:cubicBezTo>
                <a:cubicBezTo>
                  <a:pt x="1579" y="429"/>
                  <a:pt x="1579" y="429"/>
                  <a:pt x="1579" y="429"/>
                </a:cubicBezTo>
                <a:cubicBezTo>
                  <a:pt x="1578" y="429"/>
                  <a:pt x="1578" y="429"/>
                  <a:pt x="1578" y="429"/>
                </a:cubicBezTo>
                <a:cubicBezTo>
                  <a:pt x="1578" y="430"/>
                  <a:pt x="1578" y="430"/>
                  <a:pt x="1578" y="430"/>
                </a:cubicBezTo>
                <a:cubicBezTo>
                  <a:pt x="1579" y="432"/>
                  <a:pt x="1579" y="432"/>
                  <a:pt x="1579" y="432"/>
                </a:cubicBezTo>
                <a:cubicBezTo>
                  <a:pt x="1578" y="433"/>
                  <a:pt x="1578" y="433"/>
                  <a:pt x="1578" y="433"/>
                </a:cubicBezTo>
                <a:cubicBezTo>
                  <a:pt x="1576" y="431"/>
                  <a:pt x="1576" y="431"/>
                  <a:pt x="1576" y="431"/>
                </a:cubicBezTo>
                <a:cubicBezTo>
                  <a:pt x="1576" y="429"/>
                  <a:pt x="1576" y="429"/>
                  <a:pt x="1576" y="429"/>
                </a:cubicBezTo>
                <a:cubicBezTo>
                  <a:pt x="1574" y="427"/>
                  <a:pt x="1574" y="427"/>
                  <a:pt x="1574" y="427"/>
                </a:cubicBezTo>
                <a:cubicBezTo>
                  <a:pt x="1572" y="428"/>
                  <a:pt x="1572" y="428"/>
                  <a:pt x="1572" y="428"/>
                </a:cubicBezTo>
                <a:cubicBezTo>
                  <a:pt x="1568" y="429"/>
                  <a:pt x="1568" y="429"/>
                  <a:pt x="1568" y="429"/>
                </a:cubicBezTo>
                <a:cubicBezTo>
                  <a:pt x="1568" y="431"/>
                  <a:pt x="1568" y="431"/>
                  <a:pt x="1568" y="431"/>
                </a:cubicBezTo>
                <a:cubicBezTo>
                  <a:pt x="1568" y="433"/>
                  <a:pt x="1568" y="433"/>
                  <a:pt x="1568" y="433"/>
                </a:cubicBezTo>
                <a:cubicBezTo>
                  <a:pt x="1571" y="433"/>
                  <a:pt x="1571" y="433"/>
                  <a:pt x="1571" y="433"/>
                </a:cubicBezTo>
                <a:cubicBezTo>
                  <a:pt x="1571" y="435"/>
                  <a:pt x="1571" y="435"/>
                  <a:pt x="1571" y="435"/>
                </a:cubicBezTo>
                <a:cubicBezTo>
                  <a:pt x="1571" y="435"/>
                  <a:pt x="1571" y="435"/>
                  <a:pt x="1571" y="435"/>
                </a:cubicBezTo>
                <a:cubicBezTo>
                  <a:pt x="1569" y="435"/>
                  <a:pt x="1569" y="435"/>
                  <a:pt x="1569" y="435"/>
                </a:cubicBezTo>
                <a:cubicBezTo>
                  <a:pt x="1567" y="433"/>
                  <a:pt x="1567" y="433"/>
                  <a:pt x="1567" y="433"/>
                </a:cubicBezTo>
                <a:cubicBezTo>
                  <a:pt x="1565" y="432"/>
                  <a:pt x="1565" y="432"/>
                  <a:pt x="1565" y="432"/>
                </a:cubicBezTo>
                <a:cubicBezTo>
                  <a:pt x="1562" y="432"/>
                  <a:pt x="1562" y="432"/>
                  <a:pt x="1562" y="432"/>
                </a:cubicBezTo>
                <a:cubicBezTo>
                  <a:pt x="1560" y="434"/>
                  <a:pt x="1560" y="434"/>
                  <a:pt x="1560" y="434"/>
                </a:cubicBezTo>
                <a:cubicBezTo>
                  <a:pt x="1558" y="433"/>
                  <a:pt x="1558" y="433"/>
                  <a:pt x="1558" y="433"/>
                </a:cubicBezTo>
                <a:cubicBezTo>
                  <a:pt x="1557" y="434"/>
                  <a:pt x="1557" y="434"/>
                  <a:pt x="1557" y="434"/>
                </a:cubicBezTo>
                <a:cubicBezTo>
                  <a:pt x="1555" y="434"/>
                  <a:pt x="1555" y="434"/>
                  <a:pt x="1555" y="434"/>
                </a:cubicBezTo>
                <a:cubicBezTo>
                  <a:pt x="1552" y="436"/>
                  <a:pt x="1552" y="436"/>
                  <a:pt x="1552" y="436"/>
                </a:cubicBezTo>
                <a:cubicBezTo>
                  <a:pt x="1549" y="438"/>
                  <a:pt x="1549" y="438"/>
                  <a:pt x="1549" y="438"/>
                </a:cubicBezTo>
                <a:cubicBezTo>
                  <a:pt x="1548" y="438"/>
                  <a:pt x="1548" y="438"/>
                  <a:pt x="1548" y="438"/>
                </a:cubicBezTo>
                <a:cubicBezTo>
                  <a:pt x="1546" y="439"/>
                  <a:pt x="1546" y="439"/>
                  <a:pt x="1546" y="439"/>
                </a:cubicBezTo>
                <a:cubicBezTo>
                  <a:pt x="1546" y="441"/>
                  <a:pt x="1546" y="441"/>
                  <a:pt x="1546" y="441"/>
                </a:cubicBezTo>
                <a:cubicBezTo>
                  <a:pt x="1544" y="443"/>
                  <a:pt x="1544" y="443"/>
                  <a:pt x="1544" y="443"/>
                </a:cubicBezTo>
                <a:cubicBezTo>
                  <a:pt x="1544" y="445"/>
                  <a:pt x="1544" y="445"/>
                  <a:pt x="1544" y="445"/>
                </a:cubicBezTo>
                <a:cubicBezTo>
                  <a:pt x="1544" y="447"/>
                  <a:pt x="1544" y="447"/>
                  <a:pt x="1544" y="447"/>
                </a:cubicBezTo>
                <a:cubicBezTo>
                  <a:pt x="1543" y="449"/>
                  <a:pt x="1543" y="449"/>
                  <a:pt x="1543" y="449"/>
                </a:cubicBezTo>
                <a:cubicBezTo>
                  <a:pt x="1542" y="450"/>
                  <a:pt x="1542" y="450"/>
                  <a:pt x="1542" y="450"/>
                </a:cubicBezTo>
                <a:cubicBezTo>
                  <a:pt x="1541" y="451"/>
                  <a:pt x="1541" y="451"/>
                  <a:pt x="1541" y="451"/>
                </a:cubicBezTo>
                <a:cubicBezTo>
                  <a:pt x="1541" y="453"/>
                  <a:pt x="1541" y="453"/>
                  <a:pt x="1541" y="453"/>
                </a:cubicBezTo>
                <a:cubicBezTo>
                  <a:pt x="1543" y="455"/>
                  <a:pt x="1543" y="455"/>
                  <a:pt x="1543" y="455"/>
                </a:cubicBezTo>
                <a:cubicBezTo>
                  <a:pt x="1545" y="455"/>
                  <a:pt x="1545" y="455"/>
                  <a:pt x="1545" y="455"/>
                </a:cubicBezTo>
                <a:cubicBezTo>
                  <a:pt x="1543" y="455"/>
                  <a:pt x="1543" y="455"/>
                  <a:pt x="1543" y="455"/>
                </a:cubicBezTo>
                <a:cubicBezTo>
                  <a:pt x="1542" y="456"/>
                  <a:pt x="1542" y="456"/>
                  <a:pt x="1542" y="456"/>
                </a:cubicBezTo>
                <a:cubicBezTo>
                  <a:pt x="1541" y="457"/>
                  <a:pt x="1541" y="457"/>
                  <a:pt x="1541" y="457"/>
                </a:cubicBezTo>
                <a:cubicBezTo>
                  <a:pt x="1542" y="458"/>
                  <a:pt x="1542" y="458"/>
                  <a:pt x="1542" y="458"/>
                </a:cubicBezTo>
                <a:cubicBezTo>
                  <a:pt x="1543" y="458"/>
                  <a:pt x="1543" y="458"/>
                  <a:pt x="1543" y="458"/>
                </a:cubicBezTo>
                <a:cubicBezTo>
                  <a:pt x="1543" y="459"/>
                  <a:pt x="1543" y="459"/>
                  <a:pt x="1543" y="459"/>
                </a:cubicBezTo>
                <a:cubicBezTo>
                  <a:pt x="1542" y="459"/>
                  <a:pt x="1542" y="459"/>
                  <a:pt x="1542" y="459"/>
                </a:cubicBezTo>
                <a:cubicBezTo>
                  <a:pt x="1540" y="458"/>
                  <a:pt x="1540" y="458"/>
                  <a:pt x="1540" y="458"/>
                </a:cubicBezTo>
                <a:cubicBezTo>
                  <a:pt x="1538" y="457"/>
                  <a:pt x="1538" y="457"/>
                  <a:pt x="1538" y="457"/>
                </a:cubicBezTo>
                <a:cubicBezTo>
                  <a:pt x="1536" y="457"/>
                  <a:pt x="1536" y="457"/>
                  <a:pt x="1536" y="457"/>
                </a:cubicBezTo>
                <a:cubicBezTo>
                  <a:pt x="1537" y="458"/>
                  <a:pt x="1537" y="458"/>
                  <a:pt x="1537" y="458"/>
                </a:cubicBezTo>
                <a:cubicBezTo>
                  <a:pt x="1539" y="459"/>
                  <a:pt x="1539" y="459"/>
                  <a:pt x="1539" y="459"/>
                </a:cubicBezTo>
                <a:cubicBezTo>
                  <a:pt x="1540" y="460"/>
                  <a:pt x="1540" y="460"/>
                  <a:pt x="1540" y="460"/>
                </a:cubicBezTo>
                <a:cubicBezTo>
                  <a:pt x="1541" y="460"/>
                  <a:pt x="1541" y="460"/>
                  <a:pt x="1541" y="460"/>
                </a:cubicBezTo>
                <a:cubicBezTo>
                  <a:pt x="1543" y="461"/>
                  <a:pt x="1543" y="461"/>
                  <a:pt x="1543" y="461"/>
                </a:cubicBezTo>
                <a:cubicBezTo>
                  <a:pt x="1541" y="460"/>
                  <a:pt x="1541" y="460"/>
                  <a:pt x="1541" y="460"/>
                </a:cubicBezTo>
                <a:cubicBezTo>
                  <a:pt x="1540" y="460"/>
                  <a:pt x="1540" y="460"/>
                  <a:pt x="1540" y="460"/>
                </a:cubicBezTo>
                <a:cubicBezTo>
                  <a:pt x="1537" y="459"/>
                  <a:pt x="1537" y="459"/>
                  <a:pt x="1537" y="459"/>
                </a:cubicBezTo>
                <a:cubicBezTo>
                  <a:pt x="1535" y="459"/>
                  <a:pt x="1535" y="459"/>
                  <a:pt x="1535" y="459"/>
                </a:cubicBezTo>
                <a:cubicBezTo>
                  <a:pt x="1535" y="460"/>
                  <a:pt x="1535" y="460"/>
                  <a:pt x="1535" y="460"/>
                </a:cubicBezTo>
                <a:cubicBezTo>
                  <a:pt x="1533" y="461"/>
                  <a:pt x="1533" y="461"/>
                  <a:pt x="1533" y="461"/>
                </a:cubicBezTo>
                <a:cubicBezTo>
                  <a:pt x="1532" y="464"/>
                  <a:pt x="1532" y="464"/>
                  <a:pt x="1532" y="464"/>
                </a:cubicBezTo>
                <a:cubicBezTo>
                  <a:pt x="1531" y="464"/>
                  <a:pt x="1531" y="464"/>
                  <a:pt x="1531" y="464"/>
                </a:cubicBezTo>
                <a:cubicBezTo>
                  <a:pt x="1528" y="465"/>
                  <a:pt x="1528" y="465"/>
                  <a:pt x="1528" y="465"/>
                </a:cubicBezTo>
                <a:cubicBezTo>
                  <a:pt x="1527" y="465"/>
                  <a:pt x="1527" y="465"/>
                  <a:pt x="1527" y="465"/>
                </a:cubicBezTo>
                <a:cubicBezTo>
                  <a:pt x="1524" y="466"/>
                  <a:pt x="1524" y="466"/>
                  <a:pt x="1524" y="466"/>
                </a:cubicBezTo>
                <a:cubicBezTo>
                  <a:pt x="1523" y="468"/>
                  <a:pt x="1523" y="468"/>
                  <a:pt x="1523" y="468"/>
                </a:cubicBezTo>
                <a:cubicBezTo>
                  <a:pt x="1524" y="471"/>
                  <a:pt x="1524" y="471"/>
                  <a:pt x="1524" y="471"/>
                </a:cubicBezTo>
                <a:cubicBezTo>
                  <a:pt x="1523" y="475"/>
                  <a:pt x="1523" y="475"/>
                  <a:pt x="1523" y="475"/>
                </a:cubicBezTo>
                <a:cubicBezTo>
                  <a:pt x="1520" y="477"/>
                  <a:pt x="1520" y="477"/>
                  <a:pt x="1520" y="477"/>
                </a:cubicBezTo>
                <a:cubicBezTo>
                  <a:pt x="1520" y="479"/>
                  <a:pt x="1520" y="479"/>
                  <a:pt x="1520" y="479"/>
                </a:cubicBezTo>
                <a:cubicBezTo>
                  <a:pt x="1517" y="480"/>
                  <a:pt x="1517" y="480"/>
                  <a:pt x="1517" y="480"/>
                </a:cubicBezTo>
                <a:cubicBezTo>
                  <a:pt x="1515" y="480"/>
                  <a:pt x="1515" y="480"/>
                  <a:pt x="1515" y="480"/>
                </a:cubicBezTo>
                <a:cubicBezTo>
                  <a:pt x="1513" y="479"/>
                  <a:pt x="1513" y="479"/>
                  <a:pt x="1513" y="479"/>
                </a:cubicBezTo>
                <a:cubicBezTo>
                  <a:pt x="1510" y="481"/>
                  <a:pt x="1510" y="481"/>
                  <a:pt x="1510" y="481"/>
                </a:cubicBezTo>
                <a:cubicBezTo>
                  <a:pt x="1509" y="483"/>
                  <a:pt x="1509" y="483"/>
                  <a:pt x="1509" y="483"/>
                </a:cubicBezTo>
                <a:cubicBezTo>
                  <a:pt x="1509" y="484"/>
                  <a:pt x="1509" y="484"/>
                  <a:pt x="1509" y="484"/>
                </a:cubicBezTo>
                <a:cubicBezTo>
                  <a:pt x="1511" y="485"/>
                  <a:pt x="1511" y="485"/>
                  <a:pt x="1511" y="485"/>
                </a:cubicBezTo>
                <a:cubicBezTo>
                  <a:pt x="1509" y="486"/>
                  <a:pt x="1509" y="486"/>
                  <a:pt x="1509" y="486"/>
                </a:cubicBezTo>
                <a:cubicBezTo>
                  <a:pt x="1506" y="487"/>
                  <a:pt x="1506" y="487"/>
                  <a:pt x="1506" y="487"/>
                </a:cubicBezTo>
                <a:cubicBezTo>
                  <a:pt x="1502" y="486"/>
                  <a:pt x="1502" y="486"/>
                  <a:pt x="1502" y="486"/>
                </a:cubicBezTo>
                <a:cubicBezTo>
                  <a:pt x="1500" y="485"/>
                  <a:pt x="1500" y="485"/>
                  <a:pt x="1500" y="485"/>
                </a:cubicBezTo>
                <a:cubicBezTo>
                  <a:pt x="1499" y="486"/>
                  <a:pt x="1499" y="486"/>
                  <a:pt x="1499" y="486"/>
                </a:cubicBezTo>
                <a:cubicBezTo>
                  <a:pt x="1498" y="485"/>
                  <a:pt x="1498" y="485"/>
                  <a:pt x="1498" y="485"/>
                </a:cubicBezTo>
                <a:cubicBezTo>
                  <a:pt x="1497" y="484"/>
                  <a:pt x="1497" y="484"/>
                  <a:pt x="1497" y="484"/>
                </a:cubicBezTo>
                <a:cubicBezTo>
                  <a:pt x="1497" y="482"/>
                  <a:pt x="1497" y="482"/>
                  <a:pt x="1497" y="482"/>
                </a:cubicBezTo>
                <a:cubicBezTo>
                  <a:pt x="1496" y="482"/>
                  <a:pt x="1496" y="482"/>
                  <a:pt x="1496" y="482"/>
                </a:cubicBezTo>
                <a:cubicBezTo>
                  <a:pt x="1494" y="482"/>
                  <a:pt x="1494" y="482"/>
                  <a:pt x="1494" y="482"/>
                </a:cubicBezTo>
                <a:cubicBezTo>
                  <a:pt x="1492" y="482"/>
                  <a:pt x="1492" y="482"/>
                  <a:pt x="1492" y="482"/>
                </a:cubicBezTo>
                <a:cubicBezTo>
                  <a:pt x="1491" y="482"/>
                  <a:pt x="1491" y="482"/>
                  <a:pt x="1491" y="482"/>
                </a:cubicBezTo>
                <a:cubicBezTo>
                  <a:pt x="1491" y="484"/>
                  <a:pt x="1491" y="484"/>
                  <a:pt x="1491" y="484"/>
                </a:cubicBezTo>
                <a:cubicBezTo>
                  <a:pt x="1491" y="485"/>
                  <a:pt x="1491" y="485"/>
                  <a:pt x="1491" y="485"/>
                </a:cubicBezTo>
                <a:cubicBezTo>
                  <a:pt x="1494" y="488"/>
                  <a:pt x="1494" y="488"/>
                  <a:pt x="1494" y="488"/>
                </a:cubicBezTo>
                <a:cubicBezTo>
                  <a:pt x="1494" y="489"/>
                  <a:pt x="1494" y="489"/>
                  <a:pt x="1494" y="489"/>
                </a:cubicBezTo>
                <a:cubicBezTo>
                  <a:pt x="1494" y="491"/>
                  <a:pt x="1494" y="491"/>
                  <a:pt x="1494" y="491"/>
                </a:cubicBezTo>
                <a:cubicBezTo>
                  <a:pt x="1494" y="492"/>
                  <a:pt x="1494" y="492"/>
                  <a:pt x="1494" y="492"/>
                </a:cubicBezTo>
                <a:cubicBezTo>
                  <a:pt x="1495" y="494"/>
                  <a:pt x="1495" y="494"/>
                  <a:pt x="1495" y="494"/>
                </a:cubicBezTo>
                <a:cubicBezTo>
                  <a:pt x="1495" y="495"/>
                  <a:pt x="1495" y="495"/>
                  <a:pt x="1495" y="495"/>
                </a:cubicBezTo>
                <a:cubicBezTo>
                  <a:pt x="1491" y="495"/>
                  <a:pt x="1491" y="495"/>
                  <a:pt x="1491" y="495"/>
                </a:cubicBezTo>
                <a:cubicBezTo>
                  <a:pt x="1490" y="495"/>
                  <a:pt x="1490" y="495"/>
                  <a:pt x="1490" y="495"/>
                </a:cubicBezTo>
                <a:cubicBezTo>
                  <a:pt x="1489" y="495"/>
                  <a:pt x="1489" y="495"/>
                  <a:pt x="1489" y="495"/>
                </a:cubicBezTo>
                <a:cubicBezTo>
                  <a:pt x="1487" y="495"/>
                  <a:pt x="1487" y="495"/>
                  <a:pt x="1487" y="495"/>
                </a:cubicBezTo>
                <a:cubicBezTo>
                  <a:pt x="1486" y="495"/>
                  <a:pt x="1486" y="495"/>
                  <a:pt x="1486" y="495"/>
                </a:cubicBezTo>
                <a:cubicBezTo>
                  <a:pt x="1484" y="497"/>
                  <a:pt x="1484" y="497"/>
                  <a:pt x="1484" y="497"/>
                </a:cubicBezTo>
                <a:cubicBezTo>
                  <a:pt x="1481" y="493"/>
                  <a:pt x="1481" y="493"/>
                  <a:pt x="1481" y="493"/>
                </a:cubicBezTo>
                <a:cubicBezTo>
                  <a:pt x="1479" y="492"/>
                  <a:pt x="1479" y="492"/>
                  <a:pt x="1479" y="492"/>
                </a:cubicBezTo>
                <a:cubicBezTo>
                  <a:pt x="1477" y="493"/>
                  <a:pt x="1477" y="493"/>
                  <a:pt x="1477" y="493"/>
                </a:cubicBezTo>
                <a:cubicBezTo>
                  <a:pt x="1475" y="495"/>
                  <a:pt x="1475" y="495"/>
                  <a:pt x="1475" y="495"/>
                </a:cubicBezTo>
                <a:cubicBezTo>
                  <a:pt x="1474" y="494"/>
                  <a:pt x="1474" y="494"/>
                  <a:pt x="1474" y="494"/>
                </a:cubicBezTo>
                <a:cubicBezTo>
                  <a:pt x="1473" y="495"/>
                  <a:pt x="1473" y="495"/>
                  <a:pt x="1473" y="495"/>
                </a:cubicBezTo>
                <a:cubicBezTo>
                  <a:pt x="1472" y="494"/>
                  <a:pt x="1472" y="494"/>
                  <a:pt x="1472" y="494"/>
                </a:cubicBezTo>
                <a:cubicBezTo>
                  <a:pt x="1470" y="495"/>
                  <a:pt x="1470" y="495"/>
                  <a:pt x="1470" y="495"/>
                </a:cubicBezTo>
                <a:cubicBezTo>
                  <a:pt x="1469" y="496"/>
                  <a:pt x="1469" y="496"/>
                  <a:pt x="1469" y="496"/>
                </a:cubicBezTo>
                <a:cubicBezTo>
                  <a:pt x="1466" y="496"/>
                  <a:pt x="1466" y="496"/>
                  <a:pt x="1466" y="496"/>
                </a:cubicBezTo>
                <a:cubicBezTo>
                  <a:pt x="1464" y="498"/>
                  <a:pt x="1464" y="498"/>
                  <a:pt x="1464" y="498"/>
                </a:cubicBezTo>
                <a:cubicBezTo>
                  <a:pt x="1465" y="499"/>
                  <a:pt x="1465" y="499"/>
                  <a:pt x="1465" y="499"/>
                </a:cubicBezTo>
                <a:cubicBezTo>
                  <a:pt x="1467" y="498"/>
                  <a:pt x="1467" y="498"/>
                  <a:pt x="1467" y="498"/>
                </a:cubicBezTo>
                <a:cubicBezTo>
                  <a:pt x="1468" y="499"/>
                  <a:pt x="1468" y="499"/>
                  <a:pt x="1468" y="499"/>
                </a:cubicBezTo>
                <a:cubicBezTo>
                  <a:pt x="1469" y="500"/>
                  <a:pt x="1469" y="500"/>
                  <a:pt x="1469" y="500"/>
                </a:cubicBezTo>
                <a:cubicBezTo>
                  <a:pt x="1467" y="499"/>
                  <a:pt x="1467" y="499"/>
                  <a:pt x="1467" y="499"/>
                </a:cubicBezTo>
                <a:cubicBezTo>
                  <a:pt x="1466" y="499"/>
                  <a:pt x="1466" y="499"/>
                  <a:pt x="1466" y="499"/>
                </a:cubicBezTo>
                <a:cubicBezTo>
                  <a:pt x="1467" y="501"/>
                  <a:pt x="1467" y="501"/>
                  <a:pt x="1467" y="501"/>
                </a:cubicBezTo>
                <a:cubicBezTo>
                  <a:pt x="1467" y="500"/>
                  <a:pt x="1467" y="500"/>
                  <a:pt x="1467" y="500"/>
                </a:cubicBezTo>
                <a:cubicBezTo>
                  <a:pt x="1468" y="500"/>
                  <a:pt x="1468" y="500"/>
                  <a:pt x="1468" y="500"/>
                </a:cubicBezTo>
                <a:cubicBezTo>
                  <a:pt x="1469" y="502"/>
                  <a:pt x="1469" y="502"/>
                  <a:pt x="1469" y="502"/>
                </a:cubicBezTo>
                <a:cubicBezTo>
                  <a:pt x="1468" y="502"/>
                  <a:pt x="1468" y="502"/>
                  <a:pt x="1468" y="502"/>
                </a:cubicBezTo>
                <a:cubicBezTo>
                  <a:pt x="1466" y="503"/>
                  <a:pt x="1466" y="503"/>
                  <a:pt x="1466" y="503"/>
                </a:cubicBezTo>
                <a:cubicBezTo>
                  <a:pt x="1466" y="503"/>
                  <a:pt x="1466" y="503"/>
                  <a:pt x="1466" y="503"/>
                </a:cubicBezTo>
                <a:cubicBezTo>
                  <a:pt x="1468" y="503"/>
                  <a:pt x="1468" y="503"/>
                  <a:pt x="1468" y="503"/>
                </a:cubicBezTo>
                <a:cubicBezTo>
                  <a:pt x="1468" y="506"/>
                  <a:pt x="1468" y="506"/>
                  <a:pt x="1468" y="506"/>
                </a:cubicBezTo>
                <a:cubicBezTo>
                  <a:pt x="1468" y="507"/>
                  <a:pt x="1468" y="507"/>
                  <a:pt x="1468" y="507"/>
                </a:cubicBezTo>
                <a:cubicBezTo>
                  <a:pt x="1470" y="505"/>
                  <a:pt x="1470" y="505"/>
                  <a:pt x="1470" y="505"/>
                </a:cubicBezTo>
                <a:cubicBezTo>
                  <a:pt x="1472" y="506"/>
                  <a:pt x="1472" y="506"/>
                  <a:pt x="1472" y="506"/>
                </a:cubicBezTo>
                <a:cubicBezTo>
                  <a:pt x="1473" y="506"/>
                  <a:pt x="1473" y="506"/>
                  <a:pt x="1473" y="506"/>
                </a:cubicBezTo>
                <a:cubicBezTo>
                  <a:pt x="1476" y="507"/>
                  <a:pt x="1476" y="507"/>
                  <a:pt x="1476" y="507"/>
                </a:cubicBezTo>
                <a:cubicBezTo>
                  <a:pt x="1477" y="508"/>
                  <a:pt x="1477" y="508"/>
                  <a:pt x="1477" y="508"/>
                </a:cubicBezTo>
                <a:cubicBezTo>
                  <a:pt x="1478" y="508"/>
                  <a:pt x="1478" y="508"/>
                  <a:pt x="1478" y="508"/>
                </a:cubicBezTo>
                <a:cubicBezTo>
                  <a:pt x="1480" y="509"/>
                  <a:pt x="1480" y="509"/>
                  <a:pt x="1480" y="509"/>
                </a:cubicBezTo>
                <a:cubicBezTo>
                  <a:pt x="1482" y="508"/>
                  <a:pt x="1482" y="508"/>
                  <a:pt x="1482" y="508"/>
                </a:cubicBezTo>
                <a:cubicBezTo>
                  <a:pt x="1483" y="508"/>
                  <a:pt x="1483" y="508"/>
                  <a:pt x="1483" y="508"/>
                </a:cubicBezTo>
                <a:cubicBezTo>
                  <a:pt x="1482" y="509"/>
                  <a:pt x="1482" y="509"/>
                  <a:pt x="1482" y="509"/>
                </a:cubicBezTo>
                <a:cubicBezTo>
                  <a:pt x="1483" y="510"/>
                  <a:pt x="1483" y="510"/>
                  <a:pt x="1483" y="510"/>
                </a:cubicBezTo>
                <a:cubicBezTo>
                  <a:pt x="1485" y="509"/>
                  <a:pt x="1485" y="509"/>
                  <a:pt x="1485" y="509"/>
                </a:cubicBezTo>
                <a:cubicBezTo>
                  <a:pt x="1486" y="510"/>
                  <a:pt x="1486" y="510"/>
                  <a:pt x="1486" y="510"/>
                </a:cubicBezTo>
                <a:cubicBezTo>
                  <a:pt x="1485" y="512"/>
                  <a:pt x="1485" y="512"/>
                  <a:pt x="1485" y="512"/>
                </a:cubicBezTo>
                <a:cubicBezTo>
                  <a:pt x="1486" y="513"/>
                  <a:pt x="1486" y="513"/>
                  <a:pt x="1486" y="513"/>
                </a:cubicBezTo>
                <a:cubicBezTo>
                  <a:pt x="1487" y="514"/>
                  <a:pt x="1487" y="514"/>
                  <a:pt x="1487" y="514"/>
                </a:cubicBezTo>
                <a:cubicBezTo>
                  <a:pt x="1489" y="512"/>
                  <a:pt x="1489" y="512"/>
                  <a:pt x="1489" y="512"/>
                </a:cubicBezTo>
                <a:cubicBezTo>
                  <a:pt x="1491" y="513"/>
                  <a:pt x="1491" y="513"/>
                  <a:pt x="1491" y="513"/>
                </a:cubicBezTo>
                <a:cubicBezTo>
                  <a:pt x="1492" y="514"/>
                  <a:pt x="1492" y="514"/>
                  <a:pt x="1492" y="514"/>
                </a:cubicBezTo>
                <a:cubicBezTo>
                  <a:pt x="1491" y="513"/>
                  <a:pt x="1491" y="513"/>
                  <a:pt x="1491" y="513"/>
                </a:cubicBezTo>
                <a:cubicBezTo>
                  <a:pt x="1489" y="513"/>
                  <a:pt x="1489" y="513"/>
                  <a:pt x="1489" y="513"/>
                </a:cubicBezTo>
                <a:cubicBezTo>
                  <a:pt x="1488" y="515"/>
                  <a:pt x="1488" y="515"/>
                  <a:pt x="1488" y="515"/>
                </a:cubicBezTo>
                <a:cubicBezTo>
                  <a:pt x="1489" y="516"/>
                  <a:pt x="1489" y="516"/>
                  <a:pt x="1489" y="516"/>
                </a:cubicBezTo>
                <a:cubicBezTo>
                  <a:pt x="1489" y="518"/>
                  <a:pt x="1489" y="518"/>
                  <a:pt x="1489" y="518"/>
                </a:cubicBezTo>
                <a:cubicBezTo>
                  <a:pt x="1488" y="519"/>
                  <a:pt x="1488" y="519"/>
                  <a:pt x="1488" y="519"/>
                </a:cubicBezTo>
                <a:cubicBezTo>
                  <a:pt x="1489" y="521"/>
                  <a:pt x="1489" y="521"/>
                  <a:pt x="1489" y="521"/>
                </a:cubicBezTo>
                <a:cubicBezTo>
                  <a:pt x="1490" y="521"/>
                  <a:pt x="1490" y="521"/>
                  <a:pt x="1490" y="521"/>
                </a:cubicBezTo>
                <a:cubicBezTo>
                  <a:pt x="1493" y="524"/>
                  <a:pt x="1493" y="524"/>
                  <a:pt x="1493" y="524"/>
                </a:cubicBezTo>
                <a:cubicBezTo>
                  <a:pt x="1495" y="524"/>
                  <a:pt x="1495" y="524"/>
                  <a:pt x="1495" y="524"/>
                </a:cubicBezTo>
                <a:cubicBezTo>
                  <a:pt x="1498" y="526"/>
                  <a:pt x="1498" y="526"/>
                  <a:pt x="1498" y="526"/>
                </a:cubicBezTo>
                <a:cubicBezTo>
                  <a:pt x="1498" y="527"/>
                  <a:pt x="1498" y="527"/>
                  <a:pt x="1498" y="527"/>
                </a:cubicBezTo>
                <a:cubicBezTo>
                  <a:pt x="1499" y="529"/>
                  <a:pt x="1499" y="529"/>
                  <a:pt x="1499" y="529"/>
                </a:cubicBezTo>
                <a:cubicBezTo>
                  <a:pt x="1498" y="531"/>
                  <a:pt x="1498" y="531"/>
                  <a:pt x="1498" y="531"/>
                </a:cubicBezTo>
                <a:cubicBezTo>
                  <a:pt x="1497" y="531"/>
                  <a:pt x="1497" y="531"/>
                  <a:pt x="1497" y="531"/>
                </a:cubicBezTo>
                <a:cubicBezTo>
                  <a:pt x="1497" y="533"/>
                  <a:pt x="1497" y="533"/>
                  <a:pt x="1497" y="533"/>
                </a:cubicBezTo>
                <a:cubicBezTo>
                  <a:pt x="1499" y="533"/>
                  <a:pt x="1499" y="533"/>
                  <a:pt x="1499" y="533"/>
                </a:cubicBezTo>
                <a:cubicBezTo>
                  <a:pt x="1502" y="536"/>
                  <a:pt x="1502" y="536"/>
                  <a:pt x="1502" y="536"/>
                </a:cubicBezTo>
                <a:cubicBezTo>
                  <a:pt x="1504" y="541"/>
                  <a:pt x="1504" y="541"/>
                  <a:pt x="1504" y="541"/>
                </a:cubicBezTo>
                <a:cubicBezTo>
                  <a:pt x="1501" y="539"/>
                  <a:pt x="1501" y="539"/>
                  <a:pt x="1501" y="539"/>
                </a:cubicBezTo>
                <a:cubicBezTo>
                  <a:pt x="1501" y="536"/>
                  <a:pt x="1501" y="536"/>
                  <a:pt x="1501" y="536"/>
                </a:cubicBezTo>
                <a:cubicBezTo>
                  <a:pt x="1499" y="535"/>
                  <a:pt x="1499" y="535"/>
                  <a:pt x="1499" y="535"/>
                </a:cubicBezTo>
                <a:cubicBezTo>
                  <a:pt x="1498" y="536"/>
                  <a:pt x="1498" y="536"/>
                  <a:pt x="1498" y="536"/>
                </a:cubicBezTo>
                <a:cubicBezTo>
                  <a:pt x="1497" y="541"/>
                  <a:pt x="1497" y="541"/>
                  <a:pt x="1497" y="541"/>
                </a:cubicBezTo>
                <a:cubicBezTo>
                  <a:pt x="1497" y="545"/>
                  <a:pt x="1497" y="545"/>
                  <a:pt x="1497" y="545"/>
                </a:cubicBezTo>
                <a:cubicBezTo>
                  <a:pt x="1498" y="546"/>
                  <a:pt x="1498" y="546"/>
                  <a:pt x="1498" y="546"/>
                </a:cubicBezTo>
                <a:cubicBezTo>
                  <a:pt x="1497" y="547"/>
                  <a:pt x="1497" y="547"/>
                  <a:pt x="1497" y="547"/>
                </a:cubicBezTo>
                <a:cubicBezTo>
                  <a:pt x="1496" y="554"/>
                  <a:pt x="1496" y="554"/>
                  <a:pt x="1496" y="554"/>
                </a:cubicBezTo>
                <a:cubicBezTo>
                  <a:pt x="1495" y="560"/>
                  <a:pt x="1495" y="560"/>
                  <a:pt x="1495" y="560"/>
                </a:cubicBezTo>
                <a:cubicBezTo>
                  <a:pt x="1492" y="561"/>
                  <a:pt x="1492" y="561"/>
                  <a:pt x="1492" y="561"/>
                </a:cubicBezTo>
                <a:cubicBezTo>
                  <a:pt x="1491" y="562"/>
                  <a:pt x="1491" y="562"/>
                  <a:pt x="1491" y="562"/>
                </a:cubicBezTo>
                <a:cubicBezTo>
                  <a:pt x="1490" y="562"/>
                  <a:pt x="1490" y="562"/>
                  <a:pt x="1490" y="562"/>
                </a:cubicBezTo>
                <a:cubicBezTo>
                  <a:pt x="1489" y="563"/>
                  <a:pt x="1489" y="563"/>
                  <a:pt x="1489" y="563"/>
                </a:cubicBezTo>
                <a:cubicBezTo>
                  <a:pt x="1484" y="560"/>
                  <a:pt x="1484" y="560"/>
                  <a:pt x="1484" y="560"/>
                </a:cubicBezTo>
                <a:cubicBezTo>
                  <a:pt x="1482" y="560"/>
                  <a:pt x="1482" y="560"/>
                  <a:pt x="1482" y="560"/>
                </a:cubicBezTo>
                <a:cubicBezTo>
                  <a:pt x="1480" y="562"/>
                  <a:pt x="1480" y="562"/>
                  <a:pt x="1480" y="562"/>
                </a:cubicBezTo>
                <a:cubicBezTo>
                  <a:pt x="1476" y="561"/>
                  <a:pt x="1476" y="561"/>
                  <a:pt x="1476" y="561"/>
                </a:cubicBezTo>
                <a:cubicBezTo>
                  <a:pt x="1476" y="560"/>
                  <a:pt x="1476" y="560"/>
                  <a:pt x="1476" y="560"/>
                </a:cubicBezTo>
                <a:cubicBezTo>
                  <a:pt x="1472" y="559"/>
                  <a:pt x="1472" y="559"/>
                  <a:pt x="1472" y="559"/>
                </a:cubicBezTo>
                <a:cubicBezTo>
                  <a:pt x="1467" y="561"/>
                  <a:pt x="1467" y="561"/>
                  <a:pt x="1467" y="561"/>
                </a:cubicBezTo>
                <a:cubicBezTo>
                  <a:pt x="1464" y="561"/>
                  <a:pt x="1464" y="561"/>
                  <a:pt x="1464" y="561"/>
                </a:cubicBezTo>
                <a:cubicBezTo>
                  <a:pt x="1457" y="559"/>
                  <a:pt x="1457" y="559"/>
                  <a:pt x="1457" y="559"/>
                </a:cubicBezTo>
                <a:cubicBezTo>
                  <a:pt x="1454" y="558"/>
                  <a:pt x="1454" y="558"/>
                  <a:pt x="1454" y="558"/>
                </a:cubicBezTo>
                <a:cubicBezTo>
                  <a:pt x="1453" y="557"/>
                  <a:pt x="1453" y="557"/>
                  <a:pt x="1453" y="557"/>
                </a:cubicBezTo>
                <a:cubicBezTo>
                  <a:pt x="1450" y="558"/>
                  <a:pt x="1450" y="558"/>
                  <a:pt x="1450" y="558"/>
                </a:cubicBezTo>
                <a:cubicBezTo>
                  <a:pt x="1448" y="559"/>
                  <a:pt x="1448" y="559"/>
                  <a:pt x="1448" y="559"/>
                </a:cubicBezTo>
                <a:cubicBezTo>
                  <a:pt x="1445" y="558"/>
                  <a:pt x="1445" y="558"/>
                  <a:pt x="1445" y="558"/>
                </a:cubicBezTo>
                <a:cubicBezTo>
                  <a:pt x="1443" y="558"/>
                  <a:pt x="1443" y="558"/>
                  <a:pt x="1443" y="558"/>
                </a:cubicBezTo>
                <a:cubicBezTo>
                  <a:pt x="1441" y="560"/>
                  <a:pt x="1441" y="560"/>
                  <a:pt x="1441" y="560"/>
                </a:cubicBezTo>
                <a:cubicBezTo>
                  <a:pt x="1439" y="557"/>
                  <a:pt x="1439" y="557"/>
                  <a:pt x="1439" y="557"/>
                </a:cubicBezTo>
                <a:cubicBezTo>
                  <a:pt x="1437" y="556"/>
                  <a:pt x="1437" y="556"/>
                  <a:pt x="1437" y="556"/>
                </a:cubicBezTo>
                <a:cubicBezTo>
                  <a:pt x="1435" y="557"/>
                  <a:pt x="1435" y="557"/>
                  <a:pt x="1435" y="557"/>
                </a:cubicBezTo>
                <a:cubicBezTo>
                  <a:pt x="1435" y="557"/>
                  <a:pt x="1435" y="557"/>
                  <a:pt x="1435" y="557"/>
                </a:cubicBezTo>
                <a:cubicBezTo>
                  <a:pt x="1431" y="559"/>
                  <a:pt x="1431" y="559"/>
                  <a:pt x="1431" y="559"/>
                </a:cubicBezTo>
                <a:cubicBezTo>
                  <a:pt x="1431" y="560"/>
                  <a:pt x="1431" y="560"/>
                  <a:pt x="1431" y="560"/>
                </a:cubicBezTo>
                <a:cubicBezTo>
                  <a:pt x="1432" y="561"/>
                  <a:pt x="1432" y="561"/>
                  <a:pt x="1432" y="561"/>
                </a:cubicBezTo>
                <a:cubicBezTo>
                  <a:pt x="1431" y="562"/>
                  <a:pt x="1431" y="562"/>
                  <a:pt x="1431" y="562"/>
                </a:cubicBezTo>
                <a:cubicBezTo>
                  <a:pt x="1428" y="563"/>
                  <a:pt x="1428" y="563"/>
                  <a:pt x="1428" y="563"/>
                </a:cubicBezTo>
                <a:cubicBezTo>
                  <a:pt x="1426" y="562"/>
                  <a:pt x="1426" y="562"/>
                  <a:pt x="1426" y="562"/>
                </a:cubicBezTo>
                <a:cubicBezTo>
                  <a:pt x="1422" y="563"/>
                  <a:pt x="1422" y="563"/>
                  <a:pt x="1422" y="563"/>
                </a:cubicBezTo>
                <a:cubicBezTo>
                  <a:pt x="1421" y="566"/>
                  <a:pt x="1421" y="566"/>
                  <a:pt x="1421" y="566"/>
                </a:cubicBezTo>
                <a:cubicBezTo>
                  <a:pt x="1422" y="568"/>
                  <a:pt x="1422" y="568"/>
                  <a:pt x="1422" y="568"/>
                </a:cubicBezTo>
                <a:cubicBezTo>
                  <a:pt x="1424" y="567"/>
                  <a:pt x="1424" y="567"/>
                  <a:pt x="1424" y="567"/>
                </a:cubicBezTo>
                <a:cubicBezTo>
                  <a:pt x="1424" y="568"/>
                  <a:pt x="1424" y="568"/>
                  <a:pt x="1424" y="568"/>
                </a:cubicBezTo>
                <a:cubicBezTo>
                  <a:pt x="1424" y="569"/>
                  <a:pt x="1424" y="569"/>
                  <a:pt x="1424" y="569"/>
                </a:cubicBezTo>
                <a:cubicBezTo>
                  <a:pt x="1424" y="572"/>
                  <a:pt x="1424" y="572"/>
                  <a:pt x="1424" y="572"/>
                </a:cubicBezTo>
                <a:cubicBezTo>
                  <a:pt x="1425" y="572"/>
                  <a:pt x="1425" y="572"/>
                  <a:pt x="1425" y="572"/>
                </a:cubicBezTo>
                <a:cubicBezTo>
                  <a:pt x="1426" y="570"/>
                  <a:pt x="1426" y="570"/>
                  <a:pt x="1426" y="570"/>
                </a:cubicBezTo>
                <a:cubicBezTo>
                  <a:pt x="1426" y="572"/>
                  <a:pt x="1426" y="572"/>
                  <a:pt x="1426" y="572"/>
                </a:cubicBezTo>
                <a:cubicBezTo>
                  <a:pt x="1427" y="573"/>
                  <a:pt x="1427" y="573"/>
                  <a:pt x="1427" y="573"/>
                </a:cubicBezTo>
                <a:cubicBezTo>
                  <a:pt x="1425" y="574"/>
                  <a:pt x="1425" y="574"/>
                  <a:pt x="1425" y="574"/>
                </a:cubicBezTo>
                <a:cubicBezTo>
                  <a:pt x="1427" y="575"/>
                  <a:pt x="1427" y="575"/>
                  <a:pt x="1427" y="575"/>
                </a:cubicBezTo>
                <a:cubicBezTo>
                  <a:pt x="1425" y="577"/>
                  <a:pt x="1425" y="577"/>
                  <a:pt x="1425" y="577"/>
                </a:cubicBezTo>
                <a:cubicBezTo>
                  <a:pt x="1425" y="577"/>
                  <a:pt x="1425" y="577"/>
                  <a:pt x="1425" y="577"/>
                </a:cubicBezTo>
                <a:cubicBezTo>
                  <a:pt x="1425" y="580"/>
                  <a:pt x="1425" y="580"/>
                  <a:pt x="1425" y="580"/>
                </a:cubicBezTo>
                <a:cubicBezTo>
                  <a:pt x="1426" y="583"/>
                  <a:pt x="1426" y="583"/>
                  <a:pt x="1426" y="583"/>
                </a:cubicBezTo>
                <a:cubicBezTo>
                  <a:pt x="1426" y="589"/>
                  <a:pt x="1426" y="589"/>
                  <a:pt x="1426" y="589"/>
                </a:cubicBezTo>
                <a:cubicBezTo>
                  <a:pt x="1426" y="590"/>
                  <a:pt x="1426" y="590"/>
                  <a:pt x="1426" y="590"/>
                </a:cubicBezTo>
                <a:cubicBezTo>
                  <a:pt x="1425" y="593"/>
                  <a:pt x="1425" y="593"/>
                  <a:pt x="1425" y="593"/>
                </a:cubicBezTo>
                <a:cubicBezTo>
                  <a:pt x="1427" y="595"/>
                  <a:pt x="1427" y="595"/>
                  <a:pt x="1427" y="595"/>
                </a:cubicBezTo>
                <a:cubicBezTo>
                  <a:pt x="1426" y="596"/>
                  <a:pt x="1426" y="596"/>
                  <a:pt x="1426" y="596"/>
                </a:cubicBezTo>
                <a:cubicBezTo>
                  <a:pt x="1425" y="599"/>
                  <a:pt x="1425" y="599"/>
                  <a:pt x="1425" y="599"/>
                </a:cubicBezTo>
                <a:cubicBezTo>
                  <a:pt x="1424" y="602"/>
                  <a:pt x="1424" y="602"/>
                  <a:pt x="1424" y="602"/>
                </a:cubicBezTo>
                <a:cubicBezTo>
                  <a:pt x="1422" y="605"/>
                  <a:pt x="1422" y="605"/>
                  <a:pt x="1422" y="605"/>
                </a:cubicBezTo>
                <a:cubicBezTo>
                  <a:pt x="1422" y="607"/>
                  <a:pt x="1422" y="607"/>
                  <a:pt x="1422" y="607"/>
                </a:cubicBezTo>
                <a:cubicBezTo>
                  <a:pt x="1419" y="611"/>
                  <a:pt x="1419" y="611"/>
                  <a:pt x="1419" y="611"/>
                </a:cubicBezTo>
                <a:cubicBezTo>
                  <a:pt x="1418" y="617"/>
                  <a:pt x="1418" y="617"/>
                  <a:pt x="1418" y="617"/>
                </a:cubicBezTo>
                <a:cubicBezTo>
                  <a:pt x="1418" y="619"/>
                  <a:pt x="1418" y="619"/>
                  <a:pt x="1418" y="619"/>
                </a:cubicBezTo>
                <a:cubicBezTo>
                  <a:pt x="1420" y="619"/>
                  <a:pt x="1420" y="619"/>
                  <a:pt x="1420" y="619"/>
                </a:cubicBezTo>
                <a:cubicBezTo>
                  <a:pt x="1421" y="617"/>
                  <a:pt x="1421" y="617"/>
                  <a:pt x="1421" y="617"/>
                </a:cubicBezTo>
                <a:cubicBezTo>
                  <a:pt x="1423" y="616"/>
                  <a:pt x="1423" y="616"/>
                  <a:pt x="1423" y="616"/>
                </a:cubicBezTo>
                <a:cubicBezTo>
                  <a:pt x="1423" y="617"/>
                  <a:pt x="1423" y="617"/>
                  <a:pt x="1423" y="617"/>
                </a:cubicBezTo>
                <a:cubicBezTo>
                  <a:pt x="1423" y="618"/>
                  <a:pt x="1423" y="618"/>
                  <a:pt x="1423" y="618"/>
                </a:cubicBezTo>
                <a:cubicBezTo>
                  <a:pt x="1420" y="620"/>
                  <a:pt x="1420" y="620"/>
                  <a:pt x="1420" y="620"/>
                </a:cubicBezTo>
                <a:cubicBezTo>
                  <a:pt x="1420" y="622"/>
                  <a:pt x="1420" y="622"/>
                  <a:pt x="1420" y="622"/>
                </a:cubicBezTo>
                <a:cubicBezTo>
                  <a:pt x="1421" y="623"/>
                  <a:pt x="1421" y="623"/>
                  <a:pt x="1421" y="623"/>
                </a:cubicBezTo>
                <a:cubicBezTo>
                  <a:pt x="1423" y="621"/>
                  <a:pt x="1423" y="621"/>
                  <a:pt x="1423" y="621"/>
                </a:cubicBezTo>
                <a:cubicBezTo>
                  <a:pt x="1425" y="621"/>
                  <a:pt x="1425" y="621"/>
                  <a:pt x="1425" y="621"/>
                </a:cubicBezTo>
                <a:cubicBezTo>
                  <a:pt x="1424" y="623"/>
                  <a:pt x="1424" y="623"/>
                  <a:pt x="1424" y="623"/>
                </a:cubicBezTo>
                <a:cubicBezTo>
                  <a:pt x="1425" y="625"/>
                  <a:pt x="1425" y="625"/>
                  <a:pt x="1425" y="625"/>
                </a:cubicBezTo>
                <a:cubicBezTo>
                  <a:pt x="1424" y="628"/>
                  <a:pt x="1424" y="628"/>
                  <a:pt x="1424" y="628"/>
                </a:cubicBezTo>
                <a:cubicBezTo>
                  <a:pt x="1424" y="633"/>
                  <a:pt x="1424" y="633"/>
                  <a:pt x="1424" y="633"/>
                </a:cubicBezTo>
                <a:cubicBezTo>
                  <a:pt x="1423" y="637"/>
                  <a:pt x="1423" y="637"/>
                  <a:pt x="1423" y="637"/>
                </a:cubicBezTo>
                <a:cubicBezTo>
                  <a:pt x="1422" y="638"/>
                  <a:pt x="1422" y="638"/>
                  <a:pt x="1422" y="638"/>
                </a:cubicBezTo>
                <a:cubicBezTo>
                  <a:pt x="1423" y="639"/>
                  <a:pt x="1423" y="639"/>
                  <a:pt x="1423" y="639"/>
                </a:cubicBezTo>
                <a:cubicBezTo>
                  <a:pt x="1426" y="637"/>
                  <a:pt x="1426" y="637"/>
                  <a:pt x="1426" y="637"/>
                </a:cubicBezTo>
                <a:cubicBezTo>
                  <a:pt x="1430" y="638"/>
                  <a:pt x="1430" y="638"/>
                  <a:pt x="1430" y="638"/>
                </a:cubicBezTo>
                <a:cubicBezTo>
                  <a:pt x="1432" y="640"/>
                  <a:pt x="1432" y="640"/>
                  <a:pt x="1432" y="640"/>
                </a:cubicBezTo>
                <a:cubicBezTo>
                  <a:pt x="1435" y="638"/>
                  <a:pt x="1435" y="638"/>
                  <a:pt x="1435" y="638"/>
                </a:cubicBezTo>
                <a:cubicBezTo>
                  <a:pt x="1438" y="638"/>
                  <a:pt x="1438" y="638"/>
                  <a:pt x="1438" y="638"/>
                </a:cubicBezTo>
                <a:cubicBezTo>
                  <a:pt x="1438" y="637"/>
                  <a:pt x="1438" y="637"/>
                  <a:pt x="1438" y="637"/>
                </a:cubicBezTo>
                <a:cubicBezTo>
                  <a:pt x="1438" y="637"/>
                  <a:pt x="1438" y="637"/>
                  <a:pt x="1438" y="637"/>
                </a:cubicBezTo>
                <a:cubicBezTo>
                  <a:pt x="1440" y="637"/>
                  <a:pt x="1440" y="637"/>
                  <a:pt x="1440" y="637"/>
                </a:cubicBezTo>
                <a:cubicBezTo>
                  <a:pt x="1443" y="638"/>
                  <a:pt x="1443" y="638"/>
                  <a:pt x="1443" y="638"/>
                </a:cubicBezTo>
                <a:cubicBezTo>
                  <a:pt x="1447" y="642"/>
                  <a:pt x="1447" y="642"/>
                  <a:pt x="1447" y="642"/>
                </a:cubicBezTo>
                <a:cubicBezTo>
                  <a:pt x="1447" y="642"/>
                  <a:pt x="1447" y="642"/>
                  <a:pt x="1447" y="642"/>
                </a:cubicBezTo>
                <a:cubicBezTo>
                  <a:pt x="1449" y="647"/>
                  <a:pt x="1449" y="647"/>
                  <a:pt x="1449" y="647"/>
                </a:cubicBezTo>
                <a:cubicBezTo>
                  <a:pt x="1452" y="650"/>
                  <a:pt x="1452" y="650"/>
                  <a:pt x="1452" y="650"/>
                </a:cubicBezTo>
                <a:cubicBezTo>
                  <a:pt x="1455" y="651"/>
                  <a:pt x="1455" y="651"/>
                  <a:pt x="1455" y="651"/>
                </a:cubicBezTo>
                <a:cubicBezTo>
                  <a:pt x="1458" y="649"/>
                  <a:pt x="1458" y="649"/>
                  <a:pt x="1458" y="649"/>
                </a:cubicBezTo>
                <a:cubicBezTo>
                  <a:pt x="1458" y="647"/>
                  <a:pt x="1458" y="647"/>
                  <a:pt x="1458" y="647"/>
                </a:cubicBezTo>
                <a:cubicBezTo>
                  <a:pt x="1460" y="646"/>
                  <a:pt x="1460" y="646"/>
                  <a:pt x="1460" y="646"/>
                </a:cubicBezTo>
                <a:cubicBezTo>
                  <a:pt x="1464" y="646"/>
                  <a:pt x="1464" y="646"/>
                  <a:pt x="1464" y="646"/>
                </a:cubicBezTo>
                <a:cubicBezTo>
                  <a:pt x="1467" y="643"/>
                  <a:pt x="1467" y="643"/>
                  <a:pt x="1467" y="643"/>
                </a:cubicBezTo>
                <a:cubicBezTo>
                  <a:pt x="1470" y="642"/>
                  <a:pt x="1470" y="642"/>
                  <a:pt x="1470" y="642"/>
                </a:cubicBezTo>
                <a:cubicBezTo>
                  <a:pt x="1472" y="641"/>
                  <a:pt x="1472" y="641"/>
                  <a:pt x="1472" y="641"/>
                </a:cubicBezTo>
                <a:cubicBezTo>
                  <a:pt x="1476" y="642"/>
                  <a:pt x="1476" y="642"/>
                  <a:pt x="1476" y="642"/>
                </a:cubicBezTo>
                <a:cubicBezTo>
                  <a:pt x="1479" y="643"/>
                  <a:pt x="1479" y="643"/>
                  <a:pt x="1479" y="643"/>
                </a:cubicBezTo>
                <a:cubicBezTo>
                  <a:pt x="1480" y="642"/>
                  <a:pt x="1480" y="642"/>
                  <a:pt x="1480" y="642"/>
                </a:cubicBezTo>
                <a:cubicBezTo>
                  <a:pt x="1481" y="642"/>
                  <a:pt x="1481" y="642"/>
                  <a:pt x="1481" y="642"/>
                </a:cubicBezTo>
                <a:cubicBezTo>
                  <a:pt x="1483" y="643"/>
                  <a:pt x="1483" y="643"/>
                  <a:pt x="1483" y="643"/>
                </a:cubicBezTo>
                <a:cubicBezTo>
                  <a:pt x="1485" y="642"/>
                  <a:pt x="1485" y="642"/>
                  <a:pt x="1485" y="642"/>
                </a:cubicBezTo>
                <a:cubicBezTo>
                  <a:pt x="1486" y="640"/>
                  <a:pt x="1486" y="640"/>
                  <a:pt x="1486" y="640"/>
                </a:cubicBezTo>
                <a:cubicBezTo>
                  <a:pt x="1488" y="642"/>
                  <a:pt x="1488" y="642"/>
                  <a:pt x="1488" y="642"/>
                </a:cubicBezTo>
                <a:cubicBezTo>
                  <a:pt x="1490" y="643"/>
                  <a:pt x="1490" y="643"/>
                  <a:pt x="1490" y="643"/>
                </a:cubicBezTo>
                <a:cubicBezTo>
                  <a:pt x="1492" y="639"/>
                  <a:pt x="1492" y="639"/>
                  <a:pt x="1492" y="639"/>
                </a:cubicBezTo>
                <a:cubicBezTo>
                  <a:pt x="1492" y="637"/>
                  <a:pt x="1492" y="637"/>
                  <a:pt x="1492" y="637"/>
                </a:cubicBezTo>
                <a:cubicBezTo>
                  <a:pt x="1498" y="634"/>
                  <a:pt x="1498" y="634"/>
                  <a:pt x="1498" y="634"/>
                </a:cubicBezTo>
                <a:cubicBezTo>
                  <a:pt x="1502" y="634"/>
                  <a:pt x="1502" y="634"/>
                  <a:pt x="1502" y="634"/>
                </a:cubicBezTo>
                <a:cubicBezTo>
                  <a:pt x="1503" y="633"/>
                  <a:pt x="1503" y="633"/>
                  <a:pt x="1503" y="633"/>
                </a:cubicBezTo>
                <a:cubicBezTo>
                  <a:pt x="1502" y="632"/>
                  <a:pt x="1502" y="632"/>
                  <a:pt x="1502" y="632"/>
                </a:cubicBezTo>
                <a:cubicBezTo>
                  <a:pt x="1502" y="629"/>
                  <a:pt x="1502" y="629"/>
                  <a:pt x="1502" y="629"/>
                </a:cubicBezTo>
                <a:cubicBezTo>
                  <a:pt x="1505" y="624"/>
                  <a:pt x="1505" y="624"/>
                  <a:pt x="1505" y="624"/>
                </a:cubicBezTo>
                <a:cubicBezTo>
                  <a:pt x="1505" y="622"/>
                  <a:pt x="1505" y="622"/>
                  <a:pt x="1505" y="622"/>
                </a:cubicBezTo>
                <a:cubicBezTo>
                  <a:pt x="1509" y="621"/>
                  <a:pt x="1509" y="621"/>
                  <a:pt x="1509" y="621"/>
                </a:cubicBezTo>
                <a:cubicBezTo>
                  <a:pt x="1511" y="619"/>
                  <a:pt x="1511" y="619"/>
                  <a:pt x="1511" y="619"/>
                </a:cubicBezTo>
                <a:cubicBezTo>
                  <a:pt x="1508" y="615"/>
                  <a:pt x="1508" y="615"/>
                  <a:pt x="1508" y="615"/>
                </a:cubicBezTo>
                <a:cubicBezTo>
                  <a:pt x="1507" y="615"/>
                  <a:pt x="1507" y="615"/>
                  <a:pt x="1507" y="615"/>
                </a:cubicBezTo>
                <a:cubicBezTo>
                  <a:pt x="1506" y="613"/>
                  <a:pt x="1506" y="613"/>
                  <a:pt x="1506" y="613"/>
                </a:cubicBezTo>
                <a:cubicBezTo>
                  <a:pt x="1505" y="610"/>
                  <a:pt x="1505" y="610"/>
                  <a:pt x="1505" y="610"/>
                </a:cubicBezTo>
                <a:cubicBezTo>
                  <a:pt x="1506" y="608"/>
                  <a:pt x="1506" y="608"/>
                  <a:pt x="1506" y="608"/>
                </a:cubicBezTo>
                <a:cubicBezTo>
                  <a:pt x="1510" y="602"/>
                  <a:pt x="1510" y="602"/>
                  <a:pt x="1510" y="602"/>
                </a:cubicBezTo>
                <a:cubicBezTo>
                  <a:pt x="1512" y="601"/>
                  <a:pt x="1512" y="601"/>
                  <a:pt x="1512" y="601"/>
                </a:cubicBezTo>
                <a:cubicBezTo>
                  <a:pt x="1515" y="596"/>
                  <a:pt x="1515" y="596"/>
                  <a:pt x="1515" y="596"/>
                </a:cubicBezTo>
                <a:cubicBezTo>
                  <a:pt x="1516" y="596"/>
                  <a:pt x="1516" y="596"/>
                  <a:pt x="1516" y="596"/>
                </a:cubicBezTo>
                <a:cubicBezTo>
                  <a:pt x="1515" y="596"/>
                  <a:pt x="1515" y="596"/>
                  <a:pt x="1515" y="596"/>
                </a:cubicBezTo>
                <a:cubicBezTo>
                  <a:pt x="1516" y="597"/>
                  <a:pt x="1516" y="597"/>
                  <a:pt x="1516" y="597"/>
                </a:cubicBezTo>
                <a:cubicBezTo>
                  <a:pt x="1517" y="596"/>
                  <a:pt x="1517" y="596"/>
                  <a:pt x="1517" y="596"/>
                </a:cubicBezTo>
                <a:cubicBezTo>
                  <a:pt x="1517" y="593"/>
                  <a:pt x="1517" y="593"/>
                  <a:pt x="1517" y="593"/>
                </a:cubicBezTo>
                <a:cubicBezTo>
                  <a:pt x="1516" y="592"/>
                  <a:pt x="1516" y="592"/>
                  <a:pt x="1516" y="592"/>
                </a:cubicBezTo>
                <a:cubicBezTo>
                  <a:pt x="1519" y="591"/>
                  <a:pt x="1519" y="591"/>
                  <a:pt x="1519" y="591"/>
                </a:cubicBezTo>
                <a:cubicBezTo>
                  <a:pt x="1521" y="589"/>
                  <a:pt x="1521" y="589"/>
                  <a:pt x="1521" y="589"/>
                </a:cubicBezTo>
                <a:cubicBezTo>
                  <a:pt x="1525" y="590"/>
                  <a:pt x="1525" y="590"/>
                  <a:pt x="1525" y="590"/>
                </a:cubicBezTo>
                <a:cubicBezTo>
                  <a:pt x="1525" y="590"/>
                  <a:pt x="1528" y="588"/>
                  <a:pt x="1528" y="588"/>
                </a:cubicBezTo>
                <a:cubicBezTo>
                  <a:pt x="1528" y="588"/>
                  <a:pt x="1530" y="586"/>
                  <a:pt x="1530" y="586"/>
                </a:cubicBezTo>
                <a:cubicBezTo>
                  <a:pt x="1534" y="584"/>
                  <a:pt x="1534" y="584"/>
                  <a:pt x="1534" y="584"/>
                </a:cubicBezTo>
                <a:cubicBezTo>
                  <a:pt x="1535" y="582"/>
                  <a:pt x="1535" y="582"/>
                  <a:pt x="1535" y="582"/>
                </a:cubicBezTo>
                <a:cubicBezTo>
                  <a:pt x="1535" y="579"/>
                  <a:pt x="1535" y="579"/>
                  <a:pt x="1535" y="579"/>
                </a:cubicBezTo>
                <a:cubicBezTo>
                  <a:pt x="1535" y="576"/>
                  <a:pt x="1535" y="576"/>
                  <a:pt x="1535" y="576"/>
                </a:cubicBezTo>
                <a:cubicBezTo>
                  <a:pt x="1536" y="575"/>
                  <a:pt x="1536" y="575"/>
                  <a:pt x="1536" y="575"/>
                </a:cubicBezTo>
                <a:cubicBezTo>
                  <a:pt x="1536" y="574"/>
                  <a:pt x="1536" y="574"/>
                  <a:pt x="1536" y="574"/>
                </a:cubicBezTo>
                <a:cubicBezTo>
                  <a:pt x="1536" y="573"/>
                  <a:pt x="1536" y="573"/>
                  <a:pt x="1536" y="573"/>
                </a:cubicBezTo>
                <a:cubicBezTo>
                  <a:pt x="1535" y="570"/>
                  <a:pt x="1535" y="570"/>
                  <a:pt x="1535" y="570"/>
                </a:cubicBezTo>
                <a:cubicBezTo>
                  <a:pt x="1536" y="567"/>
                  <a:pt x="1536" y="567"/>
                  <a:pt x="1536" y="567"/>
                </a:cubicBezTo>
                <a:cubicBezTo>
                  <a:pt x="1536" y="565"/>
                  <a:pt x="1536" y="565"/>
                  <a:pt x="1536" y="565"/>
                </a:cubicBezTo>
                <a:cubicBezTo>
                  <a:pt x="1538" y="563"/>
                  <a:pt x="1538" y="563"/>
                  <a:pt x="1538" y="563"/>
                </a:cubicBezTo>
                <a:cubicBezTo>
                  <a:pt x="1542" y="559"/>
                  <a:pt x="1542" y="559"/>
                  <a:pt x="1542" y="559"/>
                </a:cubicBezTo>
                <a:cubicBezTo>
                  <a:pt x="1543" y="559"/>
                  <a:pt x="1543" y="559"/>
                  <a:pt x="1543" y="559"/>
                </a:cubicBezTo>
                <a:cubicBezTo>
                  <a:pt x="1544" y="560"/>
                  <a:pt x="1544" y="560"/>
                  <a:pt x="1544" y="560"/>
                </a:cubicBezTo>
                <a:cubicBezTo>
                  <a:pt x="1547" y="560"/>
                  <a:pt x="1547" y="560"/>
                  <a:pt x="1547" y="560"/>
                </a:cubicBezTo>
                <a:cubicBezTo>
                  <a:pt x="1549" y="562"/>
                  <a:pt x="1549" y="562"/>
                  <a:pt x="1549" y="562"/>
                </a:cubicBezTo>
                <a:cubicBezTo>
                  <a:pt x="1551" y="562"/>
                  <a:pt x="1551" y="562"/>
                  <a:pt x="1551" y="562"/>
                </a:cubicBezTo>
                <a:cubicBezTo>
                  <a:pt x="1552" y="561"/>
                  <a:pt x="1552" y="561"/>
                  <a:pt x="1552" y="561"/>
                </a:cubicBezTo>
                <a:cubicBezTo>
                  <a:pt x="1554" y="560"/>
                  <a:pt x="1554" y="560"/>
                  <a:pt x="1554" y="560"/>
                </a:cubicBezTo>
                <a:cubicBezTo>
                  <a:pt x="1560" y="564"/>
                  <a:pt x="1560" y="564"/>
                  <a:pt x="1560" y="564"/>
                </a:cubicBezTo>
                <a:cubicBezTo>
                  <a:pt x="1562" y="566"/>
                  <a:pt x="1562" y="566"/>
                  <a:pt x="1562" y="566"/>
                </a:cubicBezTo>
                <a:cubicBezTo>
                  <a:pt x="1566" y="566"/>
                  <a:pt x="1566" y="566"/>
                  <a:pt x="1566" y="566"/>
                </a:cubicBezTo>
                <a:cubicBezTo>
                  <a:pt x="1568" y="564"/>
                  <a:pt x="1568" y="564"/>
                  <a:pt x="1568" y="564"/>
                </a:cubicBezTo>
                <a:cubicBezTo>
                  <a:pt x="1568" y="563"/>
                  <a:pt x="1568" y="563"/>
                  <a:pt x="1568" y="563"/>
                </a:cubicBezTo>
                <a:cubicBezTo>
                  <a:pt x="1569" y="561"/>
                  <a:pt x="1569" y="561"/>
                  <a:pt x="1569" y="561"/>
                </a:cubicBezTo>
                <a:cubicBezTo>
                  <a:pt x="1576" y="556"/>
                  <a:pt x="1576" y="556"/>
                  <a:pt x="1576" y="556"/>
                </a:cubicBezTo>
                <a:cubicBezTo>
                  <a:pt x="1576" y="556"/>
                  <a:pt x="1576" y="556"/>
                  <a:pt x="1576" y="556"/>
                </a:cubicBezTo>
                <a:cubicBezTo>
                  <a:pt x="1581" y="555"/>
                  <a:pt x="1581" y="555"/>
                  <a:pt x="1581" y="555"/>
                </a:cubicBezTo>
                <a:cubicBezTo>
                  <a:pt x="1583" y="553"/>
                  <a:pt x="1583" y="553"/>
                  <a:pt x="1583" y="553"/>
                </a:cubicBezTo>
                <a:cubicBezTo>
                  <a:pt x="1583" y="552"/>
                  <a:pt x="1583" y="552"/>
                  <a:pt x="1583" y="552"/>
                </a:cubicBezTo>
                <a:cubicBezTo>
                  <a:pt x="1588" y="549"/>
                  <a:pt x="1588" y="549"/>
                  <a:pt x="1588" y="549"/>
                </a:cubicBezTo>
                <a:cubicBezTo>
                  <a:pt x="1595" y="550"/>
                  <a:pt x="1595" y="550"/>
                  <a:pt x="1595" y="550"/>
                </a:cubicBezTo>
                <a:cubicBezTo>
                  <a:pt x="1597" y="552"/>
                  <a:pt x="1597" y="552"/>
                  <a:pt x="1597" y="552"/>
                </a:cubicBezTo>
                <a:cubicBezTo>
                  <a:pt x="1600" y="553"/>
                  <a:pt x="1600" y="553"/>
                  <a:pt x="1600" y="553"/>
                </a:cubicBezTo>
                <a:cubicBezTo>
                  <a:pt x="1600" y="554"/>
                  <a:pt x="1600" y="554"/>
                  <a:pt x="1600" y="554"/>
                </a:cubicBezTo>
                <a:cubicBezTo>
                  <a:pt x="1601" y="555"/>
                  <a:pt x="1601" y="555"/>
                  <a:pt x="1601" y="555"/>
                </a:cubicBezTo>
                <a:cubicBezTo>
                  <a:pt x="1602" y="557"/>
                  <a:pt x="1602" y="557"/>
                  <a:pt x="1602" y="557"/>
                </a:cubicBezTo>
                <a:cubicBezTo>
                  <a:pt x="1604" y="560"/>
                  <a:pt x="1604" y="560"/>
                  <a:pt x="1604" y="560"/>
                </a:cubicBezTo>
                <a:cubicBezTo>
                  <a:pt x="1604" y="562"/>
                  <a:pt x="1604" y="562"/>
                  <a:pt x="1604" y="562"/>
                </a:cubicBezTo>
                <a:cubicBezTo>
                  <a:pt x="1605" y="563"/>
                  <a:pt x="1605" y="563"/>
                  <a:pt x="1605" y="563"/>
                </a:cubicBezTo>
                <a:cubicBezTo>
                  <a:pt x="1605" y="565"/>
                  <a:pt x="1605" y="565"/>
                  <a:pt x="1605" y="565"/>
                </a:cubicBezTo>
                <a:cubicBezTo>
                  <a:pt x="1608" y="567"/>
                  <a:pt x="1608" y="567"/>
                  <a:pt x="1608" y="567"/>
                </a:cubicBezTo>
                <a:cubicBezTo>
                  <a:pt x="1609" y="568"/>
                  <a:pt x="1609" y="568"/>
                  <a:pt x="1609" y="568"/>
                </a:cubicBezTo>
                <a:cubicBezTo>
                  <a:pt x="1612" y="571"/>
                  <a:pt x="1612" y="571"/>
                  <a:pt x="1612" y="571"/>
                </a:cubicBezTo>
                <a:cubicBezTo>
                  <a:pt x="1612" y="573"/>
                  <a:pt x="1612" y="573"/>
                  <a:pt x="1612" y="573"/>
                </a:cubicBezTo>
                <a:cubicBezTo>
                  <a:pt x="1615" y="573"/>
                  <a:pt x="1615" y="573"/>
                  <a:pt x="1615" y="573"/>
                </a:cubicBezTo>
                <a:cubicBezTo>
                  <a:pt x="1617" y="575"/>
                  <a:pt x="1617" y="575"/>
                  <a:pt x="1617" y="575"/>
                </a:cubicBezTo>
                <a:cubicBezTo>
                  <a:pt x="1617" y="577"/>
                  <a:pt x="1617" y="577"/>
                  <a:pt x="1617" y="577"/>
                </a:cubicBezTo>
                <a:cubicBezTo>
                  <a:pt x="1619" y="577"/>
                  <a:pt x="1619" y="577"/>
                  <a:pt x="1619" y="577"/>
                </a:cubicBezTo>
                <a:cubicBezTo>
                  <a:pt x="1623" y="583"/>
                  <a:pt x="1623" y="583"/>
                  <a:pt x="1623" y="583"/>
                </a:cubicBezTo>
                <a:cubicBezTo>
                  <a:pt x="1627" y="586"/>
                  <a:pt x="1627" y="586"/>
                  <a:pt x="1627" y="586"/>
                </a:cubicBezTo>
                <a:cubicBezTo>
                  <a:pt x="1629" y="586"/>
                  <a:pt x="1629" y="586"/>
                  <a:pt x="1629" y="586"/>
                </a:cubicBezTo>
                <a:cubicBezTo>
                  <a:pt x="1630" y="587"/>
                  <a:pt x="1630" y="587"/>
                  <a:pt x="1630" y="587"/>
                </a:cubicBezTo>
                <a:cubicBezTo>
                  <a:pt x="1631" y="589"/>
                  <a:pt x="1631" y="589"/>
                  <a:pt x="1631" y="589"/>
                </a:cubicBezTo>
                <a:cubicBezTo>
                  <a:pt x="1633" y="589"/>
                  <a:pt x="1633" y="589"/>
                  <a:pt x="1633" y="589"/>
                </a:cubicBezTo>
                <a:cubicBezTo>
                  <a:pt x="1634" y="588"/>
                  <a:pt x="1634" y="588"/>
                  <a:pt x="1634" y="588"/>
                </a:cubicBezTo>
                <a:cubicBezTo>
                  <a:pt x="1636" y="588"/>
                  <a:pt x="1636" y="588"/>
                  <a:pt x="1636" y="588"/>
                </a:cubicBezTo>
                <a:cubicBezTo>
                  <a:pt x="1638" y="589"/>
                  <a:pt x="1638" y="589"/>
                  <a:pt x="1638" y="589"/>
                </a:cubicBezTo>
                <a:cubicBezTo>
                  <a:pt x="1640" y="593"/>
                  <a:pt x="1640" y="593"/>
                  <a:pt x="1640" y="593"/>
                </a:cubicBezTo>
                <a:cubicBezTo>
                  <a:pt x="1641" y="593"/>
                  <a:pt x="1641" y="593"/>
                  <a:pt x="1641" y="593"/>
                </a:cubicBezTo>
                <a:cubicBezTo>
                  <a:pt x="1643" y="593"/>
                  <a:pt x="1643" y="593"/>
                  <a:pt x="1643" y="593"/>
                </a:cubicBezTo>
                <a:cubicBezTo>
                  <a:pt x="1644" y="594"/>
                  <a:pt x="1644" y="594"/>
                  <a:pt x="1644" y="594"/>
                </a:cubicBezTo>
                <a:cubicBezTo>
                  <a:pt x="1644" y="595"/>
                  <a:pt x="1644" y="595"/>
                  <a:pt x="1644" y="595"/>
                </a:cubicBezTo>
                <a:cubicBezTo>
                  <a:pt x="1646" y="595"/>
                  <a:pt x="1646" y="595"/>
                  <a:pt x="1646" y="595"/>
                </a:cubicBezTo>
                <a:cubicBezTo>
                  <a:pt x="1648" y="595"/>
                  <a:pt x="1648" y="595"/>
                  <a:pt x="1648" y="595"/>
                </a:cubicBezTo>
                <a:cubicBezTo>
                  <a:pt x="1649" y="597"/>
                  <a:pt x="1649" y="597"/>
                  <a:pt x="1649" y="597"/>
                </a:cubicBezTo>
                <a:cubicBezTo>
                  <a:pt x="1649" y="599"/>
                  <a:pt x="1649" y="599"/>
                  <a:pt x="1649" y="599"/>
                </a:cubicBezTo>
                <a:cubicBezTo>
                  <a:pt x="1648" y="600"/>
                  <a:pt x="1648" y="600"/>
                  <a:pt x="1648" y="600"/>
                </a:cubicBezTo>
                <a:cubicBezTo>
                  <a:pt x="1649" y="601"/>
                  <a:pt x="1649" y="601"/>
                  <a:pt x="1649" y="601"/>
                </a:cubicBezTo>
                <a:cubicBezTo>
                  <a:pt x="1651" y="601"/>
                  <a:pt x="1651" y="601"/>
                  <a:pt x="1651" y="601"/>
                </a:cubicBezTo>
                <a:cubicBezTo>
                  <a:pt x="1652" y="602"/>
                  <a:pt x="1652" y="602"/>
                  <a:pt x="1652" y="602"/>
                </a:cubicBezTo>
                <a:cubicBezTo>
                  <a:pt x="1655" y="603"/>
                  <a:pt x="1655" y="603"/>
                  <a:pt x="1655" y="603"/>
                </a:cubicBezTo>
                <a:cubicBezTo>
                  <a:pt x="1656" y="602"/>
                  <a:pt x="1656" y="602"/>
                  <a:pt x="1656" y="602"/>
                </a:cubicBezTo>
                <a:cubicBezTo>
                  <a:pt x="1657" y="603"/>
                  <a:pt x="1657" y="603"/>
                  <a:pt x="1657" y="603"/>
                </a:cubicBezTo>
                <a:cubicBezTo>
                  <a:pt x="1658" y="606"/>
                  <a:pt x="1658" y="606"/>
                  <a:pt x="1658" y="606"/>
                </a:cubicBezTo>
                <a:cubicBezTo>
                  <a:pt x="1659" y="610"/>
                  <a:pt x="1659" y="610"/>
                  <a:pt x="1659" y="610"/>
                </a:cubicBezTo>
                <a:cubicBezTo>
                  <a:pt x="1660" y="611"/>
                  <a:pt x="1660" y="611"/>
                  <a:pt x="1660" y="611"/>
                </a:cubicBezTo>
                <a:cubicBezTo>
                  <a:pt x="1661" y="615"/>
                  <a:pt x="1661" y="615"/>
                  <a:pt x="1661" y="615"/>
                </a:cubicBezTo>
                <a:cubicBezTo>
                  <a:pt x="1662" y="616"/>
                  <a:pt x="1662" y="616"/>
                  <a:pt x="1662" y="616"/>
                </a:cubicBezTo>
                <a:cubicBezTo>
                  <a:pt x="1662" y="618"/>
                  <a:pt x="1662" y="618"/>
                  <a:pt x="1662" y="618"/>
                </a:cubicBezTo>
                <a:cubicBezTo>
                  <a:pt x="1661" y="619"/>
                  <a:pt x="1661" y="619"/>
                  <a:pt x="1661" y="619"/>
                </a:cubicBezTo>
                <a:cubicBezTo>
                  <a:pt x="1660" y="619"/>
                  <a:pt x="1660" y="619"/>
                  <a:pt x="1660" y="619"/>
                </a:cubicBezTo>
                <a:cubicBezTo>
                  <a:pt x="1659" y="620"/>
                  <a:pt x="1659" y="620"/>
                  <a:pt x="1659" y="620"/>
                </a:cubicBezTo>
                <a:cubicBezTo>
                  <a:pt x="1660" y="622"/>
                  <a:pt x="1660" y="622"/>
                  <a:pt x="1660" y="622"/>
                </a:cubicBezTo>
                <a:cubicBezTo>
                  <a:pt x="1659" y="624"/>
                  <a:pt x="1659" y="624"/>
                  <a:pt x="1659" y="624"/>
                </a:cubicBezTo>
                <a:cubicBezTo>
                  <a:pt x="1658" y="625"/>
                  <a:pt x="1658" y="625"/>
                  <a:pt x="1658" y="625"/>
                </a:cubicBezTo>
                <a:cubicBezTo>
                  <a:pt x="1657" y="626"/>
                  <a:pt x="1657" y="626"/>
                  <a:pt x="1657" y="626"/>
                </a:cubicBezTo>
                <a:cubicBezTo>
                  <a:pt x="1656" y="626"/>
                  <a:pt x="1656" y="626"/>
                  <a:pt x="1656" y="626"/>
                </a:cubicBezTo>
                <a:cubicBezTo>
                  <a:pt x="1657" y="628"/>
                  <a:pt x="1657" y="628"/>
                  <a:pt x="1657" y="628"/>
                </a:cubicBezTo>
                <a:cubicBezTo>
                  <a:pt x="1659" y="630"/>
                  <a:pt x="1659" y="630"/>
                  <a:pt x="1659" y="630"/>
                </a:cubicBezTo>
                <a:cubicBezTo>
                  <a:pt x="1662" y="630"/>
                  <a:pt x="1662" y="630"/>
                  <a:pt x="1662" y="630"/>
                </a:cubicBezTo>
                <a:cubicBezTo>
                  <a:pt x="1663" y="628"/>
                  <a:pt x="1663" y="628"/>
                  <a:pt x="1663" y="628"/>
                </a:cubicBezTo>
                <a:cubicBezTo>
                  <a:pt x="1663" y="626"/>
                  <a:pt x="1663" y="626"/>
                  <a:pt x="1663" y="626"/>
                </a:cubicBezTo>
                <a:cubicBezTo>
                  <a:pt x="1666" y="624"/>
                  <a:pt x="1666" y="624"/>
                  <a:pt x="1666" y="624"/>
                </a:cubicBezTo>
                <a:cubicBezTo>
                  <a:pt x="1666" y="619"/>
                  <a:pt x="1666" y="619"/>
                  <a:pt x="1666" y="619"/>
                </a:cubicBezTo>
                <a:cubicBezTo>
                  <a:pt x="1668" y="617"/>
                  <a:pt x="1668" y="617"/>
                  <a:pt x="1668" y="617"/>
                </a:cubicBezTo>
                <a:cubicBezTo>
                  <a:pt x="1670" y="617"/>
                  <a:pt x="1670" y="617"/>
                  <a:pt x="1670" y="617"/>
                </a:cubicBezTo>
                <a:cubicBezTo>
                  <a:pt x="1671" y="615"/>
                  <a:pt x="1671" y="615"/>
                  <a:pt x="1671" y="615"/>
                </a:cubicBezTo>
                <a:cubicBezTo>
                  <a:pt x="1670" y="614"/>
                  <a:pt x="1670" y="614"/>
                  <a:pt x="1670" y="614"/>
                </a:cubicBezTo>
                <a:cubicBezTo>
                  <a:pt x="1670" y="612"/>
                  <a:pt x="1670" y="612"/>
                  <a:pt x="1670" y="612"/>
                </a:cubicBezTo>
                <a:cubicBezTo>
                  <a:pt x="1670" y="611"/>
                  <a:pt x="1670" y="611"/>
                  <a:pt x="1670" y="611"/>
                </a:cubicBezTo>
                <a:cubicBezTo>
                  <a:pt x="1667" y="608"/>
                  <a:pt x="1667" y="608"/>
                  <a:pt x="1667" y="608"/>
                </a:cubicBezTo>
                <a:cubicBezTo>
                  <a:pt x="1665" y="608"/>
                  <a:pt x="1665" y="608"/>
                  <a:pt x="1665" y="608"/>
                </a:cubicBezTo>
                <a:cubicBezTo>
                  <a:pt x="1665" y="607"/>
                  <a:pt x="1665" y="607"/>
                  <a:pt x="1665" y="607"/>
                </a:cubicBezTo>
                <a:cubicBezTo>
                  <a:pt x="1665" y="605"/>
                  <a:pt x="1665" y="605"/>
                  <a:pt x="1665" y="605"/>
                </a:cubicBezTo>
                <a:cubicBezTo>
                  <a:pt x="1666" y="604"/>
                  <a:pt x="1666" y="604"/>
                  <a:pt x="1666" y="604"/>
                </a:cubicBezTo>
                <a:cubicBezTo>
                  <a:pt x="1666" y="603"/>
                  <a:pt x="1666" y="603"/>
                  <a:pt x="1666" y="603"/>
                </a:cubicBezTo>
                <a:cubicBezTo>
                  <a:pt x="1666" y="601"/>
                  <a:pt x="1666" y="601"/>
                  <a:pt x="1666" y="601"/>
                </a:cubicBezTo>
                <a:cubicBezTo>
                  <a:pt x="1668" y="600"/>
                  <a:pt x="1668" y="600"/>
                  <a:pt x="1668" y="600"/>
                </a:cubicBezTo>
                <a:cubicBezTo>
                  <a:pt x="1668" y="598"/>
                  <a:pt x="1668" y="598"/>
                  <a:pt x="1668" y="598"/>
                </a:cubicBezTo>
                <a:cubicBezTo>
                  <a:pt x="1669" y="597"/>
                  <a:pt x="1669" y="597"/>
                  <a:pt x="1669" y="597"/>
                </a:cubicBezTo>
                <a:cubicBezTo>
                  <a:pt x="1671" y="597"/>
                  <a:pt x="1671" y="597"/>
                  <a:pt x="1671" y="597"/>
                </a:cubicBezTo>
                <a:cubicBezTo>
                  <a:pt x="1673" y="598"/>
                  <a:pt x="1673" y="598"/>
                  <a:pt x="1673" y="598"/>
                </a:cubicBezTo>
                <a:cubicBezTo>
                  <a:pt x="1673" y="599"/>
                  <a:pt x="1673" y="599"/>
                  <a:pt x="1673" y="599"/>
                </a:cubicBezTo>
                <a:cubicBezTo>
                  <a:pt x="1676" y="599"/>
                  <a:pt x="1676" y="599"/>
                  <a:pt x="1676" y="599"/>
                </a:cubicBezTo>
                <a:cubicBezTo>
                  <a:pt x="1677" y="600"/>
                  <a:pt x="1677" y="600"/>
                  <a:pt x="1677" y="600"/>
                </a:cubicBezTo>
                <a:cubicBezTo>
                  <a:pt x="1677" y="601"/>
                  <a:pt x="1677" y="601"/>
                  <a:pt x="1677" y="601"/>
                </a:cubicBezTo>
                <a:cubicBezTo>
                  <a:pt x="1678" y="603"/>
                  <a:pt x="1678" y="603"/>
                  <a:pt x="1678" y="603"/>
                </a:cubicBezTo>
                <a:cubicBezTo>
                  <a:pt x="1679" y="605"/>
                  <a:pt x="1679" y="605"/>
                  <a:pt x="1679" y="605"/>
                </a:cubicBezTo>
                <a:cubicBezTo>
                  <a:pt x="1681" y="605"/>
                  <a:pt x="1681" y="605"/>
                  <a:pt x="1681" y="605"/>
                </a:cubicBezTo>
                <a:cubicBezTo>
                  <a:pt x="1681" y="605"/>
                  <a:pt x="1681" y="605"/>
                  <a:pt x="1681" y="605"/>
                </a:cubicBezTo>
                <a:cubicBezTo>
                  <a:pt x="1682" y="604"/>
                  <a:pt x="1682" y="604"/>
                  <a:pt x="1682" y="604"/>
                </a:cubicBezTo>
                <a:cubicBezTo>
                  <a:pt x="1682" y="603"/>
                  <a:pt x="1682" y="603"/>
                  <a:pt x="1682" y="603"/>
                </a:cubicBezTo>
                <a:cubicBezTo>
                  <a:pt x="1682" y="602"/>
                  <a:pt x="1682" y="602"/>
                  <a:pt x="1682" y="602"/>
                </a:cubicBezTo>
                <a:cubicBezTo>
                  <a:pt x="1683" y="599"/>
                  <a:pt x="1683" y="599"/>
                  <a:pt x="1683" y="599"/>
                </a:cubicBezTo>
                <a:cubicBezTo>
                  <a:pt x="1682" y="598"/>
                  <a:pt x="1682" y="598"/>
                  <a:pt x="1682" y="598"/>
                </a:cubicBezTo>
                <a:cubicBezTo>
                  <a:pt x="1680" y="596"/>
                  <a:pt x="1680" y="596"/>
                  <a:pt x="1680" y="596"/>
                </a:cubicBezTo>
                <a:cubicBezTo>
                  <a:pt x="1677" y="596"/>
                  <a:pt x="1677" y="596"/>
                  <a:pt x="1677" y="596"/>
                </a:cubicBezTo>
                <a:cubicBezTo>
                  <a:pt x="1675" y="593"/>
                  <a:pt x="1675" y="593"/>
                  <a:pt x="1675" y="593"/>
                </a:cubicBezTo>
                <a:cubicBezTo>
                  <a:pt x="1672" y="591"/>
                  <a:pt x="1672" y="591"/>
                  <a:pt x="1672" y="591"/>
                </a:cubicBezTo>
                <a:cubicBezTo>
                  <a:pt x="1664" y="587"/>
                  <a:pt x="1664" y="587"/>
                  <a:pt x="1664" y="587"/>
                </a:cubicBezTo>
                <a:cubicBezTo>
                  <a:pt x="1660" y="586"/>
                  <a:pt x="1660" y="586"/>
                  <a:pt x="1660" y="586"/>
                </a:cubicBezTo>
                <a:cubicBezTo>
                  <a:pt x="1658" y="586"/>
                  <a:pt x="1658" y="586"/>
                  <a:pt x="1658" y="586"/>
                </a:cubicBezTo>
                <a:cubicBezTo>
                  <a:pt x="1657" y="584"/>
                  <a:pt x="1657" y="584"/>
                  <a:pt x="1657" y="584"/>
                </a:cubicBezTo>
                <a:cubicBezTo>
                  <a:pt x="1657" y="583"/>
                  <a:pt x="1657" y="583"/>
                  <a:pt x="1657" y="583"/>
                </a:cubicBezTo>
                <a:cubicBezTo>
                  <a:pt x="1660" y="582"/>
                  <a:pt x="1660" y="582"/>
                  <a:pt x="1660" y="582"/>
                </a:cubicBezTo>
                <a:cubicBezTo>
                  <a:pt x="1660" y="580"/>
                  <a:pt x="1660" y="580"/>
                  <a:pt x="1660" y="580"/>
                </a:cubicBezTo>
                <a:cubicBezTo>
                  <a:pt x="1658" y="579"/>
                  <a:pt x="1658" y="579"/>
                  <a:pt x="1658" y="579"/>
                </a:cubicBezTo>
                <a:cubicBezTo>
                  <a:pt x="1656" y="580"/>
                  <a:pt x="1656" y="580"/>
                  <a:pt x="1656" y="580"/>
                </a:cubicBezTo>
                <a:cubicBezTo>
                  <a:pt x="1654" y="579"/>
                  <a:pt x="1654" y="579"/>
                  <a:pt x="1654" y="579"/>
                </a:cubicBezTo>
                <a:cubicBezTo>
                  <a:pt x="1650" y="579"/>
                  <a:pt x="1650" y="579"/>
                  <a:pt x="1650" y="579"/>
                </a:cubicBezTo>
                <a:cubicBezTo>
                  <a:pt x="1649" y="578"/>
                  <a:pt x="1649" y="578"/>
                  <a:pt x="1649" y="578"/>
                </a:cubicBezTo>
                <a:cubicBezTo>
                  <a:pt x="1647" y="578"/>
                  <a:pt x="1647" y="578"/>
                  <a:pt x="1647" y="578"/>
                </a:cubicBezTo>
                <a:cubicBezTo>
                  <a:pt x="1646" y="577"/>
                  <a:pt x="1646" y="577"/>
                  <a:pt x="1646" y="577"/>
                </a:cubicBezTo>
                <a:cubicBezTo>
                  <a:pt x="1643" y="574"/>
                  <a:pt x="1643" y="574"/>
                  <a:pt x="1643" y="574"/>
                </a:cubicBezTo>
                <a:cubicBezTo>
                  <a:pt x="1641" y="572"/>
                  <a:pt x="1641" y="572"/>
                  <a:pt x="1641" y="572"/>
                </a:cubicBezTo>
                <a:cubicBezTo>
                  <a:pt x="1640" y="570"/>
                  <a:pt x="1640" y="570"/>
                  <a:pt x="1640" y="570"/>
                </a:cubicBezTo>
                <a:cubicBezTo>
                  <a:pt x="1638" y="568"/>
                  <a:pt x="1638" y="568"/>
                  <a:pt x="1638" y="568"/>
                </a:cubicBezTo>
                <a:cubicBezTo>
                  <a:pt x="1638" y="566"/>
                  <a:pt x="1638" y="566"/>
                  <a:pt x="1638" y="566"/>
                </a:cubicBezTo>
                <a:cubicBezTo>
                  <a:pt x="1637" y="566"/>
                  <a:pt x="1637" y="566"/>
                  <a:pt x="1637" y="566"/>
                </a:cubicBezTo>
                <a:cubicBezTo>
                  <a:pt x="1637" y="564"/>
                  <a:pt x="1637" y="564"/>
                  <a:pt x="1637" y="564"/>
                </a:cubicBezTo>
                <a:cubicBezTo>
                  <a:pt x="1630" y="557"/>
                  <a:pt x="1630" y="557"/>
                  <a:pt x="1630" y="557"/>
                </a:cubicBezTo>
                <a:cubicBezTo>
                  <a:pt x="1629" y="556"/>
                  <a:pt x="1629" y="556"/>
                  <a:pt x="1629" y="556"/>
                </a:cubicBezTo>
                <a:cubicBezTo>
                  <a:pt x="1627" y="554"/>
                  <a:pt x="1627" y="554"/>
                  <a:pt x="1627" y="554"/>
                </a:cubicBezTo>
                <a:cubicBezTo>
                  <a:pt x="1622" y="552"/>
                  <a:pt x="1622" y="552"/>
                  <a:pt x="1622" y="552"/>
                </a:cubicBezTo>
                <a:cubicBezTo>
                  <a:pt x="1621" y="550"/>
                  <a:pt x="1621" y="550"/>
                  <a:pt x="1621" y="550"/>
                </a:cubicBezTo>
                <a:cubicBezTo>
                  <a:pt x="1621" y="547"/>
                  <a:pt x="1621" y="547"/>
                  <a:pt x="1621" y="547"/>
                </a:cubicBezTo>
                <a:cubicBezTo>
                  <a:pt x="1620" y="545"/>
                  <a:pt x="1620" y="545"/>
                  <a:pt x="1620" y="545"/>
                </a:cubicBezTo>
                <a:cubicBezTo>
                  <a:pt x="1621" y="544"/>
                  <a:pt x="1621" y="544"/>
                  <a:pt x="1621" y="544"/>
                </a:cubicBezTo>
                <a:cubicBezTo>
                  <a:pt x="1622" y="542"/>
                  <a:pt x="1622" y="542"/>
                  <a:pt x="1622" y="542"/>
                </a:cubicBezTo>
                <a:cubicBezTo>
                  <a:pt x="1621" y="540"/>
                  <a:pt x="1621" y="540"/>
                  <a:pt x="1621" y="540"/>
                </a:cubicBezTo>
                <a:cubicBezTo>
                  <a:pt x="1620" y="538"/>
                  <a:pt x="1620" y="538"/>
                  <a:pt x="1620" y="538"/>
                </a:cubicBezTo>
                <a:cubicBezTo>
                  <a:pt x="1621" y="536"/>
                  <a:pt x="1621" y="536"/>
                  <a:pt x="1621" y="536"/>
                </a:cubicBezTo>
                <a:cubicBezTo>
                  <a:pt x="1623" y="536"/>
                  <a:pt x="1623" y="536"/>
                  <a:pt x="1623" y="536"/>
                </a:cubicBezTo>
                <a:cubicBezTo>
                  <a:pt x="1625" y="534"/>
                  <a:pt x="1625" y="534"/>
                  <a:pt x="1625" y="534"/>
                </a:cubicBezTo>
                <a:cubicBezTo>
                  <a:pt x="1627" y="534"/>
                  <a:pt x="1627" y="534"/>
                  <a:pt x="1627" y="534"/>
                </a:cubicBezTo>
                <a:cubicBezTo>
                  <a:pt x="1629" y="533"/>
                  <a:pt x="1629" y="533"/>
                  <a:pt x="1629" y="533"/>
                </a:cubicBezTo>
                <a:cubicBezTo>
                  <a:pt x="1630" y="532"/>
                  <a:pt x="1630" y="532"/>
                  <a:pt x="1630" y="532"/>
                </a:cubicBezTo>
                <a:cubicBezTo>
                  <a:pt x="1632" y="533"/>
                  <a:pt x="1632" y="533"/>
                  <a:pt x="1632" y="533"/>
                </a:cubicBezTo>
                <a:cubicBezTo>
                  <a:pt x="1632" y="533"/>
                  <a:pt x="1632" y="533"/>
                  <a:pt x="1632" y="533"/>
                </a:cubicBezTo>
                <a:cubicBezTo>
                  <a:pt x="1634" y="534"/>
                  <a:pt x="1634" y="534"/>
                  <a:pt x="1634" y="534"/>
                </a:cubicBezTo>
                <a:cubicBezTo>
                  <a:pt x="1634" y="535"/>
                  <a:pt x="1634" y="535"/>
                  <a:pt x="1634" y="535"/>
                </a:cubicBezTo>
                <a:cubicBezTo>
                  <a:pt x="1633" y="536"/>
                  <a:pt x="1633" y="536"/>
                  <a:pt x="1633" y="536"/>
                </a:cubicBezTo>
                <a:cubicBezTo>
                  <a:pt x="1633" y="537"/>
                  <a:pt x="1633" y="537"/>
                  <a:pt x="1633" y="537"/>
                </a:cubicBezTo>
                <a:cubicBezTo>
                  <a:pt x="1633" y="538"/>
                  <a:pt x="1633" y="538"/>
                  <a:pt x="1633" y="538"/>
                </a:cubicBezTo>
                <a:cubicBezTo>
                  <a:pt x="1633" y="542"/>
                  <a:pt x="1633" y="542"/>
                  <a:pt x="1633" y="542"/>
                </a:cubicBezTo>
                <a:cubicBezTo>
                  <a:pt x="1635" y="544"/>
                  <a:pt x="1635" y="544"/>
                  <a:pt x="1635" y="544"/>
                </a:cubicBezTo>
                <a:cubicBezTo>
                  <a:pt x="1635" y="544"/>
                  <a:pt x="1635" y="544"/>
                  <a:pt x="1635" y="544"/>
                </a:cubicBezTo>
                <a:cubicBezTo>
                  <a:pt x="1636" y="545"/>
                  <a:pt x="1636" y="545"/>
                  <a:pt x="1636" y="545"/>
                </a:cubicBezTo>
                <a:cubicBezTo>
                  <a:pt x="1639" y="541"/>
                  <a:pt x="1639" y="541"/>
                  <a:pt x="1639" y="541"/>
                </a:cubicBezTo>
                <a:cubicBezTo>
                  <a:pt x="1639" y="539"/>
                  <a:pt x="1639" y="539"/>
                  <a:pt x="1639" y="539"/>
                </a:cubicBezTo>
                <a:cubicBezTo>
                  <a:pt x="1641" y="537"/>
                  <a:pt x="1641" y="537"/>
                  <a:pt x="1641" y="537"/>
                </a:cubicBezTo>
                <a:cubicBezTo>
                  <a:pt x="1643" y="537"/>
                  <a:pt x="1643" y="537"/>
                  <a:pt x="1643" y="537"/>
                </a:cubicBezTo>
                <a:cubicBezTo>
                  <a:pt x="1643" y="539"/>
                  <a:pt x="1643" y="539"/>
                  <a:pt x="1643" y="539"/>
                </a:cubicBezTo>
                <a:cubicBezTo>
                  <a:pt x="1645" y="541"/>
                  <a:pt x="1645" y="541"/>
                  <a:pt x="1645" y="541"/>
                </a:cubicBezTo>
                <a:cubicBezTo>
                  <a:pt x="1646" y="544"/>
                  <a:pt x="1646" y="544"/>
                  <a:pt x="1646" y="544"/>
                </a:cubicBezTo>
                <a:cubicBezTo>
                  <a:pt x="1648" y="547"/>
                  <a:pt x="1648" y="547"/>
                  <a:pt x="1648" y="547"/>
                </a:cubicBezTo>
                <a:cubicBezTo>
                  <a:pt x="1651" y="550"/>
                  <a:pt x="1651" y="550"/>
                  <a:pt x="1651" y="550"/>
                </a:cubicBezTo>
                <a:cubicBezTo>
                  <a:pt x="1651" y="550"/>
                  <a:pt x="1651" y="550"/>
                  <a:pt x="1651" y="550"/>
                </a:cubicBezTo>
                <a:cubicBezTo>
                  <a:pt x="1653" y="552"/>
                  <a:pt x="1653" y="552"/>
                  <a:pt x="1653" y="552"/>
                </a:cubicBezTo>
                <a:cubicBezTo>
                  <a:pt x="1652" y="551"/>
                  <a:pt x="1652" y="551"/>
                  <a:pt x="1652" y="551"/>
                </a:cubicBezTo>
                <a:cubicBezTo>
                  <a:pt x="1650" y="551"/>
                  <a:pt x="1650" y="551"/>
                  <a:pt x="1650" y="551"/>
                </a:cubicBezTo>
                <a:cubicBezTo>
                  <a:pt x="1649" y="553"/>
                  <a:pt x="1649" y="553"/>
                  <a:pt x="1649" y="553"/>
                </a:cubicBezTo>
                <a:cubicBezTo>
                  <a:pt x="1650" y="555"/>
                  <a:pt x="1650" y="555"/>
                  <a:pt x="1650" y="555"/>
                </a:cubicBezTo>
                <a:cubicBezTo>
                  <a:pt x="1652" y="555"/>
                  <a:pt x="1652" y="555"/>
                  <a:pt x="1652" y="555"/>
                </a:cubicBezTo>
                <a:cubicBezTo>
                  <a:pt x="1654" y="557"/>
                  <a:pt x="1654" y="557"/>
                  <a:pt x="1654" y="557"/>
                </a:cubicBezTo>
                <a:cubicBezTo>
                  <a:pt x="1657" y="558"/>
                  <a:pt x="1657" y="558"/>
                  <a:pt x="1657" y="558"/>
                </a:cubicBezTo>
                <a:cubicBezTo>
                  <a:pt x="1657" y="559"/>
                  <a:pt x="1657" y="559"/>
                  <a:pt x="1657" y="559"/>
                </a:cubicBezTo>
                <a:cubicBezTo>
                  <a:pt x="1659" y="561"/>
                  <a:pt x="1659" y="561"/>
                  <a:pt x="1659" y="561"/>
                </a:cubicBezTo>
                <a:cubicBezTo>
                  <a:pt x="1661" y="560"/>
                  <a:pt x="1661" y="560"/>
                  <a:pt x="1661" y="560"/>
                </a:cubicBezTo>
                <a:cubicBezTo>
                  <a:pt x="1665" y="561"/>
                  <a:pt x="1665" y="561"/>
                  <a:pt x="1665" y="561"/>
                </a:cubicBezTo>
                <a:cubicBezTo>
                  <a:pt x="1668" y="562"/>
                  <a:pt x="1668" y="562"/>
                  <a:pt x="1668" y="562"/>
                </a:cubicBezTo>
                <a:cubicBezTo>
                  <a:pt x="1673" y="567"/>
                  <a:pt x="1673" y="567"/>
                  <a:pt x="1673" y="567"/>
                </a:cubicBezTo>
                <a:cubicBezTo>
                  <a:pt x="1671" y="567"/>
                  <a:pt x="1671" y="567"/>
                  <a:pt x="1671" y="567"/>
                </a:cubicBezTo>
                <a:cubicBezTo>
                  <a:pt x="1669" y="566"/>
                  <a:pt x="1669" y="566"/>
                  <a:pt x="1669" y="566"/>
                </a:cubicBezTo>
                <a:cubicBezTo>
                  <a:pt x="1670" y="567"/>
                  <a:pt x="1670" y="567"/>
                  <a:pt x="1670" y="567"/>
                </a:cubicBezTo>
                <a:cubicBezTo>
                  <a:pt x="1672" y="568"/>
                  <a:pt x="1672" y="568"/>
                  <a:pt x="1672" y="568"/>
                </a:cubicBezTo>
                <a:cubicBezTo>
                  <a:pt x="1674" y="568"/>
                  <a:pt x="1674" y="568"/>
                  <a:pt x="1674" y="568"/>
                </a:cubicBezTo>
                <a:cubicBezTo>
                  <a:pt x="1677" y="569"/>
                  <a:pt x="1677" y="569"/>
                  <a:pt x="1677" y="569"/>
                </a:cubicBezTo>
                <a:cubicBezTo>
                  <a:pt x="1678" y="568"/>
                  <a:pt x="1678" y="568"/>
                  <a:pt x="1678" y="568"/>
                </a:cubicBezTo>
                <a:cubicBezTo>
                  <a:pt x="1681" y="571"/>
                  <a:pt x="1681" y="571"/>
                  <a:pt x="1681" y="571"/>
                </a:cubicBezTo>
                <a:cubicBezTo>
                  <a:pt x="1681" y="572"/>
                  <a:pt x="1681" y="572"/>
                  <a:pt x="1681" y="572"/>
                </a:cubicBezTo>
                <a:cubicBezTo>
                  <a:pt x="1683" y="573"/>
                  <a:pt x="1683" y="573"/>
                  <a:pt x="1683" y="573"/>
                </a:cubicBezTo>
                <a:cubicBezTo>
                  <a:pt x="1687" y="578"/>
                  <a:pt x="1687" y="578"/>
                  <a:pt x="1687" y="578"/>
                </a:cubicBezTo>
                <a:cubicBezTo>
                  <a:pt x="1687" y="579"/>
                  <a:pt x="1687" y="579"/>
                  <a:pt x="1687" y="579"/>
                </a:cubicBezTo>
                <a:cubicBezTo>
                  <a:pt x="1690" y="580"/>
                  <a:pt x="1690" y="580"/>
                  <a:pt x="1690" y="580"/>
                </a:cubicBezTo>
                <a:cubicBezTo>
                  <a:pt x="1693" y="582"/>
                  <a:pt x="1693" y="582"/>
                  <a:pt x="1693" y="582"/>
                </a:cubicBezTo>
                <a:cubicBezTo>
                  <a:pt x="1692" y="583"/>
                  <a:pt x="1692" y="583"/>
                  <a:pt x="1692" y="583"/>
                </a:cubicBezTo>
                <a:cubicBezTo>
                  <a:pt x="1691" y="584"/>
                  <a:pt x="1691" y="584"/>
                  <a:pt x="1691" y="584"/>
                </a:cubicBezTo>
                <a:cubicBezTo>
                  <a:pt x="1690" y="588"/>
                  <a:pt x="1690" y="588"/>
                  <a:pt x="1690" y="588"/>
                </a:cubicBezTo>
                <a:cubicBezTo>
                  <a:pt x="1692" y="591"/>
                  <a:pt x="1692" y="591"/>
                  <a:pt x="1692" y="591"/>
                </a:cubicBezTo>
                <a:cubicBezTo>
                  <a:pt x="1691" y="593"/>
                  <a:pt x="1691" y="593"/>
                  <a:pt x="1691" y="593"/>
                </a:cubicBezTo>
                <a:cubicBezTo>
                  <a:pt x="1691" y="596"/>
                  <a:pt x="1691" y="596"/>
                  <a:pt x="1691" y="596"/>
                </a:cubicBezTo>
                <a:cubicBezTo>
                  <a:pt x="1692" y="598"/>
                  <a:pt x="1692" y="598"/>
                  <a:pt x="1692" y="598"/>
                </a:cubicBezTo>
                <a:cubicBezTo>
                  <a:pt x="1691" y="600"/>
                  <a:pt x="1691" y="600"/>
                  <a:pt x="1691" y="600"/>
                </a:cubicBezTo>
                <a:cubicBezTo>
                  <a:pt x="1692" y="601"/>
                  <a:pt x="1692" y="601"/>
                  <a:pt x="1692" y="601"/>
                </a:cubicBezTo>
                <a:cubicBezTo>
                  <a:pt x="1696" y="601"/>
                  <a:pt x="1696" y="601"/>
                  <a:pt x="1696" y="601"/>
                </a:cubicBezTo>
                <a:cubicBezTo>
                  <a:pt x="1698" y="606"/>
                  <a:pt x="1698" y="606"/>
                  <a:pt x="1698" y="606"/>
                </a:cubicBezTo>
                <a:cubicBezTo>
                  <a:pt x="1699" y="607"/>
                  <a:pt x="1699" y="607"/>
                  <a:pt x="1699" y="607"/>
                </a:cubicBezTo>
                <a:cubicBezTo>
                  <a:pt x="1700" y="608"/>
                  <a:pt x="1700" y="608"/>
                  <a:pt x="1700" y="608"/>
                </a:cubicBezTo>
                <a:cubicBezTo>
                  <a:pt x="1700" y="611"/>
                  <a:pt x="1700" y="611"/>
                  <a:pt x="1700" y="611"/>
                </a:cubicBezTo>
                <a:cubicBezTo>
                  <a:pt x="1703" y="613"/>
                  <a:pt x="1703" y="613"/>
                  <a:pt x="1703" y="613"/>
                </a:cubicBezTo>
                <a:cubicBezTo>
                  <a:pt x="1705" y="616"/>
                  <a:pt x="1705" y="616"/>
                  <a:pt x="1705" y="616"/>
                </a:cubicBezTo>
                <a:cubicBezTo>
                  <a:pt x="1706" y="616"/>
                  <a:pt x="1706" y="616"/>
                  <a:pt x="1706" y="616"/>
                </a:cubicBezTo>
                <a:cubicBezTo>
                  <a:pt x="1706" y="617"/>
                  <a:pt x="1706" y="617"/>
                  <a:pt x="1706" y="617"/>
                </a:cubicBezTo>
                <a:cubicBezTo>
                  <a:pt x="1709" y="621"/>
                  <a:pt x="1709" y="621"/>
                  <a:pt x="1709" y="621"/>
                </a:cubicBezTo>
                <a:cubicBezTo>
                  <a:pt x="1710" y="624"/>
                  <a:pt x="1710" y="624"/>
                  <a:pt x="1710" y="624"/>
                </a:cubicBezTo>
                <a:cubicBezTo>
                  <a:pt x="1711" y="625"/>
                  <a:pt x="1711" y="625"/>
                  <a:pt x="1711" y="625"/>
                </a:cubicBezTo>
                <a:cubicBezTo>
                  <a:pt x="1713" y="623"/>
                  <a:pt x="1713" y="623"/>
                  <a:pt x="1713" y="623"/>
                </a:cubicBezTo>
                <a:cubicBezTo>
                  <a:pt x="1714" y="625"/>
                  <a:pt x="1714" y="625"/>
                  <a:pt x="1714" y="625"/>
                </a:cubicBezTo>
                <a:cubicBezTo>
                  <a:pt x="1717" y="625"/>
                  <a:pt x="1717" y="625"/>
                  <a:pt x="1717" y="625"/>
                </a:cubicBezTo>
                <a:cubicBezTo>
                  <a:pt x="1718" y="623"/>
                  <a:pt x="1718" y="623"/>
                  <a:pt x="1718" y="623"/>
                </a:cubicBezTo>
                <a:cubicBezTo>
                  <a:pt x="1719" y="623"/>
                  <a:pt x="1719" y="623"/>
                  <a:pt x="1719" y="623"/>
                </a:cubicBezTo>
                <a:cubicBezTo>
                  <a:pt x="1722" y="625"/>
                  <a:pt x="1722" y="625"/>
                  <a:pt x="1722" y="625"/>
                </a:cubicBezTo>
                <a:cubicBezTo>
                  <a:pt x="1724" y="624"/>
                  <a:pt x="1724" y="624"/>
                  <a:pt x="1724" y="624"/>
                </a:cubicBezTo>
                <a:cubicBezTo>
                  <a:pt x="1724" y="626"/>
                  <a:pt x="1724" y="626"/>
                  <a:pt x="1724" y="626"/>
                </a:cubicBezTo>
                <a:cubicBezTo>
                  <a:pt x="1725" y="626"/>
                  <a:pt x="1725" y="626"/>
                  <a:pt x="1725" y="626"/>
                </a:cubicBezTo>
                <a:cubicBezTo>
                  <a:pt x="1726" y="626"/>
                  <a:pt x="1726" y="626"/>
                  <a:pt x="1726" y="626"/>
                </a:cubicBezTo>
                <a:cubicBezTo>
                  <a:pt x="1728" y="627"/>
                  <a:pt x="1728" y="627"/>
                  <a:pt x="1728" y="627"/>
                </a:cubicBezTo>
                <a:cubicBezTo>
                  <a:pt x="1727" y="628"/>
                  <a:pt x="1727" y="628"/>
                  <a:pt x="1727" y="628"/>
                </a:cubicBezTo>
                <a:cubicBezTo>
                  <a:pt x="1726" y="629"/>
                  <a:pt x="1726" y="629"/>
                  <a:pt x="1726" y="629"/>
                </a:cubicBezTo>
                <a:cubicBezTo>
                  <a:pt x="1724" y="628"/>
                  <a:pt x="1724" y="628"/>
                  <a:pt x="1724" y="628"/>
                </a:cubicBezTo>
                <a:cubicBezTo>
                  <a:pt x="1722" y="628"/>
                  <a:pt x="1722" y="628"/>
                  <a:pt x="1722" y="628"/>
                </a:cubicBezTo>
                <a:cubicBezTo>
                  <a:pt x="1718" y="625"/>
                  <a:pt x="1718" y="625"/>
                  <a:pt x="1718" y="625"/>
                </a:cubicBezTo>
                <a:cubicBezTo>
                  <a:pt x="1717" y="626"/>
                  <a:pt x="1717" y="626"/>
                  <a:pt x="1717" y="626"/>
                </a:cubicBezTo>
                <a:cubicBezTo>
                  <a:pt x="1715" y="627"/>
                  <a:pt x="1715" y="627"/>
                  <a:pt x="1715" y="627"/>
                </a:cubicBezTo>
                <a:cubicBezTo>
                  <a:pt x="1713" y="626"/>
                  <a:pt x="1713" y="626"/>
                  <a:pt x="1713" y="626"/>
                </a:cubicBezTo>
                <a:cubicBezTo>
                  <a:pt x="1712" y="628"/>
                  <a:pt x="1712" y="628"/>
                  <a:pt x="1712" y="628"/>
                </a:cubicBezTo>
                <a:cubicBezTo>
                  <a:pt x="1711" y="628"/>
                  <a:pt x="1711" y="628"/>
                  <a:pt x="1711" y="628"/>
                </a:cubicBezTo>
                <a:cubicBezTo>
                  <a:pt x="1710" y="630"/>
                  <a:pt x="1710" y="630"/>
                  <a:pt x="1710" y="630"/>
                </a:cubicBezTo>
                <a:cubicBezTo>
                  <a:pt x="1712" y="632"/>
                  <a:pt x="1712" y="632"/>
                  <a:pt x="1712" y="632"/>
                </a:cubicBezTo>
                <a:cubicBezTo>
                  <a:pt x="1714" y="633"/>
                  <a:pt x="1714" y="633"/>
                  <a:pt x="1714" y="633"/>
                </a:cubicBezTo>
                <a:cubicBezTo>
                  <a:pt x="1716" y="635"/>
                  <a:pt x="1716" y="635"/>
                  <a:pt x="1716" y="635"/>
                </a:cubicBezTo>
                <a:cubicBezTo>
                  <a:pt x="1717" y="637"/>
                  <a:pt x="1717" y="637"/>
                  <a:pt x="1717" y="637"/>
                </a:cubicBezTo>
                <a:cubicBezTo>
                  <a:pt x="1716" y="638"/>
                  <a:pt x="1716" y="638"/>
                  <a:pt x="1716" y="638"/>
                </a:cubicBezTo>
                <a:cubicBezTo>
                  <a:pt x="1716" y="639"/>
                  <a:pt x="1716" y="639"/>
                  <a:pt x="1716" y="639"/>
                </a:cubicBezTo>
                <a:cubicBezTo>
                  <a:pt x="1718" y="642"/>
                  <a:pt x="1718" y="642"/>
                  <a:pt x="1718" y="642"/>
                </a:cubicBezTo>
                <a:cubicBezTo>
                  <a:pt x="1719" y="643"/>
                  <a:pt x="1719" y="643"/>
                  <a:pt x="1719" y="643"/>
                </a:cubicBezTo>
                <a:cubicBezTo>
                  <a:pt x="1720" y="642"/>
                  <a:pt x="1720" y="642"/>
                  <a:pt x="1720" y="642"/>
                </a:cubicBezTo>
                <a:cubicBezTo>
                  <a:pt x="1719" y="641"/>
                  <a:pt x="1719" y="641"/>
                  <a:pt x="1719" y="641"/>
                </a:cubicBezTo>
                <a:cubicBezTo>
                  <a:pt x="1720" y="639"/>
                  <a:pt x="1720" y="639"/>
                  <a:pt x="1720" y="639"/>
                </a:cubicBezTo>
                <a:cubicBezTo>
                  <a:pt x="1721" y="641"/>
                  <a:pt x="1721" y="641"/>
                  <a:pt x="1721" y="641"/>
                </a:cubicBezTo>
                <a:cubicBezTo>
                  <a:pt x="1723" y="643"/>
                  <a:pt x="1723" y="643"/>
                  <a:pt x="1723" y="643"/>
                </a:cubicBezTo>
                <a:cubicBezTo>
                  <a:pt x="1724" y="644"/>
                  <a:pt x="1724" y="644"/>
                  <a:pt x="1724" y="644"/>
                </a:cubicBezTo>
                <a:cubicBezTo>
                  <a:pt x="1723" y="646"/>
                  <a:pt x="1723" y="646"/>
                  <a:pt x="1723" y="646"/>
                </a:cubicBezTo>
                <a:cubicBezTo>
                  <a:pt x="1725" y="647"/>
                  <a:pt x="1725" y="647"/>
                  <a:pt x="1725" y="647"/>
                </a:cubicBezTo>
                <a:cubicBezTo>
                  <a:pt x="1725" y="644"/>
                  <a:pt x="1725" y="644"/>
                  <a:pt x="1725" y="644"/>
                </a:cubicBezTo>
                <a:cubicBezTo>
                  <a:pt x="1726" y="642"/>
                  <a:pt x="1726" y="642"/>
                  <a:pt x="1726" y="642"/>
                </a:cubicBezTo>
                <a:cubicBezTo>
                  <a:pt x="1727" y="642"/>
                  <a:pt x="1727" y="642"/>
                  <a:pt x="1727" y="642"/>
                </a:cubicBezTo>
                <a:cubicBezTo>
                  <a:pt x="1728" y="644"/>
                  <a:pt x="1728" y="644"/>
                  <a:pt x="1728" y="644"/>
                </a:cubicBezTo>
                <a:cubicBezTo>
                  <a:pt x="1731" y="646"/>
                  <a:pt x="1731" y="646"/>
                  <a:pt x="1731" y="646"/>
                </a:cubicBezTo>
                <a:cubicBezTo>
                  <a:pt x="1730" y="644"/>
                  <a:pt x="1730" y="644"/>
                  <a:pt x="1730" y="644"/>
                </a:cubicBezTo>
                <a:cubicBezTo>
                  <a:pt x="1730" y="642"/>
                  <a:pt x="1730" y="642"/>
                  <a:pt x="1730" y="642"/>
                </a:cubicBezTo>
                <a:cubicBezTo>
                  <a:pt x="1729" y="640"/>
                  <a:pt x="1729" y="640"/>
                  <a:pt x="1729" y="640"/>
                </a:cubicBezTo>
                <a:cubicBezTo>
                  <a:pt x="1728" y="637"/>
                  <a:pt x="1728" y="637"/>
                  <a:pt x="1728" y="637"/>
                </a:cubicBezTo>
                <a:cubicBezTo>
                  <a:pt x="1726" y="635"/>
                  <a:pt x="1726" y="635"/>
                  <a:pt x="1726" y="635"/>
                </a:cubicBezTo>
                <a:cubicBezTo>
                  <a:pt x="1727" y="634"/>
                  <a:pt x="1727" y="634"/>
                  <a:pt x="1727" y="634"/>
                </a:cubicBezTo>
                <a:cubicBezTo>
                  <a:pt x="1728" y="634"/>
                  <a:pt x="1728" y="634"/>
                  <a:pt x="1728" y="634"/>
                </a:cubicBezTo>
                <a:cubicBezTo>
                  <a:pt x="1730" y="635"/>
                  <a:pt x="1730" y="635"/>
                  <a:pt x="1730" y="635"/>
                </a:cubicBezTo>
                <a:cubicBezTo>
                  <a:pt x="1729" y="636"/>
                  <a:pt x="1729" y="636"/>
                  <a:pt x="1729" y="636"/>
                </a:cubicBezTo>
                <a:cubicBezTo>
                  <a:pt x="1730" y="637"/>
                  <a:pt x="1730" y="637"/>
                  <a:pt x="1730" y="637"/>
                </a:cubicBezTo>
                <a:cubicBezTo>
                  <a:pt x="1731" y="636"/>
                  <a:pt x="1731" y="636"/>
                  <a:pt x="1731" y="636"/>
                </a:cubicBezTo>
                <a:cubicBezTo>
                  <a:pt x="1733" y="636"/>
                  <a:pt x="1733" y="636"/>
                  <a:pt x="1733" y="636"/>
                </a:cubicBezTo>
                <a:cubicBezTo>
                  <a:pt x="1733" y="636"/>
                  <a:pt x="1733" y="636"/>
                  <a:pt x="1733" y="636"/>
                </a:cubicBezTo>
                <a:cubicBezTo>
                  <a:pt x="1733" y="635"/>
                  <a:pt x="1733" y="635"/>
                  <a:pt x="1733" y="635"/>
                </a:cubicBezTo>
                <a:cubicBezTo>
                  <a:pt x="1732" y="634"/>
                  <a:pt x="1732" y="634"/>
                  <a:pt x="1732" y="634"/>
                </a:cubicBezTo>
                <a:cubicBezTo>
                  <a:pt x="1732" y="634"/>
                  <a:pt x="1732" y="634"/>
                  <a:pt x="1732" y="634"/>
                </a:cubicBezTo>
                <a:cubicBezTo>
                  <a:pt x="1730" y="633"/>
                  <a:pt x="1730" y="633"/>
                  <a:pt x="1730" y="633"/>
                </a:cubicBezTo>
                <a:cubicBezTo>
                  <a:pt x="1730" y="632"/>
                  <a:pt x="1730" y="632"/>
                  <a:pt x="1730" y="632"/>
                </a:cubicBezTo>
                <a:cubicBezTo>
                  <a:pt x="1728" y="630"/>
                  <a:pt x="1728" y="630"/>
                  <a:pt x="1728" y="630"/>
                </a:cubicBezTo>
                <a:cubicBezTo>
                  <a:pt x="1730" y="630"/>
                  <a:pt x="1730" y="630"/>
                  <a:pt x="1730" y="630"/>
                </a:cubicBezTo>
                <a:cubicBezTo>
                  <a:pt x="1732" y="630"/>
                  <a:pt x="1732" y="630"/>
                  <a:pt x="1732" y="630"/>
                </a:cubicBezTo>
                <a:cubicBezTo>
                  <a:pt x="1733" y="629"/>
                  <a:pt x="1733" y="629"/>
                  <a:pt x="1733" y="629"/>
                </a:cubicBezTo>
                <a:cubicBezTo>
                  <a:pt x="1736" y="631"/>
                  <a:pt x="1736" y="631"/>
                  <a:pt x="1736" y="631"/>
                </a:cubicBezTo>
                <a:cubicBezTo>
                  <a:pt x="1736" y="631"/>
                  <a:pt x="1736" y="631"/>
                  <a:pt x="1736" y="631"/>
                </a:cubicBezTo>
                <a:cubicBezTo>
                  <a:pt x="1738" y="632"/>
                  <a:pt x="1738" y="632"/>
                  <a:pt x="1738" y="632"/>
                </a:cubicBezTo>
                <a:cubicBezTo>
                  <a:pt x="1738" y="631"/>
                  <a:pt x="1738" y="631"/>
                  <a:pt x="1738" y="631"/>
                </a:cubicBezTo>
                <a:cubicBezTo>
                  <a:pt x="1737" y="628"/>
                  <a:pt x="1737" y="628"/>
                  <a:pt x="1737" y="628"/>
                </a:cubicBezTo>
                <a:cubicBezTo>
                  <a:pt x="1737" y="626"/>
                  <a:pt x="1737" y="626"/>
                  <a:pt x="1737" y="626"/>
                </a:cubicBezTo>
                <a:cubicBezTo>
                  <a:pt x="1736" y="624"/>
                  <a:pt x="1736" y="624"/>
                  <a:pt x="1736" y="624"/>
                </a:cubicBezTo>
                <a:cubicBezTo>
                  <a:pt x="1732" y="622"/>
                  <a:pt x="1732" y="622"/>
                  <a:pt x="1732" y="622"/>
                </a:cubicBezTo>
                <a:cubicBezTo>
                  <a:pt x="1730" y="621"/>
                  <a:pt x="1730" y="621"/>
                  <a:pt x="1730" y="621"/>
                </a:cubicBezTo>
                <a:cubicBezTo>
                  <a:pt x="1730" y="620"/>
                  <a:pt x="1730" y="620"/>
                  <a:pt x="1730" y="620"/>
                </a:cubicBezTo>
                <a:cubicBezTo>
                  <a:pt x="1728" y="620"/>
                  <a:pt x="1728" y="620"/>
                  <a:pt x="1728" y="620"/>
                </a:cubicBezTo>
                <a:cubicBezTo>
                  <a:pt x="1727" y="619"/>
                  <a:pt x="1727" y="619"/>
                  <a:pt x="1727" y="619"/>
                </a:cubicBezTo>
                <a:cubicBezTo>
                  <a:pt x="1725" y="619"/>
                  <a:pt x="1725" y="619"/>
                  <a:pt x="1725" y="619"/>
                </a:cubicBezTo>
                <a:cubicBezTo>
                  <a:pt x="1723" y="617"/>
                  <a:pt x="1723" y="617"/>
                  <a:pt x="1723" y="617"/>
                </a:cubicBezTo>
                <a:cubicBezTo>
                  <a:pt x="1726" y="617"/>
                  <a:pt x="1726" y="617"/>
                  <a:pt x="1726" y="617"/>
                </a:cubicBezTo>
                <a:cubicBezTo>
                  <a:pt x="1727" y="615"/>
                  <a:pt x="1727" y="615"/>
                  <a:pt x="1727" y="615"/>
                </a:cubicBezTo>
                <a:cubicBezTo>
                  <a:pt x="1727" y="614"/>
                  <a:pt x="1727" y="614"/>
                  <a:pt x="1727" y="614"/>
                </a:cubicBezTo>
                <a:cubicBezTo>
                  <a:pt x="1725" y="614"/>
                  <a:pt x="1725" y="614"/>
                  <a:pt x="1725" y="614"/>
                </a:cubicBezTo>
                <a:cubicBezTo>
                  <a:pt x="1726" y="612"/>
                  <a:pt x="1726" y="612"/>
                  <a:pt x="1726" y="612"/>
                </a:cubicBezTo>
                <a:cubicBezTo>
                  <a:pt x="1726" y="611"/>
                  <a:pt x="1726" y="611"/>
                  <a:pt x="1726" y="611"/>
                </a:cubicBezTo>
                <a:cubicBezTo>
                  <a:pt x="1727" y="612"/>
                  <a:pt x="1727" y="612"/>
                  <a:pt x="1727" y="612"/>
                </a:cubicBezTo>
                <a:cubicBezTo>
                  <a:pt x="1729" y="613"/>
                  <a:pt x="1729" y="613"/>
                  <a:pt x="1729" y="613"/>
                </a:cubicBezTo>
                <a:cubicBezTo>
                  <a:pt x="1728" y="614"/>
                  <a:pt x="1728" y="614"/>
                  <a:pt x="1728" y="614"/>
                </a:cubicBezTo>
                <a:cubicBezTo>
                  <a:pt x="1728" y="615"/>
                  <a:pt x="1728" y="615"/>
                  <a:pt x="1728" y="615"/>
                </a:cubicBezTo>
                <a:cubicBezTo>
                  <a:pt x="1729" y="615"/>
                  <a:pt x="1729" y="615"/>
                  <a:pt x="1729" y="615"/>
                </a:cubicBezTo>
                <a:cubicBezTo>
                  <a:pt x="1730" y="612"/>
                  <a:pt x="1730" y="612"/>
                  <a:pt x="1730" y="612"/>
                </a:cubicBezTo>
                <a:cubicBezTo>
                  <a:pt x="1729" y="611"/>
                  <a:pt x="1729" y="611"/>
                  <a:pt x="1729" y="611"/>
                </a:cubicBezTo>
                <a:cubicBezTo>
                  <a:pt x="1726" y="607"/>
                  <a:pt x="1726" y="607"/>
                  <a:pt x="1726" y="607"/>
                </a:cubicBezTo>
                <a:cubicBezTo>
                  <a:pt x="1724" y="606"/>
                  <a:pt x="1724" y="606"/>
                  <a:pt x="1724" y="606"/>
                </a:cubicBezTo>
                <a:cubicBezTo>
                  <a:pt x="1724" y="605"/>
                  <a:pt x="1724" y="605"/>
                  <a:pt x="1724" y="605"/>
                </a:cubicBezTo>
                <a:cubicBezTo>
                  <a:pt x="1722" y="603"/>
                  <a:pt x="1722" y="603"/>
                  <a:pt x="1722" y="603"/>
                </a:cubicBezTo>
                <a:cubicBezTo>
                  <a:pt x="1722" y="602"/>
                  <a:pt x="1722" y="602"/>
                  <a:pt x="1722" y="602"/>
                </a:cubicBezTo>
                <a:cubicBezTo>
                  <a:pt x="1722" y="598"/>
                  <a:pt x="1722" y="598"/>
                  <a:pt x="1722" y="598"/>
                </a:cubicBezTo>
                <a:cubicBezTo>
                  <a:pt x="1723" y="595"/>
                  <a:pt x="1723" y="595"/>
                  <a:pt x="1723" y="595"/>
                </a:cubicBezTo>
                <a:cubicBezTo>
                  <a:pt x="1726" y="595"/>
                  <a:pt x="1726" y="595"/>
                  <a:pt x="1726" y="595"/>
                </a:cubicBezTo>
                <a:cubicBezTo>
                  <a:pt x="1726" y="597"/>
                  <a:pt x="1726" y="597"/>
                  <a:pt x="1726" y="597"/>
                </a:cubicBezTo>
                <a:cubicBezTo>
                  <a:pt x="1725" y="597"/>
                  <a:pt x="1725" y="597"/>
                  <a:pt x="1725" y="597"/>
                </a:cubicBezTo>
                <a:cubicBezTo>
                  <a:pt x="1725" y="598"/>
                  <a:pt x="1725" y="598"/>
                  <a:pt x="1725" y="598"/>
                </a:cubicBezTo>
                <a:cubicBezTo>
                  <a:pt x="1728" y="599"/>
                  <a:pt x="1728" y="599"/>
                  <a:pt x="1728" y="599"/>
                </a:cubicBezTo>
                <a:cubicBezTo>
                  <a:pt x="1729" y="602"/>
                  <a:pt x="1729" y="602"/>
                  <a:pt x="1729" y="602"/>
                </a:cubicBezTo>
                <a:cubicBezTo>
                  <a:pt x="1731" y="603"/>
                  <a:pt x="1731" y="603"/>
                  <a:pt x="1731" y="603"/>
                </a:cubicBezTo>
                <a:cubicBezTo>
                  <a:pt x="1733" y="603"/>
                  <a:pt x="1733" y="603"/>
                  <a:pt x="1733" y="603"/>
                </a:cubicBezTo>
                <a:cubicBezTo>
                  <a:pt x="1731" y="602"/>
                  <a:pt x="1731" y="602"/>
                  <a:pt x="1731" y="602"/>
                </a:cubicBezTo>
                <a:cubicBezTo>
                  <a:pt x="1730" y="601"/>
                  <a:pt x="1730" y="601"/>
                  <a:pt x="1730" y="601"/>
                </a:cubicBezTo>
                <a:cubicBezTo>
                  <a:pt x="1731" y="599"/>
                  <a:pt x="1731" y="599"/>
                  <a:pt x="1731" y="599"/>
                </a:cubicBezTo>
                <a:cubicBezTo>
                  <a:pt x="1733" y="600"/>
                  <a:pt x="1733" y="600"/>
                  <a:pt x="1733" y="600"/>
                </a:cubicBezTo>
                <a:cubicBezTo>
                  <a:pt x="1734" y="602"/>
                  <a:pt x="1734" y="602"/>
                  <a:pt x="1734" y="602"/>
                </a:cubicBezTo>
                <a:cubicBezTo>
                  <a:pt x="1736" y="603"/>
                  <a:pt x="1736" y="603"/>
                  <a:pt x="1736" y="603"/>
                </a:cubicBezTo>
                <a:cubicBezTo>
                  <a:pt x="1737" y="602"/>
                  <a:pt x="1737" y="602"/>
                  <a:pt x="1737" y="602"/>
                </a:cubicBezTo>
                <a:cubicBezTo>
                  <a:pt x="1735" y="600"/>
                  <a:pt x="1735" y="600"/>
                  <a:pt x="1735" y="600"/>
                </a:cubicBezTo>
                <a:cubicBezTo>
                  <a:pt x="1734" y="600"/>
                  <a:pt x="1734" y="600"/>
                  <a:pt x="1734" y="600"/>
                </a:cubicBezTo>
                <a:cubicBezTo>
                  <a:pt x="1734" y="599"/>
                  <a:pt x="1734" y="599"/>
                  <a:pt x="1734" y="599"/>
                </a:cubicBezTo>
                <a:cubicBezTo>
                  <a:pt x="1737" y="599"/>
                  <a:pt x="1737" y="599"/>
                  <a:pt x="1737" y="599"/>
                </a:cubicBezTo>
                <a:cubicBezTo>
                  <a:pt x="1739" y="600"/>
                  <a:pt x="1739" y="600"/>
                  <a:pt x="1739" y="600"/>
                </a:cubicBezTo>
                <a:cubicBezTo>
                  <a:pt x="1739" y="600"/>
                  <a:pt x="1739" y="600"/>
                  <a:pt x="1739" y="600"/>
                </a:cubicBezTo>
                <a:cubicBezTo>
                  <a:pt x="1737" y="598"/>
                  <a:pt x="1737" y="598"/>
                  <a:pt x="1737" y="598"/>
                </a:cubicBezTo>
                <a:cubicBezTo>
                  <a:pt x="1735" y="597"/>
                  <a:pt x="1735" y="597"/>
                  <a:pt x="1735" y="597"/>
                </a:cubicBezTo>
                <a:cubicBezTo>
                  <a:pt x="1733" y="595"/>
                  <a:pt x="1733" y="595"/>
                  <a:pt x="1733" y="595"/>
                </a:cubicBezTo>
                <a:cubicBezTo>
                  <a:pt x="1734" y="594"/>
                  <a:pt x="1734" y="594"/>
                  <a:pt x="1734" y="594"/>
                </a:cubicBezTo>
                <a:cubicBezTo>
                  <a:pt x="1736" y="595"/>
                  <a:pt x="1736" y="595"/>
                  <a:pt x="1736" y="595"/>
                </a:cubicBezTo>
                <a:cubicBezTo>
                  <a:pt x="1738" y="594"/>
                  <a:pt x="1738" y="594"/>
                  <a:pt x="1738" y="594"/>
                </a:cubicBezTo>
                <a:cubicBezTo>
                  <a:pt x="1739" y="591"/>
                  <a:pt x="1739" y="591"/>
                  <a:pt x="1739" y="591"/>
                </a:cubicBezTo>
                <a:cubicBezTo>
                  <a:pt x="1740" y="590"/>
                  <a:pt x="1740" y="590"/>
                  <a:pt x="1740" y="590"/>
                </a:cubicBezTo>
                <a:cubicBezTo>
                  <a:pt x="1742" y="592"/>
                  <a:pt x="1742" y="592"/>
                  <a:pt x="1742" y="592"/>
                </a:cubicBezTo>
                <a:cubicBezTo>
                  <a:pt x="1744" y="592"/>
                  <a:pt x="1744" y="592"/>
                  <a:pt x="1744" y="592"/>
                </a:cubicBezTo>
                <a:cubicBezTo>
                  <a:pt x="1746" y="590"/>
                  <a:pt x="1746" y="590"/>
                  <a:pt x="1746" y="590"/>
                </a:cubicBezTo>
                <a:cubicBezTo>
                  <a:pt x="1746" y="589"/>
                  <a:pt x="1746" y="589"/>
                  <a:pt x="1746" y="589"/>
                </a:cubicBezTo>
                <a:cubicBezTo>
                  <a:pt x="1747" y="589"/>
                  <a:pt x="1747" y="589"/>
                  <a:pt x="1747" y="589"/>
                </a:cubicBezTo>
                <a:cubicBezTo>
                  <a:pt x="1748" y="591"/>
                  <a:pt x="1748" y="591"/>
                  <a:pt x="1748" y="591"/>
                </a:cubicBezTo>
                <a:cubicBezTo>
                  <a:pt x="1752" y="591"/>
                  <a:pt x="1752" y="591"/>
                  <a:pt x="1752" y="591"/>
                </a:cubicBezTo>
                <a:cubicBezTo>
                  <a:pt x="1755" y="592"/>
                  <a:pt x="1755" y="592"/>
                  <a:pt x="1755" y="592"/>
                </a:cubicBezTo>
                <a:cubicBezTo>
                  <a:pt x="1756" y="592"/>
                  <a:pt x="1756" y="592"/>
                  <a:pt x="1756" y="592"/>
                </a:cubicBezTo>
                <a:cubicBezTo>
                  <a:pt x="1756" y="594"/>
                  <a:pt x="1756" y="594"/>
                  <a:pt x="1756" y="594"/>
                </a:cubicBezTo>
                <a:cubicBezTo>
                  <a:pt x="1758" y="595"/>
                  <a:pt x="1758" y="595"/>
                  <a:pt x="1758" y="595"/>
                </a:cubicBezTo>
                <a:cubicBezTo>
                  <a:pt x="1759" y="594"/>
                  <a:pt x="1759" y="594"/>
                  <a:pt x="1759" y="594"/>
                </a:cubicBezTo>
                <a:cubicBezTo>
                  <a:pt x="1760" y="595"/>
                  <a:pt x="1760" y="595"/>
                  <a:pt x="1760" y="595"/>
                </a:cubicBezTo>
                <a:cubicBezTo>
                  <a:pt x="1762" y="594"/>
                  <a:pt x="1762" y="594"/>
                  <a:pt x="1762" y="594"/>
                </a:cubicBezTo>
                <a:cubicBezTo>
                  <a:pt x="1760" y="596"/>
                  <a:pt x="1760" y="596"/>
                  <a:pt x="1760" y="596"/>
                </a:cubicBezTo>
                <a:cubicBezTo>
                  <a:pt x="1759" y="596"/>
                  <a:pt x="1759" y="596"/>
                  <a:pt x="1759" y="596"/>
                </a:cubicBezTo>
                <a:cubicBezTo>
                  <a:pt x="1758" y="599"/>
                  <a:pt x="1758" y="599"/>
                  <a:pt x="1758" y="599"/>
                </a:cubicBezTo>
                <a:cubicBezTo>
                  <a:pt x="1758" y="600"/>
                  <a:pt x="1758" y="600"/>
                  <a:pt x="1758" y="600"/>
                </a:cubicBezTo>
                <a:cubicBezTo>
                  <a:pt x="1763" y="597"/>
                  <a:pt x="1763" y="597"/>
                  <a:pt x="1763" y="597"/>
                </a:cubicBezTo>
                <a:cubicBezTo>
                  <a:pt x="1768" y="594"/>
                  <a:pt x="1768" y="594"/>
                  <a:pt x="1768" y="594"/>
                </a:cubicBezTo>
                <a:cubicBezTo>
                  <a:pt x="1769" y="591"/>
                  <a:pt x="1769" y="591"/>
                  <a:pt x="1769" y="591"/>
                </a:cubicBezTo>
                <a:cubicBezTo>
                  <a:pt x="1771" y="590"/>
                  <a:pt x="1771" y="590"/>
                  <a:pt x="1771" y="590"/>
                </a:cubicBezTo>
                <a:cubicBezTo>
                  <a:pt x="1774" y="590"/>
                  <a:pt x="1774" y="590"/>
                  <a:pt x="1774" y="590"/>
                </a:cubicBezTo>
                <a:cubicBezTo>
                  <a:pt x="1775" y="589"/>
                  <a:pt x="1775" y="589"/>
                  <a:pt x="1775" y="589"/>
                </a:cubicBezTo>
                <a:cubicBezTo>
                  <a:pt x="1778" y="589"/>
                  <a:pt x="1778" y="589"/>
                  <a:pt x="1778" y="589"/>
                </a:cubicBezTo>
                <a:cubicBezTo>
                  <a:pt x="1779" y="590"/>
                  <a:pt x="1779" y="590"/>
                  <a:pt x="1779" y="590"/>
                </a:cubicBezTo>
                <a:cubicBezTo>
                  <a:pt x="1781" y="590"/>
                  <a:pt x="1781" y="590"/>
                  <a:pt x="1781" y="590"/>
                </a:cubicBezTo>
                <a:cubicBezTo>
                  <a:pt x="1783" y="589"/>
                  <a:pt x="1783" y="589"/>
                  <a:pt x="1783" y="589"/>
                </a:cubicBezTo>
                <a:cubicBezTo>
                  <a:pt x="1783" y="587"/>
                  <a:pt x="1783" y="587"/>
                  <a:pt x="1783" y="587"/>
                </a:cubicBezTo>
                <a:cubicBezTo>
                  <a:pt x="1781" y="586"/>
                  <a:pt x="1781" y="586"/>
                  <a:pt x="1781" y="586"/>
                </a:cubicBezTo>
                <a:cubicBezTo>
                  <a:pt x="1779" y="584"/>
                  <a:pt x="1779" y="584"/>
                  <a:pt x="1779" y="584"/>
                </a:cubicBezTo>
                <a:cubicBezTo>
                  <a:pt x="1777" y="584"/>
                  <a:pt x="1777" y="584"/>
                  <a:pt x="1777" y="584"/>
                </a:cubicBezTo>
                <a:cubicBezTo>
                  <a:pt x="1774" y="581"/>
                  <a:pt x="1774" y="581"/>
                  <a:pt x="1774" y="581"/>
                </a:cubicBezTo>
                <a:cubicBezTo>
                  <a:pt x="1773" y="577"/>
                  <a:pt x="1773" y="577"/>
                  <a:pt x="1773" y="577"/>
                </a:cubicBezTo>
                <a:cubicBezTo>
                  <a:pt x="1773" y="577"/>
                  <a:pt x="1773" y="577"/>
                  <a:pt x="1773" y="577"/>
                </a:cubicBezTo>
                <a:cubicBezTo>
                  <a:pt x="1772" y="575"/>
                  <a:pt x="1772" y="575"/>
                  <a:pt x="1772" y="575"/>
                </a:cubicBezTo>
                <a:cubicBezTo>
                  <a:pt x="1770" y="572"/>
                  <a:pt x="1770" y="572"/>
                  <a:pt x="1770" y="572"/>
                </a:cubicBezTo>
                <a:cubicBezTo>
                  <a:pt x="1768" y="572"/>
                  <a:pt x="1768" y="572"/>
                  <a:pt x="1768" y="572"/>
                </a:cubicBezTo>
                <a:cubicBezTo>
                  <a:pt x="1768" y="571"/>
                  <a:pt x="1768" y="571"/>
                  <a:pt x="1768" y="571"/>
                </a:cubicBezTo>
                <a:cubicBezTo>
                  <a:pt x="1771" y="568"/>
                  <a:pt x="1771" y="568"/>
                  <a:pt x="1771" y="568"/>
                </a:cubicBezTo>
                <a:cubicBezTo>
                  <a:pt x="1771" y="566"/>
                  <a:pt x="1771" y="566"/>
                  <a:pt x="1771" y="566"/>
                </a:cubicBezTo>
                <a:cubicBezTo>
                  <a:pt x="1771" y="562"/>
                  <a:pt x="1771" y="562"/>
                  <a:pt x="1771" y="562"/>
                </a:cubicBezTo>
                <a:cubicBezTo>
                  <a:pt x="1774" y="559"/>
                  <a:pt x="1774" y="559"/>
                  <a:pt x="1774" y="559"/>
                </a:cubicBezTo>
                <a:cubicBezTo>
                  <a:pt x="1775" y="560"/>
                  <a:pt x="1775" y="560"/>
                  <a:pt x="1775" y="560"/>
                </a:cubicBezTo>
                <a:cubicBezTo>
                  <a:pt x="1777" y="558"/>
                  <a:pt x="1777" y="558"/>
                  <a:pt x="1777" y="558"/>
                </a:cubicBezTo>
                <a:cubicBezTo>
                  <a:pt x="1777" y="555"/>
                  <a:pt x="1777" y="555"/>
                  <a:pt x="1777" y="555"/>
                </a:cubicBezTo>
                <a:cubicBezTo>
                  <a:pt x="1777" y="554"/>
                  <a:pt x="1777" y="554"/>
                  <a:pt x="1777" y="554"/>
                </a:cubicBezTo>
                <a:cubicBezTo>
                  <a:pt x="1776" y="552"/>
                  <a:pt x="1776" y="552"/>
                  <a:pt x="1776" y="552"/>
                </a:cubicBezTo>
                <a:cubicBezTo>
                  <a:pt x="1777" y="550"/>
                  <a:pt x="1777" y="550"/>
                  <a:pt x="1777" y="550"/>
                </a:cubicBezTo>
                <a:cubicBezTo>
                  <a:pt x="1777" y="547"/>
                  <a:pt x="1777" y="547"/>
                  <a:pt x="1777" y="547"/>
                </a:cubicBezTo>
                <a:cubicBezTo>
                  <a:pt x="1777" y="545"/>
                  <a:pt x="1777" y="545"/>
                  <a:pt x="1777" y="545"/>
                </a:cubicBezTo>
                <a:cubicBezTo>
                  <a:pt x="1778" y="544"/>
                  <a:pt x="1778" y="544"/>
                  <a:pt x="1778" y="544"/>
                </a:cubicBezTo>
                <a:cubicBezTo>
                  <a:pt x="1778" y="542"/>
                  <a:pt x="1778" y="542"/>
                  <a:pt x="1778" y="542"/>
                </a:cubicBezTo>
                <a:cubicBezTo>
                  <a:pt x="1782" y="542"/>
                  <a:pt x="1782" y="542"/>
                  <a:pt x="1782" y="542"/>
                </a:cubicBezTo>
                <a:cubicBezTo>
                  <a:pt x="1784" y="541"/>
                  <a:pt x="1784" y="541"/>
                  <a:pt x="1784" y="541"/>
                </a:cubicBezTo>
                <a:cubicBezTo>
                  <a:pt x="1786" y="539"/>
                  <a:pt x="1786" y="539"/>
                  <a:pt x="1786" y="539"/>
                </a:cubicBezTo>
                <a:cubicBezTo>
                  <a:pt x="1786" y="537"/>
                  <a:pt x="1786" y="537"/>
                  <a:pt x="1786" y="537"/>
                </a:cubicBezTo>
                <a:cubicBezTo>
                  <a:pt x="1784" y="536"/>
                  <a:pt x="1784" y="536"/>
                  <a:pt x="1784" y="536"/>
                </a:cubicBezTo>
                <a:cubicBezTo>
                  <a:pt x="1786" y="535"/>
                  <a:pt x="1786" y="535"/>
                  <a:pt x="1786" y="535"/>
                </a:cubicBezTo>
                <a:cubicBezTo>
                  <a:pt x="1786" y="535"/>
                  <a:pt x="1786" y="535"/>
                  <a:pt x="1786" y="535"/>
                </a:cubicBezTo>
                <a:cubicBezTo>
                  <a:pt x="1786" y="533"/>
                  <a:pt x="1786" y="533"/>
                  <a:pt x="1786" y="533"/>
                </a:cubicBezTo>
                <a:cubicBezTo>
                  <a:pt x="1785" y="532"/>
                  <a:pt x="1785" y="532"/>
                  <a:pt x="1785" y="532"/>
                </a:cubicBezTo>
                <a:cubicBezTo>
                  <a:pt x="1785" y="531"/>
                  <a:pt x="1785" y="531"/>
                  <a:pt x="1785" y="531"/>
                </a:cubicBezTo>
                <a:cubicBezTo>
                  <a:pt x="1785" y="530"/>
                  <a:pt x="1785" y="530"/>
                  <a:pt x="1785" y="530"/>
                </a:cubicBezTo>
                <a:cubicBezTo>
                  <a:pt x="1786" y="531"/>
                  <a:pt x="1786" y="531"/>
                  <a:pt x="1786" y="531"/>
                </a:cubicBezTo>
                <a:cubicBezTo>
                  <a:pt x="1787" y="531"/>
                  <a:pt x="1787" y="531"/>
                  <a:pt x="1787" y="531"/>
                </a:cubicBezTo>
                <a:cubicBezTo>
                  <a:pt x="1791" y="526"/>
                  <a:pt x="1791" y="526"/>
                  <a:pt x="1791" y="526"/>
                </a:cubicBezTo>
                <a:cubicBezTo>
                  <a:pt x="1791" y="525"/>
                  <a:pt x="1791" y="525"/>
                  <a:pt x="1791" y="525"/>
                </a:cubicBezTo>
                <a:cubicBezTo>
                  <a:pt x="1792" y="525"/>
                  <a:pt x="1792" y="525"/>
                  <a:pt x="1792" y="525"/>
                </a:cubicBezTo>
                <a:cubicBezTo>
                  <a:pt x="1794" y="522"/>
                  <a:pt x="1794" y="522"/>
                  <a:pt x="1794" y="522"/>
                </a:cubicBezTo>
                <a:cubicBezTo>
                  <a:pt x="1794" y="520"/>
                  <a:pt x="1794" y="520"/>
                  <a:pt x="1794" y="520"/>
                </a:cubicBezTo>
                <a:cubicBezTo>
                  <a:pt x="1795" y="519"/>
                  <a:pt x="1795" y="519"/>
                  <a:pt x="1795" y="519"/>
                </a:cubicBezTo>
                <a:cubicBezTo>
                  <a:pt x="1798" y="518"/>
                  <a:pt x="1798" y="518"/>
                  <a:pt x="1798" y="518"/>
                </a:cubicBezTo>
                <a:cubicBezTo>
                  <a:pt x="1800" y="516"/>
                  <a:pt x="1800" y="516"/>
                  <a:pt x="1800" y="516"/>
                </a:cubicBezTo>
                <a:cubicBezTo>
                  <a:pt x="1801" y="517"/>
                  <a:pt x="1801" y="517"/>
                  <a:pt x="1801" y="517"/>
                </a:cubicBezTo>
                <a:cubicBezTo>
                  <a:pt x="1801" y="518"/>
                  <a:pt x="1801" y="518"/>
                  <a:pt x="1801" y="518"/>
                </a:cubicBezTo>
                <a:cubicBezTo>
                  <a:pt x="1802" y="518"/>
                  <a:pt x="1802" y="518"/>
                  <a:pt x="1802" y="518"/>
                </a:cubicBezTo>
                <a:cubicBezTo>
                  <a:pt x="1803" y="516"/>
                  <a:pt x="1803" y="516"/>
                  <a:pt x="1803" y="516"/>
                </a:cubicBezTo>
                <a:cubicBezTo>
                  <a:pt x="1804" y="515"/>
                  <a:pt x="1804" y="515"/>
                  <a:pt x="1804" y="515"/>
                </a:cubicBezTo>
                <a:cubicBezTo>
                  <a:pt x="1805" y="516"/>
                  <a:pt x="1805" y="516"/>
                  <a:pt x="1805" y="516"/>
                </a:cubicBezTo>
                <a:cubicBezTo>
                  <a:pt x="1806" y="517"/>
                  <a:pt x="1806" y="517"/>
                  <a:pt x="1806" y="517"/>
                </a:cubicBezTo>
                <a:cubicBezTo>
                  <a:pt x="1808" y="518"/>
                  <a:pt x="1808" y="518"/>
                  <a:pt x="1808" y="518"/>
                </a:cubicBezTo>
                <a:cubicBezTo>
                  <a:pt x="1811" y="517"/>
                  <a:pt x="1811" y="517"/>
                  <a:pt x="1811" y="517"/>
                </a:cubicBezTo>
                <a:cubicBezTo>
                  <a:pt x="1809" y="518"/>
                  <a:pt x="1809" y="518"/>
                  <a:pt x="1809" y="518"/>
                </a:cubicBezTo>
                <a:cubicBezTo>
                  <a:pt x="1807" y="519"/>
                  <a:pt x="1807" y="519"/>
                  <a:pt x="1807" y="519"/>
                </a:cubicBezTo>
                <a:cubicBezTo>
                  <a:pt x="1805" y="518"/>
                  <a:pt x="1805" y="518"/>
                  <a:pt x="1805" y="518"/>
                </a:cubicBezTo>
                <a:cubicBezTo>
                  <a:pt x="1802" y="519"/>
                  <a:pt x="1802" y="519"/>
                  <a:pt x="1802" y="519"/>
                </a:cubicBezTo>
                <a:cubicBezTo>
                  <a:pt x="1800" y="519"/>
                  <a:pt x="1800" y="519"/>
                  <a:pt x="1800" y="519"/>
                </a:cubicBezTo>
                <a:cubicBezTo>
                  <a:pt x="1801" y="520"/>
                  <a:pt x="1801" y="520"/>
                  <a:pt x="1801" y="520"/>
                </a:cubicBezTo>
                <a:cubicBezTo>
                  <a:pt x="1804" y="520"/>
                  <a:pt x="1804" y="520"/>
                  <a:pt x="1804" y="520"/>
                </a:cubicBezTo>
                <a:cubicBezTo>
                  <a:pt x="1807" y="521"/>
                  <a:pt x="1807" y="521"/>
                  <a:pt x="1807" y="521"/>
                </a:cubicBezTo>
                <a:cubicBezTo>
                  <a:pt x="1807" y="522"/>
                  <a:pt x="1807" y="522"/>
                  <a:pt x="1807" y="522"/>
                </a:cubicBezTo>
                <a:cubicBezTo>
                  <a:pt x="1806" y="522"/>
                  <a:pt x="1806" y="522"/>
                  <a:pt x="1806" y="522"/>
                </a:cubicBezTo>
                <a:cubicBezTo>
                  <a:pt x="1807" y="524"/>
                  <a:pt x="1807" y="524"/>
                  <a:pt x="1807" y="524"/>
                </a:cubicBezTo>
                <a:cubicBezTo>
                  <a:pt x="1809" y="524"/>
                  <a:pt x="1809" y="524"/>
                  <a:pt x="1809" y="524"/>
                </a:cubicBezTo>
                <a:cubicBezTo>
                  <a:pt x="1810" y="525"/>
                  <a:pt x="1810" y="525"/>
                  <a:pt x="1810" y="525"/>
                </a:cubicBezTo>
                <a:cubicBezTo>
                  <a:pt x="1812" y="524"/>
                  <a:pt x="1812" y="524"/>
                  <a:pt x="1812" y="524"/>
                </a:cubicBezTo>
                <a:cubicBezTo>
                  <a:pt x="1815" y="523"/>
                  <a:pt x="1815" y="523"/>
                  <a:pt x="1815" y="523"/>
                </a:cubicBezTo>
                <a:cubicBezTo>
                  <a:pt x="1817" y="524"/>
                  <a:pt x="1817" y="524"/>
                  <a:pt x="1817" y="524"/>
                </a:cubicBezTo>
                <a:cubicBezTo>
                  <a:pt x="1819" y="525"/>
                  <a:pt x="1819" y="525"/>
                  <a:pt x="1819" y="525"/>
                </a:cubicBezTo>
                <a:cubicBezTo>
                  <a:pt x="1820" y="524"/>
                  <a:pt x="1820" y="524"/>
                  <a:pt x="1820" y="524"/>
                </a:cubicBezTo>
                <a:cubicBezTo>
                  <a:pt x="1821" y="524"/>
                  <a:pt x="1821" y="524"/>
                  <a:pt x="1821" y="524"/>
                </a:cubicBezTo>
                <a:cubicBezTo>
                  <a:pt x="1821" y="527"/>
                  <a:pt x="1821" y="527"/>
                  <a:pt x="1821" y="527"/>
                </a:cubicBezTo>
                <a:cubicBezTo>
                  <a:pt x="1822" y="528"/>
                  <a:pt x="1822" y="528"/>
                  <a:pt x="1822" y="528"/>
                </a:cubicBezTo>
                <a:cubicBezTo>
                  <a:pt x="1821" y="529"/>
                  <a:pt x="1821" y="529"/>
                  <a:pt x="1821" y="529"/>
                </a:cubicBezTo>
                <a:cubicBezTo>
                  <a:pt x="1818" y="529"/>
                  <a:pt x="1818" y="529"/>
                  <a:pt x="1818" y="529"/>
                </a:cubicBezTo>
                <a:cubicBezTo>
                  <a:pt x="1815" y="531"/>
                  <a:pt x="1815" y="531"/>
                  <a:pt x="1815" y="531"/>
                </a:cubicBezTo>
                <a:cubicBezTo>
                  <a:pt x="1813" y="535"/>
                  <a:pt x="1813" y="535"/>
                  <a:pt x="1813" y="535"/>
                </a:cubicBezTo>
                <a:cubicBezTo>
                  <a:pt x="1814" y="535"/>
                  <a:pt x="1814" y="535"/>
                  <a:pt x="1814" y="535"/>
                </a:cubicBezTo>
                <a:cubicBezTo>
                  <a:pt x="1816" y="534"/>
                  <a:pt x="1816" y="534"/>
                  <a:pt x="1816" y="534"/>
                </a:cubicBezTo>
                <a:cubicBezTo>
                  <a:pt x="1818" y="535"/>
                  <a:pt x="1818" y="535"/>
                  <a:pt x="1818" y="535"/>
                </a:cubicBezTo>
                <a:cubicBezTo>
                  <a:pt x="1819" y="535"/>
                  <a:pt x="1819" y="535"/>
                  <a:pt x="1819" y="535"/>
                </a:cubicBezTo>
                <a:cubicBezTo>
                  <a:pt x="1822" y="538"/>
                  <a:pt x="1822" y="538"/>
                  <a:pt x="1822" y="538"/>
                </a:cubicBezTo>
                <a:cubicBezTo>
                  <a:pt x="1823" y="539"/>
                  <a:pt x="1823" y="539"/>
                  <a:pt x="1823" y="539"/>
                </a:cubicBezTo>
                <a:cubicBezTo>
                  <a:pt x="1821" y="543"/>
                  <a:pt x="1821" y="543"/>
                  <a:pt x="1821" y="543"/>
                </a:cubicBezTo>
                <a:cubicBezTo>
                  <a:pt x="1821" y="543"/>
                  <a:pt x="1821" y="543"/>
                  <a:pt x="1821" y="543"/>
                </a:cubicBezTo>
                <a:cubicBezTo>
                  <a:pt x="1823" y="545"/>
                  <a:pt x="1823" y="545"/>
                  <a:pt x="1823" y="545"/>
                </a:cubicBezTo>
                <a:cubicBezTo>
                  <a:pt x="1826" y="545"/>
                  <a:pt x="1826" y="545"/>
                  <a:pt x="1826" y="545"/>
                </a:cubicBezTo>
                <a:cubicBezTo>
                  <a:pt x="1830" y="543"/>
                  <a:pt x="1830" y="543"/>
                  <a:pt x="1830" y="543"/>
                </a:cubicBezTo>
                <a:cubicBezTo>
                  <a:pt x="1834" y="540"/>
                  <a:pt x="1834" y="540"/>
                  <a:pt x="1834" y="540"/>
                </a:cubicBezTo>
                <a:cubicBezTo>
                  <a:pt x="1838" y="540"/>
                  <a:pt x="1838" y="540"/>
                  <a:pt x="1838" y="540"/>
                </a:cubicBezTo>
                <a:cubicBezTo>
                  <a:pt x="1839" y="538"/>
                  <a:pt x="1839" y="538"/>
                  <a:pt x="1839" y="538"/>
                </a:cubicBezTo>
                <a:cubicBezTo>
                  <a:pt x="1842" y="536"/>
                  <a:pt x="1842" y="536"/>
                  <a:pt x="1842" y="536"/>
                </a:cubicBezTo>
                <a:cubicBezTo>
                  <a:pt x="1846" y="537"/>
                  <a:pt x="1846" y="537"/>
                  <a:pt x="1846" y="537"/>
                </a:cubicBezTo>
                <a:cubicBezTo>
                  <a:pt x="1849" y="537"/>
                  <a:pt x="1849" y="537"/>
                  <a:pt x="1849" y="537"/>
                </a:cubicBezTo>
                <a:cubicBezTo>
                  <a:pt x="1850" y="535"/>
                  <a:pt x="1850" y="535"/>
                  <a:pt x="1850" y="535"/>
                </a:cubicBezTo>
                <a:cubicBezTo>
                  <a:pt x="1849" y="533"/>
                  <a:pt x="1849" y="533"/>
                  <a:pt x="1849" y="533"/>
                </a:cubicBezTo>
                <a:cubicBezTo>
                  <a:pt x="1850" y="532"/>
                  <a:pt x="1850" y="532"/>
                  <a:pt x="1850" y="532"/>
                </a:cubicBezTo>
                <a:cubicBezTo>
                  <a:pt x="1851" y="531"/>
                  <a:pt x="1851" y="531"/>
                  <a:pt x="1851" y="531"/>
                </a:cubicBezTo>
                <a:cubicBezTo>
                  <a:pt x="1849" y="531"/>
                  <a:pt x="1849" y="531"/>
                  <a:pt x="1849" y="531"/>
                </a:cubicBezTo>
                <a:cubicBezTo>
                  <a:pt x="1845" y="531"/>
                  <a:pt x="1845" y="531"/>
                  <a:pt x="1845" y="531"/>
                </a:cubicBezTo>
                <a:cubicBezTo>
                  <a:pt x="1845" y="533"/>
                  <a:pt x="1845" y="533"/>
                  <a:pt x="1845" y="533"/>
                </a:cubicBezTo>
                <a:cubicBezTo>
                  <a:pt x="1843" y="532"/>
                  <a:pt x="1843" y="532"/>
                  <a:pt x="1843" y="532"/>
                </a:cubicBezTo>
                <a:cubicBezTo>
                  <a:pt x="1841" y="532"/>
                  <a:pt x="1841" y="532"/>
                  <a:pt x="1841" y="532"/>
                </a:cubicBezTo>
                <a:cubicBezTo>
                  <a:pt x="1840" y="534"/>
                  <a:pt x="1840" y="534"/>
                  <a:pt x="1840" y="534"/>
                </a:cubicBezTo>
                <a:cubicBezTo>
                  <a:pt x="1839" y="534"/>
                  <a:pt x="1839" y="534"/>
                  <a:pt x="1839" y="534"/>
                </a:cubicBezTo>
                <a:cubicBezTo>
                  <a:pt x="1834" y="528"/>
                  <a:pt x="1834" y="528"/>
                  <a:pt x="1834" y="528"/>
                </a:cubicBezTo>
                <a:cubicBezTo>
                  <a:pt x="1833" y="526"/>
                  <a:pt x="1833" y="526"/>
                  <a:pt x="1833" y="526"/>
                </a:cubicBezTo>
                <a:cubicBezTo>
                  <a:pt x="1831" y="523"/>
                  <a:pt x="1831" y="523"/>
                  <a:pt x="1831" y="523"/>
                </a:cubicBezTo>
                <a:cubicBezTo>
                  <a:pt x="1831" y="524"/>
                  <a:pt x="1831" y="524"/>
                  <a:pt x="1831" y="524"/>
                </a:cubicBezTo>
                <a:cubicBezTo>
                  <a:pt x="1832" y="527"/>
                  <a:pt x="1832" y="527"/>
                  <a:pt x="1832" y="527"/>
                </a:cubicBezTo>
                <a:cubicBezTo>
                  <a:pt x="1835" y="531"/>
                  <a:pt x="1835" y="531"/>
                  <a:pt x="1835" y="531"/>
                </a:cubicBezTo>
                <a:cubicBezTo>
                  <a:pt x="1839" y="534"/>
                  <a:pt x="1839" y="534"/>
                  <a:pt x="1839" y="534"/>
                </a:cubicBezTo>
                <a:cubicBezTo>
                  <a:pt x="1838" y="535"/>
                  <a:pt x="1838" y="535"/>
                  <a:pt x="1838" y="535"/>
                </a:cubicBezTo>
                <a:cubicBezTo>
                  <a:pt x="1835" y="534"/>
                  <a:pt x="1835" y="534"/>
                  <a:pt x="1835" y="534"/>
                </a:cubicBezTo>
                <a:cubicBezTo>
                  <a:pt x="1834" y="533"/>
                  <a:pt x="1834" y="533"/>
                  <a:pt x="1834" y="533"/>
                </a:cubicBezTo>
                <a:cubicBezTo>
                  <a:pt x="1834" y="530"/>
                  <a:pt x="1834" y="530"/>
                  <a:pt x="1834" y="530"/>
                </a:cubicBezTo>
                <a:cubicBezTo>
                  <a:pt x="1833" y="530"/>
                  <a:pt x="1833" y="530"/>
                  <a:pt x="1833" y="530"/>
                </a:cubicBezTo>
                <a:cubicBezTo>
                  <a:pt x="1831" y="531"/>
                  <a:pt x="1831" y="531"/>
                  <a:pt x="1831" y="531"/>
                </a:cubicBezTo>
                <a:cubicBezTo>
                  <a:pt x="1832" y="529"/>
                  <a:pt x="1832" y="529"/>
                  <a:pt x="1832" y="529"/>
                </a:cubicBezTo>
                <a:cubicBezTo>
                  <a:pt x="1831" y="529"/>
                  <a:pt x="1831" y="529"/>
                  <a:pt x="1831" y="529"/>
                </a:cubicBezTo>
                <a:cubicBezTo>
                  <a:pt x="1830" y="530"/>
                  <a:pt x="1830" y="530"/>
                  <a:pt x="1830" y="530"/>
                </a:cubicBezTo>
                <a:cubicBezTo>
                  <a:pt x="1830" y="529"/>
                  <a:pt x="1830" y="529"/>
                  <a:pt x="1830" y="529"/>
                </a:cubicBezTo>
                <a:cubicBezTo>
                  <a:pt x="1831" y="528"/>
                  <a:pt x="1831" y="528"/>
                  <a:pt x="1831" y="528"/>
                </a:cubicBezTo>
                <a:cubicBezTo>
                  <a:pt x="1830" y="527"/>
                  <a:pt x="1830" y="527"/>
                  <a:pt x="1830" y="527"/>
                </a:cubicBezTo>
                <a:cubicBezTo>
                  <a:pt x="1829" y="527"/>
                  <a:pt x="1829" y="527"/>
                  <a:pt x="1829" y="527"/>
                </a:cubicBezTo>
                <a:cubicBezTo>
                  <a:pt x="1828" y="526"/>
                  <a:pt x="1828" y="526"/>
                  <a:pt x="1828" y="526"/>
                </a:cubicBezTo>
                <a:cubicBezTo>
                  <a:pt x="1826" y="525"/>
                  <a:pt x="1826" y="525"/>
                  <a:pt x="1826" y="525"/>
                </a:cubicBezTo>
                <a:cubicBezTo>
                  <a:pt x="1823" y="525"/>
                  <a:pt x="1823" y="525"/>
                  <a:pt x="1823" y="525"/>
                </a:cubicBezTo>
                <a:cubicBezTo>
                  <a:pt x="1822" y="524"/>
                  <a:pt x="1822" y="524"/>
                  <a:pt x="1822" y="524"/>
                </a:cubicBezTo>
                <a:cubicBezTo>
                  <a:pt x="1822" y="524"/>
                  <a:pt x="1822" y="524"/>
                  <a:pt x="1822" y="524"/>
                </a:cubicBezTo>
                <a:cubicBezTo>
                  <a:pt x="1824" y="524"/>
                  <a:pt x="1824" y="524"/>
                  <a:pt x="1824" y="524"/>
                </a:cubicBezTo>
                <a:cubicBezTo>
                  <a:pt x="1826" y="523"/>
                  <a:pt x="1826" y="523"/>
                  <a:pt x="1826" y="523"/>
                </a:cubicBezTo>
                <a:cubicBezTo>
                  <a:pt x="1827" y="524"/>
                  <a:pt x="1827" y="524"/>
                  <a:pt x="1827" y="524"/>
                </a:cubicBezTo>
                <a:cubicBezTo>
                  <a:pt x="1829" y="524"/>
                  <a:pt x="1829" y="524"/>
                  <a:pt x="1829" y="524"/>
                </a:cubicBezTo>
                <a:cubicBezTo>
                  <a:pt x="1830" y="523"/>
                  <a:pt x="1830" y="523"/>
                  <a:pt x="1830" y="523"/>
                </a:cubicBezTo>
                <a:cubicBezTo>
                  <a:pt x="1831" y="522"/>
                  <a:pt x="1831" y="522"/>
                  <a:pt x="1831" y="522"/>
                </a:cubicBezTo>
                <a:cubicBezTo>
                  <a:pt x="1834" y="519"/>
                  <a:pt x="1834" y="519"/>
                  <a:pt x="1834" y="519"/>
                </a:cubicBezTo>
                <a:cubicBezTo>
                  <a:pt x="1835" y="518"/>
                  <a:pt x="1835" y="518"/>
                  <a:pt x="1835" y="518"/>
                </a:cubicBezTo>
                <a:cubicBezTo>
                  <a:pt x="1836" y="519"/>
                  <a:pt x="1836" y="519"/>
                  <a:pt x="1836" y="519"/>
                </a:cubicBezTo>
                <a:cubicBezTo>
                  <a:pt x="1836" y="519"/>
                  <a:pt x="1836" y="519"/>
                  <a:pt x="1836" y="519"/>
                </a:cubicBezTo>
                <a:cubicBezTo>
                  <a:pt x="1834" y="522"/>
                  <a:pt x="1834" y="522"/>
                  <a:pt x="1834" y="522"/>
                </a:cubicBezTo>
                <a:cubicBezTo>
                  <a:pt x="1833" y="522"/>
                  <a:pt x="1833" y="522"/>
                  <a:pt x="1833" y="522"/>
                </a:cubicBezTo>
                <a:cubicBezTo>
                  <a:pt x="1834" y="523"/>
                  <a:pt x="1834" y="523"/>
                  <a:pt x="1834" y="523"/>
                </a:cubicBezTo>
                <a:cubicBezTo>
                  <a:pt x="1835" y="523"/>
                  <a:pt x="1835" y="523"/>
                  <a:pt x="1835" y="523"/>
                </a:cubicBezTo>
                <a:cubicBezTo>
                  <a:pt x="1837" y="519"/>
                  <a:pt x="1837" y="519"/>
                  <a:pt x="1837" y="519"/>
                </a:cubicBezTo>
                <a:cubicBezTo>
                  <a:pt x="1838" y="518"/>
                  <a:pt x="1838" y="518"/>
                  <a:pt x="1838" y="518"/>
                </a:cubicBezTo>
                <a:cubicBezTo>
                  <a:pt x="1837" y="517"/>
                  <a:pt x="1837" y="517"/>
                  <a:pt x="1837" y="517"/>
                </a:cubicBezTo>
                <a:cubicBezTo>
                  <a:pt x="1836" y="515"/>
                  <a:pt x="1836" y="515"/>
                  <a:pt x="1836" y="515"/>
                </a:cubicBezTo>
                <a:cubicBezTo>
                  <a:pt x="1837" y="515"/>
                  <a:pt x="1837" y="515"/>
                  <a:pt x="1837" y="515"/>
                </a:cubicBezTo>
                <a:cubicBezTo>
                  <a:pt x="1838" y="518"/>
                  <a:pt x="1838" y="518"/>
                  <a:pt x="1838" y="518"/>
                </a:cubicBezTo>
                <a:cubicBezTo>
                  <a:pt x="1840" y="518"/>
                  <a:pt x="1840" y="518"/>
                  <a:pt x="1840" y="518"/>
                </a:cubicBezTo>
                <a:cubicBezTo>
                  <a:pt x="1842" y="517"/>
                  <a:pt x="1842" y="517"/>
                  <a:pt x="1842" y="517"/>
                </a:cubicBezTo>
                <a:cubicBezTo>
                  <a:pt x="1844" y="517"/>
                  <a:pt x="1844" y="517"/>
                  <a:pt x="1844" y="517"/>
                </a:cubicBezTo>
                <a:cubicBezTo>
                  <a:pt x="1846" y="516"/>
                  <a:pt x="1846" y="516"/>
                  <a:pt x="1846" y="516"/>
                </a:cubicBezTo>
                <a:cubicBezTo>
                  <a:pt x="1848" y="516"/>
                  <a:pt x="1848" y="516"/>
                  <a:pt x="1848" y="516"/>
                </a:cubicBezTo>
                <a:cubicBezTo>
                  <a:pt x="1849" y="516"/>
                  <a:pt x="1849" y="516"/>
                  <a:pt x="1849" y="516"/>
                </a:cubicBezTo>
                <a:cubicBezTo>
                  <a:pt x="1851" y="514"/>
                  <a:pt x="1851" y="514"/>
                  <a:pt x="1851" y="514"/>
                </a:cubicBezTo>
                <a:cubicBezTo>
                  <a:pt x="1852" y="512"/>
                  <a:pt x="1852" y="512"/>
                  <a:pt x="1852" y="512"/>
                </a:cubicBezTo>
                <a:cubicBezTo>
                  <a:pt x="1854" y="512"/>
                  <a:pt x="1854" y="512"/>
                  <a:pt x="1854" y="512"/>
                </a:cubicBezTo>
                <a:cubicBezTo>
                  <a:pt x="1855" y="510"/>
                  <a:pt x="1855" y="510"/>
                  <a:pt x="1855" y="510"/>
                </a:cubicBezTo>
                <a:cubicBezTo>
                  <a:pt x="1856" y="509"/>
                  <a:pt x="1856" y="509"/>
                  <a:pt x="1856" y="509"/>
                </a:cubicBezTo>
                <a:cubicBezTo>
                  <a:pt x="1859" y="509"/>
                  <a:pt x="1859" y="509"/>
                  <a:pt x="1859" y="509"/>
                </a:cubicBezTo>
                <a:cubicBezTo>
                  <a:pt x="1861" y="508"/>
                  <a:pt x="1861" y="508"/>
                  <a:pt x="1861" y="508"/>
                </a:cubicBezTo>
                <a:cubicBezTo>
                  <a:pt x="1862" y="508"/>
                  <a:pt x="1862" y="508"/>
                  <a:pt x="1862" y="508"/>
                </a:cubicBezTo>
                <a:cubicBezTo>
                  <a:pt x="1863" y="510"/>
                  <a:pt x="1863" y="510"/>
                  <a:pt x="1863" y="510"/>
                </a:cubicBezTo>
                <a:cubicBezTo>
                  <a:pt x="1865" y="509"/>
                  <a:pt x="1865" y="509"/>
                  <a:pt x="1865" y="509"/>
                </a:cubicBezTo>
                <a:cubicBezTo>
                  <a:pt x="1865" y="504"/>
                  <a:pt x="1865" y="504"/>
                  <a:pt x="1865" y="504"/>
                </a:cubicBezTo>
                <a:cubicBezTo>
                  <a:pt x="1865" y="509"/>
                  <a:pt x="1865" y="509"/>
                  <a:pt x="1865" y="509"/>
                </a:cubicBezTo>
                <a:cubicBezTo>
                  <a:pt x="1865" y="509"/>
                  <a:pt x="1865" y="509"/>
                  <a:pt x="1865" y="509"/>
                </a:cubicBezTo>
                <a:cubicBezTo>
                  <a:pt x="1865" y="509"/>
                  <a:pt x="1865" y="509"/>
                  <a:pt x="1865" y="509"/>
                </a:cubicBezTo>
                <a:cubicBezTo>
                  <a:pt x="1867" y="509"/>
                  <a:pt x="1867" y="509"/>
                  <a:pt x="1867" y="509"/>
                </a:cubicBezTo>
                <a:cubicBezTo>
                  <a:pt x="1869" y="507"/>
                  <a:pt x="1869" y="507"/>
                  <a:pt x="1869" y="507"/>
                </a:cubicBezTo>
                <a:cubicBezTo>
                  <a:pt x="1872" y="507"/>
                  <a:pt x="1872" y="507"/>
                  <a:pt x="1872" y="507"/>
                </a:cubicBezTo>
                <a:cubicBezTo>
                  <a:pt x="1873" y="508"/>
                  <a:pt x="1873" y="508"/>
                  <a:pt x="1873" y="508"/>
                </a:cubicBezTo>
                <a:cubicBezTo>
                  <a:pt x="1872" y="510"/>
                  <a:pt x="1872" y="510"/>
                  <a:pt x="1872" y="510"/>
                </a:cubicBezTo>
                <a:cubicBezTo>
                  <a:pt x="1867" y="513"/>
                  <a:pt x="1867" y="513"/>
                  <a:pt x="1867" y="513"/>
                </a:cubicBezTo>
                <a:cubicBezTo>
                  <a:pt x="1865" y="514"/>
                  <a:pt x="1865" y="514"/>
                  <a:pt x="1865" y="514"/>
                </a:cubicBezTo>
                <a:cubicBezTo>
                  <a:pt x="1866" y="515"/>
                  <a:pt x="1866" y="515"/>
                  <a:pt x="1866" y="515"/>
                </a:cubicBezTo>
                <a:cubicBezTo>
                  <a:pt x="1867" y="515"/>
                  <a:pt x="1867" y="515"/>
                  <a:pt x="1867" y="515"/>
                </a:cubicBezTo>
                <a:cubicBezTo>
                  <a:pt x="1866" y="517"/>
                  <a:pt x="1866" y="517"/>
                  <a:pt x="1866" y="517"/>
                </a:cubicBezTo>
                <a:cubicBezTo>
                  <a:pt x="1863" y="516"/>
                  <a:pt x="1863" y="516"/>
                  <a:pt x="1863" y="516"/>
                </a:cubicBezTo>
                <a:cubicBezTo>
                  <a:pt x="1860" y="517"/>
                  <a:pt x="1860" y="517"/>
                  <a:pt x="1860" y="517"/>
                </a:cubicBezTo>
                <a:cubicBezTo>
                  <a:pt x="1861" y="519"/>
                  <a:pt x="1861" y="519"/>
                  <a:pt x="1861" y="519"/>
                </a:cubicBezTo>
                <a:cubicBezTo>
                  <a:pt x="1863" y="521"/>
                  <a:pt x="1863" y="521"/>
                  <a:pt x="1863" y="521"/>
                </a:cubicBezTo>
                <a:cubicBezTo>
                  <a:pt x="1864" y="520"/>
                  <a:pt x="1864" y="520"/>
                  <a:pt x="1864" y="520"/>
                </a:cubicBezTo>
                <a:cubicBezTo>
                  <a:pt x="1864" y="521"/>
                  <a:pt x="1864" y="521"/>
                  <a:pt x="1864" y="521"/>
                </a:cubicBezTo>
                <a:cubicBezTo>
                  <a:pt x="1866" y="522"/>
                  <a:pt x="1866" y="522"/>
                  <a:pt x="1866" y="522"/>
                </a:cubicBezTo>
                <a:cubicBezTo>
                  <a:pt x="1866" y="523"/>
                  <a:pt x="1866" y="523"/>
                  <a:pt x="1866" y="523"/>
                </a:cubicBezTo>
                <a:cubicBezTo>
                  <a:pt x="1865" y="523"/>
                  <a:pt x="1865" y="523"/>
                  <a:pt x="1865" y="523"/>
                </a:cubicBezTo>
                <a:cubicBezTo>
                  <a:pt x="1864" y="524"/>
                  <a:pt x="1864" y="524"/>
                  <a:pt x="1864" y="524"/>
                </a:cubicBezTo>
                <a:cubicBezTo>
                  <a:pt x="1863" y="524"/>
                  <a:pt x="1863" y="524"/>
                  <a:pt x="1863" y="524"/>
                </a:cubicBezTo>
                <a:cubicBezTo>
                  <a:pt x="1862" y="525"/>
                  <a:pt x="1862" y="525"/>
                  <a:pt x="1862" y="525"/>
                </a:cubicBezTo>
                <a:cubicBezTo>
                  <a:pt x="1862" y="525"/>
                  <a:pt x="1862" y="525"/>
                  <a:pt x="1862" y="525"/>
                </a:cubicBezTo>
                <a:cubicBezTo>
                  <a:pt x="1860" y="528"/>
                  <a:pt x="1860" y="528"/>
                  <a:pt x="1860" y="528"/>
                </a:cubicBezTo>
                <a:cubicBezTo>
                  <a:pt x="1860" y="530"/>
                  <a:pt x="1860" y="530"/>
                  <a:pt x="1860" y="530"/>
                </a:cubicBezTo>
                <a:cubicBezTo>
                  <a:pt x="1861" y="530"/>
                  <a:pt x="1861" y="530"/>
                  <a:pt x="1861" y="530"/>
                </a:cubicBezTo>
                <a:cubicBezTo>
                  <a:pt x="1860" y="533"/>
                  <a:pt x="1860" y="533"/>
                  <a:pt x="1860" y="533"/>
                </a:cubicBezTo>
                <a:cubicBezTo>
                  <a:pt x="1858" y="533"/>
                  <a:pt x="1858" y="533"/>
                  <a:pt x="1858" y="533"/>
                </a:cubicBezTo>
                <a:cubicBezTo>
                  <a:pt x="1858" y="533"/>
                  <a:pt x="1858" y="533"/>
                  <a:pt x="1858" y="533"/>
                </a:cubicBezTo>
                <a:cubicBezTo>
                  <a:pt x="1856" y="532"/>
                  <a:pt x="1856" y="532"/>
                  <a:pt x="1856" y="532"/>
                </a:cubicBezTo>
                <a:cubicBezTo>
                  <a:pt x="1854" y="531"/>
                  <a:pt x="1854" y="531"/>
                  <a:pt x="1854" y="531"/>
                </a:cubicBezTo>
                <a:cubicBezTo>
                  <a:pt x="1854" y="532"/>
                  <a:pt x="1854" y="532"/>
                  <a:pt x="1854" y="532"/>
                </a:cubicBezTo>
                <a:cubicBezTo>
                  <a:pt x="1855" y="534"/>
                  <a:pt x="1855" y="534"/>
                  <a:pt x="1855" y="534"/>
                </a:cubicBezTo>
                <a:cubicBezTo>
                  <a:pt x="1853" y="534"/>
                  <a:pt x="1853" y="534"/>
                  <a:pt x="1853" y="534"/>
                </a:cubicBezTo>
                <a:cubicBezTo>
                  <a:pt x="1852" y="536"/>
                  <a:pt x="1852" y="536"/>
                  <a:pt x="1852" y="536"/>
                </a:cubicBezTo>
                <a:cubicBezTo>
                  <a:pt x="1854" y="536"/>
                  <a:pt x="1854" y="536"/>
                  <a:pt x="1854" y="536"/>
                </a:cubicBezTo>
                <a:cubicBezTo>
                  <a:pt x="1855" y="536"/>
                  <a:pt x="1855" y="536"/>
                  <a:pt x="1855" y="536"/>
                </a:cubicBezTo>
                <a:cubicBezTo>
                  <a:pt x="1858" y="538"/>
                  <a:pt x="1858" y="538"/>
                  <a:pt x="1858" y="538"/>
                </a:cubicBezTo>
                <a:cubicBezTo>
                  <a:pt x="1858" y="540"/>
                  <a:pt x="1858" y="540"/>
                  <a:pt x="1858" y="540"/>
                </a:cubicBezTo>
                <a:cubicBezTo>
                  <a:pt x="1860" y="542"/>
                  <a:pt x="1860" y="542"/>
                  <a:pt x="1860" y="542"/>
                </a:cubicBezTo>
                <a:cubicBezTo>
                  <a:pt x="1864" y="542"/>
                  <a:pt x="1864" y="542"/>
                  <a:pt x="1864" y="542"/>
                </a:cubicBezTo>
                <a:cubicBezTo>
                  <a:pt x="1868" y="544"/>
                  <a:pt x="1868" y="544"/>
                  <a:pt x="1868" y="544"/>
                </a:cubicBezTo>
                <a:cubicBezTo>
                  <a:pt x="1871" y="545"/>
                  <a:pt x="1871" y="545"/>
                  <a:pt x="1871" y="545"/>
                </a:cubicBezTo>
                <a:cubicBezTo>
                  <a:pt x="1877" y="549"/>
                  <a:pt x="1877" y="549"/>
                  <a:pt x="1877" y="549"/>
                </a:cubicBezTo>
                <a:cubicBezTo>
                  <a:pt x="1879" y="552"/>
                  <a:pt x="1879" y="552"/>
                  <a:pt x="1879" y="552"/>
                </a:cubicBezTo>
                <a:cubicBezTo>
                  <a:pt x="1880" y="553"/>
                  <a:pt x="1880" y="553"/>
                  <a:pt x="1880" y="553"/>
                </a:cubicBezTo>
                <a:cubicBezTo>
                  <a:pt x="1881" y="554"/>
                  <a:pt x="1881" y="554"/>
                  <a:pt x="1881" y="554"/>
                </a:cubicBezTo>
                <a:cubicBezTo>
                  <a:pt x="1883" y="555"/>
                  <a:pt x="1883" y="555"/>
                  <a:pt x="1883" y="555"/>
                </a:cubicBezTo>
                <a:cubicBezTo>
                  <a:pt x="1884" y="555"/>
                  <a:pt x="1884" y="555"/>
                  <a:pt x="1884" y="555"/>
                </a:cubicBezTo>
                <a:cubicBezTo>
                  <a:pt x="1885" y="557"/>
                  <a:pt x="1885" y="557"/>
                  <a:pt x="1885" y="557"/>
                </a:cubicBezTo>
                <a:cubicBezTo>
                  <a:pt x="1887" y="557"/>
                  <a:pt x="1887" y="557"/>
                  <a:pt x="1887" y="557"/>
                </a:cubicBezTo>
                <a:cubicBezTo>
                  <a:pt x="1888" y="557"/>
                  <a:pt x="1888" y="557"/>
                  <a:pt x="1888" y="557"/>
                </a:cubicBezTo>
                <a:cubicBezTo>
                  <a:pt x="1889" y="560"/>
                  <a:pt x="1889" y="560"/>
                  <a:pt x="1889" y="560"/>
                </a:cubicBezTo>
                <a:cubicBezTo>
                  <a:pt x="1891" y="560"/>
                  <a:pt x="1891" y="560"/>
                  <a:pt x="1891" y="560"/>
                </a:cubicBezTo>
                <a:cubicBezTo>
                  <a:pt x="1892" y="561"/>
                  <a:pt x="1892" y="561"/>
                  <a:pt x="1892" y="561"/>
                </a:cubicBezTo>
                <a:cubicBezTo>
                  <a:pt x="1893" y="560"/>
                  <a:pt x="1893" y="560"/>
                  <a:pt x="1893" y="560"/>
                </a:cubicBezTo>
                <a:cubicBezTo>
                  <a:pt x="1896" y="562"/>
                  <a:pt x="1896" y="562"/>
                  <a:pt x="1896" y="562"/>
                </a:cubicBezTo>
                <a:cubicBezTo>
                  <a:pt x="1896" y="563"/>
                  <a:pt x="1896" y="563"/>
                  <a:pt x="1896" y="563"/>
                </a:cubicBezTo>
                <a:cubicBezTo>
                  <a:pt x="1899" y="564"/>
                  <a:pt x="1899" y="564"/>
                  <a:pt x="1899" y="564"/>
                </a:cubicBezTo>
                <a:cubicBezTo>
                  <a:pt x="1901" y="567"/>
                  <a:pt x="1901" y="567"/>
                  <a:pt x="1901" y="567"/>
                </a:cubicBezTo>
                <a:cubicBezTo>
                  <a:pt x="1902" y="569"/>
                  <a:pt x="1902" y="569"/>
                  <a:pt x="1902" y="569"/>
                </a:cubicBezTo>
                <a:cubicBezTo>
                  <a:pt x="1903" y="573"/>
                  <a:pt x="1903" y="573"/>
                  <a:pt x="1903" y="573"/>
                </a:cubicBezTo>
                <a:cubicBezTo>
                  <a:pt x="1904" y="576"/>
                  <a:pt x="1904" y="576"/>
                  <a:pt x="1904" y="576"/>
                </a:cubicBezTo>
                <a:cubicBezTo>
                  <a:pt x="1904" y="577"/>
                  <a:pt x="1904" y="577"/>
                  <a:pt x="1904" y="577"/>
                </a:cubicBezTo>
                <a:cubicBezTo>
                  <a:pt x="1904" y="579"/>
                  <a:pt x="1904" y="579"/>
                  <a:pt x="1904" y="579"/>
                </a:cubicBezTo>
                <a:cubicBezTo>
                  <a:pt x="1904" y="579"/>
                  <a:pt x="1904" y="579"/>
                  <a:pt x="1904" y="579"/>
                </a:cubicBezTo>
                <a:cubicBezTo>
                  <a:pt x="1904" y="579"/>
                  <a:pt x="1904" y="579"/>
                  <a:pt x="1904" y="579"/>
                </a:cubicBezTo>
                <a:cubicBezTo>
                  <a:pt x="1903" y="580"/>
                  <a:pt x="1903" y="580"/>
                  <a:pt x="1903" y="580"/>
                </a:cubicBezTo>
                <a:cubicBezTo>
                  <a:pt x="1902" y="583"/>
                  <a:pt x="1902" y="583"/>
                  <a:pt x="1902" y="583"/>
                </a:cubicBezTo>
                <a:cubicBezTo>
                  <a:pt x="1900" y="584"/>
                  <a:pt x="1900" y="584"/>
                  <a:pt x="1900" y="584"/>
                </a:cubicBezTo>
                <a:cubicBezTo>
                  <a:pt x="1896" y="586"/>
                  <a:pt x="1896" y="586"/>
                  <a:pt x="1896" y="586"/>
                </a:cubicBezTo>
                <a:cubicBezTo>
                  <a:pt x="1896" y="587"/>
                  <a:pt x="1896" y="587"/>
                  <a:pt x="1896" y="587"/>
                </a:cubicBezTo>
                <a:cubicBezTo>
                  <a:pt x="1892" y="588"/>
                  <a:pt x="1892" y="588"/>
                  <a:pt x="1892" y="588"/>
                </a:cubicBezTo>
                <a:cubicBezTo>
                  <a:pt x="1891" y="589"/>
                  <a:pt x="1891" y="589"/>
                  <a:pt x="1891" y="589"/>
                </a:cubicBezTo>
                <a:cubicBezTo>
                  <a:pt x="1887" y="588"/>
                  <a:pt x="1887" y="588"/>
                  <a:pt x="1887" y="588"/>
                </a:cubicBezTo>
                <a:cubicBezTo>
                  <a:pt x="1886" y="587"/>
                  <a:pt x="1886" y="587"/>
                  <a:pt x="1886" y="587"/>
                </a:cubicBezTo>
                <a:cubicBezTo>
                  <a:pt x="1884" y="587"/>
                  <a:pt x="1884" y="587"/>
                  <a:pt x="1884" y="587"/>
                </a:cubicBezTo>
                <a:cubicBezTo>
                  <a:pt x="1884" y="587"/>
                  <a:pt x="1884" y="587"/>
                  <a:pt x="1884" y="587"/>
                </a:cubicBezTo>
                <a:cubicBezTo>
                  <a:pt x="1882" y="587"/>
                  <a:pt x="1882" y="587"/>
                  <a:pt x="1882" y="587"/>
                </a:cubicBezTo>
                <a:cubicBezTo>
                  <a:pt x="1878" y="587"/>
                  <a:pt x="1878" y="587"/>
                  <a:pt x="1878" y="587"/>
                </a:cubicBezTo>
                <a:cubicBezTo>
                  <a:pt x="1874" y="589"/>
                  <a:pt x="1874" y="589"/>
                  <a:pt x="1874" y="589"/>
                </a:cubicBezTo>
                <a:cubicBezTo>
                  <a:pt x="1870" y="588"/>
                  <a:pt x="1870" y="588"/>
                  <a:pt x="1870" y="588"/>
                </a:cubicBezTo>
                <a:cubicBezTo>
                  <a:pt x="1868" y="587"/>
                  <a:pt x="1868" y="587"/>
                  <a:pt x="1868" y="587"/>
                </a:cubicBezTo>
                <a:cubicBezTo>
                  <a:pt x="1867" y="588"/>
                  <a:pt x="1867" y="588"/>
                  <a:pt x="1867" y="588"/>
                </a:cubicBezTo>
                <a:cubicBezTo>
                  <a:pt x="1863" y="586"/>
                  <a:pt x="1863" y="586"/>
                  <a:pt x="1863" y="586"/>
                </a:cubicBezTo>
                <a:cubicBezTo>
                  <a:pt x="1861" y="586"/>
                  <a:pt x="1861" y="586"/>
                  <a:pt x="1861" y="586"/>
                </a:cubicBezTo>
                <a:cubicBezTo>
                  <a:pt x="1857" y="583"/>
                  <a:pt x="1857" y="583"/>
                  <a:pt x="1857" y="583"/>
                </a:cubicBezTo>
                <a:cubicBezTo>
                  <a:pt x="1856" y="583"/>
                  <a:pt x="1856" y="583"/>
                  <a:pt x="1856" y="583"/>
                </a:cubicBezTo>
                <a:cubicBezTo>
                  <a:pt x="1855" y="584"/>
                  <a:pt x="1855" y="584"/>
                  <a:pt x="1855" y="584"/>
                </a:cubicBezTo>
                <a:cubicBezTo>
                  <a:pt x="1854" y="584"/>
                  <a:pt x="1854" y="584"/>
                  <a:pt x="1854" y="584"/>
                </a:cubicBezTo>
                <a:cubicBezTo>
                  <a:pt x="1852" y="582"/>
                  <a:pt x="1852" y="582"/>
                  <a:pt x="1852" y="582"/>
                </a:cubicBezTo>
                <a:cubicBezTo>
                  <a:pt x="1852" y="579"/>
                  <a:pt x="1852" y="579"/>
                  <a:pt x="1852" y="579"/>
                </a:cubicBezTo>
                <a:cubicBezTo>
                  <a:pt x="1850" y="578"/>
                  <a:pt x="1850" y="578"/>
                  <a:pt x="1850" y="578"/>
                </a:cubicBezTo>
                <a:cubicBezTo>
                  <a:pt x="1849" y="578"/>
                  <a:pt x="1849" y="578"/>
                  <a:pt x="1849" y="578"/>
                </a:cubicBezTo>
                <a:cubicBezTo>
                  <a:pt x="1846" y="581"/>
                  <a:pt x="1846" y="581"/>
                  <a:pt x="1846" y="581"/>
                </a:cubicBezTo>
                <a:cubicBezTo>
                  <a:pt x="1846" y="580"/>
                  <a:pt x="1846" y="580"/>
                  <a:pt x="1846" y="580"/>
                </a:cubicBezTo>
                <a:cubicBezTo>
                  <a:pt x="1845" y="581"/>
                  <a:pt x="1845" y="581"/>
                  <a:pt x="1845" y="581"/>
                </a:cubicBezTo>
                <a:cubicBezTo>
                  <a:pt x="1841" y="577"/>
                  <a:pt x="1841" y="577"/>
                  <a:pt x="1841" y="577"/>
                </a:cubicBezTo>
                <a:cubicBezTo>
                  <a:pt x="1841" y="575"/>
                  <a:pt x="1841" y="575"/>
                  <a:pt x="1841" y="575"/>
                </a:cubicBezTo>
                <a:cubicBezTo>
                  <a:pt x="1840" y="575"/>
                  <a:pt x="1840" y="575"/>
                  <a:pt x="1840" y="575"/>
                </a:cubicBezTo>
                <a:cubicBezTo>
                  <a:pt x="1838" y="576"/>
                  <a:pt x="1838" y="576"/>
                  <a:pt x="1838" y="576"/>
                </a:cubicBezTo>
                <a:cubicBezTo>
                  <a:pt x="1834" y="576"/>
                  <a:pt x="1834" y="576"/>
                  <a:pt x="1834" y="576"/>
                </a:cubicBezTo>
                <a:cubicBezTo>
                  <a:pt x="1833" y="576"/>
                  <a:pt x="1833" y="576"/>
                  <a:pt x="1833" y="576"/>
                </a:cubicBezTo>
                <a:cubicBezTo>
                  <a:pt x="1831" y="576"/>
                  <a:pt x="1831" y="576"/>
                  <a:pt x="1831" y="576"/>
                </a:cubicBezTo>
                <a:cubicBezTo>
                  <a:pt x="1826" y="576"/>
                  <a:pt x="1826" y="576"/>
                  <a:pt x="1826" y="576"/>
                </a:cubicBezTo>
                <a:cubicBezTo>
                  <a:pt x="1823" y="577"/>
                  <a:pt x="1823" y="577"/>
                  <a:pt x="1823" y="577"/>
                </a:cubicBezTo>
                <a:cubicBezTo>
                  <a:pt x="1819" y="579"/>
                  <a:pt x="1819" y="579"/>
                  <a:pt x="1819" y="579"/>
                </a:cubicBezTo>
                <a:cubicBezTo>
                  <a:pt x="1817" y="579"/>
                  <a:pt x="1817" y="579"/>
                  <a:pt x="1817" y="579"/>
                </a:cubicBezTo>
                <a:cubicBezTo>
                  <a:pt x="1813" y="580"/>
                  <a:pt x="1813" y="580"/>
                  <a:pt x="1813" y="580"/>
                </a:cubicBezTo>
                <a:cubicBezTo>
                  <a:pt x="1812" y="581"/>
                  <a:pt x="1812" y="581"/>
                  <a:pt x="1812" y="581"/>
                </a:cubicBezTo>
                <a:cubicBezTo>
                  <a:pt x="1810" y="582"/>
                  <a:pt x="1810" y="582"/>
                  <a:pt x="1810" y="582"/>
                </a:cubicBezTo>
                <a:cubicBezTo>
                  <a:pt x="1808" y="583"/>
                  <a:pt x="1808" y="583"/>
                  <a:pt x="1808" y="583"/>
                </a:cubicBezTo>
                <a:cubicBezTo>
                  <a:pt x="1807" y="584"/>
                  <a:pt x="1807" y="584"/>
                  <a:pt x="1807" y="584"/>
                </a:cubicBezTo>
                <a:cubicBezTo>
                  <a:pt x="1806" y="586"/>
                  <a:pt x="1806" y="586"/>
                  <a:pt x="1806" y="586"/>
                </a:cubicBezTo>
                <a:cubicBezTo>
                  <a:pt x="1806" y="587"/>
                  <a:pt x="1806" y="587"/>
                  <a:pt x="1806" y="587"/>
                </a:cubicBezTo>
                <a:cubicBezTo>
                  <a:pt x="1806" y="588"/>
                  <a:pt x="1806" y="588"/>
                  <a:pt x="1806" y="588"/>
                </a:cubicBezTo>
                <a:cubicBezTo>
                  <a:pt x="1802" y="588"/>
                  <a:pt x="1802" y="588"/>
                  <a:pt x="1802" y="588"/>
                </a:cubicBezTo>
                <a:cubicBezTo>
                  <a:pt x="1797" y="586"/>
                  <a:pt x="1797" y="586"/>
                  <a:pt x="1797" y="586"/>
                </a:cubicBezTo>
                <a:cubicBezTo>
                  <a:pt x="1795" y="586"/>
                  <a:pt x="1795" y="586"/>
                  <a:pt x="1795" y="586"/>
                </a:cubicBezTo>
                <a:cubicBezTo>
                  <a:pt x="1794" y="587"/>
                  <a:pt x="1794" y="587"/>
                  <a:pt x="1794" y="587"/>
                </a:cubicBezTo>
                <a:cubicBezTo>
                  <a:pt x="1792" y="587"/>
                  <a:pt x="1792" y="587"/>
                  <a:pt x="1792" y="587"/>
                </a:cubicBezTo>
                <a:cubicBezTo>
                  <a:pt x="1789" y="587"/>
                  <a:pt x="1789" y="587"/>
                  <a:pt x="1789" y="587"/>
                </a:cubicBezTo>
                <a:cubicBezTo>
                  <a:pt x="1787" y="587"/>
                  <a:pt x="1787" y="587"/>
                  <a:pt x="1787" y="587"/>
                </a:cubicBezTo>
                <a:cubicBezTo>
                  <a:pt x="1784" y="588"/>
                  <a:pt x="1784" y="588"/>
                  <a:pt x="1784" y="588"/>
                </a:cubicBezTo>
                <a:cubicBezTo>
                  <a:pt x="1784" y="589"/>
                  <a:pt x="1784" y="589"/>
                  <a:pt x="1784" y="589"/>
                </a:cubicBezTo>
                <a:cubicBezTo>
                  <a:pt x="1786" y="592"/>
                  <a:pt x="1786" y="592"/>
                  <a:pt x="1786" y="592"/>
                </a:cubicBezTo>
                <a:cubicBezTo>
                  <a:pt x="1789" y="592"/>
                  <a:pt x="1789" y="592"/>
                  <a:pt x="1789" y="592"/>
                </a:cubicBezTo>
                <a:cubicBezTo>
                  <a:pt x="1791" y="593"/>
                  <a:pt x="1791" y="593"/>
                  <a:pt x="1791" y="593"/>
                </a:cubicBezTo>
                <a:cubicBezTo>
                  <a:pt x="1791" y="594"/>
                  <a:pt x="1791" y="594"/>
                  <a:pt x="1791" y="594"/>
                </a:cubicBezTo>
                <a:cubicBezTo>
                  <a:pt x="1787" y="594"/>
                  <a:pt x="1787" y="594"/>
                  <a:pt x="1787" y="594"/>
                </a:cubicBezTo>
                <a:cubicBezTo>
                  <a:pt x="1783" y="595"/>
                  <a:pt x="1783" y="595"/>
                  <a:pt x="1783" y="595"/>
                </a:cubicBezTo>
                <a:cubicBezTo>
                  <a:pt x="1782" y="596"/>
                  <a:pt x="1782" y="596"/>
                  <a:pt x="1782" y="596"/>
                </a:cubicBezTo>
                <a:cubicBezTo>
                  <a:pt x="1782" y="597"/>
                  <a:pt x="1782" y="597"/>
                  <a:pt x="1782" y="597"/>
                </a:cubicBezTo>
                <a:cubicBezTo>
                  <a:pt x="1784" y="597"/>
                  <a:pt x="1784" y="597"/>
                  <a:pt x="1784" y="597"/>
                </a:cubicBezTo>
                <a:cubicBezTo>
                  <a:pt x="1785" y="598"/>
                  <a:pt x="1785" y="598"/>
                  <a:pt x="1785" y="598"/>
                </a:cubicBezTo>
                <a:cubicBezTo>
                  <a:pt x="1783" y="599"/>
                  <a:pt x="1783" y="599"/>
                  <a:pt x="1783" y="599"/>
                </a:cubicBezTo>
                <a:cubicBezTo>
                  <a:pt x="1779" y="599"/>
                  <a:pt x="1779" y="599"/>
                  <a:pt x="1779" y="599"/>
                </a:cubicBezTo>
                <a:cubicBezTo>
                  <a:pt x="1777" y="598"/>
                  <a:pt x="1777" y="598"/>
                  <a:pt x="1777" y="598"/>
                </a:cubicBezTo>
                <a:cubicBezTo>
                  <a:pt x="1774" y="599"/>
                  <a:pt x="1774" y="599"/>
                  <a:pt x="1774" y="599"/>
                </a:cubicBezTo>
                <a:cubicBezTo>
                  <a:pt x="1773" y="597"/>
                  <a:pt x="1773" y="597"/>
                  <a:pt x="1773" y="597"/>
                </a:cubicBezTo>
                <a:cubicBezTo>
                  <a:pt x="1772" y="597"/>
                  <a:pt x="1772" y="597"/>
                  <a:pt x="1772" y="597"/>
                </a:cubicBezTo>
                <a:cubicBezTo>
                  <a:pt x="1770" y="599"/>
                  <a:pt x="1770" y="599"/>
                  <a:pt x="1770" y="599"/>
                </a:cubicBezTo>
                <a:cubicBezTo>
                  <a:pt x="1769" y="599"/>
                  <a:pt x="1769" y="599"/>
                  <a:pt x="1769" y="599"/>
                </a:cubicBezTo>
                <a:cubicBezTo>
                  <a:pt x="1766" y="597"/>
                  <a:pt x="1766" y="597"/>
                  <a:pt x="1766" y="597"/>
                </a:cubicBezTo>
                <a:cubicBezTo>
                  <a:pt x="1764" y="597"/>
                  <a:pt x="1764" y="597"/>
                  <a:pt x="1764" y="597"/>
                </a:cubicBezTo>
                <a:cubicBezTo>
                  <a:pt x="1759" y="601"/>
                  <a:pt x="1759" y="601"/>
                  <a:pt x="1759" y="601"/>
                </a:cubicBezTo>
                <a:cubicBezTo>
                  <a:pt x="1758" y="602"/>
                  <a:pt x="1758" y="602"/>
                  <a:pt x="1758" y="602"/>
                </a:cubicBezTo>
                <a:cubicBezTo>
                  <a:pt x="1758" y="604"/>
                  <a:pt x="1758" y="604"/>
                  <a:pt x="1758" y="604"/>
                </a:cubicBezTo>
                <a:cubicBezTo>
                  <a:pt x="1758" y="605"/>
                  <a:pt x="1758" y="605"/>
                  <a:pt x="1758" y="605"/>
                </a:cubicBezTo>
                <a:cubicBezTo>
                  <a:pt x="1758" y="607"/>
                  <a:pt x="1758" y="607"/>
                  <a:pt x="1758" y="607"/>
                </a:cubicBezTo>
                <a:cubicBezTo>
                  <a:pt x="1758" y="608"/>
                  <a:pt x="1758" y="608"/>
                  <a:pt x="1758" y="608"/>
                </a:cubicBezTo>
                <a:cubicBezTo>
                  <a:pt x="1758" y="610"/>
                  <a:pt x="1758" y="610"/>
                  <a:pt x="1758" y="610"/>
                </a:cubicBezTo>
                <a:cubicBezTo>
                  <a:pt x="1761" y="609"/>
                  <a:pt x="1761" y="609"/>
                  <a:pt x="1761" y="609"/>
                </a:cubicBezTo>
                <a:cubicBezTo>
                  <a:pt x="1762" y="609"/>
                  <a:pt x="1762" y="609"/>
                  <a:pt x="1762" y="609"/>
                </a:cubicBezTo>
                <a:cubicBezTo>
                  <a:pt x="1764" y="608"/>
                  <a:pt x="1764" y="608"/>
                  <a:pt x="1764" y="608"/>
                </a:cubicBezTo>
                <a:cubicBezTo>
                  <a:pt x="1766" y="609"/>
                  <a:pt x="1766" y="609"/>
                  <a:pt x="1766" y="609"/>
                </a:cubicBezTo>
                <a:cubicBezTo>
                  <a:pt x="1764" y="611"/>
                  <a:pt x="1764" y="611"/>
                  <a:pt x="1764" y="611"/>
                </a:cubicBezTo>
                <a:cubicBezTo>
                  <a:pt x="1764" y="612"/>
                  <a:pt x="1764" y="612"/>
                  <a:pt x="1764" y="612"/>
                </a:cubicBezTo>
                <a:cubicBezTo>
                  <a:pt x="1765" y="614"/>
                  <a:pt x="1765" y="614"/>
                  <a:pt x="1765" y="614"/>
                </a:cubicBezTo>
                <a:cubicBezTo>
                  <a:pt x="1765" y="615"/>
                  <a:pt x="1765" y="615"/>
                  <a:pt x="1765" y="615"/>
                </a:cubicBezTo>
                <a:cubicBezTo>
                  <a:pt x="1765" y="616"/>
                  <a:pt x="1765" y="616"/>
                  <a:pt x="1765" y="616"/>
                </a:cubicBezTo>
                <a:cubicBezTo>
                  <a:pt x="1766" y="616"/>
                  <a:pt x="1766" y="616"/>
                  <a:pt x="1766" y="616"/>
                </a:cubicBezTo>
                <a:cubicBezTo>
                  <a:pt x="1767" y="615"/>
                  <a:pt x="1767" y="615"/>
                  <a:pt x="1767" y="615"/>
                </a:cubicBezTo>
                <a:cubicBezTo>
                  <a:pt x="1768" y="616"/>
                  <a:pt x="1768" y="616"/>
                  <a:pt x="1768" y="616"/>
                </a:cubicBezTo>
                <a:cubicBezTo>
                  <a:pt x="1766" y="618"/>
                  <a:pt x="1766" y="618"/>
                  <a:pt x="1766" y="618"/>
                </a:cubicBezTo>
                <a:cubicBezTo>
                  <a:pt x="1764" y="619"/>
                  <a:pt x="1764" y="619"/>
                  <a:pt x="1764" y="619"/>
                </a:cubicBezTo>
                <a:cubicBezTo>
                  <a:pt x="1765" y="620"/>
                  <a:pt x="1765" y="620"/>
                  <a:pt x="1765" y="620"/>
                </a:cubicBezTo>
                <a:cubicBezTo>
                  <a:pt x="1766" y="620"/>
                  <a:pt x="1766" y="620"/>
                  <a:pt x="1766" y="620"/>
                </a:cubicBezTo>
                <a:cubicBezTo>
                  <a:pt x="1765" y="621"/>
                  <a:pt x="1765" y="621"/>
                  <a:pt x="1765" y="621"/>
                </a:cubicBezTo>
                <a:cubicBezTo>
                  <a:pt x="1764" y="623"/>
                  <a:pt x="1764" y="623"/>
                  <a:pt x="1764" y="623"/>
                </a:cubicBezTo>
                <a:cubicBezTo>
                  <a:pt x="1763" y="623"/>
                  <a:pt x="1763" y="623"/>
                  <a:pt x="1763" y="623"/>
                </a:cubicBezTo>
                <a:cubicBezTo>
                  <a:pt x="1762" y="620"/>
                  <a:pt x="1762" y="620"/>
                  <a:pt x="1762" y="620"/>
                </a:cubicBezTo>
                <a:cubicBezTo>
                  <a:pt x="1761" y="620"/>
                  <a:pt x="1761" y="620"/>
                  <a:pt x="1761" y="620"/>
                </a:cubicBezTo>
                <a:cubicBezTo>
                  <a:pt x="1761" y="621"/>
                  <a:pt x="1761" y="621"/>
                  <a:pt x="1761" y="621"/>
                </a:cubicBezTo>
                <a:cubicBezTo>
                  <a:pt x="1761" y="623"/>
                  <a:pt x="1761" y="623"/>
                  <a:pt x="1761" y="623"/>
                </a:cubicBezTo>
                <a:cubicBezTo>
                  <a:pt x="1760" y="624"/>
                  <a:pt x="1760" y="624"/>
                  <a:pt x="1760" y="624"/>
                </a:cubicBezTo>
                <a:cubicBezTo>
                  <a:pt x="1761" y="626"/>
                  <a:pt x="1761" y="626"/>
                  <a:pt x="1761" y="626"/>
                </a:cubicBezTo>
                <a:cubicBezTo>
                  <a:pt x="1762" y="627"/>
                  <a:pt x="1762" y="627"/>
                  <a:pt x="1762" y="627"/>
                </a:cubicBezTo>
                <a:cubicBezTo>
                  <a:pt x="1763" y="626"/>
                  <a:pt x="1763" y="626"/>
                  <a:pt x="1763" y="626"/>
                </a:cubicBezTo>
                <a:cubicBezTo>
                  <a:pt x="1765" y="627"/>
                  <a:pt x="1765" y="627"/>
                  <a:pt x="1765" y="627"/>
                </a:cubicBezTo>
                <a:cubicBezTo>
                  <a:pt x="1766" y="627"/>
                  <a:pt x="1766" y="627"/>
                  <a:pt x="1766" y="627"/>
                </a:cubicBezTo>
                <a:cubicBezTo>
                  <a:pt x="1769" y="629"/>
                  <a:pt x="1769" y="629"/>
                  <a:pt x="1769" y="629"/>
                </a:cubicBezTo>
                <a:cubicBezTo>
                  <a:pt x="1769" y="631"/>
                  <a:pt x="1769" y="631"/>
                  <a:pt x="1769" y="631"/>
                </a:cubicBezTo>
                <a:cubicBezTo>
                  <a:pt x="1768" y="633"/>
                  <a:pt x="1768" y="633"/>
                  <a:pt x="1768" y="633"/>
                </a:cubicBezTo>
                <a:cubicBezTo>
                  <a:pt x="1769" y="634"/>
                  <a:pt x="1769" y="634"/>
                  <a:pt x="1769" y="634"/>
                </a:cubicBezTo>
                <a:cubicBezTo>
                  <a:pt x="1769" y="635"/>
                  <a:pt x="1769" y="635"/>
                  <a:pt x="1769" y="635"/>
                </a:cubicBezTo>
                <a:cubicBezTo>
                  <a:pt x="1770" y="635"/>
                  <a:pt x="1770" y="635"/>
                  <a:pt x="1770" y="635"/>
                </a:cubicBezTo>
                <a:cubicBezTo>
                  <a:pt x="1773" y="637"/>
                  <a:pt x="1773" y="637"/>
                  <a:pt x="1773" y="637"/>
                </a:cubicBezTo>
                <a:cubicBezTo>
                  <a:pt x="1772" y="639"/>
                  <a:pt x="1772" y="639"/>
                  <a:pt x="1772" y="639"/>
                </a:cubicBezTo>
                <a:cubicBezTo>
                  <a:pt x="1770" y="639"/>
                  <a:pt x="1770" y="639"/>
                  <a:pt x="1770" y="639"/>
                </a:cubicBezTo>
                <a:cubicBezTo>
                  <a:pt x="1770" y="640"/>
                  <a:pt x="1770" y="640"/>
                  <a:pt x="1770" y="640"/>
                </a:cubicBezTo>
                <a:cubicBezTo>
                  <a:pt x="1771" y="640"/>
                  <a:pt x="1771" y="640"/>
                  <a:pt x="1771" y="640"/>
                </a:cubicBezTo>
                <a:cubicBezTo>
                  <a:pt x="1774" y="640"/>
                  <a:pt x="1774" y="640"/>
                  <a:pt x="1774" y="640"/>
                </a:cubicBezTo>
                <a:cubicBezTo>
                  <a:pt x="1779" y="640"/>
                  <a:pt x="1779" y="640"/>
                  <a:pt x="1779" y="640"/>
                </a:cubicBezTo>
                <a:cubicBezTo>
                  <a:pt x="1778" y="640"/>
                  <a:pt x="1778" y="640"/>
                  <a:pt x="1778" y="640"/>
                </a:cubicBezTo>
                <a:cubicBezTo>
                  <a:pt x="1777" y="641"/>
                  <a:pt x="1777" y="641"/>
                  <a:pt x="1777" y="641"/>
                </a:cubicBezTo>
                <a:cubicBezTo>
                  <a:pt x="1775" y="642"/>
                  <a:pt x="1775" y="642"/>
                  <a:pt x="1775" y="642"/>
                </a:cubicBezTo>
                <a:cubicBezTo>
                  <a:pt x="1772" y="642"/>
                  <a:pt x="1772" y="642"/>
                  <a:pt x="1772" y="642"/>
                </a:cubicBezTo>
                <a:cubicBezTo>
                  <a:pt x="1771" y="643"/>
                  <a:pt x="1771" y="643"/>
                  <a:pt x="1771" y="643"/>
                </a:cubicBezTo>
                <a:cubicBezTo>
                  <a:pt x="1772" y="644"/>
                  <a:pt x="1772" y="644"/>
                  <a:pt x="1772" y="644"/>
                </a:cubicBezTo>
                <a:cubicBezTo>
                  <a:pt x="1774" y="643"/>
                  <a:pt x="1774" y="643"/>
                  <a:pt x="1774" y="643"/>
                </a:cubicBezTo>
                <a:cubicBezTo>
                  <a:pt x="1776" y="643"/>
                  <a:pt x="1776" y="643"/>
                  <a:pt x="1776" y="643"/>
                </a:cubicBezTo>
                <a:cubicBezTo>
                  <a:pt x="1777" y="643"/>
                  <a:pt x="1777" y="643"/>
                  <a:pt x="1777" y="643"/>
                </a:cubicBezTo>
                <a:cubicBezTo>
                  <a:pt x="1777" y="644"/>
                  <a:pt x="1777" y="644"/>
                  <a:pt x="1777" y="644"/>
                </a:cubicBezTo>
                <a:cubicBezTo>
                  <a:pt x="1778" y="645"/>
                  <a:pt x="1778" y="645"/>
                  <a:pt x="1778" y="645"/>
                </a:cubicBezTo>
                <a:cubicBezTo>
                  <a:pt x="1779" y="643"/>
                  <a:pt x="1779" y="643"/>
                  <a:pt x="1779" y="643"/>
                </a:cubicBezTo>
                <a:cubicBezTo>
                  <a:pt x="1780" y="641"/>
                  <a:pt x="1780" y="641"/>
                  <a:pt x="1780" y="641"/>
                </a:cubicBezTo>
                <a:cubicBezTo>
                  <a:pt x="1782" y="641"/>
                  <a:pt x="1782" y="641"/>
                  <a:pt x="1782" y="641"/>
                </a:cubicBezTo>
                <a:cubicBezTo>
                  <a:pt x="1783" y="643"/>
                  <a:pt x="1783" y="643"/>
                  <a:pt x="1783" y="643"/>
                </a:cubicBezTo>
                <a:cubicBezTo>
                  <a:pt x="1784" y="643"/>
                  <a:pt x="1784" y="643"/>
                  <a:pt x="1784" y="643"/>
                </a:cubicBezTo>
                <a:cubicBezTo>
                  <a:pt x="1786" y="644"/>
                  <a:pt x="1786" y="644"/>
                  <a:pt x="1786" y="644"/>
                </a:cubicBezTo>
                <a:cubicBezTo>
                  <a:pt x="1787" y="642"/>
                  <a:pt x="1787" y="642"/>
                  <a:pt x="1787" y="642"/>
                </a:cubicBezTo>
                <a:cubicBezTo>
                  <a:pt x="1788" y="643"/>
                  <a:pt x="1788" y="643"/>
                  <a:pt x="1788" y="643"/>
                </a:cubicBezTo>
                <a:cubicBezTo>
                  <a:pt x="1788" y="644"/>
                  <a:pt x="1788" y="644"/>
                  <a:pt x="1788" y="644"/>
                </a:cubicBezTo>
                <a:cubicBezTo>
                  <a:pt x="1787" y="644"/>
                  <a:pt x="1787" y="644"/>
                  <a:pt x="1787" y="644"/>
                </a:cubicBezTo>
                <a:cubicBezTo>
                  <a:pt x="1788" y="646"/>
                  <a:pt x="1788" y="646"/>
                  <a:pt x="1788" y="646"/>
                </a:cubicBezTo>
                <a:cubicBezTo>
                  <a:pt x="1789" y="647"/>
                  <a:pt x="1789" y="647"/>
                  <a:pt x="1789" y="647"/>
                </a:cubicBezTo>
                <a:cubicBezTo>
                  <a:pt x="1791" y="649"/>
                  <a:pt x="1791" y="649"/>
                  <a:pt x="1791" y="649"/>
                </a:cubicBezTo>
                <a:cubicBezTo>
                  <a:pt x="1792" y="648"/>
                  <a:pt x="1792" y="648"/>
                  <a:pt x="1792" y="648"/>
                </a:cubicBezTo>
                <a:cubicBezTo>
                  <a:pt x="1794" y="649"/>
                  <a:pt x="1794" y="649"/>
                  <a:pt x="1794" y="649"/>
                </a:cubicBezTo>
                <a:cubicBezTo>
                  <a:pt x="1796" y="649"/>
                  <a:pt x="1796" y="649"/>
                  <a:pt x="1796" y="649"/>
                </a:cubicBezTo>
                <a:cubicBezTo>
                  <a:pt x="1797" y="648"/>
                  <a:pt x="1797" y="648"/>
                  <a:pt x="1797" y="648"/>
                </a:cubicBezTo>
                <a:cubicBezTo>
                  <a:pt x="1799" y="648"/>
                  <a:pt x="1799" y="648"/>
                  <a:pt x="1799" y="648"/>
                </a:cubicBezTo>
                <a:cubicBezTo>
                  <a:pt x="1801" y="647"/>
                  <a:pt x="1801" y="647"/>
                  <a:pt x="1801" y="647"/>
                </a:cubicBezTo>
                <a:cubicBezTo>
                  <a:pt x="1802" y="648"/>
                  <a:pt x="1802" y="648"/>
                  <a:pt x="1802" y="648"/>
                </a:cubicBezTo>
                <a:cubicBezTo>
                  <a:pt x="1804" y="647"/>
                  <a:pt x="1804" y="647"/>
                  <a:pt x="1804" y="647"/>
                </a:cubicBezTo>
                <a:cubicBezTo>
                  <a:pt x="1803" y="645"/>
                  <a:pt x="1803" y="645"/>
                  <a:pt x="1803" y="645"/>
                </a:cubicBezTo>
                <a:cubicBezTo>
                  <a:pt x="1804" y="644"/>
                  <a:pt x="1804" y="644"/>
                  <a:pt x="1804" y="644"/>
                </a:cubicBezTo>
                <a:cubicBezTo>
                  <a:pt x="1803" y="641"/>
                  <a:pt x="1803" y="641"/>
                  <a:pt x="1803" y="641"/>
                </a:cubicBezTo>
                <a:cubicBezTo>
                  <a:pt x="1808" y="641"/>
                  <a:pt x="1808" y="641"/>
                  <a:pt x="1808" y="641"/>
                </a:cubicBezTo>
                <a:cubicBezTo>
                  <a:pt x="1811" y="641"/>
                  <a:pt x="1811" y="641"/>
                  <a:pt x="1811" y="641"/>
                </a:cubicBezTo>
                <a:cubicBezTo>
                  <a:pt x="1816" y="644"/>
                  <a:pt x="1816" y="644"/>
                  <a:pt x="1816" y="644"/>
                </a:cubicBezTo>
                <a:cubicBezTo>
                  <a:pt x="1818" y="644"/>
                  <a:pt x="1818" y="644"/>
                  <a:pt x="1818" y="644"/>
                </a:cubicBezTo>
                <a:cubicBezTo>
                  <a:pt x="1821" y="648"/>
                  <a:pt x="1821" y="648"/>
                  <a:pt x="1821" y="648"/>
                </a:cubicBezTo>
                <a:cubicBezTo>
                  <a:pt x="1824" y="650"/>
                  <a:pt x="1824" y="650"/>
                  <a:pt x="1824" y="650"/>
                </a:cubicBezTo>
                <a:cubicBezTo>
                  <a:pt x="1833" y="649"/>
                  <a:pt x="1833" y="649"/>
                  <a:pt x="1833" y="649"/>
                </a:cubicBezTo>
                <a:cubicBezTo>
                  <a:pt x="1836" y="647"/>
                  <a:pt x="1836" y="647"/>
                  <a:pt x="1836" y="647"/>
                </a:cubicBezTo>
                <a:cubicBezTo>
                  <a:pt x="1837" y="647"/>
                  <a:pt x="1837" y="647"/>
                  <a:pt x="1837" y="647"/>
                </a:cubicBezTo>
                <a:cubicBezTo>
                  <a:pt x="1837" y="648"/>
                  <a:pt x="1837" y="648"/>
                  <a:pt x="1837" y="648"/>
                </a:cubicBezTo>
                <a:cubicBezTo>
                  <a:pt x="1839" y="647"/>
                  <a:pt x="1839" y="647"/>
                  <a:pt x="1839" y="647"/>
                </a:cubicBezTo>
                <a:cubicBezTo>
                  <a:pt x="1839" y="645"/>
                  <a:pt x="1839" y="645"/>
                  <a:pt x="1839" y="645"/>
                </a:cubicBezTo>
                <a:cubicBezTo>
                  <a:pt x="1843" y="640"/>
                  <a:pt x="1843" y="640"/>
                  <a:pt x="1843" y="640"/>
                </a:cubicBezTo>
                <a:cubicBezTo>
                  <a:pt x="1844" y="640"/>
                  <a:pt x="1844" y="640"/>
                  <a:pt x="1844" y="640"/>
                </a:cubicBezTo>
                <a:cubicBezTo>
                  <a:pt x="1849" y="642"/>
                  <a:pt x="1849" y="642"/>
                  <a:pt x="1849" y="642"/>
                </a:cubicBezTo>
                <a:cubicBezTo>
                  <a:pt x="1851" y="643"/>
                  <a:pt x="1851" y="643"/>
                  <a:pt x="1851" y="643"/>
                </a:cubicBezTo>
                <a:cubicBezTo>
                  <a:pt x="1854" y="642"/>
                  <a:pt x="1854" y="642"/>
                  <a:pt x="1854" y="642"/>
                </a:cubicBezTo>
                <a:cubicBezTo>
                  <a:pt x="1854" y="641"/>
                  <a:pt x="1854" y="641"/>
                  <a:pt x="1854" y="641"/>
                </a:cubicBezTo>
                <a:cubicBezTo>
                  <a:pt x="1857" y="640"/>
                  <a:pt x="1857" y="640"/>
                  <a:pt x="1857" y="640"/>
                </a:cubicBezTo>
                <a:cubicBezTo>
                  <a:pt x="1858" y="640"/>
                  <a:pt x="1858" y="640"/>
                  <a:pt x="1858" y="640"/>
                </a:cubicBezTo>
                <a:cubicBezTo>
                  <a:pt x="1859" y="642"/>
                  <a:pt x="1859" y="642"/>
                  <a:pt x="1859" y="642"/>
                </a:cubicBezTo>
                <a:cubicBezTo>
                  <a:pt x="1857" y="644"/>
                  <a:pt x="1857" y="644"/>
                  <a:pt x="1857" y="644"/>
                </a:cubicBezTo>
                <a:cubicBezTo>
                  <a:pt x="1855" y="646"/>
                  <a:pt x="1855" y="646"/>
                  <a:pt x="1855" y="646"/>
                </a:cubicBezTo>
                <a:cubicBezTo>
                  <a:pt x="1855" y="647"/>
                  <a:pt x="1855" y="647"/>
                  <a:pt x="1855" y="647"/>
                </a:cubicBezTo>
                <a:cubicBezTo>
                  <a:pt x="1857" y="649"/>
                  <a:pt x="1857" y="649"/>
                  <a:pt x="1857" y="649"/>
                </a:cubicBezTo>
                <a:cubicBezTo>
                  <a:pt x="1857" y="650"/>
                  <a:pt x="1857" y="650"/>
                  <a:pt x="1857" y="650"/>
                </a:cubicBezTo>
                <a:cubicBezTo>
                  <a:pt x="1856" y="650"/>
                  <a:pt x="1856" y="650"/>
                  <a:pt x="1856" y="650"/>
                </a:cubicBezTo>
                <a:cubicBezTo>
                  <a:pt x="1855" y="651"/>
                  <a:pt x="1855" y="651"/>
                  <a:pt x="1855" y="651"/>
                </a:cubicBezTo>
                <a:cubicBezTo>
                  <a:pt x="1856" y="654"/>
                  <a:pt x="1856" y="654"/>
                  <a:pt x="1856" y="654"/>
                </a:cubicBezTo>
                <a:cubicBezTo>
                  <a:pt x="1857" y="657"/>
                  <a:pt x="1857" y="657"/>
                  <a:pt x="1857" y="657"/>
                </a:cubicBezTo>
                <a:cubicBezTo>
                  <a:pt x="1858" y="660"/>
                  <a:pt x="1858" y="660"/>
                  <a:pt x="1858" y="660"/>
                </a:cubicBezTo>
                <a:cubicBezTo>
                  <a:pt x="1857" y="662"/>
                  <a:pt x="1857" y="662"/>
                  <a:pt x="1857" y="662"/>
                </a:cubicBezTo>
                <a:cubicBezTo>
                  <a:pt x="1857" y="666"/>
                  <a:pt x="1857" y="666"/>
                  <a:pt x="1857" y="666"/>
                </a:cubicBezTo>
                <a:cubicBezTo>
                  <a:pt x="1857" y="667"/>
                  <a:pt x="1857" y="667"/>
                  <a:pt x="1857" y="667"/>
                </a:cubicBezTo>
                <a:cubicBezTo>
                  <a:pt x="1856" y="667"/>
                  <a:pt x="1856" y="667"/>
                  <a:pt x="1856" y="667"/>
                </a:cubicBezTo>
                <a:cubicBezTo>
                  <a:pt x="1855" y="674"/>
                  <a:pt x="1855" y="674"/>
                  <a:pt x="1855" y="674"/>
                </a:cubicBezTo>
                <a:cubicBezTo>
                  <a:pt x="1854" y="677"/>
                  <a:pt x="1854" y="677"/>
                  <a:pt x="1854" y="677"/>
                </a:cubicBezTo>
                <a:cubicBezTo>
                  <a:pt x="1852" y="679"/>
                  <a:pt x="1852" y="679"/>
                  <a:pt x="1852" y="679"/>
                </a:cubicBezTo>
                <a:cubicBezTo>
                  <a:pt x="1852" y="682"/>
                  <a:pt x="1852" y="682"/>
                  <a:pt x="1852" y="682"/>
                </a:cubicBezTo>
                <a:cubicBezTo>
                  <a:pt x="1851" y="682"/>
                  <a:pt x="1851" y="682"/>
                  <a:pt x="1851" y="682"/>
                </a:cubicBezTo>
                <a:cubicBezTo>
                  <a:pt x="1849" y="685"/>
                  <a:pt x="1849" y="685"/>
                  <a:pt x="1849" y="685"/>
                </a:cubicBezTo>
                <a:cubicBezTo>
                  <a:pt x="1849" y="692"/>
                  <a:pt x="1849" y="692"/>
                  <a:pt x="1849" y="692"/>
                </a:cubicBezTo>
                <a:cubicBezTo>
                  <a:pt x="1846" y="698"/>
                  <a:pt x="1846" y="698"/>
                  <a:pt x="1846" y="698"/>
                </a:cubicBezTo>
                <a:cubicBezTo>
                  <a:pt x="1843" y="702"/>
                  <a:pt x="1843" y="702"/>
                  <a:pt x="1843" y="702"/>
                </a:cubicBezTo>
                <a:cubicBezTo>
                  <a:pt x="1841" y="704"/>
                  <a:pt x="1841" y="704"/>
                  <a:pt x="1841" y="704"/>
                </a:cubicBezTo>
                <a:cubicBezTo>
                  <a:pt x="1838" y="705"/>
                  <a:pt x="1838" y="705"/>
                  <a:pt x="1838" y="705"/>
                </a:cubicBezTo>
                <a:cubicBezTo>
                  <a:pt x="1832" y="704"/>
                  <a:pt x="1832" y="704"/>
                  <a:pt x="1832" y="704"/>
                </a:cubicBezTo>
                <a:cubicBezTo>
                  <a:pt x="1827" y="705"/>
                  <a:pt x="1827" y="705"/>
                  <a:pt x="1827" y="705"/>
                </a:cubicBezTo>
                <a:cubicBezTo>
                  <a:pt x="1823" y="703"/>
                  <a:pt x="1823" y="703"/>
                  <a:pt x="1823" y="703"/>
                </a:cubicBezTo>
                <a:cubicBezTo>
                  <a:pt x="1823" y="705"/>
                  <a:pt x="1823" y="705"/>
                  <a:pt x="1823" y="705"/>
                </a:cubicBezTo>
                <a:cubicBezTo>
                  <a:pt x="1824" y="707"/>
                  <a:pt x="1824" y="707"/>
                  <a:pt x="1824" y="707"/>
                </a:cubicBezTo>
                <a:cubicBezTo>
                  <a:pt x="1824" y="708"/>
                  <a:pt x="1824" y="708"/>
                  <a:pt x="1824" y="708"/>
                </a:cubicBezTo>
                <a:cubicBezTo>
                  <a:pt x="1823" y="706"/>
                  <a:pt x="1823" y="706"/>
                  <a:pt x="1823" y="706"/>
                </a:cubicBezTo>
                <a:cubicBezTo>
                  <a:pt x="1821" y="705"/>
                  <a:pt x="1821" y="705"/>
                  <a:pt x="1821" y="705"/>
                </a:cubicBezTo>
                <a:cubicBezTo>
                  <a:pt x="1820" y="703"/>
                  <a:pt x="1820" y="703"/>
                  <a:pt x="1820" y="703"/>
                </a:cubicBezTo>
                <a:cubicBezTo>
                  <a:pt x="1821" y="702"/>
                  <a:pt x="1821" y="702"/>
                  <a:pt x="1821" y="702"/>
                </a:cubicBezTo>
                <a:cubicBezTo>
                  <a:pt x="1820" y="702"/>
                  <a:pt x="1820" y="702"/>
                  <a:pt x="1820" y="702"/>
                </a:cubicBezTo>
                <a:cubicBezTo>
                  <a:pt x="1819" y="702"/>
                  <a:pt x="1819" y="702"/>
                  <a:pt x="1819" y="702"/>
                </a:cubicBezTo>
                <a:cubicBezTo>
                  <a:pt x="1817" y="701"/>
                  <a:pt x="1817" y="701"/>
                  <a:pt x="1817" y="701"/>
                </a:cubicBezTo>
                <a:cubicBezTo>
                  <a:pt x="1813" y="700"/>
                  <a:pt x="1813" y="700"/>
                  <a:pt x="1813" y="700"/>
                </a:cubicBezTo>
                <a:cubicBezTo>
                  <a:pt x="1813" y="701"/>
                  <a:pt x="1813" y="701"/>
                  <a:pt x="1813" y="701"/>
                </a:cubicBezTo>
                <a:cubicBezTo>
                  <a:pt x="1814" y="701"/>
                  <a:pt x="1814" y="701"/>
                  <a:pt x="1814" y="701"/>
                </a:cubicBezTo>
                <a:cubicBezTo>
                  <a:pt x="1814" y="702"/>
                  <a:pt x="1814" y="702"/>
                  <a:pt x="1814" y="702"/>
                </a:cubicBezTo>
                <a:cubicBezTo>
                  <a:pt x="1812" y="702"/>
                  <a:pt x="1812" y="702"/>
                  <a:pt x="1812" y="702"/>
                </a:cubicBezTo>
                <a:cubicBezTo>
                  <a:pt x="1811" y="702"/>
                  <a:pt x="1811" y="702"/>
                  <a:pt x="1811" y="702"/>
                </a:cubicBezTo>
                <a:cubicBezTo>
                  <a:pt x="1808" y="703"/>
                  <a:pt x="1808" y="703"/>
                  <a:pt x="1808" y="703"/>
                </a:cubicBezTo>
                <a:cubicBezTo>
                  <a:pt x="1808" y="702"/>
                  <a:pt x="1808" y="702"/>
                  <a:pt x="1808" y="702"/>
                </a:cubicBezTo>
                <a:cubicBezTo>
                  <a:pt x="1808" y="702"/>
                  <a:pt x="1808" y="702"/>
                  <a:pt x="1808" y="702"/>
                </a:cubicBezTo>
                <a:cubicBezTo>
                  <a:pt x="1810" y="701"/>
                  <a:pt x="1810" y="701"/>
                  <a:pt x="1810" y="701"/>
                </a:cubicBezTo>
                <a:cubicBezTo>
                  <a:pt x="1811" y="701"/>
                  <a:pt x="1811" y="701"/>
                  <a:pt x="1811" y="701"/>
                </a:cubicBezTo>
                <a:cubicBezTo>
                  <a:pt x="1809" y="701"/>
                  <a:pt x="1809" y="701"/>
                  <a:pt x="1809" y="701"/>
                </a:cubicBezTo>
                <a:cubicBezTo>
                  <a:pt x="1806" y="701"/>
                  <a:pt x="1806" y="701"/>
                  <a:pt x="1806" y="701"/>
                </a:cubicBezTo>
                <a:cubicBezTo>
                  <a:pt x="1805" y="702"/>
                  <a:pt x="1805" y="702"/>
                  <a:pt x="1805" y="702"/>
                </a:cubicBezTo>
                <a:cubicBezTo>
                  <a:pt x="1802" y="703"/>
                  <a:pt x="1802" y="703"/>
                  <a:pt x="1802" y="703"/>
                </a:cubicBezTo>
                <a:cubicBezTo>
                  <a:pt x="1801" y="704"/>
                  <a:pt x="1801" y="704"/>
                  <a:pt x="1801" y="704"/>
                </a:cubicBezTo>
                <a:cubicBezTo>
                  <a:pt x="1799" y="705"/>
                  <a:pt x="1799" y="705"/>
                  <a:pt x="1799" y="705"/>
                </a:cubicBezTo>
                <a:cubicBezTo>
                  <a:pt x="1796" y="707"/>
                  <a:pt x="1796" y="707"/>
                  <a:pt x="1796" y="707"/>
                </a:cubicBezTo>
                <a:cubicBezTo>
                  <a:pt x="1796" y="708"/>
                  <a:pt x="1796" y="708"/>
                  <a:pt x="1796" y="708"/>
                </a:cubicBezTo>
                <a:cubicBezTo>
                  <a:pt x="1793" y="708"/>
                  <a:pt x="1793" y="708"/>
                  <a:pt x="1793" y="708"/>
                </a:cubicBezTo>
                <a:cubicBezTo>
                  <a:pt x="1789" y="706"/>
                  <a:pt x="1789" y="706"/>
                  <a:pt x="1789" y="706"/>
                </a:cubicBezTo>
                <a:cubicBezTo>
                  <a:pt x="1787" y="705"/>
                  <a:pt x="1787" y="705"/>
                  <a:pt x="1787" y="705"/>
                </a:cubicBezTo>
                <a:cubicBezTo>
                  <a:pt x="1783" y="706"/>
                  <a:pt x="1783" y="706"/>
                  <a:pt x="1783" y="706"/>
                </a:cubicBezTo>
                <a:cubicBezTo>
                  <a:pt x="1780" y="704"/>
                  <a:pt x="1780" y="704"/>
                  <a:pt x="1780" y="704"/>
                </a:cubicBezTo>
                <a:cubicBezTo>
                  <a:pt x="1779" y="704"/>
                  <a:pt x="1779" y="704"/>
                  <a:pt x="1779" y="704"/>
                </a:cubicBezTo>
                <a:cubicBezTo>
                  <a:pt x="1778" y="705"/>
                  <a:pt x="1778" y="705"/>
                  <a:pt x="1778" y="705"/>
                </a:cubicBezTo>
                <a:cubicBezTo>
                  <a:pt x="1775" y="703"/>
                  <a:pt x="1775" y="703"/>
                  <a:pt x="1775" y="703"/>
                </a:cubicBezTo>
                <a:cubicBezTo>
                  <a:pt x="1772" y="702"/>
                  <a:pt x="1772" y="702"/>
                  <a:pt x="1772" y="702"/>
                </a:cubicBezTo>
                <a:cubicBezTo>
                  <a:pt x="1764" y="701"/>
                  <a:pt x="1764" y="701"/>
                  <a:pt x="1764" y="701"/>
                </a:cubicBezTo>
                <a:cubicBezTo>
                  <a:pt x="1760" y="700"/>
                  <a:pt x="1760" y="700"/>
                  <a:pt x="1760" y="700"/>
                </a:cubicBezTo>
                <a:cubicBezTo>
                  <a:pt x="1755" y="700"/>
                  <a:pt x="1755" y="700"/>
                  <a:pt x="1755" y="700"/>
                </a:cubicBezTo>
                <a:cubicBezTo>
                  <a:pt x="1754" y="700"/>
                  <a:pt x="1754" y="700"/>
                  <a:pt x="1754" y="700"/>
                </a:cubicBezTo>
                <a:cubicBezTo>
                  <a:pt x="1754" y="700"/>
                  <a:pt x="1754" y="700"/>
                  <a:pt x="1754" y="700"/>
                </a:cubicBezTo>
                <a:cubicBezTo>
                  <a:pt x="1753" y="698"/>
                  <a:pt x="1753" y="698"/>
                  <a:pt x="1753" y="698"/>
                </a:cubicBezTo>
                <a:cubicBezTo>
                  <a:pt x="1752" y="696"/>
                  <a:pt x="1752" y="696"/>
                  <a:pt x="1752" y="696"/>
                </a:cubicBezTo>
                <a:cubicBezTo>
                  <a:pt x="1750" y="696"/>
                  <a:pt x="1750" y="696"/>
                  <a:pt x="1750" y="696"/>
                </a:cubicBezTo>
                <a:cubicBezTo>
                  <a:pt x="1748" y="696"/>
                  <a:pt x="1748" y="696"/>
                  <a:pt x="1748" y="696"/>
                </a:cubicBezTo>
                <a:cubicBezTo>
                  <a:pt x="1741" y="695"/>
                  <a:pt x="1741" y="695"/>
                  <a:pt x="1741" y="695"/>
                </a:cubicBezTo>
                <a:cubicBezTo>
                  <a:pt x="1740" y="694"/>
                  <a:pt x="1740" y="694"/>
                  <a:pt x="1740" y="694"/>
                </a:cubicBezTo>
                <a:cubicBezTo>
                  <a:pt x="1737" y="694"/>
                  <a:pt x="1737" y="694"/>
                  <a:pt x="1737" y="694"/>
                </a:cubicBezTo>
                <a:cubicBezTo>
                  <a:pt x="1733" y="693"/>
                  <a:pt x="1733" y="693"/>
                  <a:pt x="1733" y="693"/>
                </a:cubicBezTo>
                <a:cubicBezTo>
                  <a:pt x="1733" y="692"/>
                  <a:pt x="1733" y="692"/>
                  <a:pt x="1733" y="692"/>
                </a:cubicBezTo>
                <a:cubicBezTo>
                  <a:pt x="1733" y="691"/>
                  <a:pt x="1733" y="691"/>
                  <a:pt x="1733" y="691"/>
                </a:cubicBezTo>
                <a:cubicBezTo>
                  <a:pt x="1733" y="690"/>
                  <a:pt x="1733" y="690"/>
                  <a:pt x="1733" y="690"/>
                </a:cubicBezTo>
                <a:cubicBezTo>
                  <a:pt x="1729" y="688"/>
                  <a:pt x="1729" y="688"/>
                  <a:pt x="1729" y="688"/>
                </a:cubicBezTo>
                <a:cubicBezTo>
                  <a:pt x="1727" y="688"/>
                  <a:pt x="1727" y="688"/>
                  <a:pt x="1727" y="688"/>
                </a:cubicBezTo>
                <a:cubicBezTo>
                  <a:pt x="1723" y="687"/>
                  <a:pt x="1723" y="687"/>
                  <a:pt x="1723" y="687"/>
                </a:cubicBezTo>
                <a:cubicBezTo>
                  <a:pt x="1722" y="686"/>
                  <a:pt x="1722" y="686"/>
                  <a:pt x="1722" y="686"/>
                </a:cubicBezTo>
                <a:cubicBezTo>
                  <a:pt x="1721" y="687"/>
                  <a:pt x="1721" y="687"/>
                  <a:pt x="1721" y="687"/>
                </a:cubicBezTo>
                <a:cubicBezTo>
                  <a:pt x="1719" y="686"/>
                  <a:pt x="1719" y="686"/>
                  <a:pt x="1719" y="686"/>
                </a:cubicBezTo>
                <a:cubicBezTo>
                  <a:pt x="1719" y="686"/>
                  <a:pt x="1719" y="686"/>
                  <a:pt x="1719" y="686"/>
                </a:cubicBezTo>
                <a:cubicBezTo>
                  <a:pt x="1715" y="688"/>
                  <a:pt x="1715" y="688"/>
                  <a:pt x="1715" y="688"/>
                </a:cubicBezTo>
                <a:cubicBezTo>
                  <a:pt x="1710" y="688"/>
                  <a:pt x="1710" y="688"/>
                  <a:pt x="1710" y="688"/>
                </a:cubicBezTo>
                <a:cubicBezTo>
                  <a:pt x="1706" y="690"/>
                  <a:pt x="1706" y="690"/>
                  <a:pt x="1706" y="690"/>
                </a:cubicBezTo>
                <a:cubicBezTo>
                  <a:pt x="1704" y="693"/>
                  <a:pt x="1704" y="693"/>
                  <a:pt x="1704" y="693"/>
                </a:cubicBezTo>
                <a:cubicBezTo>
                  <a:pt x="1703" y="695"/>
                  <a:pt x="1703" y="695"/>
                  <a:pt x="1703" y="695"/>
                </a:cubicBezTo>
                <a:cubicBezTo>
                  <a:pt x="1702" y="696"/>
                  <a:pt x="1702" y="696"/>
                  <a:pt x="1702" y="696"/>
                </a:cubicBezTo>
                <a:cubicBezTo>
                  <a:pt x="1701" y="702"/>
                  <a:pt x="1701" y="702"/>
                  <a:pt x="1701" y="702"/>
                </a:cubicBezTo>
                <a:cubicBezTo>
                  <a:pt x="1703" y="704"/>
                  <a:pt x="1703" y="704"/>
                  <a:pt x="1703" y="704"/>
                </a:cubicBezTo>
                <a:cubicBezTo>
                  <a:pt x="1704" y="709"/>
                  <a:pt x="1704" y="709"/>
                  <a:pt x="1704" y="709"/>
                </a:cubicBezTo>
                <a:cubicBezTo>
                  <a:pt x="1704" y="711"/>
                  <a:pt x="1704" y="711"/>
                  <a:pt x="1704" y="711"/>
                </a:cubicBezTo>
                <a:cubicBezTo>
                  <a:pt x="1701" y="713"/>
                  <a:pt x="1701" y="713"/>
                  <a:pt x="1701" y="713"/>
                </a:cubicBezTo>
                <a:cubicBezTo>
                  <a:pt x="1701" y="714"/>
                  <a:pt x="1701" y="714"/>
                  <a:pt x="1701" y="714"/>
                </a:cubicBezTo>
                <a:cubicBezTo>
                  <a:pt x="1697" y="717"/>
                  <a:pt x="1697" y="717"/>
                  <a:pt x="1697" y="717"/>
                </a:cubicBezTo>
                <a:cubicBezTo>
                  <a:pt x="1695" y="718"/>
                  <a:pt x="1695" y="718"/>
                  <a:pt x="1695" y="718"/>
                </a:cubicBezTo>
                <a:cubicBezTo>
                  <a:pt x="1691" y="716"/>
                  <a:pt x="1691" y="716"/>
                  <a:pt x="1691" y="716"/>
                </a:cubicBezTo>
                <a:cubicBezTo>
                  <a:pt x="1687" y="713"/>
                  <a:pt x="1687" y="713"/>
                  <a:pt x="1687" y="713"/>
                </a:cubicBezTo>
                <a:cubicBezTo>
                  <a:pt x="1684" y="711"/>
                  <a:pt x="1684" y="711"/>
                  <a:pt x="1684" y="711"/>
                </a:cubicBezTo>
                <a:cubicBezTo>
                  <a:pt x="1679" y="708"/>
                  <a:pt x="1679" y="708"/>
                  <a:pt x="1679" y="708"/>
                </a:cubicBezTo>
                <a:cubicBezTo>
                  <a:pt x="1672" y="705"/>
                  <a:pt x="1672" y="705"/>
                  <a:pt x="1672" y="705"/>
                </a:cubicBezTo>
                <a:cubicBezTo>
                  <a:pt x="1668" y="705"/>
                  <a:pt x="1668" y="705"/>
                  <a:pt x="1668" y="705"/>
                </a:cubicBezTo>
                <a:cubicBezTo>
                  <a:pt x="1667" y="705"/>
                  <a:pt x="1667" y="705"/>
                  <a:pt x="1667" y="705"/>
                </a:cubicBezTo>
                <a:cubicBezTo>
                  <a:pt x="1663" y="705"/>
                  <a:pt x="1663" y="705"/>
                  <a:pt x="1663" y="705"/>
                </a:cubicBezTo>
                <a:cubicBezTo>
                  <a:pt x="1660" y="704"/>
                  <a:pt x="1660" y="704"/>
                  <a:pt x="1660" y="704"/>
                </a:cubicBezTo>
                <a:cubicBezTo>
                  <a:pt x="1657" y="698"/>
                  <a:pt x="1657" y="698"/>
                  <a:pt x="1657" y="698"/>
                </a:cubicBezTo>
                <a:cubicBezTo>
                  <a:pt x="1657" y="694"/>
                  <a:pt x="1657" y="694"/>
                  <a:pt x="1657" y="694"/>
                </a:cubicBezTo>
                <a:cubicBezTo>
                  <a:pt x="1654" y="691"/>
                  <a:pt x="1654" y="691"/>
                  <a:pt x="1654" y="691"/>
                </a:cubicBezTo>
                <a:cubicBezTo>
                  <a:pt x="1648" y="690"/>
                  <a:pt x="1648" y="690"/>
                  <a:pt x="1648" y="690"/>
                </a:cubicBezTo>
                <a:cubicBezTo>
                  <a:pt x="1644" y="688"/>
                  <a:pt x="1644" y="688"/>
                  <a:pt x="1644" y="688"/>
                </a:cubicBezTo>
                <a:cubicBezTo>
                  <a:pt x="1639" y="688"/>
                  <a:pt x="1639" y="688"/>
                  <a:pt x="1639" y="688"/>
                </a:cubicBezTo>
                <a:cubicBezTo>
                  <a:pt x="1636" y="687"/>
                  <a:pt x="1636" y="687"/>
                  <a:pt x="1636" y="687"/>
                </a:cubicBezTo>
                <a:cubicBezTo>
                  <a:pt x="1629" y="688"/>
                  <a:pt x="1629" y="688"/>
                  <a:pt x="1629" y="688"/>
                </a:cubicBezTo>
                <a:cubicBezTo>
                  <a:pt x="1624" y="687"/>
                  <a:pt x="1624" y="687"/>
                  <a:pt x="1624" y="687"/>
                </a:cubicBezTo>
                <a:cubicBezTo>
                  <a:pt x="1622" y="685"/>
                  <a:pt x="1622" y="685"/>
                  <a:pt x="1622" y="685"/>
                </a:cubicBezTo>
                <a:cubicBezTo>
                  <a:pt x="1619" y="685"/>
                  <a:pt x="1619" y="685"/>
                  <a:pt x="1619" y="685"/>
                </a:cubicBezTo>
                <a:cubicBezTo>
                  <a:pt x="1618" y="684"/>
                  <a:pt x="1618" y="684"/>
                  <a:pt x="1618" y="684"/>
                </a:cubicBezTo>
                <a:cubicBezTo>
                  <a:pt x="1615" y="682"/>
                  <a:pt x="1615" y="682"/>
                  <a:pt x="1615" y="682"/>
                </a:cubicBezTo>
                <a:cubicBezTo>
                  <a:pt x="1615" y="681"/>
                  <a:pt x="1615" y="681"/>
                  <a:pt x="1615" y="681"/>
                </a:cubicBezTo>
                <a:cubicBezTo>
                  <a:pt x="1615" y="680"/>
                  <a:pt x="1615" y="680"/>
                  <a:pt x="1615" y="680"/>
                </a:cubicBezTo>
                <a:cubicBezTo>
                  <a:pt x="1613" y="679"/>
                  <a:pt x="1613" y="679"/>
                  <a:pt x="1613" y="679"/>
                </a:cubicBezTo>
                <a:cubicBezTo>
                  <a:pt x="1613" y="680"/>
                  <a:pt x="1613" y="680"/>
                  <a:pt x="1613" y="680"/>
                </a:cubicBezTo>
                <a:cubicBezTo>
                  <a:pt x="1613" y="680"/>
                  <a:pt x="1613" y="680"/>
                  <a:pt x="1613" y="680"/>
                </a:cubicBezTo>
                <a:cubicBezTo>
                  <a:pt x="1612" y="681"/>
                  <a:pt x="1612" y="681"/>
                  <a:pt x="1612" y="681"/>
                </a:cubicBezTo>
                <a:cubicBezTo>
                  <a:pt x="1611" y="680"/>
                  <a:pt x="1611" y="680"/>
                  <a:pt x="1611" y="680"/>
                </a:cubicBezTo>
                <a:cubicBezTo>
                  <a:pt x="1610" y="679"/>
                  <a:pt x="1610" y="679"/>
                  <a:pt x="1610" y="679"/>
                </a:cubicBezTo>
                <a:cubicBezTo>
                  <a:pt x="1609" y="679"/>
                  <a:pt x="1609" y="679"/>
                  <a:pt x="1609" y="679"/>
                </a:cubicBezTo>
                <a:cubicBezTo>
                  <a:pt x="1606" y="677"/>
                  <a:pt x="1606" y="677"/>
                  <a:pt x="1606" y="677"/>
                </a:cubicBezTo>
                <a:cubicBezTo>
                  <a:pt x="1604" y="674"/>
                  <a:pt x="1604" y="674"/>
                  <a:pt x="1604" y="674"/>
                </a:cubicBezTo>
                <a:cubicBezTo>
                  <a:pt x="1605" y="671"/>
                  <a:pt x="1605" y="671"/>
                  <a:pt x="1605" y="671"/>
                </a:cubicBezTo>
                <a:cubicBezTo>
                  <a:pt x="1610" y="667"/>
                  <a:pt x="1610" y="667"/>
                  <a:pt x="1610" y="667"/>
                </a:cubicBezTo>
                <a:cubicBezTo>
                  <a:pt x="1613" y="665"/>
                  <a:pt x="1613" y="665"/>
                  <a:pt x="1613" y="665"/>
                </a:cubicBezTo>
                <a:cubicBezTo>
                  <a:pt x="1614" y="664"/>
                  <a:pt x="1614" y="664"/>
                  <a:pt x="1614" y="664"/>
                </a:cubicBezTo>
                <a:cubicBezTo>
                  <a:pt x="1613" y="663"/>
                  <a:pt x="1613" y="663"/>
                  <a:pt x="1613" y="663"/>
                </a:cubicBezTo>
                <a:cubicBezTo>
                  <a:pt x="1614" y="661"/>
                  <a:pt x="1614" y="661"/>
                  <a:pt x="1614" y="661"/>
                </a:cubicBezTo>
                <a:cubicBezTo>
                  <a:pt x="1613" y="660"/>
                  <a:pt x="1613" y="660"/>
                  <a:pt x="1613" y="660"/>
                </a:cubicBezTo>
                <a:cubicBezTo>
                  <a:pt x="1613" y="659"/>
                  <a:pt x="1613" y="659"/>
                  <a:pt x="1613" y="659"/>
                </a:cubicBezTo>
                <a:cubicBezTo>
                  <a:pt x="1613" y="656"/>
                  <a:pt x="1613" y="656"/>
                  <a:pt x="1613" y="656"/>
                </a:cubicBezTo>
                <a:cubicBezTo>
                  <a:pt x="1610" y="655"/>
                  <a:pt x="1610" y="655"/>
                  <a:pt x="1610" y="655"/>
                </a:cubicBezTo>
                <a:cubicBezTo>
                  <a:pt x="1607" y="652"/>
                  <a:pt x="1607" y="652"/>
                  <a:pt x="1607" y="652"/>
                </a:cubicBezTo>
                <a:cubicBezTo>
                  <a:pt x="1608" y="649"/>
                  <a:pt x="1608" y="649"/>
                  <a:pt x="1608" y="649"/>
                </a:cubicBezTo>
                <a:cubicBezTo>
                  <a:pt x="1610" y="647"/>
                  <a:pt x="1610" y="647"/>
                  <a:pt x="1610" y="647"/>
                </a:cubicBezTo>
                <a:cubicBezTo>
                  <a:pt x="1610" y="645"/>
                  <a:pt x="1610" y="645"/>
                  <a:pt x="1610" y="645"/>
                </a:cubicBezTo>
                <a:cubicBezTo>
                  <a:pt x="1612" y="642"/>
                  <a:pt x="1612" y="642"/>
                  <a:pt x="1612" y="642"/>
                </a:cubicBezTo>
                <a:cubicBezTo>
                  <a:pt x="1612" y="640"/>
                  <a:pt x="1612" y="640"/>
                  <a:pt x="1612" y="640"/>
                </a:cubicBezTo>
                <a:cubicBezTo>
                  <a:pt x="1612" y="640"/>
                  <a:pt x="1612" y="640"/>
                  <a:pt x="1612" y="640"/>
                </a:cubicBezTo>
                <a:cubicBezTo>
                  <a:pt x="1608" y="643"/>
                  <a:pt x="1608" y="643"/>
                  <a:pt x="1608" y="643"/>
                </a:cubicBezTo>
                <a:cubicBezTo>
                  <a:pt x="1607" y="644"/>
                  <a:pt x="1607" y="644"/>
                  <a:pt x="1607" y="644"/>
                </a:cubicBezTo>
                <a:cubicBezTo>
                  <a:pt x="1606" y="644"/>
                  <a:pt x="1606" y="644"/>
                  <a:pt x="1606" y="644"/>
                </a:cubicBezTo>
                <a:cubicBezTo>
                  <a:pt x="1604" y="640"/>
                  <a:pt x="1604" y="640"/>
                  <a:pt x="1604" y="640"/>
                </a:cubicBezTo>
                <a:cubicBezTo>
                  <a:pt x="1603" y="640"/>
                  <a:pt x="1603" y="640"/>
                  <a:pt x="1603" y="640"/>
                </a:cubicBezTo>
                <a:cubicBezTo>
                  <a:pt x="1603" y="638"/>
                  <a:pt x="1603" y="638"/>
                  <a:pt x="1603" y="638"/>
                </a:cubicBezTo>
                <a:cubicBezTo>
                  <a:pt x="1602" y="637"/>
                  <a:pt x="1602" y="637"/>
                  <a:pt x="1602" y="637"/>
                </a:cubicBezTo>
                <a:cubicBezTo>
                  <a:pt x="1600" y="637"/>
                  <a:pt x="1600" y="637"/>
                  <a:pt x="1600" y="637"/>
                </a:cubicBezTo>
                <a:cubicBezTo>
                  <a:pt x="1600" y="639"/>
                  <a:pt x="1600" y="639"/>
                  <a:pt x="1600" y="639"/>
                </a:cubicBezTo>
                <a:cubicBezTo>
                  <a:pt x="1599" y="637"/>
                  <a:pt x="1599" y="637"/>
                  <a:pt x="1599" y="637"/>
                </a:cubicBezTo>
                <a:cubicBezTo>
                  <a:pt x="1596" y="638"/>
                  <a:pt x="1596" y="638"/>
                  <a:pt x="1596" y="638"/>
                </a:cubicBezTo>
                <a:cubicBezTo>
                  <a:pt x="1592" y="640"/>
                  <a:pt x="1592" y="640"/>
                  <a:pt x="1592" y="640"/>
                </a:cubicBezTo>
                <a:cubicBezTo>
                  <a:pt x="1590" y="642"/>
                  <a:pt x="1590" y="642"/>
                  <a:pt x="1590" y="642"/>
                </a:cubicBezTo>
                <a:cubicBezTo>
                  <a:pt x="1590" y="642"/>
                  <a:pt x="1590" y="642"/>
                  <a:pt x="1590" y="642"/>
                </a:cubicBezTo>
                <a:cubicBezTo>
                  <a:pt x="1589" y="641"/>
                  <a:pt x="1589" y="641"/>
                  <a:pt x="1589" y="641"/>
                </a:cubicBezTo>
                <a:cubicBezTo>
                  <a:pt x="1586" y="642"/>
                  <a:pt x="1586" y="642"/>
                  <a:pt x="1586" y="642"/>
                </a:cubicBezTo>
                <a:cubicBezTo>
                  <a:pt x="1585" y="642"/>
                  <a:pt x="1585" y="642"/>
                  <a:pt x="1585" y="642"/>
                </a:cubicBezTo>
                <a:cubicBezTo>
                  <a:pt x="1581" y="643"/>
                  <a:pt x="1581" y="643"/>
                  <a:pt x="1581" y="643"/>
                </a:cubicBezTo>
                <a:cubicBezTo>
                  <a:pt x="1578" y="641"/>
                  <a:pt x="1578" y="641"/>
                  <a:pt x="1578" y="641"/>
                </a:cubicBezTo>
                <a:cubicBezTo>
                  <a:pt x="1576" y="640"/>
                  <a:pt x="1576" y="640"/>
                  <a:pt x="1576" y="640"/>
                </a:cubicBezTo>
                <a:cubicBezTo>
                  <a:pt x="1576" y="641"/>
                  <a:pt x="1576" y="641"/>
                  <a:pt x="1576" y="641"/>
                </a:cubicBezTo>
                <a:cubicBezTo>
                  <a:pt x="1574" y="643"/>
                  <a:pt x="1574" y="643"/>
                  <a:pt x="1574" y="643"/>
                </a:cubicBezTo>
                <a:cubicBezTo>
                  <a:pt x="1570" y="642"/>
                  <a:pt x="1570" y="642"/>
                  <a:pt x="1570" y="642"/>
                </a:cubicBezTo>
                <a:cubicBezTo>
                  <a:pt x="1570" y="641"/>
                  <a:pt x="1570" y="641"/>
                  <a:pt x="1570" y="641"/>
                </a:cubicBezTo>
                <a:cubicBezTo>
                  <a:pt x="1569" y="640"/>
                  <a:pt x="1569" y="640"/>
                  <a:pt x="1569" y="640"/>
                </a:cubicBezTo>
                <a:cubicBezTo>
                  <a:pt x="1566" y="640"/>
                  <a:pt x="1566" y="640"/>
                  <a:pt x="1566" y="640"/>
                </a:cubicBezTo>
                <a:cubicBezTo>
                  <a:pt x="1566" y="642"/>
                  <a:pt x="1566" y="642"/>
                  <a:pt x="1566" y="642"/>
                </a:cubicBezTo>
                <a:cubicBezTo>
                  <a:pt x="1564" y="642"/>
                  <a:pt x="1564" y="642"/>
                  <a:pt x="1564" y="642"/>
                </a:cubicBezTo>
                <a:cubicBezTo>
                  <a:pt x="1563" y="643"/>
                  <a:pt x="1563" y="643"/>
                  <a:pt x="1563" y="643"/>
                </a:cubicBezTo>
                <a:cubicBezTo>
                  <a:pt x="1562" y="643"/>
                  <a:pt x="1562" y="643"/>
                  <a:pt x="1562" y="643"/>
                </a:cubicBezTo>
                <a:cubicBezTo>
                  <a:pt x="1560" y="643"/>
                  <a:pt x="1560" y="643"/>
                  <a:pt x="1560" y="643"/>
                </a:cubicBezTo>
                <a:cubicBezTo>
                  <a:pt x="1558" y="645"/>
                  <a:pt x="1558" y="645"/>
                  <a:pt x="1558" y="645"/>
                </a:cubicBezTo>
                <a:cubicBezTo>
                  <a:pt x="1556" y="645"/>
                  <a:pt x="1556" y="645"/>
                  <a:pt x="1556" y="645"/>
                </a:cubicBezTo>
                <a:cubicBezTo>
                  <a:pt x="1555" y="642"/>
                  <a:pt x="1555" y="642"/>
                  <a:pt x="1555" y="642"/>
                </a:cubicBezTo>
                <a:cubicBezTo>
                  <a:pt x="1552" y="642"/>
                  <a:pt x="1552" y="642"/>
                  <a:pt x="1552" y="642"/>
                </a:cubicBezTo>
                <a:cubicBezTo>
                  <a:pt x="1551" y="642"/>
                  <a:pt x="1551" y="642"/>
                  <a:pt x="1551" y="642"/>
                </a:cubicBezTo>
                <a:cubicBezTo>
                  <a:pt x="1548" y="642"/>
                  <a:pt x="1548" y="642"/>
                  <a:pt x="1548" y="642"/>
                </a:cubicBezTo>
                <a:cubicBezTo>
                  <a:pt x="1546" y="642"/>
                  <a:pt x="1546" y="642"/>
                  <a:pt x="1546" y="642"/>
                </a:cubicBezTo>
                <a:cubicBezTo>
                  <a:pt x="1545" y="642"/>
                  <a:pt x="1545" y="642"/>
                  <a:pt x="1545" y="642"/>
                </a:cubicBezTo>
                <a:cubicBezTo>
                  <a:pt x="1543" y="642"/>
                  <a:pt x="1543" y="642"/>
                  <a:pt x="1543" y="642"/>
                </a:cubicBezTo>
                <a:cubicBezTo>
                  <a:pt x="1542" y="642"/>
                  <a:pt x="1542" y="642"/>
                  <a:pt x="1542" y="642"/>
                </a:cubicBezTo>
                <a:cubicBezTo>
                  <a:pt x="1541" y="644"/>
                  <a:pt x="1541" y="644"/>
                  <a:pt x="1541" y="644"/>
                </a:cubicBezTo>
                <a:cubicBezTo>
                  <a:pt x="1538" y="644"/>
                  <a:pt x="1538" y="644"/>
                  <a:pt x="1538" y="644"/>
                </a:cubicBezTo>
                <a:cubicBezTo>
                  <a:pt x="1537" y="643"/>
                  <a:pt x="1537" y="643"/>
                  <a:pt x="1537" y="643"/>
                </a:cubicBezTo>
                <a:cubicBezTo>
                  <a:pt x="1534" y="646"/>
                  <a:pt x="1534" y="646"/>
                  <a:pt x="1534" y="646"/>
                </a:cubicBezTo>
                <a:cubicBezTo>
                  <a:pt x="1532" y="646"/>
                  <a:pt x="1532" y="646"/>
                  <a:pt x="1532" y="646"/>
                </a:cubicBezTo>
                <a:cubicBezTo>
                  <a:pt x="1530" y="644"/>
                  <a:pt x="1530" y="644"/>
                  <a:pt x="1530" y="644"/>
                </a:cubicBezTo>
                <a:cubicBezTo>
                  <a:pt x="1528" y="645"/>
                  <a:pt x="1528" y="645"/>
                  <a:pt x="1528" y="645"/>
                </a:cubicBezTo>
                <a:cubicBezTo>
                  <a:pt x="1524" y="645"/>
                  <a:pt x="1524" y="645"/>
                  <a:pt x="1524" y="645"/>
                </a:cubicBezTo>
                <a:cubicBezTo>
                  <a:pt x="1522" y="645"/>
                  <a:pt x="1522" y="645"/>
                  <a:pt x="1522" y="645"/>
                </a:cubicBezTo>
                <a:cubicBezTo>
                  <a:pt x="1517" y="649"/>
                  <a:pt x="1517" y="649"/>
                  <a:pt x="1517" y="649"/>
                </a:cubicBezTo>
                <a:cubicBezTo>
                  <a:pt x="1514" y="649"/>
                  <a:pt x="1514" y="649"/>
                  <a:pt x="1514" y="649"/>
                </a:cubicBezTo>
                <a:cubicBezTo>
                  <a:pt x="1513" y="649"/>
                  <a:pt x="1513" y="649"/>
                  <a:pt x="1513" y="649"/>
                </a:cubicBezTo>
                <a:cubicBezTo>
                  <a:pt x="1510" y="651"/>
                  <a:pt x="1510" y="651"/>
                  <a:pt x="1510" y="651"/>
                </a:cubicBezTo>
                <a:cubicBezTo>
                  <a:pt x="1510" y="652"/>
                  <a:pt x="1510" y="652"/>
                  <a:pt x="1510" y="652"/>
                </a:cubicBezTo>
                <a:cubicBezTo>
                  <a:pt x="1509" y="654"/>
                  <a:pt x="1509" y="654"/>
                  <a:pt x="1509" y="654"/>
                </a:cubicBezTo>
                <a:cubicBezTo>
                  <a:pt x="1508" y="654"/>
                  <a:pt x="1508" y="654"/>
                  <a:pt x="1508" y="654"/>
                </a:cubicBezTo>
                <a:cubicBezTo>
                  <a:pt x="1507" y="653"/>
                  <a:pt x="1507" y="653"/>
                  <a:pt x="1507" y="653"/>
                </a:cubicBezTo>
                <a:cubicBezTo>
                  <a:pt x="1506" y="653"/>
                  <a:pt x="1506" y="653"/>
                  <a:pt x="1506" y="653"/>
                </a:cubicBezTo>
                <a:cubicBezTo>
                  <a:pt x="1505" y="654"/>
                  <a:pt x="1505" y="654"/>
                  <a:pt x="1505" y="654"/>
                </a:cubicBezTo>
                <a:cubicBezTo>
                  <a:pt x="1504" y="655"/>
                  <a:pt x="1504" y="655"/>
                  <a:pt x="1504" y="655"/>
                </a:cubicBezTo>
                <a:cubicBezTo>
                  <a:pt x="1501" y="655"/>
                  <a:pt x="1501" y="655"/>
                  <a:pt x="1501" y="655"/>
                </a:cubicBezTo>
                <a:cubicBezTo>
                  <a:pt x="1499" y="656"/>
                  <a:pt x="1499" y="656"/>
                  <a:pt x="1499" y="656"/>
                </a:cubicBezTo>
                <a:cubicBezTo>
                  <a:pt x="1498" y="657"/>
                  <a:pt x="1498" y="657"/>
                  <a:pt x="1498" y="657"/>
                </a:cubicBezTo>
                <a:cubicBezTo>
                  <a:pt x="1497" y="659"/>
                  <a:pt x="1497" y="659"/>
                  <a:pt x="1497" y="659"/>
                </a:cubicBezTo>
                <a:cubicBezTo>
                  <a:pt x="1495" y="661"/>
                  <a:pt x="1495" y="661"/>
                  <a:pt x="1495" y="661"/>
                </a:cubicBezTo>
                <a:cubicBezTo>
                  <a:pt x="1492" y="662"/>
                  <a:pt x="1492" y="662"/>
                  <a:pt x="1492" y="662"/>
                </a:cubicBezTo>
                <a:cubicBezTo>
                  <a:pt x="1489" y="662"/>
                  <a:pt x="1489" y="662"/>
                  <a:pt x="1489" y="662"/>
                </a:cubicBezTo>
                <a:cubicBezTo>
                  <a:pt x="1488" y="662"/>
                  <a:pt x="1488" y="662"/>
                  <a:pt x="1488" y="662"/>
                </a:cubicBezTo>
                <a:cubicBezTo>
                  <a:pt x="1482" y="662"/>
                  <a:pt x="1482" y="662"/>
                  <a:pt x="1482" y="662"/>
                </a:cubicBezTo>
                <a:cubicBezTo>
                  <a:pt x="1481" y="660"/>
                  <a:pt x="1481" y="660"/>
                  <a:pt x="1481" y="660"/>
                </a:cubicBezTo>
                <a:cubicBezTo>
                  <a:pt x="1480" y="658"/>
                  <a:pt x="1480" y="658"/>
                  <a:pt x="1480" y="658"/>
                </a:cubicBezTo>
                <a:cubicBezTo>
                  <a:pt x="1480" y="658"/>
                  <a:pt x="1480" y="658"/>
                  <a:pt x="1480" y="658"/>
                </a:cubicBezTo>
                <a:cubicBezTo>
                  <a:pt x="1480" y="658"/>
                  <a:pt x="1480" y="658"/>
                  <a:pt x="1480" y="658"/>
                </a:cubicBezTo>
                <a:cubicBezTo>
                  <a:pt x="1478" y="660"/>
                  <a:pt x="1478" y="660"/>
                  <a:pt x="1478" y="660"/>
                </a:cubicBezTo>
                <a:cubicBezTo>
                  <a:pt x="1475" y="661"/>
                  <a:pt x="1475" y="661"/>
                  <a:pt x="1475" y="661"/>
                </a:cubicBezTo>
                <a:cubicBezTo>
                  <a:pt x="1471" y="660"/>
                  <a:pt x="1471" y="660"/>
                  <a:pt x="1471" y="660"/>
                </a:cubicBezTo>
                <a:cubicBezTo>
                  <a:pt x="1470" y="660"/>
                  <a:pt x="1470" y="660"/>
                  <a:pt x="1470" y="660"/>
                </a:cubicBezTo>
                <a:cubicBezTo>
                  <a:pt x="1468" y="661"/>
                  <a:pt x="1468" y="661"/>
                  <a:pt x="1468" y="661"/>
                </a:cubicBezTo>
                <a:cubicBezTo>
                  <a:pt x="1464" y="661"/>
                  <a:pt x="1464" y="661"/>
                  <a:pt x="1464" y="661"/>
                </a:cubicBezTo>
                <a:cubicBezTo>
                  <a:pt x="1462" y="661"/>
                  <a:pt x="1462" y="661"/>
                  <a:pt x="1462" y="661"/>
                </a:cubicBezTo>
                <a:cubicBezTo>
                  <a:pt x="1459" y="658"/>
                  <a:pt x="1459" y="658"/>
                  <a:pt x="1459" y="658"/>
                </a:cubicBezTo>
                <a:cubicBezTo>
                  <a:pt x="1458" y="657"/>
                  <a:pt x="1458" y="657"/>
                  <a:pt x="1458" y="657"/>
                </a:cubicBezTo>
                <a:cubicBezTo>
                  <a:pt x="1458" y="655"/>
                  <a:pt x="1458" y="655"/>
                  <a:pt x="1458" y="655"/>
                </a:cubicBezTo>
                <a:cubicBezTo>
                  <a:pt x="1458" y="654"/>
                  <a:pt x="1458" y="654"/>
                  <a:pt x="1458" y="654"/>
                </a:cubicBezTo>
                <a:cubicBezTo>
                  <a:pt x="1458" y="654"/>
                  <a:pt x="1458" y="654"/>
                  <a:pt x="1458" y="654"/>
                </a:cubicBezTo>
                <a:cubicBezTo>
                  <a:pt x="1458" y="653"/>
                  <a:pt x="1458" y="653"/>
                  <a:pt x="1458" y="653"/>
                </a:cubicBezTo>
                <a:cubicBezTo>
                  <a:pt x="1456" y="654"/>
                  <a:pt x="1456" y="654"/>
                  <a:pt x="1456" y="654"/>
                </a:cubicBezTo>
                <a:cubicBezTo>
                  <a:pt x="1455" y="654"/>
                  <a:pt x="1455" y="654"/>
                  <a:pt x="1455" y="654"/>
                </a:cubicBezTo>
                <a:cubicBezTo>
                  <a:pt x="1453" y="654"/>
                  <a:pt x="1453" y="654"/>
                  <a:pt x="1453" y="654"/>
                </a:cubicBezTo>
                <a:cubicBezTo>
                  <a:pt x="1451" y="656"/>
                  <a:pt x="1451" y="656"/>
                  <a:pt x="1451" y="656"/>
                </a:cubicBezTo>
                <a:cubicBezTo>
                  <a:pt x="1451" y="662"/>
                  <a:pt x="1451" y="662"/>
                  <a:pt x="1451" y="662"/>
                </a:cubicBezTo>
                <a:cubicBezTo>
                  <a:pt x="1449" y="665"/>
                  <a:pt x="1449" y="665"/>
                  <a:pt x="1449" y="665"/>
                </a:cubicBezTo>
                <a:cubicBezTo>
                  <a:pt x="1448" y="669"/>
                  <a:pt x="1448" y="669"/>
                  <a:pt x="1448" y="669"/>
                </a:cubicBezTo>
                <a:cubicBezTo>
                  <a:pt x="1447" y="671"/>
                  <a:pt x="1447" y="671"/>
                  <a:pt x="1447" y="671"/>
                </a:cubicBezTo>
                <a:cubicBezTo>
                  <a:pt x="1442" y="676"/>
                  <a:pt x="1442" y="676"/>
                  <a:pt x="1442" y="676"/>
                </a:cubicBezTo>
                <a:cubicBezTo>
                  <a:pt x="1441" y="676"/>
                  <a:pt x="1441" y="676"/>
                  <a:pt x="1441" y="676"/>
                </a:cubicBezTo>
                <a:cubicBezTo>
                  <a:pt x="1439" y="677"/>
                  <a:pt x="1439" y="677"/>
                  <a:pt x="1439" y="677"/>
                </a:cubicBezTo>
                <a:cubicBezTo>
                  <a:pt x="1435" y="679"/>
                  <a:pt x="1435" y="679"/>
                  <a:pt x="1435" y="679"/>
                </a:cubicBezTo>
                <a:cubicBezTo>
                  <a:pt x="1433" y="682"/>
                  <a:pt x="1433" y="682"/>
                  <a:pt x="1433" y="682"/>
                </a:cubicBezTo>
                <a:cubicBezTo>
                  <a:pt x="1431" y="682"/>
                  <a:pt x="1431" y="682"/>
                  <a:pt x="1431" y="682"/>
                </a:cubicBezTo>
                <a:cubicBezTo>
                  <a:pt x="1427" y="684"/>
                  <a:pt x="1427" y="684"/>
                  <a:pt x="1427" y="684"/>
                </a:cubicBezTo>
                <a:cubicBezTo>
                  <a:pt x="1425" y="685"/>
                  <a:pt x="1425" y="685"/>
                  <a:pt x="1425" y="685"/>
                </a:cubicBezTo>
                <a:cubicBezTo>
                  <a:pt x="1424" y="687"/>
                  <a:pt x="1424" y="687"/>
                  <a:pt x="1424" y="687"/>
                </a:cubicBezTo>
                <a:cubicBezTo>
                  <a:pt x="1419" y="691"/>
                  <a:pt x="1419" y="691"/>
                  <a:pt x="1419" y="691"/>
                </a:cubicBezTo>
                <a:cubicBezTo>
                  <a:pt x="1421" y="694"/>
                  <a:pt x="1421" y="694"/>
                  <a:pt x="1421" y="694"/>
                </a:cubicBezTo>
                <a:cubicBezTo>
                  <a:pt x="1420" y="697"/>
                  <a:pt x="1420" y="697"/>
                  <a:pt x="1420" y="697"/>
                </a:cubicBezTo>
                <a:cubicBezTo>
                  <a:pt x="1416" y="700"/>
                  <a:pt x="1416" y="700"/>
                  <a:pt x="1416" y="700"/>
                </a:cubicBezTo>
                <a:cubicBezTo>
                  <a:pt x="1414" y="706"/>
                  <a:pt x="1414" y="706"/>
                  <a:pt x="1414" y="706"/>
                </a:cubicBezTo>
                <a:cubicBezTo>
                  <a:pt x="1413" y="708"/>
                  <a:pt x="1413" y="708"/>
                  <a:pt x="1413" y="708"/>
                </a:cubicBezTo>
                <a:cubicBezTo>
                  <a:pt x="1415" y="711"/>
                  <a:pt x="1415" y="711"/>
                  <a:pt x="1415" y="711"/>
                </a:cubicBezTo>
                <a:cubicBezTo>
                  <a:pt x="1414" y="715"/>
                  <a:pt x="1414" y="715"/>
                  <a:pt x="1414" y="715"/>
                </a:cubicBezTo>
                <a:cubicBezTo>
                  <a:pt x="1415" y="716"/>
                  <a:pt x="1415" y="716"/>
                  <a:pt x="1415" y="716"/>
                </a:cubicBezTo>
                <a:cubicBezTo>
                  <a:pt x="1416" y="717"/>
                  <a:pt x="1416" y="717"/>
                  <a:pt x="1416" y="717"/>
                </a:cubicBezTo>
                <a:cubicBezTo>
                  <a:pt x="1415" y="720"/>
                  <a:pt x="1415" y="720"/>
                  <a:pt x="1415" y="720"/>
                </a:cubicBezTo>
                <a:cubicBezTo>
                  <a:pt x="1409" y="727"/>
                  <a:pt x="1409" y="727"/>
                  <a:pt x="1409" y="727"/>
                </a:cubicBezTo>
                <a:cubicBezTo>
                  <a:pt x="1408" y="730"/>
                  <a:pt x="1408" y="730"/>
                  <a:pt x="1408" y="730"/>
                </a:cubicBezTo>
                <a:cubicBezTo>
                  <a:pt x="1405" y="733"/>
                  <a:pt x="1405" y="733"/>
                  <a:pt x="1405" y="733"/>
                </a:cubicBezTo>
                <a:cubicBezTo>
                  <a:pt x="1402" y="734"/>
                  <a:pt x="1402" y="734"/>
                  <a:pt x="1402" y="734"/>
                </a:cubicBezTo>
                <a:cubicBezTo>
                  <a:pt x="1395" y="740"/>
                  <a:pt x="1395" y="740"/>
                  <a:pt x="1395" y="740"/>
                </a:cubicBezTo>
                <a:cubicBezTo>
                  <a:pt x="1385" y="742"/>
                  <a:pt x="1385" y="742"/>
                  <a:pt x="1385" y="742"/>
                </a:cubicBezTo>
                <a:cubicBezTo>
                  <a:pt x="1383" y="745"/>
                  <a:pt x="1383" y="745"/>
                  <a:pt x="1383" y="745"/>
                </a:cubicBezTo>
                <a:cubicBezTo>
                  <a:pt x="1379" y="751"/>
                  <a:pt x="1379" y="751"/>
                  <a:pt x="1379" y="751"/>
                </a:cubicBezTo>
                <a:cubicBezTo>
                  <a:pt x="1379" y="755"/>
                  <a:pt x="1379" y="755"/>
                  <a:pt x="1379" y="755"/>
                </a:cubicBezTo>
                <a:cubicBezTo>
                  <a:pt x="1377" y="755"/>
                  <a:pt x="1377" y="755"/>
                  <a:pt x="1377" y="755"/>
                </a:cubicBezTo>
                <a:cubicBezTo>
                  <a:pt x="1370" y="758"/>
                  <a:pt x="1370" y="758"/>
                  <a:pt x="1370" y="758"/>
                </a:cubicBezTo>
                <a:cubicBezTo>
                  <a:pt x="1369" y="760"/>
                  <a:pt x="1369" y="760"/>
                  <a:pt x="1369" y="760"/>
                </a:cubicBezTo>
                <a:cubicBezTo>
                  <a:pt x="1366" y="762"/>
                  <a:pt x="1366" y="762"/>
                  <a:pt x="1366" y="762"/>
                </a:cubicBezTo>
                <a:cubicBezTo>
                  <a:pt x="1367" y="765"/>
                  <a:pt x="1367" y="765"/>
                  <a:pt x="1367" y="765"/>
                </a:cubicBezTo>
                <a:cubicBezTo>
                  <a:pt x="1361" y="774"/>
                  <a:pt x="1361" y="774"/>
                  <a:pt x="1361" y="774"/>
                </a:cubicBezTo>
                <a:cubicBezTo>
                  <a:pt x="1361" y="777"/>
                  <a:pt x="1361" y="777"/>
                  <a:pt x="1361" y="777"/>
                </a:cubicBezTo>
                <a:cubicBezTo>
                  <a:pt x="1356" y="781"/>
                  <a:pt x="1356" y="781"/>
                  <a:pt x="1356" y="781"/>
                </a:cubicBezTo>
                <a:cubicBezTo>
                  <a:pt x="1354" y="782"/>
                  <a:pt x="1354" y="782"/>
                  <a:pt x="1354" y="782"/>
                </a:cubicBezTo>
                <a:cubicBezTo>
                  <a:pt x="1352" y="787"/>
                  <a:pt x="1352" y="787"/>
                  <a:pt x="1352" y="787"/>
                </a:cubicBezTo>
                <a:cubicBezTo>
                  <a:pt x="1352" y="789"/>
                  <a:pt x="1352" y="789"/>
                  <a:pt x="1352" y="789"/>
                </a:cubicBezTo>
                <a:cubicBezTo>
                  <a:pt x="1348" y="794"/>
                  <a:pt x="1348" y="794"/>
                  <a:pt x="1348" y="794"/>
                </a:cubicBezTo>
                <a:cubicBezTo>
                  <a:pt x="1348" y="795"/>
                  <a:pt x="1348" y="795"/>
                  <a:pt x="1348" y="795"/>
                </a:cubicBezTo>
                <a:cubicBezTo>
                  <a:pt x="1349" y="796"/>
                  <a:pt x="1349" y="796"/>
                  <a:pt x="1349" y="796"/>
                </a:cubicBezTo>
                <a:cubicBezTo>
                  <a:pt x="1347" y="797"/>
                  <a:pt x="1347" y="797"/>
                  <a:pt x="1347" y="797"/>
                </a:cubicBezTo>
                <a:cubicBezTo>
                  <a:pt x="1344" y="803"/>
                  <a:pt x="1344" y="803"/>
                  <a:pt x="1344" y="803"/>
                </a:cubicBezTo>
                <a:cubicBezTo>
                  <a:pt x="1343" y="803"/>
                  <a:pt x="1343" y="803"/>
                  <a:pt x="1343" y="803"/>
                </a:cubicBezTo>
                <a:cubicBezTo>
                  <a:pt x="1342" y="805"/>
                  <a:pt x="1342" y="805"/>
                  <a:pt x="1342" y="805"/>
                </a:cubicBezTo>
                <a:cubicBezTo>
                  <a:pt x="1342" y="807"/>
                  <a:pt x="1342" y="807"/>
                  <a:pt x="1342" y="807"/>
                </a:cubicBezTo>
                <a:cubicBezTo>
                  <a:pt x="1341" y="809"/>
                  <a:pt x="1341" y="809"/>
                  <a:pt x="1341" y="809"/>
                </a:cubicBezTo>
                <a:cubicBezTo>
                  <a:pt x="1341" y="813"/>
                  <a:pt x="1341" y="813"/>
                  <a:pt x="1341" y="813"/>
                </a:cubicBezTo>
                <a:cubicBezTo>
                  <a:pt x="1341" y="813"/>
                  <a:pt x="1341" y="813"/>
                  <a:pt x="1341" y="813"/>
                </a:cubicBezTo>
                <a:cubicBezTo>
                  <a:pt x="1340" y="815"/>
                  <a:pt x="1340" y="815"/>
                  <a:pt x="1340" y="815"/>
                </a:cubicBezTo>
                <a:cubicBezTo>
                  <a:pt x="1340" y="819"/>
                  <a:pt x="1340" y="819"/>
                  <a:pt x="1340" y="819"/>
                </a:cubicBezTo>
                <a:cubicBezTo>
                  <a:pt x="1342" y="817"/>
                  <a:pt x="1342" y="817"/>
                  <a:pt x="1342" y="817"/>
                </a:cubicBezTo>
                <a:cubicBezTo>
                  <a:pt x="1343" y="819"/>
                  <a:pt x="1343" y="819"/>
                  <a:pt x="1343" y="819"/>
                </a:cubicBezTo>
                <a:cubicBezTo>
                  <a:pt x="1344" y="819"/>
                  <a:pt x="1344" y="819"/>
                  <a:pt x="1344" y="819"/>
                </a:cubicBezTo>
                <a:cubicBezTo>
                  <a:pt x="1345" y="818"/>
                  <a:pt x="1345" y="818"/>
                  <a:pt x="1345" y="818"/>
                </a:cubicBezTo>
                <a:cubicBezTo>
                  <a:pt x="1348" y="823"/>
                  <a:pt x="1348" y="823"/>
                  <a:pt x="1348" y="823"/>
                </a:cubicBezTo>
                <a:cubicBezTo>
                  <a:pt x="1347" y="824"/>
                  <a:pt x="1347" y="824"/>
                  <a:pt x="1347" y="824"/>
                </a:cubicBezTo>
                <a:cubicBezTo>
                  <a:pt x="1348" y="826"/>
                  <a:pt x="1348" y="826"/>
                  <a:pt x="1348" y="826"/>
                </a:cubicBezTo>
                <a:cubicBezTo>
                  <a:pt x="1347" y="830"/>
                  <a:pt x="1347" y="830"/>
                  <a:pt x="1347" y="830"/>
                </a:cubicBezTo>
                <a:cubicBezTo>
                  <a:pt x="1345" y="830"/>
                  <a:pt x="1345" y="830"/>
                  <a:pt x="1345" y="830"/>
                </a:cubicBezTo>
                <a:cubicBezTo>
                  <a:pt x="1344" y="831"/>
                  <a:pt x="1344" y="831"/>
                  <a:pt x="1344" y="831"/>
                </a:cubicBezTo>
                <a:cubicBezTo>
                  <a:pt x="1347" y="835"/>
                  <a:pt x="1347" y="835"/>
                  <a:pt x="1347" y="835"/>
                </a:cubicBezTo>
                <a:cubicBezTo>
                  <a:pt x="1349" y="845"/>
                  <a:pt x="1349" y="845"/>
                  <a:pt x="1349" y="845"/>
                </a:cubicBezTo>
                <a:cubicBezTo>
                  <a:pt x="1349" y="853"/>
                  <a:pt x="1349" y="853"/>
                  <a:pt x="1349" y="853"/>
                </a:cubicBezTo>
                <a:cubicBezTo>
                  <a:pt x="1346" y="856"/>
                  <a:pt x="1346" y="856"/>
                  <a:pt x="1346" y="856"/>
                </a:cubicBezTo>
                <a:cubicBezTo>
                  <a:pt x="1344" y="862"/>
                  <a:pt x="1344" y="862"/>
                  <a:pt x="1344" y="862"/>
                </a:cubicBezTo>
                <a:cubicBezTo>
                  <a:pt x="1344" y="867"/>
                  <a:pt x="1344" y="867"/>
                  <a:pt x="1344" y="867"/>
                </a:cubicBezTo>
                <a:cubicBezTo>
                  <a:pt x="1343" y="870"/>
                  <a:pt x="1343" y="870"/>
                  <a:pt x="1343" y="870"/>
                </a:cubicBezTo>
                <a:cubicBezTo>
                  <a:pt x="1341" y="875"/>
                  <a:pt x="1341" y="875"/>
                  <a:pt x="1341" y="875"/>
                </a:cubicBezTo>
                <a:cubicBezTo>
                  <a:pt x="1335" y="880"/>
                  <a:pt x="1335" y="880"/>
                  <a:pt x="1335" y="880"/>
                </a:cubicBezTo>
                <a:cubicBezTo>
                  <a:pt x="1338" y="883"/>
                  <a:pt x="1338" y="883"/>
                  <a:pt x="1338" y="883"/>
                </a:cubicBezTo>
                <a:cubicBezTo>
                  <a:pt x="1340" y="887"/>
                  <a:pt x="1340" y="887"/>
                  <a:pt x="1340" y="887"/>
                </a:cubicBezTo>
                <a:cubicBezTo>
                  <a:pt x="1342" y="887"/>
                  <a:pt x="1342" y="887"/>
                  <a:pt x="1342" y="887"/>
                </a:cubicBezTo>
                <a:cubicBezTo>
                  <a:pt x="1342" y="889"/>
                  <a:pt x="1342" y="889"/>
                  <a:pt x="1342" y="889"/>
                </a:cubicBezTo>
                <a:cubicBezTo>
                  <a:pt x="1341" y="890"/>
                  <a:pt x="1341" y="890"/>
                  <a:pt x="1341" y="890"/>
                </a:cubicBezTo>
                <a:cubicBezTo>
                  <a:pt x="1344" y="891"/>
                  <a:pt x="1344" y="891"/>
                  <a:pt x="1344" y="891"/>
                </a:cubicBezTo>
                <a:cubicBezTo>
                  <a:pt x="1342" y="892"/>
                  <a:pt x="1342" y="892"/>
                  <a:pt x="1342" y="892"/>
                </a:cubicBezTo>
                <a:cubicBezTo>
                  <a:pt x="1343" y="893"/>
                  <a:pt x="1343" y="893"/>
                  <a:pt x="1343" y="893"/>
                </a:cubicBezTo>
                <a:cubicBezTo>
                  <a:pt x="1343" y="895"/>
                  <a:pt x="1343" y="895"/>
                  <a:pt x="1343" y="895"/>
                </a:cubicBezTo>
                <a:cubicBezTo>
                  <a:pt x="1346" y="896"/>
                  <a:pt x="1346" y="896"/>
                  <a:pt x="1346" y="896"/>
                </a:cubicBezTo>
                <a:cubicBezTo>
                  <a:pt x="1348" y="895"/>
                  <a:pt x="1348" y="895"/>
                  <a:pt x="1348" y="895"/>
                </a:cubicBezTo>
                <a:cubicBezTo>
                  <a:pt x="1347" y="897"/>
                  <a:pt x="1347" y="897"/>
                  <a:pt x="1347" y="897"/>
                </a:cubicBezTo>
                <a:cubicBezTo>
                  <a:pt x="1344" y="897"/>
                  <a:pt x="1344" y="897"/>
                  <a:pt x="1344" y="897"/>
                </a:cubicBezTo>
                <a:cubicBezTo>
                  <a:pt x="1342" y="894"/>
                  <a:pt x="1342" y="894"/>
                  <a:pt x="1342" y="894"/>
                </a:cubicBezTo>
                <a:cubicBezTo>
                  <a:pt x="1340" y="896"/>
                  <a:pt x="1340" y="896"/>
                  <a:pt x="1340" y="896"/>
                </a:cubicBezTo>
                <a:cubicBezTo>
                  <a:pt x="1341" y="897"/>
                  <a:pt x="1341" y="897"/>
                  <a:pt x="1341" y="897"/>
                </a:cubicBezTo>
                <a:cubicBezTo>
                  <a:pt x="1341" y="901"/>
                  <a:pt x="1341" y="901"/>
                  <a:pt x="1341" y="901"/>
                </a:cubicBezTo>
                <a:cubicBezTo>
                  <a:pt x="1340" y="902"/>
                  <a:pt x="1340" y="902"/>
                  <a:pt x="1340" y="902"/>
                </a:cubicBezTo>
                <a:cubicBezTo>
                  <a:pt x="1341" y="902"/>
                  <a:pt x="1341" y="902"/>
                  <a:pt x="1341" y="902"/>
                </a:cubicBezTo>
                <a:cubicBezTo>
                  <a:pt x="1343" y="901"/>
                  <a:pt x="1343" y="901"/>
                  <a:pt x="1343" y="901"/>
                </a:cubicBezTo>
                <a:cubicBezTo>
                  <a:pt x="1346" y="902"/>
                  <a:pt x="1346" y="902"/>
                  <a:pt x="1346" y="902"/>
                </a:cubicBezTo>
                <a:cubicBezTo>
                  <a:pt x="1344" y="904"/>
                  <a:pt x="1344" y="904"/>
                  <a:pt x="1344" y="904"/>
                </a:cubicBezTo>
                <a:cubicBezTo>
                  <a:pt x="1343" y="903"/>
                  <a:pt x="1343" y="903"/>
                  <a:pt x="1343" y="903"/>
                </a:cubicBezTo>
                <a:cubicBezTo>
                  <a:pt x="1341" y="903"/>
                  <a:pt x="1341" y="903"/>
                  <a:pt x="1341" y="903"/>
                </a:cubicBezTo>
                <a:cubicBezTo>
                  <a:pt x="1342" y="904"/>
                  <a:pt x="1342" y="904"/>
                  <a:pt x="1342" y="904"/>
                </a:cubicBezTo>
                <a:cubicBezTo>
                  <a:pt x="1342" y="906"/>
                  <a:pt x="1342" y="906"/>
                  <a:pt x="1342" y="906"/>
                </a:cubicBezTo>
                <a:cubicBezTo>
                  <a:pt x="1342" y="906"/>
                  <a:pt x="1342" y="906"/>
                  <a:pt x="1342" y="906"/>
                </a:cubicBezTo>
                <a:cubicBezTo>
                  <a:pt x="1343" y="907"/>
                  <a:pt x="1343" y="907"/>
                  <a:pt x="1343" y="907"/>
                </a:cubicBezTo>
                <a:cubicBezTo>
                  <a:pt x="1346" y="907"/>
                  <a:pt x="1346" y="907"/>
                  <a:pt x="1346" y="907"/>
                </a:cubicBezTo>
                <a:cubicBezTo>
                  <a:pt x="1348" y="907"/>
                  <a:pt x="1348" y="907"/>
                  <a:pt x="1348" y="907"/>
                </a:cubicBezTo>
                <a:cubicBezTo>
                  <a:pt x="1346" y="909"/>
                  <a:pt x="1346" y="909"/>
                  <a:pt x="1346" y="909"/>
                </a:cubicBezTo>
                <a:cubicBezTo>
                  <a:pt x="1348" y="911"/>
                  <a:pt x="1348" y="911"/>
                  <a:pt x="1348" y="911"/>
                </a:cubicBezTo>
                <a:cubicBezTo>
                  <a:pt x="1350" y="911"/>
                  <a:pt x="1350" y="911"/>
                  <a:pt x="1350" y="911"/>
                </a:cubicBezTo>
                <a:cubicBezTo>
                  <a:pt x="1350" y="912"/>
                  <a:pt x="1350" y="912"/>
                  <a:pt x="1350" y="912"/>
                </a:cubicBezTo>
                <a:cubicBezTo>
                  <a:pt x="1351" y="912"/>
                  <a:pt x="1351" y="912"/>
                  <a:pt x="1351" y="912"/>
                </a:cubicBezTo>
                <a:cubicBezTo>
                  <a:pt x="1354" y="911"/>
                  <a:pt x="1354" y="911"/>
                  <a:pt x="1354" y="911"/>
                </a:cubicBezTo>
                <a:cubicBezTo>
                  <a:pt x="1356" y="911"/>
                  <a:pt x="1356" y="911"/>
                  <a:pt x="1356" y="911"/>
                </a:cubicBezTo>
                <a:cubicBezTo>
                  <a:pt x="1359" y="912"/>
                  <a:pt x="1359" y="912"/>
                  <a:pt x="1359" y="912"/>
                </a:cubicBezTo>
                <a:cubicBezTo>
                  <a:pt x="1358" y="913"/>
                  <a:pt x="1358" y="913"/>
                  <a:pt x="1358" y="913"/>
                </a:cubicBezTo>
                <a:cubicBezTo>
                  <a:pt x="1353" y="913"/>
                  <a:pt x="1353" y="913"/>
                  <a:pt x="1353" y="913"/>
                </a:cubicBezTo>
                <a:cubicBezTo>
                  <a:pt x="1354" y="914"/>
                  <a:pt x="1354" y="914"/>
                  <a:pt x="1354" y="914"/>
                </a:cubicBezTo>
                <a:cubicBezTo>
                  <a:pt x="1356" y="914"/>
                  <a:pt x="1356" y="914"/>
                  <a:pt x="1356" y="914"/>
                </a:cubicBezTo>
                <a:cubicBezTo>
                  <a:pt x="1357" y="915"/>
                  <a:pt x="1357" y="915"/>
                  <a:pt x="1357" y="915"/>
                </a:cubicBezTo>
                <a:cubicBezTo>
                  <a:pt x="1356" y="916"/>
                  <a:pt x="1356" y="916"/>
                  <a:pt x="1356" y="916"/>
                </a:cubicBezTo>
                <a:cubicBezTo>
                  <a:pt x="1357" y="916"/>
                  <a:pt x="1357" y="916"/>
                  <a:pt x="1357" y="916"/>
                </a:cubicBezTo>
                <a:cubicBezTo>
                  <a:pt x="1355" y="918"/>
                  <a:pt x="1355" y="918"/>
                  <a:pt x="1355" y="918"/>
                </a:cubicBezTo>
                <a:cubicBezTo>
                  <a:pt x="1359" y="918"/>
                  <a:pt x="1359" y="918"/>
                  <a:pt x="1359" y="918"/>
                </a:cubicBezTo>
                <a:cubicBezTo>
                  <a:pt x="1359" y="920"/>
                  <a:pt x="1359" y="920"/>
                  <a:pt x="1359" y="920"/>
                </a:cubicBezTo>
                <a:cubicBezTo>
                  <a:pt x="1359" y="920"/>
                  <a:pt x="1359" y="920"/>
                  <a:pt x="1359" y="920"/>
                </a:cubicBezTo>
                <a:cubicBezTo>
                  <a:pt x="1362" y="920"/>
                  <a:pt x="1362" y="920"/>
                  <a:pt x="1362" y="920"/>
                </a:cubicBezTo>
                <a:cubicBezTo>
                  <a:pt x="1362" y="920"/>
                  <a:pt x="1362" y="920"/>
                  <a:pt x="1362" y="920"/>
                </a:cubicBezTo>
                <a:cubicBezTo>
                  <a:pt x="1364" y="921"/>
                  <a:pt x="1364" y="921"/>
                  <a:pt x="1364" y="921"/>
                </a:cubicBezTo>
                <a:cubicBezTo>
                  <a:pt x="1363" y="925"/>
                  <a:pt x="1363" y="925"/>
                  <a:pt x="1363" y="925"/>
                </a:cubicBezTo>
                <a:cubicBezTo>
                  <a:pt x="1365" y="928"/>
                  <a:pt x="1365" y="928"/>
                  <a:pt x="1365" y="928"/>
                </a:cubicBezTo>
                <a:cubicBezTo>
                  <a:pt x="1367" y="928"/>
                  <a:pt x="1367" y="928"/>
                  <a:pt x="1367" y="928"/>
                </a:cubicBezTo>
                <a:cubicBezTo>
                  <a:pt x="1369" y="929"/>
                  <a:pt x="1369" y="929"/>
                  <a:pt x="1369" y="929"/>
                </a:cubicBezTo>
                <a:cubicBezTo>
                  <a:pt x="1370" y="928"/>
                  <a:pt x="1370" y="928"/>
                  <a:pt x="1370" y="928"/>
                </a:cubicBezTo>
                <a:cubicBezTo>
                  <a:pt x="1371" y="928"/>
                  <a:pt x="1371" y="928"/>
                  <a:pt x="1371" y="928"/>
                </a:cubicBezTo>
                <a:cubicBezTo>
                  <a:pt x="1371" y="929"/>
                  <a:pt x="1371" y="929"/>
                  <a:pt x="1371" y="929"/>
                </a:cubicBezTo>
                <a:cubicBezTo>
                  <a:pt x="1370" y="931"/>
                  <a:pt x="1370" y="931"/>
                  <a:pt x="1370" y="931"/>
                </a:cubicBezTo>
                <a:cubicBezTo>
                  <a:pt x="1371" y="932"/>
                  <a:pt x="1371" y="932"/>
                  <a:pt x="1371" y="932"/>
                </a:cubicBezTo>
                <a:cubicBezTo>
                  <a:pt x="1374" y="932"/>
                  <a:pt x="1374" y="932"/>
                  <a:pt x="1374" y="932"/>
                </a:cubicBezTo>
                <a:cubicBezTo>
                  <a:pt x="1374" y="935"/>
                  <a:pt x="1374" y="935"/>
                  <a:pt x="1374" y="935"/>
                </a:cubicBezTo>
                <a:cubicBezTo>
                  <a:pt x="1377" y="936"/>
                  <a:pt x="1377" y="936"/>
                  <a:pt x="1377" y="936"/>
                </a:cubicBezTo>
                <a:cubicBezTo>
                  <a:pt x="1379" y="938"/>
                  <a:pt x="1379" y="938"/>
                  <a:pt x="1379" y="938"/>
                </a:cubicBezTo>
                <a:cubicBezTo>
                  <a:pt x="1379" y="938"/>
                  <a:pt x="1379" y="938"/>
                  <a:pt x="1379" y="938"/>
                </a:cubicBezTo>
                <a:cubicBezTo>
                  <a:pt x="1378" y="940"/>
                  <a:pt x="1378" y="940"/>
                  <a:pt x="1378" y="940"/>
                </a:cubicBezTo>
                <a:cubicBezTo>
                  <a:pt x="1377" y="941"/>
                  <a:pt x="1377" y="941"/>
                  <a:pt x="1377" y="941"/>
                </a:cubicBezTo>
                <a:cubicBezTo>
                  <a:pt x="1379" y="942"/>
                  <a:pt x="1379" y="942"/>
                  <a:pt x="1379" y="942"/>
                </a:cubicBezTo>
                <a:cubicBezTo>
                  <a:pt x="1378" y="944"/>
                  <a:pt x="1378" y="944"/>
                  <a:pt x="1378" y="944"/>
                </a:cubicBezTo>
                <a:cubicBezTo>
                  <a:pt x="1378" y="946"/>
                  <a:pt x="1378" y="946"/>
                  <a:pt x="1378" y="946"/>
                </a:cubicBezTo>
                <a:cubicBezTo>
                  <a:pt x="1380" y="946"/>
                  <a:pt x="1380" y="946"/>
                  <a:pt x="1380" y="946"/>
                </a:cubicBezTo>
                <a:cubicBezTo>
                  <a:pt x="1381" y="950"/>
                  <a:pt x="1381" y="950"/>
                  <a:pt x="1381" y="950"/>
                </a:cubicBezTo>
                <a:cubicBezTo>
                  <a:pt x="1381" y="952"/>
                  <a:pt x="1381" y="952"/>
                  <a:pt x="1381" y="952"/>
                </a:cubicBezTo>
                <a:cubicBezTo>
                  <a:pt x="1383" y="954"/>
                  <a:pt x="1383" y="954"/>
                  <a:pt x="1383" y="954"/>
                </a:cubicBezTo>
                <a:cubicBezTo>
                  <a:pt x="1386" y="954"/>
                  <a:pt x="1386" y="954"/>
                  <a:pt x="1386" y="954"/>
                </a:cubicBezTo>
                <a:cubicBezTo>
                  <a:pt x="1386" y="954"/>
                  <a:pt x="1386" y="954"/>
                  <a:pt x="1386" y="954"/>
                </a:cubicBezTo>
                <a:cubicBezTo>
                  <a:pt x="1385" y="956"/>
                  <a:pt x="1385" y="956"/>
                  <a:pt x="1385" y="956"/>
                </a:cubicBezTo>
                <a:cubicBezTo>
                  <a:pt x="1386" y="957"/>
                  <a:pt x="1386" y="957"/>
                  <a:pt x="1386" y="957"/>
                </a:cubicBezTo>
                <a:cubicBezTo>
                  <a:pt x="1387" y="959"/>
                  <a:pt x="1387" y="959"/>
                  <a:pt x="1387" y="959"/>
                </a:cubicBezTo>
                <a:cubicBezTo>
                  <a:pt x="1387" y="960"/>
                  <a:pt x="1387" y="960"/>
                  <a:pt x="1387" y="960"/>
                </a:cubicBezTo>
                <a:cubicBezTo>
                  <a:pt x="1389" y="960"/>
                  <a:pt x="1389" y="960"/>
                  <a:pt x="1389" y="960"/>
                </a:cubicBezTo>
                <a:cubicBezTo>
                  <a:pt x="1395" y="963"/>
                  <a:pt x="1395" y="963"/>
                  <a:pt x="1395" y="963"/>
                </a:cubicBezTo>
                <a:cubicBezTo>
                  <a:pt x="1398" y="963"/>
                  <a:pt x="1398" y="963"/>
                  <a:pt x="1398" y="963"/>
                </a:cubicBezTo>
                <a:cubicBezTo>
                  <a:pt x="1400" y="964"/>
                  <a:pt x="1400" y="964"/>
                  <a:pt x="1400" y="964"/>
                </a:cubicBezTo>
                <a:cubicBezTo>
                  <a:pt x="1399" y="965"/>
                  <a:pt x="1399" y="965"/>
                  <a:pt x="1399" y="965"/>
                </a:cubicBezTo>
                <a:cubicBezTo>
                  <a:pt x="1401" y="966"/>
                  <a:pt x="1401" y="966"/>
                  <a:pt x="1401" y="966"/>
                </a:cubicBezTo>
                <a:cubicBezTo>
                  <a:pt x="1403" y="970"/>
                  <a:pt x="1403" y="970"/>
                  <a:pt x="1403" y="970"/>
                </a:cubicBezTo>
                <a:cubicBezTo>
                  <a:pt x="1405" y="970"/>
                  <a:pt x="1405" y="970"/>
                  <a:pt x="1405" y="970"/>
                </a:cubicBezTo>
                <a:cubicBezTo>
                  <a:pt x="1409" y="973"/>
                  <a:pt x="1409" y="973"/>
                  <a:pt x="1409" y="973"/>
                </a:cubicBezTo>
                <a:cubicBezTo>
                  <a:pt x="1409" y="973"/>
                  <a:pt x="1409" y="973"/>
                  <a:pt x="1409" y="973"/>
                </a:cubicBezTo>
                <a:cubicBezTo>
                  <a:pt x="1409" y="973"/>
                  <a:pt x="1409" y="973"/>
                  <a:pt x="1409" y="973"/>
                </a:cubicBezTo>
                <a:cubicBezTo>
                  <a:pt x="1415" y="979"/>
                  <a:pt x="1415" y="979"/>
                  <a:pt x="1415" y="979"/>
                </a:cubicBezTo>
                <a:cubicBezTo>
                  <a:pt x="1418" y="979"/>
                  <a:pt x="1418" y="979"/>
                  <a:pt x="1418" y="979"/>
                </a:cubicBezTo>
                <a:cubicBezTo>
                  <a:pt x="1425" y="985"/>
                  <a:pt x="1425" y="985"/>
                  <a:pt x="1425" y="985"/>
                </a:cubicBezTo>
                <a:cubicBezTo>
                  <a:pt x="1435" y="989"/>
                  <a:pt x="1435" y="989"/>
                  <a:pt x="1435" y="989"/>
                </a:cubicBezTo>
                <a:cubicBezTo>
                  <a:pt x="1436" y="989"/>
                  <a:pt x="1436" y="989"/>
                  <a:pt x="1436" y="989"/>
                </a:cubicBezTo>
                <a:cubicBezTo>
                  <a:pt x="1440" y="986"/>
                  <a:pt x="1440" y="986"/>
                  <a:pt x="1440" y="986"/>
                </a:cubicBezTo>
                <a:cubicBezTo>
                  <a:pt x="1442" y="986"/>
                  <a:pt x="1442" y="986"/>
                  <a:pt x="1442" y="986"/>
                </a:cubicBezTo>
                <a:cubicBezTo>
                  <a:pt x="1443" y="985"/>
                  <a:pt x="1443" y="985"/>
                  <a:pt x="1443" y="985"/>
                </a:cubicBezTo>
                <a:cubicBezTo>
                  <a:pt x="1450" y="982"/>
                  <a:pt x="1450" y="982"/>
                  <a:pt x="1450" y="982"/>
                </a:cubicBezTo>
                <a:cubicBezTo>
                  <a:pt x="1450" y="981"/>
                  <a:pt x="1450" y="981"/>
                  <a:pt x="1450" y="981"/>
                </a:cubicBezTo>
                <a:cubicBezTo>
                  <a:pt x="1454" y="981"/>
                  <a:pt x="1454" y="981"/>
                  <a:pt x="1454" y="981"/>
                </a:cubicBezTo>
                <a:cubicBezTo>
                  <a:pt x="1467" y="981"/>
                  <a:pt x="1467" y="981"/>
                  <a:pt x="1467" y="981"/>
                </a:cubicBezTo>
                <a:cubicBezTo>
                  <a:pt x="1472" y="979"/>
                  <a:pt x="1472" y="979"/>
                  <a:pt x="1472" y="979"/>
                </a:cubicBezTo>
                <a:cubicBezTo>
                  <a:pt x="1477" y="981"/>
                  <a:pt x="1477" y="981"/>
                  <a:pt x="1477" y="981"/>
                </a:cubicBezTo>
                <a:cubicBezTo>
                  <a:pt x="1477" y="979"/>
                  <a:pt x="1477" y="979"/>
                  <a:pt x="1477" y="979"/>
                </a:cubicBezTo>
                <a:cubicBezTo>
                  <a:pt x="1479" y="978"/>
                  <a:pt x="1479" y="978"/>
                  <a:pt x="1479" y="978"/>
                </a:cubicBezTo>
                <a:cubicBezTo>
                  <a:pt x="1481" y="981"/>
                  <a:pt x="1481" y="981"/>
                  <a:pt x="1481" y="981"/>
                </a:cubicBezTo>
                <a:cubicBezTo>
                  <a:pt x="1481" y="982"/>
                  <a:pt x="1481" y="982"/>
                  <a:pt x="1481" y="982"/>
                </a:cubicBezTo>
                <a:cubicBezTo>
                  <a:pt x="1487" y="983"/>
                  <a:pt x="1487" y="983"/>
                  <a:pt x="1487" y="983"/>
                </a:cubicBezTo>
                <a:cubicBezTo>
                  <a:pt x="1491" y="985"/>
                  <a:pt x="1491" y="985"/>
                  <a:pt x="1491" y="985"/>
                </a:cubicBezTo>
                <a:cubicBezTo>
                  <a:pt x="1499" y="980"/>
                  <a:pt x="1499" y="980"/>
                  <a:pt x="1499" y="980"/>
                </a:cubicBezTo>
                <a:cubicBezTo>
                  <a:pt x="1505" y="980"/>
                  <a:pt x="1505" y="980"/>
                  <a:pt x="1505" y="980"/>
                </a:cubicBezTo>
                <a:cubicBezTo>
                  <a:pt x="1511" y="975"/>
                  <a:pt x="1511" y="975"/>
                  <a:pt x="1511" y="975"/>
                </a:cubicBezTo>
                <a:cubicBezTo>
                  <a:pt x="1516" y="973"/>
                  <a:pt x="1516" y="973"/>
                  <a:pt x="1516" y="973"/>
                </a:cubicBezTo>
                <a:cubicBezTo>
                  <a:pt x="1521" y="972"/>
                  <a:pt x="1521" y="972"/>
                  <a:pt x="1521" y="972"/>
                </a:cubicBezTo>
                <a:cubicBezTo>
                  <a:pt x="1522" y="972"/>
                  <a:pt x="1522" y="972"/>
                  <a:pt x="1522" y="972"/>
                </a:cubicBezTo>
                <a:cubicBezTo>
                  <a:pt x="1527" y="969"/>
                  <a:pt x="1527" y="969"/>
                  <a:pt x="1527" y="969"/>
                </a:cubicBezTo>
                <a:cubicBezTo>
                  <a:pt x="1528" y="969"/>
                  <a:pt x="1528" y="969"/>
                  <a:pt x="1528" y="969"/>
                </a:cubicBezTo>
                <a:cubicBezTo>
                  <a:pt x="1532" y="969"/>
                  <a:pt x="1532" y="969"/>
                  <a:pt x="1532" y="969"/>
                </a:cubicBezTo>
                <a:cubicBezTo>
                  <a:pt x="1539" y="967"/>
                  <a:pt x="1539" y="967"/>
                  <a:pt x="1539" y="967"/>
                </a:cubicBezTo>
                <a:cubicBezTo>
                  <a:pt x="1539" y="967"/>
                  <a:pt x="1539" y="967"/>
                  <a:pt x="1539" y="967"/>
                </a:cubicBezTo>
                <a:cubicBezTo>
                  <a:pt x="1543" y="968"/>
                  <a:pt x="1543" y="968"/>
                  <a:pt x="1543" y="968"/>
                </a:cubicBezTo>
                <a:cubicBezTo>
                  <a:pt x="1547" y="967"/>
                  <a:pt x="1547" y="967"/>
                  <a:pt x="1547" y="967"/>
                </a:cubicBezTo>
                <a:cubicBezTo>
                  <a:pt x="1554" y="971"/>
                  <a:pt x="1554" y="971"/>
                  <a:pt x="1554" y="971"/>
                </a:cubicBezTo>
                <a:cubicBezTo>
                  <a:pt x="1558" y="975"/>
                  <a:pt x="1558" y="975"/>
                  <a:pt x="1558" y="975"/>
                </a:cubicBezTo>
                <a:cubicBezTo>
                  <a:pt x="1561" y="980"/>
                  <a:pt x="1561" y="980"/>
                  <a:pt x="1561" y="980"/>
                </a:cubicBezTo>
                <a:cubicBezTo>
                  <a:pt x="1561" y="983"/>
                  <a:pt x="1561" y="983"/>
                  <a:pt x="1561" y="983"/>
                </a:cubicBezTo>
                <a:cubicBezTo>
                  <a:pt x="1562" y="983"/>
                  <a:pt x="1562" y="983"/>
                  <a:pt x="1562" y="983"/>
                </a:cubicBezTo>
                <a:cubicBezTo>
                  <a:pt x="1563" y="987"/>
                  <a:pt x="1563" y="987"/>
                  <a:pt x="1563" y="987"/>
                </a:cubicBezTo>
                <a:cubicBezTo>
                  <a:pt x="1566" y="989"/>
                  <a:pt x="1566" y="989"/>
                  <a:pt x="1566" y="989"/>
                </a:cubicBezTo>
                <a:cubicBezTo>
                  <a:pt x="1569" y="990"/>
                  <a:pt x="1569" y="990"/>
                  <a:pt x="1569" y="990"/>
                </a:cubicBezTo>
                <a:cubicBezTo>
                  <a:pt x="1579" y="990"/>
                  <a:pt x="1579" y="990"/>
                  <a:pt x="1579" y="990"/>
                </a:cubicBezTo>
                <a:cubicBezTo>
                  <a:pt x="1581" y="989"/>
                  <a:pt x="1581" y="989"/>
                  <a:pt x="1581" y="989"/>
                </a:cubicBezTo>
                <a:cubicBezTo>
                  <a:pt x="1583" y="989"/>
                  <a:pt x="1583" y="989"/>
                  <a:pt x="1583" y="989"/>
                </a:cubicBezTo>
                <a:cubicBezTo>
                  <a:pt x="1587" y="988"/>
                  <a:pt x="1587" y="988"/>
                  <a:pt x="1587" y="988"/>
                </a:cubicBezTo>
                <a:cubicBezTo>
                  <a:pt x="1589" y="988"/>
                  <a:pt x="1589" y="988"/>
                  <a:pt x="1589" y="988"/>
                </a:cubicBezTo>
                <a:cubicBezTo>
                  <a:pt x="1591" y="988"/>
                  <a:pt x="1591" y="988"/>
                  <a:pt x="1591" y="988"/>
                </a:cubicBezTo>
                <a:cubicBezTo>
                  <a:pt x="1592" y="985"/>
                  <a:pt x="1592" y="985"/>
                  <a:pt x="1592" y="985"/>
                </a:cubicBezTo>
                <a:cubicBezTo>
                  <a:pt x="1594" y="987"/>
                  <a:pt x="1594" y="987"/>
                  <a:pt x="1594" y="987"/>
                </a:cubicBezTo>
                <a:cubicBezTo>
                  <a:pt x="1595" y="986"/>
                  <a:pt x="1595" y="986"/>
                  <a:pt x="1595" y="986"/>
                </a:cubicBezTo>
                <a:cubicBezTo>
                  <a:pt x="1595" y="986"/>
                  <a:pt x="1595" y="986"/>
                  <a:pt x="1595" y="986"/>
                </a:cubicBezTo>
                <a:cubicBezTo>
                  <a:pt x="1596" y="987"/>
                  <a:pt x="1596" y="987"/>
                  <a:pt x="1596" y="987"/>
                </a:cubicBezTo>
                <a:cubicBezTo>
                  <a:pt x="1598" y="986"/>
                  <a:pt x="1598" y="986"/>
                  <a:pt x="1598" y="986"/>
                </a:cubicBezTo>
                <a:cubicBezTo>
                  <a:pt x="1599" y="992"/>
                  <a:pt x="1599" y="992"/>
                  <a:pt x="1599" y="992"/>
                </a:cubicBezTo>
                <a:cubicBezTo>
                  <a:pt x="1601" y="993"/>
                  <a:pt x="1601" y="993"/>
                  <a:pt x="1601" y="993"/>
                </a:cubicBezTo>
                <a:cubicBezTo>
                  <a:pt x="1602" y="994"/>
                  <a:pt x="1602" y="994"/>
                  <a:pt x="1602" y="994"/>
                </a:cubicBezTo>
                <a:cubicBezTo>
                  <a:pt x="1605" y="992"/>
                  <a:pt x="1605" y="992"/>
                  <a:pt x="1605" y="992"/>
                </a:cubicBezTo>
                <a:cubicBezTo>
                  <a:pt x="1606" y="995"/>
                  <a:pt x="1606" y="995"/>
                  <a:pt x="1606" y="995"/>
                </a:cubicBezTo>
                <a:cubicBezTo>
                  <a:pt x="1606" y="996"/>
                  <a:pt x="1606" y="996"/>
                  <a:pt x="1606" y="996"/>
                </a:cubicBezTo>
                <a:cubicBezTo>
                  <a:pt x="1606" y="999"/>
                  <a:pt x="1606" y="999"/>
                  <a:pt x="1606" y="999"/>
                </a:cubicBezTo>
                <a:cubicBezTo>
                  <a:pt x="1608" y="1002"/>
                  <a:pt x="1608" y="1002"/>
                  <a:pt x="1608" y="1002"/>
                </a:cubicBezTo>
                <a:cubicBezTo>
                  <a:pt x="1608" y="1005"/>
                  <a:pt x="1608" y="1005"/>
                  <a:pt x="1608" y="1005"/>
                </a:cubicBezTo>
                <a:cubicBezTo>
                  <a:pt x="1607" y="1009"/>
                  <a:pt x="1607" y="1009"/>
                  <a:pt x="1607" y="1009"/>
                </a:cubicBezTo>
                <a:cubicBezTo>
                  <a:pt x="1608" y="1010"/>
                  <a:pt x="1608" y="1010"/>
                  <a:pt x="1608" y="1010"/>
                </a:cubicBezTo>
                <a:cubicBezTo>
                  <a:pt x="1606" y="1012"/>
                  <a:pt x="1606" y="1012"/>
                  <a:pt x="1606" y="1012"/>
                </a:cubicBezTo>
                <a:cubicBezTo>
                  <a:pt x="1606" y="1012"/>
                  <a:pt x="1606" y="1012"/>
                  <a:pt x="1606" y="1012"/>
                </a:cubicBezTo>
                <a:cubicBezTo>
                  <a:pt x="1607" y="1014"/>
                  <a:pt x="1607" y="1014"/>
                  <a:pt x="1607" y="1014"/>
                </a:cubicBezTo>
                <a:cubicBezTo>
                  <a:pt x="1604" y="1018"/>
                  <a:pt x="1604" y="1018"/>
                  <a:pt x="1604" y="1018"/>
                </a:cubicBezTo>
                <a:cubicBezTo>
                  <a:pt x="1601" y="1023"/>
                  <a:pt x="1601" y="1023"/>
                  <a:pt x="1601" y="1023"/>
                </a:cubicBezTo>
                <a:cubicBezTo>
                  <a:pt x="1604" y="1024"/>
                  <a:pt x="1604" y="1024"/>
                  <a:pt x="1604" y="1024"/>
                </a:cubicBezTo>
                <a:cubicBezTo>
                  <a:pt x="1604" y="1025"/>
                  <a:pt x="1604" y="1025"/>
                  <a:pt x="1604" y="1025"/>
                </a:cubicBezTo>
                <a:cubicBezTo>
                  <a:pt x="1603" y="1027"/>
                  <a:pt x="1603" y="1027"/>
                  <a:pt x="1603" y="1027"/>
                </a:cubicBezTo>
                <a:cubicBezTo>
                  <a:pt x="1601" y="1027"/>
                  <a:pt x="1601" y="1027"/>
                  <a:pt x="1601" y="1027"/>
                </a:cubicBezTo>
                <a:cubicBezTo>
                  <a:pt x="1603" y="1030"/>
                  <a:pt x="1603" y="1030"/>
                  <a:pt x="1603" y="1030"/>
                </a:cubicBezTo>
                <a:cubicBezTo>
                  <a:pt x="1606" y="1031"/>
                  <a:pt x="1606" y="1031"/>
                  <a:pt x="1606" y="1031"/>
                </a:cubicBezTo>
                <a:cubicBezTo>
                  <a:pt x="1602" y="1032"/>
                  <a:pt x="1602" y="1032"/>
                  <a:pt x="1602" y="1032"/>
                </a:cubicBezTo>
                <a:cubicBezTo>
                  <a:pt x="1601" y="1031"/>
                  <a:pt x="1601" y="1031"/>
                  <a:pt x="1601" y="1031"/>
                </a:cubicBezTo>
                <a:cubicBezTo>
                  <a:pt x="1601" y="1034"/>
                  <a:pt x="1601" y="1034"/>
                  <a:pt x="1601" y="1034"/>
                </a:cubicBezTo>
                <a:cubicBezTo>
                  <a:pt x="1600" y="1040"/>
                  <a:pt x="1600" y="1040"/>
                  <a:pt x="1600" y="1040"/>
                </a:cubicBezTo>
                <a:cubicBezTo>
                  <a:pt x="1598" y="1041"/>
                  <a:pt x="1598" y="1041"/>
                  <a:pt x="1598" y="1041"/>
                </a:cubicBezTo>
                <a:cubicBezTo>
                  <a:pt x="1596" y="1040"/>
                  <a:pt x="1596" y="1040"/>
                  <a:pt x="1596" y="1040"/>
                </a:cubicBezTo>
                <a:cubicBezTo>
                  <a:pt x="1596" y="1041"/>
                  <a:pt x="1596" y="1041"/>
                  <a:pt x="1596" y="1041"/>
                </a:cubicBezTo>
                <a:cubicBezTo>
                  <a:pt x="1598" y="1046"/>
                  <a:pt x="1598" y="1046"/>
                  <a:pt x="1598" y="1046"/>
                </a:cubicBezTo>
                <a:cubicBezTo>
                  <a:pt x="1599" y="1047"/>
                  <a:pt x="1599" y="1047"/>
                  <a:pt x="1599" y="1047"/>
                </a:cubicBezTo>
                <a:cubicBezTo>
                  <a:pt x="1599" y="1048"/>
                  <a:pt x="1599" y="1048"/>
                  <a:pt x="1599" y="1048"/>
                </a:cubicBezTo>
                <a:cubicBezTo>
                  <a:pt x="1601" y="1051"/>
                  <a:pt x="1601" y="1051"/>
                  <a:pt x="1601" y="1051"/>
                </a:cubicBezTo>
                <a:cubicBezTo>
                  <a:pt x="1601" y="1054"/>
                  <a:pt x="1601" y="1054"/>
                  <a:pt x="1601" y="1054"/>
                </a:cubicBezTo>
                <a:cubicBezTo>
                  <a:pt x="1602" y="1055"/>
                  <a:pt x="1602" y="1055"/>
                  <a:pt x="1602" y="1055"/>
                </a:cubicBezTo>
                <a:cubicBezTo>
                  <a:pt x="1603" y="1058"/>
                  <a:pt x="1603" y="1058"/>
                  <a:pt x="1603" y="1058"/>
                </a:cubicBezTo>
                <a:cubicBezTo>
                  <a:pt x="1606" y="1060"/>
                  <a:pt x="1606" y="1060"/>
                  <a:pt x="1606" y="1060"/>
                </a:cubicBezTo>
                <a:cubicBezTo>
                  <a:pt x="1605" y="1060"/>
                  <a:pt x="1605" y="1060"/>
                  <a:pt x="1605" y="1060"/>
                </a:cubicBezTo>
                <a:cubicBezTo>
                  <a:pt x="1608" y="1063"/>
                  <a:pt x="1608" y="1063"/>
                  <a:pt x="1608" y="1063"/>
                </a:cubicBezTo>
                <a:cubicBezTo>
                  <a:pt x="1612" y="1067"/>
                  <a:pt x="1612" y="1067"/>
                  <a:pt x="1612" y="1067"/>
                </a:cubicBezTo>
                <a:cubicBezTo>
                  <a:pt x="1613" y="1069"/>
                  <a:pt x="1613" y="1069"/>
                  <a:pt x="1613" y="1069"/>
                </a:cubicBezTo>
                <a:cubicBezTo>
                  <a:pt x="1617" y="1071"/>
                  <a:pt x="1617" y="1071"/>
                  <a:pt x="1617" y="1071"/>
                </a:cubicBezTo>
                <a:cubicBezTo>
                  <a:pt x="1617" y="1073"/>
                  <a:pt x="1617" y="1073"/>
                  <a:pt x="1617" y="1073"/>
                </a:cubicBezTo>
                <a:cubicBezTo>
                  <a:pt x="1619" y="1073"/>
                  <a:pt x="1619" y="1073"/>
                  <a:pt x="1619" y="1073"/>
                </a:cubicBezTo>
                <a:cubicBezTo>
                  <a:pt x="1620" y="1074"/>
                  <a:pt x="1620" y="1074"/>
                  <a:pt x="1620" y="1074"/>
                </a:cubicBezTo>
                <a:cubicBezTo>
                  <a:pt x="1622" y="1076"/>
                  <a:pt x="1622" y="1076"/>
                  <a:pt x="1622" y="1076"/>
                </a:cubicBezTo>
                <a:cubicBezTo>
                  <a:pt x="1622" y="1077"/>
                  <a:pt x="1622" y="1077"/>
                  <a:pt x="1622" y="1077"/>
                </a:cubicBezTo>
                <a:cubicBezTo>
                  <a:pt x="1625" y="1079"/>
                  <a:pt x="1625" y="1079"/>
                  <a:pt x="1625" y="1079"/>
                </a:cubicBezTo>
                <a:cubicBezTo>
                  <a:pt x="1625" y="1081"/>
                  <a:pt x="1625" y="1081"/>
                  <a:pt x="1625" y="1081"/>
                </a:cubicBezTo>
                <a:cubicBezTo>
                  <a:pt x="1627" y="1083"/>
                  <a:pt x="1627" y="1083"/>
                  <a:pt x="1627" y="1083"/>
                </a:cubicBezTo>
                <a:cubicBezTo>
                  <a:pt x="1627" y="1084"/>
                  <a:pt x="1627" y="1084"/>
                  <a:pt x="1627" y="1084"/>
                </a:cubicBezTo>
                <a:cubicBezTo>
                  <a:pt x="1628" y="1086"/>
                  <a:pt x="1628" y="1086"/>
                  <a:pt x="1628" y="1086"/>
                </a:cubicBezTo>
                <a:cubicBezTo>
                  <a:pt x="1629" y="1087"/>
                  <a:pt x="1629" y="1087"/>
                  <a:pt x="1629" y="1087"/>
                </a:cubicBezTo>
                <a:cubicBezTo>
                  <a:pt x="1630" y="1090"/>
                  <a:pt x="1630" y="1090"/>
                  <a:pt x="1630" y="1090"/>
                </a:cubicBezTo>
                <a:cubicBezTo>
                  <a:pt x="1629" y="1092"/>
                  <a:pt x="1629" y="1092"/>
                  <a:pt x="1629" y="1092"/>
                </a:cubicBezTo>
                <a:cubicBezTo>
                  <a:pt x="1629" y="1093"/>
                  <a:pt x="1629" y="1093"/>
                  <a:pt x="1629" y="1093"/>
                </a:cubicBezTo>
                <a:cubicBezTo>
                  <a:pt x="1630" y="1095"/>
                  <a:pt x="1630" y="1095"/>
                  <a:pt x="1630" y="1095"/>
                </a:cubicBezTo>
                <a:cubicBezTo>
                  <a:pt x="1633" y="1095"/>
                  <a:pt x="1633" y="1095"/>
                  <a:pt x="1633" y="1095"/>
                </a:cubicBezTo>
                <a:cubicBezTo>
                  <a:pt x="1634" y="1096"/>
                  <a:pt x="1634" y="1096"/>
                  <a:pt x="1634" y="1096"/>
                </a:cubicBezTo>
                <a:cubicBezTo>
                  <a:pt x="1631" y="1097"/>
                  <a:pt x="1631" y="1097"/>
                  <a:pt x="1631" y="1097"/>
                </a:cubicBezTo>
                <a:cubicBezTo>
                  <a:pt x="1632" y="1098"/>
                  <a:pt x="1632" y="1098"/>
                  <a:pt x="1632" y="1098"/>
                </a:cubicBezTo>
                <a:cubicBezTo>
                  <a:pt x="1632" y="1100"/>
                  <a:pt x="1632" y="1100"/>
                  <a:pt x="1632" y="1100"/>
                </a:cubicBezTo>
                <a:cubicBezTo>
                  <a:pt x="1638" y="1106"/>
                  <a:pt x="1638" y="1106"/>
                  <a:pt x="1638" y="1106"/>
                </a:cubicBezTo>
                <a:cubicBezTo>
                  <a:pt x="1638" y="1114"/>
                  <a:pt x="1638" y="1114"/>
                  <a:pt x="1638" y="1114"/>
                </a:cubicBezTo>
                <a:cubicBezTo>
                  <a:pt x="1641" y="1118"/>
                  <a:pt x="1641" y="1118"/>
                  <a:pt x="1641" y="1118"/>
                </a:cubicBezTo>
                <a:cubicBezTo>
                  <a:pt x="1641" y="1122"/>
                  <a:pt x="1641" y="1122"/>
                  <a:pt x="1641" y="1122"/>
                </a:cubicBezTo>
                <a:cubicBezTo>
                  <a:pt x="1637" y="1126"/>
                  <a:pt x="1637" y="1126"/>
                  <a:pt x="1637" y="1126"/>
                </a:cubicBezTo>
                <a:cubicBezTo>
                  <a:pt x="1639" y="1127"/>
                  <a:pt x="1639" y="1127"/>
                  <a:pt x="1639" y="1127"/>
                </a:cubicBezTo>
                <a:cubicBezTo>
                  <a:pt x="1639" y="1131"/>
                  <a:pt x="1639" y="1131"/>
                  <a:pt x="1639" y="1131"/>
                </a:cubicBezTo>
                <a:cubicBezTo>
                  <a:pt x="1641" y="1133"/>
                  <a:pt x="1641" y="1133"/>
                  <a:pt x="1641" y="1133"/>
                </a:cubicBezTo>
                <a:cubicBezTo>
                  <a:pt x="1641" y="1136"/>
                  <a:pt x="1641" y="1136"/>
                  <a:pt x="1641" y="1136"/>
                </a:cubicBezTo>
                <a:cubicBezTo>
                  <a:pt x="1645" y="1142"/>
                  <a:pt x="1645" y="1142"/>
                  <a:pt x="1645" y="1142"/>
                </a:cubicBezTo>
                <a:cubicBezTo>
                  <a:pt x="1644" y="1144"/>
                  <a:pt x="1644" y="1144"/>
                  <a:pt x="1644" y="1144"/>
                </a:cubicBezTo>
                <a:cubicBezTo>
                  <a:pt x="1646" y="1146"/>
                  <a:pt x="1646" y="1146"/>
                  <a:pt x="1646" y="1146"/>
                </a:cubicBezTo>
                <a:cubicBezTo>
                  <a:pt x="1646" y="1154"/>
                  <a:pt x="1646" y="1154"/>
                  <a:pt x="1646" y="1154"/>
                </a:cubicBezTo>
                <a:cubicBezTo>
                  <a:pt x="1642" y="1162"/>
                  <a:pt x="1642" y="1162"/>
                  <a:pt x="1642" y="1162"/>
                </a:cubicBezTo>
                <a:cubicBezTo>
                  <a:pt x="1640" y="1162"/>
                  <a:pt x="1640" y="1162"/>
                  <a:pt x="1640" y="1162"/>
                </a:cubicBezTo>
                <a:cubicBezTo>
                  <a:pt x="1636" y="1165"/>
                  <a:pt x="1636" y="1165"/>
                  <a:pt x="1636" y="1165"/>
                </a:cubicBezTo>
                <a:cubicBezTo>
                  <a:pt x="1636" y="1168"/>
                  <a:pt x="1636" y="1168"/>
                  <a:pt x="1636" y="1168"/>
                </a:cubicBezTo>
                <a:cubicBezTo>
                  <a:pt x="1630" y="1173"/>
                  <a:pt x="1630" y="1173"/>
                  <a:pt x="1630" y="1173"/>
                </a:cubicBezTo>
                <a:cubicBezTo>
                  <a:pt x="1630" y="1176"/>
                  <a:pt x="1630" y="1176"/>
                  <a:pt x="1630" y="1176"/>
                </a:cubicBezTo>
                <a:cubicBezTo>
                  <a:pt x="1629" y="1177"/>
                  <a:pt x="1629" y="1177"/>
                  <a:pt x="1629" y="1177"/>
                </a:cubicBezTo>
                <a:cubicBezTo>
                  <a:pt x="1629" y="1185"/>
                  <a:pt x="1629" y="1185"/>
                  <a:pt x="1629" y="1185"/>
                </a:cubicBezTo>
                <a:cubicBezTo>
                  <a:pt x="1627" y="1188"/>
                  <a:pt x="1627" y="1188"/>
                  <a:pt x="1627" y="1188"/>
                </a:cubicBezTo>
                <a:cubicBezTo>
                  <a:pt x="1626" y="1192"/>
                  <a:pt x="1626" y="1192"/>
                  <a:pt x="1626" y="1192"/>
                </a:cubicBezTo>
                <a:cubicBezTo>
                  <a:pt x="1623" y="1195"/>
                  <a:pt x="1623" y="1195"/>
                  <a:pt x="1623" y="1195"/>
                </a:cubicBezTo>
                <a:cubicBezTo>
                  <a:pt x="1623" y="1199"/>
                  <a:pt x="1623" y="1199"/>
                  <a:pt x="1623" y="1199"/>
                </a:cubicBezTo>
                <a:cubicBezTo>
                  <a:pt x="1623" y="1202"/>
                  <a:pt x="1623" y="1202"/>
                  <a:pt x="1623" y="1202"/>
                </a:cubicBezTo>
                <a:cubicBezTo>
                  <a:pt x="1623" y="1207"/>
                  <a:pt x="1623" y="1207"/>
                  <a:pt x="1623" y="1207"/>
                </a:cubicBezTo>
                <a:cubicBezTo>
                  <a:pt x="1623" y="1210"/>
                  <a:pt x="1623" y="1210"/>
                  <a:pt x="1623" y="1210"/>
                </a:cubicBezTo>
                <a:cubicBezTo>
                  <a:pt x="1623" y="1211"/>
                  <a:pt x="1623" y="1211"/>
                  <a:pt x="1623" y="1211"/>
                </a:cubicBezTo>
                <a:cubicBezTo>
                  <a:pt x="1623" y="1220"/>
                  <a:pt x="1623" y="1220"/>
                  <a:pt x="1623" y="1220"/>
                </a:cubicBezTo>
                <a:cubicBezTo>
                  <a:pt x="1629" y="1226"/>
                  <a:pt x="1629" y="1226"/>
                  <a:pt x="1629" y="1226"/>
                </a:cubicBezTo>
                <a:cubicBezTo>
                  <a:pt x="1633" y="1232"/>
                  <a:pt x="1633" y="1232"/>
                  <a:pt x="1633" y="1232"/>
                </a:cubicBezTo>
                <a:cubicBezTo>
                  <a:pt x="1638" y="1243"/>
                  <a:pt x="1638" y="1243"/>
                  <a:pt x="1638" y="1243"/>
                </a:cubicBezTo>
                <a:cubicBezTo>
                  <a:pt x="1638" y="1248"/>
                  <a:pt x="1638" y="1248"/>
                  <a:pt x="1638" y="1248"/>
                </a:cubicBezTo>
                <a:cubicBezTo>
                  <a:pt x="1643" y="1255"/>
                  <a:pt x="1643" y="1255"/>
                  <a:pt x="1643" y="1255"/>
                </a:cubicBezTo>
                <a:cubicBezTo>
                  <a:pt x="1643" y="1258"/>
                  <a:pt x="1643" y="1258"/>
                  <a:pt x="1643" y="1258"/>
                </a:cubicBezTo>
                <a:cubicBezTo>
                  <a:pt x="1649" y="1265"/>
                  <a:pt x="1649" y="1265"/>
                  <a:pt x="1649" y="1265"/>
                </a:cubicBezTo>
                <a:cubicBezTo>
                  <a:pt x="1649" y="1269"/>
                  <a:pt x="1649" y="1269"/>
                  <a:pt x="1649" y="1269"/>
                </a:cubicBezTo>
                <a:cubicBezTo>
                  <a:pt x="1647" y="1270"/>
                  <a:pt x="1647" y="1270"/>
                  <a:pt x="1647" y="1270"/>
                </a:cubicBezTo>
                <a:cubicBezTo>
                  <a:pt x="1649" y="1275"/>
                  <a:pt x="1649" y="1275"/>
                  <a:pt x="1649" y="1275"/>
                </a:cubicBezTo>
                <a:cubicBezTo>
                  <a:pt x="1649" y="1283"/>
                  <a:pt x="1649" y="1283"/>
                  <a:pt x="1649" y="1283"/>
                </a:cubicBezTo>
                <a:cubicBezTo>
                  <a:pt x="1652" y="1291"/>
                  <a:pt x="1652" y="1291"/>
                  <a:pt x="1652" y="1291"/>
                </a:cubicBezTo>
                <a:cubicBezTo>
                  <a:pt x="1652" y="1295"/>
                  <a:pt x="1652" y="1295"/>
                  <a:pt x="1652" y="1295"/>
                </a:cubicBezTo>
                <a:cubicBezTo>
                  <a:pt x="1653" y="1298"/>
                  <a:pt x="1653" y="1298"/>
                  <a:pt x="1653" y="1298"/>
                </a:cubicBezTo>
                <a:cubicBezTo>
                  <a:pt x="1651" y="1299"/>
                  <a:pt x="1651" y="1299"/>
                  <a:pt x="1651" y="1299"/>
                </a:cubicBezTo>
                <a:cubicBezTo>
                  <a:pt x="1653" y="1301"/>
                  <a:pt x="1653" y="1301"/>
                  <a:pt x="1653" y="1301"/>
                </a:cubicBezTo>
                <a:cubicBezTo>
                  <a:pt x="1653" y="1306"/>
                  <a:pt x="1653" y="1306"/>
                  <a:pt x="1653" y="1306"/>
                </a:cubicBezTo>
                <a:cubicBezTo>
                  <a:pt x="1655" y="1307"/>
                  <a:pt x="1655" y="1307"/>
                  <a:pt x="1655" y="1307"/>
                </a:cubicBezTo>
                <a:cubicBezTo>
                  <a:pt x="1656" y="1308"/>
                  <a:pt x="1656" y="1308"/>
                  <a:pt x="1656" y="1308"/>
                </a:cubicBezTo>
                <a:cubicBezTo>
                  <a:pt x="1654" y="1309"/>
                  <a:pt x="1654" y="1309"/>
                  <a:pt x="1654" y="1309"/>
                </a:cubicBezTo>
                <a:cubicBezTo>
                  <a:pt x="1654" y="1311"/>
                  <a:pt x="1654" y="1311"/>
                  <a:pt x="1654" y="1311"/>
                </a:cubicBezTo>
                <a:cubicBezTo>
                  <a:pt x="1656" y="1313"/>
                  <a:pt x="1656" y="1313"/>
                  <a:pt x="1656" y="1313"/>
                </a:cubicBezTo>
                <a:cubicBezTo>
                  <a:pt x="1656" y="1317"/>
                  <a:pt x="1656" y="1317"/>
                  <a:pt x="1656" y="1317"/>
                </a:cubicBezTo>
                <a:cubicBezTo>
                  <a:pt x="1658" y="1320"/>
                  <a:pt x="1658" y="1320"/>
                  <a:pt x="1658" y="1320"/>
                </a:cubicBezTo>
                <a:cubicBezTo>
                  <a:pt x="1661" y="1324"/>
                  <a:pt x="1661" y="1324"/>
                  <a:pt x="1661" y="1324"/>
                </a:cubicBezTo>
                <a:cubicBezTo>
                  <a:pt x="1663" y="1327"/>
                  <a:pt x="1663" y="1327"/>
                  <a:pt x="1663" y="1327"/>
                </a:cubicBezTo>
                <a:cubicBezTo>
                  <a:pt x="1664" y="1328"/>
                  <a:pt x="1664" y="1328"/>
                  <a:pt x="1664" y="1328"/>
                </a:cubicBezTo>
                <a:cubicBezTo>
                  <a:pt x="1667" y="1331"/>
                  <a:pt x="1667" y="1331"/>
                  <a:pt x="1667" y="1331"/>
                </a:cubicBezTo>
                <a:cubicBezTo>
                  <a:pt x="1667" y="1331"/>
                  <a:pt x="1667" y="1331"/>
                  <a:pt x="1667" y="1331"/>
                </a:cubicBezTo>
                <a:cubicBezTo>
                  <a:pt x="1668" y="1334"/>
                  <a:pt x="1668" y="1334"/>
                  <a:pt x="1668" y="1334"/>
                </a:cubicBezTo>
                <a:cubicBezTo>
                  <a:pt x="1671" y="1336"/>
                  <a:pt x="1671" y="1336"/>
                  <a:pt x="1671" y="1336"/>
                </a:cubicBezTo>
                <a:cubicBezTo>
                  <a:pt x="1673" y="1343"/>
                  <a:pt x="1673" y="1343"/>
                  <a:pt x="1673" y="1343"/>
                </a:cubicBezTo>
                <a:cubicBezTo>
                  <a:pt x="1673" y="1345"/>
                  <a:pt x="1673" y="1345"/>
                  <a:pt x="1673" y="1345"/>
                </a:cubicBezTo>
                <a:cubicBezTo>
                  <a:pt x="1675" y="1351"/>
                  <a:pt x="1675" y="1351"/>
                  <a:pt x="1675" y="1351"/>
                </a:cubicBezTo>
                <a:cubicBezTo>
                  <a:pt x="1676" y="1357"/>
                  <a:pt x="1676" y="1357"/>
                  <a:pt x="1676" y="1357"/>
                </a:cubicBezTo>
                <a:cubicBezTo>
                  <a:pt x="1679" y="1361"/>
                  <a:pt x="1679" y="1361"/>
                  <a:pt x="1679" y="1361"/>
                </a:cubicBezTo>
                <a:cubicBezTo>
                  <a:pt x="1679" y="1363"/>
                  <a:pt x="1679" y="1363"/>
                  <a:pt x="1679" y="1363"/>
                </a:cubicBezTo>
                <a:cubicBezTo>
                  <a:pt x="1682" y="1368"/>
                  <a:pt x="1682" y="1368"/>
                  <a:pt x="1682" y="1368"/>
                </a:cubicBezTo>
                <a:cubicBezTo>
                  <a:pt x="1682" y="1369"/>
                  <a:pt x="1682" y="1369"/>
                  <a:pt x="1682" y="1369"/>
                </a:cubicBezTo>
                <a:cubicBezTo>
                  <a:pt x="1683" y="1373"/>
                  <a:pt x="1683" y="1373"/>
                  <a:pt x="1683" y="1373"/>
                </a:cubicBezTo>
                <a:cubicBezTo>
                  <a:pt x="1683" y="1376"/>
                  <a:pt x="1683" y="1376"/>
                  <a:pt x="1683" y="1376"/>
                </a:cubicBezTo>
                <a:cubicBezTo>
                  <a:pt x="1681" y="1377"/>
                  <a:pt x="1681" y="1377"/>
                  <a:pt x="1681" y="1377"/>
                </a:cubicBezTo>
                <a:cubicBezTo>
                  <a:pt x="1680" y="1377"/>
                  <a:pt x="1680" y="1377"/>
                  <a:pt x="1680" y="1377"/>
                </a:cubicBezTo>
                <a:cubicBezTo>
                  <a:pt x="1679" y="1376"/>
                  <a:pt x="1679" y="1376"/>
                  <a:pt x="1679" y="1376"/>
                </a:cubicBezTo>
                <a:cubicBezTo>
                  <a:pt x="1678" y="1377"/>
                  <a:pt x="1678" y="1377"/>
                  <a:pt x="1678" y="1377"/>
                </a:cubicBezTo>
                <a:cubicBezTo>
                  <a:pt x="1678" y="1380"/>
                  <a:pt x="1678" y="1380"/>
                  <a:pt x="1678" y="1380"/>
                </a:cubicBezTo>
                <a:cubicBezTo>
                  <a:pt x="1680" y="1382"/>
                  <a:pt x="1680" y="1382"/>
                  <a:pt x="1680" y="1382"/>
                </a:cubicBezTo>
                <a:cubicBezTo>
                  <a:pt x="1682" y="1384"/>
                  <a:pt x="1682" y="1384"/>
                  <a:pt x="1682" y="1384"/>
                </a:cubicBezTo>
                <a:cubicBezTo>
                  <a:pt x="1683" y="1387"/>
                  <a:pt x="1683" y="1387"/>
                  <a:pt x="1683" y="1387"/>
                </a:cubicBezTo>
                <a:cubicBezTo>
                  <a:pt x="1682" y="1389"/>
                  <a:pt x="1682" y="1389"/>
                  <a:pt x="1682" y="1389"/>
                </a:cubicBezTo>
                <a:cubicBezTo>
                  <a:pt x="1683" y="1392"/>
                  <a:pt x="1683" y="1392"/>
                  <a:pt x="1683" y="1392"/>
                </a:cubicBezTo>
                <a:cubicBezTo>
                  <a:pt x="1682" y="1394"/>
                  <a:pt x="1682" y="1394"/>
                  <a:pt x="1682" y="1394"/>
                </a:cubicBezTo>
                <a:cubicBezTo>
                  <a:pt x="1682" y="1396"/>
                  <a:pt x="1682" y="1396"/>
                  <a:pt x="1682" y="1396"/>
                </a:cubicBezTo>
                <a:cubicBezTo>
                  <a:pt x="1683" y="1397"/>
                  <a:pt x="1683" y="1397"/>
                  <a:pt x="1683" y="1397"/>
                </a:cubicBezTo>
                <a:cubicBezTo>
                  <a:pt x="1683" y="1395"/>
                  <a:pt x="1683" y="1395"/>
                  <a:pt x="1683" y="1395"/>
                </a:cubicBezTo>
                <a:cubicBezTo>
                  <a:pt x="1685" y="1393"/>
                  <a:pt x="1685" y="1393"/>
                  <a:pt x="1685" y="1393"/>
                </a:cubicBezTo>
                <a:cubicBezTo>
                  <a:pt x="1687" y="1394"/>
                  <a:pt x="1687" y="1394"/>
                  <a:pt x="1687" y="1394"/>
                </a:cubicBezTo>
                <a:cubicBezTo>
                  <a:pt x="1688" y="1396"/>
                  <a:pt x="1688" y="1396"/>
                  <a:pt x="1688" y="1396"/>
                </a:cubicBezTo>
                <a:cubicBezTo>
                  <a:pt x="1687" y="1396"/>
                  <a:pt x="1687" y="1396"/>
                  <a:pt x="1687" y="1396"/>
                </a:cubicBezTo>
                <a:cubicBezTo>
                  <a:pt x="1688" y="1397"/>
                  <a:pt x="1688" y="1397"/>
                  <a:pt x="1688" y="1397"/>
                </a:cubicBezTo>
                <a:cubicBezTo>
                  <a:pt x="1689" y="1396"/>
                  <a:pt x="1689" y="1396"/>
                  <a:pt x="1689" y="1396"/>
                </a:cubicBezTo>
                <a:cubicBezTo>
                  <a:pt x="1691" y="1397"/>
                  <a:pt x="1691" y="1397"/>
                  <a:pt x="1691" y="1397"/>
                </a:cubicBezTo>
                <a:cubicBezTo>
                  <a:pt x="1691" y="1400"/>
                  <a:pt x="1691" y="1400"/>
                  <a:pt x="1691" y="1400"/>
                </a:cubicBezTo>
                <a:cubicBezTo>
                  <a:pt x="1692" y="1399"/>
                  <a:pt x="1692" y="1399"/>
                  <a:pt x="1692" y="1399"/>
                </a:cubicBezTo>
                <a:cubicBezTo>
                  <a:pt x="1697" y="1401"/>
                  <a:pt x="1697" y="1401"/>
                  <a:pt x="1697" y="1401"/>
                </a:cubicBezTo>
                <a:cubicBezTo>
                  <a:pt x="1698" y="1401"/>
                  <a:pt x="1698" y="1401"/>
                  <a:pt x="1698" y="1401"/>
                </a:cubicBezTo>
                <a:cubicBezTo>
                  <a:pt x="1699" y="1401"/>
                  <a:pt x="1699" y="1401"/>
                  <a:pt x="1699" y="1401"/>
                </a:cubicBezTo>
                <a:cubicBezTo>
                  <a:pt x="1700" y="1400"/>
                  <a:pt x="1700" y="1400"/>
                  <a:pt x="1700" y="1400"/>
                </a:cubicBezTo>
                <a:cubicBezTo>
                  <a:pt x="1702" y="1399"/>
                  <a:pt x="1702" y="1399"/>
                  <a:pt x="1702" y="1399"/>
                </a:cubicBezTo>
                <a:cubicBezTo>
                  <a:pt x="1704" y="1397"/>
                  <a:pt x="1704" y="1397"/>
                  <a:pt x="1704" y="1397"/>
                </a:cubicBezTo>
                <a:cubicBezTo>
                  <a:pt x="1706" y="1397"/>
                  <a:pt x="1706" y="1397"/>
                  <a:pt x="1706" y="1397"/>
                </a:cubicBezTo>
                <a:cubicBezTo>
                  <a:pt x="1707" y="1397"/>
                  <a:pt x="1707" y="1397"/>
                  <a:pt x="1707" y="1397"/>
                </a:cubicBezTo>
                <a:cubicBezTo>
                  <a:pt x="1709" y="1397"/>
                  <a:pt x="1709" y="1397"/>
                  <a:pt x="1709" y="1397"/>
                </a:cubicBezTo>
                <a:cubicBezTo>
                  <a:pt x="1712" y="1398"/>
                  <a:pt x="1712" y="1398"/>
                  <a:pt x="1712" y="1398"/>
                </a:cubicBezTo>
                <a:cubicBezTo>
                  <a:pt x="1714" y="1397"/>
                  <a:pt x="1714" y="1397"/>
                  <a:pt x="1714" y="1397"/>
                </a:cubicBezTo>
                <a:cubicBezTo>
                  <a:pt x="1716" y="1397"/>
                  <a:pt x="1716" y="1397"/>
                  <a:pt x="1716" y="1397"/>
                </a:cubicBezTo>
                <a:cubicBezTo>
                  <a:pt x="1717" y="1396"/>
                  <a:pt x="1717" y="1396"/>
                  <a:pt x="1717" y="1396"/>
                </a:cubicBezTo>
                <a:cubicBezTo>
                  <a:pt x="1718" y="1395"/>
                  <a:pt x="1718" y="1395"/>
                  <a:pt x="1718" y="1395"/>
                </a:cubicBezTo>
                <a:cubicBezTo>
                  <a:pt x="1719" y="1395"/>
                  <a:pt x="1719" y="1395"/>
                  <a:pt x="1719" y="1395"/>
                </a:cubicBezTo>
                <a:cubicBezTo>
                  <a:pt x="1720" y="1395"/>
                  <a:pt x="1720" y="1395"/>
                  <a:pt x="1720" y="1395"/>
                </a:cubicBezTo>
                <a:cubicBezTo>
                  <a:pt x="1721" y="1394"/>
                  <a:pt x="1721" y="1394"/>
                  <a:pt x="1721" y="1394"/>
                </a:cubicBezTo>
                <a:cubicBezTo>
                  <a:pt x="1723" y="1393"/>
                  <a:pt x="1723" y="1393"/>
                  <a:pt x="1723" y="1393"/>
                </a:cubicBezTo>
                <a:cubicBezTo>
                  <a:pt x="1728" y="1393"/>
                  <a:pt x="1728" y="1393"/>
                  <a:pt x="1728" y="1393"/>
                </a:cubicBezTo>
                <a:cubicBezTo>
                  <a:pt x="1730" y="1394"/>
                  <a:pt x="1730" y="1394"/>
                  <a:pt x="1730" y="1394"/>
                </a:cubicBezTo>
                <a:cubicBezTo>
                  <a:pt x="1732" y="1394"/>
                  <a:pt x="1732" y="1394"/>
                  <a:pt x="1732" y="1394"/>
                </a:cubicBezTo>
                <a:cubicBezTo>
                  <a:pt x="1732" y="1393"/>
                  <a:pt x="1732" y="1393"/>
                  <a:pt x="1732" y="1393"/>
                </a:cubicBezTo>
                <a:cubicBezTo>
                  <a:pt x="1735" y="1392"/>
                  <a:pt x="1735" y="1392"/>
                  <a:pt x="1735" y="1392"/>
                </a:cubicBezTo>
                <a:cubicBezTo>
                  <a:pt x="1740" y="1393"/>
                  <a:pt x="1740" y="1393"/>
                  <a:pt x="1740" y="1393"/>
                </a:cubicBezTo>
                <a:cubicBezTo>
                  <a:pt x="1741" y="1394"/>
                  <a:pt x="1741" y="1394"/>
                  <a:pt x="1741" y="1394"/>
                </a:cubicBezTo>
                <a:cubicBezTo>
                  <a:pt x="1746" y="1395"/>
                  <a:pt x="1746" y="1395"/>
                  <a:pt x="1746" y="1395"/>
                </a:cubicBezTo>
                <a:cubicBezTo>
                  <a:pt x="1747" y="1395"/>
                  <a:pt x="1747" y="1395"/>
                  <a:pt x="1747" y="1395"/>
                </a:cubicBezTo>
                <a:cubicBezTo>
                  <a:pt x="1746" y="1394"/>
                  <a:pt x="1746" y="1394"/>
                  <a:pt x="1746" y="1394"/>
                </a:cubicBezTo>
                <a:cubicBezTo>
                  <a:pt x="1747" y="1392"/>
                  <a:pt x="1747" y="1392"/>
                  <a:pt x="1747" y="1392"/>
                </a:cubicBezTo>
                <a:cubicBezTo>
                  <a:pt x="1749" y="1392"/>
                  <a:pt x="1749" y="1392"/>
                  <a:pt x="1749" y="1392"/>
                </a:cubicBezTo>
                <a:cubicBezTo>
                  <a:pt x="1751" y="1393"/>
                  <a:pt x="1751" y="1393"/>
                  <a:pt x="1751" y="1393"/>
                </a:cubicBezTo>
                <a:cubicBezTo>
                  <a:pt x="1755" y="1393"/>
                  <a:pt x="1755" y="1393"/>
                  <a:pt x="1755" y="1393"/>
                </a:cubicBezTo>
                <a:cubicBezTo>
                  <a:pt x="1755" y="1393"/>
                  <a:pt x="1755" y="1393"/>
                  <a:pt x="1755" y="1393"/>
                </a:cubicBezTo>
                <a:cubicBezTo>
                  <a:pt x="1753" y="1391"/>
                  <a:pt x="1753" y="1391"/>
                  <a:pt x="1753" y="1391"/>
                </a:cubicBezTo>
                <a:cubicBezTo>
                  <a:pt x="1754" y="1390"/>
                  <a:pt x="1754" y="1390"/>
                  <a:pt x="1754" y="1390"/>
                </a:cubicBezTo>
                <a:cubicBezTo>
                  <a:pt x="1757" y="1389"/>
                  <a:pt x="1757" y="1389"/>
                  <a:pt x="1757" y="1389"/>
                </a:cubicBezTo>
                <a:cubicBezTo>
                  <a:pt x="1760" y="1389"/>
                  <a:pt x="1760" y="1389"/>
                  <a:pt x="1760" y="1389"/>
                </a:cubicBezTo>
                <a:cubicBezTo>
                  <a:pt x="1761" y="1390"/>
                  <a:pt x="1761" y="1390"/>
                  <a:pt x="1761" y="1390"/>
                </a:cubicBezTo>
                <a:cubicBezTo>
                  <a:pt x="1763" y="1389"/>
                  <a:pt x="1763" y="1389"/>
                  <a:pt x="1763" y="1389"/>
                </a:cubicBezTo>
                <a:cubicBezTo>
                  <a:pt x="1766" y="1388"/>
                  <a:pt x="1766" y="1388"/>
                  <a:pt x="1766" y="1388"/>
                </a:cubicBezTo>
                <a:cubicBezTo>
                  <a:pt x="1769" y="1387"/>
                  <a:pt x="1769" y="1387"/>
                  <a:pt x="1769" y="1387"/>
                </a:cubicBezTo>
                <a:cubicBezTo>
                  <a:pt x="1769" y="1386"/>
                  <a:pt x="1769" y="1386"/>
                  <a:pt x="1769" y="1386"/>
                </a:cubicBezTo>
                <a:cubicBezTo>
                  <a:pt x="1772" y="1386"/>
                  <a:pt x="1772" y="1386"/>
                  <a:pt x="1772" y="1386"/>
                </a:cubicBezTo>
                <a:cubicBezTo>
                  <a:pt x="1773" y="1384"/>
                  <a:pt x="1773" y="1384"/>
                  <a:pt x="1773" y="1384"/>
                </a:cubicBezTo>
                <a:cubicBezTo>
                  <a:pt x="1780" y="1380"/>
                  <a:pt x="1780" y="1380"/>
                  <a:pt x="1780" y="1380"/>
                </a:cubicBezTo>
                <a:cubicBezTo>
                  <a:pt x="1782" y="1378"/>
                  <a:pt x="1782" y="1378"/>
                  <a:pt x="1782" y="1378"/>
                </a:cubicBezTo>
                <a:cubicBezTo>
                  <a:pt x="1782" y="1377"/>
                  <a:pt x="1782" y="1377"/>
                  <a:pt x="1782" y="1377"/>
                </a:cubicBezTo>
                <a:cubicBezTo>
                  <a:pt x="1783" y="1377"/>
                  <a:pt x="1783" y="1377"/>
                  <a:pt x="1783" y="1377"/>
                </a:cubicBezTo>
                <a:cubicBezTo>
                  <a:pt x="1794" y="1366"/>
                  <a:pt x="1794" y="1366"/>
                  <a:pt x="1794" y="1366"/>
                </a:cubicBezTo>
                <a:cubicBezTo>
                  <a:pt x="1794" y="1366"/>
                  <a:pt x="1794" y="1366"/>
                  <a:pt x="1794" y="1366"/>
                </a:cubicBezTo>
                <a:cubicBezTo>
                  <a:pt x="1795" y="1366"/>
                  <a:pt x="1795" y="1366"/>
                  <a:pt x="1795" y="1366"/>
                </a:cubicBezTo>
                <a:cubicBezTo>
                  <a:pt x="1797" y="1363"/>
                  <a:pt x="1797" y="1363"/>
                  <a:pt x="1797" y="1363"/>
                </a:cubicBezTo>
                <a:cubicBezTo>
                  <a:pt x="1799" y="1363"/>
                  <a:pt x="1799" y="1363"/>
                  <a:pt x="1799" y="1363"/>
                </a:cubicBezTo>
                <a:cubicBezTo>
                  <a:pt x="1800" y="1360"/>
                  <a:pt x="1800" y="1360"/>
                  <a:pt x="1800" y="1360"/>
                </a:cubicBezTo>
                <a:cubicBezTo>
                  <a:pt x="1803" y="1357"/>
                  <a:pt x="1803" y="1357"/>
                  <a:pt x="1803" y="1357"/>
                </a:cubicBezTo>
                <a:cubicBezTo>
                  <a:pt x="1807" y="1350"/>
                  <a:pt x="1807" y="1350"/>
                  <a:pt x="1807" y="1350"/>
                </a:cubicBezTo>
                <a:cubicBezTo>
                  <a:pt x="1809" y="1347"/>
                  <a:pt x="1809" y="1347"/>
                  <a:pt x="1809" y="1347"/>
                </a:cubicBezTo>
                <a:cubicBezTo>
                  <a:pt x="1810" y="1347"/>
                  <a:pt x="1810" y="1347"/>
                  <a:pt x="1810" y="1347"/>
                </a:cubicBezTo>
                <a:cubicBezTo>
                  <a:pt x="1812" y="1344"/>
                  <a:pt x="1812" y="1344"/>
                  <a:pt x="1812" y="1344"/>
                </a:cubicBezTo>
                <a:cubicBezTo>
                  <a:pt x="1812" y="1343"/>
                  <a:pt x="1812" y="1343"/>
                  <a:pt x="1812" y="1343"/>
                </a:cubicBezTo>
                <a:cubicBezTo>
                  <a:pt x="1814" y="1341"/>
                  <a:pt x="1814" y="1341"/>
                  <a:pt x="1814" y="1341"/>
                </a:cubicBezTo>
                <a:cubicBezTo>
                  <a:pt x="1815" y="1339"/>
                  <a:pt x="1815" y="1339"/>
                  <a:pt x="1815" y="1339"/>
                </a:cubicBezTo>
                <a:cubicBezTo>
                  <a:pt x="1817" y="1337"/>
                  <a:pt x="1817" y="1337"/>
                  <a:pt x="1817" y="1337"/>
                </a:cubicBezTo>
                <a:cubicBezTo>
                  <a:pt x="1818" y="1336"/>
                  <a:pt x="1818" y="1336"/>
                  <a:pt x="1818" y="1336"/>
                </a:cubicBezTo>
                <a:cubicBezTo>
                  <a:pt x="1820" y="1335"/>
                  <a:pt x="1820" y="1335"/>
                  <a:pt x="1820" y="1335"/>
                </a:cubicBezTo>
                <a:cubicBezTo>
                  <a:pt x="1821" y="1334"/>
                  <a:pt x="1821" y="1334"/>
                  <a:pt x="1821" y="1334"/>
                </a:cubicBezTo>
                <a:cubicBezTo>
                  <a:pt x="1822" y="1334"/>
                  <a:pt x="1822" y="1334"/>
                  <a:pt x="1822" y="1334"/>
                </a:cubicBezTo>
                <a:cubicBezTo>
                  <a:pt x="1825" y="1331"/>
                  <a:pt x="1825" y="1331"/>
                  <a:pt x="1825" y="1331"/>
                </a:cubicBezTo>
                <a:cubicBezTo>
                  <a:pt x="1825" y="1329"/>
                  <a:pt x="1825" y="1329"/>
                  <a:pt x="1825" y="1329"/>
                </a:cubicBezTo>
                <a:cubicBezTo>
                  <a:pt x="1827" y="1327"/>
                  <a:pt x="1827" y="1327"/>
                  <a:pt x="1827" y="1327"/>
                </a:cubicBezTo>
                <a:cubicBezTo>
                  <a:pt x="1827" y="1323"/>
                  <a:pt x="1827" y="1323"/>
                  <a:pt x="1827" y="1323"/>
                </a:cubicBezTo>
                <a:cubicBezTo>
                  <a:pt x="1829" y="1320"/>
                  <a:pt x="1829" y="1320"/>
                  <a:pt x="1829" y="1320"/>
                </a:cubicBezTo>
                <a:cubicBezTo>
                  <a:pt x="1829" y="1317"/>
                  <a:pt x="1829" y="1317"/>
                  <a:pt x="1829" y="1317"/>
                </a:cubicBezTo>
                <a:cubicBezTo>
                  <a:pt x="1831" y="1314"/>
                  <a:pt x="1831" y="1314"/>
                  <a:pt x="1831" y="1314"/>
                </a:cubicBezTo>
                <a:cubicBezTo>
                  <a:pt x="1830" y="1313"/>
                  <a:pt x="1830" y="1313"/>
                  <a:pt x="1830" y="1313"/>
                </a:cubicBezTo>
                <a:cubicBezTo>
                  <a:pt x="1831" y="1312"/>
                  <a:pt x="1831" y="1312"/>
                  <a:pt x="1831" y="1312"/>
                </a:cubicBezTo>
                <a:cubicBezTo>
                  <a:pt x="1831" y="1311"/>
                  <a:pt x="1831" y="1311"/>
                  <a:pt x="1831" y="1311"/>
                </a:cubicBezTo>
                <a:cubicBezTo>
                  <a:pt x="1831" y="1310"/>
                  <a:pt x="1831" y="1310"/>
                  <a:pt x="1831" y="1310"/>
                </a:cubicBezTo>
                <a:cubicBezTo>
                  <a:pt x="1832" y="1308"/>
                  <a:pt x="1832" y="1308"/>
                  <a:pt x="1832" y="1308"/>
                </a:cubicBezTo>
                <a:cubicBezTo>
                  <a:pt x="1833" y="1305"/>
                  <a:pt x="1833" y="1305"/>
                  <a:pt x="1833" y="1305"/>
                </a:cubicBezTo>
                <a:cubicBezTo>
                  <a:pt x="1833" y="1304"/>
                  <a:pt x="1833" y="1304"/>
                  <a:pt x="1833" y="1304"/>
                </a:cubicBezTo>
                <a:cubicBezTo>
                  <a:pt x="1832" y="1304"/>
                  <a:pt x="1832" y="1304"/>
                  <a:pt x="1832" y="1304"/>
                </a:cubicBezTo>
                <a:cubicBezTo>
                  <a:pt x="1831" y="1306"/>
                  <a:pt x="1831" y="1306"/>
                  <a:pt x="1831" y="1306"/>
                </a:cubicBezTo>
                <a:cubicBezTo>
                  <a:pt x="1830" y="1306"/>
                  <a:pt x="1830" y="1306"/>
                  <a:pt x="1830" y="1306"/>
                </a:cubicBezTo>
                <a:cubicBezTo>
                  <a:pt x="1829" y="1307"/>
                  <a:pt x="1829" y="1307"/>
                  <a:pt x="1829" y="1307"/>
                </a:cubicBezTo>
                <a:cubicBezTo>
                  <a:pt x="1829" y="1305"/>
                  <a:pt x="1829" y="1305"/>
                  <a:pt x="1829" y="1305"/>
                </a:cubicBezTo>
                <a:cubicBezTo>
                  <a:pt x="1828" y="1303"/>
                  <a:pt x="1828" y="1303"/>
                  <a:pt x="1828" y="1303"/>
                </a:cubicBezTo>
                <a:cubicBezTo>
                  <a:pt x="1828" y="1303"/>
                  <a:pt x="1828" y="1303"/>
                  <a:pt x="1828" y="1303"/>
                </a:cubicBezTo>
                <a:cubicBezTo>
                  <a:pt x="1829" y="1302"/>
                  <a:pt x="1829" y="1302"/>
                  <a:pt x="1829" y="1302"/>
                </a:cubicBezTo>
                <a:cubicBezTo>
                  <a:pt x="1830" y="1302"/>
                  <a:pt x="1830" y="1302"/>
                  <a:pt x="1830" y="1302"/>
                </a:cubicBezTo>
                <a:cubicBezTo>
                  <a:pt x="1831" y="1300"/>
                  <a:pt x="1831" y="1300"/>
                  <a:pt x="1831" y="1300"/>
                </a:cubicBezTo>
                <a:cubicBezTo>
                  <a:pt x="1832" y="1298"/>
                  <a:pt x="1832" y="1298"/>
                  <a:pt x="1832" y="1298"/>
                </a:cubicBezTo>
                <a:cubicBezTo>
                  <a:pt x="1833" y="1297"/>
                  <a:pt x="1833" y="1297"/>
                  <a:pt x="1833" y="1297"/>
                </a:cubicBezTo>
                <a:cubicBezTo>
                  <a:pt x="1835" y="1297"/>
                  <a:pt x="1835" y="1297"/>
                  <a:pt x="1835" y="1297"/>
                </a:cubicBezTo>
                <a:cubicBezTo>
                  <a:pt x="1839" y="1293"/>
                  <a:pt x="1839" y="1293"/>
                  <a:pt x="1839" y="1293"/>
                </a:cubicBezTo>
                <a:cubicBezTo>
                  <a:pt x="1847" y="1292"/>
                  <a:pt x="1847" y="1292"/>
                  <a:pt x="1847" y="1292"/>
                </a:cubicBezTo>
                <a:cubicBezTo>
                  <a:pt x="1854" y="1289"/>
                  <a:pt x="1854" y="1289"/>
                  <a:pt x="1854" y="1289"/>
                </a:cubicBezTo>
                <a:cubicBezTo>
                  <a:pt x="1858" y="1285"/>
                  <a:pt x="1858" y="1285"/>
                  <a:pt x="1858" y="1285"/>
                </a:cubicBezTo>
                <a:cubicBezTo>
                  <a:pt x="1858" y="1282"/>
                  <a:pt x="1858" y="1282"/>
                  <a:pt x="1858" y="1282"/>
                </a:cubicBezTo>
                <a:cubicBezTo>
                  <a:pt x="1860" y="1280"/>
                  <a:pt x="1860" y="1280"/>
                  <a:pt x="1860" y="1280"/>
                </a:cubicBezTo>
                <a:cubicBezTo>
                  <a:pt x="1859" y="1279"/>
                  <a:pt x="1859" y="1279"/>
                  <a:pt x="1859" y="1279"/>
                </a:cubicBezTo>
                <a:cubicBezTo>
                  <a:pt x="1858" y="1280"/>
                  <a:pt x="1858" y="1280"/>
                  <a:pt x="1858" y="1280"/>
                </a:cubicBezTo>
                <a:cubicBezTo>
                  <a:pt x="1857" y="1278"/>
                  <a:pt x="1857" y="1278"/>
                  <a:pt x="1857" y="1278"/>
                </a:cubicBezTo>
                <a:cubicBezTo>
                  <a:pt x="1858" y="1278"/>
                  <a:pt x="1858" y="1278"/>
                  <a:pt x="1858" y="1278"/>
                </a:cubicBezTo>
                <a:cubicBezTo>
                  <a:pt x="1858" y="1276"/>
                  <a:pt x="1858" y="1276"/>
                  <a:pt x="1858" y="1276"/>
                </a:cubicBezTo>
                <a:cubicBezTo>
                  <a:pt x="1859" y="1275"/>
                  <a:pt x="1859" y="1275"/>
                  <a:pt x="1859" y="1275"/>
                </a:cubicBezTo>
                <a:cubicBezTo>
                  <a:pt x="1859" y="1273"/>
                  <a:pt x="1859" y="1273"/>
                  <a:pt x="1859" y="1273"/>
                </a:cubicBezTo>
                <a:cubicBezTo>
                  <a:pt x="1860" y="1270"/>
                  <a:pt x="1860" y="1270"/>
                  <a:pt x="1860" y="1270"/>
                </a:cubicBezTo>
                <a:cubicBezTo>
                  <a:pt x="1860" y="1270"/>
                  <a:pt x="1860" y="1270"/>
                  <a:pt x="1860" y="1270"/>
                </a:cubicBezTo>
                <a:cubicBezTo>
                  <a:pt x="1860" y="1267"/>
                  <a:pt x="1860" y="1267"/>
                  <a:pt x="1860" y="1267"/>
                </a:cubicBezTo>
                <a:cubicBezTo>
                  <a:pt x="1861" y="1266"/>
                  <a:pt x="1861" y="1266"/>
                  <a:pt x="1861" y="1266"/>
                </a:cubicBezTo>
                <a:cubicBezTo>
                  <a:pt x="1861" y="1263"/>
                  <a:pt x="1861" y="1263"/>
                  <a:pt x="1861" y="1263"/>
                </a:cubicBezTo>
                <a:cubicBezTo>
                  <a:pt x="1860" y="1263"/>
                  <a:pt x="1860" y="1263"/>
                  <a:pt x="1860" y="1263"/>
                </a:cubicBezTo>
                <a:cubicBezTo>
                  <a:pt x="1860" y="1261"/>
                  <a:pt x="1860" y="1261"/>
                  <a:pt x="1860" y="1261"/>
                </a:cubicBezTo>
                <a:cubicBezTo>
                  <a:pt x="1859" y="1264"/>
                  <a:pt x="1859" y="1264"/>
                  <a:pt x="1859" y="1264"/>
                </a:cubicBezTo>
                <a:cubicBezTo>
                  <a:pt x="1859" y="1265"/>
                  <a:pt x="1859" y="1265"/>
                  <a:pt x="1859" y="1265"/>
                </a:cubicBezTo>
                <a:cubicBezTo>
                  <a:pt x="1858" y="1265"/>
                  <a:pt x="1858" y="1265"/>
                  <a:pt x="1858" y="1265"/>
                </a:cubicBezTo>
                <a:cubicBezTo>
                  <a:pt x="1858" y="1263"/>
                  <a:pt x="1858" y="1263"/>
                  <a:pt x="1858" y="1263"/>
                </a:cubicBezTo>
                <a:cubicBezTo>
                  <a:pt x="1858" y="1257"/>
                  <a:pt x="1858" y="1257"/>
                  <a:pt x="1858" y="1257"/>
                </a:cubicBezTo>
                <a:cubicBezTo>
                  <a:pt x="1857" y="1255"/>
                  <a:pt x="1857" y="1255"/>
                  <a:pt x="1857" y="1255"/>
                </a:cubicBezTo>
                <a:cubicBezTo>
                  <a:pt x="1857" y="1252"/>
                  <a:pt x="1857" y="1252"/>
                  <a:pt x="1857" y="1252"/>
                </a:cubicBezTo>
                <a:cubicBezTo>
                  <a:pt x="1856" y="1250"/>
                  <a:pt x="1856" y="1250"/>
                  <a:pt x="1856" y="1250"/>
                </a:cubicBezTo>
                <a:cubicBezTo>
                  <a:pt x="1855" y="1250"/>
                  <a:pt x="1855" y="1250"/>
                  <a:pt x="1855" y="1250"/>
                </a:cubicBezTo>
                <a:cubicBezTo>
                  <a:pt x="1856" y="1249"/>
                  <a:pt x="1856" y="1249"/>
                  <a:pt x="1856" y="1249"/>
                </a:cubicBezTo>
                <a:cubicBezTo>
                  <a:pt x="1856" y="1248"/>
                  <a:pt x="1856" y="1248"/>
                  <a:pt x="1856" y="1248"/>
                </a:cubicBezTo>
                <a:cubicBezTo>
                  <a:pt x="1853" y="1244"/>
                  <a:pt x="1853" y="1244"/>
                  <a:pt x="1853" y="1244"/>
                </a:cubicBezTo>
                <a:cubicBezTo>
                  <a:pt x="1854" y="1242"/>
                  <a:pt x="1854" y="1242"/>
                  <a:pt x="1854" y="1242"/>
                </a:cubicBezTo>
                <a:cubicBezTo>
                  <a:pt x="1854" y="1241"/>
                  <a:pt x="1854" y="1241"/>
                  <a:pt x="1854" y="1241"/>
                </a:cubicBezTo>
                <a:cubicBezTo>
                  <a:pt x="1855" y="1240"/>
                  <a:pt x="1855" y="1240"/>
                  <a:pt x="1855" y="1240"/>
                </a:cubicBezTo>
                <a:cubicBezTo>
                  <a:pt x="1855" y="1238"/>
                  <a:pt x="1855" y="1238"/>
                  <a:pt x="1855" y="1238"/>
                </a:cubicBezTo>
                <a:cubicBezTo>
                  <a:pt x="1854" y="1237"/>
                  <a:pt x="1854" y="1237"/>
                  <a:pt x="1854" y="1237"/>
                </a:cubicBezTo>
                <a:cubicBezTo>
                  <a:pt x="1854" y="1236"/>
                  <a:pt x="1854" y="1236"/>
                  <a:pt x="1854" y="1236"/>
                </a:cubicBezTo>
                <a:cubicBezTo>
                  <a:pt x="1855" y="1236"/>
                  <a:pt x="1855" y="1236"/>
                  <a:pt x="1855" y="1236"/>
                </a:cubicBezTo>
                <a:cubicBezTo>
                  <a:pt x="1857" y="1237"/>
                  <a:pt x="1857" y="1237"/>
                  <a:pt x="1857" y="1237"/>
                </a:cubicBezTo>
                <a:cubicBezTo>
                  <a:pt x="1858" y="1236"/>
                  <a:pt x="1858" y="1236"/>
                  <a:pt x="1858" y="1236"/>
                </a:cubicBezTo>
                <a:cubicBezTo>
                  <a:pt x="1860" y="1236"/>
                  <a:pt x="1860" y="1236"/>
                  <a:pt x="1860" y="1236"/>
                </a:cubicBezTo>
                <a:cubicBezTo>
                  <a:pt x="1862" y="1234"/>
                  <a:pt x="1862" y="1234"/>
                  <a:pt x="1862" y="1234"/>
                </a:cubicBezTo>
                <a:cubicBezTo>
                  <a:pt x="1862" y="1232"/>
                  <a:pt x="1862" y="1232"/>
                  <a:pt x="1862" y="1232"/>
                </a:cubicBezTo>
                <a:cubicBezTo>
                  <a:pt x="1867" y="1229"/>
                  <a:pt x="1867" y="1229"/>
                  <a:pt x="1867" y="1229"/>
                </a:cubicBezTo>
                <a:cubicBezTo>
                  <a:pt x="1869" y="1228"/>
                  <a:pt x="1869" y="1228"/>
                  <a:pt x="1869" y="1228"/>
                </a:cubicBezTo>
                <a:cubicBezTo>
                  <a:pt x="1869" y="1227"/>
                  <a:pt x="1869" y="1227"/>
                  <a:pt x="1869" y="1227"/>
                </a:cubicBezTo>
                <a:cubicBezTo>
                  <a:pt x="1870" y="1227"/>
                  <a:pt x="1870" y="1227"/>
                  <a:pt x="1870" y="1227"/>
                </a:cubicBezTo>
                <a:cubicBezTo>
                  <a:pt x="1871" y="1226"/>
                  <a:pt x="1871" y="1226"/>
                  <a:pt x="1871" y="1226"/>
                </a:cubicBezTo>
                <a:cubicBezTo>
                  <a:pt x="1871" y="1225"/>
                  <a:pt x="1871" y="1225"/>
                  <a:pt x="1871" y="1225"/>
                </a:cubicBezTo>
                <a:cubicBezTo>
                  <a:pt x="1876" y="1222"/>
                  <a:pt x="1876" y="1222"/>
                  <a:pt x="1876" y="1222"/>
                </a:cubicBezTo>
                <a:cubicBezTo>
                  <a:pt x="1876" y="1221"/>
                  <a:pt x="1876" y="1221"/>
                  <a:pt x="1876" y="1221"/>
                </a:cubicBezTo>
                <a:cubicBezTo>
                  <a:pt x="1877" y="1221"/>
                  <a:pt x="1877" y="1221"/>
                  <a:pt x="1877" y="1221"/>
                </a:cubicBezTo>
                <a:cubicBezTo>
                  <a:pt x="1878" y="1218"/>
                  <a:pt x="1878" y="1218"/>
                  <a:pt x="1878" y="1218"/>
                </a:cubicBezTo>
                <a:cubicBezTo>
                  <a:pt x="1878" y="1219"/>
                  <a:pt x="1878" y="1219"/>
                  <a:pt x="1878" y="1219"/>
                </a:cubicBezTo>
                <a:cubicBezTo>
                  <a:pt x="1879" y="1219"/>
                  <a:pt x="1879" y="1219"/>
                  <a:pt x="1879" y="1219"/>
                </a:cubicBezTo>
                <a:cubicBezTo>
                  <a:pt x="1882" y="1216"/>
                  <a:pt x="1882" y="1216"/>
                  <a:pt x="1882" y="1216"/>
                </a:cubicBezTo>
                <a:cubicBezTo>
                  <a:pt x="1882" y="1215"/>
                  <a:pt x="1882" y="1215"/>
                  <a:pt x="1882" y="1215"/>
                </a:cubicBezTo>
                <a:cubicBezTo>
                  <a:pt x="1883" y="1215"/>
                  <a:pt x="1883" y="1215"/>
                  <a:pt x="1883" y="1215"/>
                </a:cubicBezTo>
                <a:cubicBezTo>
                  <a:pt x="1887" y="1213"/>
                  <a:pt x="1887" y="1213"/>
                  <a:pt x="1887" y="1213"/>
                </a:cubicBezTo>
                <a:cubicBezTo>
                  <a:pt x="1890" y="1211"/>
                  <a:pt x="1890" y="1211"/>
                  <a:pt x="1890" y="1211"/>
                </a:cubicBezTo>
                <a:cubicBezTo>
                  <a:pt x="1890" y="1211"/>
                  <a:pt x="1890" y="1211"/>
                  <a:pt x="1890" y="1211"/>
                </a:cubicBezTo>
                <a:cubicBezTo>
                  <a:pt x="1893" y="1211"/>
                  <a:pt x="1893" y="1211"/>
                  <a:pt x="1893" y="1211"/>
                </a:cubicBezTo>
                <a:cubicBezTo>
                  <a:pt x="1899" y="1208"/>
                  <a:pt x="1899" y="1208"/>
                  <a:pt x="1899" y="1208"/>
                </a:cubicBezTo>
                <a:cubicBezTo>
                  <a:pt x="1900" y="1206"/>
                  <a:pt x="1900" y="1206"/>
                  <a:pt x="1900" y="1206"/>
                </a:cubicBezTo>
                <a:cubicBezTo>
                  <a:pt x="1901" y="1206"/>
                  <a:pt x="1901" y="1206"/>
                  <a:pt x="1901" y="1206"/>
                </a:cubicBezTo>
                <a:cubicBezTo>
                  <a:pt x="1907" y="1202"/>
                  <a:pt x="1907" y="1202"/>
                  <a:pt x="1907" y="1202"/>
                </a:cubicBezTo>
                <a:cubicBezTo>
                  <a:pt x="1907" y="1201"/>
                  <a:pt x="1907" y="1201"/>
                  <a:pt x="1907" y="1201"/>
                </a:cubicBezTo>
                <a:cubicBezTo>
                  <a:pt x="1909" y="1200"/>
                  <a:pt x="1909" y="1200"/>
                  <a:pt x="1909" y="1200"/>
                </a:cubicBezTo>
                <a:cubicBezTo>
                  <a:pt x="1911" y="1198"/>
                  <a:pt x="1911" y="1198"/>
                  <a:pt x="1911" y="1198"/>
                </a:cubicBezTo>
                <a:cubicBezTo>
                  <a:pt x="1911" y="1196"/>
                  <a:pt x="1911" y="1196"/>
                  <a:pt x="1911" y="1196"/>
                </a:cubicBezTo>
                <a:cubicBezTo>
                  <a:pt x="1913" y="1193"/>
                  <a:pt x="1913" y="1193"/>
                  <a:pt x="1913" y="1193"/>
                </a:cubicBezTo>
                <a:cubicBezTo>
                  <a:pt x="1914" y="1193"/>
                  <a:pt x="1914" y="1193"/>
                  <a:pt x="1914" y="1193"/>
                </a:cubicBezTo>
                <a:cubicBezTo>
                  <a:pt x="1915" y="1191"/>
                  <a:pt x="1915" y="1191"/>
                  <a:pt x="1915" y="1191"/>
                </a:cubicBezTo>
                <a:cubicBezTo>
                  <a:pt x="1915" y="1190"/>
                  <a:pt x="1915" y="1190"/>
                  <a:pt x="1915" y="1190"/>
                </a:cubicBezTo>
                <a:cubicBezTo>
                  <a:pt x="1914" y="1190"/>
                  <a:pt x="1914" y="1190"/>
                  <a:pt x="1914" y="1190"/>
                </a:cubicBezTo>
                <a:cubicBezTo>
                  <a:pt x="1914" y="1190"/>
                  <a:pt x="1914" y="1190"/>
                  <a:pt x="1914" y="1190"/>
                </a:cubicBezTo>
                <a:cubicBezTo>
                  <a:pt x="1913" y="1190"/>
                  <a:pt x="1913" y="1190"/>
                  <a:pt x="1913" y="1190"/>
                </a:cubicBezTo>
                <a:cubicBezTo>
                  <a:pt x="1915" y="1188"/>
                  <a:pt x="1915" y="1188"/>
                  <a:pt x="1915" y="1188"/>
                </a:cubicBezTo>
                <a:cubicBezTo>
                  <a:pt x="1916" y="1188"/>
                  <a:pt x="1916" y="1188"/>
                  <a:pt x="1916" y="1188"/>
                </a:cubicBezTo>
                <a:cubicBezTo>
                  <a:pt x="1916" y="1187"/>
                  <a:pt x="1916" y="1187"/>
                  <a:pt x="1916" y="1187"/>
                </a:cubicBezTo>
                <a:cubicBezTo>
                  <a:pt x="1916" y="1186"/>
                  <a:pt x="1916" y="1186"/>
                  <a:pt x="1916" y="1186"/>
                </a:cubicBezTo>
                <a:cubicBezTo>
                  <a:pt x="1917" y="1186"/>
                  <a:pt x="1917" y="1186"/>
                  <a:pt x="1917" y="1186"/>
                </a:cubicBezTo>
                <a:cubicBezTo>
                  <a:pt x="1918" y="1184"/>
                  <a:pt x="1918" y="1184"/>
                  <a:pt x="1918" y="1184"/>
                </a:cubicBezTo>
                <a:cubicBezTo>
                  <a:pt x="1917" y="1180"/>
                  <a:pt x="1917" y="1180"/>
                  <a:pt x="1917" y="1180"/>
                </a:cubicBezTo>
                <a:cubicBezTo>
                  <a:pt x="1917" y="1180"/>
                  <a:pt x="1917" y="1180"/>
                  <a:pt x="1917" y="1180"/>
                </a:cubicBezTo>
                <a:cubicBezTo>
                  <a:pt x="1915" y="1180"/>
                  <a:pt x="1915" y="1180"/>
                  <a:pt x="1915" y="1180"/>
                </a:cubicBezTo>
                <a:cubicBezTo>
                  <a:pt x="1914" y="1179"/>
                  <a:pt x="1914" y="1179"/>
                  <a:pt x="1914" y="1179"/>
                </a:cubicBezTo>
                <a:cubicBezTo>
                  <a:pt x="1914" y="1178"/>
                  <a:pt x="1914" y="1178"/>
                  <a:pt x="1914" y="1178"/>
                </a:cubicBezTo>
                <a:cubicBezTo>
                  <a:pt x="1916" y="1178"/>
                  <a:pt x="1916" y="1178"/>
                  <a:pt x="1916" y="1178"/>
                </a:cubicBezTo>
                <a:cubicBezTo>
                  <a:pt x="1916" y="1174"/>
                  <a:pt x="1916" y="1174"/>
                  <a:pt x="1916" y="1174"/>
                </a:cubicBezTo>
                <a:cubicBezTo>
                  <a:pt x="1915" y="1173"/>
                  <a:pt x="1915" y="1173"/>
                  <a:pt x="1915" y="1173"/>
                </a:cubicBezTo>
                <a:cubicBezTo>
                  <a:pt x="1916" y="1173"/>
                  <a:pt x="1916" y="1173"/>
                  <a:pt x="1916" y="1173"/>
                </a:cubicBezTo>
                <a:cubicBezTo>
                  <a:pt x="1916" y="1168"/>
                  <a:pt x="1916" y="1168"/>
                  <a:pt x="1916" y="1168"/>
                </a:cubicBezTo>
                <a:cubicBezTo>
                  <a:pt x="1916" y="1165"/>
                  <a:pt x="1916" y="1165"/>
                  <a:pt x="1916" y="1165"/>
                </a:cubicBezTo>
                <a:cubicBezTo>
                  <a:pt x="1917" y="1164"/>
                  <a:pt x="1917" y="1164"/>
                  <a:pt x="1917" y="1164"/>
                </a:cubicBezTo>
                <a:cubicBezTo>
                  <a:pt x="1917" y="1162"/>
                  <a:pt x="1917" y="1162"/>
                  <a:pt x="1917" y="1162"/>
                </a:cubicBezTo>
                <a:cubicBezTo>
                  <a:pt x="1916" y="1161"/>
                  <a:pt x="1916" y="1161"/>
                  <a:pt x="1916" y="1161"/>
                </a:cubicBezTo>
                <a:cubicBezTo>
                  <a:pt x="1916" y="1158"/>
                  <a:pt x="1916" y="1158"/>
                  <a:pt x="1916" y="1158"/>
                </a:cubicBezTo>
                <a:cubicBezTo>
                  <a:pt x="1917" y="1158"/>
                  <a:pt x="1917" y="1158"/>
                  <a:pt x="1917" y="1158"/>
                </a:cubicBezTo>
                <a:cubicBezTo>
                  <a:pt x="1916" y="1156"/>
                  <a:pt x="1916" y="1156"/>
                  <a:pt x="1916" y="1156"/>
                </a:cubicBezTo>
                <a:cubicBezTo>
                  <a:pt x="1915" y="1152"/>
                  <a:pt x="1915" y="1152"/>
                  <a:pt x="1915" y="1152"/>
                </a:cubicBezTo>
                <a:cubicBezTo>
                  <a:pt x="1916" y="1151"/>
                  <a:pt x="1916" y="1151"/>
                  <a:pt x="1916" y="1151"/>
                </a:cubicBezTo>
                <a:cubicBezTo>
                  <a:pt x="1916" y="1151"/>
                  <a:pt x="1916" y="1151"/>
                  <a:pt x="1916" y="1151"/>
                </a:cubicBezTo>
                <a:cubicBezTo>
                  <a:pt x="1916" y="1150"/>
                  <a:pt x="1916" y="1150"/>
                  <a:pt x="1916" y="1150"/>
                </a:cubicBezTo>
                <a:cubicBezTo>
                  <a:pt x="1916" y="1149"/>
                  <a:pt x="1916" y="1149"/>
                  <a:pt x="1916" y="1149"/>
                </a:cubicBezTo>
                <a:cubicBezTo>
                  <a:pt x="1918" y="1146"/>
                  <a:pt x="1918" y="1146"/>
                  <a:pt x="1918" y="1146"/>
                </a:cubicBezTo>
                <a:cubicBezTo>
                  <a:pt x="1917" y="1145"/>
                  <a:pt x="1917" y="1145"/>
                  <a:pt x="1917" y="1145"/>
                </a:cubicBezTo>
                <a:cubicBezTo>
                  <a:pt x="1918" y="1144"/>
                  <a:pt x="1918" y="1144"/>
                  <a:pt x="1918" y="1144"/>
                </a:cubicBezTo>
                <a:cubicBezTo>
                  <a:pt x="1918" y="1142"/>
                  <a:pt x="1918" y="1142"/>
                  <a:pt x="1918" y="1142"/>
                </a:cubicBezTo>
                <a:cubicBezTo>
                  <a:pt x="1918" y="1141"/>
                  <a:pt x="1918" y="1141"/>
                  <a:pt x="1918" y="1141"/>
                </a:cubicBezTo>
                <a:cubicBezTo>
                  <a:pt x="1917" y="1141"/>
                  <a:pt x="1917" y="1141"/>
                  <a:pt x="1917" y="1141"/>
                </a:cubicBezTo>
                <a:cubicBezTo>
                  <a:pt x="1917" y="1140"/>
                  <a:pt x="1917" y="1140"/>
                  <a:pt x="1917" y="1140"/>
                </a:cubicBezTo>
                <a:cubicBezTo>
                  <a:pt x="1915" y="1138"/>
                  <a:pt x="1915" y="1138"/>
                  <a:pt x="1915" y="1138"/>
                </a:cubicBezTo>
                <a:cubicBezTo>
                  <a:pt x="1913" y="1138"/>
                  <a:pt x="1913" y="1138"/>
                  <a:pt x="1913" y="1138"/>
                </a:cubicBezTo>
                <a:cubicBezTo>
                  <a:pt x="1909" y="1134"/>
                  <a:pt x="1909" y="1134"/>
                  <a:pt x="1909" y="1134"/>
                </a:cubicBezTo>
                <a:cubicBezTo>
                  <a:pt x="1909" y="1133"/>
                  <a:pt x="1909" y="1133"/>
                  <a:pt x="1909" y="1133"/>
                </a:cubicBezTo>
                <a:cubicBezTo>
                  <a:pt x="1908" y="1130"/>
                  <a:pt x="1908" y="1130"/>
                  <a:pt x="1908" y="1130"/>
                </a:cubicBezTo>
                <a:cubicBezTo>
                  <a:pt x="1907" y="1129"/>
                  <a:pt x="1907" y="1129"/>
                  <a:pt x="1907" y="1129"/>
                </a:cubicBezTo>
                <a:cubicBezTo>
                  <a:pt x="1908" y="1127"/>
                  <a:pt x="1908" y="1127"/>
                  <a:pt x="1908" y="1127"/>
                </a:cubicBezTo>
                <a:cubicBezTo>
                  <a:pt x="1907" y="1126"/>
                  <a:pt x="1907" y="1126"/>
                  <a:pt x="1907" y="1126"/>
                </a:cubicBezTo>
                <a:cubicBezTo>
                  <a:pt x="1907" y="1124"/>
                  <a:pt x="1907" y="1124"/>
                  <a:pt x="1907" y="1124"/>
                </a:cubicBezTo>
                <a:cubicBezTo>
                  <a:pt x="1906" y="1123"/>
                  <a:pt x="1906" y="1123"/>
                  <a:pt x="1906" y="1123"/>
                </a:cubicBezTo>
                <a:cubicBezTo>
                  <a:pt x="1907" y="1123"/>
                  <a:pt x="1907" y="1123"/>
                  <a:pt x="1907" y="1123"/>
                </a:cubicBezTo>
                <a:cubicBezTo>
                  <a:pt x="1906" y="1120"/>
                  <a:pt x="1906" y="1120"/>
                  <a:pt x="1906" y="1120"/>
                </a:cubicBezTo>
                <a:cubicBezTo>
                  <a:pt x="1905" y="1118"/>
                  <a:pt x="1905" y="1118"/>
                  <a:pt x="1905" y="1118"/>
                </a:cubicBezTo>
                <a:cubicBezTo>
                  <a:pt x="1907" y="1117"/>
                  <a:pt x="1907" y="1117"/>
                  <a:pt x="1907" y="1117"/>
                </a:cubicBezTo>
                <a:cubicBezTo>
                  <a:pt x="1907" y="1114"/>
                  <a:pt x="1907" y="1114"/>
                  <a:pt x="1907" y="1114"/>
                </a:cubicBezTo>
                <a:cubicBezTo>
                  <a:pt x="1905" y="1113"/>
                  <a:pt x="1905" y="1113"/>
                  <a:pt x="1905" y="1113"/>
                </a:cubicBezTo>
                <a:cubicBezTo>
                  <a:pt x="1905" y="1109"/>
                  <a:pt x="1905" y="1109"/>
                  <a:pt x="1905" y="1109"/>
                </a:cubicBezTo>
                <a:cubicBezTo>
                  <a:pt x="1906" y="1107"/>
                  <a:pt x="1906" y="1107"/>
                  <a:pt x="1906" y="1107"/>
                </a:cubicBezTo>
                <a:cubicBezTo>
                  <a:pt x="1907" y="1106"/>
                  <a:pt x="1907" y="1106"/>
                  <a:pt x="1907" y="1106"/>
                </a:cubicBezTo>
                <a:cubicBezTo>
                  <a:pt x="1908" y="1106"/>
                  <a:pt x="1908" y="1106"/>
                  <a:pt x="1908" y="1106"/>
                </a:cubicBezTo>
                <a:cubicBezTo>
                  <a:pt x="1908" y="1105"/>
                  <a:pt x="1908" y="1105"/>
                  <a:pt x="1908" y="1105"/>
                </a:cubicBezTo>
                <a:cubicBezTo>
                  <a:pt x="1907" y="1101"/>
                  <a:pt x="1907" y="1101"/>
                  <a:pt x="1907" y="1101"/>
                </a:cubicBezTo>
                <a:cubicBezTo>
                  <a:pt x="1906" y="1101"/>
                  <a:pt x="1906" y="1101"/>
                  <a:pt x="1906" y="1101"/>
                </a:cubicBezTo>
                <a:cubicBezTo>
                  <a:pt x="1904" y="1099"/>
                  <a:pt x="1904" y="1099"/>
                  <a:pt x="1904" y="1099"/>
                </a:cubicBezTo>
                <a:cubicBezTo>
                  <a:pt x="1901" y="1096"/>
                  <a:pt x="1901" y="1096"/>
                  <a:pt x="1901" y="1096"/>
                </a:cubicBezTo>
                <a:cubicBezTo>
                  <a:pt x="1901" y="1094"/>
                  <a:pt x="1901" y="1094"/>
                  <a:pt x="1901" y="1094"/>
                </a:cubicBezTo>
                <a:cubicBezTo>
                  <a:pt x="1902" y="1090"/>
                  <a:pt x="1902" y="1090"/>
                  <a:pt x="1902" y="1090"/>
                </a:cubicBezTo>
                <a:cubicBezTo>
                  <a:pt x="1905" y="1083"/>
                  <a:pt x="1905" y="1083"/>
                  <a:pt x="1905" y="1083"/>
                </a:cubicBezTo>
                <a:cubicBezTo>
                  <a:pt x="1905" y="1082"/>
                  <a:pt x="1905" y="1082"/>
                  <a:pt x="1905" y="1082"/>
                </a:cubicBezTo>
                <a:cubicBezTo>
                  <a:pt x="1905" y="1081"/>
                  <a:pt x="1905" y="1081"/>
                  <a:pt x="1905" y="1081"/>
                </a:cubicBezTo>
                <a:cubicBezTo>
                  <a:pt x="1905" y="1080"/>
                  <a:pt x="1905" y="1080"/>
                  <a:pt x="1905" y="1080"/>
                </a:cubicBezTo>
                <a:cubicBezTo>
                  <a:pt x="1905" y="1080"/>
                  <a:pt x="1905" y="1080"/>
                  <a:pt x="1905" y="1080"/>
                </a:cubicBezTo>
                <a:cubicBezTo>
                  <a:pt x="1906" y="1080"/>
                  <a:pt x="1906" y="1080"/>
                  <a:pt x="1906" y="1080"/>
                </a:cubicBezTo>
                <a:cubicBezTo>
                  <a:pt x="1908" y="1079"/>
                  <a:pt x="1908" y="1079"/>
                  <a:pt x="1908" y="1079"/>
                </a:cubicBezTo>
                <a:cubicBezTo>
                  <a:pt x="1912" y="1074"/>
                  <a:pt x="1912" y="1074"/>
                  <a:pt x="1912" y="1074"/>
                </a:cubicBezTo>
                <a:cubicBezTo>
                  <a:pt x="1913" y="1071"/>
                  <a:pt x="1913" y="1071"/>
                  <a:pt x="1913" y="1071"/>
                </a:cubicBezTo>
                <a:cubicBezTo>
                  <a:pt x="1913" y="1068"/>
                  <a:pt x="1913" y="1068"/>
                  <a:pt x="1913" y="1068"/>
                </a:cubicBezTo>
                <a:cubicBezTo>
                  <a:pt x="1915" y="1066"/>
                  <a:pt x="1915" y="1066"/>
                  <a:pt x="1915" y="1066"/>
                </a:cubicBezTo>
                <a:cubicBezTo>
                  <a:pt x="1916" y="1064"/>
                  <a:pt x="1916" y="1064"/>
                  <a:pt x="1916" y="1064"/>
                </a:cubicBezTo>
                <a:cubicBezTo>
                  <a:pt x="1916" y="1063"/>
                  <a:pt x="1916" y="1063"/>
                  <a:pt x="1916" y="1063"/>
                </a:cubicBezTo>
                <a:cubicBezTo>
                  <a:pt x="1916" y="1062"/>
                  <a:pt x="1916" y="1062"/>
                  <a:pt x="1916" y="1062"/>
                </a:cubicBezTo>
                <a:cubicBezTo>
                  <a:pt x="1917" y="1060"/>
                  <a:pt x="1917" y="1060"/>
                  <a:pt x="1917" y="1060"/>
                </a:cubicBezTo>
                <a:cubicBezTo>
                  <a:pt x="1917" y="1060"/>
                  <a:pt x="1917" y="1060"/>
                  <a:pt x="1917" y="1060"/>
                </a:cubicBezTo>
                <a:cubicBezTo>
                  <a:pt x="1919" y="1059"/>
                  <a:pt x="1919" y="1059"/>
                  <a:pt x="1919" y="1059"/>
                </a:cubicBezTo>
                <a:cubicBezTo>
                  <a:pt x="1922" y="1059"/>
                  <a:pt x="1922" y="1059"/>
                  <a:pt x="1922" y="1059"/>
                </a:cubicBezTo>
                <a:cubicBezTo>
                  <a:pt x="1924" y="1057"/>
                  <a:pt x="1924" y="1057"/>
                  <a:pt x="1924" y="1057"/>
                </a:cubicBezTo>
                <a:cubicBezTo>
                  <a:pt x="1927" y="1055"/>
                  <a:pt x="1927" y="1055"/>
                  <a:pt x="1927" y="1055"/>
                </a:cubicBezTo>
                <a:cubicBezTo>
                  <a:pt x="1926" y="1054"/>
                  <a:pt x="1926" y="1054"/>
                  <a:pt x="1926" y="1054"/>
                </a:cubicBezTo>
                <a:cubicBezTo>
                  <a:pt x="1928" y="1053"/>
                  <a:pt x="1928" y="1053"/>
                  <a:pt x="1928" y="1053"/>
                </a:cubicBezTo>
                <a:cubicBezTo>
                  <a:pt x="1928" y="1053"/>
                  <a:pt x="1928" y="1053"/>
                  <a:pt x="1928" y="1053"/>
                </a:cubicBezTo>
                <a:cubicBezTo>
                  <a:pt x="1932" y="1049"/>
                  <a:pt x="1932" y="1049"/>
                  <a:pt x="1932" y="1049"/>
                </a:cubicBezTo>
                <a:cubicBezTo>
                  <a:pt x="1932" y="1048"/>
                  <a:pt x="1932" y="1048"/>
                  <a:pt x="1932" y="1048"/>
                </a:cubicBezTo>
                <a:cubicBezTo>
                  <a:pt x="1932" y="1048"/>
                  <a:pt x="1932" y="1048"/>
                  <a:pt x="1932" y="1048"/>
                </a:cubicBezTo>
                <a:cubicBezTo>
                  <a:pt x="1940" y="1038"/>
                  <a:pt x="1940" y="1038"/>
                  <a:pt x="1940" y="1038"/>
                </a:cubicBezTo>
                <a:cubicBezTo>
                  <a:pt x="1941" y="1036"/>
                  <a:pt x="1941" y="1036"/>
                  <a:pt x="1941" y="1036"/>
                </a:cubicBezTo>
                <a:cubicBezTo>
                  <a:pt x="1943" y="1034"/>
                  <a:pt x="1943" y="1034"/>
                  <a:pt x="1943" y="1034"/>
                </a:cubicBezTo>
                <a:cubicBezTo>
                  <a:pt x="1945" y="1034"/>
                  <a:pt x="1945" y="1034"/>
                  <a:pt x="1945" y="1034"/>
                </a:cubicBezTo>
                <a:cubicBezTo>
                  <a:pt x="1946" y="1032"/>
                  <a:pt x="1946" y="1032"/>
                  <a:pt x="1946" y="1032"/>
                </a:cubicBezTo>
                <a:cubicBezTo>
                  <a:pt x="1947" y="1032"/>
                  <a:pt x="1947" y="1032"/>
                  <a:pt x="1947" y="1032"/>
                </a:cubicBezTo>
                <a:cubicBezTo>
                  <a:pt x="1953" y="1025"/>
                  <a:pt x="1953" y="1025"/>
                  <a:pt x="1953" y="1025"/>
                </a:cubicBezTo>
                <a:cubicBezTo>
                  <a:pt x="1954" y="1025"/>
                  <a:pt x="1954" y="1025"/>
                  <a:pt x="1954" y="1025"/>
                </a:cubicBezTo>
                <a:cubicBezTo>
                  <a:pt x="1961" y="1018"/>
                  <a:pt x="1961" y="1018"/>
                  <a:pt x="1961" y="1018"/>
                </a:cubicBezTo>
                <a:cubicBezTo>
                  <a:pt x="1965" y="1015"/>
                  <a:pt x="1965" y="1015"/>
                  <a:pt x="1965" y="1015"/>
                </a:cubicBezTo>
                <a:cubicBezTo>
                  <a:pt x="1968" y="1013"/>
                  <a:pt x="1968" y="1013"/>
                  <a:pt x="1968" y="1013"/>
                </a:cubicBezTo>
                <a:cubicBezTo>
                  <a:pt x="1971" y="1012"/>
                  <a:pt x="1971" y="1012"/>
                  <a:pt x="1971" y="1012"/>
                </a:cubicBezTo>
                <a:cubicBezTo>
                  <a:pt x="1976" y="1008"/>
                  <a:pt x="1976" y="1008"/>
                  <a:pt x="1976" y="1008"/>
                </a:cubicBezTo>
                <a:cubicBezTo>
                  <a:pt x="1987" y="998"/>
                  <a:pt x="1987" y="998"/>
                  <a:pt x="1987" y="998"/>
                </a:cubicBezTo>
                <a:cubicBezTo>
                  <a:pt x="1993" y="992"/>
                  <a:pt x="1993" y="992"/>
                  <a:pt x="1993" y="992"/>
                </a:cubicBezTo>
                <a:cubicBezTo>
                  <a:pt x="1996" y="989"/>
                  <a:pt x="1996" y="989"/>
                  <a:pt x="1996" y="989"/>
                </a:cubicBezTo>
                <a:cubicBezTo>
                  <a:pt x="1996" y="987"/>
                  <a:pt x="1996" y="987"/>
                  <a:pt x="1996" y="987"/>
                </a:cubicBezTo>
                <a:cubicBezTo>
                  <a:pt x="2003" y="977"/>
                  <a:pt x="2003" y="977"/>
                  <a:pt x="2003" y="977"/>
                </a:cubicBezTo>
                <a:cubicBezTo>
                  <a:pt x="2003" y="976"/>
                  <a:pt x="2003" y="976"/>
                  <a:pt x="2003" y="976"/>
                </a:cubicBezTo>
                <a:cubicBezTo>
                  <a:pt x="2007" y="970"/>
                  <a:pt x="2007" y="970"/>
                  <a:pt x="2007" y="970"/>
                </a:cubicBezTo>
                <a:cubicBezTo>
                  <a:pt x="2007" y="967"/>
                  <a:pt x="2007" y="967"/>
                  <a:pt x="2007" y="967"/>
                </a:cubicBezTo>
                <a:cubicBezTo>
                  <a:pt x="2013" y="956"/>
                  <a:pt x="2013" y="956"/>
                  <a:pt x="2013" y="956"/>
                </a:cubicBezTo>
                <a:cubicBezTo>
                  <a:pt x="2014" y="955"/>
                  <a:pt x="2014" y="955"/>
                  <a:pt x="2014" y="955"/>
                </a:cubicBezTo>
                <a:cubicBezTo>
                  <a:pt x="2013" y="954"/>
                  <a:pt x="2013" y="954"/>
                  <a:pt x="2013" y="954"/>
                </a:cubicBezTo>
                <a:cubicBezTo>
                  <a:pt x="2013" y="952"/>
                  <a:pt x="2013" y="952"/>
                  <a:pt x="2013" y="952"/>
                </a:cubicBezTo>
                <a:cubicBezTo>
                  <a:pt x="2016" y="950"/>
                  <a:pt x="2016" y="950"/>
                  <a:pt x="2016" y="950"/>
                </a:cubicBezTo>
                <a:cubicBezTo>
                  <a:pt x="2017" y="950"/>
                  <a:pt x="2017" y="950"/>
                  <a:pt x="2017" y="950"/>
                </a:cubicBezTo>
                <a:cubicBezTo>
                  <a:pt x="2018" y="948"/>
                  <a:pt x="2018" y="948"/>
                  <a:pt x="2018" y="948"/>
                </a:cubicBezTo>
                <a:cubicBezTo>
                  <a:pt x="2020" y="943"/>
                  <a:pt x="2020" y="943"/>
                  <a:pt x="2020" y="943"/>
                </a:cubicBezTo>
                <a:cubicBezTo>
                  <a:pt x="2024" y="938"/>
                  <a:pt x="2024" y="938"/>
                  <a:pt x="2024" y="938"/>
                </a:cubicBezTo>
                <a:cubicBezTo>
                  <a:pt x="2024" y="936"/>
                  <a:pt x="2024" y="936"/>
                  <a:pt x="2024" y="936"/>
                </a:cubicBezTo>
                <a:cubicBezTo>
                  <a:pt x="2024" y="935"/>
                  <a:pt x="2024" y="935"/>
                  <a:pt x="2024" y="935"/>
                </a:cubicBezTo>
                <a:cubicBezTo>
                  <a:pt x="2025" y="932"/>
                  <a:pt x="2025" y="932"/>
                  <a:pt x="2025" y="932"/>
                </a:cubicBezTo>
                <a:cubicBezTo>
                  <a:pt x="2024" y="931"/>
                  <a:pt x="2024" y="931"/>
                  <a:pt x="2024" y="931"/>
                </a:cubicBezTo>
                <a:cubicBezTo>
                  <a:pt x="2025" y="929"/>
                  <a:pt x="2025" y="929"/>
                  <a:pt x="2025" y="929"/>
                </a:cubicBezTo>
                <a:cubicBezTo>
                  <a:pt x="2026" y="928"/>
                  <a:pt x="2026" y="928"/>
                  <a:pt x="2026" y="928"/>
                </a:cubicBezTo>
                <a:cubicBezTo>
                  <a:pt x="2028" y="928"/>
                  <a:pt x="2028" y="928"/>
                  <a:pt x="2028" y="928"/>
                </a:cubicBezTo>
                <a:cubicBezTo>
                  <a:pt x="2028" y="929"/>
                  <a:pt x="2028" y="929"/>
                  <a:pt x="2028" y="929"/>
                </a:cubicBezTo>
                <a:cubicBezTo>
                  <a:pt x="2028" y="928"/>
                  <a:pt x="2028" y="928"/>
                  <a:pt x="2028" y="928"/>
                </a:cubicBezTo>
                <a:cubicBezTo>
                  <a:pt x="2028" y="927"/>
                  <a:pt x="2028" y="927"/>
                  <a:pt x="2028" y="927"/>
                </a:cubicBezTo>
                <a:cubicBezTo>
                  <a:pt x="2027" y="927"/>
                  <a:pt x="2027" y="927"/>
                  <a:pt x="2027" y="927"/>
                </a:cubicBezTo>
                <a:cubicBezTo>
                  <a:pt x="2027" y="927"/>
                  <a:pt x="2027" y="927"/>
                  <a:pt x="2027" y="927"/>
                </a:cubicBezTo>
                <a:cubicBezTo>
                  <a:pt x="2026" y="928"/>
                  <a:pt x="2026" y="928"/>
                  <a:pt x="2026" y="928"/>
                </a:cubicBezTo>
                <a:cubicBezTo>
                  <a:pt x="2027" y="926"/>
                  <a:pt x="2027" y="926"/>
                  <a:pt x="2027" y="926"/>
                </a:cubicBezTo>
                <a:cubicBezTo>
                  <a:pt x="2026" y="924"/>
                  <a:pt x="2026" y="924"/>
                  <a:pt x="2026" y="924"/>
                </a:cubicBezTo>
                <a:cubicBezTo>
                  <a:pt x="2026" y="923"/>
                  <a:pt x="2026" y="923"/>
                  <a:pt x="2026" y="923"/>
                </a:cubicBezTo>
                <a:cubicBezTo>
                  <a:pt x="2026" y="921"/>
                  <a:pt x="2026" y="921"/>
                  <a:pt x="2026" y="921"/>
                </a:cubicBezTo>
                <a:cubicBezTo>
                  <a:pt x="2027" y="920"/>
                  <a:pt x="2027" y="920"/>
                  <a:pt x="2027" y="920"/>
                </a:cubicBezTo>
                <a:cubicBezTo>
                  <a:pt x="2027" y="919"/>
                  <a:pt x="2027" y="919"/>
                  <a:pt x="2027" y="919"/>
                </a:cubicBezTo>
                <a:cubicBezTo>
                  <a:pt x="2026" y="919"/>
                  <a:pt x="2026" y="919"/>
                  <a:pt x="2026" y="919"/>
                </a:cubicBezTo>
                <a:cubicBezTo>
                  <a:pt x="2026" y="919"/>
                  <a:pt x="2026" y="919"/>
                  <a:pt x="2026" y="919"/>
                </a:cubicBezTo>
                <a:cubicBezTo>
                  <a:pt x="2026" y="918"/>
                  <a:pt x="2026" y="918"/>
                  <a:pt x="2026" y="918"/>
                </a:cubicBezTo>
                <a:cubicBezTo>
                  <a:pt x="2026" y="916"/>
                  <a:pt x="2026" y="916"/>
                  <a:pt x="2026" y="916"/>
                </a:cubicBezTo>
                <a:cubicBezTo>
                  <a:pt x="2027" y="914"/>
                  <a:pt x="2027" y="914"/>
                  <a:pt x="2027" y="914"/>
                </a:cubicBezTo>
                <a:cubicBezTo>
                  <a:pt x="2028" y="913"/>
                  <a:pt x="2028" y="913"/>
                  <a:pt x="2028" y="913"/>
                </a:cubicBezTo>
                <a:cubicBezTo>
                  <a:pt x="2028" y="912"/>
                  <a:pt x="2028" y="912"/>
                  <a:pt x="2028" y="912"/>
                </a:cubicBezTo>
                <a:cubicBezTo>
                  <a:pt x="2026" y="913"/>
                  <a:pt x="2026" y="913"/>
                  <a:pt x="2026" y="913"/>
                </a:cubicBezTo>
                <a:cubicBezTo>
                  <a:pt x="2024" y="912"/>
                  <a:pt x="2024" y="912"/>
                  <a:pt x="2024" y="912"/>
                </a:cubicBezTo>
                <a:cubicBezTo>
                  <a:pt x="2023" y="911"/>
                  <a:pt x="2023" y="911"/>
                  <a:pt x="2023" y="911"/>
                </a:cubicBezTo>
                <a:cubicBezTo>
                  <a:pt x="2023" y="911"/>
                  <a:pt x="2023" y="911"/>
                  <a:pt x="2023" y="911"/>
                </a:cubicBezTo>
                <a:cubicBezTo>
                  <a:pt x="2022" y="911"/>
                  <a:pt x="2022" y="911"/>
                  <a:pt x="2022" y="911"/>
                </a:cubicBezTo>
                <a:cubicBezTo>
                  <a:pt x="2021" y="912"/>
                  <a:pt x="2021" y="912"/>
                  <a:pt x="2021" y="912"/>
                </a:cubicBezTo>
                <a:cubicBezTo>
                  <a:pt x="2021" y="913"/>
                  <a:pt x="2021" y="913"/>
                  <a:pt x="2021" y="913"/>
                </a:cubicBezTo>
                <a:cubicBezTo>
                  <a:pt x="2020" y="914"/>
                  <a:pt x="2020" y="914"/>
                  <a:pt x="2020" y="914"/>
                </a:cubicBezTo>
                <a:cubicBezTo>
                  <a:pt x="2020" y="914"/>
                  <a:pt x="2020" y="914"/>
                  <a:pt x="2020" y="914"/>
                </a:cubicBezTo>
                <a:cubicBezTo>
                  <a:pt x="2018" y="916"/>
                  <a:pt x="2018" y="916"/>
                  <a:pt x="2018" y="916"/>
                </a:cubicBezTo>
                <a:cubicBezTo>
                  <a:pt x="2015" y="916"/>
                  <a:pt x="2015" y="916"/>
                  <a:pt x="2015" y="916"/>
                </a:cubicBezTo>
                <a:cubicBezTo>
                  <a:pt x="2014" y="917"/>
                  <a:pt x="2014" y="917"/>
                  <a:pt x="2014" y="917"/>
                </a:cubicBezTo>
                <a:cubicBezTo>
                  <a:pt x="2014" y="916"/>
                  <a:pt x="2014" y="916"/>
                  <a:pt x="2014" y="916"/>
                </a:cubicBezTo>
                <a:cubicBezTo>
                  <a:pt x="2011" y="916"/>
                  <a:pt x="2011" y="916"/>
                  <a:pt x="2011" y="916"/>
                </a:cubicBezTo>
                <a:cubicBezTo>
                  <a:pt x="2009" y="918"/>
                  <a:pt x="2009" y="918"/>
                  <a:pt x="2009" y="918"/>
                </a:cubicBezTo>
                <a:cubicBezTo>
                  <a:pt x="2004" y="919"/>
                  <a:pt x="2004" y="919"/>
                  <a:pt x="2004" y="919"/>
                </a:cubicBezTo>
                <a:cubicBezTo>
                  <a:pt x="2003" y="919"/>
                  <a:pt x="2003" y="919"/>
                  <a:pt x="2003" y="919"/>
                </a:cubicBezTo>
                <a:cubicBezTo>
                  <a:pt x="2002" y="918"/>
                  <a:pt x="2002" y="918"/>
                  <a:pt x="2002" y="918"/>
                </a:cubicBezTo>
                <a:cubicBezTo>
                  <a:pt x="1999" y="919"/>
                  <a:pt x="1999" y="919"/>
                  <a:pt x="1999" y="919"/>
                </a:cubicBezTo>
                <a:cubicBezTo>
                  <a:pt x="1996" y="920"/>
                  <a:pt x="1996" y="920"/>
                  <a:pt x="1996" y="920"/>
                </a:cubicBezTo>
                <a:cubicBezTo>
                  <a:pt x="1993" y="920"/>
                  <a:pt x="1993" y="920"/>
                  <a:pt x="1993" y="920"/>
                </a:cubicBezTo>
                <a:cubicBezTo>
                  <a:pt x="1992" y="920"/>
                  <a:pt x="1992" y="920"/>
                  <a:pt x="1992" y="920"/>
                </a:cubicBezTo>
                <a:cubicBezTo>
                  <a:pt x="1990" y="919"/>
                  <a:pt x="1990" y="919"/>
                  <a:pt x="1990" y="919"/>
                </a:cubicBezTo>
                <a:cubicBezTo>
                  <a:pt x="1988" y="920"/>
                  <a:pt x="1988" y="920"/>
                  <a:pt x="1988" y="920"/>
                </a:cubicBezTo>
                <a:cubicBezTo>
                  <a:pt x="1981" y="924"/>
                  <a:pt x="1981" y="924"/>
                  <a:pt x="1981" y="924"/>
                </a:cubicBezTo>
                <a:cubicBezTo>
                  <a:pt x="1979" y="924"/>
                  <a:pt x="1979" y="924"/>
                  <a:pt x="1979" y="924"/>
                </a:cubicBezTo>
                <a:cubicBezTo>
                  <a:pt x="1977" y="923"/>
                  <a:pt x="1977" y="923"/>
                  <a:pt x="1977" y="923"/>
                </a:cubicBezTo>
                <a:cubicBezTo>
                  <a:pt x="1976" y="923"/>
                  <a:pt x="1976" y="923"/>
                  <a:pt x="1976" y="923"/>
                </a:cubicBezTo>
                <a:cubicBezTo>
                  <a:pt x="1973" y="923"/>
                  <a:pt x="1973" y="923"/>
                  <a:pt x="1973" y="923"/>
                </a:cubicBezTo>
                <a:cubicBezTo>
                  <a:pt x="1972" y="923"/>
                  <a:pt x="1972" y="923"/>
                  <a:pt x="1972" y="923"/>
                </a:cubicBezTo>
                <a:cubicBezTo>
                  <a:pt x="1971" y="923"/>
                  <a:pt x="1971" y="923"/>
                  <a:pt x="1971" y="923"/>
                </a:cubicBezTo>
                <a:cubicBezTo>
                  <a:pt x="1968" y="926"/>
                  <a:pt x="1968" y="926"/>
                  <a:pt x="1968" y="926"/>
                </a:cubicBezTo>
                <a:cubicBezTo>
                  <a:pt x="1966" y="926"/>
                  <a:pt x="1966" y="926"/>
                  <a:pt x="1966" y="926"/>
                </a:cubicBezTo>
                <a:cubicBezTo>
                  <a:pt x="1964" y="927"/>
                  <a:pt x="1964" y="927"/>
                  <a:pt x="1964" y="927"/>
                </a:cubicBezTo>
                <a:cubicBezTo>
                  <a:pt x="1963" y="928"/>
                  <a:pt x="1963" y="928"/>
                  <a:pt x="1963" y="928"/>
                </a:cubicBezTo>
                <a:cubicBezTo>
                  <a:pt x="1960" y="929"/>
                  <a:pt x="1960" y="929"/>
                  <a:pt x="1960" y="929"/>
                </a:cubicBezTo>
                <a:cubicBezTo>
                  <a:pt x="1957" y="928"/>
                  <a:pt x="1957" y="928"/>
                  <a:pt x="1957" y="928"/>
                </a:cubicBezTo>
                <a:cubicBezTo>
                  <a:pt x="1955" y="926"/>
                  <a:pt x="1955" y="926"/>
                  <a:pt x="1955" y="926"/>
                </a:cubicBezTo>
                <a:cubicBezTo>
                  <a:pt x="1954" y="926"/>
                  <a:pt x="1954" y="926"/>
                  <a:pt x="1954" y="926"/>
                </a:cubicBezTo>
                <a:cubicBezTo>
                  <a:pt x="1953" y="924"/>
                  <a:pt x="1953" y="924"/>
                  <a:pt x="1953" y="924"/>
                </a:cubicBezTo>
                <a:cubicBezTo>
                  <a:pt x="1947" y="917"/>
                  <a:pt x="1947" y="917"/>
                  <a:pt x="1947" y="917"/>
                </a:cubicBezTo>
                <a:cubicBezTo>
                  <a:pt x="1946" y="917"/>
                  <a:pt x="1946" y="917"/>
                  <a:pt x="1946" y="917"/>
                </a:cubicBezTo>
                <a:cubicBezTo>
                  <a:pt x="1946" y="916"/>
                  <a:pt x="1946" y="916"/>
                  <a:pt x="1946" y="916"/>
                </a:cubicBezTo>
                <a:cubicBezTo>
                  <a:pt x="1945" y="915"/>
                  <a:pt x="1945" y="915"/>
                  <a:pt x="1945" y="915"/>
                </a:cubicBezTo>
                <a:cubicBezTo>
                  <a:pt x="1943" y="915"/>
                  <a:pt x="1943" y="915"/>
                  <a:pt x="1943" y="915"/>
                </a:cubicBezTo>
                <a:cubicBezTo>
                  <a:pt x="1941" y="916"/>
                  <a:pt x="1941" y="916"/>
                  <a:pt x="1941" y="916"/>
                </a:cubicBezTo>
                <a:cubicBezTo>
                  <a:pt x="1940" y="916"/>
                  <a:pt x="1940" y="916"/>
                  <a:pt x="1940" y="916"/>
                </a:cubicBezTo>
                <a:cubicBezTo>
                  <a:pt x="1939" y="914"/>
                  <a:pt x="1939" y="914"/>
                  <a:pt x="1939" y="914"/>
                </a:cubicBezTo>
                <a:cubicBezTo>
                  <a:pt x="1941" y="914"/>
                  <a:pt x="1941" y="914"/>
                  <a:pt x="1941" y="914"/>
                </a:cubicBezTo>
                <a:cubicBezTo>
                  <a:pt x="1942" y="913"/>
                  <a:pt x="1942" y="913"/>
                  <a:pt x="1942" y="913"/>
                </a:cubicBezTo>
                <a:cubicBezTo>
                  <a:pt x="1944" y="913"/>
                  <a:pt x="1944" y="913"/>
                  <a:pt x="1944" y="913"/>
                </a:cubicBezTo>
                <a:cubicBezTo>
                  <a:pt x="1946" y="911"/>
                  <a:pt x="1946" y="911"/>
                  <a:pt x="1946" y="911"/>
                </a:cubicBezTo>
                <a:cubicBezTo>
                  <a:pt x="1947" y="910"/>
                  <a:pt x="1947" y="910"/>
                  <a:pt x="1947" y="910"/>
                </a:cubicBezTo>
                <a:cubicBezTo>
                  <a:pt x="1946" y="907"/>
                  <a:pt x="1946" y="907"/>
                  <a:pt x="1946" y="907"/>
                </a:cubicBezTo>
                <a:cubicBezTo>
                  <a:pt x="1947" y="906"/>
                  <a:pt x="1947" y="906"/>
                  <a:pt x="1947" y="906"/>
                </a:cubicBezTo>
                <a:cubicBezTo>
                  <a:pt x="1946" y="906"/>
                  <a:pt x="1946" y="906"/>
                  <a:pt x="1946" y="906"/>
                </a:cubicBezTo>
                <a:cubicBezTo>
                  <a:pt x="1944" y="904"/>
                  <a:pt x="1944" y="904"/>
                  <a:pt x="1944" y="904"/>
                </a:cubicBezTo>
                <a:cubicBezTo>
                  <a:pt x="1944" y="903"/>
                  <a:pt x="1944" y="903"/>
                  <a:pt x="1944" y="903"/>
                </a:cubicBezTo>
                <a:cubicBezTo>
                  <a:pt x="1944" y="903"/>
                  <a:pt x="1944" y="903"/>
                  <a:pt x="1944" y="903"/>
                </a:cubicBezTo>
                <a:cubicBezTo>
                  <a:pt x="1943" y="903"/>
                  <a:pt x="1943" y="903"/>
                  <a:pt x="1943" y="903"/>
                </a:cubicBezTo>
                <a:cubicBezTo>
                  <a:pt x="1943" y="902"/>
                  <a:pt x="1943" y="902"/>
                  <a:pt x="1943" y="902"/>
                </a:cubicBezTo>
                <a:cubicBezTo>
                  <a:pt x="1942" y="903"/>
                  <a:pt x="1942" y="903"/>
                  <a:pt x="1942" y="903"/>
                </a:cubicBezTo>
                <a:cubicBezTo>
                  <a:pt x="1941" y="902"/>
                  <a:pt x="1941" y="902"/>
                  <a:pt x="1941" y="902"/>
                </a:cubicBezTo>
                <a:cubicBezTo>
                  <a:pt x="1940" y="902"/>
                  <a:pt x="1940" y="902"/>
                  <a:pt x="1940" y="902"/>
                </a:cubicBezTo>
                <a:cubicBezTo>
                  <a:pt x="1939" y="901"/>
                  <a:pt x="1939" y="901"/>
                  <a:pt x="1939" y="901"/>
                </a:cubicBezTo>
                <a:cubicBezTo>
                  <a:pt x="1939" y="900"/>
                  <a:pt x="1939" y="900"/>
                  <a:pt x="1939" y="900"/>
                </a:cubicBezTo>
                <a:cubicBezTo>
                  <a:pt x="1938" y="898"/>
                  <a:pt x="1938" y="898"/>
                  <a:pt x="1938" y="898"/>
                </a:cubicBezTo>
                <a:cubicBezTo>
                  <a:pt x="1937" y="898"/>
                  <a:pt x="1937" y="898"/>
                  <a:pt x="1937" y="898"/>
                </a:cubicBezTo>
                <a:cubicBezTo>
                  <a:pt x="1935" y="893"/>
                  <a:pt x="1935" y="893"/>
                  <a:pt x="1935" y="893"/>
                </a:cubicBezTo>
                <a:cubicBezTo>
                  <a:pt x="1934" y="893"/>
                  <a:pt x="1934" y="893"/>
                  <a:pt x="1934" y="893"/>
                </a:cubicBezTo>
                <a:cubicBezTo>
                  <a:pt x="1934" y="893"/>
                  <a:pt x="1934" y="893"/>
                  <a:pt x="1934" y="893"/>
                </a:cubicBezTo>
                <a:cubicBezTo>
                  <a:pt x="1933" y="893"/>
                  <a:pt x="1933" y="893"/>
                  <a:pt x="1933" y="893"/>
                </a:cubicBezTo>
                <a:cubicBezTo>
                  <a:pt x="1932" y="891"/>
                  <a:pt x="1932" y="891"/>
                  <a:pt x="1932" y="891"/>
                </a:cubicBezTo>
                <a:cubicBezTo>
                  <a:pt x="1930" y="890"/>
                  <a:pt x="1930" y="890"/>
                  <a:pt x="1930" y="890"/>
                </a:cubicBezTo>
                <a:cubicBezTo>
                  <a:pt x="1928" y="888"/>
                  <a:pt x="1928" y="888"/>
                  <a:pt x="1928" y="888"/>
                </a:cubicBezTo>
                <a:cubicBezTo>
                  <a:pt x="1925" y="884"/>
                  <a:pt x="1925" y="884"/>
                  <a:pt x="1925" y="884"/>
                </a:cubicBezTo>
                <a:cubicBezTo>
                  <a:pt x="1924" y="883"/>
                  <a:pt x="1924" y="883"/>
                  <a:pt x="1924" y="883"/>
                </a:cubicBezTo>
                <a:cubicBezTo>
                  <a:pt x="1921" y="882"/>
                  <a:pt x="1921" y="882"/>
                  <a:pt x="1921" y="882"/>
                </a:cubicBezTo>
                <a:cubicBezTo>
                  <a:pt x="1921" y="881"/>
                  <a:pt x="1921" y="881"/>
                  <a:pt x="1921" y="881"/>
                </a:cubicBezTo>
                <a:cubicBezTo>
                  <a:pt x="1919" y="879"/>
                  <a:pt x="1919" y="879"/>
                  <a:pt x="1919" y="879"/>
                </a:cubicBezTo>
                <a:cubicBezTo>
                  <a:pt x="1917" y="880"/>
                  <a:pt x="1917" y="880"/>
                  <a:pt x="1917" y="880"/>
                </a:cubicBezTo>
                <a:cubicBezTo>
                  <a:pt x="1917" y="879"/>
                  <a:pt x="1917" y="879"/>
                  <a:pt x="1917" y="879"/>
                </a:cubicBezTo>
                <a:cubicBezTo>
                  <a:pt x="1915" y="879"/>
                  <a:pt x="1915" y="879"/>
                  <a:pt x="1915" y="879"/>
                </a:cubicBezTo>
                <a:cubicBezTo>
                  <a:pt x="1914" y="880"/>
                  <a:pt x="1914" y="880"/>
                  <a:pt x="1914" y="880"/>
                </a:cubicBezTo>
                <a:cubicBezTo>
                  <a:pt x="1913" y="879"/>
                  <a:pt x="1913" y="879"/>
                  <a:pt x="1913" y="879"/>
                </a:cubicBezTo>
                <a:cubicBezTo>
                  <a:pt x="1911" y="876"/>
                  <a:pt x="1911" y="876"/>
                  <a:pt x="1911" y="876"/>
                </a:cubicBezTo>
                <a:cubicBezTo>
                  <a:pt x="1912" y="876"/>
                  <a:pt x="1912" y="876"/>
                  <a:pt x="1912" y="876"/>
                </a:cubicBezTo>
                <a:cubicBezTo>
                  <a:pt x="1910" y="873"/>
                  <a:pt x="1910" y="873"/>
                  <a:pt x="1910" y="873"/>
                </a:cubicBezTo>
                <a:cubicBezTo>
                  <a:pt x="1909" y="873"/>
                  <a:pt x="1909" y="873"/>
                  <a:pt x="1909" y="873"/>
                </a:cubicBezTo>
                <a:cubicBezTo>
                  <a:pt x="1909" y="875"/>
                  <a:pt x="1909" y="875"/>
                  <a:pt x="1909" y="875"/>
                </a:cubicBezTo>
                <a:cubicBezTo>
                  <a:pt x="1910" y="875"/>
                  <a:pt x="1910" y="875"/>
                  <a:pt x="1910" y="875"/>
                </a:cubicBezTo>
                <a:cubicBezTo>
                  <a:pt x="1910" y="878"/>
                  <a:pt x="1910" y="878"/>
                  <a:pt x="1910" y="878"/>
                </a:cubicBezTo>
                <a:cubicBezTo>
                  <a:pt x="1908" y="878"/>
                  <a:pt x="1908" y="878"/>
                  <a:pt x="1908" y="878"/>
                </a:cubicBezTo>
                <a:cubicBezTo>
                  <a:pt x="1908" y="874"/>
                  <a:pt x="1908" y="874"/>
                  <a:pt x="1908" y="874"/>
                </a:cubicBezTo>
                <a:cubicBezTo>
                  <a:pt x="1907" y="872"/>
                  <a:pt x="1907" y="872"/>
                  <a:pt x="1907" y="872"/>
                </a:cubicBezTo>
                <a:cubicBezTo>
                  <a:pt x="1905" y="872"/>
                  <a:pt x="1905" y="872"/>
                  <a:pt x="1905" y="872"/>
                </a:cubicBezTo>
                <a:cubicBezTo>
                  <a:pt x="1905" y="871"/>
                  <a:pt x="1905" y="871"/>
                  <a:pt x="1905" y="871"/>
                </a:cubicBezTo>
                <a:cubicBezTo>
                  <a:pt x="1905" y="868"/>
                  <a:pt x="1905" y="868"/>
                  <a:pt x="1905" y="868"/>
                </a:cubicBezTo>
                <a:cubicBezTo>
                  <a:pt x="1904" y="868"/>
                  <a:pt x="1904" y="868"/>
                  <a:pt x="1904" y="868"/>
                </a:cubicBezTo>
                <a:cubicBezTo>
                  <a:pt x="1903" y="861"/>
                  <a:pt x="1903" y="861"/>
                  <a:pt x="1903" y="861"/>
                </a:cubicBezTo>
                <a:cubicBezTo>
                  <a:pt x="1899" y="850"/>
                  <a:pt x="1899" y="850"/>
                  <a:pt x="1899" y="850"/>
                </a:cubicBezTo>
                <a:cubicBezTo>
                  <a:pt x="1896" y="847"/>
                  <a:pt x="1896" y="847"/>
                  <a:pt x="1896" y="847"/>
                </a:cubicBezTo>
                <a:cubicBezTo>
                  <a:pt x="1895" y="847"/>
                  <a:pt x="1895" y="847"/>
                  <a:pt x="1895" y="847"/>
                </a:cubicBezTo>
                <a:cubicBezTo>
                  <a:pt x="1895" y="846"/>
                  <a:pt x="1895" y="846"/>
                  <a:pt x="1895" y="846"/>
                </a:cubicBezTo>
                <a:cubicBezTo>
                  <a:pt x="1893" y="845"/>
                  <a:pt x="1893" y="845"/>
                  <a:pt x="1893" y="845"/>
                </a:cubicBezTo>
                <a:cubicBezTo>
                  <a:pt x="1891" y="845"/>
                  <a:pt x="1891" y="845"/>
                  <a:pt x="1891" y="845"/>
                </a:cubicBezTo>
                <a:cubicBezTo>
                  <a:pt x="1891" y="843"/>
                  <a:pt x="1891" y="843"/>
                  <a:pt x="1891" y="843"/>
                </a:cubicBezTo>
                <a:cubicBezTo>
                  <a:pt x="1887" y="840"/>
                  <a:pt x="1887" y="840"/>
                  <a:pt x="1887" y="840"/>
                </a:cubicBezTo>
                <a:cubicBezTo>
                  <a:pt x="1885" y="839"/>
                  <a:pt x="1885" y="839"/>
                  <a:pt x="1885" y="839"/>
                </a:cubicBezTo>
                <a:cubicBezTo>
                  <a:pt x="1883" y="836"/>
                  <a:pt x="1883" y="836"/>
                  <a:pt x="1883" y="836"/>
                </a:cubicBezTo>
                <a:cubicBezTo>
                  <a:pt x="1882" y="831"/>
                  <a:pt x="1882" y="831"/>
                  <a:pt x="1882" y="831"/>
                </a:cubicBezTo>
                <a:cubicBezTo>
                  <a:pt x="1882" y="828"/>
                  <a:pt x="1882" y="828"/>
                  <a:pt x="1882" y="828"/>
                </a:cubicBezTo>
                <a:cubicBezTo>
                  <a:pt x="1882" y="824"/>
                  <a:pt x="1882" y="824"/>
                  <a:pt x="1882" y="824"/>
                </a:cubicBezTo>
                <a:cubicBezTo>
                  <a:pt x="1879" y="816"/>
                  <a:pt x="1879" y="816"/>
                  <a:pt x="1879" y="816"/>
                </a:cubicBezTo>
                <a:cubicBezTo>
                  <a:pt x="1879" y="815"/>
                  <a:pt x="1879" y="815"/>
                  <a:pt x="1879" y="815"/>
                </a:cubicBezTo>
                <a:cubicBezTo>
                  <a:pt x="1879" y="814"/>
                  <a:pt x="1879" y="814"/>
                  <a:pt x="1879" y="814"/>
                </a:cubicBezTo>
                <a:cubicBezTo>
                  <a:pt x="1880" y="815"/>
                  <a:pt x="1880" y="815"/>
                  <a:pt x="1880" y="815"/>
                </a:cubicBezTo>
                <a:cubicBezTo>
                  <a:pt x="1881" y="816"/>
                  <a:pt x="1881" y="816"/>
                  <a:pt x="1881" y="816"/>
                </a:cubicBezTo>
                <a:cubicBezTo>
                  <a:pt x="1881" y="816"/>
                  <a:pt x="1881" y="816"/>
                  <a:pt x="1881" y="816"/>
                </a:cubicBezTo>
                <a:cubicBezTo>
                  <a:pt x="1881" y="815"/>
                  <a:pt x="1881" y="815"/>
                  <a:pt x="1881" y="815"/>
                </a:cubicBezTo>
                <a:cubicBezTo>
                  <a:pt x="1879" y="813"/>
                  <a:pt x="1879" y="813"/>
                  <a:pt x="1879" y="813"/>
                </a:cubicBezTo>
                <a:cubicBezTo>
                  <a:pt x="1878" y="810"/>
                  <a:pt x="1878" y="810"/>
                  <a:pt x="1878" y="810"/>
                </a:cubicBezTo>
                <a:cubicBezTo>
                  <a:pt x="1878" y="809"/>
                  <a:pt x="1878" y="809"/>
                  <a:pt x="1878" y="809"/>
                </a:cubicBezTo>
                <a:cubicBezTo>
                  <a:pt x="1878" y="809"/>
                  <a:pt x="1878" y="809"/>
                  <a:pt x="1878" y="809"/>
                </a:cubicBezTo>
                <a:cubicBezTo>
                  <a:pt x="1878" y="808"/>
                  <a:pt x="1878" y="808"/>
                  <a:pt x="1878" y="808"/>
                </a:cubicBezTo>
                <a:cubicBezTo>
                  <a:pt x="1878" y="808"/>
                  <a:pt x="1878" y="808"/>
                  <a:pt x="1878" y="808"/>
                </a:cubicBezTo>
                <a:cubicBezTo>
                  <a:pt x="1877" y="807"/>
                  <a:pt x="1877" y="807"/>
                  <a:pt x="1877" y="807"/>
                </a:cubicBezTo>
                <a:cubicBezTo>
                  <a:pt x="1878" y="806"/>
                  <a:pt x="1878" y="806"/>
                  <a:pt x="1878" y="806"/>
                </a:cubicBezTo>
                <a:cubicBezTo>
                  <a:pt x="1878" y="805"/>
                  <a:pt x="1878" y="805"/>
                  <a:pt x="1878" y="805"/>
                </a:cubicBezTo>
                <a:cubicBezTo>
                  <a:pt x="1878" y="805"/>
                  <a:pt x="1878" y="805"/>
                  <a:pt x="1878" y="805"/>
                </a:cubicBezTo>
                <a:cubicBezTo>
                  <a:pt x="1876" y="804"/>
                  <a:pt x="1876" y="804"/>
                  <a:pt x="1876" y="804"/>
                </a:cubicBezTo>
                <a:cubicBezTo>
                  <a:pt x="1874" y="802"/>
                  <a:pt x="1874" y="802"/>
                  <a:pt x="1874" y="802"/>
                </a:cubicBezTo>
                <a:cubicBezTo>
                  <a:pt x="1873" y="801"/>
                  <a:pt x="1873" y="801"/>
                  <a:pt x="1873" y="801"/>
                </a:cubicBezTo>
                <a:cubicBezTo>
                  <a:pt x="1871" y="800"/>
                  <a:pt x="1871" y="800"/>
                  <a:pt x="1871" y="800"/>
                </a:cubicBezTo>
                <a:cubicBezTo>
                  <a:pt x="1870" y="797"/>
                  <a:pt x="1870" y="797"/>
                  <a:pt x="1870" y="797"/>
                </a:cubicBezTo>
                <a:cubicBezTo>
                  <a:pt x="1868" y="798"/>
                  <a:pt x="1868" y="798"/>
                  <a:pt x="1868" y="798"/>
                </a:cubicBezTo>
                <a:cubicBezTo>
                  <a:pt x="1867" y="798"/>
                  <a:pt x="1867" y="798"/>
                  <a:pt x="1867" y="798"/>
                </a:cubicBezTo>
                <a:cubicBezTo>
                  <a:pt x="1863" y="796"/>
                  <a:pt x="1863" y="796"/>
                  <a:pt x="1863" y="796"/>
                </a:cubicBezTo>
                <a:cubicBezTo>
                  <a:pt x="1862" y="791"/>
                  <a:pt x="1862" y="791"/>
                  <a:pt x="1862" y="791"/>
                </a:cubicBezTo>
                <a:cubicBezTo>
                  <a:pt x="1862" y="789"/>
                  <a:pt x="1862" y="789"/>
                  <a:pt x="1862" y="789"/>
                </a:cubicBezTo>
                <a:cubicBezTo>
                  <a:pt x="1862" y="787"/>
                  <a:pt x="1862" y="787"/>
                  <a:pt x="1862" y="787"/>
                </a:cubicBezTo>
                <a:cubicBezTo>
                  <a:pt x="1861" y="785"/>
                  <a:pt x="1861" y="785"/>
                  <a:pt x="1861" y="785"/>
                </a:cubicBezTo>
                <a:cubicBezTo>
                  <a:pt x="1862" y="784"/>
                  <a:pt x="1862" y="784"/>
                  <a:pt x="1862" y="784"/>
                </a:cubicBezTo>
                <a:cubicBezTo>
                  <a:pt x="1862" y="785"/>
                  <a:pt x="1862" y="785"/>
                  <a:pt x="1862" y="785"/>
                </a:cubicBezTo>
                <a:cubicBezTo>
                  <a:pt x="1865" y="785"/>
                  <a:pt x="1865" y="785"/>
                  <a:pt x="1865" y="785"/>
                </a:cubicBezTo>
                <a:cubicBezTo>
                  <a:pt x="1864" y="784"/>
                  <a:pt x="1864" y="784"/>
                  <a:pt x="1864" y="784"/>
                </a:cubicBezTo>
                <a:cubicBezTo>
                  <a:pt x="1863" y="784"/>
                  <a:pt x="1863" y="784"/>
                  <a:pt x="1863" y="784"/>
                </a:cubicBezTo>
                <a:cubicBezTo>
                  <a:pt x="1862" y="781"/>
                  <a:pt x="1862" y="781"/>
                  <a:pt x="1862" y="781"/>
                </a:cubicBezTo>
                <a:cubicBezTo>
                  <a:pt x="1861" y="781"/>
                  <a:pt x="1861" y="781"/>
                  <a:pt x="1861" y="781"/>
                </a:cubicBezTo>
                <a:cubicBezTo>
                  <a:pt x="1861" y="782"/>
                  <a:pt x="1861" y="782"/>
                  <a:pt x="1861" y="782"/>
                </a:cubicBezTo>
                <a:cubicBezTo>
                  <a:pt x="1860" y="780"/>
                  <a:pt x="1860" y="780"/>
                  <a:pt x="1860" y="780"/>
                </a:cubicBezTo>
                <a:cubicBezTo>
                  <a:pt x="1859" y="777"/>
                  <a:pt x="1859" y="777"/>
                  <a:pt x="1859" y="777"/>
                </a:cubicBezTo>
                <a:cubicBezTo>
                  <a:pt x="1855" y="772"/>
                  <a:pt x="1855" y="772"/>
                  <a:pt x="1855" y="772"/>
                </a:cubicBezTo>
                <a:cubicBezTo>
                  <a:pt x="1853" y="770"/>
                  <a:pt x="1853" y="770"/>
                  <a:pt x="1853" y="770"/>
                </a:cubicBezTo>
                <a:cubicBezTo>
                  <a:pt x="1853" y="768"/>
                  <a:pt x="1853" y="768"/>
                  <a:pt x="1853" y="768"/>
                </a:cubicBezTo>
                <a:cubicBezTo>
                  <a:pt x="1846" y="758"/>
                  <a:pt x="1846" y="758"/>
                  <a:pt x="1846" y="758"/>
                </a:cubicBezTo>
                <a:cubicBezTo>
                  <a:pt x="1846" y="756"/>
                  <a:pt x="1846" y="756"/>
                  <a:pt x="1846" y="756"/>
                </a:cubicBezTo>
                <a:cubicBezTo>
                  <a:pt x="1845" y="754"/>
                  <a:pt x="1845" y="754"/>
                  <a:pt x="1845" y="754"/>
                </a:cubicBezTo>
                <a:cubicBezTo>
                  <a:pt x="1845" y="751"/>
                  <a:pt x="1845" y="751"/>
                  <a:pt x="1845" y="751"/>
                </a:cubicBezTo>
                <a:cubicBezTo>
                  <a:pt x="1844" y="749"/>
                  <a:pt x="1844" y="749"/>
                  <a:pt x="1844" y="749"/>
                </a:cubicBezTo>
                <a:cubicBezTo>
                  <a:pt x="1844" y="748"/>
                  <a:pt x="1844" y="748"/>
                  <a:pt x="1844" y="748"/>
                </a:cubicBezTo>
                <a:cubicBezTo>
                  <a:pt x="1840" y="744"/>
                  <a:pt x="1840" y="744"/>
                  <a:pt x="1840" y="744"/>
                </a:cubicBezTo>
                <a:cubicBezTo>
                  <a:pt x="1840" y="743"/>
                  <a:pt x="1840" y="743"/>
                  <a:pt x="1840" y="743"/>
                </a:cubicBezTo>
                <a:cubicBezTo>
                  <a:pt x="1841" y="741"/>
                  <a:pt x="1841" y="741"/>
                  <a:pt x="1841" y="741"/>
                </a:cubicBezTo>
                <a:cubicBezTo>
                  <a:pt x="1840" y="740"/>
                  <a:pt x="1840" y="740"/>
                  <a:pt x="1840" y="740"/>
                </a:cubicBezTo>
                <a:cubicBezTo>
                  <a:pt x="1834" y="735"/>
                  <a:pt x="1834" y="735"/>
                  <a:pt x="1834" y="735"/>
                </a:cubicBezTo>
                <a:cubicBezTo>
                  <a:pt x="1833" y="733"/>
                  <a:pt x="1833" y="733"/>
                  <a:pt x="1833" y="733"/>
                </a:cubicBezTo>
                <a:cubicBezTo>
                  <a:pt x="1830" y="729"/>
                  <a:pt x="1830" y="729"/>
                  <a:pt x="1830" y="729"/>
                </a:cubicBezTo>
                <a:cubicBezTo>
                  <a:pt x="1830" y="726"/>
                  <a:pt x="1830" y="726"/>
                  <a:pt x="1830" y="726"/>
                </a:cubicBezTo>
                <a:cubicBezTo>
                  <a:pt x="1827" y="724"/>
                  <a:pt x="1827" y="724"/>
                  <a:pt x="1827" y="724"/>
                </a:cubicBezTo>
                <a:cubicBezTo>
                  <a:pt x="1828" y="722"/>
                  <a:pt x="1828" y="722"/>
                  <a:pt x="1828" y="722"/>
                </a:cubicBezTo>
                <a:cubicBezTo>
                  <a:pt x="1828" y="721"/>
                  <a:pt x="1828" y="721"/>
                  <a:pt x="1828" y="721"/>
                </a:cubicBezTo>
                <a:cubicBezTo>
                  <a:pt x="1828" y="720"/>
                  <a:pt x="1828" y="720"/>
                  <a:pt x="1828" y="720"/>
                </a:cubicBezTo>
                <a:cubicBezTo>
                  <a:pt x="1828" y="721"/>
                  <a:pt x="1828" y="721"/>
                  <a:pt x="1828" y="721"/>
                </a:cubicBezTo>
                <a:cubicBezTo>
                  <a:pt x="1829" y="721"/>
                  <a:pt x="1829" y="721"/>
                  <a:pt x="1829" y="721"/>
                </a:cubicBezTo>
                <a:cubicBezTo>
                  <a:pt x="1830" y="723"/>
                  <a:pt x="1830" y="723"/>
                  <a:pt x="1830" y="723"/>
                </a:cubicBezTo>
                <a:cubicBezTo>
                  <a:pt x="1831" y="724"/>
                  <a:pt x="1831" y="724"/>
                  <a:pt x="1831" y="724"/>
                </a:cubicBezTo>
                <a:cubicBezTo>
                  <a:pt x="1831" y="726"/>
                  <a:pt x="1831" y="726"/>
                  <a:pt x="1831" y="726"/>
                </a:cubicBezTo>
                <a:cubicBezTo>
                  <a:pt x="1835" y="729"/>
                  <a:pt x="1835" y="729"/>
                  <a:pt x="1835" y="729"/>
                </a:cubicBezTo>
                <a:cubicBezTo>
                  <a:pt x="1835" y="731"/>
                  <a:pt x="1835" y="731"/>
                  <a:pt x="1835" y="731"/>
                </a:cubicBezTo>
                <a:cubicBezTo>
                  <a:pt x="1836" y="733"/>
                  <a:pt x="1836" y="733"/>
                  <a:pt x="1836" y="733"/>
                </a:cubicBezTo>
                <a:cubicBezTo>
                  <a:pt x="1839" y="734"/>
                  <a:pt x="1839" y="734"/>
                  <a:pt x="1839" y="734"/>
                </a:cubicBezTo>
                <a:cubicBezTo>
                  <a:pt x="1839" y="736"/>
                  <a:pt x="1839" y="736"/>
                  <a:pt x="1839" y="736"/>
                </a:cubicBezTo>
                <a:cubicBezTo>
                  <a:pt x="1844" y="741"/>
                  <a:pt x="1844" y="741"/>
                  <a:pt x="1844" y="741"/>
                </a:cubicBezTo>
                <a:cubicBezTo>
                  <a:pt x="1847" y="743"/>
                  <a:pt x="1847" y="743"/>
                  <a:pt x="1847" y="743"/>
                </a:cubicBezTo>
                <a:cubicBezTo>
                  <a:pt x="1847" y="743"/>
                  <a:pt x="1847" y="743"/>
                  <a:pt x="1847" y="743"/>
                </a:cubicBezTo>
                <a:cubicBezTo>
                  <a:pt x="1848" y="742"/>
                  <a:pt x="1848" y="742"/>
                  <a:pt x="1848" y="742"/>
                </a:cubicBezTo>
                <a:cubicBezTo>
                  <a:pt x="1849" y="741"/>
                  <a:pt x="1849" y="741"/>
                  <a:pt x="1849" y="741"/>
                </a:cubicBezTo>
                <a:cubicBezTo>
                  <a:pt x="1850" y="737"/>
                  <a:pt x="1850" y="737"/>
                  <a:pt x="1850" y="737"/>
                </a:cubicBezTo>
                <a:cubicBezTo>
                  <a:pt x="1849" y="736"/>
                  <a:pt x="1849" y="736"/>
                  <a:pt x="1849" y="736"/>
                </a:cubicBezTo>
                <a:cubicBezTo>
                  <a:pt x="1850" y="733"/>
                  <a:pt x="1850" y="733"/>
                  <a:pt x="1850" y="733"/>
                </a:cubicBezTo>
                <a:cubicBezTo>
                  <a:pt x="1850" y="731"/>
                  <a:pt x="1850" y="731"/>
                  <a:pt x="1850" y="731"/>
                </a:cubicBezTo>
                <a:cubicBezTo>
                  <a:pt x="1852" y="726"/>
                  <a:pt x="1852" y="726"/>
                  <a:pt x="1852" y="726"/>
                </a:cubicBezTo>
                <a:cubicBezTo>
                  <a:pt x="1852" y="725"/>
                  <a:pt x="1852" y="725"/>
                  <a:pt x="1852" y="725"/>
                </a:cubicBezTo>
                <a:cubicBezTo>
                  <a:pt x="1853" y="723"/>
                  <a:pt x="1853" y="723"/>
                  <a:pt x="1853" y="723"/>
                </a:cubicBezTo>
                <a:cubicBezTo>
                  <a:pt x="1853" y="723"/>
                  <a:pt x="1853" y="723"/>
                  <a:pt x="1853" y="723"/>
                </a:cubicBezTo>
                <a:cubicBezTo>
                  <a:pt x="1854" y="724"/>
                  <a:pt x="1854" y="724"/>
                  <a:pt x="1854" y="724"/>
                </a:cubicBezTo>
                <a:cubicBezTo>
                  <a:pt x="1853" y="726"/>
                  <a:pt x="1853" y="726"/>
                  <a:pt x="1853" y="726"/>
                </a:cubicBezTo>
                <a:cubicBezTo>
                  <a:pt x="1853" y="727"/>
                  <a:pt x="1853" y="727"/>
                  <a:pt x="1853" y="727"/>
                </a:cubicBezTo>
                <a:cubicBezTo>
                  <a:pt x="1852" y="731"/>
                  <a:pt x="1852" y="731"/>
                  <a:pt x="1852" y="731"/>
                </a:cubicBezTo>
                <a:cubicBezTo>
                  <a:pt x="1853" y="735"/>
                  <a:pt x="1853" y="735"/>
                  <a:pt x="1853" y="735"/>
                </a:cubicBezTo>
                <a:cubicBezTo>
                  <a:pt x="1851" y="738"/>
                  <a:pt x="1851" y="738"/>
                  <a:pt x="1851" y="738"/>
                </a:cubicBezTo>
                <a:cubicBezTo>
                  <a:pt x="1852" y="739"/>
                  <a:pt x="1852" y="739"/>
                  <a:pt x="1852" y="739"/>
                </a:cubicBezTo>
                <a:cubicBezTo>
                  <a:pt x="1853" y="738"/>
                  <a:pt x="1853" y="738"/>
                  <a:pt x="1853" y="738"/>
                </a:cubicBezTo>
                <a:cubicBezTo>
                  <a:pt x="1854" y="739"/>
                  <a:pt x="1854" y="739"/>
                  <a:pt x="1854" y="739"/>
                </a:cubicBezTo>
                <a:cubicBezTo>
                  <a:pt x="1855" y="738"/>
                  <a:pt x="1855" y="738"/>
                  <a:pt x="1855" y="738"/>
                </a:cubicBezTo>
                <a:cubicBezTo>
                  <a:pt x="1857" y="739"/>
                  <a:pt x="1857" y="739"/>
                  <a:pt x="1857" y="739"/>
                </a:cubicBezTo>
                <a:cubicBezTo>
                  <a:pt x="1857" y="740"/>
                  <a:pt x="1857" y="740"/>
                  <a:pt x="1857" y="740"/>
                </a:cubicBezTo>
                <a:cubicBezTo>
                  <a:pt x="1861" y="745"/>
                  <a:pt x="1861" y="745"/>
                  <a:pt x="1861" y="745"/>
                </a:cubicBezTo>
                <a:cubicBezTo>
                  <a:pt x="1861" y="747"/>
                  <a:pt x="1861" y="747"/>
                  <a:pt x="1861" y="747"/>
                </a:cubicBezTo>
                <a:cubicBezTo>
                  <a:pt x="1862" y="747"/>
                  <a:pt x="1862" y="747"/>
                  <a:pt x="1862" y="747"/>
                </a:cubicBezTo>
                <a:cubicBezTo>
                  <a:pt x="1863" y="750"/>
                  <a:pt x="1863" y="750"/>
                  <a:pt x="1863" y="750"/>
                </a:cubicBezTo>
                <a:cubicBezTo>
                  <a:pt x="1865" y="751"/>
                  <a:pt x="1865" y="751"/>
                  <a:pt x="1865" y="751"/>
                </a:cubicBezTo>
                <a:cubicBezTo>
                  <a:pt x="1866" y="752"/>
                  <a:pt x="1866" y="752"/>
                  <a:pt x="1866" y="752"/>
                </a:cubicBezTo>
                <a:cubicBezTo>
                  <a:pt x="1869" y="757"/>
                  <a:pt x="1869" y="757"/>
                  <a:pt x="1869" y="757"/>
                </a:cubicBezTo>
                <a:cubicBezTo>
                  <a:pt x="1869" y="758"/>
                  <a:pt x="1869" y="758"/>
                  <a:pt x="1869" y="758"/>
                </a:cubicBezTo>
                <a:cubicBezTo>
                  <a:pt x="1870" y="760"/>
                  <a:pt x="1870" y="760"/>
                  <a:pt x="1870" y="760"/>
                </a:cubicBezTo>
                <a:cubicBezTo>
                  <a:pt x="1871" y="760"/>
                  <a:pt x="1871" y="760"/>
                  <a:pt x="1871" y="760"/>
                </a:cubicBezTo>
                <a:cubicBezTo>
                  <a:pt x="1872" y="763"/>
                  <a:pt x="1872" y="763"/>
                  <a:pt x="1872" y="763"/>
                </a:cubicBezTo>
                <a:cubicBezTo>
                  <a:pt x="1873" y="764"/>
                  <a:pt x="1873" y="764"/>
                  <a:pt x="1873" y="764"/>
                </a:cubicBezTo>
                <a:cubicBezTo>
                  <a:pt x="1875" y="765"/>
                  <a:pt x="1875" y="765"/>
                  <a:pt x="1875" y="765"/>
                </a:cubicBezTo>
                <a:cubicBezTo>
                  <a:pt x="1877" y="770"/>
                  <a:pt x="1877" y="770"/>
                  <a:pt x="1877" y="770"/>
                </a:cubicBezTo>
                <a:cubicBezTo>
                  <a:pt x="1879" y="771"/>
                  <a:pt x="1879" y="771"/>
                  <a:pt x="1879" y="771"/>
                </a:cubicBezTo>
                <a:cubicBezTo>
                  <a:pt x="1879" y="774"/>
                  <a:pt x="1879" y="774"/>
                  <a:pt x="1879" y="774"/>
                </a:cubicBezTo>
                <a:cubicBezTo>
                  <a:pt x="1879" y="775"/>
                  <a:pt x="1879" y="775"/>
                  <a:pt x="1879" y="775"/>
                </a:cubicBezTo>
                <a:cubicBezTo>
                  <a:pt x="1879" y="777"/>
                  <a:pt x="1879" y="777"/>
                  <a:pt x="1879" y="777"/>
                </a:cubicBezTo>
                <a:cubicBezTo>
                  <a:pt x="1881" y="778"/>
                  <a:pt x="1881" y="778"/>
                  <a:pt x="1881" y="778"/>
                </a:cubicBezTo>
                <a:cubicBezTo>
                  <a:pt x="1881" y="780"/>
                  <a:pt x="1881" y="780"/>
                  <a:pt x="1881" y="780"/>
                </a:cubicBezTo>
                <a:cubicBezTo>
                  <a:pt x="1882" y="781"/>
                  <a:pt x="1882" y="781"/>
                  <a:pt x="1882" y="781"/>
                </a:cubicBezTo>
                <a:cubicBezTo>
                  <a:pt x="1884" y="779"/>
                  <a:pt x="1884" y="779"/>
                  <a:pt x="1884" y="779"/>
                </a:cubicBezTo>
                <a:cubicBezTo>
                  <a:pt x="1886" y="781"/>
                  <a:pt x="1886" y="781"/>
                  <a:pt x="1886" y="781"/>
                </a:cubicBezTo>
                <a:cubicBezTo>
                  <a:pt x="1889" y="782"/>
                  <a:pt x="1889" y="782"/>
                  <a:pt x="1889" y="782"/>
                </a:cubicBezTo>
                <a:cubicBezTo>
                  <a:pt x="1892" y="785"/>
                  <a:pt x="1892" y="785"/>
                  <a:pt x="1892" y="785"/>
                </a:cubicBezTo>
                <a:cubicBezTo>
                  <a:pt x="1892" y="787"/>
                  <a:pt x="1892" y="787"/>
                  <a:pt x="1892" y="787"/>
                </a:cubicBezTo>
                <a:cubicBezTo>
                  <a:pt x="1893" y="787"/>
                  <a:pt x="1893" y="787"/>
                  <a:pt x="1893" y="787"/>
                </a:cubicBezTo>
                <a:cubicBezTo>
                  <a:pt x="1893" y="790"/>
                  <a:pt x="1893" y="790"/>
                  <a:pt x="1893" y="790"/>
                </a:cubicBezTo>
                <a:cubicBezTo>
                  <a:pt x="1894" y="791"/>
                  <a:pt x="1894" y="791"/>
                  <a:pt x="1894" y="791"/>
                </a:cubicBezTo>
                <a:cubicBezTo>
                  <a:pt x="1895" y="794"/>
                  <a:pt x="1895" y="794"/>
                  <a:pt x="1895" y="794"/>
                </a:cubicBezTo>
                <a:cubicBezTo>
                  <a:pt x="1897" y="796"/>
                  <a:pt x="1897" y="796"/>
                  <a:pt x="1897" y="796"/>
                </a:cubicBezTo>
                <a:cubicBezTo>
                  <a:pt x="1898" y="800"/>
                  <a:pt x="1898" y="800"/>
                  <a:pt x="1898" y="800"/>
                </a:cubicBezTo>
                <a:cubicBezTo>
                  <a:pt x="1898" y="801"/>
                  <a:pt x="1898" y="801"/>
                  <a:pt x="1898" y="801"/>
                </a:cubicBezTo>
                <a:cubicBezTo>
                  <a:pt x="1898" y="804"/>
                  <a:pt x="1898" y="804"/>
                  <a:pt x="1898" y="804"/>
                </a:cubicBezTo>
                <a:cubicBezTo>
                  <a:pt x="1897" y="805"/>
                  <a:pt x="1897" y="805"/>
                  <a:pt x="1897" y="805"/>
                </a:cubicBezTo>
                <a:cubicBezTo>
                  <a:pt x="1898" y="806"/>
                  <a:pt x="1898" y="806"/>
                  <a:pt x="1898" y="806"/>
                </a:cubicBezTo>
                <a:cubicBezTo>
                  <a:pt x="1899" y="810"/>
                  <a:pt x="1899" y="810"/>
                  <a:pt x="1899" y="810"/>
                </a:cubicBezTo>
                <a:cubicBezTo>
                  <a:pt x="1899" y="814"/>
                  <a:pt x="1899" y="814"/>
                  <a:pt x="1899" y="814"/>
                </a:cubicBezTo>
                <a:cubicBezTo>
                  <a:pt x="1901" y="815"/>
                  <a:pt x="1901" y="815"/>
                  <a:pt x="1901" y="815"/>
                </a:cubicBezTo>
                <a:cubicBezTo>
                  <a:pt x="1901" y="817"/>
                  <a:pt x="1901" y="817"/>
                  <a:pt x="1901" y="817"/>
                </a:cubicBezTo>
                <a:cubicBezTo>
                  <a:pt x="1906" y="822"/>
                  <a:pt x="1906" y="822"/>
                  <a:pt x="1906" y="822"/>
                </a:cubicBezTo>
                <a:cubicBezTo>
                  <a:pt x="1908" y="823"/>
                  <a:pt x="1908" y="823"/>
                  <a:pt x="1908" y="823"/>
                </a:cubicBezTo>
                <a:cubicBezTo>
                  <a:pt x="1910" y="823"/>
                  <a:pt x="1910" y="823"/>
                  <a:pt x="1910" y="823"/>
                </a:cubicBezTo>
                <a:cubicBezTo>
                  <a:pt x="1912" y="825"/>
                  <a:pt x="1912" y="825"/>
                  <a:pt x="1912" y="825"/>
                </a:cubicBezTo>
                <a:cubicBezTo>
                  <a:pt x="1913" y="825"/>
                  <a:pt x="1913" y="825"/>
                  <a:pt x="1913" y="825"/>
                </a:cubicBezTo>
                <a:cubicBezTo>
                  <a:pt x="1915" y="828"/>
                  <a:pt x="1915" y="828"/>
                  <a:pt x="1915" y="828"/>
                </a:cubicBezTo>
                <a:cubicBezTo>
                  <a:pt x="1916" y="829"/>
                  <a:pt x="1916" y="829"/>
                  <a:pt x="1916" y="829"/>
                </a:cubicBezTo>
                <a:cubicBezTo>
                  <a:pt x="1918" y="830"/>
                  <a:pt x="1918" y="830"/>
                  <a:pt x="1918" y="830"/>
                </a:cubicBezTo>
                <a:cubicBezTo>
                  <a:pt x="1918" y="831"/>
                  <a:pt x="1918" y="831"/>
                  <a:pt x="1918" y="831"/>
                </a:cubicBezTo>
                <a:cubicBezTo>
                  <a:pt x="1919" y="832"/>
                  <a:pt x="1919" y="832"/>
                  <a:pt x="1919" y="832"/>
                </a:cubicBezTo>
                <a:cubicBezTo>
                  <a:pt x="1921" y="840"/>
                  <a:pt x="1921" y="840"/>
                  <a:pt x="1921" y="840"/>
                </a:cubicBezTo>
                <a:cubicBezTo>
                  <a:pt x="1924" y="842"/>
                  <a:pt x="1924" y="842"/>
                  <a:pt x="1924" y="842"/>
                </a:cubicBezTo>
                <a:cubicBezTo>
                  <a:pt x="1924" y="844"/>
                  <a:pt x="1924" y="844"/>
                  <a:pt x="1924" y="844"/>
                </a:cubicBezTo>
                <a:cubicBezTo>
                  <a:pt x="1931" y="852"/>
                  <a:pt x="1931" y="852"/>
                  <a:pt x="1931" y="852"/>
                </a:cubicBezTo>
                <a:cubicBezTo>
                  <a:pt x="1933" y="852"/>
                  <a:pt x="1933" y="852"/>
                  <a:pt x="1933" y="852"/>
                </a:cubicBezTo>
                <a:cubicBezTo>
                  <a:pt x="1933" y="856"/>
                  <a:pt x="1933" y="856"/>
                  <a:pt x="1933" y="856"/>
                </a:cubicBezTo>
                <a:cubicBezTo>
                  <a:pt x="1936" y="857"/>
                  <a:pt x="1936" y="857"/>
                  <a:pt x="1936" y="857"/>
                </a:cubicBezTo>
                <a:cubicBezTo>
                  <a:pt x="1938" y="863"/>
                  <a:pt x="1938" y="863"/>
                  <a:pt x="1938" y="863"/>
                </a:cubicBezTo>
                <a:cubicBezTo>
                  <a:pt x="1939" y="864"/>
                  <a:pt x="1939" y="864"/>
                  <a:pt x="1939" y="864"/>
                </a:cubicBezTo>
                <a:cubicBezTo>
                  <a:pt x="1940" y="870"/>
                  <a:pt x="1940" y="870"/>
                  <a:pt x="1940" y="870"/>
                </a:cubicBezTo>
                <a:cubicBezTo>
                  <a:pt x="1940" y="873"/>
                  <a:pt x="1940" y="873"/>
                  <a:pt x="1940" y="873"/>
                </a:cubicBezTo>
                <a:cubicBezTo>
                  <a:pt x="1939" y="873"/>
                  <a:pt x="1939" y="873"/>
                  <a:pt x="1939" y="873"/>
                </a:cubicBezTo>
                <a:cubicBezTo>
                  <a:pt x="1939" y="874"/>
                  <a:pt x="1939" y="874"/>
                  <a:pt x="1939" y="874"/>
                </a:cubicBezTo>
                <a:cubicBezTo>
                  <a:pt x="1937" y="873"/>
                  <a:pt x="1937" y="873"/>
                  <a:pt x="1937" y="873"/>
                </a:cubicBezTo>
                <a:cubicBezTo>
                  <a:pt x="1938" y="875"/>
                  <a:pt x="1938" y="875"/>
                  <a:pt x="1938" y="875"/>
                </a:cubicBezTo>
                <a:cubicBezTo>
                  <a:pt x="1939" y="875"/>
                  <a:pt x="1939" y="875"/>
                  <a:pt x="1939" y="875"/>
                </a:cubicBezTo>
                <a:cubicBezTo>
                  <a:pt x="1939" y="876"/>
                  <a:pt x="1939" y="876"/>
                  <a:pt x="1939" y="876"/>
                </a:cubicBezTo>
                <a:cubicBezTo>
                  <a:pt x="1941" y="879"/>
                  <a:pt x="1941" y="879"/>
                  <a:pt x="1941" y="879"/>
                </a:cubicBezTo>
                <a:cubicBezTo>
                  <a:pt x="1943" y="889"/>
                  <a:pt x="1943" y="889"/>
                  <a:pt x="1943" y="889"/>
                </a:cubicBezTo>
                <a:cubicBezTo>
                  <a:pt x="1945" y="891"/>
                  <a:pt x="1945" y="891"/>
                  <a:pt x="1945" y="891"/>
                </a:cubicBezTo>
                <a:cubicBezTo>
                  <a:pt x="1945" y="894"/>
                  <a:pt x="1945" y="894"/>
                  <a:pt x="1945" y="894"/>
                </a:cubicBezTo>
                <a:cubicBezTo>
                  <a:pt x="1944" y="895"/>
                  <a:pt x="1944" y="895"/>
                  <a:pt x="1944" y="895"/>
                </a:cubicBezTo>
                <a:cubicBezTo>
                  <a:pt x="1945" y="897"/>
                  <a:pt x="1945" y="897"/>
                  <a:pt x="1945" y="897"/>
                </a:cubicBezTo>
                <a:cubicBezTo>
                  <a:pt x="1947" y="900"/>
                  <a:pt x="1947" y="900"/>
                  <a:pt x="1947" y="900"/>
                </a:cubicBezTo>
                <a:cubicBezTo>
                  <a:pt x="1948" y="902"/>
                  <a:pt x="1948" y="902"/>
                  <a:pt x="1948" y="902"/>
                </a:cubicBezTo>
                <a:cubicBezTo>
                  <a:pt x="1949" y="904"/>
                  <a:pt x="1949" y="904"/>
                  <a:pt x="1949" y="904"/>
                </a:cubicBezTo>
                <a:cubicBezTo>
                  <a:pt x="1951" y="904"/>
                  <a:pt x="1951" y="904"/>
                  <a:pt x="1951" y="904"/>
                </a:cubicBezTo>
                <a:cubicBezTo>
                  <a:pt x="1951" y="903"/>
                  <a:pt x="1951" y="903"/>
                  <a:pt x="1951" y="903"/>
                </a:cubicBezTo>
                <a:cubicBezTo>
                  <a:pt x="1954" y="904"/>
                  <a:pt x="1954" y="904"/>
                  <a:pt x="1954" y="904"/>
                </a:cubicBezTo>
                <a:cubicBezTo>
                  <a:pt x="1956" y="903"/>
                  <a:pt x="1956" y="903"/>
                  <a:pt x="1956" y="903"/>
                </a:cubicBezTo>
                <a:cubicBezTo>
                  <a:pt x="1958" y="902"/>
                  <a:pt x="1958" y="902"/>
                  <a:pt x="1958" y="902"/>
                </a:cubicBezTo>
                <a:cubicBezTo>
                  <a:pt x="1960" y="902"/>
                  <a:pt x="1960" y="902"/>
                  <a:pt x="1960" y="902"/>
                </a:cubicBezTo>
                <a:cubicBezTo>
                  <a:pt x="1961" y="903"/>
                  <a:pt x="1961" y="903"/>
                  <a:pt x="1961" y="903"/>
                </a:cubicBezTo>
                <a:cubicBezTo>
                  <a:pt x="1963" y="902"/>
                  <a:pt x="1963" y="902"/>
                  <a:pt x="1963" y="902"/>
                </a:cubicBezTo>
                <a:cubicBezTo>
                  <a:pt x="1965" y="899"/>
                  <a:pt x="1965" y="899"/>
                  <a:pt x="1965" y="899"/>
                </a:cubicBezTo>
                <a:cubicBezTo>
                  <a:pt x="1966" y="899"/>
                  <a:pt x="1966" y="899"/>
                  <a:pt x="1966" y="899"/>
                </a:cubicBezTo>
                <a:cubicBezTo>
                  <a:pt x="1967" y="896"/>
                  <a:pt x="1967" y="896"/>
                  <a:pt x="1967" y="896"/>
                </a:cubicBezTo>
                <a:cubicBezTo>
                  <a:pt x="1969" y="895"/>
                  <a:pt x="1969" y="895"/>
                  <a:pt x="1969" y="895"/>
                </a:cubicBezTo>
                <a:cubicBezTo>
                  <a:pt x="1971" y="894"/>
                  <a:pt x="1971" y="894"/>
                  <a:pt x="1971" y="894"/>
                </a:cubicBezTo>
                <a:cubicBezTo>
                  <a:pt x="1972" y="895"/>
                  <a:pt x="1972" y="895"/>
                  <a:pt x="1972" y="895"/>
                </a:cubicBezTo>
                <a:cubicBezTo>
                  <a:pt x="1973" y="895"/>
                  <a:pt x="1973" y="895"/>
                  <a:pt x="1973" y="895"/>
                </a:cubicBezTo>
                <a:cubicBezTo>
                  <a:pt x="1976" y="895"/>
                  <a:pt x="1976" y="895"/>
                  <a:pt x="1976" y="895"/>
                </a:cubicBezTo>
                <a:cubicBezTo>
                  <a:pt x="1976" y="896"/>
                  <a:pt x="1976" y="896"/>
                  <a:pt x="1976" y="896"/>
                </a:cubicBezTo>
                <a:cubicBezTo>
                  <a:pt x="1978" y="896"/>
                  <a:pt x="1978" y="896"/>
                  <a:pt x="1978" y="896"/>
                </a:cubicBezTo>
                <a:cubicBezTo>
                  <a:pt x="1983" y="894"/>
                  <a:pt x="1983" y="894"/>
                  <a:pt x="1983" y="894"/>
                </a:cubicBezTo>
                <a:cubicBezTo>
                  <a:pt x="1987" y="894"/>
                  <a:pt x="1987" y="894"/>
                  <a:pt x="1987" y="894"/>
                </a:cubicBezTo>
                <a:cubicBezTo>
                  <a:pt x="1988" y="893"/>
                  <a:pt x="1988" y="893"/>
                  <a:pt x="1988" y="893"/>
                </a:cubicBezTo>
                <a:cubicBezTo>
                  <a:pt x="1988" y="892"/>
                  <a:pt x="1988" y="892"/>
                  <a:pt x="1988" y="892"/>
                </a:cubicBezTo>
                <a:cubicBezTo>
                  <a:pt x="1992" y="889"/>
                  <a:pt x="1992" y="889"/>
                  <a:pt x="1992" y="889"/>
                </a:cubicBezTo>
                <a:cubicBezTo>
                  <a:pt x="1993" y="889"/>
                  <a:pt x="1993" y="889"/>
                  <a:pt x="1993" y="889"/>
                </a:cubicBezTo>
                <a:cubicBezTo>
                  <a:pt x="1995" y="890"/>
                  <a:pt x="1995" y="890"/>
                  <a:pt x="1995" y="890"/>
                </a:cubicBezTo>
                <a:cubicBezTo>
                  <a:pt x="1996" y="890"/>
                  <a:pt x="1996" y="890"/>
                  <a:pt x="1996" y="890"/>
                </a:cubicBezTo>
                <a:cubicBezTo>
                  <a:pt x="1997" y="889"/>
                  <a:pt x="1997" y="889"/>
                  <a:pt x="1997" y="889"/>
                </a:cubicBezTo>
                <a:cubicBezTo>
                  <a:pt x="1998" y="889"/>
                  <a:pt x="1998" y="889"/>
                  <a:pt x="1998" y="889"/>
                </a:cubicBezTo>
                <a:cubicBezTo>
                  <a:pt x="1999" y="889"/>
                  <a:pt x="1999" y="889"/>
                  <a:pt x="1999" y="889"/>
                </a:cubicBezTo>
                <a:cubicBezTo>
                  <a:pt x="2002" y="887"/>
                  <a:pt x="2002" y="887"/>
                  <a:pt x="2002" y="887"/>
                </a:cubicBezTo>
                <a:cubicBezTo>
                  <a:pt x="2004" y="883"/>
                  <a:pt x="2004" y="883"/>
                  <a:pt x="2004" y="883"/>
                </a:cubicBezTo>
                <a:cubicBezTo>
                  <a:pt x="2006" y="883"/>
                  <a:pt x="2006" y="883"/>
                  <a:pt x="2006" y="883"/>
                </a:cubicBezTo>
                <a:cubicBezTo>
                  <a:pt x="2007" y="883"/>
                  <a:pt x="2007" y="883"/>
                  <a:pt x="2007" y="883"/>
                </a:cubicBezTo>
                <a:cubicBezTo>
                  <a:pt x="2018" y="879"/>
                  <a:pt x="2018" y="879"/>
                  <a:pt x="2018" y="879"/>
                </a:cubicBezTo>
                <a:cubicBezTo>
                  <a:pt x="2019" y="878"/>
                  <a:pt x="2019" y="878"/>
                  <a:pt x="2019" y="878"/>
                </a:cubicBezTo>
                <a:cubicBezTo>
                  <a:pt x="2026" y="877"/>
                  <a:pt x="2026" y="877"/>
                  <a:pt x="2026" y="877"/>
                </a:cubicBezTo>
                <a:cubicBezTo>
                  <a:pt x="2030" y="875"/>
                  <a:pt x="2030" y="875"/>
                  <a:pt x="2030" y="875"/>
                </a:cubicBezTo>
                <a:cubicBezTo>
                  <a:pt x="2032" y="873"/>
                  <a:pt x="2032" y="873"/>
                  <a:pt x="2032" y="873"/>
                </a:cubicBezTo>
                <a:cubicBezTo>
                  <a:pt x="2036" y="872"/>
                  <a:pt x="2036" y="872"/>
                  <a:pt x="2036" y="872"/>
                </a:cubicBezTo>
                <a:cubicBezTo>
                  <a:pt x="2036" y="871"/>
                  <a:pt x="2036" y="871"/>
                  <a:pt x="2036" y="871"/>
                </a:cubicBezTo>
                <a:cubicBezTo>
                  <a:pt x="2036" y="871"/>
                  <a:pt x="2036" y="871"/>
                  <a:pt x="2036" y="871"/>
                </a:cubicBezTo>
                <a:cubicBezTo>
                  <a:pt x="2035" y="870"/>
                  <a:pt x="2035" y="870"/>
                  <a:pt x="2035" y="870"/>
                </a:cubicBezTo>
                <a:cubicBezTo>
                  <a:pt x="2035" y="867"/>
                  <a:pt x="2035" y="867"/>
                  <a:pt x="2035" y="867"/>
                </a:cubicBezTo>
                <a:cubicBezTo>
                  <a:pt x="2039" y="863"/>
                  <a:pt x="2039" y="863"/>
                  <a:pt x="2039" y="863"/>
                </a:cubicBezTo>
                <a:cubicBezTo>
                  <a:pt x="2043" y="862"/>
                  <a:pt x="2043" y="862"/>
                  <a:pt x="2043" y="862"/>
                </a:cubicBezTo>
                <a:cubicBezTo>
                  <a:pt x="2045" y="862"/>
                  <a:pt x="2045" y="862"/>
                  <a:pt x="2045" y="862"/>
                </a:cubicBezTo>
                <a:cubicBezTo>
                  <a:pt x="2046" y="861"/>
                  <a:pt x="2046" y="861"/>
                  <a:pt x="2046" y="861"/>
                </a:cubicBezTo>
                <a:cubicBezTo>
                  <a:pt x="2047" y="862"/>
                  <a:pt x="2047" y="862"/>
                  <a:pt x="2047" y="862"/>
                </a:cubicBezTo>
                <a:cubicBezTo>
                  <a:pt x="2049" y="862"/>
                  <a:pt x="2049" y="862"/>
                  <a:pt x="2049" y="862"/>
                </a:cubicBezTo>
                <a:cubicBezTo>
                  <a:pt x="2050" y="859"/>
                  <a:pt x="2050" y="859"/>
                  <a:pt x="2050" y="859"/>
                </a:cubicBezTo>
                <a:cubicBezTo>
                  <a:pt x="2052" y="860"/>
                  <a:pt x="2052" y="860"/>
                  <a:pt x="2052" y="860"/>
                </a:cubicBezTo>
                <a:cubicBezTo>
                  <a:pt x="2056" y="858"/>
                  <a:pt x="2056" y="858"/>
                  <a:pt x="2056" y="858"/>
                </a:cubicBezTo>
                <a:cubicBezTo>
                  <a:pt x="2058" y="858"/>
                  <a:pt x="2058" y="858"/>
                  <a:pt x="2058" y="858"/>
                </a:cubicBezTo>
                <a:cubicBezTo>
                  <a:pt x="2060" y="857"/>
                  <a:pt x="2060" y="857"/>
                  <a:pt x="2060" y="857"/>
                </a:cubicBezTo>
                <a:cubicBezTo>
                  <a:pt x="2061" y="858"/>
                  <a:pt x="2061" y="858"/>
                  <a:pt x="2061" y="858"/>
                </a:cubicBezTo>
                <a:cubicBezTo>
                  <a:pt x="2062" y="858"/>
                  <a:pt x="2062" y="858"/>
                  <a:pt x="2062" y="858"/>
                </a:cubicBezTo>
                <a:cubicBezTo>
                  <a:pt x="2065" y="855"/>
                  <a:pt x="2065" y="855"/>
                  <a:pt x="2065" y="855"/>
                </a:cubicBezTo>
                <a:cubicBezTo>
                  <a:pt x="2065" y="854"/>
                  <a:pt x="2065" y="854"/>
                  <a:pt x="2065" y="854"/>
                </a:cubicBezTo>
                <a:cubicBezTo>
                  <a:pt x="2065" y="854"/>
                  <a:pt x="2065" y="854"/>
                  <a:pt x="2065" y="854"/>
                </a:cubicBezTo>
                <a:cubicBezTo>
                  <a:pt x="2065" y="853"/>
                  <a:pt x="2065" y="853"/>
                  <a:pt x="2065" y="853"/>
                </a:cubicBezTo>
                <a:cubicBezTo>
                  <a:pt x="2064" y="852"/>
                  <a:pt x="2064" y="852"/>
                  <a:pt x="2064" y="852"/>
                </a:cubicBezTo>
                <a:cubicBezTo>
                  <a:pt x="2065" y="851"/>
                  <a:pt x="2065" y="851"/>
                  <a:pt x="2065" y="851"/>
                </a:cubicBezTo>
                <a:cubicBezTo>
                  <a:pt x="2064" y="850"/>
                  <a:pt x="2064" y="850"/>
                  <a:pt x="2064" y="850"/>
                </a:cubicBezTo>
                <a:cubicBezTo>
                  <a:pt x="2066" y="849"/>
                  <a:pt x="2066" y="849"/>
                  <a:pt x="2066" y="849"/>
                </a:cubicBezTo>
                <a:cubicBezTo>
                  <a:pt x="2067" y="848"/>
                  <a:pt x="2067" y="848"/>
                  <a:pt x="2067" y="848"/>
                </a:cubicBezTo>
                <a:cubicBezTo>
                  <a:pt x="2070" y="848"/>
                  <a:pt x="2070" y="848"/>
                  <a:pt x="2070" y="848"/>
                </a:cubicBezTo>
                <a:cubicBezTo>
                  <a:pt x="2073" y="847"/>
                  <a:pt x="2073" y="847"/>
                  <a:pt x="2073" y="847"/>
                </a:cubicBezTo>
                <a:cubicBezTo>
                  <a:pt x="2074" y="848"/>
                  <a:pt x="2074" y="848"/>
                  <a:pt x="2074" y="848"/>
                </a:cubicBezTo>
                <a:cubicBezTo>
                  <a:pt x="2076" y="846"/>
                  <a:pt x="2076" y="846"/>
                  <a:pt x="2076" y="846"/>
                </a:cubicBezTo>
                <a:cubicBezTo>
                  <a:pt x="2077" y="845"/>
                  <a:pt x="2077" y="845"/>
                  <a:pt x="2077" y="845"/>
                </a:cubicBezTo>
                <a:cubicBezTo>
                  <a:pt x="2077" y="842"/>
                  <a:pt x="2077" y="842"/>
                  <a:pt x="2077" y="842"/>
                </a:cubicBezTo>
                <a:cubicBezTo>
                  <a:pt x="2080" y="838"/>
                  <a:pt x="2080" y="838"/>
                  <a:pt x="2080" y="838"/>
                </a:cubicBezTo>
                <a:cubicBezTo>
                  <a:pt x="2083" y="837"/>
                  <a:pt x="2083" y="837"/>
                  <a:pt x="2083" y="837"/>
                </a:cubicBezTo>
                <a:cubicBezTo>
                  <a:pt x="2084" y="838"/>
                  <a:pt x="2084" y="838"/>
                  <a:pt x="2084" y="838"/>
                </a:cubicBezTo>
                <a:cubicBezTo>
                  <a:pt x="2085" y="837"/>
                  <a:pt x="2085" y="837"/>
                  <a:pt x="2085" y="837"/>
                </a:cubicBezTo>
                <a:cubicBezTo>
                  <a:pt x="2090" y="836"/>
                  <a:pt x="2090" y="836"/>
                  <a:pt x="2090" y="836"/>
                </a:cubicBezTo>
                <a:cubicBezTo>
                  <a:pt x="2091" y="835"/>
                  <a:pt x="2091" y="835"/>
                  <a:pt x="2091" y="835"/>
                </a:cubicBezTo>
                <a:cubicBezTo>
                  <a:pt x="2090" y="835"/>
                  <a:pt x="2090" y="835"/>
                  <a:pt x="2090" y="835"/>
                </a:cubicBezTo>
                <a:cubicBezTo>
                  <a:pt x="2088" y="831"/>
                  <a:pt x="2088" y="831"/>
                  <a:pt x="2088" y="831"/>
                </a:cubicBezTo>
                <a:cubicBezTo>
                  <a:pt x="2089" y="831"/>
                  <a:pt x="2089" y="831"/>
                  <a:pt x="2089" y="831"/>
                </a:cubicBezTo>
                <a:cubicBezTo>
                  <a:pt x="2088" y="829"/>
                  <a:pt x="2088" y="829"/>
                  <a:pt x="2088" y="829"/>
                </a:cubicBezTo>
                <a:cubicBezTo>
                  <a:pt x="2088" y="829"/>
                  <a:pt x="2088" y="829"/>
                  <a:pt x="2088" y="829"/>
                </a:cubicBezTo>
                <a:cubicBezTo>
                  <a:pt x="2088" y="827"/>
                  <a:pt x="2088" y="827"/>
                  <a:pt x="2088" y="827"/>
                </a:cubicBezTo>
                <a:cubicBezTo>
                  <a:pt x="2088" y="826"/>
                  <a:pt x="2088" y="826"/>
                  <a:pt x="2088" y="826"/>
                </a:cubicBezTo>
                <a:cubicBezTo>
                  <a:pt x="2090" y="822"/>
                  <a:pt x="2090" y="822"/>
                  <a:pt x="2090" y="822"/>
                </a:cubicBezTo>
                <a:cubicBezTo>
                  <a:pt x="2091" y="822"/>
                  <a:pt x="2091" y="822"/>
                  <a:pt x="2091" y="822"/>
                </a:cubicBezTo>
                <a:cubicBezTo>
                  <a:pt x="2090" y="821"/>
                  <a:pt x="2090" y="821"/>
                  <a:pt x="2090" y="821"/>
                </a:cubicBezTo>
                <a:cubicBezTo>
                  <a:pt x="2091" y="821"/>
                  <a:pt x="2091" y="821"/>
                  <a:pt x="2091" y="821"/>
                </a:cubicBezTo>
                <a:cubicBezTo>
                  <a:pt x="2092" y="818"/>
                  <a:pt x="2092" y="818"/>
                  <a:pt x="2092" y="818"/>
                </a:cubicBezTo>
                <a:cubicBezTo>
                  <a:pt x="2093" y="818"/>
                  <a:pt x="2093" y="818"/>
                  <a:pt x="2093" y="818"/>
                </a:cubicBezTo>
                <a:cubicBezTo>
                  <a:pt x="2094" y="818"/>
                  <a:pt x="2094" y="818"/>
                  <a:pt x="2094" y="818"/>
                </a:cubicBezTo>
                <a:cubicBezTo>
                  <a:pt x="2094" y="819"/>
                  <a:pt x="2094" y="819"/>
                  <a:pt x="2094" y="819"/>
                </a:cubicBezTo>
                <a:cubicBezTo>
                  <a:pt x="2093" y="820"/>
                  <a:pt x="2093" y="820"/>
                  <a:pt x="2093" y="820"/>
                </a:cubicBezTo>
                <a:cubicBezTo>
                  <a:pt x="2094" y="821"/>
                  <a:pt x="2094" y="821"/>
                  <a:pt x="2094" y="821"/>
                </a:cubicBezTo>
                <a:cubicBezTo>
                  <a:pt x="2096" y="821"/>
                  <a:pt x="2096" y="821"/>
                  <a:pt x="2096" y="821"/>
                </a:cubicBezTo>
                <a:cubicBezTo>
                  <a:pt x="2097" y="817"/>
                  <a:pt x="2097" y="817"/>
                  <a:pt x="2097" y="817"/>
                </a:cubicBezTo>
                <a:cubicBezTo>
                  <a:pt x="2098" y="816"/>
                  <a:pt x="2098" y="816"/>
                  <a:pt x="2098" y="816"/>
                </a:cubicBezTo>
                <a:cubicBezTo>
                  <a:pt x="2099" y="814"/>
                  <a:pt x="2099" y="814"/>
                  <a:pt x="2099" y="814"/>
                </a:cubicBezTo>
                <a:cubicBezTo>
                  <a:pt x="2102" y="811"/>
                  <a:pt x="2102" y="811"/>
                  <a:pt x="2102" y="811"/>
                </a:cubicBezTo>
                <a:cubicBezTo>
                  <a:pt x="2105" y="805"/>
                  <a:pt x="2105" y="805"/>
                  <a:pt x="2105" y="805"/>
                </a:cubicBezTo>
                <a:cubicBezTo>
                  <a:pt x="2106" y="804"/>
                  <a:pt x="2106" y="804"/>
                  <a:pt x="2106" y="804"/>
                </a:cubicBezTo>
                <a:cubicBezTo>
                  <a:pt x="2105" y="803"/>
                  <a:pt x="2105" y="803"/>
                  <a:pt x="2105" y="803"/>
                </a:cubicBezTo>
                <a:cubicBezTo>
                  <a:pt x="2107" y="800"/>
                  <a:pt x="2107" y="800"/>
                  <a:pt x="2107" y="800"/>
                </a:cubicBezTo>
                <a:cubicBezTo>
                  <a:pt x="2107" y="798"/>
                  <a:pt x="2107" y="798"/>
                  <a:pt x="2107" y="798"/>
                </a:cubicBezTo>
                <a:cubicBezTo>
                  <a:pt x="2106" y="798"/>
                  <a:pt x="2106" y="798"/>
                  <a:pt x="2106" y="798"/>
                </a:cubicBezTo>
                <a:cubicBezTo>
                  <a:pt x="2104" y="797"/>
                  <a:pt x="2104" y="797"/>
                  <a:pt x="2104" y="797"/>
                </a:cubicBezTo>
                <a:cubicBezTo>
                  <a:pt x="2101" y="794"/>
                  <a:pt x="2101" y="794"/>
                  <a:pt x="2101" y="794"/>
                </a:cubicBezTo>
                <a:cubicBezTo>
                  <a:pt x="2100" y="792"/>
                  <a:pt x="2100" y="792"/>
                  <a:pt x="2100" y="792"/>
                </a:cubicBezTo>
                <a:cubicBezTo>
                  <a:pt x="2098" y="791"/>
                  <a:pt x="2098" y="791"/>
                  <a:pt x="2098" y="791"/>
                </a:cubicBezTo>
                <a:cubicBezTo>
                  <a:pt x="2097" y="788"/>
                  <a:pt x="2097" y="788"/>
                  <a:pt x="2097" y="788"/>
                </a:cubicBezTo>
                <a:cubicBezTo>
                  <a:pt x="2094" y="784"/>
                  <a:pt x="2094" y="784"/>
                  <a:pt x="2094" y="784"/>
                </a:cubicBezTo>
                <a:cubicBezTo>
                  <a:pt x="2093" y="784"/>
                  <a:pt x="2093" y="784"/>
                  <a:pt x="2093" y="784"/>
                </a:cubicBezTo>
                <a:cubicBezTo>
                  <a:pt x="2090" y="785"/>
                  <a:pt x="2090" y="785"/>
                  <a:pt x="2090" y="785"/>
                </a:cubicBezTo>
                <a:cubicBezTo>
                  <a:pt x="2086" y="784"/>
                  <a:pt x="2086" y="784"/>
                  <a:pt x="2086" y="784"/>
                </a:cubicBezTo>
                <a:cubicBezTo>
                  <a:pt x="2084" y="784"/>
                  <a:pt x="2084" y="784"/>
                  <a:pt x="2084" y="784"/>
                </a:cubicBezTo>
                <a:cubicBezTo>
                  <a:pt x="2083" y="785"/>
                  <a:pt x="2083" y="785"/>
                  <a:pt x="2083" y="785"/>
                </a:cubicBezTo>
                <a:cubicBezTo>
                  <a:pt x="2080" y="784"/>
                  <a:pt x="2080" y="784"/>
                  <a:pt x="2080" y="784"/>
                </a:cubicBezTo>
                <a:cubicBezTo>
                  <a:pt x="2074" y="779"/>
                  <a:pt x="2074" y="779"/>
                  <a:pt x="2074" y="779"/>
                </a:cubicBezTo>
                <a:cubicBezTo>
                  <a:pt x="2074" y="778"/>
                  <a:pt x="2074" y="778"/>
                  <a:pt x="2074" y="778"/>
                </a:cubicBezTo>
                <a:cubicBezTo>
                  <a:pt x="2071" y="774"/>
                  <a:pt x="2071" y="774"/>
                  <a:pt x="2071" y="774"/>
                </a:cubicBezTo>
                <a:cubicBezTo>
                  <a:pt x="2070" y="768"/>
                  <a:pt x="2070" y="768"/>
                  <a:pt x="2070" y="768"/>
                </a:cubicBezTo>
                <a:cubicBezTo>
                  <a:pt x="2070" y="765"/>
                  <a:pt x="2070" y="765"/>
                  <a:pt x="2070" y="765"/>
                </a:cubicBezTo>
                <a:cubicBezTo>
                  <a:pt x="2070" y="764"/>
                  <a:pt x="2070" y="764"/>
                  <a:pt x="2070" y="764"/>
                </a:cubicBezTo>
                <a:cubicBezTo>
                  <a:pt x="2069" y="764"/>
                  <a:pt x="2069" y="764"/>
                  <a:pt x="2069" y="764"/>
                </a:cubicBezTo>
                <a:cubicBezTo>
                  <a:pt x="2068" y="764"/>
                  <a:pt x="2068" y="764"/>
                  <a:pt x="2068" y="764"/>
                </a:cubicBezTo>
                <a:cubicBezTo>
                  <a:pt x="2068" y="763"/>
                  <a:pt x="2068" y="763"/>
                  <a:pt x="2068" y="763"/>
                </a:cubicBezTo>
                <a:cubicBezTo>
                  <a:pt x="2068" y="762"/>
                  <a:pt x="2068" y="762"/>
                  <a:pt x="2068" y="762"/>
                </a:cubicBezTo>
                <a:cubicBezTo>
                  <a:pt x="2069" y="761"/>
                  <a:pt x="2069" y="761"/>
                  <a:pt x="2069" y="761"/>
                </a:cubicBezTo>
                <a:cubicBezTo>
                  <a:pt x="2069" y="758"/>
                  <a:pt x="2069" y="758"/>
                  <a:pt x="2069" y="758"/>
                </a:cubicBezTo>
                <a:cubicBezTo>
                  <a:pt x="2069" y="757"/>
                  <a:pt x="2069" y="757"/>
                  <a:pt x="2069" y="757"/>
                </a:cubicBezTo>
                <a:cubicBezTo>
                  <a:pt x="2069" y="756"/>
                  <a:pt x="2069" y="756"/>
                  <a:pt x="2069" y="756"/>
                </a:cubicBezTo>
                <a:cubicBezTo>
                  <a:pt x="2069" y="756"/>
                  <a:pt x="2069" y="756"/>
                  <a:pt x="2069" y="756"/>
                </a:cubicBezTo>
                <a:cubicBezTo>
                  <a:pt x="2069" y="755"/>
                  <a:pt x="2069" y="755"/>
                  <a:pt x="2069" y="755"/>
                </a:cubicBezTo>
                <a:cubicBezTo>
                  <a:pt x="2070" y="755"/>
                  <a:pt x="2070" y="755"/>
                  <a:pt x="2070" y="755"/>
                </a:cubicBezTo>
                <a:cubicBezTo>
                  <a:pt x="2069" y="755"/>
                  <a:pt x="2069" y="755"/>
                  <a:pt x="2069" y="755"/>
                </a:cubicBezTo>
                <a:cubicBezTo>
                  <a:pt x="2069" y="755"/>
                  <a:pt x="2069" y="755"/>
                  <a:pt x="2069" y="755"/>
                </a:cubicBezTo>
                <a:cubicBezTo>
                  <a:pt x="2068" y="755"/>
                  <a:pt x="2068" y="755"/>
                  <a:pt x="2068" y="755"/>
                </a:cubicBezTo>
                <a:cubicBezTo>
                  <a:pt x="2067" y="758"/>
                  <a:pt x="2067" y="758"/>
                  <a:pt x="2067" y="758"/>
                </a:cubicBezTo>
                <a:cubicBezTo>
                  <a:pt x="2067" y="758"/>
                  <a:pt x="2067" y="758"/>
                  <a:pt x="2067" y="758"/>
                </a:cubicBezTo>
                <a:cubicBezTo>
                  <a:pt x="2066" y="758"/>
                  <a:pt x="2066" y="758"/>
                  <a:pt x="2066" y="758"/>
                </a:cubicBezTo>
                <a:cubicBezTo>
                  <a:pt x="2066" y="759"/>
                  <a:pt x="2066" y="759"/>
                  <a:pt x="2066" y="759"/>
                </a:cubicBezTo>
                <a:cubicBezTo>
                  <a:pt x="2066" y="759"/>
                  <a:pt x="2066" y="759"/>
                  <a:pt x="2066" y="759"/>
                </a:cubicBezTo>
                <a:cubicBezTo>
                  <a:pt x="2066" y="761"/>
                  <a:pt x="2066" y="761"/>
                  <a:pt x="2066" y="761"/>
                </a:cubicBezTo>
                <a:cubicBezTo>
                  <a:pt x="2065" y="762"/>
                  <a:pt x="2065" y="762"/>
                  <a:pt x="2065" y="762"/>
                </a:cubicBezTo>
                <a:cubicBezTo>
                  <a:pt x="2059" y="766"/>
                  <a:pt x="2059" y="766"/>
                  <a:pt x="2059" y="766"/>
                </a:cubicBezTo>
                <a:cubicBezTo>
                  <a:pt x="2059" y="768"/>
                  <a:pt x="2059" y="768"/>
                  <a:pt x="2059" y="768"/>
                </a:cubicBezTo>
                <a:cubicBezTo>
                  <a:pt x="2053" y="773"/>
                  <a:pt x="2053" y="773"/>
                  <a:pt x="2053" y="773"/>
                </a:cubicBezTo>
                <a:cubicBezTo>
                  <a:pt x="2052" y="775"/>
                  <a:pt x="2052" y="775"/>
                  <a:pt x="2052" y="775"/>
                </a:cubicBezTo>
                <a:cubicBezTo>
                  <a:pt x="2053" y="775"/>
                  <a:pt x="2053" y="775"/>
                  <a:pt x="2053" y="775"/>
                </a:cubicBezTo>
                <a:cubicBezTo>
                  <a:pt x="2054" y="776"/>
                  <a:pt x="2054" y="776"/>
                  <a:pt x="2054" y="776"/>
                </a:cubicBezTo>
                <a:cubicBezTo>
                  <a:pt x="2051" y="779"/>
                  <a:pt x="2051" y="779"/>
                  <a:pt x="2051" y="779"/>
                </a:cubicBezTo>
                <a:cubicBezTo>
                  <a:pt x="2050" y="778"/>
                  <a:pt x="2050" y="778"/>
                  <a:pt x="2050" y="778"/>
                </a:cubicBezTo>
                <a:cubicBezTo>
                  <a:pt x="2049" y="778"/>
                  <a:pt x="2049" y="778"/>
                  <a:pt x="2049" y="778"/>
                </a:cubicBezTo>
                <a:cubicBezTo>
                  <a:pt x="2048" y="778"/>
                  <a:pt x="2048" y="778"/>
                  <a:pt x="2048" y="778"/>
                </a:cubicBezTo>
                <a:cubicBezTo>
                  <a:pt x="2048" y="780"/>
                  <a:pt x="2048" y="780"/>
                  <a:pt x="2048" y="780"/>
                </a:cubicBezTo>
                <a:cubicBezTo>
                  <a:pt x="2047" y="780"/>
                  <a:pt x="2047" y="780"/>
                  <a:pt x="2047" y="780"/>
                </a:cubicBezTo>
                <a:cubicBezTo>
                  <a:pt x="2047" y="781"/>
                  <a:pt x="2047" y="781"/>
                  <a:pt x="2047" y="781"/>
                </a:cubicBezTo>
                <a:cubicBezTo>
                  <a:pt x="2044" y="782"/>
                  <a:pt x="2044" y="782"/>
                  <a:pt x="2044" y="782"/>
                </a:cubicBezTo>
                <a:cubicBezTo>
                  <a:pt x="2042" y="782"/>
                  <a:pt x="2042" y="782"/>
                  <a:pt x="2042" y="782"/>
                </a:cubicBezTo>
                <a:cubicBezTo>
                  <a:pt x="2041" y="781"/>
                  <a:pt x="2041" y="781"/>
                  <a:pt x="2041" y="781"/>
                </a:cubicBezTo>
                <a:cubicBezTo>
                  <a:pt x="2039" y="781"/>
                  <a:pt x="2039" y="781"/>
                  <a:pt x="2039" y="781"/>
                </a:cubicBezTo>
                <a:cubicBezTo>
                  <a:pt x="2038" y="780"/>
                  <a:pt x="2038" y="780"/>
                  <a:pt x="2038" y="780"/>
                </a:cubicBezTo>
                <a:cubicBezTo>
                  <a:pt x="2037" y="781"/>
                  <a:pt x="2037" y="781"/>
                  <a:pt x="2037" y="781"/>
                </a:cubicBezTo>
                <a:cubicBezTo>
                  <a:pt x="2033" y="780"/>
                  <a:pt x="2033" y="780"/>
                  <a:pt x="2033" y="780"/>
                </a:cubicBezTo>
                <a:cubicBezTo>
                  <a:pt x="2029" y="783"/>
                  <a:pt x="2029" y="783"/>
                  <a:pt x="2029" y="783"/>
                </a:cubicBezTo>
                <a:cubicBezTo>
                  <a:pt x="2027" y="783"/>
                  <a:pt x="2027" y="783"/>
                  <a:pt x="2027" y="783"/>
                </a:cubicBezTo>
                <a:cubicBezTo>
                  <a:pt x="2026" y="783"/>
                  <a:pt x="2026" y="783"/>
                  <a:pt x="2026" y="783"/>
                </a:cubicBezTo>
                <a:cubicBezTo>
                  <a:pt x="2024" y="783"/>
                  <a:pt x="2024" y="783"/>
                  <a:pt x="2024" y="783"/>
                </a:cubicBezTo>
                <a:cubicBezTo>
                  <a:pt x="2024" y="779"/>
                  <a:pt x="2024" y="779"/>
                  <a:pt x="2024" y="779"/>
                </a:cubicBezTo>
                <a:cubicBezTo>
                  <a:pt x="2023" y="780"/>
                  <a:pt x="2023" y="780"/>
                  <a:pt x="2023" y="780"/>
                </a:cubicBezTo>
                <a:cubicBezTo>
                  <a:pt x="2022" y="779"/>
                  <a:pt x="2022" y="779"/>
                  <a:pt x="2022" y="779"/>
                </a:cubicBezTo>
                <a:cubicBezTo>
                  <a:pt x="2022" y="779"/>
                  <a:pt x="2022" y="779"/>
                  <a:pt x="2022" y="779"/>
                </a:cubicBezTo>
                <a:cubicBezTo>
                  <a:pt x="2021" y="778"/>
                  <a:pt x="2021" y="778"/>
                  <a:pt x="2021" y="778"/>
                </a:cubicBezTo>
                <a:cubicBezTo>
                  <a:pt x="2021" y="777"/>
                  <a:pt x="2021" y="777"/>
                  <a:pt x="2021" y="777"/>
                </a:cubicBezTo>
                <a:cubicBezTo>
                  <a:pt x="2022" y="776"/>
                  <a:pt x="2022" y="776"/>
                  <a:pt x="2022" y="776"/>
                </a:cubicBezTo>
                <a:cubicBezTo>
                  <a:pt x="2020" y="776"/>
                  <a:pt x="2020" y="776"/>
                  <a:pt x="2020" y="776"/>
                </a:cubicBezTo>
                <a:cubicBezTo>
                  <a:pt x="2020" y="775"/>
                  <a:pt x="2020" y="775"/>
                  <a:pt x="2020" y="775"/>
                </a:cubicBezTo>
                <a:cubicBezTo>
                  <a:pt x="2020" y="775"/>
                  <a:pt x="2020" y="775"/>
                  <a:pt x="2020" y="775"/>
                </a:cubicBezTo>
                <a:cubicBezTo>
                  <a:pt x="2021" y="775"/>
                  <a:pt x="2021" y="775"/>
                  <a:pt x="2021" y="775"/>
                </a:cubicBezTo>
                <a:cubicBezTo>
                  <a:pt x="2022" y="770"/>
                  <a:pt x="2022" y="770"/>
                  <a:pt x="2022" y="770"/>
                </a:cubicBezTo>
                <a:cubicBezTo>
                  <a:pt x="2020" y="768"/>
                  <a:pt x="2020" y="768"/>
                  <a:pt x="2020" y="768"/>
                </a:cubicBezTo>
                <a:cubicBezTo>
                  <a:pt x="2020" y="768"/>
                  <a:pt x="2020" y="768"/>
                  <a:pt x="2020" y="768"/>
                </a:cubicBezTo>
                <a:cubicBezTo>
                  <a:pt x="2019" y="765"/>
                  <a:pt x="2019" y="765"/>
                  <a:pt x="2019" y="765"/>
                </a:cubicBezTo>
                <a:cubicBezTo>
                  <a:pt x="2020" y="765"/>
                  <a:pt x="2020" y="765"/>
                  <a:pt x="2020" y="765"/>
                </a:cubicBezTo>
                <a:cubicBezTo>
                  <a:pt x="2021" y="761"/>
                  <a:pt x="2021" y="761"/>
                  <a:pt x="2021" y="761"/>
                </a:cubicBezTo>
                <a:cubicBezTo>
                  <a:pt x="2020" y="761"/>
                  <a:pt x="2020" y="761"/>
                  <a:pt x="2020" y="761"/>
                </a:cubicBezTo>
                <a:cubicBezTo>
                  <a:pt x="2019" y="761"/>
                  <a:pt x="2019" y="761"/>
                  <a:pt x="2019" y="761"/>
                </a:cubicBezTo>
                <a:cubicBezTo>
                  <a:pt x="2019" y="759"/>
                  <a:pt x="2019" y="759"/>
                  <a:pt x="2019" y="759"/>
                </a:cubicBezTo>
                <a:cubicBezTo>
                  <a:pt x="2017" y="758"/>
                  <a:pt x="2017" y="758"/>
                  <a:pt x="2017" y="758"/>
                </a:cubicBezTo>
                <a:cubicBezTo>
                  <a:pt x="2017" y="758"/>
                  <a:pt x="2017" y="758"/>
                  <a:pt x="2017" y="758"/>
                </a:cubicBezTo>
                <a:cubicBezTo>
                  <a:pt x="2016" y="759"/>
                  <a:pt x="2016" y="759"/>
                  <a:pt x="2016" y="759"/>
                </a:cubicBezTo>
                <a:cubicBezTo>
                  <a:pt x="2016" y="759"/>
                  <a:pt x="2016" y="759"/>
                  <a:pt x="2016" y="759"/>
                </a:cubicBezTo>
                <a:cubicBezTo>
                  <a:pt x="2016" y="760"/>
                  <a:pt x="2016" y="760"/>
                  <a:pt x="2016" y="760"/>
                </a:cubicBezTo>
                <a:cubicBezTo>
                  <a:pt x="2015" y="760"/>
                  <a:pt x="2015" y="760"/>
                  <a:pt x="2015" y="760"/>
                </a:cubicBezTo>
                <a:cubicBezTo>
                  <a:pt x="2015" y="762"/>
                  <a:pt x="2015" y="762"/>
                  <a:pt x="2015" y="762"/>
                </a:cubicBezTo>
                <a:cubicBezTo>
                  <a:pt x="2015" y="762"/>
                  <a:pt x="2015" y="762"/>
                  <a:pt x="2015" y="762"/>
                </a:cubicBezTo>
                <a:cubicBezTo>
                  <a:pt x="2015" y="765"/>
                  <a:pt x="2015" y="765"/>
                  <a:pt x="2015" y="765"/>
                </a:cubicBezTo>
                <a:cubicBezTo>
                  <a:pt x="2015" y="765"/>
                  <a:pt x="2015" y="765"/>
                  <a:pt x="2015" y="765"/>
                </a:cubicBezTo>
                <a:cubicBezTo>
                  <a:pt x="2014" y="765"/>
                  <a:pt x="2014" y="765"/>
                  <a:pt x="2014" y="765"/>
                </a:cubicBezTo>
                <a:cubicBezTo>
                  <a:pt x="2014" y="768"/>
                  <a:pt x="2014" y="768"/>
                  <a:pt x="2014" y="768"/>
                </a:cubicBezTo>
                <a:cubicBezTo>
                  <a:pt x="2014" y="769"/>
                  <a:pt x="2014" y="769"/>
                  <a:pt x="2014" y="769"/>
                </a:cubicBezTo>
                <a:cubicBezTo>
                  <a:pt x="2015" y="770"/>
                  <a:pt x="2015" y="770"/>
                  <a:pt x="2015" y="770"/>
                </a:cubicBezTo>
                <a:cubicBezTo>
                  <a:pt x="2015" y="772"/>
                  <a:pt x="2015" y="772"/>
                  <a:pt x="2015" y="772"/>
                </a:cubicBezTo>
                <a:cubicBezTo>
                  <a:pt x="2014" y="772"/>
                  <a:pt x="2014" y="772"/>
                  <a:pt x="2014" y="772"/>
                </a:cubicBezTo>
                <a:cubicBezTo>
                  <a:pt x="2014" y="773"/>
                  <a:pt x="2014" y="773"/>
                  <a:pt x="2014" y="773"/>
                </a:cubicBezTo>
                <a:cubicBezTo>
                  <a:pt x="2012" y="770"/>
                  <a:pt x="2012" y="770"/>
                  <a:pt x="2012" y="770"/>
                </a:cubicBezTo>
                <a:cubicBezTo>
                  <a:pt x="2012" y="768"/>
                  <a:pt x="2012" y="768"/>
                  <a:pt x="2012" y="768"/>
                </a:cubicBezTo>
                <a:cubicBezTo>
                  <a:pt x="2006" y="761"/>
                  <a:pt x="2006" y="761"/>
                  <a:pt x="2006" y="761"/>
                </a:cubicBezTo>
                <a:cubicBezTo>
                  <a:pt x="2005" y="759"/>
                  <a:pt x="2005" y="759"/>
                  <a:pt x="2005" y="759"/>
                </a:cubicBezTo>
                <a:cubicBezTo>
                  <a:pt x="2006" y="759"/>
                  <a:pt x="2006" y="759"/>
                  <a:pt x="2006" y="759"/>
                </a:cubicBezTo>
                <a:cubicBezTo>
                  <a:pt x="2006" y="758"/>
                  <a:pt x="2006" y="758"/>
                  <a:pt x="2006" y="758"/>
                </a:cubicBezTo>
                <a:cubicBezTo>
                  <a:pt x="2004" y="753"/>
                  <a:pt x="2004" y="753"/>
                  <a:pt x="2004" y="753"/>
                </a:cubicBezTo>
                <a:cubicBezTo>
                  <a:pt x="2004" y="752"/>
                  <a:pt x="2004" y="752"/>
                  <a:pt x="2004" y="752"/>
                </a:cubicBezTo>
                <a:cubicBezTo>
                  <a:pt x="2003" y="750"/>
                  <a:pt x="2003" y="750"/>
                  <a:pt x="2003" y="750"/>
                </a:cubicBezTo>
                <a:cubicBezTo>
                  <a:pt x="2002" y="750"/>
                  <a:pt x="2002" y="750"/>
                  <a:pt x="2002" y="750"/>
                </a:cubicBezTo>
                <a:cubicBezTo>
                  <a:pt x="1999" y="745"/>
                  <a:pt x="1999" y="745"/>
                  <a:pt x="1999" y="745"/>
                </a:cubicBezTo>
                <a:cubicBezTo>
                  <a:pt x="1998" y="745"/>
                  <a:pt x="1998" y="745"/>
                  <a:pt x="1998" y="745"/>
                </a:cubicBezTo>
                <a:cubicBezTo>
                  <a:pt x="1996" y="744"/>
                  <a:pt x="1996" y="744"/>
                  <a:pt x="1996" y="744"/>
                </a:cubicBezTo>
                <a:cubicBezTo>
                  <a:pt x="1996" y="743"/>
                  <a:pt x="1996" y="743"/>
                  <a:pt x="1996" y="743"/>
                </a:cubicBezTo>
                <a:cubicBezTo>
                  <a:pt x="1997" y="743"/>
                  <a:pt x="1997" y="743"/>
                  <a:pt x="1997" y="743"/>
                </a:cubicBezTo>
                <a:cubicBezTo>
                  <a:pt x="1998" y="743"/>
                  <a:pt x="1998" y="743"/>
                  <a:pt x="1998" y="743"/>
                </a:cubicBezTo>
                <a:cubicBezTo>
                  <a:pt x="1997" y="742"/>
                  <a:pt x="1997" y="742"/>
                  <a:pt x="1997" y="742"/>
                </a:cubicBezTo>
                <a:cubicBezTo>
                  <a:pt x="1995" y="742"/>
                  <a:pt x="1995" y="742"/>
                  <a:pt x="1995" y="742"/>
                </a:cubicBezTo>
                <a:cubicBezTo>
                  <a:pt x="1992" y="741"/>
                  <a:pt x="1992" y="741"/>
                  <a:pt x="1992" y="741"/>
                </a:cubicBezTo>
                <a:cubicBezTo>
                  <a:pt x="1990" y="736"/>
                  <a:pt x="1990" y="736"/>
                  <a:pt x="1990" y="736"/>
                </a:cubicBezTo>
                <a:cubicBezTo>
                  <a:pt x="1989" y="733"/>
                  <a:pt x="1989" y="733"/>
                  <a:pt x="1989" y="733"/>
                </a:cubicBezTo>
                <a:cubicBezTo>
                  <a:pt x="1988" y="733"/>
                  <a:pt x="1988" y="733"/>
                  <a:pt x="1988" y="733"/>
                </a:cubicBezTo>
                <a:cubicBezTo>
                  <a:pt x="1988" y="731"/>
                  <a:pt x="1988" y="731"/>
                  <a:pt x="1988" y="731"/>
                </a:cubicBezTo>
                <a:cubicBezTo>
                  <a:pt x="1987" y="731"/>
                  <a:pt x="1987" y="731"/>
                  <a:pt x="1987" y="731"/>
                </a:cubicBezTo>
                <a:cubicBezTo>
                  <a:pt x="1986" y="730"/>
                  <a:pt x="1986" y="730"/>
                  <a:pt x="1986" y="730"/>
                </a:cubicBezTo>
                <a:cubicBezTo>
                  <a:pt x="1985" y="729"/>
                  <a:pt x="1985" y="729"/>
                  <a:pt x="1985" y="729"/>
                </a:cubicBezTo>
                <a:cubicBezTo>
                  <a:pt x="1985" y="729"/>
                  <a:pt x="1985" y="729"/>
                  <a:pt x="1985" y="729"/>
                </a:cubicBezTo>
                <a:cubicBezTo>
                  <a:pt x="1986" y="729"/>
                  <a:pt x="1986" y="729"/>
                  <a:pt x="1986" y="729"/>
                </a:cubicBezTo>
                <a:cubicBezTo>
                  <a:pt x="1985" y="728"/>
                  <a:pt x="1985" y="728"/>
                  <a:pt x="1985" y="728"/>
                </a:cubicBezTo>
                <a:cubicBezTo>
                  <a:pt x="1985" y="726"/>
                  <a:pt x="1985" y="726"/>
                  <a:pt x="1985" y="726"/>
                </a:cubicBezTo>
                <a:cubicBezTo>
                  <a:pt x="1984" y="724"/>
                  <a:pt x="1984" y="724"/>
                  <a:pt x="1984" y="724"/>
                </a:cubicBezTo>
                <a:cubicBezTo>
                  <a:pt x="1983" y="725"/>
                  <a:pt x="1983" y="725"/>
                  <a:pt x="1983" y="725"/>
                </a:cubicBezTo>
                <a:cubicBezTo>
                  <a:pt x="1979" y="723"/>
                  <a:pt x="1979" y="723"/>
                  <a:pt x="1979" y="723"/>
                </a:cubicBezTo>
                <a:cubicBezTo>
                  <a:pt x="1985" y="722"/>
                  <a:pt x="1985" y="722"/>
                  <a:pt x="1985" y="722"/>
                </a:cubicBezTo>
                <a:cubicBezTo>
                  <a:pt x="1984" y="717"/>
                  <a:pt x="1984" y="717"/>
                  <a:pt x="1984" y="717"/>
                </a:cubicBezTo>
                <a:cubicBezTo>
                  <a:pt x="1985" y="716"/>
                  <a:pt x="1985" y="716"/>
                  <a:pt x="1985" y="716"/>
                </a:cubicBezTo>
                <a:cubicBezTo>
                  <a:pt x="1986" y="714"/>
                  <a:pt x="1986" y="714"/>
                  <a:pt x="1986" y="714"/>
                </a:cubicBezTo>
                <a:cubicBezTo>
                  <a:pt x="1987" y="714"/>
                  <a:pt x="1987" y="714"/>
                  <a:pt x="1987" y="714"/>
                </a:cubicBezTo>
                <a:cubicBezTo>
                  <a:pt x="1988" y="713"/>
                  <a:pt x="1988" y="713"/>
                  <a:pt x="1988" y="713"/>
                </a:cubicBezTo>
                <a:cubicBezTo>
                  <a:pt x="1988" y="714"/>
                  <a:pt x="1988" y="714"/>
                  <a:pt x="1988" y="714"/>
                </a:cubicBezTo>
                <a:cubicBezTo>
                  <a:pt x="1989" y="716"/>
                  <a:pt x="1989" y="716"/>
                  <a:pt x="1989" y="716"/>
                </a:cubicBezTo>
                <a:cubicBezTo>
                  <a:pt x="1990" y="716"/>
                  <a:pt x="1990" y="716"/>
                  <a:pt x="1990" y="716"/>
                </a:cubicBezTo>
                <a:cubicBezTo>
                  <a:pt x="1991" y="715"/>
                  <a:pt x="1991" y="715"/>
                  <a:pt x="1991" y="715"/>
                </a:cubicBezTo>
                <a:cubicBezTo>
                  <a:pt x="1991" y="713"/>
                  <a:pt x="1991" y="713"/>
                  <a:pt x="1991" y="713"/>
                </a:cubicBezTo>
                <a:cubicBezTo>
                  <a:pt x="1990" y="712"/>
                  <a:pt x="1990" y="712"/>
                  <a:pt x="1990" y="712"/>
                </a:cubicBezTo>
                <a:cubicBezTo>
                  <a:pt x="1991" y="712"/>
                  <a:pt x="1991" y="712"/>
                  <a:pt x="1991" y="712"/>
                </a:cubicBezTo>
                <a:cubicBezTo>
                  <a:pt x="1993" y="712"/>
                  <a:pt x="1993" y="712"/>
                  <a:pt x="1993" y="712"/>
                </a:cubicBezTo>
                <a:cubicBezTo>
                  <a:pt x="1993" y="711"/>
                  <a:pt x="1993" y="711"/>
                  <a:pt x="1993" y="711"/>
                </a:cubicBezTo>
                <a:cubicBezTo>
                  <a:pt x="1993" y="712"/>
                  <a:pt x="1993" y="712"/>
                  <a:pt x="1993" y="712"/>
                </a:cubicBezTo>
                <a:cubicBezTo>
                  <a:pt x="1992" y="713"/>
                  <a:pt x="1992" y="713"/>
                  <a:pt x="1992" y="713"/>
                </a:cubicBezTo>
                <a:cubicBezTo>
                  <a:pt x="1995" y="715"/>
                  <a:pt x="1995" y="715"/>
                  <a:pt x="1995" y="715"/>
                </a:cubicBezTo>
                <a:cubicBezTo>
                  <a:pt x="1996" y="714"/>
                  <a:pt x="1996" y="714"/>
                  <a:pt x="1996" y="714"/>
                </a:cubicBezTo>
                <a:cubicBezTo>
                  <a:pt x="1997" y="716"/>
                  <a:pt x="1997" y="716"/>
                  <a:pt x="1997" y="716"/>
                </a:cubicBezTo>
                <a:cubicBezTo>
                  <a:pt x="1998" y="716"/>
                  <a:pt x="1998" y="716"/>
                  <a:pt x="1998" y="716"/>
                </a:cubicBezTo>
                <a:cubicBezTo>
                  <a:pt x="2001" y="713"/>
                  <a:pt x="2001" y="713"/>
                  <a:pt x="2001" y="713"/>
                </a:cubicBezTo>
                <a:cubicBezTo>
                  <a:pt x="2002" y="714"/>
                  <a:pt x="2002" y="714"/>
                  <a:pt x="2002" y="714"/>
                </a:cubicBezTo>
                <a:cubicBezTo>
                  <a:pt x="2004" y="717"/>
                  <a:pt x="2004" y="717"/>
                  <a:pt x="2004" y="717"/>
                </a:cubicBezTo>
                <a:cubicBezTo>
                  <a:pt x="2004" y="719"/>
                  <a:pt x="2004" y="719"/>
                  <a:pt x="2004" y="719"/>
                </a:cubicBezTo>
                <a:cubicBezTo>
                  <a:pt x="2008" y="723"/>
                  <a:pt x="2008" y="723"/>
                  <a:pt x="2008" y="723"/>
                </a:cubicBezTo>
                <a:cubicBezTo>
                  <a:pt x="2008" y="726"/>
                  <a:pt x="2008" y="726"/>
                  <a:pt x="2008" y="726"/>
                </a:cubicBezTo>
                <a:cubicBezTo>
                  <a:pt x="2009" y="727"/>
                  <a:pt x="2009" y="727"/>
                  <a:pt x="2009" y="727"/>
                </a:cubicBezTo>
                <a:cubicBezTo>
                  <a:pt x="2011" y="727"/>
                  <a:pt x="2011" y="727"/>
                  <a:pt x="2011" y="727"/>
                </a:cubicBezTo>
                <a:cubicBezTo>
                  <a:pt x="2012" y="729"/>
                  <a:pt x="2012" y="729"/>
                  <a:pt x="2012" y="729"/>
                </a:cubicBezTo>
                <a:cubicBezTo>
                  <a:pt x="2011" y="729"/>
                  <a:pt x="2011" y="729"/>
                  <a:pt x="2011" y="729"/>
                </a:cubicBezTo>
                <a:cubicBezTo>
                  <a:pt x="2010" y="728"/>
                  <a:pt x="2010" y="728"/>
                  <a:pt x="2010" y="728"/>
                </a:cubicBezTo>
                <a:cubicBezTo>
                  <a:pt x="2010" y="729"/>
                  <a:pt x="2010" y="729"/>
                  <a:pt x="2010" y="729"/>
                </a:cubicBezTo>
                <a:cubicBezTo>
                  <a:pt x="2012" y="730"/>
                  <a:pt x="2012" y="730"/>
                  <a:pt x="2012" y="730"/>
                </a:cubicBezTo>
                <a:cubicBezTo>
                  <a:pt x="2013" y="730"/>
                  <a:pt x="2013" y="730"/>
                  <a:pt x="2013" y="730"/>
                </a:cubicBezTo>
                <a:cubicBezTo>
                  <a:pt x="2013" y="732"/>
                  <a:pt x="2013" y="732"/>
                  <a:pt x="2013" y="732"/>
                </a:cubicBezTo>
                <a:cubicBezTo>
                  <a:pt x="2016" y="738"/>
                  <a:pt x="2016" y="738"/>
                  <a:pt x="2016" y="738"/>
                </a:cubicBezTo>
                <a:cubicBezTo>
                  <a:pt x="2018" y="740"/>
                  <a:pt x="2018" y="740"/>
                  <a:pt x="2018" y="740"/>
                </a:cubicBezTo>
                <a:cubicBezTo>
                  <a:pt x="2022" y="739"/>
                  <a:pt x="2022" y="739"/>
                  <a:pt x="2022" y="739"/>
                </a:cubicBezTo>
                <a:cubicBezTo>
                  <a:pt x="2024" y="740"/>
                  <a:pt x="2024" y="740"/>
                  <a:pt x="2024" y="740"/>
                </a:cubicBezTo>
                <a:cubicBezTo>
                  <a:pt x="2026" y="741"/>
                  <a:pt x="2026" y="741"/>
                  <a:pt x="2026" y="741"/>
                </a:cubicBezTo>
                <a:cubicBezTo>
                  <a:pt x="2029" y="741"/>
                  <a:pt x="2029" y="741"/>
                  <a:pt x="2029" y="741"/>
                </a:cubicBezTo>
                <a:cubicBezTo>
                  <a:pt x="2029" y="742"/>
                  <a:pt x="2029" y="742"/>
                  <a:pt x="2029" y="742"/>
                </a:cubicBezTo>
                <a:cubicBezTo>
                  <a:pt x="2031" y="742"/>
                  <a:pt x="2031" y="742"/>
                  <a:pt x="2031" y="742"/>
                </a:cubicBezTo>
                <a:cubicBezTo>
                  <a:pt x="2031" y="743"/>
                  <a:pt x="2031" y="743"/>
                  <a:pt x="2031" y="743"/>
                </a:cubicBezTo>
                <a:cubicBezTo>
                  <a:pt x="2030" y="744"/>
                  <a:pt x="2030" y="744"/>
                  <a:pt x="2030" y="744"/>
                </a:cubicBezTo>
                <a:cubicBezTo>
                  <a:pt x="2033" y="747"/>
                  <a:pt x="2033" y="747"/>
                  <a:pt x="2033" y="747"/>
                </a:cubicBezTo>
                <a:cubicBezTo>
                  <a:pt x="2036" y="748"/>
                  <a:pt x="2036" y="748"/>
                  <a:pt x="2036" y="748"/>
                </a:cubicBezTo>
                <a:cubicBezTo>
                  <a:pt x="2037" y="749"/>
                  <a:pt x="2037" y="749"/>
                  <a:pt x="2037" y="749"/>
                </a:cubicBezTo>
                <a:cubicBezTo>
                  <a:pt x="2039" y="749"/>
                  <a:pt x="2039" y="749"/>
                  <a:pt x="2039" y="749"/>
                </a:cubicBezTo>
                <a:cubicBezTo>
                  <a:pt x="2042" y="752"/>
                  <a:pt x="2042" y="752"/>
                  <a:pt x="2042" y="752"/>
                </a:cubicBezTo>
                <a:cubicBezTo>
                  <a:pt x="2043" y="752"/>
                  <a:pt x="2043" y="752"/>
                  <a:pt x="2043" y="752"/>
                </a:cubicBezTo>
                <a:cubicBezTo>
                  <a:pt x="2046" y="751"/>
                  <a:pt x="2046" y="751"/>
                  <a:pt x="2046" y="751"/>
                </a:cubicBezTo>
                <a:cubicBezTo>
                  <a:pt x="2049" y="752"/>
                  <a:pt x="2049" y="752"/>
                  <a:pt x="2049" y="752"/>
                </a:cubicBezTo>
                <a:cubicBezTo>
                  <a:pt x="2053" y="755"/>
                  <a:pt x="2053" y="755"/>
                  <a:pt x="2053" y="755"/>
                </a:cubicBezTo>
                <a:cubicBezTo>
                  <a:pt x="2057" y="752"/>
                  <a:pt x="2057" y="752"/>
                  <a:pt x="2057" y="752"/>
                </a:cubicBezTo>
                <a:cubicBezTo>
                  <a:pt x="2061" y="749"/>
                  <a:pt x="2061" y="749"/>
                  <a:pt x="2061" y="749"/>
                </a:cubicBezTo>
                <a:cubicBezTo>
                  <a:pt x="2061" y="748"/>
                  <a:pt x="2061" y="748"/>
                  <a:pt x="2061" y="748"/>
                </a:cubicBezTo>
                <a:cubicBezTo>
                  <a:pt x="2061" y="749"/>
                  <a:pt x="2061" y="749"/>
                  <a:pt x="2061" y="749"/>
                </a:cubicBezTo>
                <a:cubicBezTo>
                  <a:pt x="2063" y="749"/>
                  <a:pt x="2063" y="749"/>
                  <a:pt x="2063" y="749"/>
                </a:cubicBezTo>
                <a:cubicBezTo>
                  <a:pt x="2066" y="747"/>
                  <a:pt x="2066" y="747"/>
                  <a:pt x="2066" y="747"/>
                </a:cubicBezTo>
                <a:cubicBezTo>
                  <a:pt x="2068" y="746"/>
                  <a:pt x="2068" y="746"/>
                  <a:pt x="2068" y="746"/>
                </a:cubicBezTo>
                <a:cubicBezTo>
                  <a:pt x="2071" y="747"/>
                  <a:pt x="2071" y="747"/>
                  <a:pt x="2071" y="747"/>
                </a:cubicBezTo>
                <a:cubicBezTo>
                  <a:pt x="2071" y="748"/>
                  <a:pt x="2071" y="748"/>
                  <a:pt x="2071" y="748"/>
                </a:cubicBezTo>
                <a:cubicBezTo>
                  <a:pt x="2072" y="748"/>
                  <a:pt x="2072" y="748"/>
                  <a:pt x="2072" y="748"/>
                </a:cubicBezTo>
                <a:cubicBezTo>
                  <a:pt x="2073" y="749"/>
                  <a:pt x="2073" y="749"/>
                  <a:pt x="2073" y="749"/>
                </a:cubicBezTo>
                <a:cubicBezTo>
                  <a:pt x="2074" y="751"/>
                  <a:pt x="2074" y="751"/>
                  <a:pt x="2074" y="751"/>
                </a:cubicBezTo>
                <a:cubicBezTo>
                  <a:pt x="2076" y="755"/>
                  <a:pt x="2076" y="755"/>
                  <a:pt x="2076" y="755"/>
                </a:cubicBezTo>
                <a:cubicBezTo>
                  <a:pt x="2078" y="759"/>
                  <a:pt x="2078" y="759"/>
                  <a:pt x="2078" y="759"/>
                </a:cubicBezTo>
                <a:cubicBezTo>
                  <a:pt x="2078" y="761"/>
                  <a:pt x="2078" y="761"/>
                  <a:pt x="2078" y="761"/>
                </a:cubicBezTo>
                <a:cubicBezTo>
                  <a:pt x="2079" y="762"/>
                  <a:pt x="2079" y="762"/>
                  <a:pt x="2079" y="762"/>
                </a:cubicBezTo>
                <a:cubicBezTo>
                  <a:pt x="2079" y="763"/>
                  <a:pt x="2079" y="763"/>
                  <a:pt x="2079" y="763"/>
                </a:cubicBezTo>
                <a:cubicBezTo>
                  <a:pt x="2085" y="763"/>
                  <a:pt x="2085" y="763"/>
                  <a:pt x="2085" y="763"/>
                </a:cubicBezTo>
                <a:cubicBezTo>
                  <a:pt x="2087" y="763"/>
                  <a:pt x="2087" y="763"/>
                  <a:pt x="2087" y="763"/>
                </a:cubicBezTo>
                <a:cubicBezTo>
                  <a:pt x="2089" y="765"/>
                  <a:pt x="2089" y="765"/>
                  <a:pt x="2089" y="765"/>
                </a:cubicBezTo>
                <a:cubicBezTo>
                  <a:pt x="2091" y="763"/>
                  <a:pt x="2091" y="763"/>
                  <a:pt x="2091" y="763"/>
                </a:cubicBezTo>
                <a:cubicBezTo>
                  <a:pt x="2092" y="763"/>
                  <a:pt x="2092" y="763"/>
                  <a:pt x="2092" y="763"/>
                </a:cubicBezTo>
                <a:cubicBezTo>
                  <a:pt x="2095" y="765"/>
                  <a:pt x="2095" y="765"/>
                  <a:pt x="2095" y="765"/>
                </a:cubicBezTo>
                <a:cubicBezTo>
                  <a:pt x="2100" y="765"/>
                  <a:pt x="2100" y="765"/>
                  <a:pt x="2100" y="765"/>
                </a:cubicBezTo>
                <a:cubicBezTo>
                  <a:pt x="2103" y="766"/>
                  <a:pt x="2103" y="766"/>
                  <a:pt x="2103" y="766"/>
                </a:cubicBezTo>
                <a:cubicBezTo>
                  <a:pt x="2108" y="766"/>
                  <a:pt x="2108" y="766"/>
                  <a:pt x="2108" y="766"/>
                </a:cubicBezTo>
                <a:cubicBezTo>
                  <a:pt x="2110" y="767"/>
                  <a:pt x="2110" y="767"/>
                  <a:pt x="2110" y="767"/>
                </a:cubicBezTo>
                <a:cubicBezTo>
                  <a:pt x="2110" y="767"/>
                  <a:pt x="2110" y="767"/>
                  <a:pt x="2110" y="767"/>
                </a:cubicBezTo>
                <a:cubicBezTo>
                  <a:pt x="2112" y="768"/>
                  <a:pt x="2112" y="768"/>
                  <a:pt x="2112" y="768"/>
                </a:cubicBezTo>
                <a:cubicBezTo>
                  <a:pt x="2112" y="768"/>
                  <a:pt x="2112" y="768"/>
                  <a:pt x="2112" y="768"/>
                </a:cubicBezTo>
                <a:cubicBezTo>
                  <a:pt x="2113" y="766"/>
                  <a:pt x="2113" y="766"/>
                  <a:pt x="2113" y="766"/>
                </a:cubicBezTo>
                <a:cubicBezTo>
                  <a:pt x="2114" y="766"/>
                  <a:pt x="2114" y="766"/>
                  <a:pt x="2114" y="766"/>
                </a:cubicBezTo>
                <a:cubicBezTo>
                  <a:pt x="2115" y="767"/>
                  <a:pt x="2115" y="767"/>
                  <a:pt x="2115" y="767"/>
                </a:cubicBezTo>
                <a:cubicBezTo>
                  <a:pt x="2118" y="768"/>
                  <a:pt x="2118" y="768"/>
                  <a:pt x="2118" y="768"/>
                </a:cubicBezTo>
                <a:cubicBezTo>
                  <a:pt x="2121" y="770"/>
                  <a:pt x="2121" y="770"/>
                  <a:pt x="2121" y="770"/>
                </a:cubicBezTo>
                <a:cubicBezTo>
                  <a:pt x="2123" y="769"/>
                  <a:pt x="2123" y="769"/>
                  <a:pt x="2123" y="769"/>
                </a:cubicBezTo>
                <a:cubicBezTo>
                  <a:pt x="2123" y="768"/>
                  <a:pt x="2123" y="768"/>
                  <a:pt x="2123" y="768"/>
                </a:cubicBezTo>
                <a:cubicBezTo>
                  <a:pt x="2125" y="768"/>
                  <a:pt x="2125" y="768"/>
                  <a:pt x="2125" y="768"/>
                </a:cubicBezTo>
                <a:cubicBezTo>
                  <a:pt x="2125" y="769"/>
                  <a:pt x="2125" y="769"/>
                  <a:pt x="2125" y="769"/>
                </a:cubicBezTo>
                <a:cubicBezTo>
                  <a:pt x="2126" y="770"/>
                  <a:pt x="2126" y="770"/>
                  <a:pt x="2126" y="770"/>
                </a:cubicBezTo>
                <a:cubicBezTo>
                  <a:pt x="2129" y="768"/>
                  <a:pt x="2129" y="768"/>
                  <a:pt x="2129" y="768"/>
                </a:cubicBezTo>
                <a:cubicBezTo>
                  <a:pt x="2131" y="768"/>
                  <a:pt x="2131" y="768"/>
                  <a:pt x="2131" y="768"/>
                </a:cubicBezTo>
                <a:cubicBezTo>
                  <a:pt x="2131" y="769"/>
                  <a:pt x="2131" y="769"/>
                  <a:pt x="2131" y="769"/>
                </a:cubicBezTo>
                <a:cubicBezTo>
                  <a:pt x="2132" y="768"/>
                  <a:pt x="2132" y="768"/>
                  <a:pt x="2132" y="768"/>
                </a:cubicBezTo>
                <a:cubicBezTo>
                  <a:pt x="2133" y="767"/>
                  <a:pt x="2133" y="767"/>
                  <a:pt x="2133" y="767"/>
                </a:cubicBezTo>
                <a:cubicBezTo>
                  <a:pt x="2136" y="767"/>
                  <a:pt x="2136" y="767"/>
                  <a:pt x="2136" y="767"/>
                </a:cubicBezTo>
                <a:cubicBezTo>
                  <a:pt x="2137" y="768"/>
                  <a:pt x="2137" y="768"/>
                  <a:pt x="2137" y="768"/>
                </a:cubicBezTo>
                <a:cubicBezTo>
                  <a:pt x="2138" y="767"/>
                  <a:pt x="2138" y="767"/>
                  <a:pt x="2138" y="767"/>
                </a:cubicBezTo>
                <a:cubicBezTo>
                  <a:pt x="2140" y="767"/>
                  <a:pt x="2140" y="767"/>
                  <a:pt x="2140" y="767"/>
                </a:cubicBezTo>
                <a:cubicBezTo>
                  <a:pt x="2141" y="767"/>
                  <a:pt x="2141" y="767"/>
                  <a:pt x="2141" y="767"/>
                </a:cubicBezTo>
                <a:cubicBezTo>
                  <a:pt x="2141" y="766"/>
                  <a:pt x="2141" y="766"/>
                  <a:pt x="2141" y="766"/>
                </a:cubicBezTo>
                <a:cubicBezTo>
                  <a:pt x="2142" y="765"/>
                  <a:pt x="2142" y="765"/>
                  <a:pt x="2142" y="765"/>
                </a:cubicBezTo>
                <a:cubicBezTo>
                  <a:pt x="2144" y="767"/>
                  <a:pt x="2144" y="767"/>
                  <a:pt x="2144" y="767"/>
                </a:cubicBezTo>
                <a:cubicBezTo>
                  <a:pt x="2145" y="767"/>
                  <a:pt x="2145" y="767"/>
                  <a:pt x="2145" y="767"/>
                </a:cubicBezTo>
                <a:cubicBezTo>
                  <a:pt x="2145" y="766"/>
                  <a:pt x="2145" y="766"/>
                  <a:pt x="2145" y="766"/>
                </a:cubicBezTo>
                <a:cubicBezTo>
                  <a:pt x="2146" y="766"/>
                  <a:pt x="2146" y="766"/>
                  <a:pt x="2146" y="766"/>
                </a:cubicBezTo>
                <a:cubicBezTo>
                  <a:pt x="2147" y="767"/>
                  <a:pt x="2147" y="767"/>
                  <a:pt x="2147" y="767"/>
                </a:cubicBezTo>
                <a:cubicBezTo>
                  <a:pt x="2149" y="767"/>
                  <a:pt x="2149" y="767"/>
                  <a:pt x="2149" y="767"/>
                </a:cubicBezTo>
                <a:cubicBezTo>
                  <a:pt x="2150" y="768"/>
                  <a:pt x="2150" y="768"/>
                  <a:pt x="2150" y="768"/>
                </a:cubicBezTo>
                <a:cubicBezTo>
                  <a:pt x="2152" y="768"/>
                  <a:pt x="2152" y="768"/>
                  <a:pt x="2152" y="768"/>
                </a:cubicBezTo>
                <a:cubicBezTo>
                  <a:pt x="2154" y="766"/>
                  <a:pt x="2154" y="766"/>
                  <a:pt x="2154" y="766"/>
                </a:cubicBezTo>
                <a:cubicBezTo>
                  <a:pt x="2157" y="766"/>
                  <a:pt x="2157" y="766"/>
                  <a:pt x="2157" y="766"/>
                </a:cubicBezTo>
                <a:cubicBezTo>
                  <a:pt x="2158" y="766"/>
                  <a:pt x="2158" y="766"/>
                  <a:pt x="2158" y="766"/>
                </a:cubicBezTo>
                <a:cubicBezTo>
                  <a:pt x="2160" y="765"/>
                  <a:pt x="2160" y="765"/>
                  <a:pt x="2160" y="765"/>
                </a:cubicBezTo>
                <a:cubicBezTo>
                  <a:pt x="2161" y="765"/>
                  <a:pt x="2161" y="765"/>
                  <a:pt x="2161" y="765"/>
                </a:cubicBezTo>
                <a:cubicBezTo>
                  <a:pt x="2162" y="765"/>
                  <a:pt x="2162" y="765"/>
                  <a:pt x="2162" y="765"/>
                </a:cubicBezTo>
                <a:cubicBezTo>
                  <a:pt x="2162" y="765"/>
                  <a:pt x="2162" y="765"/>
                  <a:pt x="2162" y="765"/>
                </a:cubicBezTo>
                <a:cubicBezTo>
                  <a:pt x="2165" y="766"/>
                  <a:pt x="2165" y="766"/>
                  <a:pt x="2165" y="766"/>
                </a:cubicBezTo>
                <a:cubicBezTo>
                  <a:pt x="2168" y="765"/>
                  <a:pt x="2168" y="765"/>
                  <a:pt x="2168" y="765"/>
                </a:cubicBezTo>
                <a:cubicBezTo>
                  <a:pt x="2171" y="765"/>
                  <a:pt x="2171" y="765"/>
                  <a:pt x="2171" y="765"/>
                </a:cubicBezTo>
                <a:cubicBezTo>
                  <a:pt x="2173" y="766"/>
                  <a:pt x="2173" y="766"/>
                  <a:pt x="2173" y="766"/>
                </a:cubicBezTo>
                <a:cubicBezTo>
                  <a:pt x="2174" y="769"/>
                  <a:pt x="2174" y="769"/>
                  <a:pt x="2174" y="769"/>
                </a:cubicBezTo>
                <a:cubicBezTo>
                  <a:pt x="2173" y="770"/>
                  <a:pt x="2173" y="770"/>
                  <a:pt x="2173" y="770"/>
                </a:cubicBezTo>
                <a:cubicBezTo>
                  <a:pt x="2174" y="771"/>
                  <a:pt x="2174" y="771"/>
                  <a:pt x="2174" y="771"/>
                </a:cubicBezTo>
                <a:cubicBezTo>
                  <a:pt x="2173" y="771"/>
                  <a:pt x="2173" y="771"/>
                  <a:pt x="2173" y="771"/>
                </a:cubicBezTo>
                <a:cubicBezTo>
                  <a:pt x="2173" y="771"/>
                  <a:pt x="2173" y="771"/>
                  <a:pt x="2173" y="771"/>
                </a:cubicBezTo>
                <a:cubicBezTo>
                  <a:pt x="2175" y="771"/>
                  <a:pt x="2175" y="771"/>
                  <a:pt x="2175" y="771"/>
                </a:cubicBezTo>
                <a:cubicBezTo>
                  <a:pt x="2178" y="770"/>
                  <a:pt x="2178" y="770"/>
                  <a:pt x="2178" y="770"/>
                </a:cubicBezTo>
                <a:cubicBezTo>
                  <a:pt x="2178" y="772"/>
                  <a:pt x="2178" y="772"/>
                  <a:pt x="2178" y="772"/>
                </a:cubicBezTo>
                <a:cubicBezTo>
                  <a:pt x="2180" y="775"/>
                  <a:pt x="2180" y="775"/>
                  <a:pt x="2180" y="775"/>
                </a:cubicBezTo>
                <a:cubicBezTo>
                  <a:pt x="2181" y="778"/>
                  <a:pt x="2181" y="778"/>
                  <a:pt x="2181" y="778"/>
                </a:cubicBezTo>
                <a:cubicBezTo>
                  <a:pt x="2181" y="779"/>
                  <a:pt x="2181" y="779"/>
                  <a:pt x="2181" y="779"/>
                </a:cubicBezTo>
                <a:cubicBezTo>
                  <a:pt x="2181" y="780"/>
                  <a:pt x="2181" y="780"/>
                  <a:pt x="2181" y="780"/>
                </a:cubicBezTo>
                <a:cubicBezTo>
                  <a:pt x="2180" y="781"/>
                  <a:pt x="2180" y="781"/>
                  <a:pt x="2180" y="781"/>
                </a:cubicBezTo>
                <a:cubicBezTo>
                  <a:pt x="2181" y="781"/>
                  <a:pt x="2181" y="781"/>
                  <a:pt x="2181" y="781"/>
                </a:cubicBezTo>
                <a:cubicBezTo>
                  <a:pt x="2182" y="781"/>
                  <a:pt x="2182" y="781"/>
                  <a:pt x="2182" y="781"/>
                </a:cubicBezTo>
                <a:cubicBezTo>
                  <a:pt x="2182" y="783"/>
                  <a:pt x="2182" y="783"/>
                  <a:pt x="2182" y="783"/>
                </a:cubicBezTo>
                <a:cubicBezTo>
                  <a:pt x="2184" y="783"/>
                  <a:pt x="2184" y="783"/>
                  <a:pt x="2184" y="783"/>
                </a:cubicBezTo>
                <a:cubicBezTo>
                  <a:pt x="2187" y="783"/>
                  <a:pt x="2187" y="783"/>
                  <a:pt x="2187" y="783"/>
                </a:cubicBezTo>
                <a:cubicBezTo>
                  <a:pt x="2191" y="785"/>
                  <a:pt x="2191" y="785"/>
                  <a:pt x="2191" y="785"/>
                </a:cubicBezTo>
                <a:cubicBezTo>
                  <a:pt x="2190" y="786"/>
                  <a:pt x="2190" y="786"/>
                  <a:pt x="2190" y="786"/>
                </a:cubicBezTo>
                <a:cubicBezTo>
                  <a:pt x="2192" y="785"/>
                  <a:pt x="2192" y="785"/>
                  <a:pt x="2192" y="785"/>
                </a:cubicBezTo>
                <a:cubicBezTo>
                  <a:pt x="2195" y="783"/>
                  <a:pt x="2195" y="783"/>
                  <a:pt x="2195" y="783"/>
                </a:cubicBezTo>
                <a:cubicBezTo>
                  <a:pt x="2198" y="782"/>
                  <a:pt x="2198" y="782"/>
                  <a:pt x="2198" y="782"/>
                </a:cubicBezTo>
                <a:cubicBezTo>
                  <a:pt x="2196" y="784"/>
                  <a:pt x="2196" y="784"/>
                  <a:pt x="2196" y="784"/>
                </a:cubicBezTo>
                <a:cubicBezTo>
                  <a:pt x="2194" y="786"/>
                  <a:pt x="2194" y="786"/>
                  <a:pt x="2194" y="786"/>
                </a:cubicBezTo>
                <a:cubicBezTo>
                  <a:pt x="2193" y="788"/>
                  <a:pt x="2193" y="788"/>
                  <a:pt x="2193" y="788"/>
                </a:cubicBezTo>
                <a:cubicBezTo>
                  <a:pt x="2195" y="789"/>
                  <a:pt x="2195" y="789"/>
                  <a:pt x="2195" y="789"/>
                </a:cubicBezTo>
                <a:cubicBezTo>
                  <a:pt x="2198" y="792"/>
                  <a:pt x="2198" y="792"/>
                  <a:pt x="2198" y="792"/>
                </a:cubicBezTo>
                <a:cubicBezTo>
                  <a:pt x="2204" y="795"/>
                  <a:pt x="2204" y="795"/>
                  <a:pt x="2204" y="795"/>
                </a:cubicBezTo>
                <a:cubicBezTo>
                  <a:pt x="2206" y="794"/>
                  <a:pt x="2206" y="794"/>
                  <a:pt x="2206" y="794"/>
                </a:cubicBezTo>
                <a:cubicBezTo>
                  <a:pt x="2209" y="794"/>
                  <a:pt x="2209" y="794"/>
                  <a:pt x="2209" y="794"/>
                </a:cubicBezTo>
                <a:cubicBezTo>
                  <a:pt x="2213" y="792"/>
                  <a:pt x="2213" y="792"/>
                  <a:pt x="2213" y="792"/>
                </a:cubicBezTo>
                <a:cubicBezTo>
                  <a:pt x="2213" y="791"/>
                  <a:pt x="2213" y="791"/>
                  <a:pt x="2213" y="791"/>
                </a:cubicBezTo>
                <a:cubicBezTo>
                  <a:pt x="2213" y="791"/>
                  <a:pt x="2213" y="791"/>
                  <a:pt x="2213" y="791"/>
                </a:cubicBezTo>
                <a:cubicBezTo>
                  <a:pt x="2213" y="791"/>
                  <a:pt x="2213" y="791"/>
                  <a:pt x="2213" y="791"/>
                </a:cubicBezTo>
                <a:cubicBezTo>
                  <a:pt x="2216" y="791"/>
                  <a:pt x="2216" y="791"/>
                  <a:pt x="2216" y="791"/>
                </a:cubicBezTo>
                <a:cubicBezTo>
                  <a:pt x="2215" y="793"/>
                  <a:pt x="2215" y="793"/>
                  <a:pt x="2215" y="793"/>
                </a:cubicBezTo>
                <a:cubicBezTo>
                  <a:pt x="2214" y="793"/>
                  <a:pt x="2214" y="793"/>
                  <a:pt x="2214" y="793"/>
                </a:cubicBezTo>
                <a:cubicBezTo>
                  <a:pt x="2212" y="796"/>
                  <a:pt x="2212" y="796"/>
                  <a:pt x="2212" y="796"/>
                </a:cubicBezTo>
                <a:cubicBezTo>
                  <a:pt x="2211" y="796"/>
                  <a:pt x="2211" y="796"/>
                  <a:pt x="2211" y="796"/>
                </a:cubicBezTo>
                <a:cubicBezTo>
                  <a:pt x="2207" y="799"/>
                  <a:pt x="2207" y="799"/>
                  <a:pt x="2207" y="799"/>
                </a:cubicBezTo>
                <a:cubicBezTo>
                  <a:pt x="2207" y="800"/>
                  <a:pt x="2207" y="800"/>
                  <a:pt x="2207" y="800"/>
                </a:cubicBezTo>
                <a:cubicBezTo>
                  <a:pt x="2205" y="799"/>
                  <a:pt x="2205" y="799"/>
                  <a:pt x="2205" y="799"/>
                </a:cubicBezTo>
                <a:cubicBezTo>
                  <a:pt x="2205" y="799"/>
                  <a:pt x="2205" y="799"/>
                  <a:pt x="2205" y="799"/>
                </a:cubicBezTo>
                <a:cubicBezTo>
                  <a:pt x="2204" y="800"/>
                  <a:pt x="2204" y="800"/>
                  <a:pt x="2204" y="800"/>
                </a:cubicBezTo>
                <a:cubicBezTo>
                  <a:pt x="2202" y="800"/>
                  <a:pt x="2202" y="800"/>
                  <a:pt x="2202" y="800"/>
                </a:cubicBezTo>
                <a:cubicBezTo>
                  <a:pt x="2202" y="798"/>
                  <a:pt x="2202" y="798"/>
                  <a:pt x="2202" y="798"/>
                </a:cubicBezTo>
                <a:cubicBezTo>
                  <a:pt x="2201" y="798"/>
                  <a:pt x="2201" y="798"/>
                  <a:pt x="2201" y="798"/>
                </a:cubicBezTo>
                <a:cubicBezTo>
                  <a:pt x="2200" y="798"/>
                  <a:pt x="2200" y="798"/>
                  <a:pt x="2200" y="798"/>
                </a:cubicBezTo>
                <a:cubicBezTo>
                  <a:pt x="2199" y="798"/>
                  <a:pt x="2199" y="798"/>
                  <a:pt x="2199" y="798"/>
                </a:cubicBezTo>
                <a:cubicBezTo>
                  <a:pt x="2199" y="799"/>
                  <a:pt x="2199" y="799"/>
                  <a:pt x="2199" y="799"/>
                </a:cubicBezTo>
                <a:cubicBezTo>
                  <a:pt x="2199" y="800"/>
                  <a:pt x="2199" y="800"/>
                  <a:pt x="2199" y="800"/>
                </a:cubicBezTo>
                <a:cubicBezTo>
                  <a:pt x="2204" y="805"/>
                  <a:pt x="2204" y="805"/>
                  <a:pt x="2204" y="805"/>
                </a:cubicBezTo>
                <a:cubicBezTo>
                  <a:pt x="2205" y="805"/>
                  <a:pt x="2205" y="805"/>
                  <a:pt x="2205" y="805"/>
                </a:cubicBezTo>
                <a:cubicBezTo>
                  <a:pt x="2206" y="805"/>
                  <a:pt x="2206" y="805"/>
                  <a:pt x="2206" y="805"/>
                </a:cubicBezTo>
                <a:cubicBezTo>
                  <a:pt x="2206" y="806"/>
                  <a:pt x="2206" y="806"/>
                  <a:pt x="2206" y="806"/>
                </a:cubicBezTo>
                <a:cubicBezTo>
                  <a:pt x="2209" y="810"/>
                  <a:pt x="2209" y="810"/>
                  <a:pt x="2209" y="810"/>
                </a:cubicBezTo>
                <a:cubicBezTo>
                  <a:pt x="2217" y="817"/>
                  <a:pt x="2217" y="817"/>
                  <a:pt x="2217" y="817"/>
                </a:cubicBezTo>
                <a:cubicBezTo>
                  <a:pt x="2221" y="817"/>
                  <a:pt x="2221" y="817"/>
                  <a:pt x="2221" y="817"/>
                </a:cubicBezTo>
                <a:cubicBezTo>
                  <a:pt x="2223" y="817"/>
                  <a:pt x="2223" y="817"/>
                  <a:pt x="2223" y="817"/>
                </a:cubicBezTo>
                <a:cubicBezTo>
                  <a:pt x="2228" y="813"/>
                  <a:pt x="2228" y="813"/>
                  <a:pt x="2228" y="813"/>
                </a:cubicBezTo>
                <a:cubicBezTo>
                  <a:pt x="2232" y="812"/>
                  <a:pt x="2232" y="812"/>
                  <a:pt x="2232" y="812"/>
                </a:cubicBezTo>
                <a:cubicBezTo>
                  <a:pt x="2232" y="810"/>
                  <a:pt x="2232" y="810"/>
                  <a:pt x="2232" y="810"/>
                </a:cubicBezTo>
                <a:cubicBezTo>
                  <a:pt x="2233" y="809"/>
                  <a:pt x="2233" y="809"/>
                  <a:pt x="2233" y="809"/>
                </a:cubicBezTo>
                <a:cubicBezTo>
                  <a:pt x="2234" y="805"/>
                  <a:pt x="2234" y="805"/>
                  <a:pt x="2234" y="805"/>
                </a:cubicBezTo>
                <a:cubicBezTo>
                  <a:pt x="2232" y="803"/>
                  <a:pt x="2232" y="803"/>
                  <a:pt x="2232" y="803"/>
                </a:cubicBezTo>
                <a:cubicBezTo>
                  <a:pt x="2234" y="799"/>
                  <a:pt x="2234" y="799"/>
                  <a:pt x="2234" y="799"/>
                </a:cubicBezTo>
                <a:cubicBezTo>
                  <a:pt x="2234" y="797"/>
                  <a:pt x="2234" y="797"/>
                  <a:pt x="2234" y="797"/>
                </a:cubicBezTo>
                <a:cubicBezTo>
                  <a:pt x="2234" y="796"/>
                  <a:pt x="2234" y="796"/>
                  <a:pt x="2234" y="796"/>
                </a:cubicBezTo>
                <a:cubicBezTo>
                  <a:pt x="2235" y="798"/>
                  <a:pt x="2235" y="798"/>
                  <a:pt x="2235" y="798"/>
                </a:cubicBezTo>
                <a:cubicBezTo>
                  <a:pt x="2237" y="798"/>
                  <a:pt x="2237" y="798"/>
                  <a:pt x="2237" y="798"/>
                </a:cubicBezTo>
                <a:cubicBezTo>
                  <a:pt x="2238" y="798"/>
                  <a:pt x="2238" y="798"/>
                  <a:pt x="2238" y="798"/>
                </a:cubicBezTo>
                <a:cubicBezTo>
                  <a:pt x="2240" y="797"/>
                  <a:pt x="2240" y="797"/>
                  <a:pt x="2240" y="797"/>
                </a:cubicBezTo>
                <a:cubicBezTo>
                  <a:pt x="2239" y="798"/>
                  <a:pt x="2239" y="798"/>
                  <a:pt x="2239" y="798"/>
                </a:cubicBezTo>
                <a:cubicBezTo>
                  <a:pt x="2238" y="800"/>
                  <a:pt x="2238" y="800"/>
                  <a:pt x="2238" y="800"/>
                </a:cubicBezTo>
                <a:cubicBezTo>
                  <a:pt x="2236" y="800"/>
                  <a:pt x="2236" y="800"/>
                  <a:pt x="2236" y="800"/>
                </a:cubicBezTo>
                <a:cubicBezTo>
                  <a:pt x="2236" y="800"/>
                  <a:pt x="2236" y="800"/>
                  <a:pt x="2236" y="800"/>
                </a:cubicBezTo>
                <a:cubicBezTo>
                  <a:pt x="2236" y="802"/>
                  <a:pt x="2236" y="802"/>
                  <a:pt x="2236" y="802"/>
                </a:cubicBezTo>
                <a:cubicBezTo>
                  <a:pt x="2237" y="804"/>
                  <a:pt x="2237" y="804"/>
                  <a:pt x="2237" y="804"/>
                </a:cubicBezTo>
                <a:cubicBezTo>
                  <a:pt x="2236" y="806"/>
                  <a:pt x="2236" y="806"/>
                  <a:pt x="2236" y="806"/>
                </a:cubicBezTo>
                <a:cubicBezTo>
                  <a:pt x="2238" y="806"/>
                  <a:pt x="2238" y="806"/>
                  <a:pt x="2238" y="806"/>
                </a:cubicBezTo>
                <a:cubicBezTo>
                  <a:pt x="2240" y="805"/>
                  <a:pt x="2240" y="805"/>
                  <a:pt x="2240" y="805"/>
                </a:cubicBezTo>
                <a:cubicBezTo>
                  <a:pt x="2242" y="806"/>
                  <a:pt x="2242" y="806"/>
                  <a:pt x="2242" y="806"/>
                </a:cubicBezTo>
                <a:cubicBezTo>
                  <a:pt x="2240" y="806"/>
                  <a:pt x="2240" y="806"/>
                  <a:pt x="2240" y="806"/>
                </a:cubicBezTo>
                <a:cubicBezTo>
                  <a:pt x="2239" y="807"/>
                  <a:pt x="2239" y="807"/>
                  <a:pt x="2239" y="807"/>
                </a:cubicBezTo>
                <a:cubicBezTo>
                  <a:pt x="2237" y="808"/>
                  <a:pt x="2237" y="808"/>
                  <a:pt x="2237" y="808"/>
                </a:cubicBezTo>
                <a:cubicBezTo>
                  <a:pt x="2238" y="813"/>
                  <a:pt x="2238" y="813"/>
                  <a:pt x="2238" y="813"/>
                </a:cubicBezTo>
                <a:cubicBezTo>
                  <a:pt x="2239" y="814"/>
                  <a:pt x="2239" y="814"/>
                  <a:pt x="2239" y="814"/>
                </a:cubicBezTo>
                <a:cubicBezTo>
                  <a:pt x="2240" y="817"/>
                  <a:pt x="2240" y="817"/>
                  <a:pt x="2240" y="817"/>
                </a:cubicBezTo>
                <a:cubicBezTo>
                  <a:pt x="2240" y="820"/>
                  <a:pt x="2240" y="820"/>
                  <a:pt x="2240" y="820"/>
                </a:cubicBezTo>
                <a:cubicBezTo>
                  <a:pt x="2239" y="822"/>
                  <a:pt x="2239" y="822"/>
                  <a:pt x="2239" y="822"/>
                </a:cubicBezTo>
                <a:cubicBezTo>
                  <a:pt x="2239" y="824"/>
                  <a:pt x="2239" y="824"/>
                  <a:pt x="2239" y="824"/>
                </a:cubicBezTo>
                <a:cubicBezTo>
                  <a:pt x="2241" y="825"/>
                  <a:pt x="2241" y="825"/>
                  <a:pt x="2241" y="825"/>
                </a:cubicBezTo>
                <a:cubicBezTo>
                  <a:pt x="2239" y="826"/>
                  <a:pt x="2239" y="826"/>
                  <a:pt x="2239" y="826"/>
                </a:cubicBezTo>
                <a:cubicBezTo>
                  <a:pt x="2240" y="829"/>
                  <a:pt x="2240" y="829"/>
                  <a:pt x="2240" y="829"/>
                </a:cubicBezTo>
                <a:cubicBezTo>
                  <a:pt x="2243" y="834"/>
                  <a:pt x="2243" y="834"/>
                  <a:pt x="2243" y="834"/>
                </a:cubicBezTo>
                <a:cubicBezTo>
                  <a:pt x="2243" y="836"/>
                  <a:pt x="2243" y="836"/>
                  <a:pt x="2243" y="836"/>
                </a:cubicBezTo>
                <a:cubicBezTo>
                  <a:pt x="2244" y="838"/>
                  <a:pt x="2244" y="838"/>
                  <a:pt x="2244" y="838"/>
                </a:cubicBezTo>
                <a:cubicBezTo>
                  <a:pt x="2242" y="838"/>
                  <a:pt x="2242" y="838"/>
                  <a:pt x="2242" y="838"/>
                </a:cubicBezTo>
                <a:cubicBezTo>
                  <a:pt x="2242" y="840"/>
                  <a:pt x="2242" y="840"/>
                  <a:pt x="2242" y="840"/>
                </a:cubicBezTo>
                <a:cubicBezTo>
                  <a:pt x="2245" y="844"/>
                  <a:pt x="2245" y="844"/>
                  <a:pt x="2245" y="844"/>
                </a:cubicBezTo>
                <a:cubicBezTo>
                  <a:pt x="2243" y="844"/>
                  <a:pt x="2243" y="844"/>
                  <a:pt x="2243" y="844"/>
                </a:cubicBezTo>
                <a:cubicBezTo>
                  <a:pt x="2245" y="847"/>
                  <a:pt x="2245" y="847"/>
                  <a:pt x="2245" y="847"/>
                </a:cubicBezTo>
                <a:cubicBezTo>
                  <a:pt x="2245" y="850"/>
                  <a:pt x="2245" y="850"/>
                  <a:pt x="2245" y="850"/>
                </a:cubicBezTo>
                <a:cubicBezTo>
                  <a:pt x="2249" y="858"/>
                  <a:pt x="2249" y="858"/>
                  <a:pt x="2249" y="858"/>
                </a:cubicBezTo>
                <a:cubicBezTo>
                  <a:pt x="2249" y="864"/>
                  <a:pt x="2249" y="864"/>
                  <a:pt x="2249" y="864"/>
                </a:cubicBezTo>
                <a:cubicBezTo>
                  <a:pt x="2251" y="868"/>
                  <a:pt x="2251" y="868"/>
                  <a:pt x="2251" y="868"/>
                </a:cubicBezTo>
                <a:cubicBezTo>
                  <a:pt x="2253" y="869"/>
                  <a:pt x="2253" y="869"/>
                  <a:pt x="2253" y="869"/>
                </a:cubicBezTo>
                <a:cubicBezTo>
                  <a:pt x="2253" y="872"/>
                  <a:pt x="2253" y="872"/>
                  <a:pt x="2253" y="872"/>
                </a:cubicBezTo>
                <a:cubicBezTo>
                  <a:pt x="2255" y="873"/>
                  <a:pt x="2255" y="873"/>
                  <a:pt x="2255" y="873"/>
                </a:cubicBezTo>
                <a:cubicBezTo>
                  <a:pt x="2255" y="874"/>
                  <a:pt x="2255" y="874"/>
                  <a:pt x="2255" y="874"/>
                </a:cubicBezTo>
                <a:cubicBezTo>
                  <a:pt x="2257" y="879"/>
                  <a:pt x="2257" y="879"/>
                  <a:pt x="2257" y="879"/>
                </a:cubicBezTo>
                <a:cubicBezTo>
                  <a:pt x="2258" y="879"/>
                  <a:pt x="2258" y="879"/>
                  <a:pt x="2258" y="879"/>
                </a:cubicBezTo>
                <a:cubicBezTo>
                  <a:pt x="2258" y="880"/>
                  <a:pt x="2258" y="880"/>
                  <a:pt x="2258" y="880"/>
                </a:cubicBezTo>
                <a:cubicBezTo>
                  <a:pt x="2261" y="883"/>
                  <a:pt x="2261" y="883"/>
                  <a:pt x="2261" y="883"/>
                </a:cubicBezTo>
                <a:cubicBezTo>
                  <a:pt x="2261" y="883"/>
                  <a:pt x="2261" y="883"/>
                  <a:pt x="2261" y="883"/>
                </a:cubicBezTo>
                <a:cubicBezTo>
                  <a:pt x="2261" y="887"/>
                  <a:pt x="2261" y="887"/>
                  <a:pt x="2261" y="887"/>
                </a:cubicBezTo>
                <a:cubicBezTo>
                  <a:pt x="2262" y="888"/>
                  <a:pt x="2262" y="888"/>
                  <a:pt x="2262" y="888"/>
                </a:cubicBezTo>
                <a:cubicBezTo>
                  <a:pt x="2264" y="891"/>
                  <a:pt x="2264" y="891"/>
                  <a:pt x="2264" y="891"/>
                </a:cubicBezTo>
                <a:cubicBezTo>
                  <a:pt x="2264" y="894"/>
                  <a:pt x="2264" y="894"/>
                  <a:pt x="2264" y="894"/>
                </a:cubicBezTo>
                <a:cubicBezTo>
                  <a:pt x="2266" y="898"/>
                  <a:pt x="2266" y="898"/>
                  <a:pt x="2266" y="898"/>
                </a:cubicBezTo>
                <a:cubicBezTo>
                  <a:pt x="2267" y="900"/>
                  <a:pt x="2267" y="900"/>
                  <a:pt x="2267" y="900"/>
                </a:cubicBezTo>
                <a:cubicBezTo>
                  <a:pt x="2267" y="904"/>
                  <a:pt x="2267" y="904"/>
                  <a:pt x="2267" y="904"/>
                </a:cubicBezTo>
                <a:cubicBezTo>
                  <a:pt x="2268" y="905"/>
                  <a:pt x="2268" y="905"/>
                  <a:pt x="2268" y="905"/>
                </a:cubicBezTo>
                <a:cubicBezTo>
                  <a:pt x="2269" y="908"/>
                  <a:pt x="2269" y="908"/>
                  <a:pt x="2269" y="908"/>
                </a:cubicBezTo>
                <a:cubicBezTo>
                  <a:pt x="2272" y="911"/>
                  <a:pt x="2272" y="911"/>
                  <a:pt x="2272" y="911"/>
                </a:cubicBezTo>
                <a:cubicBezTo>
                  <a:pt x="2273" y="911"/>
                  <a:pt x="2273" y="911"/>
                  <a:pt x="2273" y="911"/>
                </a:cubicBezTo>
                <a:cubicBezTo>
                  <a:pt x="2275" y="914"/>
                  <a:pt x="2275" y="914"/>
                  <a:pt x="2275" y="914"/>
                </a:cubicBezTo>
                <a:cubicBezTo>
                  <a:pt x="2278" y="917"/>
                  <a:pt x="2278" y="917"/>
                  <a:pt x="2278" y="917"/>
                </a:cubicBezTo>
                <a:cubicBezTo>
                  <a:pt x="2279" y="920"/>
                  <a:pt x="2279" y="920"/>
                  <a:pt x="2279" y="920"/>
                </a:cubicBezTo>
                <a:cubicBezTo>
                  <a:pt x="2280" y="923"/>
                  <a:pt x="2280" y="923"/>
                  <a:pt x="2280" y="923"/>
                </a:cubicBezTo>
                <a:cubicBezTo>
                  <a:pt x="2280" y="923"/>
                  <a:pt x="2280" y="923"/>
                  <a:pt x="2280" y="923"/>
                </a:cubicBezTo>
                <a:cubicBezTo>
                  <a:pt x="2280" y="925"/>
                  <a:pt x="2280" y="925"/>
                  <a:pt x="2280" y="925"/>
                </a:cubicBezTo>
                <a:cubicBezTo>
                  <a:pt x="2283" y="929"/>
                  <a:pt x="2283" y="929"/>
                  <a:pt x="2283" y="929"/>
                </a:cubicBezTo>
                <a:cubicBezTo>
                  <a:pt x="2284" y="933"/>
                  <a:pt x="2284" y="933"/>
                  <a:pt x="2284" y="933"/>
                </a:cubicBezTo>
                <a:cubicBezTo>
                  <a:pt x="2284" y="937"/>
                  <a:pt x="2284" y="937"/>
                  <a:pt x="2284" y="937"/>
                </a:cubicBezTo>
                <a:cubicBezTo>
                  <a:pt x="2288" y="945"/>
                  <a:pt x="2288" y="945"/>
                  <a:pt x="2288" y="945"/>
                </a:cubicBezTo>
                <a:cubicBezTo>
                  <a:pt x="2291" y="948"/>
                  <a:pt x="2291" y="948"/>
                  <a:pt x="2291" y="948"/>
                </a:cubicBezTo>
                <a:cubicBezTo>
                  <a:pt x="2294" y="951"/>
                  <a:pt x="2294" y="951"/>
                  <a:pt x="2294" y="951"/>
                </a:cubicBezTo>
                <a:cubicBezTo>
                  <a:pt x="2297" y="951"/>
                  <a:pt x="2297" y="951"/>
                  <a:pt x="2297" y="951"/>
                </a:cubicBezTo>
                <a:cubicBezTo>
                  <a:pt x="2301" y="948"/>
                  <a:pt x="2301" y="948"/>
                  <a:pt x="2301" y="948"/>
                </a:cubicBezTo>
                <a:cubicBezTo>
                  <a:pt x="2302" y="946"/>
                  <a:pt x="2302" y="946"/>
                  <a:pt x="2302" y="946"/>
                </a:cubicBezTo>
                <a:cubicBezTo>
                  <a:pt x="2301" y="945"/>
                  <a:pt x="2301" y="945"/>
                  <a:pt x="2301" y="945"/>
                </a:cubicBezTo>
                <a:cubicBezTo>
                  <a:pt x="2302" y="945"/>
                  <a:pt x="2302" y="945"/>
                  <a:pt x="2302" y="945"/>
                </a:cubicBezTo>
                <a:cubicBezTo>
                  <a:pt x="2302" y="944"/>
                  <a:pt x="2302" y="944"/>
                  <a:pt x="2302" y="944"/>
                </a:cubicBezTo>
                <a:cubicBezTo>
                  <a:pt x="2303" y="942"/>
                  <a:pt x="2303" y="942"/>
                  <a:pt x="2303" y="942"/>
                </a:cubicBezTo>
                <a:cubicBezTo>
                  <a:pt x="2307" y="940"/>
                  <a:pt x="2307" y="940"/>
                  <a:pt x="2307" y="940"/>
                </a:cubicBezTo>
                <a:cubicBezTo>
                  <a:pt x="2307" y="940"/>
                  <a:pt x="2307" y="940"/>
                  <a:pt x="2307" y="940"/>
                </a:cubicBezTo>
                <a:cubicBezTo>
                  <a:pt x="2312" y="939"/>
                  <a:pt x="2312" y="939"/>
                  <a:pt x="2312" y="939"/>
                </a:cubicBezTo>
                <a:cubicBezTo>
                  <a:pt x="2313" y="939"/>
                  <a:pt x="2313" y="939"/>
                  <a:pt x="2313" y="939"/>
                </a:cubicBezTo>
                <a:cubicBezTo>
                  <a:pt x="2314" y="940"/>
                  <a:pt x="2314" y="940"/>
                  <a:pt x="2314" y="940"/>
                </a:cubicBezTo>
                <a:cubicBezTo>
                  <a:pt x="2314" y="939"/>
                  <a:pt x="2314" y="939"/>
                  <a:pt x="2314" y="939"/>
                </a:cubicBezTo>
                <a:cubicBezTo>
                  <a:pt x="2313" y="939"/>
                  <a:pt x="2313" y="939"/>
                  <a:pt x="2313" y="939"/>
                </a:cubicBezTo>
                <a:cubicBezTo>
                  <a:pt x="2310" y="937"/>
                  <a:pt x="2310" y="937"/>
                  <a:pt x="2310" y="937"/>
                </a:cubicBezTo>
                <a:cubicBezTo>
                  <a:pt x="2310" y="936"/>
                  <a:pt x="2310" y="936"/>
                  <a:pt x="2310" y="936"/>
                </a:cubicBezTo>
                <a:cubicBezTo>
                  <a:pt x="2311" y="935"/>
                  <a:pt x="2311" y="935"/>
                  <a:pt x="2311" y="935"/>
                </a:cubicBezTo>
                <a:cubicBezTo>
                  <a:pt x="2313" y="931"/>
                  <a:pt x="2313" y="931"/>
                  <a:pt x="2313" y="931"/>
                </a:cubicBezTo>
                <a:cubicBezTo>
                  <a:pt x="2313" y="931"/>
                  <a:pt x="2313" y="931"/>
                  <a:pt x="2313" y="931"/>
                </a:cubicBezTo>
                <a:cubicBezTo>
                  <a:pt x="2314" y="928"/>
                  <a:pt x="2314" y="928"/>
                  <a:pt x="2314" y="928"/>
                </a:cubicBezTo>
                <a:cubicBezTo>
                  <a:pt x="2316" y="928"/>
                  <a:pt x="2316" y="928"/>
                  <a:pt x="2316" y="928"/>
                </a:cubicBezTo>
                <a:cubicBezTo>
                  <a:pt x="2318" y="929"/>
                  <a:pt x="2318" y="929"/>
                  <a:pt x="2318" y="929"/>
                </a:cubicBezTo>
                <a:cubicBezTo>
                  <a:pt x="2319" y="928"/>
                  <a:pt x="2319" y="928"/>
                  <a:pt x="2319" y="928"/>
                </a:cubicBezTo>
                <a:cubicBezTo>
                  <a:pt x="2319" y="926"/>
                  <a:pt x="2319" y="926"/>
                  <a:pt x="2319" y="926"/>
                </a:cubicBezTo>
                <a:cubicBezTo>
                  <a:pt x="2319" y="917"/>
                  <a:pt x="2319" y="917"/>
                  <a:pt x="2319" y="917"/>
                </a:cubicBezTo>
                <a:cubicBezTo>
                  <a:pt x="2318" y="916"/>
                  <a:pt x="2318" y="916"/>
                  <a:pt x="2318" y="916"/>
                </a:cubicBezTo>
                <a:cubicBezTo>
                  <a:pt x="2318" y="912"/>
                  <a:pt x="2318" y="912"/>
                  <a:pt x="2318" y="912"/>
                </a:cubicBezTo>
                <a:cubicBezTo>
                  <a:pt x="2320" y="907"/>
                  <a:pt x="2320" y="907"/>
                  <a:pt x="2320" y="907"/>
                </a:cubicBezTo>
                <a:cubicBezTo>
                  <a:pt x="2323" y="900"/>
                  <a:pt x="2323" y="900"/>
                  <a:pt x="2323" y="900"/>
                </a:cubicBezTo>
                <a:cubicBezTo>
                  <a:pt x="2322" y="895"/>
                  <a:pt x="2322" y="895"/>
                  <a:pt x="2322" y="895"/>
                </a:cubicBezTo>
                <a:cubicBezTo>
                  <a:pt x="2320" y="895"/>
                  <a:pt x="2320" y="895"/>
                  <a:pt x="2320" y="895"/>
                </a:cubicBezTo>
                <a:cubicBezTo>
                  <a:pt x="2320" y="887"/>
                  <a:pt x="2320" y="887"/>
                  <a:pt x="2320" y="887"/>
                </a:cubicBezTo>
                <a:cubicBezTo>
                  <a:pt x="2319" y="884"/>
                  <a:pt x="2319" y="884"/>
                  <a:pt x="2319" y="884"/>
                </a:cubicBezTo>
                <a:cubicBezTo>
                  <a:pt x="2321" y="882"/>
                  <a:pt x="2321" y="882"/>
                  <a:pt x="2321" y="882"/>
                </a:cubicBezTo>
                <a:cubicBezTo>
                  <a:pt x="2319" y="877"/>
                  <a:pt x="2319" y="877"/>
                  <a:pt x="2319" y="877"/>
                </a:cubicBezTo>
                <a:cubicBezTo>
                  <a:pt x="2319" y="874"/>
                  <a:pt x="2319" y="874"/>
                  <a:pt x="2319" y="874"/>
                </a:cubicBezTo>
                <a:cubicBezTo>
                  <a:pt x="2320" y="872"/>
                  <a:pt x="2320" y="872"/>
                  <a:pt x="2320" y="872"/>
                </a:cubicBezTo>
                <a:cubicBezTo>
                  <a:pt x="2324" y="868"/>
                  <a:pt x="2324" y="868"/>
                  <a:pt x="2324" y="868"/>
                </a:cubicBezTo>
                <a:cubicBezTo>
                  <a:pt x="2324" y="868"/>
                  <a:pt x="2324" y="868"/>
                  <a:pt x="2324" y="868"/>
                </a:cubicBezTo>
                <a:cubicBezTo>
                  <a:pt x="2325" y="870"/>
                  <a:pt x="2325" y="870"/>
                  <a:pt x="2325" y="870"/>
                </a:cubicBezTo>
                <a:cubicBezTo>
                  <a:pt x="2327" y="870"/>
                  <a:pt x="2327" y="870"/>
                  <a:pt x="2327" y="870"/>
                </a:cubicBezTo>
                <a:cubicBezTo>
                  <a:pt x="2330" y="867"/>
                  <a:pt x="2330" y="867"/>
                  <a:pt x="2330" y="867"/>
                </a:cubicBezTo>
                <a:cubicBezTo>
                  <a:pt x="2330" y="864"/>
                  <a:pt x="2330" y="864"/>
                  <a:pt x="2330" y="864"/>
                </a:cubicBezTo>
                <a:cubicBezTo>
                  <a:pt x="2332" y="863"/>
                  <a:pt x="2332" y="863"/>
                  <a:pt x="2332" y="863"/>
                </a:cubicBezTo>
                <a:cubicBezTo>
                  <a:pt x="2336" y="863"/>
                  <a:pt x="2336" y="863"/>
                  <a:pt x="2336" y="863"/>
                </a:cubicBezTo>
                <a:cubicBezTo>
                  <a:pt x="2339" y="862"/>
                  <a:pt x="2339" y="862"/>
                  <a:pt x="2339" y="862"/>
                </a:cubicBezTo>
                <a:cubicBezTo>
                  <a:pt x="2340" y="859"/>
                  <a:pt x="2340" y="859"/>
                  <a:pt x="2340" y="859"/>
                </a:cubicBezTo>
                <a:cubicBezTo>
                  <a:pt x="2340" y="857"/>
                  <a:pt x="2340" y="857"/>
                  <a:pt x="2340" y="857"/>
                </a:cubicBezTo>
                <a:cubicBezTo>
                  <a:pt x="2340" y="855"/>
                  <a:pt x="2340" y="855"/>
                  <a:pt x="2340" y="855"/>
                </a:cubicBezTo>
                <a:cubicBezTo>
                  <a:pt x="2343" y="853"/>
                  <a:pt x="2343" y="853"/>
                  <a:pt x="2343" y="853"/>
                </a:cubicBezTo>
                <a:cubicBezTo>
                  <a:pt x="2347" y="851"/>
                  <a:pt x="2347" y="851"/>
                  <a:pt x="2347" y="851"/>
                </a:cubicBezTo>
                <a:cubicBezTo>
                  <a:pt x="2349" y="849"/>
                  <a:pt x="2349" y="849"/>
                  <a:pt x="2349" y="849"/>
                </a:cubicBezTo>
                <a:cubicBezTo>
                  <a:pt x="2350" y="847"/>
                  <a:pt x="2350" y="847"/>
                  <a:pt x="2350" y="847"/>
                </a:cubicBezTo>
                <a:cubicBezTo>
                  <a:pt x="2359" y="839"/>
                  <a:pt x="2359" y="839"/>
                  <a:pt x="2359" y="839"/>
                </a:cubicBezTo>
                <a:cubicBezTo>
                  <a:pt x="2361" y="834"/>
                  <a:pt x="2361" y="834"/>
                  <a:pt x="2361" y="834"/>
                </a:cubicBezTo>
                <a:cubicBezTo>
                  <a:pt x="2368" y="828"/>
                  <a:pt x="2368" y="828"/>
                  <a:pt x="2368" y="828"/>
                </a:cubicBezTo>
                <a:cubicBezTo>
                  <a:pt x="2367" y="828"/>
                  <a:pt x="2367" y="828"/>
                  <a:pt x="2367" y="828"/>
                </a:cubicBezTo>
                <a:cubicBezTo>
                  <a:pt x="2367" y="829"/>
                  <a:pt x="2367" y="829"/>
                  <a:pt x="2367" y="829"/>
                </a:cubicBezTo>
                <a:cubicBezTo>
                  <a:pt x="2365" y="829"/>
                  <a:pt x="2365" y="829"/>
                  <a:pt x="2365" y="829"/>
                </a:cubicBezTo>
                <a:cubicBezTo>
                  <a:pt x="2365" y="827"/>
                  <a:pt x="2365" y="827"/>
                  <a:pt x="2365" y="827"/>
                </a:cubicBezTo>
                <a:cubicBezTo>
                  <a:pt x="2366" y="826"/>
                  <a:pt x="2366" y="826"/>
                  <a:pt x="2366" y="826"/>
                </a:cubicBezTo>
                <a:cubicBezTo>
                  <a:pt x="2368" y="825"/>
                  <a:pt x="2368" y="825"/>
                  <a:pt x="2368" y="825"/>
                </a:cubicBezTo>
                <a:cubicBezTo>
                  <a:pt x="2369" y="825"/>
                  <a:pt x="2369" y="825"/>
                  <a:pt x="2369" y="825"/>
                </a:cubicBezTo>
                <a:cubicBezTo>
                  <a:pt x="2369" y="826"/>
                  <a:pt x="2369" y="826"/>
                  <a:pt x="2369" y="826"/>
                </a:cubicBezTo>
                <a:cubicBezTo>
                  <a:pt x="2369" y="827"/>
                  <a:pt x="2369" y="827"/>
                  <a:pt x="2369" y="827"/>
                </a:cubicBezTo>
                <a:cubicBezTo>
                  <a:pt x="2370" y="827"/>
                  <a:pt x="2370" y="827"/>
                  <a:pt x="2370" y="827"/>
                </a:cubicBezTo>
                <a:cubicBezTo>
                  <a:pt x="2376" y="824"/>
                  <a:pt x="2376" y="824"/>
                  <a:pt x="2376" y="824"/>
                </a:cubicBezTo>
                <a:cubicBezTo>
                  <a:pt x="2376" y="823"/>
                  <a:pt x="2376" y="823"/>
                  <a:pt x="2376" y="823"/>
                </a:cubicBezTo>
                <a:cubicBezTo>
                  <a:pt x="2379" y="821"/>
                  <a:pt x="2379" y="821"/>
                  <a:pt x="2379" y="821"/>
                </a:cubicBezTo>
                <a:cubicBezTo>
                  <a:pt x="2379" y="819"/>
                  <a:pt x="2379" y="819"/>
                  <a:pt x="2379" y="819"/>
                </a:cubicBezTo>
                <a:cubicBezTo>
                  <a:pt x="2380" y="819"/>
                  <a:pt x="2380" y="819"/>
                  <a:pt x="2380" y="819"/>
                </a:cubicBezTo>
                <a:cubicBezTo>
                  <a:pt x="2381" y="817"/>
                  <a:pt x="2381" y="817"/>
                  <a:pt x="2381" y="817"/>
                </a:cubicBezTo>
                <a:cubicBezTo>
                  <a:pt x="2383" y="815"/>
                  <a:pt x="2383" y="815"/>
                  <a:pt x="2383" y="815"/>
                </a:cubicBezTo>
                <a:cubicBezTo>
                  <a:pt x="2382" y="815"/>
                  <a:pt x="2382" y="815"/>
                  <a:pt x="2382" y="815"/>
                </a:cubicBezTo>
                <a:cubicBezTo>
                  <a:pt x="2382" y="814"/>
                  <a:pt x="2382" y="814"/>
                  <a:pt x="2382" y="814"/>
                </a:cubicBezTo>
                <a:cubicBezTo>
                  <a:pt x="2381" y="812"/>
                  <a:pt x="2381" y="812"/>
                  <a:pt x="2381" y="812"/>
                </a:cubicBezTo>
                <a:cubicBezTo>
                  <a:pt x="2381" y="811"/>
                  <a:pt x="2381" y="811"/>
                  <a:pt x="2381" y="811"/>
                </a:cubicBezTo>
                <a:cubicBezTo>
                  <a:pt x="2382" y="809"/>
                  <a:pt x="2382" y="809"/>
                  <a:pt x="2382" y="809"/>
                </a:cubicBezTo>
                <a:cubicBezTo>
                  <a:pt x="2382" y="808"/>
                  <a:pt x="2382" y="808"/>
                  <a:pt x="2382" y="808"/>
                </a:cubicBezTo>
                <a:cubicBezTo>
                  <a:pt x="2383" y="807"/>
                  <a:pt x="2383" y="807"/>
                  <a:pt x="2383" y="807"/>
                </a:cubicBezTo>
                <a:cubicBezTo>
                  <a:pt x="2390" y="804"/>
                  <a:pt x="2390" y="804"/>
                  <a:pt x="2390" y="804"/>
                </a:cubicBezTo>
                <a:cubicBezTo>
                  <a:pt x="2391" y="803"/>
                  <a:pt x="2391" y="803"/>
                  <a:pt x="2391" y="803"/>
                </a:cubicBezTo>
                <a:cubicBezTo>
                  <a:pt x="2391" y="801"/>
                  <a:pt x="2391" y="801"/>
                  <a:pt x="2391" y="801"/>
                </a:cubicBezTo>
                <a:cubicBezTo>
                  <a:pt x="2392" y="800"/>
                  <a:pt x="2392" y="800"/>
                  <a:pt x="2392" y="800"/>
                </a:cubicBezTo>
                <a:cubicBezTo>
                  <a:pt x="2393" y="799"/>
                  <a:pt x="2393" y="799"/>
                  <a:pt x="2393" y="799"/>
                </a:cubicBezTo>
                <a:cubicBezTo>
                  <a:pt x="2392" y="798"/>
                  <a:pt x="2392" y="798"/>
                  <a:pt x="2392" y="798"/>
                </a:cubicBezTo>
                <a:cubicBezTo>
                  <a:pt x="2391" y="798"/>
                  <a:pt x="2391" y="798"/>
                  <a:pt x="2391" y="798"/>
                </a:cubicBezTo>
                <a:cubicBezTo>
                  <a:pt x="2390" y="797"/>
                  <a:pt x="2390" y="797"/>
                  <a:pt x="2390" y="797"/>
                </a:cubicBezTo>
                <a:cubicBezTo>
                  <a:pt x="2392" y="797"/>
                  <a:pt x="2392" y="797"/>
                  <a:pt x="2392" y="797"/>
                </a:cubicBezTo>
                <a:cubicBezTo>
                  <a:pt x="2394" y="799"/>
                  <a:pt x="2394" y="799"/>
                  <a:pt x="2394" y="799"/>
                </a:cubicBezTo>
                <a:cubicBezTo>
                  <a:pt x="2393" y="800"/>
                  <a:pt x="2393" y="800"/>
                  <a:pt x="2393" y="800"/>
                </a:cubicBezTo>
                <a:cubicBezTo>
                  <a:pt x="2394" y="803"/>
                  <a:pt x="2394" y="803"/>
                  <a:pt x="2394" y="803"/>
                </a:cubicBezTo>
                <a:cubicBezTo>
                  <a:pt x="2396" y="803"/>
                  <a:pt x="2396" y="803"/>
                  <a:pt x="2396" y="803"/>
                </a:cubicBezTo>
                <a:cubicBezTo>
                  <a:pt x="2396" y="803"/>
                  <a:pt x="2396" y="803"/>
                  <a:pt x="2396" y="803"/>
                </a:cubicBezTo>
                <a:cubicBezTo>
                  <a:pt x="2397" y="803"/>
                  <a:pt x="2397" y="803"/>
                  <a:pt x="2397" y="803"/>
                </a:cubicBezTo>
                <a:cubicBezTo>
                  <a:pt x="2398" y="802"/>
                  <a:pt x="2398" y="802"/>
                  <a:pt x="2398" y="802"/>
                </a:cubicBezTo>
                <a:cubicBezTo>
                  <a:pt x="2398" y="803"/>
                  <a:pt x="2398" y="803"/>
                  <a:pt x="2398" y="803"/>
                </a:cubicBezTo>
                <a:cubicBezTo>
                  <a:pt x="2398" y="802"/>
                  <a:pt x="2398" y="802"/>
                  <a:pt x="2398" y="802"/>
                </a:cubicBezTo>
                <a:cubicBezTo>
                  <a:pt x="2398" y="801"/>
                  <a:pt x="2398" y="801"/>
                  <a:pt x="2398" y="801"/>
                </a:cubicBezTo>
                <a:cubicBezTo>
                  <a:pt x="2399" y="802"/>
                  <a:pt x="2399" y="802"/>
                  <a:pt x="2399" y="802"/>
                </a:cubicBezTo>
                <a:cubicBezTo>
                  <a:pt x="2400" y="804"/>
                  <a:pt x="2400" y="804"/>
                  <a:pt x="2400" y="804"/>
                </a:cubicBezTo>
                <a:cubicBezTo>
                  <a:pt x="2401" y="805"/>
                  <a:pt x="2401" y="805"/>
                  <a:pt x="2401" y="805"/>
                </a:cubicBezTo>
                <a:cubicBezTo>
                  <a:pt x="2401" y="804"/>
                  <a:pt x="2401" y="804"/>
                  <a:pt x="2401" y="804"/>
                </a:cubicBezTo>
                <a:cubicBezTo>
                  <a:pt x="2402" y="805"/>
                  <a:pt x="2402" y="805"/>
                  <a:pt x="2402" y="805"/>
                </a:cubicBezTo>
                <a:cubicBezTo>
                  <a:pt x="2403" y="804"/>
                  <a:pt x="2403" y="804"/>
                  <a:pt x="2403" y="804"/>
                </a:cubicBezTo>
                <a:cubicBezTo>
                  <a:pt x="2402" y="801"/>
                  <a:pt x="2402" y="801"/>
                  <a:pt x="2402" y="801"/>
                </a:cubicBezTo>
                <a:cubicBezTo>
                  <a:pt x="2403" y="801"/>
                  <a:pt x="2403" y="801"/>
                  <a:pt x="2403" y="801"/>
                </a:cubicBezTo>
                <a:cubicBezTo>
                  <a:pt x="2404" y="801"/>
                  <a:pt x="2404" y="801"/>
                  <a:pt x="2404" y="801"/>
                </a:cubicBezTo>
                <a:cubicBezTo>
                  <a:pt x="2404" y="803"/>
                  <a:pt x="2404" y="803"/>
                  <a:pt x="2404" y="803"/>
                </a:cubicBezTo>
                <a:cubicBezTo>
                  <a:pt x="2405" y="804"/>
                  <a:pt x="2405" y="804"/>
                  <a:pt x="2405" y="804"/>
                </a:cubicBezTo>
                <a:cubicBezTo>
                  <a:pt x="2406" y="804"/>
                  <a:pt x="2406" y="804"/>
                  <a:pt x="2406" y="804"/>
                </a:cubicBezTo>
                <a:cubicBezTo>
                  <a:pt x="2406" y="802"/>
                  <a:pt x="2406" y="802"/>
                  <a:pt x="2406" y="802"/>
                </a:cubicBezTo>
                <a:cubicBezTo>
                  <a:pt x="2407" y="802"/>
                  <a:pt x="2407" y="802"/>
                  <a:pt x="2407" y="802"/>
                </a:cubicBezTo>
                <a:cubicBezTo>
                  <a:pt x="2409" y="803"/>
                  <a:pt x="2409" y="803"/>
                  <a:pt x="2409" y="803"/>
                </a:cubicBezTo>
                <a:cubicBezTo>
                  <a:pt x="2409" y="803"/>
                  <a:pt x="2409" y="803"/>
                  <a:pt x="2409" y="803"/>
                </a:cubicBezTo>
                <a:cubicBezTo>
                  <a:pt x="2410" y="803"/>
                  <a:pt x="2410" y="803"/>
                  <a:pt x="2410" y="803"/>
                </a:cubicBezTo>
                <a:cubicBezTo>
                  <a:pt x="2410" y="801"/>
                  <a:pt x="2410" y="801"/>
                  <a:pt x="2410" y="801"/>
                </a:cubicBezTo>
                <a:cubicBezTo>
                  <a:pt x="2409" y="798"/>
                  <a:pt x="2409" y="798"/>
                  <a:pt x="2409" y="798"/>
                </a:cubicBezTo>
                <a:cubicBezTo>
                  <a:pt x="2409" y="798"/>
                  <a:pt x="2409" y="798"/>
                  <a:pt x="2409" y="798"/>
                </a:cubicBezTo>
                <a:cubicBezTo>
                  <a:pt x="2410" y="796"/>
                  <a:pt x="2410" y="796"/>
                  <a:pt x="2410" y="796"/>
                </a:cubicBezTo>
                <a:cubicBezTo>
                  <a:pt x="2410" y="795"/>
                  <a:pt x="2410" y="795"/>
                  <a:pt x="2410" y="795"/>
                </a:cubicBezTo>
                <a:cubicBezTo>
                  <a:pt x="2410" y="794"/>
                  <a:pt x="2410" y="794"/>
                  <a:pt x="2410" y="794"/>
                </a:cubicBezTo>
                <a:cubicBezTo>
                  <a:pt x="2411" y="795"/>
                  <a:pt x="2411" y="795"/>
                  <a:pt x="2411" y="795"/>
                </a:cubicBezTo>
                <a:cubicBezTo>
                  <a:pt x="2411" y="796"/>
                  <a:pt x="2411" y="796"/>
                  <a:pt x="2411" y="796"/>
                </a:cubicBezTo>
                <a:cubicBezTo>
                  <a:pt x="2410" y="799"/>
                  <a:pt x="2410" y="799"/>
                  <a:pt x="2410" y="799"/>
                </a:cubicBezTo>
                <a:cubicBezTo>
                  <a:pt x="2411" y="801"/>
                  <a:pt x="2411" y="801"/>
                  <a:pt x="2411" y="801"/>
                </a:cubicBezTo>
                <a:cubicBezTo>
                  <a:pt x="2412" y="799"/>
                  <a:pt x="2412" y="799"/>
                  <a:pt x="2412" y="799"/>
                </a:cubicBezTo>
                <a:cubicBezTo>
                  <a:pt x="2414" y="798"/>
                  <a:pt x="2414" y="798"/>
                  <a:pt x="2414" y="798"/>
                </a:cubicBezTo>
                <a:cubicBezTo>
                  <a:pt x="2413" y="799"/>
                  <a:pt x="2413" y="799"/>
                  <a:pt x="2413" y="799"/>
                </a:cubicBezTo>
                <a:cubicBezTo>
                  <a:pt x="2412" y="799"/>
                  <a:pt x="2412" y="799"/>
                  <a:pt x="2412" y="799"/>
                </a:cubicBezTo>
                <a:cubicBezTo>
                  <a:pt x="2412" y="801"/>
                  <a:pt x="2412" y="801"/>
                  <a:pt x="2412" y="801"/>
                </a:cubicBezTo>
                <a:cubicBezTo>
                  <a:pt x="2413" y="802"/>
                  <a:pt x="2413" y="802"/>
                  <a:pt x="2413" y="802"/>
                </a:cubicBezTo>
                <a:cubicBezTo>
                  <a:pt x="2415" y="799"/>
                  <a:pt x="2415" y="799"/>
                  <a:pt x="2415" y="799"/>
                </a:cubicBezTo>
                <a:cubicBezTo>
                  <a:pt x="2417" y="798"/>
                  <a:pt x="2417" y="798"/>
                  <a:pt x="2417" y="798"/>
                </a:cubicBezTo>
                <a:cubicBezTo>
                  <a:pt x="2417" y="796"/>
                  <a:pt x="2417" y="796"/>
                  <a:pt x="2417" y="796"/>
                </a:cubicBezTo>
                <a:cubicBezTo>
                  <a:pt x="2416" y="793"/>
                  <a:pt x="2416" y="793"/>
                  <a:pt x="2416" y="793"/>
                </a:cubicBezTo>
                <a:cubicBezTo>
                  <a:pt x="2414" y="793"/>
                  <a:pt x="2414" y="793"/>
                  <a:pt x="2414" y="793"/>
                </a:cubicBezTo>
                <a:cubicBezTo>
                  <a:pt x="2416" y="792"/>
                  <a:pt x="2416" y="792"/>
                  <a:pt x="2416" y="792"/>
                </a:cubicBezTo>
                <a:cubicBezTo>
                  <a:pt x="2417" y="791"/>
                  <a:pt x="2417" y="791"/>
                  <a:pt x="2417" y="791"/>
                </a:cubicBezTo>
                <a:cubicBezTo>
                  <a:pt x="2415" y="789"/>
                  <a:pt x="2415" y="789"/>
                  <a:pt x="2415" y="789"/>
                </a:cubicBezTo>
                <a:cubicBezTo>
                  <a:pt x="2415" y="785"/>
                  <a:pt x="2415" y="785"/>
                  <a:pt x="2415" y="785"/>
                </a:cubicBezTo>
                <a:cubicBezTo>
                  <a:pt x="2416" y="788"/>
                  <a:pt x="2416" y="788"/>
                  <a:pt x="2416" y="788"/>
                </a:cubicBezTo>
                <a:cubicBezTo>
                  <a:pt x="2417" y="790"/>
                  <a:pt x="2417" y="790"/>
                  <a:pt x="2417" y="790"/>
                </a:cubicBezTo>
                <a:cubicBezTo>
                  <a:pt x="2419" y="790"/>
                  <a:pt x="2419" y="790"/>
                  <a:pt x="2419" y="790"/>
                </a:cubicBezTo>
                <a:cubicBezTo>
                  <a:pt x="2419" y="791"/>
                  <a:pt x="2419" y="791"/>
                  <a:pt x="2419" y="791"/>
                </a:cubicBezTo>
                <a:cubicBezTo>
                  <a:pt x="2423" y="792"/>
                  <a:pt x="2423" y="792"/>
                  <a:pt x="2423" y="792"/>
                </a:cubicBezTo>
                <a:cubicBezTo>
                  <a:pt x="2425" y="791"/>
                  <a:pt x="2425" y="791"/>
                  <a:pt x="2425" y="791"/>
                </a:cubicBezTo>
                <a:cubicBezTo>
                  <a:pt x="2425" y="792"/>
                  <a:pt x="2425" y="792"/>
                  <a:pt x="2425" y="792"/>
                </a:cubicBezTo>
                <a:cubicBezTo>
                  <a:pt x="2425" y="791"/>
                  <a:pt x="2425" y="791"/>
                  <a:pt x="2425" y="791"/>
                </a:cubicBezTo>
                <a:cubicBezTo>
                  <a:pt x="2426" y="791"/>
                  <a:pt x="2426" y="791"/>
                  <a:pt x="2426" y="791"/>
                </a:cubicBezTo>
                <a:cubicBezTo>
                  <a:pt x="2429" y="798"/>
                  <a:pt x="2429" y="798"/>
                  <a:pt x="2429" y="798"/>
                </a:cubicBezTo>
                <a:cubicBezTo>
                  <a:pt x="2430" y="799"/>
                  <a:pt x="2430" y="799"/>
                  <a:pt x="2430" y="799"/>
                </a:cubicBezTo>
                <a:cubicBezTo>
                  <a:pt x="2430" y="800"/>
                  <a:pt x="2430" y="800"/>
                  <a:pt x="2430" y="800"/>
                </a:cubicBezTo>
                <a:cubicBezTo>
                  <a:pt x="2430" y="803"/>
                  <a:pt x="2430" y="803"/>
                  <a:pt x="2430" y="803"/>
                </a:cubicBezTo>
                <a:cubicBezTo>
                  <a:pt x="2431" y="803"/>
                  <a:pt x="2431" y="803"/>
                  <a:pt x="2431" y="803"/>
                </a:cubicBezTo>
                <a:cubicBezTo>
                  <a:pt x="2430" y="806"/>
                  <a:pt x="2430" y="806"/>
                  <a:pt x="2430" y="806"/>
                </a:cubicBezTo>
                <a:cubicBezTo>
                  <a:pt x="2430" y="807"/>
                  <a:pt x="2430" y="807"/>
                  <a:pt x="2430" y="807"/>
                </a:cubicBezTo>
                <a:cubicBezTo>
                  <a:pt x="2432" y="805"/>
                  <a:pt x="2432" y="805"/>
                  <a:pt x="2432" y="805"/>
                </a:cubicBezTo>
                <a:cubicBezTo>
                  <a:pt x="2432" y="805"/>
                  <a:pt x="2432" y="805"/>
                  <a:pt x="2432" y="805"/>
                </a:cubicBezTo>
                <a:cubicBezTo>
                  <a:pt x="2432" y="806"/>
                  <a:pt x="2432" y="806"/>
                  <a:pt x="2432" y="806"/>
                </a:cubicBezTo>
                <a:cubicBezTo>
                  <a:pt x="2431" y="807"/>
                  <a:pt x="2431" y="807"/>
                  <a:pt x="2431" y="807"/>
                </a:cubicBezTo>
                <a:cubicBezTo>
                  <a:pt x="2432" y="809"/>
                  <a:pt x="2432" y="809"/>
                  <a:pt x="2432" y="809"/>
                </a:cubicBezTo>
                <a:cubicBezTo>
                  <a:pt x="2434" y="811"/>
                  <a:pt x="2434" y="811"/>
                  <a:pt x="2434" y="811"/>
                </a:cubicBezTo>
                <a:cubicBezTo>
                  <a:pt x="2435" y="815"/>
                  <a:pt x="2435" y="815"/>
                  <a:pt x="2435" y="815"/>
                </a:cubicBezTo>
                <a:cubicBezTo>
                  <a:pt x="2436" y="815"/>
                  <a:pt x="2436" y="815"/>
                  <a:pt x="2436" y="815"/>
                </a:cubicBezTo>
                <a:cubicBezTo>
                  <a:pt x="2435" y="812"/>
                  <a:pt x="2435" y="812"/>
                  <a:pt x="2435" y="812"/>
                </a:cubicBezTo>
                <a:cubicBezTo>
                  <a:pt x="2436" y="812"/>
                  <a:pt x="2436" y="812"/>
                  <a:pt x="2436" y="812"/>
                </a:cubicBezTo>
                <a:cubicBezTo>
                  <a:pt x="2436" y="812"/>
                  <a:pt x="2436" y="812"/>
                  <a:pt x="2436" y="812"/>
                </a:cubicBezTo>
                <a:cubicBezTo>
                  <a:pt x="2437" y="814"/>
                  <a:pt x="2437" y="814"/>
                  <a:pt x="2437" y="814"/>
                </a:cubicBezTo>
                <a:cubicBezTo>
                  <a:pt x="2437" y="817"/>
                  <a:pt x="2437" y="817"/>
                  <a:pt x="2437" y="817"/>
                </a:cubicBezTo>
                <a:cubicBezTo>
                  <a:pt x="2442" y="821"/>
                  <a:pt x="2442" y="821"/>
                  <a:pt x="2442" y="821"/>
                </a:cubicBezTo>
                <a:cubicBezTo>
                  <a:pt x="2441" y="819"/>
                  <a:pt x="2441" y="819"/>
                  <a:pt x="2441" y="819"/>
                </a:cubicBezTo>
                <a:cubicBezTo>
                  <a:pt x="2441" y="818"/>
                  <a:pt x="2441" y="818"/>
                  <a:pt x="2441" y="818"/>
                </a:cubicBezTo>
                <a:cubicBezTo>
                  <a:pt x="2442" y="819"/>
                  <a:pt x="2442" y="819"/>
                  <a:pt x="2442" y="819"/>
                </a:cubicBezTo>
                <a:cubicBezTo>
                  <a:pt x="2444" y="819"/>
                  <a:pt x="2444" y="819"/>
                  <a:pt x="2444" y="819"/>
                </a:cubicBezTo>
                <a:cubicBezTo>
                  <a:pt x="2443" y="821"/>
                  <a:pt x="2443" y="821"/>
                  <a:pt x="2443" y="821"/>
                </a:cubicBezTo>
                <a:cubicBezTo>
                  <a:pt x="2443" y="822"/>
                  <a:pt x="2443" y="822"/>
                  <a:pt x="2443" y="822"/>
                </a:cubicBezTo>
                <a:cubicBezTo>
                  <a:pt x="2445" y="821"/>
                  <a:pt x="2445" y="821"/>
                  <a:pt x="2445" y="821"/>
                </a:cubicBezTo>
                <a:cubicBezTo>
                  <a:pt x="2445" y="820"/>
                  <a:pt x="2445" y="820"/>
                  <a:pt x="2445" y="820"/>
                </a:cubicBezTo>
                <a:cubicBezTo>
                  <a:pt x="2446" y="821"/>
                  <a:pt x="2446" y="821"/>
                  <a:pt x="2446" y="821"/>
                </a:cubicBezTo>
                <a:cubicBezTo>
                  <a:pt x="2447" y="822"/>
                  <a:pt x="2447" y="822"/>
                  <a:pt x="2447" y="822"/>
                </a:cubicBezTo>
                <a:cubicBezTo>
                  <a:pt x="2448" y="823"/>
                  <a:pt x="2448" y="823"/>
                  <a:pt x="2448" y="823"/>
                </a:cubicBezTo>
                <a:cubicBezTo>
                  <a:pt x="2451" y="824"/>
                  <a:pt x="2451" y="824"/>
                  <a:pt x="2451" y="824"/>
                </a:cubicBezTo>
                <a:cubicBezTo>
                  <a:pt x="2453" y="827"/>
                  <a:pt x="2453" y="827"/>
                  <a:pt x="2453" y="827"/>
                </a:cubicBezTo>
                <a:cubicBezTo>
                  <a:pt x="2453" y="828"/>
                  <a:pt x="2453" y="828"/>
                  <a:pt x="2453" y="828"/>
                </a:cubicBezTo>
                <a:cubicBezTo>
                  <a:pt x="2452" y="829"/>
                  <a:pt x="2452" y="829"/>
                  <a:pt x="2452" y="829"/>
                </a:cubicBezTo>
                <a:cubicBezTo>
                  <a:pt x="2451" y="828"/>
                  <a:pt x="2451" y="828"/>
                  <a:pt x="2451" y="828"/>
                </a:cubicBezTo>
                <a:cubicBezTo>
                  <a:pt x="2449" y="828"/>
                  <a:pt x="2449" y="828"/>
                  <a:pt x="2449" y="828"/>
                </a:cubicBezTo>
                <a:cubicBezTo>
                  <a:pt x="2451" y="830"/>
                  <a:pt x="2451" y="830"/>
                  <a:pt x="2451" y="830"/>
                </a:cubicBezTo>
                <a:cubicBezTo>
                  <a:pt x="2451" y="830"/>
                  <a:pt x="2451" y="830"/>
                  <a:pt x="2451" y="830"/>
                </a:cubicBezTo>
                <a:cubicBezTo>
                  <a:pt x="2451" y="831"/>
                  <a:pt x="2451" y="831"/>
                  <a:pt x="2451" y="831"/>
                </a:cubicBezTo>
                <a:cubicBezTo>
                  <a:pt x="2449" y="830"/>
                  <a:pt x="2449" y="830"/>
                  <a:pt x="2449" y="830"/>
                </a:cubicBezTo>
                <a:cubicBezTo>
                  <a:pt x="2449" y="829"/>
                  <a:pt x="2449" y="829"/>
                  <a:pt x="2449" y="829"/>
                </a:cubicBezTo>
                <a:cubicBezTo>
                  <a:pt x="2447" y="828"/>
                  <a:pt x="2447" y="828"/>
                  <a:pt x="2447" y="828"/>
                </a:cubicBezTo>
                <a:cubicBezTo>
                  <a:pt x="2447" y="829"/>
                  <a:pt x="2447" y="829"/>
                  <a:pt x="2447" y="829"/>
                </a:cubicBezTo>
                <a:cubicBezTo>
                  <a:pt x="2449" y="831"/>
                  <a:pt x="2449" y="831"/>
                  <a:pt x="2449" y="831"/>
                </a:cubicBezTo>
                <a:cubicBezTo>
                  <a:pt x="2449" y="832"/>
                  <a:pt x="2449" y="832"/>
                  <a:pt x="2449" y="832"/>
                </a:cubicBezTo>
                <a:cubicBezTo>
                  <a:pt x="2451" y="834"/>
                  <a:pt x="2451" y="834"/>
                  <a:pt x="2451" y="834"/>
                </a:cubicBezTo>
                <a:cubicBezTo>
                  <a:pt x="2455" y="836"/>
                  <a:pt x="2455" y="836"/>
                  <a:pt x="2455" y="836"/>
                </a:cubicBezTo>
                <a:cubicBezTo>
                  <a:pt x="2454" y="832"/>
                  <a:pt x="2454" y="832"/>
                  <a:pt x="2454" y="832"/>
                </a:cubicBezTo>
                <a:cubicBezTo>
                  <a:pt x="2453" y="830"/>
                  <a:pt x="2453" y="830"/>
                  <a:pt x="2453" y="830"/>
                </a:cubicBezTo>
                <a:cubicBezTo>
                  <a:pt x="2456" y="832"/>
                  <a:pt x="2456" y="832"/>
                  <a:pt x="2456" y="832"/>
                </a:cubicBezTo>
                <a:cubicBezTo>
                  <a:pt x="2456" y="834"/>
                  <a:pt x="2456" y="834"/>
                  <a:pt x="2456" y="834"/>
                </a:cubicBezTo>
                <a:cubicBezTo>
                  <a:pt x="2457" y="835"/>
                  <a:pt x="2457" y="835"/>
                  <a:pt x="2457" y="835"/>
                </a:cubicBezTo>
                <a:cubicBezTo>
                  <a:pt x="2458" y="837"/>
                  <a:pt x="2458" y="837"/>
                  <a:pt x="2458" y="837"/>
                </a:cubicBezTo>
                <a:cubicBezTo>
                  <a:pt x="2458" y="840"/>
                  <a:pt x="2458" y="840"/>
                  <a:pt x="2458" y="840"/>
                </a:cubicBezTo>
                <a:cubicBezTo>
                  <a:pt x="2460" y="841"/>
                  <a:pt x="2460" y="841"/>
                  <a:pt x="2460" y="841"/>
                </a:cubicBezTo>
                <a:cubicBezTo>
                  <a:pt x="2459" y="841"/>
                  <a:pt x="2459" y="841"/>
                  <a:pt x="2459" y="841"/>
                </a:cubicBezTo>
                <a:cubicBezTo>
                  <a:pt x="2460" y="842"/>
                  <a:pt x="2460" y="842"/>
                  <a:pt x="2460" y="842"/>
                </a:cubicBezTo>
                <a:cubicBezTo>
                  <a:pt x="2461" y="843"/>
                  <a:pt x="2461" y="843"/>
                  <a:pt x="2461" y="843"/>
                </a:cubicBezTo>
                <a:cubicBezTo>
                  <a:pt x="2461" y="847"/>
                  <a:pt x="2461" y="847"/>
                  <a:pt x="2461" y="847"/>
                </a:cubicBezTo>
                <a:cubicBezTo>
                  <a:pt x="2463" y="851"/>
                  <a:pt x="2463" y="851"/>
                  <a:pt x="2463" y="851"/>
                </a:cubicBezTo>
                <a:cubicBezTo>
                  <a:pt x="2464" y="852"/>
                  <a:pt x="2464" y="852"/>
                  <a:pt x="2464" y="852"/>
                </a:cubicBezTo>
                <a:cubicBezTo>
                  <a:pt x="2462" y="853"/>
                  <a:pt x="2462" y="853"/>
                  <a:pt x="2462" y="853"/>
                </a:cubicBezTo>
                <a:cubicBezTo>
                  <a:pt x="2460" y="864"/>
                  <a:pt x="2460" y="864"/>
                  <a:pt x="2460" y="864"/>
                </a:cubicBezTo>
                <a:cubicBezTo>
                  <a:pt x="2461" y="866"/>
                  <a:pt x="2461" y="866"/>
                  <a:pt x="2461" y="866"/>
                </a:cubicBezTo>
                <a:cubicBezTo>
                  <a:pt x="2460" y="866"/>
                  <a:pt x="2460" y="866"/>
                  <a:pt x="2460" y="866"/>
                </a:cubicBezTo>
                <a:cubicBezTo>
                  <a:pt x="2460" y="867"/>
                  <a:pt x="2460" y="867"/>
                  <a:pt x="2460" y="867"/>
                </a:cubicBezTo>
                <a:cubicBezTo>
                  <a:pt x="2462" y="865"/>
                  <a:pt x="2462" y="865"/>
                  <a:pt x="2462" y="865"/>
                </a:cubicBezTo>
                <a:cubicBezTo>
                  <a:pt x="2464" y="863"/>
                  <a:pt x="2464" y="863"/>
                  <a:pt x="2464" y="863"/>
                </a:cubicBezTo>
                <a:cubicBezTo>
                  <a:pt x="2465" y="860"/>
                  <a:pt x="2465" y="860"/>
                  <a:pt x="2465" y="860"/>
                </a:cubicBezTo>
                <a:cubicBezTo>
                  <a:pt x="2465" y="863"/>
                  <a:pt x="2465" y="863"/>
                  <a:pt x="2465" y="863"/>
                </a:cubicBezTo>
                <a:cubicBezTo>
                  <a:pt x="2463" y="866"/>
                  <a:pt x="2463" y="866"/>
                  <a:pt x="2463" y="866"/>
                </a:cubicBezTo>
                <a:cubicBezTo>
                  <a:pt x="2463" y="869"/>
                  <a:pt x="2463" y="869"/>
                  <a:pt x="2463" y="869"/>
                </a:cubicBezTo>
                <a:cubicBezTo>
                  <a:pt x="2464" y="869"/>
                  <a:pt x="2464" y="869"/>
                  <a:pt x="2464" y="869"/>
                </a:cubicBezTo>
                <a:cubicBezTo>
                  <a:pt x="2464" y="867"/>
                  <a:pt x="2464" y="867"/>
                  <a:pt x="2464" y="867"/>
                </a:cubicBezTo>
                <a:cubicBezTo>
                  <a:pt x="2467" y="866"/>
                  <a:pt x="2467" y="866"/>
                  <a:pt x="2467" y="866"/>
                </a:cubicBezTo>
                <a:cubicBezTo>
                  <a:pt x="2468" y="867"/>
                  <a:pt x="2468" y="867"/>
                  <a:pt x="2468" y="867"/>
                </a:cubicBezTo>
                <a:cubicBezTo>
                  <a:pt x="2469" y="867"/>
                  <a:pt x="2469" y="867"/>
                  <a:pt x="2469" y="867"/>
                </a:cubicBezTo>
                <a:cubicBezTo>
                  <a:pt x="2469" y="866"/>
                  <a:pt x="2469" y="866"/>
                  <a:pt x="2469" y="866"/>
                </a:cubicBezTo>
                <a:cubicBezTo>
                  <a:pt x="2469" y="867"/>
                  <a:pt x="2469" y="867"/>
                  <a:pt x="2469" y="867"/>
                </a:cubicBezTo>
                <a:cubicBezTo>
                  <a:pt x="2470" y="867"/>
                  <a:pt x="2470" y="867"/>
                  <a:pt x="2470" y="867"/>
                </a:cubicBezTo>
                <a:cubicBezTo>
                  <a:pt x="2471" y="866"/>
                  <a:pt x="2471" y="866"/>
                  <a:pt x="2471" y="866"/>
                </a:cubicBezTo>
                <a:cubicBezTo>
                  <a:pt x="2473" y="866"/>
                  <a:pt x="2473" y="866"/>
                  <a:pt x="2473" y="866"/>
                </a:cubicBezTo>
                <a:cubicBezTo>
                  <a:pt x="2477" y="864"/>
                  <a:pt x="2477" y="864"/>
                  <a:pt x="2477" y="864"/>
                </a:cubicBezTo>
                <a:cubicBezTo>
                  <a:pt x="2477" y="862"/>
                  <a:pt x="2477" y="862"/>
                  <a:pt x="2477" y="862"/>
                </a:cubicBezTo>
                <a:lnTo>
                  <a:pt x="2478" y="862"/>
                </a:lnTo>
                <a:close/>
                <a:moveTo>
                  <a:pt x="2594" y="883"/>
                </a:moveTo>
                <a:cubicBezTo>
                  <a:pt x="2594" y="883"/>
                  <a:pt x="2594" y="883"/>
                  <a:pt x="2594" y="883"/>
                </a:cubicBezTo>
                <a:cubicBezTo>
                  <a:pt x="2592" y="883"/>
                  <a:pt x="2592" y="883"/>
                  <a:pt x="2592" y="883"/>
                </a:cubicBezTo>
                <a:lnTo>
                  <a:pt x="2594" y="883"/>
                </a:lnTo>
                <a:close/>
                <a:moveTo>
                  <a:pt x="1735" y="173"/>
                </a:moveTo>
                <a:cubicBezTo>
                  <a:pt x="1734" y="169"/>
                  <a:pt x="1734" y="169"/>
                  <a:pt x="1734" y="169"/>
                </a:cubicBezTo>
                <a:cubicBezTo>
                  <a:pt x="1735" y="173"/>
                  <a:pt x="1735" y="173"/>
                  <a:pt x="1735" y="173"/>
                </a:cubicBezTo>
                <a:close/>
                <a:moveTo>
                  <a:pt x="1753" y="726"/>
                </a:moveTo>
                <a:cubicBezTo>
                  <a:pt x="1757" y="806"/>
                  <a:pt x="1757" y="806"/>
                  <a:pt x="1757" y="806"/>
                </a:cubicBezTo>
                <a:cubicBezTo>
                  <a:pt x="1758" y="826"/>
                  <a:pt x="1758" y="826"/>
                  <a:pt x="1758" y="826"/>
                </a:cubicBezTo>
                <a:lnTo>
                  <a:pt x="1753" y="726"/>
                </a:lnTo>
                <a:close/>
                <a:moveTo>
                  <a:pt x="1857" y="690"/>
                </a:moveTo>
                <a:cubicBezTo>
                  <a:pt x="1857" y="690"/>
                  <a:pt x="1857" y="690"/>
                  <a:pt x="1857" y="690"/>
                </a:cubicBezTo>
                <a:cubicBezTo>
                  <a:pt x="1858" y="690"/>
                  <a:pt x="1858" y="690"/>
                  <a:pt x="1858" y="690"/>
                </a:cubicBezTo>
                <a:lnTo>
                  <a:pt x="1857" y="690"/>
                </a:lnTo>
                <a:close/>
                <a:moveTo>
                  <a:pt x="1858" y="680"/>
                </a:moveTo>
                <a:cubicBezTo>
                  <a:pt x="1858" y="680"/>
                  <a:pt x="1858" y="680"/>
                  <a:pt x="1858" y="680"/>
                </a:cubicBezTo>
                <a:cubicBezTo>
                  <a:pt x="1857" y="680"/>
                  <a:pt x="1857" y="680"/>
                  <a:pt x="1857" y="680"/>
                </a:cubicBezTo>
                <a:cubicBezTo>
                  <a:pt x="1858" y="680"/>
                  <a:pt x="1858" y="680"/>
                  <a:pt x="1858" y="680"/>
                </a:cubicBezTo>
                <a:close/>
                <a:moveTo>
                  <a:pt x="2061" y="825"/>
                </a:moveTo>
                <a:cubicBezTo>
                  <a:pt x="2032" y="834"/>
                  <a:pt x="2032" y="834"/>
                  <a:pt x="2032" y="834"/>
                </a:cubicBezTo>
                <a:cubicBezTo>
                  <a:pt x="1994" y="845"/>
                  <a:pt x="1994" y="845"/>
                  <a:pt x="1994" y="845"/>
                </a:cubicBezTo>
                <a:lnTo>
                  <a:pt x="2061" y="825"/>
                </a:lnTo>
                <a:close/>
                <a:moveTo>
                  <a:pt x="1950" y="726"/>
                </a:moveTo>
                <a:cubicBezTo>
                  <a:pt x="1969" y="727"/>
                  <a:pt x="1969" y="727"/>
                  <a:pt x="1969" y="727"/>
                </a:cubicBezTo>
                <a:cubicBezTo>
                  <a:pt x="1970" y="727"/>
                  <a:pt x="1970" y="727"/>
                  <a:pt x="1970" y="727"/>
                </a:cubicBezTo>
                <a:lnTo>
                  <a:pt x="1950" y="726"/>
                </a:lnTo>
                <a:close/>
                <a:moveTo>
                  <a:pt x="2033" y="638"/>
                </a:moveTo>
                <a:cubicBezTo>
                  <a:pt x="2031" y="637"/>
                  <a:pt x="2031" y="637"/>
                  <a:pt x="2031" y="637"/>
                </a:cubicBezTo>
                <a:cubicBezTo>
                  <a:pt x="2025" y="637"/>
                  <a:pt x="2025" y="637"/>
                  <a:pt x="2025" y="637"/>
                </a:cubicBezTo>
                <a:cubicBezTo>
                  <a:pt x="2020" y="637"/>
                  <a:pt x="2020" y="637"/>
                  <a:pt x="2020" y="637"/>
                </a:cubicBezTo>
                <a:cubicBezTo>
                  <a:pt x="2014" y="639"/>
                  <a:pt x="2014" y="639"/>
                  <a:pt x="2014" y="639"/>
                </a:cubicBezTo>
                <a:cubicBezTo>
                  <a:pt x="2011" y="639"/>
                  <a:pt x="2011" y="639"/>
                  <a:pt x="2011" y="639"/>
                </a:cubicBezTo>
                <a:cubicBezTo>
                  <a:pt x="2004" y="637"/>
                  <a:pt x="2004" y="637"/>
                  <a:pt x="2004" y="637"/>
                </a:cubicBezTo>
                <a:cubicBezTo>
                  <a:pt x="2002" y="637"/>
                  <a:pt x="2002" y="637"/>
                  <a:pt x="2002" y="637"/>
                </a:cubicBezTo>
                <a:cubicBezTo>
                  <a:pt x="1997" y="635"/>
                  <a:pt x="1997" y="635"/>
                  <a:pt x="1997" y="635"/>
                </a:cubicBezTo>
                <a:cubicBezTo>
                  <a:pt x="1996" y="633"/>
                  <a:pt x="1996" y="633"/>
                  <a:pt x="1996" y="633"/>
                </a:cubicBezTo>
                <a:cubicBezTo>
                  <a:pt x="1995" y="631"/>
                  <a:pt x="1995" y="631"/>
                  <a:pt x="1995" y="631"/>
                </a:cubicBezTo>
                <a:cubicBezTo>
                  <a:pt x="1993" y="631"/>
                  <a:pt x="1993" y="631"/>
                  <a:pt x="1993" y="631"/>
                </a:cubicBezTo>
                <a:cubicBezTo>
                  <a:pt x="1991" y="629"/>
                  <a:pt x="1991" y="629"/>
                  <a:pt x="1991" y="629"/>
                </a:cubicBezTo>
                <a:cubicBezTo>
                  <a:pt x="1989" y="630"/>
                  <a:pt x="1989" y="630"/>
                  <a:pt x="1989" y="630"/>
                </a:cubicBezTo>
                <a:cubicBezTo>
                  <a:pt x="1987" y="630"/>
                  <a:pt x="1987" y="630"/>
                  <a:pt x="1987" y="630"/>
                </a:cubicBezTo>
                <a:cubicBezTo>
                  <a:pt x="1985" y="630"/>
                  <a:pt x="1985" y="630"/>
                  <a:pt x="1985" y="630"/>
                </a:cubicBezTo>
                <a:cubicBezTo>
                  <a:pt x="1983" y="628"/>
                  <a:pt x="1983" y="628"/>
                  <a:pt x="1983" y="628"/>
                </a:cubicBezTo>
                <a:cubicBezTo>
                  <a:pt x="1981" y="627"/>
                  <a:pt x="1981" y="627"/>
                  <a:pt x="1981" y="627"/>
                </a:cubicBezTo>
                <a:cubicBezTo>
                  <a:pt x="1980" y="627"/>
                  <a:pt x="1980" y="627"/>
                  <a:pt x="1980" y="627"/>
                </a:cubicBezTo>
                <a:cubicBezTo>
                  <a:pt x="1981" y="624"/>
                  <a:pt x="1981" y="624"/>
                  <a:pt x="1981" y="624"/>
                </a:cubicBezTo>
                <a:cubicBezTo>
                  <a:pt x="1981" y="622"/>
                  <a:pt x="1981" y="622"/>
                  <a:pt x="1981" y="622"/>
                </a:cubicBezTo>
                <a:cubicBezTo>
                  <a:pt x="1979" y="620"/>
                  <a:pt x="1979" y="620"/>
                  <a:pt x="1979" y="620"/>
                </a:cubicBezTo>
                <a:cubicBezTo>
                  <a:pt x="1979" y="619"/>
                  <a:pt x="1979" y="619"/>
                  <a:pt x="1979" y="619"/>
                </a:cubicBezTo>
                <a:cubicBezTo>
                  <a:pt x="1979" y="615"/>
                  <a:pt x="1979" y="615"/>
                  <a:pt x="1979" y="615"/>
                </a:cubicBezTo>
                <a:cubicBezTo>
                  <a:pt x="1979" y="614"/>
                  <a:pt x="1979" y="614"/>
                  <a:pt x="1979" y="614"/>
                </a:cubicBezTo>
                <a:cubicBezTo>
                  <a:pt x="1979" y="613"/>
                  <a:pt x="1979" y="613"/>
                  <a:pt x="1979" y="613"/>
                </a:cubicBezTo>
                <a:cubicBezTo>
                  <a:pt x="1978" y="610"/>
                  <a:pt x="1978" y="610"/>
                  <a:pt x="1978" y="610"/>
                </a:cubicBezTo>
                <a:cubicBezTo>
                  <a:pt x="1979" y="608"/>
                  <a:pt x="1979" y="608"/>
                  <a:pt x="1979" y="608"/>
                </a:cubicBezTo>
                <a:cubicBezTo>
                  <a:pt x="1980" y="608"/>
                  <a:pt x="1980" y="608"/>
                  <a:pt x="1980" y="608"/>
                </a:cubicBezTo>
                <a:cubicBezTo>
                  <a:pt x="1981" y="609"/>
                  <a:pt x="1981" y="609"/>
                  <a:pt x="1981" y="609"/>
                </a:cubicBezTo>
                <a:cubicBezTo>
                  <a:pt x="1980" y="611"/>
                  <a:pt x="1980" y="611"/>
                  <a:pt x="1980" y="611"/>
                </a:cubicBezTo>
                <a:cubicBezTo>
                  <a:pt x="1981" y="613"/>
                  <a:pt x="1981" y="613"/>
                  <a:pt x="1981" y="613"/>
                </a:cubicBezTo>
                <a:cubicBezTo>
                  <a:pt x="1982" y="611"/>
                  <a:pt x="1982" y="611"/>
                  <a:pt x="1982" y="611"/>
                </a:cubicBezTo>
                <a:cubicBezTo>
                  <a:pt x="1982" y="608"/>
                  <a:pt x="1982" y="608"/>
                  <a:pt x="1982" y="608"/>
                </a:cubicBezTo>
                <a:cubicBezTo>
                  <a:pt x="1982" y="607"/>
                  <a:pt x="1982" y="607"/>
                  <a:pt x="1982" y="607"/>
                </a:cubicBezTo>
                <a:cubicBezTo>
                  <a:pt x="1982" y="605"/>
                  <a:pt x="1982" y="605"/>
                  <a:pt x="1982" y="605"/>
                </a:cubicBezTo>
                <a:cubicBezTo>
                  <a:pt x="1982" y="604"/>
                  <a:pt x="1982" y="604"/>
                  <a:pt x="1982" y="604"/>
                </a:cubicBezTo>
                <a:cubicBezTo>
                  <a:pt x="1982" y="603"/>
                  <a:pt x="1982" y="603"/>
                  <a:pt x="1982" y="603"/>
                </a:cubicBezTo>
                <a:cubicBezTo>
                  <a:pt x="1983" y="601"/>
                  <a:pt x="1983" y="601"/>
                  <a:pt x="1983" y="601"/>
                </a:cubicBezTo>
                <a:cubicBezTo>
                  <a:pt x="1983" y="599"/>
                  <a:pt x="1983" y="599"/>
                  <a:pt x="1983" y="599"/>
                </a:cubicBezTo>
                <a:cubicBezTo>
                  <a:pt x="1982" y="597"/>
                  <a:pt x="1982" y="597"/>
                  <a:pt x="1982" y="597"/>
                </a:cubicBezTo>
                <a:cubicBezTo>
                  <a:pt x="1985" y="594"/>
                  <a:pt x="1985" y="594"/>
                  <a:pt x="1985" y="594"/>
                </a:cubicBezTo>
                <a:cubicBezTo>
                  <a:pt x="1988" y="594"/>
                  <a:pt x="1988" y="594"/>
                  <a:pt x="1988" y="594"/>
                </a:cubicBezTo>
                <a:cubicBezTo>
                  <a:pt x="1990" y="593"/>
                  <a:pt x="1990" y="593"/>
                  <a:pt x="1990" y="593"/>
                </a:cubicBezTo>
                <a:cubicBezTo>
                  <a:pt x="1991" y="593"/>
                  <a:pt x="1991" y="593"/>
                  <a:pt x="1991" y="593"/>
                </a:cubicBezTo>
                <a:cubicBezTo>
                  <a:pt x="1990" y="591"/>
                  <a:pt x="1990" y="591"/>
                  <a:pt x="1990" y="591"/>
                </a:cubicBezTo>
                <a:cubicBezTo>
                  <a:pt x="1987" y="590"/>
                  <a:pt x="1987" y="590"/>
                  <a:pt x="1987" y="590"/>
                </a:cubicBezTo>
                <a:cubicBezTo>
                  <a:pt x="1984" y="590"/>
                  <a:pt x="1984" y="590"/>
                  <a:pt x="1984" y="590"/>
                </a:cubicBezTo>
                <a:cubicBezTo>
                  <a:pt x="1982" y="588"/>
                  <a:pt x="1982" y="588"/>
                  <a:pt x="1982" y="588"/>
                </a:cubicBezTo>
                <a:cubicBezTo>
                  <a:pt x="1982" y="587"/>
                  <a:pt x="1982" y="587"/>
                  <a:pt x="1982" y="587"/>
                </a:cubicBezTo>
                <a:cubicBezTo>
                  <a:pt x="1978" y="584"/>
                  <a:pt x="1978" y="584"/>
                  <a:pt x="1978" y="584"/>
                </a:cubicBezTo>
                <a:cubicBezTo>
                  <a:pt x="1977" y="581"/>
                  <a:pt x="1977" y="581"/>
                  <a:pt x="1977" y="581"/>
                </a:cubicBezTo>
                <a:cubicBezTo>
                  <a:pt x="1977" y="579"/>
                  <a:pt x="1977" y="579"/>
                  <a:pt x="1977" y="579"/>
                </a:cubicBezTo>
                <a:cubicBezTo>
                  <a:pt x="1974" y="575"/>
                  <a:pt x="1974" y="575"/>
                  <a:pt x="1974" y="575"/>
                </a:cubicBezTo>
                <a:cubicBezTo>
                  <a:pt x="1972" y="574"/>
                  <a:pt x="1972" y="574"/>
                  <a:pt x="1972" y="574"/>
                </a:cubicBezTo>
                <a:cubicBezTo>
                  <a:pt x="1968" y="578"/>
                  <a:pt x="1968" y="578"/>
                  <a:pt x="1968" y="578"/>
                </a:cubicBezTo>
                <a:cubicBezTo>
                  <a:pt x="1971" y="574"/>
                  <a:pt x="1971" y="574"/>
                  <a:pt x="1971" y="574"/>
                </a:cubicBezTo>
                <a:cubicBezTo>
                  <a:pt x="1972" y="574"/>
                  <a:pt x="1972" y="574"/>
                  <a:pt x="1972" y="574"/>
                </a:cubicBezTo>
                <a:cubicBezTo>
                  <a:pt x="1971" y="573"/>
                  <a:pt x="1971" y="573"/>
                  <a:pt x="1971" y="573"/>
                </a:cubicBezTo>
                <a:cubicBezTo>
                  <a:pt x="1965" y="569"/>
                  <a:pt x="1965" y="569"/>
                  <a:pt x="1965" y="569"/>
                </a:cubicBezTo>
                <a:cubicBezTo>
                  <a:pt x="1961" y="564"/>
                  <a:pt x="1961" y="564"/>
                  <a:pt x="1961" y="564"/>
                </a:cubicBezTo>
                <a:cubicBezTo>
                  <a:pt x="1961" y="561"/>
                  <a:pt x="1961" y="561"/>
                  <a:pt x="1961" y="561"/>
                </a:cubicBezTo>
                <a:cubicBezTo>
                  <a:pt x="1959" y="559"/>
                  <a:pt x="1959" y="559"/>
                  <a:pt x="1959" y="559"/>
                </a:cubicBezTo>
                <a:cubicBezTo>
                  <a:pt x="1959" y="556"/>
                  <a:pt x="1959" y="556"/>
                  <a:pt x="1959" y="556"/>
                </a:cubicBezTo>
                <a:cubicBezTo>
                  <a:pt x="1958" y="555"/>
                  <a:pt x="1958" y="555"/>
                  <a:pt x="1958" y="555"/>
                </a:cubicBezTo>
                <a:cubicBezTo>
                  <a:pt x="1958" y="554"/>
                  <a:pt x="1958" y="554"/>
                  <a:pt x="1958" y="554"/>
                </a:cubicBezTo>
                <a:cubicBezTo>
                  <a:pt x="1957" y="554"/>
                  <a:pt x="1957" y="554"/>
                  <a:pt x="1957" y="554"/>
                </a:cubicBezTo>
                <a:cubicBezTo>
                  <a:pt x="1957" y="552"/>
                  <a:pt x="1957" y="552"/>
                  <a:pt x="1957" y="552"/>
                </a:cubicBezTo>
                <a:cubicBezTo>
                  <a:pt x="1958" y="553"/>
                  <a:pt x="1958" y="553"/>
                  <a:pt x="1958" y="553"/>
                </a:cubicBezTo>
                <a:cubicBezTo>
                  <a:pt x="1959" y="551"/>
                  <a:pt x="1959" y="551"/>
                  <a:pt x="1959" y="551"/>
                </a:cubicBezTo>
                <a:cubicBezTo>
                  <a:pt x="1959" y="549"/>
                  <a:pt x="1959" y="549"/>
                  <a:pt x="1959" y="549"/>
                </a:cubicBezTo>
                <a:cubicBezTo>
                  <a:pt x="1958" y="549"/>
                  <a:pt x="1958" y="549"/>
                  <a:pt x="1958" y="549"/>
                </a:cubicBezTo>
                <a:cubicBezTo>
                  <a:pt x="1957" y="550"/>
                  <a:pt x="1957" y="550"/>
                  <a:pt x="1957" y="550"/>
                </a:cubicBezTo>
                <a:cubicBezTo>
                  <a:pt x="1955" y="549"/>
                  <a:pt x="1955" y="549"/>
                  <a:pt x="1955" y="549"/>
                </a:cubicBezTo>
                <a:cubicBezTo>
                  <a:pt x="1955" y="545"/>
                  <a:pt x="1955" y="545"/>
                  <a:pt x="1955" y="545"/>
                </a:cubicBezTo>
                <a:cubicBezTo>
                  <a:pt x="1953" y="545"/>
                  <a:pt x="1953" y="545"/>
                  <a:pt x="1953" y="545"/>
                </a:cubicBezTo>
                <a:cubicBezTo>
                  <a:pt x="1952" y="543"/>
                  <a:pt x="1952" y="543"/>
                  <a:pt x="1952" y="543"/>
                </a:cubicBezTo>
                <a:cubicBezTo>
                  <a:pt x="1950" y="543"/>
                  <a:pt x="1950" y="543"/>
                  <a:pt x="1950" y="543"/>
                </a:cubicBezTo>
                <a:cubicBezTo>
                  <a:pt x="1949" y="543"/>
                  <a:pt x="1949" y="543"/>
                  <a:pt x="1949" y="543"/>
                </a:cubicBezTo>
                <a:cubicBezTo>
                  <a:pt x="1948" y="540"/>
                  <a:pt x="1948" y="540"/>
                  <a:pt x="1948" y="540"/>
                </a:cubicBezTo>
                <a:cubicBezTo>
                  <a:pt x="1948" y="538"/>
                  <a:pt x="1948" y="538"/>
                  <a:pt x="1948" y="538"/>
                </a:cubicBezTo>
                <a:cubicBezTo>
                  <a:pt x="1950" y="537"/>
                  <a:pt x="1950" y="537"/>
                  <a:pt x="1950" y="537"/>
                </a:cubicBezTo>
                <a:cubicBezTo>
                  <a:pt x="1950" y="533"/>
                  <a:pt x="1950" y="533"/>
                  <a:pt x="1950" y="533"/>
                </a:cubicBezTo>
                <a:cubicBezTo>
                  <a:pt x="1950" y="532"/>
                  <a:pt x="1950" y="532"/>
                  <a:pt x="1950" y="532"/>
                </a:cubicBezTo>
                <a:cubicBezTo>
                  <a:pt x="1951" y="530"/>
                  <a:pt x="1951" y="530"/>
                  <a:pt x="1951" y="530"/>
                </a:cubicBezTo>
                <a:cubicBezTo>
                  <a:pt x="1952" y="529"/>
                  <a:pt x="1952" y="529"/>
                  <a:pt x="1952" y="529"/>
                </a:cubicBezTo>
                <a:cubicBezTo>
                  <a:pt x="1953" y="527"/>
                  <a:pt x="1953" y="527"/>
                  <a:pt x="1953" y="527"/>
                </a:cubicBezTo>
                <a:cubicBezTo>
                  <a:pt x="1953" y="525"/>
                  <a:pt x="1953" y="525"/>
                  <a:pt x="1953" y="525"/>
                </a:cubicBezTo>
                <a:cubicBezTo>
                  <a:pt x="1953" y="524"/>
                  <a:pt x="1953" y="524"/>
                  <a:pt x="1953" y="524"/>
                </a:cubicBezTo>
                <a:cubicBezTo>
                  <a:pt x="1955" y="524"/>
                  <a:pt x="1955" y="524"/>
                  <a:pt x="1955" y="524"/>
                </a:cubicBezTo>
                <a:cubicBezTo>
                  <a:pt x="1955" y="525"/>
                  <a:pt x="1955" y="525"/>
                  <a:pt x="1955" y="525"/>
                </a:cubicBezTo>
                <a:cubicBezTo>
                  <a:pt x="1956" y="525"/>
                  <a:pt x="1956" y="525"/>
                  <a:pt x="1956" y="525"/>
                </a:cubicBezTo>
                <a:cubicBezTo>
                  <a:pt x="1957" y="523"/>
                  <a:pt x="1957" y="523"/>
                  <a:pt x="1957" y="523"/>
                </a:cubicBezTo>
                <a:cubicBezTo>
                  <a:pt x="1958" y="524"/>
                  <a:pt x="1958" y="524"/>
                  <a:pt x="1958" y="524"/>
                </a:cubicBezTo>
                <a:cubicBezTo>
                  <a:pt x="1959" y="523"/>
                  <a:pt x="1959" y="523"/>
                  <a:pt x="1959" y="523"/>
                </a:cubicBezTo>
                <a:cubicBezTo>
                  <a:pt x="1960" y="523"/>
                  <a:pt x="1960" y="523"/>
                  <a:pt x="1960" y="523"/>
                </a:cubicBezTo>
                <a:cubicBezTo>
                  <a:pt x="1961" y="522"/>
                  <a:pt x="1961" y="522"/>
                  <a:pt x="1961" y="522"/>
                </a:cubicBezTo>
                <a:cubicBezTo>
                  <a:pt x="1961" y="522"/>
                  <a:pt x="1961" y="522"/>
                  <a:pt x="1961" y="522"/>
                </a:cubicBezTo>
                <a:cubicBezTo>
                  <a:pt x="1960" y="521"/>
                  <a:pt x="1960" y="521"/>
                  <a:pt x="1960" y="521"/>
                </a:cubicBezTo>
                <a:cubicBezTo>
                  <a:pt x="1961" y="521"/>
                  <a:pt x="1961" y="521"/>
                  <a:pt x="1961" y="521"/>
                </a:cubicBezTo>
                <a:cubicBezTo>
                  <a:pt x="1961" y="521"/>
                  <a:pt x="1961" y="521"/>
                  <a:pt x="1961" y="521"/>
                </a:cubicBezTo>
                <a:cubicBezTo>
                  <a:pt x="1962" y="521"/>
                  <a:pt x="1963" y="521"/>
                  <a:pt x="1963" y="521"/>
                </a:cubicBezTo>
                <a:cubicBezTo>
                  <a:pt x="1964" y="522"/>
                  <a:pt x="1964" y="522"/>
                  <a:pt x="1964" y="522"/>
                </a:cubicBezTo>
                <a:cubicBezTo>
                  <a:pt x="1965" y="521"/>
                  <a:pt x="1965" y="521"/>
                  <a:pt x="1965" y="521"/>
                </a:cubicBezTo>
                <a:cubicBezTo>
                  <a:pt x="1964" y="520"/>
                  <a:pt x="1964" y="520"/>
                  <a:pt x="1964" y="520"/>
                </a:cubicBezTo>
                <a:cubicBezTo>
                  <a:pt x="1961" y="518"/>
                  <a:pt x="1961" y="518"/>
                  <a:pt x="1961" y="518"/>
                </a:cubicBezTo>
                <a:cubicBezTo>
                  <a:pt x="1963" y="518"/>
                  <a:pt x="1963" y="518"/>
                  <a:pt x="1963" y="518"/>
                </a:cubicBezTo>
                <a:cubicBezTo>
                  <a:pt x="1965" y="519"/>
                  <a:pt x="1965" y="519"/>
                  <a:pt x="1965" y="519"/>
                </a:cubicBezTo>
                <a:cubicBezTo>
                  <a:pt x="1965" y="518"/>
                  <a:pt x="1965" y="518"/>
                  <a:pt x="1965" y="518"/>
                </a:cubicBezTo>
                <a:cubicBezTo>
                  <a:pt x="1967" y="519"/>
                  <a:pt x="1967" y="519"/>
                  <a:pt x="1967" y="519"/>
                </a:cubicBezTo>
                <a:cubicBezTo>
                  <a:pt x="1967" y="518"/>
                  <a:pt x="1967" y="518"/>
                  <a:pt x="1967" y="518"/>
                </a:cubicBezTo>
                <a:cubicBezTo>
                  <a:pt x="1966" y="517"/>
                  <a:pt x="1966" y="517"/>
                  <a:pt x="1966" y="517"/>
                </a:cubicBezTo>
                <a:cubicBezTo>
                  <a:pt x="1967" y="517"/>
                  <a:pt x="1967" y="517"/>
                  <a:pt x="1967" y="517"/>
                </a:cubicBezTo>
                <a:cubicBezTo>
                  <a:pt x="1967" y="516"/>
                  <a:pt x="1967" y="516"/>
                  <a:pt x="1967" y="516"/>
                </a:cubicBezTo>
                <a:cubicBezTo>
                  <a:pt x="1966" y="515"/>
                  <a:pt x="1966" y="515"/>
                  <a:pt x="1966" y="515"/>
                </a:cubicBezTo>
                <a:cubicBezTo>
                  <a:pt x="1968" y="515"/>
                  <a:pt x="1968" y="515"/>
                  <a:pt x="1968" y="515"/>
                </a:cubicBezTo>
                <a:cubicBezTo>
                  <a:pt x="1968" y="514"/>
                  <a:pt x="1968" y="514"/>
                  <a:pt x="1968" y="514"/>
                </a:cubicBezTo>
                <a:cubicBezTo>
                  <a:pt x="1968" y="513"/>
                  <a:pt x="1968" y="513"/>
                  <a:pt x="1968" y="513"/>
                </a:cubicBezTo>
                <a:cubicBezTo>
                  <a:pt x="1968" y="513"/>
                  <a:pt x="1968" y="513"/>
                  <a:pt x="1968" y="513"/>
                </a:cubicBezTo>
                <a:cubicBezTo>
                  <a:pt x="1968" y="513"/>
                  <a:pt x="1968" y="513"/>
                  <a:pt x="1968" y="513"/>
                </a:cubicBezTo>
                <a:cubicBezTo>
                  <a:pt x="1965" y="511"/>
                  <a:pt x="1965" y="511"/>
                  <a:pt x="1965" y="511"/>
                </a:cubicBezTo>
                <a:cubicBezTo>
                  <a:pt x="1968" y="513"/>
                  <a:pt x="1968" y="513"/>
                  <a:pt x="1968" y="513"/>
                </a:cubicBezTo>
                <a:cubicBezTo>
                  <a:pt x="1969" y="513"/>
                  <a:pt x="1969" y="513"/>
                  <a:pt x="1969" y="513"/>
                </a:cubicBezTo>
                <a:cubicBezTo>
                  <a:pt x="1969" y="514"/>
                  <a:pt x="1969" y="514"/>
                  <a:pt x="1969" y="514"/>
                </a:cubicBezTo>
                <a:cubicBezTo>
                  <a:pt x="1971" y="514"/>
                  <a:pt x="1971" y="514"/>
                  <a:pt x="1971" y="514"/>
                </a:cubicBezTo>
                <a:cubicBezTo>
                  <a:pt x="1971" y="513"/>
                  <a:pt x="1971" y="513"/>
                  <a:pt x="1971" y="513"/>
                </a:cubicBezTo>
                <a:cubicBezTo>
                  <a:pt x="1972" y="513"/>
                  <a:pt x="1972" y="513"/>
                  <a:pt x="1972" y="513"/>
                </a:cubicBezTo>
                <a:cubicBezTo>
                  <a:pt x="1973" y="514"/>
                  <a:pt x="1973" y="514"/>
                  <a:pt x="1973" y="514"/>
                </a:cubicBezTo>
                <a:cubicBezTo>
                  <a:pt x="1974" y="513"/>
                  <a:pt x="1974" y="513"/>
                  <a:pt x="1974" y="513"/>
                </a:cubicBezTo>
                <a:cubicBezTo>
                  <a:pt x="1974" y="512"/>
                  <a:pt x="1974" y="512"/>
                  <a:pt x="1974" y="512"/>
                </a:cubicBezTo>
                <a:cubicBezTo>
                  <a:pt x="1975" y="512"/>
                  <a:pt x="1975" y="512"/>
                  <a:pt x="1975" y="512"/>
                </a:cubicBezTo>
                <a:cubicBezTo>
                  <a:pt x="1977" y="510"/>
                  <a:pt x="1977" y="510"/>
                  <a:pt x="1977" y="510"/>
                </a:cubicBezTo>
                <a:cubicBezTo>
                  <a:pt x="1977" y="509"/>
                  <a:pt x="1977" y="509"/>
                  <a:pt x="1977" y="509"/>
                </a:cubicBezTo>
                <a:cubicBezTo>
                  <a:pt x="1979" y="509"/>
                  <a:pt x="1979" y="509"/>
                  <a:pt x="1979" y="509"/>
                </a:cubicBezTo>
                <a:cubicBezTo>
                  <a:pt x="1980" y="508"/>
                  <a:pt x="1980" y="508"/>
                  <a:pt x="1980" y="508"/>
                </a:cubicBezTo>
                <a:cubicBezTo>
                  <a:pt x="1981" y="508"/>
                  <a:pt x="1981" y="508"/>
                  <a:pt x="1981" y="508"/>
                </a:cubicBezTo>
                <a:cubicBezTo>
                  <a:pt x="1981" y="508"/>
                  <a:pt x="1981" y="508"/>
                  <a:pt x="1981" y="508"/>
                </a:cubicBezTo>
                <a:cubicBezTo>
                  <a:pt x="1982" y="508"/>
                  <a:pt x="1982" y="508"/>
                  <a:pt x="1982" y="508"/>
                </a:cubicBezTo>
                <a:cubicBezTo>
                  <a:pt x="1982" y="507"/>
                  <a:pt x="1982" y="507"/>
                  <a:pt x="1982" y="507"/>
                </a:cubicBezTo>
                <a:cubicBezTo>
                  <a:pt x="1984" y="505"/>
                  <a:pt x="1984" y="505"/>
                  <a:pt x="1984" y="505"/>
                </a:cubicBezTo>
                <a:cubicBezTo>
                  <a:pt x="1986" y="505"/>
                  <a:pt x="1986" y="505"/>
                  <a:pt x="1986" y="505"/>
                </a:cubicBezTo>
                <a:cubicBezTo>
                  <a:pt x="1987" y="506"/>
                  <a:pt x="1987" y="506"/>
                  <a:pt x="1987" y="506"/>
                </a:cubicBezTo>
                <a:cubicBezTo>
                  <a:pt x="1989" y="506"/>
                  <a:pt x="1989" y="506"/>
                  <a:pt x="1989" y="506"/>
                </a:cubicBezTo>
                <a:cubicBezTo>
                  <a:pt x="1989" y="505"/>
                  <a:pt x="1989" y="505"/>
                  <a:pt x="1989" y="505"/>
                </a:cubicBezTo>
                <a:cubicBezTo>
                  <a:pt x="1990" y="506"/>
                  <a:pt x="1990" y="506"/>
                  <a:pt x="1990" y="506"/>
                </a:cubicBezTo>
                <a:cubicBezTo>
                  <a:pt x="1990" y="507"/>
                  <a:pt x="1990" y="507"/>
                  <a:pt x="1990" y="507"/>
                </a:cubicBezTo>
                <a:cubicBezTo>
                  <a:pt x="1991" y="508"/>
                  <a:pt x="1991" y="508"/>
                  <a:pt x="1991" y="508"/>
                </a:cubicBezTo>
                <a:cubicBezTo>
                  <a:pt x="1991" y="508"/>
                  <a:pt x="1991" y="508"/>
                  <a:pt x="1991" y="508"/>
                </a:cubicBezTo>
                <a:cubicBezTo>
                  <a:pt x="1993" y="508"/>
                  <a:pt x="1993" y="508"/>
                  <a:pt x="1993" y="508"/>
                </a:cubicBezTo>
                <a:cubicBezTo>
                  <a:pt x="1993" y="508"/>
                  <a:pt x="1993" y="508"/>
                  <a:pt x="1993" y="508"/>
                </a:cubicBezTo>
                <a:cubicBezTo>
                  <a:pt x="1994" y="509"/>
                  <a:pt x="1994" y="509"/>
                  <a:pt x="1994" y="509"/>
                </a:cubicBezTo>
                <a:cubicBezTo>
                  <a:pt x="1995" y="508"/>
                  <a:pt x="1995" y="508"/>
                  <a:pt x="1995" y="508"/>
                </a:cubicBezTo>
                <a:cubicBezTo>
                  <a:pt x="1995" y="507"/>
                  <a:pt x="1995" y="507"/>
                  <a:pt x="1995" y="507"/>
                </a:cubicBezTo>
                <a:cubicBezTo>
                  <a:pt x="1996" y="507"/>
                  <a:pt x="1996" y="507"/>
                  <a:pt x="1996" y="507"/>
                </a:cubicBezTo>
                <a:cubicBezTo>
                  <a:pt x="1997" y="506"/>
                  <a:pt x="1997" y="506"/>
                  <a:pt x="1997" y="506"/>
                </a:cubicBezTo>
                <a:cubicBezTo>
                  <a:pt x="1998" y="506"/>
                  <a:pt x="1998" y="506"/>
                  <a:pt x="1998" y="506"/>
                </a:cubicBezTo>
                <a:cubicBezTo>
                  <a:pt x="1999" y="506"/>
                  <a:pt x="1999" y="506"/>
                  <a:pt x="1999" y="506"/>
                </a:cubicBezTo>
                <a:cubicBezTo>
                  <a:pt x="2003" y="506"/>
                  <a:pt x="2003" y="506"/>
                  <a:pt x="2003" y="506"/>
                </a:cubicBezTo>
                <a:cubicBezTo>
                  <a:pt x="2003" y="507"/>
                  <a:pt x="2003" y="507"/>
                  <a:pt x="2003" y="507"/>
                </a:cubicBezTo>
                <a:cubicBezTo>
                  <a:pt x="2004" y="508"/>
                  <a:pt x="2004" y="508"/>
                  <a:pt x="2004" y="508"/>
                </a:cubicBezTo>
                <a:cubicBezTo>
                  <a:pt x="2005" y="509"/>
                  <a:pt x="2005" y="509"/>
                  <a:pt x="2005" y="509"/>
                </a:cubicBezTo>
                <a:cubicBezTo>
                  <a:pt x="2005" y="509"/>
                  <a:pt x="2005" y="509"/>
                  <a:pt x="2005" y="509"/>
                </a:cubicBezTo>
                <a:cubicBezTo>
                  <a:pt x="2004" y="511"/>
                  <a:pt x="2004" y="511"/>
                  <a:pt x="2004" y="511"/>
                </a:cubicBezTo>
                <a:cubicBezTo>
                  <a:pt x="2005" y="512"/>
                  <a:pt x="2005" y="512"/>
                  <a:pt x="2005" y="512"/>
                </a:cubicBezTo>
                <a:cubicBezTo>
                  <a:pt x="2006" y="513"/>
                  <a:pt x="2006" y="513"/>
                  <a:pt x="2006" y="513"/>
                </a:cubicBezTo>
                <a:cubicBezTo>
                  <a:pt x="2006" y="515"/>
                  <a:pt x="2006" y="515"/>
                  <a:pt x="2006" y="515"/>
                </a:cubicBezTo>
                <a:cubicBezTo>
                  <a:pt x="2005" y="517"/>
                  <a:pt x="2005" y="517"/>
                  <a:pt x="2005" y="517"/>
                </a:cubicBezTo>
                <a:cubicBezTo>
                  <a:pt x="2005" y="518"/>
                  <a:pt x="2005" y="518"/>
                  <a:pt x="2005" y="518"/>
                </a:cubicBezTo>
                <a:cubicBezTo>
                  <a:pt x="2006" y="519"/>
                  <a:pt x="2006" y="519"/>
                  <a:pt x="2006" y="519"/>
                </a:cubicBezTo>
                <a:cubicBezTo>
                  <a:pt x="2007" y="519"/>
                  <a:pt x="2007" y="519"/>
                  <a:pt x="2007" y="519"/>
                </a:cubicBezTo>
                <a:cubicBezTo>
                  <a:pt x="2006" y="520"/>
                  <a:pt x="2006" y="520"/>
                  <a:pt x="2006" y="520"/>
                </a:cubicBezTo>
                <a:cubicBezTo>
                  <a:pt x="2005" y="521"/>
                  <a:pt x="2005" y="521"/>
                  <a:pt x="2005" y="521"/>
                </a:cubicBezTo>
                <a:cubicBezTo>
                  <a:pt x="2004" y="523"/>
                  <a:pt x="2004" y="523"/>
                  <a:pt x="2004" y="523"/>
                </a:cubicBezTo>
                <a:cubicBezTo>
                  <a:pt x="2006" y="526"/>
                  <a:pt x="2006" y="526"/>
                  <a:pt x="2006" y="526"/>
                </a:cubicBezTo>
                <a:cubicBezTo>
                  <a:pt x="2007" y="526"/>
                  <a:pt x="2007" y="526"/>
                  <a:pt x="2007" y="526"/>
                </a:cubicBezTo>
                <a:cubicBezTo>
                  <a:pt x="2009" y="527"/>
                  <a:pt x="2009" y="527"/>
                  <a:pt x="2009" y="527"/>
                </a:cubicBezTo>
                <a:cubicBezTo>
                  <a:pt x="2009" y="528"/>
                  <a:pt x="2009" y="528"/>
                  <a:pt x="2009" y="528"/>
                </a:cubicBezTo>
                <a:cubicBezTo>
                  <a:pt x="2006" y="529"/>
                  <a:pt x="2006" y="529"/>
                  <a:pt x="2006" y="529"/>
                </a:cubicBezTo>
                <a:cubicBezTo>
                  <a:pt x="2005" y="529"/>
                  <a:pt x="2005" y="529"/>
                  <a:pt x="2005" y="529"/>
                </a:cubicBezTo>
                <a:cubicBezTo>
                  <a:pt x="2003" y="527"/>
                  <a:pt x="2003" y="527"/>
                  <a:pt x="2003" y="527"/>
                </a:cubicBezTo>
                <a:cubicBezTo>
                  <a:pt x="2002" y="527"/>
                  <a:pt x="2002" y="527"/>
                  <a:pt x="2002" y="527"/>
                </a:cubicBezTo>
                <a:cubicBezTo>
                  <a:pt x="2001" y="527"/>
                  <a:pt x="2001" y="527"/>
                  <a:pt x="2001" y="527"/>
                </a:cubicBezTo>
                <a:cubicBezTo>
                  <a:pt x="2000" y="527"/>
                  <a:pt x="2000" y="527"/>
                  <a:pt x="2000" y="527"/>
                </a:cubicBezTo>
                <a:cubicBezTo>
                  <a:pt x="1998" y="527"/>
                  <a:pt x="1998" y="527"/>
                  <a:pt x="1998" y="527"/>
                </a:cubicBezTo>
                <a:cubicBezTo>
                  <a:pt x="1996" y="527"/>
                  <a:pt x="1996" y="527"/>
                  <a:pt x="1996" y="527"/>
                </a:cubicBezTo>
                <a:cubicBezTo>
                  <a:pt x="1995" y="527"/>
                  <a:pt x="1995" y="527"/>
                  <a:pt x="1995" y="527"/>
                </a:cubicBezTo>
                <a:cubicBezTo>
                  <a:pt x="1993" y="527"/>
                  <a:pt x="1993" y="527"/>
                  <a:pt x="1993" y="527"/>
                </a:cubicBezTo>
                <a:cubicBezTo>
                  <a:pt x="1991" y="528"/>
                  <a:pt x="1991" y="528"/>
                  <a:pt x="1991" y="528"/>
                </a:cubicBezTo>
                <a:cubicBezTo>
                  <a:pt x="1990" y="529"/>
                  <a:pt x="1990" y="529"/>
                  <a:pt x="1990" y="529"/>
                </a:cubicBezTo>
                <a:cubicBezTo>
                  <a:pt x="1990" y="530"/>
                  <a:pt x="1990" y="530"/>
                  <a:pt x="1990" y="530"/>
                </a:cubicBezTo>
                <a:cubicBezTo>
                  <a:pt x="1990" y="532"/>
                  <a:pt x="1990" y="532"/>
                  <a:pt x="1990" y="532"/>
                </a:cubicBezTo>
                <a:cubicBezTo>
                  <a:pt x="1989" y="532"/>
                  <a:pt x="1989" y="532"/>
                  <a:pt x="1989" y="532"/>
                </a:cubicBezTo>
                <a:cubicBezTo>
                  <a:pt x="1989" y="533"/>
                  <a:pt x="1989" y="533"/>
                  <a:pt x="1989" y="533"/>
                </a:cubicBezTo>
                <a:cubicBezTo>
                  <a:pt x="1991" y="536"/>
                  <a:pt x="1991" y="536"/>
                  <a:pt x="1991" y="536"/>
                </a:cubicBezTo>
                <a:cubicBezTo>
                  <a:pt x="1991" y="537"/>
                  <a:pt x="1991" y="537"/>
                  <a:pt x="1991" y="537"/>
                </a:cubicBezTo>
                <a:cubicBezTo>
                  <a:pt x="1992" y="538"/>
                  <a:pt x="1992" y="538"/>
                  <a:pt x="1992" y="538"/>
                </a:cubicBezTo>
                <a:cubicBezTo>
                  <a:pt x="1994" y="537"/>
                  <a:pt x="1994" y="537"/>
                  <a:pt x="1994" y="537"/>
                </a:cubicBezTo>
                <a:cubicBezTo>
                  <a:pt x="1994" y="538"/>
                  <a:pt x="1994" y="538"/>
                  <a:pt x="1994" y="538"/>
                </a:cubicBezTo>
                <a:cubicBezTo>
                  <a:pt x="1994" y="539"/>
                  <a:pt x="1994" y="539"/>
                  <a:pt x="1994" y="539"/>
                </a:cubicBezTo>
                <a:cubicBezTo>
                  <a:pt x="1992" y="538"/>
                  <a:pt x="1992" y="538"/>
                  <a:pt x="1992" y="538"/>
                </a:cubicBezTo>
                <a:cubicBezTo>
                  <a:pt x="1991" y="539"/>
                  <a:pt x="1991" y="539"/>
                  <a:pt x="1991" y="539"/>
                </a:cubicBezTo>
                <a:cubicBezTo>
                  <a:pt x="1990" y="540"/>
                  <a:pt x="1990" y="540"/>
                  <a:pt x="1990" y="540"/>
                </a:cubicBezTo>
                <a:cubicBezTo>
                  <a:pt x="1989" y="539"/>
                  <a:pt x="1989" y="539"/>
                  <a:pt x="1989" y="539"/>
                </a:cubicBezTo>
                <a:cubicBezTo>
                  <a:pt x="1988" y="539"/>
                  <a:pt x="1988" y="539"/>
                  <a:pt x="1988" y="539"/>
                </a:cubicBezTo>
                <a:cubicBezTo>
                  <a:pt x="1987" y="539"/>
                  <a:pt x="1987" y="539"/>
                  <a:pt x="1987" y="539"/>
                </a:cubicBezTo>
                <a:cubicBezTo>
                  <a:pt x="1984" y="539"/>
                  <a:pt x="1984" y="539"/>
                  <a:pt x="1984" y="539"/>
                </a:cubicBezTo>
                <a:cubicBezTo>
                  <a:pt x="1983" y="539"/>
                  <a:pt x="1983" y="539"/>
                  <a:pt x="1983" y="539"/>
                </a:cubicBezTo>
                <a:cubicBezTo>
                  <a:pt x="1982" y="540"/>
                  <a:pt x="1982" y="540"/>
                  <a:pt x="1982" y="540"/>
                </a:cubicBezTo>
                <a:cubicBezTo>
                  <a:pt x="1982" y="541"/>
                  <a:pt x="1982" y="541"/>
                  <a:pt x="1982" y="541"/>
                </a:cubicBezTo>
                <a:cubicBezTo>
                  <a:pt x="1983" y="542"/>
                  <a:pt x="1983" y="542"/>
                  <a:pt x="1983" y="542"/>
                </a:cubicBezTo>
                <a:cubicBezTo>
                  <a:pt x="1985" y="542"/>
                  <a:pt x="1985" y="542"/>
                  <a:pt x="1985" y="542"/>
                </a:cubicBezTo>
                <a:cubicBezTo>
                  <a:pt x="1987" y="543"/>
                  <a:pt x="1987" y="543"/>
                  <a:pt x="1987" y="543"/>
                </a:cubicBezTo>
                <a:cubicBezTo>
                  <a:pt x="1988" y="544"/>
                  <a:pt x="1988" y="544"/>
                  <a:pt x="1988" y="544"/>
                </a:cubicBezTo>
                <a:cubicBezTo>
                  <a:pt x="1989" y="545"/>
                  <a:pt x="1989" y="545"/>
                  <a:pt x="1989" y="545"/>
                </a:cubicBezTo>
                <a:cubicBezTo>
                  <a:pt x="1989" y="547"/>
                  <a:pt x="1989" y="547"/>
                  <a:pt x="1989" y="547"/>
                </a:cubicBezTo>
                <a:cubicBezTo>
                  <a:pt x="1990" y="548"/>
                  <a:pt x="1990" y="548"/>
                  <a:pt x="1990" y="548"/>
                </a:cubicBezTo>
                <a:cubicBezTo>
                  <a:pt x="1991" y="549"/>
                  <a:pt x="1991" y="549"/>
                  <a:pt x="1991" y="549"/>
                </a:cubicBezTo>
                <a:cubicBezTo>
                  <a:pt x="1994" y="552"/>
                  <a:pt x="1994" y="552"/>
                  <a:pt x="1994" y="552"/>
                </a:cubicBezTo>
                <a:cubicBezTo>
                  <a:pt x="1994" y="554"/>
                  <a:pt x="1994" y="554"/>
                  <a:pt x="1994" y="554"/>
                </a:cubicBezTo>
                <a:cubicBezTo>
                  <a:pt x="1994" y="557"/>
                  <a:pt x="1994" y="557"/>
                  <a:pt x="1994" y="557"/>
                </a:cubicBezTo>
                <a:cubicBezTo>
                  <a:pt x="1994" y="557"/>
                  <a:pt x="1994" y="557"/>
                  <a:pt x="1994" y="557"/>
                </a:cubicBezTo>
                <a:cubicBezTo>
                  <a:pt x="1996" y="556"/>
                  <a:pt x="1996" y="556"/>
                  <a:pt x="1996" y="556"/>
                </a:cubicBezTo>
                <a:cubicBezTo>
                  <a:pt x="1997" y="556"/>
                  <a:pt x="1997" y="556"/>
                  <a:pt x="1997" y="556"/>
                </a:cubicBezTo>
                <a:cubicBezTo>
                  <a:pt x="1998" y="556"/>
                  <a:pt x="1998" y="556"/>
                  <a:pt x="1998" y="556"/>
                </a:cubicBezTo>
                <a:cubicBezTo>
                  <a:pt x="1999" y="558"/>
                  <a:pt x="1999" y="558"/>
                  <a:pt x="1999" y="558"/>
                </a:cubicBezTo>
                <a:cubicBezTo>
                  <a:pt x="2000" y="559"/>
                  <a:pt x="2000" y="559"/>
                  <a:pt x="2000" y="559"/>
                </a:cubicBezTo>
                <a:cubicBezTo>
                  <a:pt x="2000" y="561"/>
                  <a:pt x="2000" y="561"/>
                  <a:pt x="2000" y="561"/>
                </a:cubicBezTo>
                <a:cubicBezTo>
                  <a:pt x="2001" y="561"/>
                  <a:pt x="2001" y="561"/>
                  <a:pt x="2001" y="561"/>
                </a:cubicBezTo>
                <a:cubicBezTo>
                  <a:pt x="2003" y="560"/>
                  <a:pt x="2003" y="560"/>
                  <a:pt x="2003" y="560"/>
                </a:cubicBezTo>
                <a:cubicBezTo>
                  <a:pt x="2005" y="561"/>
                  <a:pt x="2005" y="561"/>
                  <a:pt x="2005" y="561"/>
                </a:cubicBezTo>
                <a:cubicBezTo>
                  <a:pt x="2006" y="561"/>
                  <a:pt x="2006" y="561"/>
                  <a:pt x="2006" y="561"/>
                </a:cubicBezTo>
                <a:cubicBezTo>
                  <a:pt x="2008" y="561"/>
                  <a:pt x="2008" y="561"/>
                  <a:pt x="2008" y="561"/>
                </a:cubicBezTo>
                <a:cubicBezTo>
                  <a:pt x="2009" y="562"/>
                  <a:pt x="2009" y="562"/>
                  <a:pt x="2009" y="562"/>
                </a:cubicBezTo>
                <a:cubicBezTo>
                  <a:pt x="2009" y="562"/>
                  <a:pt x="2009" y="562"/>
                  <a:pt x="2009" y="562"/>
                </a:cubicBezTo>
                <a:cubicBezTo>
                  <a:pt x="2009" y="563"/>
                  <a:pt x="2009" y="563"/>
                  <a:pt x="2009" y="563"/>
                </a:cubicBezTo>
                <a:cubicBezTo>
                  <a:pt x="2009" y="566"/>
                  <a:pt x="2009" y="566"/>
                  <a:pt x="2009" y="566"/>
                </a:cubicBezTo>
                <a:cubicBezTo>
                  <a:pt x="2007" y="569"/>
                  <a:pt x="2007" y="569"/>
                  <a:pt x="2007" y="569"/>
                </a:cubicBezTo>
                <a:cubicBezTo>
                  <a:pt x="2008" y="571"/>
                  <a:pt x="2008" y="571"/>
                  <a:pt x="2008" y="571"/>
                </a:cubicBezTo>
                <a:cubicBezTo>
                  <a:pt x="2008" y="574"/>
                  <a:pt x="2008" y="574"/>
                  <a:pt x="2008" y="574"/>
                </a:cubicBezTo>
                <a:cubicBezTo>
                  <a:pt x="2008" y="575"/>
                  <a:pt x="2008" y="575"/>
                  <a:pt x="2008" y="575"/>
                </a:cubicBezTo>
                <a:cubicBezTo>
                  <a:pt x="2010" y="576"/>
                  <a:pt x="2010" y="576"/>
                  <a:pt x="2010" y="576"/>
                </a:cubicBezTo>
                <a:cubicBezTo>
                  <a:pt x="2010" y="578"/>
                  <a:pt x="2010" y="578"/>
                  <a:pt x="2010" y="578"/>
                </a:cubicBezTo>
                <a:cubicBezTo>
                  <a:pt x="2012" y="579"/>
                  <a:pt x="2012" y="579"/>
                  <a:pt x="2012" y="579"/>
                </a:cubicBezTo>
                <a:cubicBezTo>
                  <a:pt x="2013" y="581"/>
                  <a:pt x="2013" y="581"/>
                  <a:pt x="2013" y="581"/>
                </a:cubicBezTo>
                <a:cubicBezTo>
                  <a:pt x="2015" y="584"/>
                  <a:pt x="2015" y="584"/>
                  <a:pt x="2015" y="584"/>
                </a:cubicBezTo>
                <a:cubicBezTo>
                  <a:pt x="2014" y="587"/>
                  <a:pt x="2014" y="587"/>
                  <a:pt x="2014" y="587"/>
                </a:cubicBezTo>
                <a:cubicBezTo>
                  <a:pt x="2013" y="589"/>
                  <a:pt x="2013" y="589"/>
                  <a:pt x="2013" y="589"/>
                </a:cubicBezTo>
                <a:cubicBezTo>
                  <a:pt x="2014" y="595"/>
                  <a:pt x="2014" y="595"/>
                  <a:pt x="2014" y="595"/>
                </a:cubicBezTo>
                <a:cubicBezTo>
                  <a:pt x="2015" y="596"/>
                  <a:pt x="2015" y="596"/>
                  <a:pt x="2015" y="596"/>
                </a:cubicBezTo>
                <a:cubicBezTo>
                  <a:pt x="2015" y="598"/>
                  <a:pt x="2015" y="598"/>
                  <a:pt x="2015" y="598"/>
                </a:cubicBezTo>
                <a:cubicBezTo>
                  <a:pt x="2019" y="601"/>
                  <a:pt x="2019" y="601"/>
                  <a:pt x="2019" y="601"/>
                </a:cubicBezTo>
                <a:cubicBezTo>
                  <a:pt x="2019" y="600"/>
                  <a:pt x="2019" y="600"/>
                  <a:pt x="2019" y="600"/>
                </a:cubicBezTo>
                <a:cubicBezTo>
                  <a:pt x="2017" y="598"/>
                  <a:pt x="2017" y="598"/>
                  <a:pt x="2017" y="598"/>
                </a:cubicBezTo>
                <a:cubicBezTo>
                  <a:pt x="2018" y="598"/>
                  <a:pt x="2018" y="598"/>
                  <a:pt x="2018" y="598"/>
                </a:cubicBezTo>
                <a:cubicBezTo>
                  <a:pt x="2021" y="598"/>
                  <a:pt x="2021" y="598"/>
                  <a:pt x="2021" y="598"/>
                </a:cubicBezTo>
                <a:cubicBezTo>
                  <a:pt x="2022" y="597"/>
                  <a:pt x="2022" y="597"/>
                  <a:pt x="2022" y="597"/>
                </a:cubicBezTo>
                <a:cubicBezTo>
                  <a:pt x="2023" y="598"/>
                  <a:pt x="2023" y="598"/>
                  <a:pt x="2023" y="598"/>
                </a:cubicBezTo>
                <a:cubicBezTo>
                  <a:pt x="2023" y="600"/>
                  <a:pt x="2023" y="600"/>
                  <a:pt x="2023" y="600"/>
                </a:cubicBezTo>
                <a:cubicBezTo>
                  <a:pt x="2023" y="602"/>
                  <a:pt x="2023" y="602"/>
                  <a:pt x="2023" y="602"/>
                </a:cubicBezTo>
                <a:cubicBezTo>
                  <a:pt x="2025" y="602"/>
                  <a:pt x="2025" y="602"/>
                  <a:pt x="2025" y="602"/>
                </a:cubicBezTo>
                <a:cubicBezTo>
                  <a:pt x="2026" y="603"/>
                  <a:pt x="2026" y="603"/>
                  <a:pt x="2026" y="603"/>
                </a:cubicBezTo>
                <a:cubicBezTo>
                  <a:pt x="2025" y="604"/>
                  <a:pt x="2025" y="604"/>
                  <a:pt x="2025" y="604"/>
                </a:cubicBezTo>
                <a:cubicBezTo>
                  <a:pt x="2024" y="604"/>
                  <a:pt x="2024" y="604"/>
                  <a:pt x="2024" y="604"/>
                </a:cubicBezTo>
                <a:cubicBezTo>
                  <a:pt x="2022" y="604"/>
                  <a:pt x="2022" y="604"/>
                  <a:pt x="2022" y="604"/>
                </a:cubicBezTo>
                <a:cubicBezTo>
                  <a:pt x="2022" y="603"/>
                  <a:pt x="2022" y="603"/>
                  <a:pt x="2022" y="603"/>
                </a:cubicBezTo>
                <a:cubicBezTo>
                  <a:pt x="2020" y="605"/>
                  <a:pt x="2020" y="605"/>
                  <a:pt x="2020" y="605"/>
                </a:cubicBezTo>
                <a:cubicBezTo>
                  <a:pt x="2020" y="607"/>
                  <a:pt x="2020" y="607"/>
                  <a:pt x="2020" y="607"/>
                </a:cubicBezTo>
                <a:cubicBezTo>
                  <a:pt x="2021" y="608"/>
                  <a:pt x="2021" y="608"/>
                  <a:pt x="2021" y="608"/>
                </a:cubicBezTo>
                <a:cubicBezTo>
                  <a:pt x="2021" y="606"/>
                  <a:pt x="2021" y="606"/>
                  <a:pt x="2021" y="606"/>
                </a:cubicBezTo>
                <a:cubicBezTo>
                  <a:pt x="2022" y="606"/>
                  <a:pt x="2022" y="606"/>
                  <a:pt x="2022" y="606"/>
                </a:cubicBezTo>
                <a:cubicBezTo>
                  <a:pt x="2023" y="606"/>
                  <a:pt x="2023" y="606"/>
                  <a:pt x="2023" y="606"/>
                </a:cubicBezTo>
                <a:cubicBezTo>
                  <a:pt x="2024" y="606"/>
                  <a:pt x="2024" y="606"/>
                  <a:pt x="2024" y="606"/>
                </a:cubicBezTo>
                <a:cubicBezTo>
                  <a:pt x="2025" y="608"/>
                  <a:pt x="2025" y="608"/>
                  <a:pt x="2025" y="608"/>
                </a:cubicBezTo>
                <a:cubicBezTo>
                  <a:pt x="2028" y="610"/>
                  <a:pt x="2028" y="610"/>
                  <a:pt x="2028" y="610"/>
                </a:cubicBezTo>
                <a:cubicBezTo>
                  <a:pt x="2029" y="612"/>
                  <a:pt x="2029" y="612"/>
                  <a:pt x="2029" y="612"/>
                </a:cubicBezTo>
                <a:cubicBezTo>
                  <a:pt x="2029" y="615"/>
                  <a:pt x="2029" y="615"/>
                  <a:pt x="2029" y="615"/>
                </a:cubicBezTo>
                <a:cubicBezTo>
                  <a:pt x="2029" y="616"/>
                  <a:pt x="2029" y="616"/>
                  <a:pt x="2029" y="616"/>
                </a:cubicBezTo>
                <a:cubicBezTo>
                  <a:pt x="2029" y="621"/>
                  <a:pt x="2029" y="621"/>
                  <a:pt x="2029" y="621"/>
                </a:cubicBezTo>
                <a:cubicBezTo>
                  <a:pt x="2030" y="625"/>
                  <a:pt x="2030" y="625"/>
                  <a:pt x="2030" y="625"/>
                </a:cubicBezTo>
                <a:cubicBezTo>
                  <a:pt x="2032" y="630"/>
                  <a:pt x="2032" y="630"/>
                  <a:pt x="2032" y="630"/>
                </a:cubicBezTo>
                <a:cubicBezTo>
                  <a:pt x="2033" y="633"/>
                  <a:pt x="2033" y="633"/>
                  <a:pt x="2033" y="633"/>
                </a:cubicBezTo>
                <a:cubicBezTo>
                  <a:pt x="2034" y="635"/>
                  <a:pt x="2034" y="635"/>
                  <a:pt x="2034" y="635"/>
                </a:cubicBezTo>
                <a:lnTo>
                  <a:pt x="2033" y="638"/>
                </a:lnTo>
                <a:close/>
                <a:moveTo>
                  <a:pt x="2780" y="659"/>
                </a:moveTo>
                <a:cubicBezTo>
                  <a:pt x="2781" y="661"/>
                  <a:pt x="2781" y="661"/>
                  <a:pt x="2781" y="661"/>
                </a:cubicBezTo>
                <a:cubicBezTo>
                  <a:pt x="2782" y="661"/>
                  <a:pt x="2782" y="661"/>
                  <a:pt x="2782" y="661"/>
                </a:cubicBezTo>
                <a:cubicBezTo>
                  <a:pt x="2783" y="660"/>
                  <a:pt x="2783" y="660"/>
                  <a:pt x="2783" y="660"/>
                </a:cubicBezTo>
                <a:cubicBezTo>
                  <a:pt x="2782" y="659"/>
                  <a:pt x="2782" y="659"/>
                  <a:pt x="2782" y="659"/>
                </a:cubicBezTo>
                <a:cubicBezTo>
                  <a:pt x="2781" y="658"/>
                  <a:pt x="2781" y="658"/>
                  <a:pt x="2781" y="658"/>
                </a:cubicBezTo>
                <a:cubicBezTo>
                  <a:pt x="2781" y="657"/>
                  <a:pt x="2781" y="657"/>
                  <a:pt x="2781" y="657"/>
                </a:cubicBezTo>
                <a:cubicBezTo>
                  <a:pt x="2780" y="657"/>
                  <a:pt x="2780" y="657"/>
                  <a:pt x="2780" y="657"/>
                </a:cubicBezTo>
                <a:lnTo>
                  <a:pt x="2780" y="659"/>
                </a:lnTo>
                <a:close/>
                <a:moveTo>
                  <a:pt x="2785" y="654"/>
                </a:moveTo>
                <a:cubicBezTo>
                  <a:pt x="2785" y="654"/>
                  <a:pt x="2785" y="654"/>
                  <a:pt x="2785" y="654"/>
                </a:cubicBezTo>
                <a:cubicBezTo>
                  <a:pt x="2784" y="654"/>
                  <a:pt x="2784" y="654"/>
                  <a:pt x="2784" y="654"/>
                </a:cubicBezTo>
                <a:lnTo>
                  <a:pt x="2785" y="654"/>
                </a:lnTo>
                <a:close/>
                <a:moveTo>
                  <a:pt x="2784" y="922"/>
                </a:moveTo>
                <a:cubicBezTo>
                  <a:pt x="2785" y="923"/>
                  <a:pt x="2785" y="923"/>
                  <a:pt x="2785" y="923"/>
                </a:cubicBezTo>
                <a:cubicBezTo>
                  <a:pt x="2786" y="922"/>
                  <a:pt x="2786" y="922"/>
                  <a:pt x="2786" y="922"/>
                </a:cubicBezTo>
                <a:cubicBezTo>
                  <a:pt x="2784" y="921"/>
                  <a:pt x="2784" y="921"/>
                  <a:pt x="2784" y="921"/>
                </a:cubicBezTo>
                <a:lnTo>
                  <a:pt x="2784" y="922"/>
                </a:lnTo>
                <a:close/>
                <a:moveTo>
                  <a:pt x="2784" y="655"/>
                </a:moveTo>
                <a:cubicBezTo>
                  <a:pt x="2783" y="655"/>
                  <a:pt x="2783" y="655"/>
                  <a:pt x="2783" y="655"/>
                </a:cubicBezTo>
                <a:cubicBezTo>
                  <a:pt x="2784" y="655"/>
                  <a:pt x="2784" y="655"/>
                  <a:pt x="2784" y="655"/>
                </a:cubicBezTo>
                <a:close/>
                <a:moveTo>
                  <a:pt x="2698" y="961"/>
                </a:moveTo>
                <a:cubicBezTo>
                  <a:pt x="2700" y="960"/>
                  <a:pt x="2700" y="960"/>
                  <a:pt x="2700" y="960"/>
                </a:cubicBezTo>
                <a:cubicBezTo>
                  <a:pt x="2700" y="959"/>
                  <a:pt x="2700" y="959"/>
                  <a:pt x="2700" y="959"/>
                </a:cubicBezTo>
                <a:cubicBezTo>
                  <a:pt x="2699" y="958"/>
                  <a:pt x="2699" y="958"/>
                  <a:pt x="2699" y="958"/>
                </a:cubicBezTo>
                <a:cubicBezTo>
                  <a:pt x="2698" y="960"/>
                  <a:pt x="2698" y="960"/>
                  <a:pt x="2698" y="960"/>
                </a:cubicBezTo>
                <a:lnTo>
                  <a:pt x="2698" y="961"/>
                </a:lnTo>
                <a:close/>
                <a:moveTo>
                  <a:pt x="2947" y="1538"/>
                </a:moveTo>
                <a:cubicBezTo>
                  <a:pt x="2947" y="1536"/>
                  <a:pt x="2947" y="1536"/>
                  <a:pt x="2947" y="1536"/>
                </a:cubicBezTo>
                <a:cubicBezTo>
                  <a:pt x="2946" y="1537"/>
                  <a:pt x="2946" y="1537"/>
                  <a:pt x="2946" y="1537"/>
                </a:cubicBezTo>
                <a:lnTo>
                  <a:pt x="2947" y="1538"/>
                </a:lnTo>
                <a:close/>
                <a:moveTo>
                  <a:pt x="2940" y="1507"/>
                </a:moveTo>
                <a:cubicBezTo>
                  <a:pt x="2938" y="1507"/>
                  <a:pt x="2938" y="1507"/>
                  <a:pt x="2938" y="1507"/>
                </a:cubicBezTo>
                <a:cubicBezTo>
                  <a:pt x="2939" y="1508"/>
                  <a:pt x="2939" y="1508"/>
                  <a:pt x="2939" y="1508"/>
                </a:cubicBezTo>
                <a:lnTo>
                  <a:pt x="2940" y="1507"/>
                </a:lnTo>
                <a:close/>
                <a:moveTo>
                  <a:pt x="2946" y="1525"/>
                </a:moveTo>
                <a:cubicBezTo>
                  <a:pt x="2946" y="1526"/>
                  <a:pt x="2946" y="1526"/>
                  <a:pt x="2946" y="1526"/>
                </a:cubicBezTo>
                <a:cubicBezTo>
                  <a:pt x="2945" y="1528"/>
                  <a:pt x="2945" y="1528"/>
                  <a:pt x="2945" y="1528"/>
                </a:cubicBezTo>
                <a:cubicBezTo>
                  <a:pt x="2946" y="1529"/>
                  <a:pt x="2946" y="1529"/>
                  <a:pt x="2946" y="1529"/>
                </a:cubicBezTo>
                <a:cubicBezTo>
                  <a:pt x="2947" y="1531"/>
                  <a:pt x="2947" y="1531"/>
                  <a:pt x="2947" y="1531"/>
                </a:cubicBezTo>
                <a:cubicBezTo>
                  <a:pt x="2950" y="1529"/>
                  <a:pt x="2950" y="1529"/>
                  <a:pt x="2950" y="1529"/>
                </a:cubicBezTo>
                <a:cubicBezTo>
                  <a:pt x="2950" y="1527"/>
                  <a:pt x="2950" y="1527"/>
                  <a:pt x="2950" y="1527"/>
                </a:cubicBezTo>
                <a:cubicBezTo>
                  <a:pt x="2947" y="1524"/>
                  <a:pt x="2947" y="1524"/>
                  <a:pt x="2947" y="1524"/>
                </a:cubicBezTo>
                <a:lnTo>
                  <a:pt x="2946" y="1525"/>
                </a:lnTo>
                <a:close/>
                <a:moveTo>
                  <a:pt x="2946" y="1532"/>
                </a:moveTo>
                <a:cubicBezTo>
                  <a:pt x="2945" y="1533"/>
                  <a:pt x="2945" y="1533"/>
                  <a:pt x="2945" y="1533"/>
                </a:cubicBezTo>
                <a:cubicBezTo>
                  <a:pt x="2945" y="1534"/>
                  <a:pt x="2945" y="1534"/>
                  <a:pt x="2945" y="1534"/>
                </a:cubicBezTo>
                <a:cubicBezTo>
                  <a:pt x="2948" y="1534"/>
                  <a:pt x="2948" y="1534"/>
                  <a:pt x="2948" y="1534"/>
                </a:cubicBezTo>
                <a:cubicBezTo>
                  <a:pt x="2950" y="1535"/>
                  <a:pt x="2950" y="1535"/>
                  <a:pt x="2950" y="1535"/>
                </a:cubicBezTo>
                <a:cubicBezTo>
                  <a:pt x="2950" y="1534"/>
                  <a:pt x="2950" y="1534"/>
                  <a:pt x="2950" y="1534"/>
                </a:cubicBezTo>
                <a:cubicBezTo>
                  <a:pt x="2948" y="1532"/>
                  <a:pt x="2948" y="1532"/>
                  <a:pt x="2948" y="1532"/>
                </a:cubicBezTo>
                <a:lnTo>
                  <a:pt x="2946" y="1532"/>
                </a:lnTo>
                <a:close/>
                <a:moveTo>
                  <a:pt x="2914" y="1536"/>
                </a:moveTo>
                <a:cubicBezTo>
                  <a:pt x="2915" y="1536"/>
                  <a:pt x="2915" y="1536"/>
                  <a:pt x="2915" y="1536"/>
                </a:cubicBezTo>
                <a:cubicBezTo>
                  <a:pt x="2916" y="1535"/>
                  <a:pt x="2916" y="1535"/>
                  <a:pt x="2916" y="1535"/>
                </a:cubicBezTo>
                <a:cubicBezTo>
                  <a:pt x="2915" y="1534"/>
                  <a:pt x="2915" y="1534"/>
                  <a:pt x="2915" y="1534"/>
                </a:cubicBezTo>
                <a:cubicBezTo>
                  <a:pt x="2914" y="1534"/>
                  <a:pt x="2914" y="1534"/>
                  <a:pt x="2914" y="1534"/>
                </a:cubicBezTo>
                <a:lnTo>
                  <a:pt x="2914" y="1536"/>
                </a:lnTo>
                <a:close/>
                <a:moveTo>
                  <a:pt x="2916" y="1530"/>
                </a:moveTo>
                <a:cubicBezTo>
                  <a:pt x="2915" y="1531"/>
                  <a:pt x="2915" y="1531"/>
                  <a:pt x="2915" y="1531"/>
                </a:cubicBezTo>
                <a:cubicBezTo>
                  <a:pt x="2915" y="1532"/>
                  <a:pt x="2915" y="1532"/>
                  <a:pt x="2915" y="1532"/>
                </a:cubicBezTo>
                <a:cubicBezTo>
                  <a:pt x="2916" y="1532"/>
                  <a:pt x="2916" y="1532"/>
                  <a:pt x="2916" y="1532"/>
                </a:cubicBezTo>
                <a:lnTo>
                  <a:pt x="2916" y="1530"/>
                </a:lnTo>
                <a:close/>
                <a:moveTo>
                  <a:pt x="2912" y="1531"/>
                </a:moveTo>
                <a:cubicBezTo>
                  <a:pt x="2912" y="1532"/>
                  <a:pt x="2912" y="1532"/>
                  <a:pt x="2912" y="1532"/>
                </a:cubicBezTo>
                <a:cubicBezTo>
                  <a:pt x="2913" y="1533"/>
                  <a:pt x="2913" y="1533"/>
                  <a:pt x="2913" y="1533"/>
                </a:cubicBezTo>
                <a:cubicBezTo>
                  <a:pt x="2914" y="1532"/>
                  <a:pt x="2914" y="1532"/>
                  <a:pt x="2914" y="1532"/>
                </a:cubicBezTo>
                <a:cubicBezTo>
                  <a:pt x="2914" y="1530"/>
                  <a:pt x="2914" y="1530"/>
                  <a:pt x="2914" y="1530"/>
                </a:cubicBezTo>
                <a:lnTo>
                  <a:pt x="2912" y="1531"/>
                </a:lnTo>
                <a:close/>
                <a:moveTo>
                  <a:pt x="3043" y="1353"/>
                </a:moveTo>
                <a:cubicBezTo>
                  <a:pt x="3044" y="1352"/>
                  <a:pt x="3044" y="1352"/>
                  <a:pt x="3044" y="1352"/>
                </a:cubicBezTo>
                <a:cubicBezTo>
                  <a:pt x="3043" y="1350"/>
                  <a:pt x="3043" y="1350"/>
                  <a:pt x="3043" y="1350"/>
                </a:cubicBezTo>
                <a:lnTo>
                  <a:pt x="3043" y="1353"/>
                </a:lnTo>
                <a:close/>
                <a:moveTo>
                  <a:pt x="2943" y="1540"/>
                </a:moveTo>
                <a:cubicBezTo>
                  <a:pt x="2942" y="1542"/>
                  <a:pt x="2942" y="1542"/>
                  <a:pt x="2942" y="1542"/>
                </a:cubicBezTo>
                <a:cubicBezTo>
                  <a:pt x="2941" y="1541"/>
                  <a:pt x="2941" y="1541"/>
                  <a:pt x="2941" y="1541"/>
                </a:cubicBezTo>
                <a:cubicBezTo>
                  <a:pt x="2940" y="1541"/>
                  <a:pt x="2940" y="1541"/>
                  <a:pt x="2940" y="1541"/>
                </a:cubicBezTo>
                <a:cubicBezTo>
                  <a:pt x="2939" y="1542"/>
                  <a:pt x="2939" y="1542"/>
                  <a:pt x="2939" y="1542"/>
                </a:cubicBezTo>
                <a:cubicBezTo>
                  <a:pt x="2938" y="1543"/>
                  <a:pt x="2938" y="1543"/>
                  <a:pt x="2938" y="1543"/>
                </a:cubicBezTo>
                <a:cubicBezTo>
                  <a:pt x="2932" y="1543"/>
                  <a:pt x="2932" y="1543"/>
                  <a:pt x="2932" y="1543"/>
                </a:cubicBezTo>
                <a:cubicBezTo>
                  <a:pt x="2930" y="1543"/>
                  <a:pt x="2930" y="1543"/>
                  <a:pt x="2930" y="1543"/>
                </a:cubicBezTo>
                <a:cubicBezTo>
                  <a:pt x="2930" y="1545"/>
                  <a:pt x="2930" y="1545"/>
                  <a:pt x="2930" y="1545"/>
                </a:cubicBezTo>
                <a:cubicBezTo>
                  <a:pt x="2929" y="1544"/>
                  <a:pt x="2929" y="1544"/>
                  <a:pt x="2929" y="1544"/>
                </a:cubicBezTo>
                <a:cubicBezTo>
                  <a:pt x="2927" y="1544"/>
                  <a:pt x="2927" y="1544"/>
                  <a:pt x="2927" y="1544"/>
                </a:cubicBezTo>
                <a:cubicBezTo>
                  <a:pt x="2926" y="1545"/>
                  <a:pt x="2926" y="1545"/>
                  <a:pt x="2926" y="1545"/>
                </a:cubicBezTo>
                <a:cubicBezTo>
                  <a:pt x="2924" y="1543"/>
                  <a:pt x="2924" y="1543"/>
                  <a:pt x="2924" y="1543"/>
                </a:cubicBezTo>
                <a:cubicBezTo>
                  <a:pt x="2921" y="1541"/>
                  <a:pt x="2921" y="1541"/>
                  <a:pt x="2921" y="1541"/>
                </a:cubicBezTo>
                <a:cubicBezTo>
                  <a:pt x="2917" y="1539"/>
                  <a:pt x="2917" y="1539"/>
                  <a:pt x="2917" y="1539"/>
                </a:cubicBezTo>
                <a:cubicBezTo>
                  <a:pt x="2918" y="1536"/>
                  <a:pt x="2918" y="1536"/>
                  <a:pt x="2918" y="1536"/>
                </a:cubicBezTo>
                <a:cubicBezTo>
                  <a:pt x="2917" y="1537"/>
                  <a:pt x="2917" y="1537"/>
                  <a:pt x="2917" y="1537"/>
                </a:cubicBezTo>
                <a:cubicBezTo>
                  <a:pt x="2916" y="1538"/>
                  <a:pt x="2916" y="1538"/>
                  <a:pt x="2916" y="1538"/>
                </a:cubicBezTo>
                <a:cubicBezTo>
                  <a:pt x="2915" y="1537"/>
                  <a:pt x="2915" y="1537"/>
                  <a:pt x="2915" y="1537"/>
                </a:cubicBezTo>
                <a:cubicBezTo>
                  <a:pt x="2913" y="1536"/>
                  <a:pt x="2913" y="1536"/>
                  <a:pt x="2913" y="1536"/>
                </a:cubicBezTo>
                <a:cubicBezTo>
                  <a:pt x="2911" y="1535"/>
                  <a:pt x="2911" y="1535"/>
                  <a:pt x="2911" y="1535"/>
                </a:cubicBezTo>
                <a:cubicBezTo>
                  <a:pt x="2910" y="1536"/>
                  <a:pt x="2910" y="1536"/>
                  <a:pt x="2910" y="1536"/>
                </a:cubicBezTo>
                <a:cubicBezTo>
                  <a:pt x="2910" y="1538"/>
                  <a:pt x="2910" y="1538"/>
                  <a:pt x="2910" y="1538"/>
                </a:cubicBezTo>
                <a:cubicBezTo>
                  <a:pt x="2910" y="1538"/>
                  <a:pt x="2910" y="1538"/>
                  <a:pt x="2910" y="1538"/>
                </a:cubicBezTo>
                <a:cubicBezTo>
                  <a:pt x="2910" y="1540"/>
                  <a:pt x="2910" y="1540"/>
                  <a:pt x="2910" y="1540"/>
                </a:cubicBezTo>
                <a:cubicBezTo>
                  <a:pt x="2910" y="1544"/>
                  <a:pt x="2910" y="1544"/>
                  <a:pt x="2910" y="1544"/>
                </a:cubicBezTo>
                <a:cubicBezTo>
                  <a:pt x="2910" y="1547"/>
                  <a:pt x="2910" y="1547"/>
                  <a:pt x="2910" y="1547"/>
                </a:cubicBezTo>
                <a:cubicBezTo>
                  <a:pt x="2910" y="1551"/>
                  <a:pt x="2910" y="1551"/>
                  <a:pt x="2910" y="1551"/>
                </a:cubicBezTo>
                <a:cubicBezTo>
                  <a:pt x="2910" y="1555"/>
                  <a:pt x="2910" y="1555"/>
                  <a:pt x="2910" y="1555"/>
                </a:cubicBezTo>
                <a:cubicBezTo>
                  <a:pt x="2910" y="1558"/>
                  <a:pt x="2910" y="1558"/>
                  <a:pt x="2910" y="1558"/>
                </a:cubicBezTo>
                <a:cubicBezTo>
                  <a:pt x="2911" y="1558"/>
                  <a:pt x="2911" y="1558"/>
                  <a:pt x="2911" y="1558"/>
                </a:cubicBezTo>
                <a:cubicBezTo>
                  <a:pt x="2911" y="1560"/>
                  <a:pt x="2911" y="1560"/>
                  <a:pt x="2911" y="1560"/>
                </a:cubicBezTo>
                <a:cubicBezTo>
                  <a:pt x="2913" y="1562"/>
                  <a:pt x="2913" y="1562"/>
                  <a:pt x="2913" y="1562"/>
                </a:cubicBezTo>
                <a:cubicBezTo>
                  <a:pt x="2910" y="1561"/>
                  <a:pt x="2910" y="1561"/>
                  <a:pt x="2910" y="1561"/>
                </a:cubicBezTo>
                <a:cubicBezTo>
                  <a:pt x="2909" y="1560"/>
                  <a:pt x="2909" y="1560"/>
                  <a:pt x="2909" y="1560"/>
                </a:cubicBezTo>
                <a:cubicBezTo>
                  <a:pt x="2908" y="1561"/>
                  <a:pt x="2908" y="1561"/>
                  <a:pt x="2908" y="1561"/>
                </a:cubicBezTo>
                <a:cubicBezTo>
                  <a:pt x="2908" y="1565"/>
                  <a:pt x="2908" y="1565"/>
                  <a:pt x="2908" y="1565"/>
                </a:cubicBezTo>
                <a:cubicBezTo>
                  <a:pt x="2909" y="1566"/>
                  <a:pt x="2909" y="1566"/>
                  <a:pt x="2909" y="1566"/>
                </a:cubicBezTo>
                <a:cubicBezTo>
                  <a:pt x="2909" y="1567"/>
                  <a:pt x="2909" y="1567"/>
                  <a:pt x="2909" y="1567"/>
                </a:cubicBezTo>
                <a:cubicBezTo>
                  <a:pt x="2909" y="1573"/>
                  <a:pt x="2909" y="1573"/>
                  <a:pt x="2909" y="1573"/>
                </a:cubicBezTo>
                <a:cubicBezTo>
                  <a:pt x="2910" y="1574"/>
                  <a:pt x="2910" y="1574"/>
                  <a:pt x="2910" y="1574"/>
                </a:cubicBezTo>
                <a:cubicBezTo>
                  <a:pt x="2910" y="1575"/>
                  <a:pt x="2910" y="1575"/>
                  <a:pt x="2910" y="1575"/>
                </a:cubicBezTo>
                <a:cubicBezTo>
                  <a:pt x="2910" y="1577"/>
                  <a:pt x="2910" y="1577"/>
                  <a:pt x="2910" y="1577"/>
                </a:cubicBezTo>
                <a:cubicBezTo>
                  <a:pt x="2912" y="1578"/>
                  <a:pt x="2912" y="1578"/>
                  <a:pt x="2912" y="1578"/>
                </a:cubicBezTo>
                <a:cubicBezTo>
                  <a:pt x="2911" y="1579"/>
                  <a:pt x="2911" y="1579"/>
                  <a:pt x="2911" y="1579"/>
                </a:cubicBezTo>
                <a:cubicBezTo>
                  <a:pt x="2911" y="1581"/>
                  <a:pt x="2911" y="1581"/>
                  <a:pt x="2911" y="1581"/>
                </a:cubicBezTo>
                <a:cubicBezTo>
                  <a:pt x="2911" y="1581"/>
                  <a:pt x="2912" y="1582"/>
                  <a:pt x="2912" y="1582"/>
                </a:cubicBezTo>
                <a:cubicBezTo>
                  <a:pt x="2914" y="1581"/>
                  <a:pt x="2914" y="1581"/>
                  <a:pt x="2914" y="1581"/>
                </a:cubicBezTo>
                <a:cubicBezTo>
                  <a:pt x="2915" y="1583"/>
                  <a:pt x="2915" y="1583"/>
                  <a:pt x="2915" y="1583"/>
                </a:cubicBezTo>
                <a:cubicBezTo>
                  <a:pt x="2917" y="1581"/>
                  <a:pt x="2917" y="1581"/>
                  <a:pt x="2917" y="1581"/>
                </a:cubicBezTo>
                <a:cubicBezTo>
                  <a:pt x="2917" y="1582"/>
                  <a:pt x="2917" y="1582"/>
                  <a:pt x="2917" y="1582"/>
                </a:cubicBezTo>
                <a:cubicBezTo>
                  <a:pt x="2918" y="1584"/>
                  <a:pt x="2918" y="1584"/>
                  <a:pt x="2918" y="1584"/>
                </a:cubicBezTo>
                <a:cubicBezTo>
                  <a:pt x="2919" y="1584"/>
                  <a:pt x="2919" y="1584"/>
                  <a:pt x="2919" y="1584"/>
                </a:cubicBezTo>
                <a:cubicBezTo>
                  <a:pt x="2921" y="1581"/>
                  <a:pt x="2921" y="1581"/>
                  <a:pt x="2921" y="1581"/>
                </a:cubicBezTo>
                <a:cubicBezTo>
                  <a:pt x="2921" y="1579"/>
                  <a:pt x="2921" y="1579"/>
                  <a:pt x="2921" y="1579"/>
                </a:cubicBezTo>
                <a:cubicBezTo>
                  <a:pt x="2922" y="1576"/>
                  <a:pt x="2922" y="1576"/>
                  <a:pt x="2922" y="1576"/>
                </a:cubicBezTo>
                <a:cubicBezTo>
                  <a:pt x="2924" y="1577"/>
                  <a:pt x="2924" y="1577"/>
                  <a:pt x="2924" y="1577"/>
                </a:cubicBezTo>
                <a:cubicBezTo>
                  <a:pt x="2924" y="1576"/>
                  <a:pt x="2924" y="1576"/>
                  <a:pt x="2924" y="1576"/>
                </a:cubicBezTo>
                <a:cubicBezTo>
                  <a:pt x="2926" y="1575"/>
                  <a:pt x="2926" y="1575"/>
                  <a:pt x="2926" y="1575"/>
                </a:cubicBezTo>
                <a:cubicBezTo>
                  <a:pt x="2927" y="1573"/>
                  <a:pt x="2927" y="1573"/>
                  <a:pt x="2927" y="1573"/>
                </a:cubicBezTo>
                <a:cubicBezTo>
                  <a:pt x="2927" y="1575"/>
                  <a:pt x="2927" y="1575"/>
                  <a:pt x="2927" y="1575"/>
                </a:cubicBezTo>
                <a:cubicBezTo>
                  <a:pt x="2928" y="1575"/>
                  <a:pt x="2928" y="1575"/>
                  <a:pt x="2928" y="1575"/>
                </a:cubicBezTo>
                <a:cubicBezTo>
                  <a:pt x="2929" y="1574"/>
                  <a:pt x="2929" y="1574"/>
                  <a:pt x="2929" y="1574"/>
                </a:cubicBezTo>
                <a:cubicBezTo>
                  <a:pt x="2931" y="1573"/>
                  <a:pt x="2931" y="1573"/>
                  <a:pt x="2931" y="1573"/>
                </a:cubicBezTo>
                <a:cubicBezTo>
                  <a:pt x="2932" y="1574"/>
                  <a:pt x="2932" y="1574"/>
                  <a:pt x="2932" y="1574"/>
                </a:cubicBezTo>
                <a:cubicBezTo>
                  <a:pt x="2932" y="1576"/>
                  <a:pt x="2932" y="1576"/>
                  <a:pt x="2932" y="1576"/>
                </a:cubicBezTo>
                <a:cubicBezTo>
                  <a:pt x="2930" y="1575"/>
                  <a:pt x="2930" y="1575"/>
                  <a:pt x="2930" y="1575"/>
                </a:cubicBezTo>
                <a:cubicBezTo>
                  <a:pt x="2930" y="1578"/>
                  <a:pt x="2930" y="1578"/>
                  <a:pt x="2930" y="1578"/>
                </a:cubicBezTo>
                <a:cubicBezTo>
                  <a:pt x="2931" y="1577"/>
                  <a:pt x="2931" y="1577"/>
                  <a:pt x="2931" y="1577"/>
                </a:cubicBezTo>
                <a:cubicBezTo>
                  <a:pt x="2932" y="1577"/>
                  <a:pt x="2932" y="1577"/>
                  <a:pt x="2932" y="1577"/>
                </a:cubicBezTo>
                <a:cubicBezTo>
                  <a:pt x="2935" y="1574"/>
                  <a:pt x="2935" y="1574"/>
                  <a:pt x="2935" y="1574"/>
                </a:cubicBezTo>
                <a:cubicBezTo>
                  <a:pt x="2935" y="1573"/>
                  <a:pt x="2935" y="1573"/>
                  <a:pt x="2935" y="1573"/>
                </a:cubicBezTo>
                <a:cubicBezTo>
                  <a:pt x="2933" y="1572"/>
                  <a:pt x="2933" y="1572"/>
                  <a:pt x="2933" y="1572"/>
                </a:cubicBezTo>
                <a:cubicBezTo>
                  <a:pt x="2934" y="1570"/>
                  <a:pt x="2934" y="1570"/>
                  <a:pt x="2934" y="1570"/>
                </a:cubicBezTo>
                <a:cubicBezTo>
                  <a:pt x="2934" y="1568"/>
                  <a:pt x="2934" y="1568"/>
                  <a:pt x="2934" y="1568"/>
                </a:cubicBezTo>
                <a:cubicBezTo>
                  <a:pt x="2936" y="1568"/>
                  <a:pt x="2936" y="1568"/>
                  <a:pt x="2936" y="1568"/>
                </a:cubicBezTo>
                <a:cubicBezTo>
                  <a:pt x="2937" y="1567"/>
                  <a:pt x="2937" y="1567"/>
                  <a:pt x="2937" y="1567"/>
                </a:cubicBezTo>
                <a:cubicBezTo>
                  <a:pt x="2937" y="1562"/>
                  <a:pt x="2937" y="1562"/>
                  <a:pt x="2937" y="1562"/>
                </a:cubicBezTo>
                <a:cubicBezTo>
                  <a:pt x="2938" y="1562"/>
                  <a:pt x="2938" y="1562"/>
                  <a:pt x="2938" y="1562"/>
                </a:cubicBezTo>
                <a:cubicBezTo>
                  <a:pt x="2939" y="1560"/>
                  <a:pt x="2939" y="1560"/>
                  <a:pt x="2939" y="1560"/>
                </a:cubicBezTo>
                <a:cubicBezTo>
                  <a:pt x="2940" y="1563"/>
                  <a:pt x="2940" y="1563"/>
                  <a:pt x="2940" y="1563"/>
                </a:cubicBezTo>
                <a:cubicBezTo>
                  <a:pt x="2940" y="1564"/>
                  <a:pt x="2940" y="1564"/>
                  <a:pt x="2940" y="1564"/>
                </a:cubicBezTo>
                <a:cubicBezTo>
                  <a:pt x="2941" y="1562"/>
                  <a:pt x="2941" y="1562"/>
                  <a:pt x="2941" y="1562"/>
                </a:cubicBezTo>
                <a:cubicBezTo>
                  <a:pt x="2941" y="1560"/>
                  <a:pt x="2941" y="1560"/>
                  <a:pt x="2941" y="1560"/>
                </a:cubicBezTo>
                <a:cubicBezTo>
                  <a:pt x="2942" y="1559"/>
                  <a:pt x="2942" y="1559"/>
                  <a:pt x="2942" y="1559"/>
                </a:cubicBezTo>
                <a:cubicBezTo>
                  <a:pt x="2941" y="1557"/>
                  <a:pt x="2941" y="1557"/>
                  <a:pt x="2941" y="1557"/>
                </a:cubicBezTo>
                <a:cubicBezTo>
                  <a:pt x="2943" y="1554"/>
                  <a:pt x="2943" y="1554"/>
                  <a:pt x="2943" y="1554"/>
                </a:cubicBezTo>
                <a:cubicBezTo>
                  <a:pt x="2943" y="1551"/>
                  <a:pt x="2943" y="1551"/>
                  <a:pt x="2943" y="1551"/>
                </a:cubicBezTo>
                <a:cubicBezTo>
                  <a:pt x="2945" y="1548"/>
                  <a:pt x="2945" y="1548"/>
                  <a:pt x="2945" y="1548"/>
                </a:cubicBezTo>
                <a:cubicBezTo>
                  <a:pt x="2946" y="1543"/>
                  <a:pt x="2946" y="1543"/>
                  <a:pt x="2946" y="1543"/>
                </a:cubicBezTo>
                <a:cubicBezTo>
                  <a:pt x="2946" y="1542"/>
                  <a:pt x="2946" y="1542"/>
                  <a:pt x="2946" y="1542"/>
                </a:cubicBezTo>
                <a:cubicBezTo>
                  <a:pt x="2944" y="1540"/>
                  <a:pt x="2944" y="1540"/>
                  <a:pt x="2944" y="1540"/>
                </a:cubicBezTo>
                <a:lnTo>
                  <a:pt x="2943" y="1540"/>
                </a:lnTo>
                <a:close/>
                <a:moveTo>
                  <a:pt x="3046" y="1314"/>
                </a:moveTo>
                <a:cubicBezTo>
                  <a:pt x="3045" y="1316"/>
                  <a:pt x="3045" y="1316"/>
                  <a:pt x="3045" y="1316"/>
                </a:cubicBezTo>
                <a:cubicBezTo>
                  <a:pt x="3046" y="1317"/>
                  <a:pt x="3046" y="1317"/>
                  <a:pt x="3046" y="1317"/>
                </a:cubicBezTo>
                <a:cubicBezTo>
                  <a:pt x="3045" y="1319"/>
                  <a:pt x="3045" y="1319"/>
                  <a:pt x="3045" y="1319"/>
                </a:cubicBezTo>
                <a:cubicBezTo>
                  <a:pt x="3043" y="1321"/>
                  <a:pt x="3043" y="1321"/>
                  <a:pt x="3043" y="1321"/>
                </a:cubicBezTo>
                <a:cubicBezTo>
                  <a:pt x="3043" y="1323"/>
                  <a:pt x="3043" y="1323"/>
                  <a:pt x="3043" y="1323"/>
                </a:cubicBezTo>
                <a:cubicBezTo>
                  <a:pt x="3043" y="1325"/>
                  <a:pt x="3043" y="1325"/>
                  <a:pt x="3043" y="1325"/>
                </a:cubicBezTo>
                <a:cubicBezTo>
                  <a:pt x="3043" y="1328"/>
                  <a:pt x="3043" y="1328"/>
                  <a:pt x="3043" y="1328"/>
                </a:cubicBezTo>
                <a:cubicBezTo>
                  <a:pt x="3045" y="1328"/>
                  <a:pt x="3045" y="1328"/>
                  <a:pt x="3045" y="1328"/>
                </a:cubicBezTo>
                <a:cubicBezTo>
                  <a:pt x="3044" y="1326"/>
                  <a:pt x="3044" y="1326"/>
                  <a:pt x="3044" y="1326"/>
                </a:cubicBezTo>
                <a:cubicBezTo>
                  <a:pt x="3045" y="1322"/>
                  <a:pt x="3045" y="1322"/>
                  <a:pt x="3045" y="1322"/>
                </a:cubicBezTo>
                <a:cubicBezTo>
                  <a:pt x="3047" y="1319"/>
                  <a:pt x="3047" y="1319"/>
                  <a:pt x="3047" y="1319"/>
                </a:cubicBezTo>
                <a:cubicBezTo>
                  <a:pt x="3047" y="1316"/>
                  <a:pt x="3047" y="1316"/>
                  <a:pt x="3047" y="1316"/>
                </a:cubicBezTo>
                <a:cubicBezTo>
                  <a:pt x="3047" y="1314"/>
                  <a:pt x="3047" y="1314"/>
                  <a:pt x="3047" y="1314"/>
                </a:cubicBezTo>
                <a:lnTo>
                  <a:pt x="3046" y="1314"/>
                </a:lnTo>
                <a:close/>
                <a:moveTo>
                  <a:pt x="2888" y="1184"/>
                </a:moveTo>
                <a:cubicBezTo>
                  <a:pt x="2888" y="1184"/>
                  <a:pt x="2888" y="1184"/>
                  <a:pt x="2888" y="1184"/>
                </a:cubicBezTo>
                <a:cubicBezTo>
                  <a:pt x="2889" y="1185"/>
                  <a:pt x="2889" y="1185"/>
                  <a:pt x="2889" y="1185"/>
                </a:cubicBezTo>
                <a:cubicBezTo>
                  <a:pt x="2890" y="1184"/>
                  <a:pt x="2890" y="1184"/>
                  <a:pt x="2890" y="1184"/>
                </a:cubicBezTo>
                <a:cubicBezTo>
                  <a:pt x="2889" y="1182"/>
                  <a:pt x="2889" y="1182"/>
                  <a:pt x="2889" y="1182"/>
                </a:cubicBezTo>
                <a:cubicBezTo>
                  <a:pt x="2888" y="1184"/>
                  <a:pt x="2888" y="1184"/>
                  <a:pt x="2888" y="1184"/>
                </a:cubicBezTo>
                <a:close/>
                <a:moveTo>
                  <a:pt x="2896" y="1205"/>
                </a:moveTo>
                <a:cubicBezTo>
                  <a:pt x="2895" y="1204"/>
                  <a:pt x="2895" y="1204"/>
                  <a:pt x="2895" y="1204"/>
                </a:cubicBezTo>
                <a:cubicBezTo>
                  <a:pt x="2894" y="1205"/>
                  <a:pt x="2894" y="1205"/>
                  <a:pt x="2894" y="1205"/>
                </a:cubicBezTo>
                <a:cubicBezTo>
                  <a:pt x="2895" y="1207"/>
                  <a:pt x="2895" y="1207"/>
                  <a:pt x="2895" y="1207"/>
                </a:cubicBezTo>
                <a:lnTo>
                  <a:pt x="2896" y="1205"/>
                </a:lnTo>
                <a:close/>
                <a:moveTo>
                  <a:pt x="2929" y="1501"/>
                </a:moveTo>
                <a:cubicBezTo>
                  <a:pt x="2929" y="1500"/>
                  <a:pt x="2929" y="1500"/>
                  <a:pt x="2929" y="1500"/>
                </a:cubicBezTo>
                <a:cubicBezTo>
                  <a:pt x="2928" y="1501"/>
                  <a:pt x="2928" y="1501"/>
                  <a:pt x="2928" y="1501"/>
                </a:cubicBezTo>
                <a:cubicBezTo>
                  <a:pt x="2929" y="1502"/>
                  <a:pt x="2929" y="1502"/>
                  <a:pt x="2929" y="1502"/>
                </a:cubicBezTo>
                <a:lnTo>
                  <a:pt x="2929" y="1501"/>
                </a:lnTo>
                <a:close/>
                <a:moveTo>
                  <a:pt x="3042" y="1356"/>
                </a:moveTo>
                <a:cubicBezTo>
                  <a:pt x="3042" y="1354"/>
                  <a:pt x="3042" y="1354"/>
                  <a:pt x="3042" y="1354"/>
                </a:cubicBezTo>
                <a:cubicBezTo>
                  <a:pt x="3041" y="1350"/>
                  <a:pt x="3041" y="1350"/>
                  <a:pt x="3041" y="1350"/>
                </a:cubicBezTo>
                <a:cubicBezTo>
                  <a:pt x="3040" y="1349"/>
                  <a:pt x="3040" y="1349"/>
                  <a:pt x="3040" y="1349"/>
                </a:cubicBezTo>
                <a:cubicBezTo>
                  <a:pt x="3040" y="1347"/>
                  <a:pt x="3040" y="1347"/>
                  <a:pt x="3040" y="1347"/>
                </a:cubicBezTo>
                <a:cubicBezTo>
                  <a:pt x="3041" y="1346"/>
                  <a:pt x="3041" y="1346"/>
                  <a:pt x="3041" y="1346"/>
                </a:cubicBezTo>
                <a:cubicBezTo>
                  <a:pt x="3041" y="1343"/>
                  <a:pt x="3041" y="1343"/>
                  <a:pt x="3041" y="1343"/>
                </a:cubicBezTo>
                <a:cubicBezTo>
                  <a:pt x="3042" y="1340"/>
                  <a:pt x="3042" y="1340"/>
                  <a:pt x="3042" y="1340"/>
                </a:cubicBezTo>
                <a:cubicBezTo>
                  <a:pt x="3042" y="1339"/>
                  <a:pt x="3042" y="1339"/>
                  <a:pt x="3042" y="1339"/>
                </a:cubicBezTo>
                <a:cubicBezTo>
                  <a:pt x="3042" y="1333"/>
                  <a:pt x="3042" y="1333"/>
                  <a:pt x="3042" y="1333"/>
                </a:cubicBezTo>
                <a:cubicBezTo>
                  <a:pt x="3043" y="1331"/>
                  <a:pt x="3043" y="1331"/>
                  <a:pt x="3043" y="1331"/>
                </a:cubicBezTo>
                <a:cubicBezTo>
                  <a:pt x="3042" y="1330"/>
                  <a:pt x="3042" y="1330"/>
                  <a:pt x="3042" y="1330"/>
                </a:cubicBezTo>
                <a:cubicBezTo>
                  <a:pt x="3042" y="1328"/>
                  <a:pt x="3042" y="1328"/>
                  <a:pt x="3042" y="1328"/>
                </a:cubicBezTo>
                <a:cubicBezTo>
                  <a:pt x="3042" y="1324"/>
                  <a:pt x="3042" y="1324"/>
                  <a:pt x="3042" y="1324"/>
                </a:cubicBezTo>
                <a:cubicBezTo>
                  <a:pt x="3041" y="1324"/>
                  <a:pt x="3041" y="1324"/>
                  <a:pt x="3041" y="1324"/>
                </a:cubicBezTo>
                <a:cubicBezTo>
                  <a:pt x="3042" y="1322"/>
                  <a:pt x="3042" y="1322"/>
                  <a:pt x="3042" y="1322"/>
                </a:cubicBezTo>
                <a:cubicBezTo>
                  <a:pt x="3040" y="1321"/>
                  <a:pt x="3040" y="1321"/>
                  <a:pt x="3040" y="1321"/>
                </a:cubicBezTo>
                <a:cubicBezTo>
                  <a:pt x="3039" y="1319"/>
                  <a:pt x="3039" y="1319"/>
                  <a:pt x="3039" y="1319"/>
                </a:cubicBezTo>
                <a:cubicBezTo>
                  <a:pt x="3039" y="1317"/>
                  <a:pt x="3039" y="1317"/>
                  <a:pt x="3039" y="1317"/>
                </a:cubicBezTo>
                <a:cubicBezTo>
                  <a:pt x="3037" y="1315"/>
                  <a:pt x="3037" y="1315"/>
                  <a:pt x="3037" y="1315"/>
                </a:cubicBezTo>
                <a:cubicBezTo>
                  <a:pt x="3036" y="1312"/>
                  <a:pt x="3036" y="1312"/>
                  <a:pt x="3036" y="1312"/>
                </a:cubicBezTo>
                <a:cubicBezTo>
                  <a:pt x="3035" y="1309"/>
                  <a:pt x="3035" y="1309"/>
                  <a:pt x="3035" y="1309"/>
                </a:cubicBezTo>
                <a:cubicBezTo>
                  <a:pt x="3034" y="1306"/>
                  <a:pt x="3034" y="1306"/>
                  <a:pt x="3034" y="1306"/>
                </a:cubicBezTo>
                <a:cubicBezTo>
                  <a:pt x="3032" y="1306"/>
                  <a:pt x="3032" y="1306"/>
                  <a:pt x="3032" y="1306"/>
                </a:cubicBezTo>
                <a:cubicBezTo>
                  <a:pt x="3031" y="1307"/>
                  <a:pt x="3031" y="1307"/>
                  <a:pt x="3031" y="1307"/>
                </a:cubicBezTo>
                <a:cubicBezTo>
                  <a:pt x="3029" y="1306"/>
                  <a:pt x="3029" y="1306"/>
                  <a:pt x="3029" y="1306"/>
                </a:cubicBezTo>
                <a:cubicBezTo>
                  <a:pt x="3029" y="1303"/>
                  <a:pt x="3029" y="1303"/>
                  <a:pt x="3029" y="1303"/>
                </a:cubicBezTo>
                <a:cubicBezTo>
                  <a:pt x="3028" y="1303"/>
                  <a:pt x="3028" y="1303"/>
                  <a:pt x="3028" y="1303"/>
                </a:cubicBezTo>
                <a:cubicBezTo>
                  <a:pt x="3028" y="1301"/>
                  <a:pt x="3028" y="1301"/>
                  <a:pt x="3028" y="1301"/>
                </a:cubicBezTo>
                <a:cubicBezTo>
                  <a:pt x="3025" y="1299"/>
                  <a:pt x="3025" y="1299"/>
                  <a:pt x="3025" y="1299"/>
                </a:cubicBezTo>
                <a:cubicBezTo>
                  <a:pt x="3024" y="1298"/>
                  <a:pt x="3024" y="1298"/>
                  <a:pt x="3024" y="1298"/>
                </a:cubicBezTo>
                <a:cubicBezTo>
                  <a:pt x="3025" y="1297"/>
                  <a:pt x="3025" y="1297"/>
                  <a:pt x="3025" y="1297"/>
                </a:cubicBezTo>
                <a:cubicBezTo>
                  <a:pt x="3023" y="1294"/>
                  <a:pt x="3023" y="1294"/>
                  <a:pt x="3023" y="1294"/>
                </a:cubicBezTo>
                <a:cubicBezTo>
                  <a:pt x="3025" y="1292"/>
                  <a:pt x="3025" y="1292"/>
                  <a:pt x="3025" y="1292"/>
                </a:cubicBezTo>
                <a:cubicBezTo>
                  <a:pt x="3026" y="1289"/>
                  <a:pt x="3026" y="1289"/>
                  <a:pt x="3026" y="1289"/>
                </a:cubicBezTo>
                <a:cubicBezTo>
                  <a:pt x="3025" y="1287"/>
                  <a:pt x="3025" y="1287"/>
                  <a:pt x="3025" y="1287"/>
                </a:cubicBezTo>
                <a:cubicBezTo>
                  <a:pt x="3025" y="1285"/>
                  <a:pt x="3025" y="1285"/>
                  <a:pt x="3025" y="1285"/>
                </a:cubicBezTo>
                <a:cubicBezTo>
                  <a:pt x="3024" y="1284"/>
                  <a:pt x="3024" y="1284"/>
                  <a:pt x="3024" y="1284"/>
                </a:cubicBezTo>
                <a:cubicBezTo>
                  <a:pt x="3024" y="1285"/>
                  <a:pt x="3024" y="1285"/>
                  <a:pt x="3024" y="1285"/>
                </a:cubicBezTo>
                <a:cubicBezTo>
                  <a:pt x="3024" y="1286"/>
                  <a:pt x="3024" y="1286"/>
                  <a:pt x="3024" y="1286"/>
                </a:cubicBezTo>
                <a:cubicBezTo>
                  <a:pt x="3024" y="1287"/>
                  <a:pt x="3024" y="1287"/>
                  <a:pt x="3024" y="1287"/>
                </a:cubicBezTo>
                <a:cubicBezTo>
                  <a:pt x="3019" y="1283"/>
                  <a:pt x="3019" y="1283"/>
                  <a:pt x="3019" y="1283"/>
                </a:cubicBezTo>
                <a:cubicBezTo>
                  <a:pt x="3018" y="1281"/>
                  <a:pt x="3018" y="1281"/>
                  <a:pt x="3018" y="1281"/>
                </a:cubicBezTo>
                <a:cubicBezTo>
                  <a:pt x="3017" y="1281"/>
                  <a:pt x="3017" y="1281"/>
                  <a:pt x="3017" y="1281"/>
                </a:cubicBezTo>
                <a:cubicBezTo>
                  <a:pt x="3017" y="1283"/>
                  <a:pt x="3017" y="1283"/>
                  <a:pt x="3017" y="1283"/>
                </a:cubicBezTo>
                <a:cubicBezTo>
                  <a:pt x="3017" y="1284"/>
                  <a:pt x="3017" y="1284"/>
                  <a:pt x="3017" y="1284"/>
                </a:cubicBezTo>
                <a:cubicBezTo>
                  <a:pt x="3018" y="1287"/>
                  <a:pt x="3018" y="1287"/>
                  <a:pt x="3018" y="1287"/>
                </a:cubicBezTo>
                <a:cubicBezTo>
                  <a:pt x="3016" y="1285"/>
                  <a:pt x="3016" y="1285"/>
                  <a:pt x="3016" y="1285"/>
                </a:cubicBezTo>
                <a:cubicBezTo>
                  <a:pt x="3014" y="1286"/>
                  <a:pt x="3014" y="1286"/>
                  <a:pt x="3014" y="1286"/>
                </a:cubicBezTo>
                <a:cubicBezTo>
                  <a:pt x="3014" y="1284"/>
                  <a:pt x="3014" y="1284"/>
                  <a:pt x="3014" y="1284"/>
                </a:cubicBezTo>
                <a:cubicBezTo>
                  <a:pt x="3014" y="1282"/>
                  <a:pt x="3014" y="1282"/>
                  <a:pt x="3014" y="1282"/>
                </a:cubicBezTo>
                <a:cubicBezTo>
                  <a:pt x="3013" y="1277"/>
                  <a:pt x="3013" y="1277"/>
                  <a:pt x="3013" y="1277"/>
                </a:cubicBezTo>
                <a:cubicBezTo>
                  <a:pt x="3014" y="1276"/>
                  <a:pt x="3014" y="1276"/>
                  <a:pt x="3014" y="1276"/>
                </a:cubicBezTo>
                <a:cubicBezTo>
                  <a:pt x="3014" y="1275"/>
                  <a:pt x="3014" y="1275"/>
                  <a:pt x="3014" y="1275"/>
                </a:cubicBezTo>
                <a:cubicBezTo>
                  <a:pt x="3012" y="1274"/>
                  <a:pt x="3012" y="1274"/>
                  <a:pt x="3012" y="1274"/>
                </a:cubicBezTo>
                <a:cubicBezTo>
                  <a:pt x="3013" y="1272"/>
                  <a:pt x="3013" y="1272"/>
                  <a:pt x="3013" y="1272"/>
                </a:cubicBezTo>
                <a:cubicBezTo>
                  <a:pt x="3011" y="1271"/>
                  <a:pt x="3011" y="1271"/>
                  <a:pt x="3011" y="1271"/>
                </a:cubicBezTo>
                <a:cubicBezTo>
                  <a:pt x="3012" y="1269"/>
                  <a:pt x="3012" y="1269"/>
                  <a:pt x="3012" y="1269"/>
                </a:cubicBezTo>
                <a:cubicBezTo>
                  <a:pt x="3008" y="1266"/>
                  <a:pt x="3008" y="1266"/>
                  <a:pt x="3008" y="1266"/>
                </a:cubicBezTo>
                <a:cubicBezTo>
                  <a:pt x="3008" y="1264"/>
                  <a:pt x="3008" y="1264"/>
                  <a:pt x="3008" y="1264"/>
                </a:cubicBezTo>
                <a:cubicBezTo>
                  <a:pt x="3007" y="1262"/>
                  <a:pt x="3007" y="1262"/>
                  <a:pt x="3007" y="1262"/>
                </a:cubicBezTo>
                <a:cubicBezTo>
                  <a:pt x="3009" y="1262"/>
                  <a:pt x="3009" y="1262"/>
                  <a:pt x="3009" y="1262"/>
                </a:cubicBezTo>
                <a:cubicBezTo>
                  <a:pt x="3009" y="1260"/>
                  <a:pt x="3009" y="1260"/>
                  <a:pt x="3009" y="1260"/>
                </a:cubicBezTo>
                <a:cubicBezTo>
                  <a:pt x="3008" y="1257"/>
                  <a:pt x="3008" y="1257"/>
                  <a:pt x="3008" y="1257"/>
                </a:cubicBezTo>
                <a:cubicBezTo>
                  <a:pt x="3007" y="1258"/>
                  <a:pt x="3007" y="1258"/>
                  <a:pt x="3007" y="1258"/>
                </a:cubicBezTo>
                <a:cubicBezTo>
                  <a:pt x="3005" y="1258"/>
                  <a:pt x="3005" y="1258"/>
                  <a:pt x="3005" y="1258"/>
                </a:cubicBezTo>
                <a:cubicBezTo>
                  <a:pt x="3003" y="1255"/>
                  <a:pt x="3003" y="1255"/>
                  <a:pt x="3003" y="1255"/>
                </a:cubicBezTo>
                <a:cubicBezTo>
                  <a:pt x="3001" y="1255"/>
                  <a:pt x="3001" y="1255"/>
                  <a:pt x="3001" y="1255"/>
                </a:cubicBezTo>
                <a:cubicBezTo>
                  <a:pt x="3000" y="1253"/>
                  <a:pt x="3000" y="1253"/>
                  <a:pt x="3000" y="1253"/>
                </a:cubicBezTo>
                <a:cubicBezTo>
                  <a:pt x="2999" y="1254"/>
                  <a:pt x="2999" y="1254"/>
                  <a:pt x="2999" y="1254"/>
                </a:cubicBezTo>
                <a:cubicBezTo>
                  <a:pt x="2998" y="1253"/>
                  <a:pt x="2998" y="1253"/>
                  <a:pt x="2998" y="1253"/>
                </a:cubicBezTo>
                <a:cubicBezTo>
                  <a:pt x="2996" y="1252"/>
                  <a:pt x="2996" y="1252"/>
                  <a:pt x="2996" y="1252"/>
                </a:cubicBezTo>
                <a:cubicBezTo>
                  <a:pt x="2994" y="1254"/>
                  <a:pt x="2994" y="1254"/>
                  <a:pt x="2994" y="1254"/>
                </a:cubicBezTo>
                <a:cubicBezTo>
                  <a:pt x="2995" y="1252"/>
                  <a:pt x="2995" y="1252"/>
                  <a:pt x="2995" y="1252"/>
                </a:cubicBezTo>
                <a:cubicBezTo>
                  <a:pt x="2997" y="1251"/>
                  <a:pt x="2997" y="1251"/>
                  <a:pt x="2997" y="1251"/>
                </a:cubicBezTo>
                <a:cubicBezTo>
                  <a:pt x="2997" y="1250"/>
                  <a:pt x="2997" y="1250"/>
                  <a:pt x="2997" y="1250"/>
                </a:cubicBezTo>
                <a:cubicBezTo>
                  <a:pt x="2997" y="1249"/>
                  <a:pt x="2997" y="1249"/>
                  <a:pt x="2997" y="1249"/>
                </a:cubicBezTo>
                <a:cubicBezTo>
                  <a:pt x="2995" y="1249"/>
                  <a:pt x="2995" y="1249"/>
                  <a:pt x="2995" y="1249"/>
                </a:cubicBezTo>
                <a:cubicBezTo>
                  <a:pt x="2993" y="1249"/>
                  <a:pt x="2993" y="1249"/>
                  <a:pt x="2993" y="1249"/>
                </a:cubicBezTo>
                <a:cubicBezTo>
                  <a:pt x="2992" y="1247"/>
                  <a:pt x="2992" y="1247"/>
                  <a:pt x="2992" y="1247"/>
                </a:cubicBezTo>
                <a:cubicBezTo>
                  <a:pt x="2991" y="1247"/>
                  <a:pt x="2991" y="1247"/>
                  <a:pt x="2991" y="1247"/>
                </a:cubicBezTo>
                <a:cubicBezTo>
                  <a:pt x="2987" y="1245"/>
                  <a:pt x="2987" y="1245"/>
                  <a:pt x="2987" y="1245"/>
                </a:cubicBezTo>
                <a:cubicBezTo>
                  <a:pt x="2985" y="1241"/>
                  <a:pt x="2985" y="1241"/>
                  <a:pt x="2985" y="1241"/>
                </a:cubicBezTo>
                <a:cubicBezTo>
                  <a:pt x="2985" y="1238"/>
                  <a:pt x="2985" y="1238"/>
                  <a:pt x="2985" y="1238"/>
                </a:cubicBezTo>
                <a:cubicBezTo>
                  <a:pt x="2984" y="1235"/>
                  <a:pt x="2984" y="1235"/>
                  <a:pt x="2984" y="1235"/>
                </a:cubicBezTo>
                <a:cubicBezTo>
                  <a:pt x="2984" y="1233"/>
                  <a:pt x="2984" y="1233"/>
                  <a:pt x="2984" y="1233"/>
                </a:cubicBezTo>
                <a:cubicBezTo>
                  <a:pt x="2985" y="1233"/>
                  <a:pt x="2985" y="1233"/>
                  <a:pt x="2985" y="1233"/>
                </a:cubicBezTo>
                <a:cubicBezTo>
                  <a:pt x="2985" y="1229"/>
                  <a:pt x="2985" y="1229"/>
                  <a:pt x="2985" y="1229"/>
                </a:cubicBezTo>
                <a:cubicBezTo>
                  <a:pt x="2984" y="1224"/>
                  <a:pt x="2984" y="1224"/>
                  <a:pt x="2984" y="1224"/>
                </a:cubicBezTo>
                <a:cubicBezTo>
                  <a:pt x="2983" y="1221"/>
                  <a:pt x="2983" y="1221"/>
                  <a:pt x="2983" y="1221"/>
                </a:cubicBezTo>
                <a:cubicBezTo>
                  <a:pt x="2984" y="1221"/>
                  <a:pt x="2984" y="1221"/>
                  <a:pt x="2984" y="1221"/>
                </a:cubicBezTo>
                <a:cubicBezTo>
                  <a:pt x="2983" y="1219"/>
                  <a:pt x="2983" y="1219"/>
                  <a:pt x="2983" y="1219"/>
                </a:cubicBezTo>
                <a:cubicBezTo>
                  <a:pt x="2981" y="1219"/>
                  <a:pt x="2981" y="1219"/>
                  <a:pt x="2981" y="1219"/>
                </a:cubicBezTo>
                <a:cubicBezTo>
                  <a:pt x="2979" y="1215"/>
                  <a:pt x="2979" y="1215"/>
                  <a:pt x="2979" y="1215"/>
                </a:cubicBezTo>
                <a:cubicBezTo>
                  <a:pt x="2979" y="1210"/>
                  <a:pt x="2979" y="1210"/>
                  <a:pt x="2979" y="1210"/>
                </a:cubicBezTo>
                <a:cubicBezTo>
                  <a:pt x="2980" y="1210"/>
                  <a:pt x="2980" y="1210"/>
                  <a:pt x="2980" y="1210"/>
                </a:cubicBezTo>
                <a:cubicBezTo>
                  <a:pt x="2980" y="1209"/>
                  <a:pt x="2980" y="1209"/>
                  <a:pt x="2980" y="1209"/>
                </a:cubicBezTo>
                <a:cubicBezTo>
                  <a:pt x="2979" y="1208"/>
                  <a:pt x="2979" y="1208"/>
                  <a:pt x="2979" y="1208"/>
                </a:cubicBezTo>
                <a:cubicBezTo>
                  <a:pt x="2979" y="1201"/>
                  <a:pt x="2979" y="1201"/>
                  <a:pt x="2979" y="1201"/>
                </a:cubicBezTo>
                <a:cubicBezTo>
                  <a:pt x="2979" y="1200"/>
                  <a:pt x="2979" y="1200"/>
                  <a:pt x="2979" y="1200"/>
                </a:cubicBezTo>
                <a:cubicBezTo>
                  <a:pt x="2979" y="1198"/>
                  <a:pt x="2979" y="1198"/>
                  <a:pt x="2979" y="1198"/>
                </a:cubicBezTo>
                <a:cubicBezTo>
                  <a:pt x="2979" y="1197"/>
                  <a:pt x="2979" y="1197"/>
                  <a:pt x="2979" y="1197"/>
                </a:cubicBezTo>
                <a:cubicBezTo>
                  <a:pt x="2980" y="1196"/>
                  <a:pt x="2980" y="1196"/>
                  <a:pt x="2980" y="1196"/>
                </a:cubicBezTo>
                <a:cubicBezTo>
                  <a:pt x="2976" y="1192"/>
                  <a:pt x="2976" y="1192"/>
                  <a:pt x="2976" y="1192"/>
                </a:cubicBezTo>
                <a:cubicBezTo>
                  <a:pt x="2974" y="1191"/>
                  <a:pt x="2974" y="1191"/>
                  <a:pt x="2974" y="1191"/>
                </a:cubicBezTo>
                <a:cubicBezTo>
                  <a:pt x="2975" y="1190"/>
                  <a:pt x="2975" y="1190"/>
                  <a:pt x="2975" y="1190"/>
                </a:cubicBezTo>
                <a:cubicBezTo>
                  <a:pt x="2972" y="1188"/>
                  <a:pt x="2972" y="1188"/>
                  <a:pt x="2972" y="1188"/>
                </a:cubicBezTo>
                <a:cubicBezTo>
                  <a:pt x="2970" y="1189"/>
                  <a:pt x="2970" y="1189"/>
                  <a:pt x="2970" y="1189"/>
                </a:cubicBezTo>
                <a:cubicBezTo>
                  <a:pt x="2969" y="1188"/>
                  <a:pt x="2969" y="1188"/>
                  <a:pt x="2969" y="1188"/>
                </a:cubicBezTo>
                <a:cubicBezTo>
                  <a:pt x="2968" y="1191"/>
                  <a:pt x="2968" y="1191"/>
                  <a:pt x="2968" y="1191"/>
                </a:cubicBezTo>
                <a:cubicBezTo>
                  <a:pt x="2966" y="1191"/>
                  <a:pt x="2966" y="1191"/>
                  <a:pt x="2966" y="1191"/>
                </a:cubicBezTo>
                <a:cubicBezTo>
                  <a:pt x="2964" y="1188"/>
                  <a:pt x="2964" y="1188"/>
                  <a:pt x="2964" y="1188"/>
                </a:cubicBezTo>
                <a:cubicBezTo>
                  <a:pt x="2965" y="1186"/>
                  <a:pt x="2965" y="1186"/>
                  <a:pt x="2965" y="1186"/>
                </a:cubicBezTo>
                <a:cubicBezTo>
                  <a:pt x="2963" y="1183"/>
                  <a:pt x="2963" y="1183"/>
                  <a:pt x="2963" y="1183"/>
                </a:cubicBezTo>
                <a:cubicBezTo>
                  <a:pt x="2964" y="1179"/>
                  <a:pt x="2964" y="1179"/>
                  <a:pt x="2964" y="1179"/>
                </a:cubicBezTo>
                <a:cubicBezTo>
                  <a:pt x="2964" y="1175"/>
                  <a:pt x="2964" y="1175"/>
                  <a:pt x="2964" y="1175"/>
                </a:cubicBezTo>
                <a:cubicBezTo>
                  <a:pt x="2963" y="1175"/>
                  <a:pt x="2963" y="1175"/>
                  <a:pt x="2963" y="1175"/>
                </a:cubicBezTo>
                <a:cubicBezTo>
                  <a:pt x="2962" y="1173"/>
                  <a:pt x="2962" y="1173"/>
                  <a:pt x="2962" y="1173"/>
                </a:cubicBezTo>
                <a:cubicBezTo>
                  <a:pt x="2963" y="1172"/>
                  <a:pt x="2963" y="1172"/>
                  <a:pt x="2963" y="1172"/>
                </a:cubicBezTo>
                <a:cubicBezTo>
                  <a:pt x="2961" y="1170"/>
                  <a:pt x="2961" y="1170"/>
                  <a:pt x="2961" y="1170"/>
                </a:cubicBezTo>
                <a:cubicBezTo>
                  <a:pt x="2961" y="1168"/>
                  <a:pt x="2961" y="1168"/>
                  <a:pt x="2961" y="1168"/>
                </a:cubicBezTo>
                <a:cubicBezTo>
                  <a:pt x="2960" y="1167"/>
                  <a:pt x="2960" y="1167"/>
                  <a:pt x="2960" y="1167"/>
                </a:cubicBezTo>
                <a:cubicBezTo>
                  <a:pt x="2960" y="1165"/>
                  <a:pt x="2960" y="1165"/>
                  <a:pt x="2960" y="1165"/>
                </a:cubicBezTo>
                <a:cubicBezTo>
                  <a:pt x="2962" y="1163"/>
                  <a:pt x="2962" y="1163"/>
                  <a:pt x="2962" y="1163"/>
                </a:cubicBezTo>
                <a:cubicBezTo>
                  <a:pt x="2960" y="1163"/>
                  <a:pt x="2960" y="1163"/>
                  <a:pt x="2960" y="1163"/>
                </a:cubicBezTo>
                <a:cubicBezTo>
                  <a:pt x="2959" y="1163"/>
                  <a:pt x="2959" y="1163"/>
                  <a:pt x="2959" y="1163"/>
                </a:cubicBezTo>
                <a:cubicBezTo>
                  <a:pt x="2957" y="1162"/>
                  <a:pt x="2957" y="1162"/>
                  <a:pt x="2957" y="1162"/>
                </a:cubicBezTo>
                <a:cubicBezTo>
                  <a:pt x="2958" y="1157"/>
                  <a:pt x="2958" y="1157"/>
                  <a:pt x="2958" y="1157"/>
                </a:cubicBezTo>
                <a:cubicBezTo>
                  <a:pt x="2957" y="1156"/>
                  <a:pt x="2957" y="1156"/>
                  <a:pt x="2957" y="1156"/>
                </a:cubicBezTo>
                <a:cubicBezTo>
                  <a:pt x="2957" y="1153"/>
                  <a:pt x="2957" y="1153"/>
                  <a:pt x="2957" y="1153"/>
                </a:cubicBezTo>
                <a:cubicBezTo>
                  <a:pt x="2955" y="1153"/>
                  <a:pt x="2955" y="1153"/>
                  <a:pt x="2955" y="1153"/>
                </a:cubicBezTo>
                <a:cubicBezTo>
                  <a:pt x="2955" y="1151"/>
                  <a:pt x="2955" y="1151"/>
                  <a:pt x="2955" y="1151"/>
                </a:cubicBezTo>
                <a:cubicBezTo>
                  <a:pt x="2952" y="1152"/>
                  <a:pt x="2952" y="1152"/>
                  <a:pt x="2952" y="1152"/>
                </a:cubicBezTo>
                <a:cubicBezTo>
                  <a:pt x="2951" y="1154"/>
                  <a:pt x="2951" y="1154"/>
                  <a:pt x="2951" y="1154"/>
                </a:cubicBezTo>
                <a:cubicBezTo>
                  <a:pt x="2951" y="1157"/>
                  <a:pt x="2951" y="1157"/>
                  <a:pt x="2951" y="1157"/>
                </a:cubicBezTo>
                <a:cubicBezTo>
                  <a:pt x="2950" y="1160"/>
                  <a:pt x="2950" y="1160"/>
                  <a:pt x="2950" y="1160"/>
                </a:cubicBezTo>
                <a:cubicBezTo>
                  <a:pt x="2950" y="1161"/>
                  <a:pt x="2950" y="1161"/>
                  <a:pt x="2950" y="1161"/>
                </a:cubicBezTo>
                <a:cubicBezTo>
                  <a:pt x="2950" y="1163"/>
                  <a:pt x="2950" y="1163"/>
                  <a:pt x="2950" y="1163"/>
                </a:cubicBezTo>
                <a:cubicBezTo>
                  <a:pt x="2949" y="1163"/>
                  <a:pt x="2949" y="1163"/>
                  <a:pt x="2949" y="1163"/>
                </a:cubicBezTo>
                <a:cubicBezTo>
                  <a:pt x="2947" y="1166"/>
                  <a:pt x="2947" y="1166"/>
                  <a:pt x="2947" y="1166"/>
                </a:cubicBezTo>
                <a:cubicBezTo>
                  <a:pt x="2945" y="1169"/>
                  <a:pt x="2945" y="1169"/>
                  <a:pt x="2945" y="1169"/>
                </a:cubicBezTo>
                <a:cubicBezTo>
                  <a:pt x="2947" y="1170"/>
                  <a:pt x="2947" y="1170"/>
                  <a:pt x="2947" y="1170"/>
                </a:cubicBezTo>
                <a:cubicBezTo>
                  <a:pt x="2949" y="1172"/>
                  <a:pt x="2949" y="1172"/>
                  <a:pt x="2949" y="1172"/>
                </a:cubicBezTo>
                <a:cubicBezTo>
                  <a:pt x="2948" y="1173"/>
                  <a:pt x="2948" y="1173"/>
                  <a:pt x="2948" y="1173"/>
                </a:cubicBezTo>
                <a:cubicBezTo>
                  <a:pt x="2946" y="1173"/>
                  <a:pt x="2946" y="1173"/>
                  <a:pt x="2946" y="1173"/>
                </a:cubicBezTo>
                <a:cubicBezTo>
                  <a:pt x="2946" y="1175"/>
                  <a:pt x="2946" y="1175"/>
                  <a:pt x="2946" y="1175"/>
                </a:cubicBezTo>
                <a:cubicBezTo>
                  <a:pt x="2944" y="1177"/>
                  <a:pt x="2944" y="1177"/>
                  <a:pt x="2944" y="1177"/>
                </a:cubicBezTo>
                <a:cubicBezTo>
                  <a:pt x="2946" y="1179"/>
                  <a:pt x="2946" y="1179"/>
                  <a:pt x="2946" y="1179"/>
                </a:cubicBezTo>
                <a:cubicBezTo>
                  <a:pt x="2946" y="1181"/>
                  <a:pt x="2946" y="1181"/>
                  <a:pt x="2946" y="1181"/>
                </a:cubicBezTo>
                <a:cubicBezTo>
                  <a:pt x="2945" y="1180"/>
                  <a:pt x="2945" y="1180"/>
                  <a:pt x="2945" y="1180"/>
                </a:cubicBezTo>
                <a:cubicBezTo>
                  <a:pt x="2943" y="1181"/>
                  <a:pt x="2943" y="1181"/>
                  <a:pt x="2943" y="1181"/>
                </a:cubicBezTo>
                <a:cubicBezTo>
                  <a:pt x="2943" y="1186"/>
                  <a:pt x="2943" y="1186"/>
                  <a:pt x="2943" y="1186"/>
                </a:cubicBezTo>
                <a:cubicBezTo>
                  <a:pt x="2943" y="1189"/>
                  <a:pt x="2943" y="1189"/>
                  <a:pt x="2943" y="1189"/>
                </a:cubicBezTo>
                <a:cubicBezTo>
                  <a:pt x="2943" y="1193"/>
                  <a:pt x="2943" y="1193"/>
                  <a:pt x="2943" y="1193"/>
                </a:cubicBezTo>
                <a:cubicBezTo>
                  <a:pt x="2944" y="1195"/>
                  <a:pt x="2944" y="1195"/>
                  <a:pt x="2944" y="1195"/>
                </a:cubicBezTo>
                <a:cubicBezTo>
                  <a:pt x="2944" y="1198"/>
                  <a:pt x="2944" y="1198"/>
                  <a:pt x="2944" y="1198"/>
                </a:cubicBezTo>
                <a:cubicBezTo>
                  <a:pt x="2942" y="1200"/>
                  <a:pt x="2942" y="1200"/>
                  <a:pt x="2942" y="1200"/>
                </a:cubicBezTo>
                <a:cubicBezTo>
                  <a:pt x="2942" y="1202"/>
                  <a:pt x="2942" y="1202"/>
                  <a:pt x="2942" y="1202"/>
                </a:cubicBezTo>
                <a:cubicBezTo>
                  <a:pt x="2940" y="1206"/>
                  <a:pt x="2940" y="1206"/>
                  <a:pt x="2940" y="1206"/>
                </a:cubicBezTo>
                <a:cubicBezTo>
                  <a:pt x="2939" y="1211"/>
                  <a:pt x="2939" y="1211"/>
                  <a:pt x="2939" y="1211"/>
                </a:cubicBezTo>
                <a:cubicBezTo>
                  <a:pt x="2937" y="1213"/>
                  <a:pt x="2937" y="1213"/>
                  <a:pt x="2937" y="1213"/>
                </a:cubicBezTo>
                <a:cubicBezTo>
                  <a:pt x="2938" y="1216"/>
                  <a:pt x="2938" y="1216"/>
                  <a:pt x="2938" y="1216"/>
                </a:cubicBezTo>
                <a:cubicBezTo>
                  <a:pt x="2937" y="1219"/>
                  <a:pt x="2937" y="1219"/>
                  <a:pt x="2937" y="1219"/>
                </a:cubicBezTo>
                <a:cubicBezTo>
                  <a:pt x="2935" y="1221"/>
                  <a:pt x="2935" y="1221"/>
                  <a:pt x="2935" y="1221"/>
                </a:cubicBezTo>
                <a:cubicBezTo>
                  <a:pt x="2935" y="1224"/>
                  <a:pt x="2935" y="1224"/>
                  <a:pt x="2935" y="1224"/>
                </a:cubicBezTo>
                <a:cubicBezTo>
                  <a:pt x="2932" y="1227"/>
                  <a:pt x="2932" y="1227"/>
                  <a:pt x="2932" y="1227"/>
                </a:cubicBezTo>
                <a:cubicBezTo>
                  <a:pt x="2925" y="1229"/>
                  <a:pt x="2925" y="1229"/>
                  <a:pt x="2925" y="1229"/>
                </a:cubicBezTo>
                <a:cubicBezTo>
                  <a:pt x="2923" y="1227"/>
                  <a:pt x="2923" y="1227"/>
                  <a:pt x="2923" y="1227"/>
                </a:cubicBezTo>
                <a:cubicBezTo>
                  <a:pt x="2920" y="1227"/>
                  <a:pt x="2920" y="1227"/>
                  <a:pt x="2920" y="1227"/>
                </a:cubicBezTo>
                <a:cubicBezTo>
                  <a:pt x="2919" y="1225"/>
                  <a:pt x="2919" y="1225"/>
                  <a:pt x="2919" y="1225"/>
                </a:cubicBezTo>
                <a:cubicBezTo>
                  <a:pt x="2916" y="1223"/>
                  <a:pt x="2916" y="1223"/>
                  <a:pt x="2916" y="1223"/>
                </a:cubicBezTo>
                <a:cubicBezTo>
                  <a:pt x="2916" y="1222"/>
                  <a:pt x="2916" y="1222"/>
                  <a:pt x="2916" y="1222"/>
                </a:cubicBezTo>
                <a:cubicBezTo>
                  <a:pt x="2915" y="1221"/>
                  <a:pt x="2915" y="1221"/>
                  <a:pt x="2915" y="1221"/>
                </a:cubicBezTo>
                <a:cubicBezTo>
                  <a:pt x="2915" y="1219"/>
                  <a:pt x="2915" y="1219"/>
                  <a:pt x="2915" y="1219"/>
                </a:cubicBezTo>
                <a:cubicBezTo>
                  <a:pt x="2912" y="1219"/>
                  <a:pt x="2912" y="1219"/>
                  <a:pt x="2912" y="1219"/>
                </a:cubicBezTo>
                <a:cubicBezTo>
                  <a:pt x="2910" y="1218"/>
                  <a:pt x="2910" y="1218"/>
                  <a:pt x="2910" y="1218"/>
                </a:cubicBezTo>
                <a:cubicBezTo>
                  <a:pt x="2907" y="1218"/>
                  <a:pt x="2907" y="1218"/>
                  <a:pt x="2907" y="1218"/>
                </a:cubicBezTo>
                <a:cubicBezTo>
                  <a:pt x="2904" y="1216"/>
                  <a:pt x="2904" y="1216"/>
                  <a:pt x="2904" y="1216"/>
                </a:cubicBezTo>
                <a:cubicBezTo>
                  <a:pt x="2904" y="1214"/>
                  <a:pt x="2904" y="1214"/>
                  <a:pt x="2904" y="1214"/>
                </a:cubicBezTo>
                <a:cubicBezTo>
                  <a:pt x="2902" y="1211"/>
                  <a:pt x="2902" y="1211"/>
                  <a:pt x="2902" y="1211"/>
                </a:cubicBezTo>
                <a:cubicBezTo>
                  <a:pt x="2899" y="1211"/>
                  <a:pt x="2899" y="1211"/>
                  <a:pt x="2899" y="1211"/>
                </a:cubicBezTo>
                <a:cubicBezTo>
                  <a:pt x="2897" y="1209"/>
                  <a:pt x="2897" y="1209"/>
                  <a:pt x="2897" y="1209"/>
                </a:cubicBezTo>
                <a:cubicBezTo>
                  <a:pt x="2896" y="1208"/>
                  <a:pt x="2896" y="1208"/>
                  <a:pt x="2896" y="1208"/>
                </a:cubicBezTo>
                <a:cubicBezTo>
                  <a:pt x="2895" y="1208"/>
                  <a:pt x="2895" y="1208"/>
                  <a:pt x="2895" y="1208"/>
                </a:cubicBezTo>
                <a:cubicBezTo>
                  <a:pt x="2894" y="1207"/>
                  <a:pt x="2894" y="1207"/>
                  <a:pt x="2894" y="1207"/>
                </a:cubicBezTo>
                <a:cubicBezTo>
                  <a:pt x="2892" y="1207"/>
                  <a:pt x="2892" y="1207"/>
                  <a:pt x="2892" y="1207"/>
                </a:cubicBezTo>
                <a:cubicBezTo>
                  <a:pt x="2890" y="1207"/>
                  <a:pt x="2890" y="1207"/>
                  <a:pt x="2890" y="1207"/>
                </a:cubicBezTo>
                <a:cubicBezTo>
                  <a:pt x="2890" y="1206"/>
                  <a:pt x="2890" y="1206"/>
                  <a:pt x="2890" y="1206"/>
                </a:cubicBezTo>
                <a:cubicBezTo>
                  <a:pt x="2888" y="1204"/>
                  <a:pt x="2888" y="1204"/>
                  <a:pt x="2888" y="1204"/>
                </a:cubicBezTo>
                <a:cubicBezTo>
                  <a:pt x="2887" y="1202"/>
                  <a:pt x="2887" y="1202"/>
                  <a:pt x="2887" y="1202"/>
                </a:cubicBezTo>
                <a:cubicBezTo>
                  <a:pt x="2885" y="1199"/>
                  <a:pt x="2885" y="1199"/>
                  <a:pt x="2885" y="1199"/>
                </a:cubicBezTo>
                <a:cubicBezTo>
                  <a:pt x="2883" y="1199"/>
                  <a:pt x="2883" y="1199"/>
                  <a:pt x="2883" y="1199"/>
                </a:cubicBezTo>
                <a:cubicBezTo>
                  <a:pt x="2881" y="1196"/>
                  <a:pt x="2881" y="1196"/>
                  <a:pt x="2881" y="1196"/>
                </a:cubicBezTo>
                <a:cubicBezTo>
                  <a:pt x="2881" y="1194"/>
                  <a:pt x="2881" y="1194"/>
                  <a:pt x="2881" y="1194"/>
                </a:cubicBezTo>
                <a:cubicBezTo>
                  <a:pt x="2883" y="1191"/>
                  <a:pt x="2883" y="1191"/>
                  <a:pt x="2883" y="1191"/>
                </a:cubicBezTo>
                <a:cubicBezTo>
                  <a:pt x="2883" y="1188"/>
                  <a:pt x="2883" y="1188"/>
                  <a:pt x="2883" y="1188"/>
                </a:cubicBezTo>
                <a:cubicBezTo>
                  <a:pt x="2885" y="1187"/>
                  <a:pt x="2885" y="1187"/>
                  <a:pt x="2885" y="1187"/>
                </a:cubicBezTo>
                <a:cubicBezTo>
                  <a:pt x="2886" y="1184"/>
                  <a:pt x="2886" y="1184"/>
                  <a:pt x="2886" y="1184"/>
                </a:cubicBezTo>
                <a:cubicBezTo>
                  <a:pt x="2887" y="1182"/>
                  <a:pt x="2887" y="1182"/>
                  <a:pt x="2887" y="1182"/>
                </a:cubicBezTo>
                <a:cubicBezTo>
                  <a:pt x="2885" y="1184"/>
                  <a:pt x="2885" y="1184"/>
                  <a:pt x="2885" y="1184"/>
                </a:cubicBezTo>
                <a:cubicBezTo>
                  <a:pt x="2883" y="1181"/>
                  <a:pt x="2883" y="1181"/>
                  <a:pt x="2883" y="1181"/>
                </a:cubicBezTo>
                <a:cubicBezTo>
                  <a:pt x="2886" y="1179"/>
                  <a:pt x="2886" y="1179"/>
                  <a:pt x="2886" y="1179"/>
                </a:cubicBezTo>
                <a:cubicBezTo>
                  <a:pt x="2885" y="1177"/>
                  <a:pt x="2885" y="1177"/>
                  <a:pt x="2885" y="1177"/>
                </a:cubicBezTo>
                <a:cubicBezTo>
                  <a:pt x="2886" y="1177"/>
                  <a:pt x="2886" y="1177"/>
                  <a:pt x="2886" y="1177"/>
                </a:cubicBezTo>
                <a:cubicBezTo>
                  <a:pt x="2887" y="1177"/>
                  <a:pt x="2887" y="1177"/>
                  <a:pt x="2887" y="1177"/>
                </a:cubicBezTo>
                <a:cubicBezTo>
                  <a:pt x="2888" y="1178"/>
                  <a:pt x="2888" y="1178"/>
                  <a:pt x="2888" y="1178"/>
                </a:cubicBezTo>
                <a:cubicBezTo>
                  <a:pt x="2890" y="1178"/>
                  <a:pt x="2890" y="1178"/>
                  <a:pt x="2890" y="1178"/>
                </a:cubicBezTo>
                <a:cubicBezTo>
                  <a:pt x="2892" y="1177"/>
                  <a:pt x="2892" y="1177"/>
                  <a:pt x="2892" y="1177"/>
                </a:cubicBezTo>
                <a:cubicBezTo>
                  <a:pt x="2893" y="1175"/>
                  <a:pt x="2893" y="1175"/>
                  <a:pt x="2893" y="1175"/>
                </a:cubicBezTo>
                <a:cubicBezTo>
                  <a:pt x="2891" y="1173"/>
                  <a:pt x="2891" y="1173"/>
                  <a:pt x="2891" y="1173"/>
                </a:cubicBezTo>
                <a:cubicBezTo>
                  <a:pt x="2893" y="1172"/>
                  <a:pt x="2893" y="1172"/>
                  <a:pt x="2893" y="1172"/>
                </a:cubicBezTo>
                <a:cubicBezTo>
                  <a:pt x="2894" y="1172"/>
                  <a:pt x="2894" y="1172"/>
                  <a:pt x="2894" y="1172"/>
                </a:cubicBezTo>
                <a:cubicBezTo>
                  <a:pt x="2895" y="1169"/>
                  <a:pt x="2895" y="1169"/>
                  <a:pt x="2895" y="1169"/>
                </a:cubicBezTo>
                <a:cubicBezTo>
                  <a:pt x="2897" y="1168"/>
                  <a:pt x="2897" y="1168"/>
                  <a:pt x="2897" y="1168"/>
                </a:cubicBezTo>
                <a:cubicBezTo>
                  <a:pt x="2898" y="1166"/>
                  <a:pt x="2898" y="1166"/>
                  <a:pt x="2898" y="1166"/>
                </a:cubicBezTo>
                <a:cubicBezTo>
                  <a:pt x="2898" y="1165"/>
                  <a:pt x="2898" y="1165"/>
                  <a:pt x="2898" y="1165"/>
                </a:cubicBezTo>
                <a:cubicBezTo>
                  <a:pt x="2896" y="1164"/>
                  <a:pt x="2896" y="1164"/>
                  <a:pt x="2896" y="1164"/>
                </a:cubicBezTo>
                <a:cubicBezTo>
                  <a:pt x="2895" y="1166"/>
                  <a:pt x="2895" y="1166"/>
                  <a:pt x="2895" y="1166"/>
                </a:cubicBezTo>
                <a:cubicBezTo>
                  <a:pt x="2893" y="1165"/>
                  <a:pt x="2893" y="1165"/>
                  <a:pt x="2893" y="1165"/>
                </a:cubicBezTo>
                <a:cubicBezTo>
                  <a:pt x="2893" y="1162"/>
                  <a:pt x="2893" y="1162"/>
                  <a:pt x="2893" y="1162"/>
                </a:cubicBezTo>
                <a:cubicBezTo>
                  <a:pt x="2891" y="1163"/>
                  <a:pt x="2891" y="1163"/>
                  <a:pt x="2891" y="1163"/>
                </a:cubicBezTo>
                <a:cubicBezTo>
                  <a:pt x="2889" y="1166"/>
                  <a:pt x="2889" y="1166"/>
                  <a:pt x="2889" y="1166"/>
                </a:cubicBezTo>
                <a:cubicBezTo>
                  <a:pt x="2890" y="1166"/>
                  <a:pt x="2890" y="1166"/>
                  <a:pt x="2890" y="1166"/>
                </a:cubicBezTo>
                <a:cubicBezTo>
                  <a:pt x="2890" y="1167"/>
                  <a:pt x="2890" y="1167"/>
                  <a:pt x="2890" y="1167"/>
                </a:cubicBezTo>
                <a:cubicBezTo>
                  <a:pt x="2889" y="1168"/>
                  <a:pt x="2889" y="1168"/>
                  <a:pt x="2889" y="1168"/>
                </a:cubicBezTo>
                <a:cubicBezTo>
                  <a:pt x="2887" y="1167"/>
                  <a:pt x="2887" y="1167"/>
                  <a:pt x="2887" y="1167"/>
                </a:cubicBezTo>
                <a:cubicBezTo>
                  <a:pt x="2887" y="1166"/>
                  <a:pt x="2887" y="1166"/>
                  <a:pt x="2887" y="1166"/>
                </a:cubicBezTo>
                <a:cubicBezTo>
                  <a:pt x="2886" y="1165"/>
                  <a:pt x="2886" y="1165"/>
                  <a:pt x="2886" y="1165"/>
                </a:cubicBezTo>
                <a:cubicBezTo>
                  <a:pt x="2885" y="1166"/>
                  <a:pt x="2885" y="1166"/>
                  <a:pt x="2885" y="1166"/>
                </a:cubicBezTo>
                <a:cubicBezTo>
                  <a:pt x="2884" y="1167"/>
                  <a:pt x="2884" y="1167"/>
                  <a:pt x="2884" y="1167"/>
                </a:cubicBezTo>
                <a:cubicBezTo>
                  <a:pt x="2884" y="1165"/>
                  <a:pt x="2884" y="1165"/>
                  <a:pt x="2884" y="1165"/>
                </a:cubicBezTo>
                <a:cubicBezTo>
                  <a:pt x="2885" y="1164"/>
                  <a:pt x="2885" y="1164"/>
                  <a:pt x="2885" y="1164"/>
                </a:cubicBezTo>
                <a:cubicBezTo>
                  <a:pt x="2885" y="1163"/>
                  <a:pt x="2885" y="1163"/>
                  <a:pt x="2885" y="1163"/>
                </a:cubicBezTo>
                <a:cubicBezTo>
                  <a:pt x="2884" y="1164"/>
                  <a:pt x="2884" y="1164"/>
                  <a:pt x="2884" y="1164"/>
                </a:cubicBezTo>
                <a:cubicBezTo>
                  <a:pt x="2883" y="1165"/>
                  <a:pt x="2883" y="1165"/>
                  <a:pt x="2883" y="1165"/>
                </a:cubicBezTo>
                <a:cubicBezTo>
                  <a:pt x="2880" y="1166"/>
                  <a:pt x="2880" y="1166"/>
                  <a:pt x="2880" y="1166"/>
                </a:cubicBezTo>
                <a:cubicBezTo>
                  <a:pt x="2880" y="1167"/>
                  <a:pt x="2880" y="1167"/>
                  <a:pt x="2880" y="1167"/>
                </a:cubicBezTo>
                <a:cubicBezTo>
                  <a:pt x="2879" y="1167"/>
                  <a:pt x="2879" y="1167"/>
                  <a:pt x="2879" y="1167"/>
                </a:cubicBezTo>
                <a:cubicBezTo>
                  <a:pt x="2878" y="1166"/>
                  <a:pt x="2878" y="1166"/>
                  <a:pt x="2878" y="1166"/>
                </a:cubicBezTo>
                <a:cubicBezTo>
                  <a:pt x="2876" y="1166"/>
                  <a:pt x="2876" y="1166"/>
                  <a:pt x="2876" y="1166"/>
                </a:cubicBezTo>
                <a:cubicBezTo>
                  <a:pt x="2876" y="1165"/>
                  <a:pt x="2876" y="1165"/>
                  <a:pt x="2876" y="1165"/>
                </a:cubicBezTo>
                <a:cubicBezTo>
                  <a:pt x="2875" y="1163"/>
                  <a:pt x="2875" y="1163"/>
                  <a:pt x="2875" y="1163"/>
                </a:cubicBezTo>
                <a:cubicBezTo>
                  <a:pt x="2874" y="1163"/>
                  <a:pt x="2874" y="1163"/>
                  <a:pt x="2874" y="1163"/>
                </a:cubicBezTo>
                <a:cubicBezTo>
                  <a:pt x="2872" y="1164"/>
                  <a:pt x="2872" y="1164"/>
                  <a:pt x="2872" y="1164"/>
                </a:cubicBezTo>
                <a:cubicBezTo>
                  <a:pt x="2870" y="1163"/>
                  <a:pt x="2870" y="1163"/>
                  <a:pt x="2870" y="1163"/>
                </a:cubicBezTo>
                <a:cubicBezTo>
                  <a:pt x="2869" y="1164"/>
                  <a:pt x="2869" y="1164"/>
                  <a:pt x="2869" y="1164"/>
                </a:cubicBezTo>
                <a:cubicBezTo>
                  <a:pt x="2868" y="1162"/>
                  <a:pt x="2868" y="1162"/>
                  <a:pt x="2868" y="1162"/>
                </a:cubicBezTo>
                <a:cubicBezTo>
                  <a:pt x="2867" y="1162"/>
                  <a:pt x="2867" y="1162"/>
                  <a:pt x="2867" y="1162"/>
                </a:cubicBezTo>
                <a:cubicBezTo>
                  <a:pt x="2866" y="1160"/>
                  <a:pt x="2866" y="1160"/>
                  <a:pt x="2866" y="1160"/>
                </a:cubicBezTo>
                <a:cubicBezTo>
                  <a:pt x="2864" y="1161"/>
                  <a:pt x="2864" y="1161"/>
                  <a:pt x="2864" y="1161"/>
                </a:cubicBezTo>
                <a:cubicBezTo>
                  <a:pt x="2861" y="1161"/>
                  <a:pt x="2861" y="1161"/>
                  <a:pt x="2861" y="1161"/>
                </a:cubicBezTo>
                <a:cubicBezTo>
                  <a:pt x="2859" y="1160"/>
                  <a:pt x="2859" y="1160"/>
                  <a:pt x="2859" y="1160"/>
                </a:cubicBezTo>
                <a:cubicBezTo>
                  <a:pt x="2859" y="1158"/>
                  <a:pt x="2859" y="1158"/>
                  <a:pt x="2859" y="1158"/>
                </a:cubicBezTo>
                <a:cubicBezTo>
                  <a:pt x="2858" y="1156"/>
                  <a:pt x="2858" y="1156"/>
                  <a:pt x="2858" y="1156"/>
                </a:cubicBezTo>
                <a:cubicBezTo>
                  <a:pt x="2857" y="1156"/>
                  <a:pt x="2857" y="1156"/>
                  <a:pt x="2857" y="1156"/>
                </a:cubicBezTo>
                <a:cubicBezTo>
                  <a:pt x="2857" y="1157"/>
                  <a:pt x="2857" y="1157"/>
                  <a:pt x="2857" y="1157"/>
                </a:cubicBezTo>
                <a:cubicBezTo>
                  <a:pt x="2854" y="1158"/>
                  <a:pt x="2854" y="1158"/>
                  <a:pt x="2854" y="1158"/>
                </a:cubicBezTo>
                <a:cubicBezTo>
                  <a:pt x="2853" y="1156"/>
                  <a:pt x="2853" y="1156"/>
                  <a:pt x="2853" y="1156"/>
                </a:cubicBezTo>
                <a:cubicBezTo>
                  <a:pt x="2852" y="1156"/>
                  <a:pt x="2852" y="1156"/>
                  <a:pt x="2852" y="1156"/>
                </a:cubicBezTo>
                <a:cubicBezTo>
                  <a:pt x="2849" y="1154"/>
                  <a:pt x="2849" y="1154"/>
                  <a:pt x="2849" y="1154"/>
                </a:cubicBezTo>
                <a:cubicBezTo>
                  <a:pt x="2848" y="1155"/>
                  <a:pt x="2848" y="1155"/>
                  <a:pt x="2848" y="1155"/>
                </a:cubicBezTo>
                <a:cubicBezTo>
                  <a:pt x="2847" y="1154"/>
                  <a:pt x="2847" y="1154"/>
                  <a:pt x="2847" y="1154"/>
                </a:cubicBezTo>
                <a:cubicBezTo>
                  <a:pt x="2845" y="1155"/>
                  <a:pt x="2845" y="1155"/>
                  <a:pt x="2845" y="1155"/>
                </a:cubicBezTo>
                <a:cubicBezTo>
                  <a:pt x="2847" y="1157"/>
                  <a:pt x="2847" y="1157"/>
                  <a:pt x="2847" y="1157"/>
                </a:cubicBezTo>
                <a:cubicBezTo>
                  <a:pt x="2847" y="1157"/>
                  <a:pt x="2847" y="1157"/>
                  <a:pt x="2847" y="1157"/>
                </a:cubicBezTo>
                <a:cubicBezTo>
                  <a:pt x="2849" y="1158"/>
                  <a:pt x="2849" y="1158"/>
                  <a:pt x="2849" y="1158"/>
                </a:cubicBezTo>
                <a:cubicBezTo>
                  <a:pt x="2850" y="1157"/>
                  <a:pt x="2850" y="1157"/>
                  <a:pt x="2850" y="1157"/>
                </a:cubicBezTo>
                <a:cubicBezTo>
                  <a:pt x="2853" y="1160"/>
                  <a:pt x="2853" y="1160"/>
                  <a:pt x="2853" y="1160"/>
                </a:cubicBezTo>
                <a:cubicBezTo>
                  <a:pt x="2853" y="1161"/>
                  <a:pt x="2853" y="1161"/>
                  <a:pt x="2853" y="1161"/>
                </a:cubicBezTo>
                <a:cubicBezTo>
                  <a:pt x="2854" y="1164"/>
                  <a:pt x="2854" y="1164"/>
                  <a:pt x="2854" y="1164"/>
                </a:cubicBezTo>
                <a:cubicBezTo>
                  <a:pt x="2852" y="1164"/>
                  <a:pt x="2852" y="1164"/>
                  <a:pt x="2852" y="1164"/>
                </a:cubicBezTo>
                <a:cubicBezTo>
                  <a:pt x="2851" y="1167"/>
                  <a:pt x="2851" y="1167"/>
                  <a:pt x="2851" y="1167"/>
                </a:cubicBezTo>
                <a:cubicBezTo>
                  <a:pt x="2850" y="1165"/>
                  <a:pt x="2850" y="1165"/>
                  <a:pt x="2850" y="1165"/>
                </a:cubicBezTo>
                <a:cubicBezTo>
                  <a:pt x="2849" y="1165"/>
                  <a:pt x="2849" y="1165"/>
                  <a:pt x="2849" y="1165"/>
                </a:cubicBezTo>
                <a:cubicBezTo>
                  <a:pt x="2847" y="1166"/>
                  <a:pt x="2847" y="1166"/>
                  <a:pt x="2847" y="1166"/>
                </a:cubicBezTo>
                <a:cubicBezTo>
                  <a:pt x="2841" y="1166"/>
                  <a:pt x="2841" y="1166"/>
                  <a:pt x="2841" y="1166"/>
                </a:cubicBezTo>
                <a:cubicBezTo>
                  <a:pt x="2839" y="1164"/>
                  <a:pt x="2839" y="1164"/>
                  <a:pt x="2839" y="1164"/>
                </a:cubicBezTo>
                <a:cubicBezTo>
                  <a:pt x="2839" y="1165"/>
                  <a:pt x="2839" y="1165"/>
                  <a:pt x="2839" y="1165"/>
                </a:cubicBezTo>
                <a:cubicBezTo>
                  <a:pt x="2836" y="1166"/>
                  <a:pt x="2836" y="1166"/>
                  <a:pt x="2836" y="1166"/>
                </a:cubicBezTo>
                <a:cubicBezTo>
                  <a:pt x="2837" y="1168"/>
                  <a:pt x="2837" y="1168"/>
                  <a:pt x="2837" y="1168"/>
                </a:cubicBezTo>
                <a:cubicBezTo>
                  <a:pt x="2835" y="1167"/>
                  <a:pt x="2835" y="1167"/>
                  <a:pt x="2835" y="1167"/>
                </a:cubicBezTo>
                <a:cubicBezTo>
                  <a:pt x="2835" y="1170"/>
                  <a:pt x="2835" y="1170"/>
                  <a:pt x="2835" y="1170"/>
                </a:cubicBezTo>
                <a:cubicBezTo>
                  <a:pt x="2835" y="1169"/>
                  <a:pt x="2835" y="1169"/>
                  <a:pt x="2835" y="1169"/>
                </a:cubicBezTo>
                <a:cubicBezTo>
                  <a:pt x="2832" y="1168"/>
                  <a:pt x="2832" y="1168"/>
                  <a:pt x="2832" y="1168"/>
                </a:cubicBezTo>
                <a:cubicBezTo>
                  <a:pt x="2831" y="1170"/>
                  <a:pt x="2831" y="1170"/>
                  <a:pt x="2831" y="1170"/>
                </a:cubicBezTo>
                <a:cubicBezTo>
                  <a:pt x="2832" y="1171"/>
                  <a:pt x="2832" y="1171"/>
                  <a:pt x="2832" y="1171"/>
                </a:cubicBezTo>
                <a:cubicBezTo>
                  <a:pt x="2832" y="1172"/>
                  <a:pt x="2832" y="1172"/>
                  <a:pt x="2832" y="1172"/>
                </a:cubicBezTo>
                <a:cubicBezTo>
                  <a:pt x="2830" y="1171"/>
                  <a:pt x="2830" y="1171"/>
                  <a:pt x="2830" y="1171"/>
                </a:cubicBezTo>
                <a:cubicBezTo>
                  <a:pt x="2828" y="1172"/>
                  <a:pt x="2828" y="1172"/>
                  <a:pt x="2828" y="1172"/>
                </a:cubicBezTo>
                <a:cubicBezTo>
                  <a:pt x="2829" y="1173"/>
                  <a:pt x="2829" y="1173"/>
                  <a:pt x="2829" y="1173"/>
                </a:cubicBezTo>
                <a:cubicBezTo>
                  <a:pt x="2828" y="1174"/>
                  <a:pt x="2828" y="1174"/>
                  <a:pt x="2828" y="1174"/>
                </a:cubicBezTo>
                <a:cubicBezTo>
                  <a:pt x="2827" y="1175"/>
                  <a:pt x="2827" y="1175"/>
                  <a:pt x="2827" y="1175"/>
                </a:cubicBezTo>
                <a:cubicBezTo>
                  <a:pt x="2827" y="1176"/>
                  <a:pt x="2827" y="1176"/>
                  <a:pt x="2827" y="1176"/>
                </a:cubicBezTo>
                <a:cubicBezTo>
                  <a:pt x="2828" y="1178"/>
                  <a:pt x="2828" y="1178"/>
                  <a:pt x="2828" y="1178"/>
                </a:cubicBezTo>
                <a:cubicBezTo>
                  <a:pt x="2829" y="1179"/>
                  <a:pt x="2829" y="1179"/>
                  <a:pt x="2829" y="1179"/>
                </a:cubicBezTo>
                <a:cubicBezTo>
                  <a:pt x="2827" y="1178"/>
                  <a:pt x="2827" y="1178"/>
                  <a:pt x="2827" y="1178"/>
                </a:cubicBezTo>
                <a:cubicBezTo>
                  <a:pt x="2825" y="1179"/>
                  <a:pt x="2825" y="1179"/>
                  <a:pt x="2825" y="1179"/>
                </a:cubicBezTo>
                <a:cubicBezTo>
                  <a:pt x="2824" y="1179"/>
                  <a:pt x="2824" y="1179"/>
                  <a:pt x="2824" y="1179"/>
                </a:cubicBezTo>
                <a:cubicBezTo>
                  <a:pt x="2822" y="1182"/>
                  <a:pt x="2822" y="1182"/>
                  <a:pt x="2822" y="1182"/>
                </a:cubicBezTo>
                <a:cubicBezTo>
                  <a:pt x="2820" y="1185"/>
                  <a:pt x="2820" y="1185"/>
                  <a:pt x="2820" y="1185"/>
                </a:cubicBezTo>
                <a:cubicBezTo>
                  <a:pt x="2819" y="1186"/>
                  <a:pt x="2819" y="1186"/>
                  <a:pt x="2819" y="1186"/>
                </a:cubicBezTo>
                <a:cubicBezTo>
                  <a:pt x="2818" y="1188"/>
                  <a:pt x="2818" y="1188"/>
                  <a:pt x="2818" y="1188"/>
                </a:cubicBezTo>
                <a:cubicBezTo>
                  <a:pt x="2817" y="1189"/>
                  <a:pt x="2817" y="1189"/>
                  <a:pt x="2817" y="1189"/>
                </a:cubicBezTo>
                <a:cubicBezTo>
                  <a:pt x="2818" y="1191"/>
                  <a:pt x="2818" y="1191"/>
                  <a:pt x="2818" y="1191"/>
                </a:cubicBezTo>
                <a:cubicBezTo>
                  <a:pt x="2822" y="1191"/>
                  <a:pt x="2822" y="1191"/>
                  <a:pt x="2822" y="1191"/>
                </a:cubicBezTo>
                <a:cubicBezTo>
                  <a:pt x="2820" y="1192"/>
                  <a:pt x="2820" y="1192"/>
                  <a:pt x="2820" y="1192"/>
                </a:cubicBezTo>
                <a:cubicBezTo>
                  <a:pt x="2819" y="1193"/>
                  <a:pt x="2819" y="1193"/>
                  <a:pt x="2819" y="1193"/>
                </a:cubicBezTo>
                <a:cubicBezTo>
                  <a:pt x="2824" y="1194"/>
                  <a:pt x="2824" y="1194"/>
                  <a:pt x="2824" y="1194"/>
                </a:cubicBezTo>
                <a:cubicBezTo>
                  <a:pt x="2822" y="1195"/>
                  <a:pt x="2822" y="1195"/>
                  <a:pt x="2822" y="1195"/>
                </a:cubicBezTo>
                <a:cubicBezTo>
                  <a:pt x="2819" y="1195"/>
                  <a:pt x="2819" y="1195"/>
                  <a:pt x="2819" y="1195"/>
                </a:cubicBezTo>
                <a:cubicBezTo>
                  <a:pt x="2819" y="1194"/>
                  <a:pt x="2819" y="1194"/>
                  <a:pt x="2819" y="1194"/>
                </a:cubicBezTo>
                <a:cubicBezTo>
                  <a:pt x="2819" y="1195"/>
                  <a:pt x="2819" y="1195"/>
                  <a:pt x="2819" y="1195"/>
                </a:cubicBezTo>
                <a:cubicBezTo>
                  <a:pt x="2820" y="1196"/>
                  <a:pt x="2820" y="1196"/>
                  <a:pt x="2820" y="1196"/>
                </a:cubicBezTo>
                <a:cubicBezTo>
                  <a:pt x="2820" y="1198"/>
                  <a:pt x="2820" y="1198"/>
                  <a:pt x="2820" y="1198"/>
                </a:cubicBezTo>
                <a:cubicBezTo>
                  <a:pt x="2822" y="1201"/>
                  <a:pt x="2822" y="1201"/>
                  <a:pt x="2822" y="1201"/>
                </a:cubicBezTo>
                <a:cubicBezTo>
                  <a:pt x="2819" y="1199"/>
                  <a:pt x="2819" y="1199"/>
                  <a:pt x="2819" y="1199"/>
                </a:cubicBezTo>
                <a:cubicBezTo>
                  <a:pt x="2818" y="1196"/>
                  <a:pt x="2818" y="1196"/>
                  <a:pt x="2818" y="1196"/>
                </a:cubicBezTo>
                <a:cubicBezTo>
                  <a:pt x="2816" y="1195"/>
                  <a:pt x="2816" y="1195"/>
                  <a:pt x="2816" y="1195"/>
                </a:cubicBezTo>
                <a:cubicBezTo>
                  <a:pt x="2816" y="1197"/>
                  <a:pt x="2816" y="1197"/>
                  <a:pt x="2816" y="1197"/>
                </a:cubicBezTo>
                <a:cubicBezTo>
                  <a:pt x="2815" y="1198"/>
                  <a:pt x="2815" y="1198"/>
                  <a:pt x="2815" y="1198"/>
                </a:cubicBezTo>
                <a:cubicBezTo>
                  <a:pt x="2815" y="1196"/>
                  <a:pt x="2815" y="1196"/>
                  <a:pt x="2815" y="1196"/>
                </a:cubicBezTo>
                <a:cubicBezTo>
                  <a:pt x="2811" y="1194"/>
                  <a:pt x="2811" y="1194"/>
                  <a:pt x="2811" y="1194"/>
                </a:cubicBezTo>
                <a:cubicBezTo>
                  <a:pt x="2807" y="1194"/>
                  <a:pt x="2807" y="1194"/>
                  <a:pt x="2807" y="1194"/>
                </a:cubicBezTo>
                <a:cubicBezTo>
                  <a:pt x="2808" y="1195"/>
                  <a:pt x="2808" y="1195"/>
                  <a:pt x="2808" y="1195"/>
                </a:cubicBezTo>
                <a:cubicBezTo>
                  <a:pt x="2807" y="1197"/>
                  <a:pt x="2807" y="1197"/>
                  <a:pt x="2807" y="1197"/>
                </a:cubicBezTo>
                <a:cubicBezTo>
                  <a:pt x="2806" y="1196"/>
                  <a:pt x="2806" y="1196"/>
                  <a:pt x="2806" y="1196"/>
                </a:cubicBezTo>
                <a:cubicBezTo>
                  <a:pt x="2805" y="1196"/>
                  <a:pt x="2805" y="1196"/>
                  <a:pt x="2805" y="1196"/>
                </a:cubicBezTo>
                <a:cubicBezTo>
                  <a:pt x="2804" y="1197"/>
                  <a:pt x="2804" y="1197"/>
                  <a:pt x="2804" y="1197"/>
                </a:cubicBezTo>
                <a:cubicBezTo>
                  <a:pt x="2806" y="1199"/>
                  <a:pt x="2806" y="1199"/>
                  <a:pt x="2806" y="1199"/>
                </a:cubicBezTo>
                <a:cubicBezTo>
                  <a:pt x="2806" y="1200"/>
                  <a:pt x="2806" y="1200"/>
                  <a:pt x="2806" y="1200"/>
                </a:cubicBezTo>
                <a:cubicBezTo>
                  <a:pt x="2805" y="1199"/>
                  <a:pt x="2805" y="1199"/>
                  <a:pt x="2805" y="1199"/>
                </a:cubicBezTo>
                <a:cubicBezTo>
                  <a:pt x="2804" y="1199"/>
                  <a:pt x="2804" y="1199"/>
                  <a:pt x="2804" y="1199"/>
                </a:cubicBezTo>
                <a:cubicBezTo>
                  <a:pt x="2804" y="1200"/>
                  <a:pt x="2804" y="1200"/>
                  <a:pt x="2804" y="1200"/>
                </a:cubicBezTo>
                <a:cubicBezTo>
                  <a:pt x="2802" y="1201"/>
                  <a:pt x="2802" y="1201"/>
                  <a:pt x="2802" y="1201"/>
                </a:cubicBezTo>
                <a:cubicBezTo>
                  <a:pt x="2799" y="1202"/>
                  <a:pt x="2799" y="1202"/>
                  <a:pt x="2799" y="1202"/>
                </a:cubicBezTo>
                <a:cubicBezTo>
                  <a:pt x="2802" y="1201"/>
                  <a:pt x="2802" y="1201"/>
                  <a:pt x="2802" y="1201"/>
                </a:cubicBezTo>
                <a:cubicBezTo>
                  <a:pt x="2803" y="1199"/>
                  <a:pt x="2803" y="1199"/>
                  <a:pt x="2803" y="1199"/>
                </a:cubicBezTo>
                <a:cubicBezTo>
                  <a:pt x="2803" y="1196"/>
                  <a:pt x="2803" y="1196"/>
                  <a:pt x="2803" y="1196"/>
                </a:cubicBezTo>
                <a:cubicBezTo>
                  <a:pt x="2805" y="1194"/>
                  <a:pt x="2805" y="1194"/>
                  <a:pt x="2805" y="1194"/>
                </a:cubicBezTo>
                <a:cubicBezTo>
                  <a:pt x="2804" y="1192"/>
                  <a:pt x="2804" y="1192"/>
                  <a:pt x="2804" y="1192"/>
                </a:cubicBezTo>
                <a:cubicBezTo>
                  <a:pt x="2802" y="1192"/>
                  <a:pt x="2802" y="1192"/>
                  <a:pt x="2802" y="1192"/>
                </a:cubicBezTo>
                <a:cubicBezTo>
                  <a:pt x="2799" y="1187"/>
                  <a:pt x="2799" y="1187"/>
                  <a:pt x="2799" y="1187"/>
                </a:cubicBezTo>
                <a:cubicBezTo>
                  <a:pt x="2798" y="1185"/>
                  <a:pt x="2798" y="1185"/>
                  <a:pt x="2798" y="1185"/>
                </a:cubicBezTo>
                <a:cubicBezTo>
                  <a:pt x="2795" y="1184"/>
                  <a:pt x="2795" y="1184"/>
                  <a:pt x="2795" y="1184"/>
                </a:cubicBezTo>
                <a:cubicBezTo>
                  <a:pt x="2793" y="1183"/>
                  <a:pt x="2793" y="1183"/>
                  <a:pt x="2793" y="1183"/>
                </a:cubicBezTo>
                <a:cubicBezTo>
                  <a:pt x="2792" y="1183"/>
                  <a:pt x="2792" y="1183"/>
                  <a:pt x="2792" y="1183"/>
                </a:cubicBezTo>
                <a:cubicBezTo>
                  <a:pt x="2793" y="1184"/>
                  <a:pt x="2793" y="1184"/>
                  <a:pt x="2793" y="1184"/>
                </a:cubicBezTo>
                <a:cubicBezTo>
                  <a:pt x="2791" y="1185"/>
                  <a:pt x="2791" y="1185"/>
                  <a:pt x="2791" y="1185"/>
                </a:cubicBezTo>
                <a:cubicBezTo>
                  <a:pt x="2790" y="1187"/>
                  <a:pt x="2790" y="1187"/>
                  <a:pt x="2790" y="1187"/>
                </a:cubicBezTo>
                <a:cubicBezTo>
                  <a:pt x="2789" y="1187"/>
                  <a:pt x="2789" y="1187"/>
                  <a:pt x="2789" y="1187"/>
                </a:cubicBezTo>
                <a:cubicBezTo>
                  <a:pt x="2789" y="1186"/>
                  <a:pt x="2789" y="1186"/>
                  <a:pt x="2789" y="1186"/>
                </a:cubicBezTo>
                <a:cubicBezTo>
                  <a:pt x="2787" y="1186"/>
                  <a:pt x="2787" y="1186"/>
                  <a:pt x="2787" y="1186"/>
                </a:cubicBezTo>
                <a:cubicBezTo>
                  <a:pt x="2787" y="1187"/>
                  <a:pt x="2787" y="1187"/>
                  <a:pt x="2787" y="1187"/>
                </a:cubicBezTo>
                <a:cubicBezTo>
                  <a:pt x="2785" y="1184"/>
                  <a:pt x="2785" y="1184"/>
                  <a:pt x="2785" y="1184"/>
                </a:cubicBezTo>
                <a:cubicBezTo>
                  <a:pt x="2784" y="1184"/>
                  <a:pt x="2784" y="1184"/>
                  <a:pt x="2784" y="1184"/>
                </a:cubicBezTo>
                <a:cubicBezTo>
                  <a:pt x="2784" y="1186"/>
                  <a:pt x="2784" y="1186"/>
                  <a:pt x="2784" y="1186"/>
                </a:cubicBezTo>
                <a:cubicBezTo>
                  <a:pt x="2785" y="1187"/>
                  <a:pt x="2785" y="1187"/>
                  <a:pt x="2785" y="1187"/>
                </a:cubicBezTo>
                <a:cubicBezTo>
                  <a:pt x="2783" y="1188"/>
                  <a:pt x="2783" y="1188"/>
                  <a:pt x="2783" y="1188"/>
                </a:cubicBezTo>
                <a:cubicBezTo>
                  <a:pt x="2783" y="1190"/>
                  <a:pt x="2783" y="1190"/>
                  <a:pt x="2783" y="1190"/>
                </a:cubicBezTo>
                <a:cubicBezTo>
                  <a:pt x="2783" y="1191"/>
                  <a:pt x="2783" y="1191"/>
                  <a:pt x="2783" y="1191"/>
                </a:cubicBezTo>
                <a:cubicBezTo>
                  <a:pt x="2781" y="1193"/>
                  <a:pt x="2781" y="1193"/>
                  <a:pt x="2781" y="1193"/>
                </a:cubicBezTo>
                <a:cubicBezTo>
                  <a:pt x="2780" y="1191"/>
                  <a:pt x="2780" y="1191"/>
                  <a:pt x="2780" y="1191"/>
                </a:cubicBezTo>
                <a:cubicBezTo>
                  <a:pt x="2779" y="1191"/>
                  <a:pt x="2779" y="1191"/>
                  <a:pt x="2779" y="1191"/>
                </a:cubicBezTo>
                <a:cubicBezTo>
                  <a:pt x="2779" y="1190"/>
                  <a:pt x="2779" y="1190"/>
                  <a:pt x="2779" y="1190"/>
                </a:cubicBezTo>
                <a:cubicBezTo>
                  <a:pt x="2780" y="1188"/>
                  <a:pt x="2780" y="1188"/>
                  <a:pt x="2780" y="1188"/>
                </a:cubicBezTo>
                <a:cubicBezTo>
                  <a:pt x="2779" y="1188"/>
                  <a:pt x="2779" y="1188"/>
                  <a:pt x="2779" y="1188"/>
                </a:cubicBezTo>
                <a:cubicBezTo>
                  <a:pt x="2778" y="1191"/>
                  <a:pt x="2778" y="1191"/>
                  <a:pt x="2778" y="1191"/>
                </a:cubicBezTo>
                <a:cubicBezTo>
                  <a:pt x="2776" y="1191"/>
                  <a:pt x="2776" y="1191"/>
                  <a:pt x="2776" y="1191"/>
                </a:cubicBezTo>
                <a:cubicBezTo>
                  <a:pt x="2775" y="1192"/>
                  <a:pt x="2775" y="1192"/>
                  <a:pt x="2775" y="1192"/>
                </a:cubicBezTo>
                <a:cubicBezTo>
                  <a:pt x="2775" y="1194"/>
                  <a:pt x="2775" y="1194"/>
                  <a:pt x="2775" y="1194"/>
                </a:cubicBezTo>
                <a:cubicBezTo>
                  <a:pt x="2778" y="1195"/>
                  <a:pt x="2778" y="1195"/>
                  <a:pt x="2778" y="1195"/>
                </a:cubicBezTo>
                <a:cubicBezTo>
                  <a:pt x="2775" y="1198"/>
                  <a:pt x="2775" y="1198"/>
                  <a:pt x="2775" y="1198"/>
                </a:cubicBezTo>
                <a:cubicBezTo>
                  <a:pt x="2773" y="1196"/>
                  <a:pt x="2773" y="1196"/>
                  <a:pt x="2773" y="1196"/>
                </a:cubicBezTo>
                <a:cubicBezTo>
                  <a:pt x="2771" y="1198"/>
                  <a:pt x="2771" y="1198"/>
                  <a:pt x="2771" y="1198"/>
                </a:cubicBezTo>
                <a:cubicBezTo>
                  <a:pt x="2771" y="1200"/>
                  <a:pt x="2771" y="1200"/>
                  <a:pt x="2771" y="1200"/>
                </a:cubicBezTo>
                <a:cubicBezTo>
                  <a:pt x="2774" y="1200"/>
                  <a:pt x="2774" y="1200"/>
                  <a:pt x="2774" y="1200"/>
                </a:cubicBezTo>
                <a:cubicBezTo>
                  <a:pt x="2773" y="1202"/>
                  <a:pt x="2773" y="1202"/>
                  <a:pt x="2773" y="1202"/>
                </a:cubicBezTo>
                <a:cubicBezTo>
                  <a:pt x="2772" y="1202"/>
                  <a:pt x="2772" y="1202"/>
                  <a:pt x="2772" y="1202"/>
                </a:cubicBezTo>
                <a:cubicBezTo>
                  <a:pt x="2770" y="1199"/>
                  <a:pt x="2770" y="1199"/>
                  <a:pt x="2770" y="1199"/>
                </a:cubicBezTo>
                <a:cubicBezTo>
                  <a:pt x="2768" y="1201"/>
                  <a:pt x="2768" y="1201"/>
                  <a:pt x="2768" y="1201"/>
                </a:cubicBezTo>
                <a:cubicBezTo>
                  <a:pt x="2766" y="1202"/>
                  <a:pt x="2766" y="1202"/>
                  <a:pt x="2766" y="1202"/>
                </a:cubicBezTo>
                <a:cubicBezTo>
                  <a:pt x="2766" y="1203"/>
                  <a:pt x="2766" y="1203"/>
                  <a:pt x="2766" y="1203"/>
                </a:cubicBezTo>
                <a:cubicBezTo>
                  <a:pt x="2767" y="1205"/>
                  <a:pt x="2767" y="1205"/>
                  <a:pt x="2767" y="1205"/>
                </a:cubicBezTo>
                <a:cubicBezTo>
                  <a:pt x="2767" y="1206"/>
                  <a:pt x="2767" y="1206"/>
                  <a:pt x="2767" y="1206"/>
                </a:cubicBezTo>
                <a:cubicBezTo>
                  <a:pt x="2768" y="1205"/>
                  <a:pt x="2768" y="1205"/>
                  <a:pt x="2768" y="1205"/>
                </a:cubicBezTo>
                <a:cubicBezTo>
                  <a:pt x="2767" y="1207"/>
                  <a:pt x="2767" y="1207"/>
                  <a:pt x="2767" y="1207"/>
                </a:cubicBezTo>
                <a:cubicBezTo>
                  <a:pt x="2768" y="1209"/>
                  <a:pt x="2768" y="1209"/>
                  <a:pt x="2768" y="1209"/>
                </a:cubicBezTo>
                <a:cubicBezTo>
                  <a:pt x="2766" y="1210"/>
                  <a:pt x="2766" y="1210"/>
                  <a:pt x="2766" y="1210"/>
                </a:cubicBezTo>
                <a:cubicBezTo>
                  <a:pt x="2765" y="1211"/>
                  <a:pt x="2765" y="1211"/>
                  <a:pt x="2765" y="1211"/>
                </a:cubicBezTo>
                <a:cubicBezTo>
                  <a:pt x="2768" y="1212"/>
                  <a:pt x="2768" y="1212"/>
                  <a:pt x="2768" y="1212"/>
                </a:cubicBezTo>
                <a:cubicBezTo>
                  <a:pt x="2766" y="1213"/>
                  <a:pt x="2766" y="1213"/>
                  <a:pt x="2766" y="1213"/>
                </a:cubicBezTo>
                <a:cubicBezTo>
                  <a:pt x="2766" y="1214"/>
                  <a:pt x="2766" y="1214"/>
                  <a:pt x="2766" y="1214"/>
                </a:cubicBezTo>
                <a:cubicBezTo>
                  <a:pt x="2764" y="1213"/>
                  <a:pt x="2764" y="1213"/>
                  <a:pt x="2764" y="1213"/>
                </a:cubicBezTo>
                <a:cubicBezTo>
                  <a:pt x="2763" y="1212"/>
                  <a:pt x="2763" y="1212"/>
                  <a:pt x="2763" y="1212"/>
                </a:cubicBezTo>
                <a:cubicBezTo>
                  <a:pt x="2761" y="1211"/>
                  <a:pt x="2761" y="1211"/>
                  <a:pt x="2761" y="1211"/>
                </a:cubicBezTo>
                <a:cubicBezTo>
                  <a:pt x="2760" y="1212"/>
                  <a:pt x="2760" y="1212"/>
                  <a:pt x="2760" y="1212"/>
                </a:cubicBezTo>
                <a:cubicBezTo>
                  <a:pt x="2759" y="1211"/>
                  <a:pt x="2759" y="1211"/>
                  <a:pt x="2759" y="1211"/>
                </a:cubicBezTo>
                <a:cubicBezTo>
                  <a:pt x="2757" y="1209"/>
                  <a:pt x="2757" y="1209"/>
                  <a:pt x="2757" y="1209"/>
                </a:cubicBezTo>
                <a:cubicBezTo>
                  <a:pt x="2756" y="1211"/>
                  <a:pt x="2756" y="1211"/>
                  <a:pt x="2756" y="1211"/>
                </a:cubicBezTo>
                <a:cubicBezTo>
                  <a:pt x="2758" y="1212"/>
                  <a:pt x="2758" y="1212"/>
                  <a:pt x="2758" y="1212"/>
                </a:cubicBezTo>
                <a:cubicBezTo>
                  <a:pt x="2757" y="1213"/>
                  <a:pt x="2757" y="1213"/>
                  <a:pt x="2757" y="1213"/>
                </a:cubicBezTo>
                <a:cubicBezTo>
                  <a:pt x="2756" y="1215"/>
                  <a:pt x="2756" y="1215"/>
                  <a:pt x="2756" y="1215"/>
                </a:cubicBezTo>
                <a:cubicBezTo>
                  <a:pt x="2758" y="1217"/>
                  <a:pt x="2758" y="1217"/>
                  <a:pt x="2758" y="1217"/>
                </a:cubicBezTo>
                <a:cubicBezTo>
                  <a:pt x="2760" y="1217"/>
                  <a:pt x="2760" y="1217"/>
                  <a:pt x="2760" y="1217"/>
                </a:cubicBezTo>
                <a:cubicBezTo>
                  <a:pt x="2759" y="1218"/>
                  <a:pt x="2759" y="1218"/>
                  <a:pt x="2759" y="1218"/>
                </a:cubicBezTo>
                <a:cubicBezTo>
                  <a:pt x="2759" y="1220"/>
                  <a:pt x="2759" y="1220"/>
                  <a:pt x="2759" y="1220"/>
                </a:cubicBezTo>
                <a:cubicBezTo>
                  <a:pt x="2759" y="1219"/>
                  <a:pt x="2759" y="1219"/>
                  <a:pt x="2759" y="1219"/>
                </a:cubicBezTo>
                <a:cubicBezTo>
                  <a:pt x="2757" y="1219"/>
                  <a:pt x="2757" y="1219"/>
                  <a:pt x="2757" y="1219"/>
                </a:cubicBezTo>
                <a:cubicBezTo>
                  <a:pt x="2758" y="1221"/>
                  <a:pt x="2758" y="1221"/>
                  <a:pt x="2758" y="1221"/>
                </a:cubicBezTo>
                <a:cubicBezTo>
                  <a:pt x="2757" y="1224"/>
                  <a:pt x="2757" y="1224"/>
                  <a:pt x="2757" y="1224"/>
                </a:cubicBezTo>
                <a:cubicBezTo>
                  <a:pt x="2757" y="1226"/>
                  <a:pt x="2757" y="1226"/>
                  <a:pt x="2757" y="1226"/>
                </a:cubicBezTo>
                <a:cubicBezTo>
                  <a:pt x="2753" y="1219"/>
                  <a:pt x="2753" y="1219"/>
                  <a:pt x="2753" y="1219"/>
                </a:cubicBezTo>
                <a:cubicBezTo>
                  <a:pt x="2751" y="1215"/>
                  <a:pt x="2751" y="1215"/>
                  <a:pt x="2751" y="1215"/>
                </a:cubicBezTo>
                <a:cubicBezTo>
                  <a:pt x="2750" y="1214"/>
                  <a:pt x="2750" y="1214"/>
                  <a:pt x="2750" y="1214"/>
                </a:cubicBezTo>
                <a:cubicBezTo>
                  <a:pt x="2751" y="1211"/>
                  <a:pt x="2751" y="1211"/>
                  <a:pt x="2751" y="1211"/>
                </a:cubicBezTo>
                <a:cubicBezTo>
                  <a:pt x="2750" y="1212"/>
                  <a:pt x="2750" y="1212"/>
                  <a:pt x="2750" y="1212"/>
                </a:cubicBezTo>
                <a:cubicBezTo>
                  <a:pt x="2748" y="1214"/>
                  <a:pt x="2748" y="1214"/>
                  <a:pt x="2748" y="1214"/>
                </a:cubicBezTo>
                <a:cubicBezTo>
                  <a:pt x="2747" y="1217"/>
                  <a:pt x="2747" y="1217"/>
                  <a:pt x="2747" y="1217"/>
                </a:cubicBezTo>
                <a:cubicBezTo>
                  <a:pt x="2746" y="1217"/>
                  <a:pt x="2746" y="1217"/>
                  <a:pt x="2746" y="1217"/>
                </a:cubicBezTo>
                <a:cubicBezTo>
                  <a:pt x="2745" y="1218"/>
                  <a:pt x="2745" y="1218"/>
                  <a:pt x="2745" y="1218"/>
                </a:cubicBezTo>
                <a:cubicBezTo>
                  <a:pt x="2743" y="1218"/>
                  <a:pt x="2743" y="1218"/>
                  <a:pt x="2743" y="1218"/>
                </a:cubicBezTo>
                <a:cubicBezTo>
                  <a:pt x="2742" y="1219"/>
                  <a:pt x="2742" y="1219"/>
                  <a:pt x="2742" y="1219"/>
                </a:cubicBezTo>
                <a:cubicBezTo>
                  <a:pt x="2741" y="1221"/>
                  <a:pt x="2741" y="1221"/>
                  <a:pt x="2741" y="1221"/>
                </a:cubicBezTo>
                <a:cubicBezTo>
                  <a:pt x="2741" y="1224"/>
                  <a:pt x="2741" y="1224"/>
                  <a:pt x="2741" y="1224"/>
                </a:cubicBezTo>
                <a:cubicBezTo>
                  <a:pt x="2741" y="1229"/>
                  <a:pt x="2741" y="1229"/>
                  <a:pt x="2741" y="1229"/>
                </a:cubicBezTo>
                <a:cubicBezTo>
                  <a:pt x="2742" y="1229"/>
                  <a:pt x="2742" y="1229"/>
                  <a:pt x="2742" y="1229"/>
                </a:cubicBezTo>
                <a:cubicBezTo>
                  <a:pt x="2742" y="1231"/>
                  <a:pt x="2742" y="1231"/>
                  <a:pt x="2742" y="1231"/>
                </a:cubicBezTo>
                <a:cubicBezTo>
                  <a:pt x="2740" y="1232"/>
                  <a:pt x="2740" y="1232"/>
                  <a:pt x="2740" y="1232"/>
                </a:cubicBezTo>
                <a:cubicBezTo>
                  <a:pt x="2739" y="1234"/>
                  <a:pt x="2739" y="1234"/>
                  <a:pt x="2739" y="1234"/>
                </a:cubicBezTo>
                <a:cubicBezTo>
                  <a:pt x="2736" y="1235"/>
                  <a:pt x="2736" y="1235"/>
                  <a:pt x="2736" y="1235"/>
                </a:cubicBezTo>
                <a:cubicBezTo>
                  <a:pt x="2737" y="1236"/>
                  <a:pt x="2737" y="1236"/>
                  <a:pt x="2737" y="1236"/>
                </a:cubicBezTo>
                <a:cubicBezTo>
                  <a:pt x="2734" y="1238"/>
                  <a:pt x="2734" y="1238"/>
                  <a:pt x="2734" y="1238"/>
                </a:cubicBezTo>
                <a:cubicBezTo>
                  <a:pt x="2734" y="1240"/>
                  <a:pt x="2734" y="1240"/>
                  <a:pt x="2734" y="1240"/>
                </a:cubicBezTo>
                <a:cubicBezTo>
                  <a:pt x="2733" y="1241"/>
                  <a:pt x="2733" y="1241"/>
                  <a:pt x="2733" y="1241"/>
                </a:cubicBezTo>
                <a:cubicBezTo>
                  <a:pt x="2730" y="1246"/>
                  <a:pt x="2730" y="1246"/>
                  <a:pt x="2730" y="1246"/>
                </a:cubicBezTo>
                <a:cubicBezTo>
                  <a:pt x="2724" y="1249"/>
                  <a:pt x="2724" y="1249"/>
                  <a:pt x="2724" y="1249"/>
                </a:cubicBezTo>
                <a:cubicBezTo>
                  <a:pt x="2719" y="1250"/>
                  <a:pt x="2719" y="1250"/>
                  <a:pt x="2719" y="1250"/>
                </a:cubicBezTo>
                <a:cubicBezTo>
                  <a:pt x="2716" y="1251"/>
                  <a:pt x="2716" y="1251"/>
                  <a:pt x="2716" y="1251"/>
                </a:cubicBezTo>
                <a:cubicBezTo>
                  <a:pt x="2713" y="1251"/>
                  <a:pt x="2713" y="1251"/>
                  <a:pt x="2713" y="1251"/>
                </a:cubicBezTo>
                <a:cubicBezTo>
                  <a:pt x="2711" y="1251"/>
                  <a:pt x="2711" y="1251"/>
                  <a:pt x="2711" y="1251"/>
                </a:cubicBezTo>
                <a:cubicBezTo>
                  <a:pt x="2708" y="1251"/>
                  <a:pt x="2708" y="1251"/>
                  <a:pt x="2708" y="1251"/>
                </a:cubicBezTo>
                <a:cubicBezTo>
                  <a:pt x="2705" y="1252"/>
                  <a:pt x="2705" y="1252"/>
                  <a:pt x="2705" y="1252"/>
                </a:cubicBezTo>
                <a:cubicBezTo>
                  <a:pt x="2705" y="1254"/>
                  <a:pt x="2705" y="1254"/>
                  <a:pt x="2705" y="1254"/>
                </a:cubicBezTo>
                <a:cubicBezTo>
                  <a:pt x="2703" y="1255"/>
                  <a:pt x="2703" y="1255"/>
                  <a:pt x="2703" y="1255"/>
                </a:cubicBezTo>
                <a:cubicBezTo>
                  <a:pt x="2696" y="1255"/>
                  <a:pt x="2696" y="1255"/>
                  <a:pt x="2696" y="1255"/>
                </a:cubicBezTo>
                <a:cubicBezTo>
                  <a:pt x="2695" y="1256"/>
                  <a:pt x="2695" y="1256"/>
                  <a:pt x="2695" y="1256"/>
                </a:cubicBezTo>
                <a:cubicBezTo>
                  <a:pt x="2694" y="1257"/>
                  <a:pt x="2694" y="1257"/>
                  <a:pt x="2694" y="1257"/>
                </a:cubicBezTo>
                <a:cubicBezTo>
                  <a:pt x="2690" y="1259"/>
                  <a:pt x="2690" y="1259"/>
                  <a:pt x="2690" y="1259"/>
                </a:cubicBezTo>
                <a:cubicBezTo>
                  <a:pt x="2687" y="1259"/>
                  <a:pt x="2687" y="1259"/>
                  <a:pt x="2687" y="1259"/>
                </a:cubicBezTo>
                <a:cubicBezTo>
                  <a:pt x="2685" y="1258"/>
                  <a:pt x="2685" y="1258"/>
                  <a:pt x="2685" y="1258"/>
                </a:cubicBezTo>
                <a:cubicBezTo>
                  <a:pt x="2684" y="1259"/>
                  <a:pt x="2684" y="1259"/>
                  <a:pt x="2684" y="1259"/>
                </a:cubicBezTo>
                <a:cubicBezTo>
                  <a:pt x="2683" y="1257"/>
                  <a:pt x="2683" y="1257"/>
                  <a:pt x="2683" y="1257"/>
                </a:cubicBezTo>
                <a:cubicBezTo>
                  <a:pt x="2681" y="1258"/>
                  <a:pt x="2681" y="1258"/>
                  <a:pt x="2681" y="1258"/>
                </a:cubicBezTo>
                <a:cubicBezTo>
                  <a:pt x="2680" y="1261"/>
                  <a:pt x="2680" y="1261"/>
                  <a:pt x="2680" y="1261"/>
                </a:cubicBezTo>
                <a:cubicBezTo>
                  <a:pt x="2675" y="1261"/>
                  <a:pt x="2675" y="1261"/>
                  <a:pt x="2675" y="1261"/>
                </a:cubicBezTo>
                <a:cubicBezTo>
                  <a:pt x="2675" y="1262"/>
                  <a:pt x="2675" y="1262"/>
                  <a:pt x="2675" y="1262"/>
                </a:cubicBezTo>
                <a:cubicBezTo>
                  <a:pt x="2674" y="1262"/>
                  <a:pt x="2674" y="1262"/>
                  <a:pt x="2674" y="1262"/>
                </a:cubicBezTo>
                <a:cubicBezTo>
                  <a:pt x="2670" y="1265"/>
                  <a:pt x="2670" y="1265"/>
                  <a:pt x="2670" y="1265"/>
                </a:cubicBezTo>
                <a:cubicBezTo>
                  <a:pt x="2666" y="1267"/>
                  <a:pt x="2666" y="1267"/>
                  <a:pt x="2666" y="1267"/>
                </a:cubicBezTo>
                <a:cubicBezTo>
                  <a:pt x="2660" y="1269"/>
                  <a:pt x="2660" y="1269"/>
                  <a:pt x="2660" y="1269"/>
                </a:cubicBezTo>
                <a:cubicBezTo>
                  <a:pt x="2658" y="1273"/>
                  <a:pt x="2658" y="1273"/>
                  <a:pt x="2658" y="1273"/>
                </a:cubicBezTo>
                <a:cubicBezTo>
                  <a:pt x="2658" y="1276"/>
                  <a:pt x="2658" y="1276"/>
                  <a:pt x="2658" y="1276"/>
                </a:cubicBezTo>
                <a:cubicBezTo>
                  <a:pt x="2655" y="1278"/>
                  <a:pt x="2655" y="1278"/>
                  <a:pt x="2655" y="1278"/>
                </a:cubicBezTo>
                <a:cubicBezTo>
                  <a:pt x="2654" y="1277"/>
                  <a:pt x="2654" y="1277"/>
                  <a:pt x="2654" y="1277"/>
                </a:cubicBezTo>
                <a:cubicBezTo>
                  <a:pt x="2655" y="1276"/>
                  <a:pt x="2655" y="1276"/>
                  <a:pt x="2655" y="1276"/>
                </a:cubicBezTo>
                <a:cubicBezTo>
                  <a:pt x="2654" y="1274"/>
                  <a:pt x="2654" y="1274"/>
                  <a:pt x="2654" y="1274"/>
                </a:cubicBezTo>
                <a:cubicBezTo>
                  <a:pt x="2655" y="1272"/>
                  <a:pt x="2655" y="1272"/>
                  <a:pt x="2655" y="1272"/>
                </a:cubicBezTo>
                <a:cubicBezTo>
                  <a:pt x="2655" y="1270"/>
                  <a:pt x="2655" y="1270"/>
                  <a:pt x="2655" y="1270"/>
                </a:cubicBezTo>
                <a:cubicBezTo>
                  <a:pt x="2652" y="1272"/>
                  <a:pt x="2652" y="1272"/>
                  <a:pt x="2652" y="1272"/>
                </a:cubicBezTo>
                <a:cubicBezTo>
                  <a:pt x="2651" y="1275"/>
                  <a:pt x="2651" y="1275"/>
                  <a:pt x="2651" y="1275"/>
                </a:cubicBezTo>
                <a:cubicBezTo>
                  <a:pt x="2649" y="1280"/>
                  <a:pt x="2649" y="1280"/>
                  <a:pt x="2649" y="1280"/>
                </a:cubicBezTo>
                <a:cubicBezTo>
                  <a:pt x="2651" y="1283"/>
                  <a:pt x="2651" y="1283"/>
                  <a:pt x="2651" y="1283"/>
                </a:cubicBezTo>
                <a:cubicBezTo>
                  <a:pt x="2649" y="1285"/>
                  <a:pt x="2649" y="1285"/>
                  <a:pt x="2649" y="1285"/>
                </a:cubicBezTo>
                <a:cubicBezTo>
                  <a:pt x="2650" y="1290"/>
                  <a:pt x="2650" y="1290"/>
                  <a:pt x="2650" y="1290"/>
                </a:cubicBezTo>
                <a:cubicBezTo>
                  <a:pt x="2646" y="1295"/>
                  <a:pt x="2646" y="1295"/>
                  <a:pt x="2646" y="1295"/>
                </a:cubicBezTo>
                <a:cubicBezTo>
                  <a:pt x="2644" y="1301"/>
                  <a:pt x="2644" y="1301"/>
                  <a:pt x="2644" y="1301"/>
                </a:cubicBezTo>
                <a:cubicBezTo>
                  <a:pt x="2645" y="1305"/>
                  <a:pt x="2645" y="1305"/>
                  <a:pt x="2645" y="1305"/>
                </a:cubicBezTo>
                <a:cubicBezTo>
                  <a:pt x="2645" y="1310"/>
                  <a:pt x="2645" y="1310"/>
                  <a:pt x="2645" y="1310"/>
                </a:cubicBezTo>
                <a:cubicBezTo>
                  <a:pt x="2648" y="1316"/>
                  <a:pt x="2648" y="1316"/>
                  <a:pt x="2648" y="1316"/>
                </a:cubicBezTo>
                <a:cubicBezTo>
                  <a:pt x="2648" y="1318"/>
                  <a:pt x="2648" y="1318"/>
                  <a:pt x="2648" y="1318"/>
                </a:cubicBezTo>
                <a:cubicBezTo>
                  <a:pt x="2650" y="1320"/>
                  <a:pt x="2650" y="1320"/>
                  <a:pt x="2650" y="1320"/>
                </a:cubicBezTo>
                <a:cubicBezTo>
                  <a:pt x="2649" y="1323"/>
                  <a:pt x="2649" y="1323"/>
                  <a:pt x="2649" y="1323"/>
                </a:cubicBezTo>
                <a:cubicBezTo>
                  <a:pt x="2649" y="1325"/>
                  <a:pt x="2649" y="1325"/>
                  <a:pt x="2649" y="1325"/>
                </a:cubicBezTo>
                <a:cubicBezTo>
                  <a:pt x="2647" y="1326"/>
                  <a:pt x="2647" y="1326"/>
                  <a:pt x="2647" y="1326"/>
                </a:cubicBezTo>
                <a:cubicBezTo>
                  <a:pt x="2646" y="1324"/>
                  <a:pt x="2646" y="1324"/>
                  <a:pt x="2646" y="1324"/>
                </a:cubicBezTo>
                <a:cubicBezTo>
                  <a:pt x="2646" y="1321"/>
                  <a:pt x="2646" y="1321"/>
                  <a:pt x="2646" y="1321"/>
                </a:cubicBezTo>
                <a:cubicBezTo>
                  <a:pt x="2645" y="1323"/>
                  <a:pt x="2645" y="1323"/>
                  <a:pt x="2645" y="1323"/>
                </a:cubicBezTo>
                <a:cubicBezTo>
                  <a:pt x="2644" y="1322"/>
                  <a:pt x="2644" y="1322"/>
                  <a:pt x="2644" y="1322"/>
                </a:cubicBezTo>
                <a:cubicBezTo>
                  <a:pt x="2644" y="1319"/>
                  <a:pt x="2644" y="1319"/>
                  <a:pt x="2644" y="1319"/>
                </a:cubicBezTo>
                <a:cubicBezTo>
                  <a:pt x="2642" y="1315"/>
                  <a:pt x="2642" y="1315"/>
                  <a:pt x="2642" y="1315"/>
                </a:cubicBezTo>
                <a:cubicBezTo>
                  <a:pt x="2641" y="1317"/>
                  <a:pt x="2641" y="1317"/>
                  <a:pt x="2641" y="1317"/>
                </a:cubicBezTo>
                <a:cubicBezTo>
                  <a:pt x="2641" y="1321"/>
                  <a:pt x="2641" y="1321"/>
                  <a:pt x="2641" y="1321"/>
                </a:cubicBezTo>
                <a:cubicBezTo>
                  <a:pt x="2644" y="1324"/>
                  <a:pt x="2644" y="1324"/>
                  <a:pt x="2644" y="1324"/>
                </a:cubicBezTo>
                <a:cubicBezTo>
                  <a:pt x="2646" y="1328"/>
                  <a:pt x="2646" y="1328"/>
                  <a:pt x="2646" y="1328"/>
                </a:cubicBezTo>
                <a:cubicBezTo>
                  <a:pt x="2643" y="1328"/>
                  <a:pt x="2643" y="1328"/>
                  <a:pt x="2643" y="1328"/>
                </a:cubicBezTo>
                <a:cubicBezTo>
                  <a:pt x="2641" y="1325"/>
                  <a:pt x="2641" y="1325"/>
                  <a:pt x="2641" y="1325"/>
                </a:cubicBezTo>
                <a:cubicBezTo>
                  <a:pt x="2640" y="1322"/>
                  <a:pt x="2640" y="1322"/>
                  <a:pt x="2640" y="1322"/>
                </a:cubicBezTo>
                <a:cubicBezTo>
                  <a:pt x="2640" y="1323"/>
                  <a:pt x="2640" y="1323"/>
                  <a:pt x="2640" y="1323"/>
                </a:cubicBezTo>
                <a:cubicBezTo>
                  <a:pt x="2638" y="1324"/>
                  <a:pt x="2638" y="1324"/>
                  <a:pt x="2638" y="1324"/>
                </a:cubicBezTo>
                <a:cubicBezTo>
                  <a:pt x="2640" y="1327"/>
                  <a:pt x="2640" y="1327"/>
                  <a:pt x="2640" y="1327"/>
                </a:cubicBezTo>
                <a:cubicBezTo>
                  <a:pt x="2644" y="1331"/>
                  <a:pt x="2644" y="1331"/>
                  <a:pt x="2644" y="1331"/>
                </a:cubicBezTo>
                <a:cubicBezTo>
                  <a:pt x="2646" y="1337"/>
                  <a:pt x="2646" y="1337"/>
                  <a:pt x="2646" y="1337"/>
                </a:cubicBezTo>
                <a:cubicBezTo>
                  <a:pt x="2645" y="1347"/>
                  <a:pt x="2645" y="1347"/>
                  <a:pt x="2645" y="1347"/>
                </a:cubicBezTo>
                <a:cubicBezTo>
                  <a:pt x="2647" y="1349"/>
                  <a:pt x="2647" y="1349"/>
                  <a:pt x="2647" y="1349"/>
                </a:cubicBezTo>
                <a:cubicBezTo>
                  <a:pt x="2648" y="1355"/>
                  <a:pt x="2648" y="1355"/>
                  <a:pt x="2648" y="1355"/>
                </a:cubicBezTo>
                <a:cubicBezTo>
                  <a:pt x="2651" y="1363"/>
                  <a:pt x="2651" y="1363"/>
                  <a:pt x="2651" y="1363"/>
                </a:cubicBezTo>
                <a:cubicBezTo>
                  <a:pt x="2650" y="1365"/>
                  <a:pt x="2650" y="1365"/>
                  <a:pt x="2650" y="1365"/>
                </a:cubicBezTo>
                <a:cubicBezTo>
                  <a:pt x="2650" y="1377"/>
                  <a:pt x="2650" y="1377"/>
                  <a:pt x="2650" y="1377"/>
                </a:cubicBezTo>
                <a:cubicBezTo>
                  <a:pt x="2650" y="1378"/>
                  <a:pt x="2650" y="1378"/>
                  <a:pt x="2650" y="1378"/>
                </a:cubicBezTo>
                <a:cubicBezTo>
                  <a:pt x="2651" y="1381"/>
                  <a:pt x="2651" y="1381"/>
                  <a:pt x="2651" y="1381"/>
                </a:cubicBezTo>
                <a:cubicBezTo>
                  <a:pt x="2651" y="1385"/>
                  <a:pt x="2651" y="1385"/>
                  <a:pt x="2651" y="1385"/>
                </a:cubicBezTo>
                <a:cubicBezTo>
                  <a:pt x="2653" y="1390"/>
                  <a:pt x="2653" y="1390"/>
                  <a:pt x="2653" y="1390"/>
                </a:cubicBezTo>
                <a:cubicBezTo>
                  <a:pt x="2653" y="1392"/>
                  <a:pt x="2653" y="1392"/>
                  <a:pt x="2653" y="1392"/>
                </a:cubicBezTo>
                <a:cubicBezTo>
                  <a:pt x="2651" y="1394"/>
                  <a:pt x="2651" y="1394"/>
                  <a:pt x="2651" y="1394"/>
                </a:cubicBezTo>
                <a:cubicBezTo>
                  <a:pt x="2652" y="1395"/>
                  <a:pt x="2652" y="1395"/>
                  <a:pt x="2652" y="1395"/>
                </a:cubicBezTo>
                <a:cubicBezTo>
                  <a:pt x="2651" y="1397"/>
                  <a:pt x="2651" y="1397"/>
                  <a:pt x="2651" y="1397"/>
                </a:cubicBezTo>
                <a:cubicBezTo>
                  <a:pt x="2651" y="1402"/>
                  <a:pt x="2651" y="1402"/>
                  <a:pt x="2651" y="1402"/>
                </a:cubicBezTo>
                <a:cubicBezTo>
                  <a:pt x="2649" y="1403"/>
                  <a:pt x="2649" y="1403"/>
                  <a:pt x="2649" y="1403"/>
                </a:cubicBezTo>
                <a:cubicBezTo>
                  <a:pt x="2650" y="1405"/>
                  <a:pt x="2650" y="1405"/>
                  <a:pt x="2650" y="1405"/>
                </a:cubicBezTo>
                <a:cubicBezTo>
                  <a:pt x="2649" y="1407"/>
                  <a:pt x="2649" y="1407"/>
                  <a:pt x="2649" y="1407"/>
                </a:cubicBezTo>
                <a:cubicBezTo>
                  <a:pt x="2647" y="1409"/>
                  <a:pt x="2647" y="1409"/>
                  <a:pt x="2647" y="1409"/>
                </a:cubicBezTo>
                <a:cubicBezTo>
                  <a:pt x="2648" y="1411"/>
                  <a:pt x="2648" y="1411"/>
                  <a:pt x="2648" y="1411"/>
                </a:cubicBezTo>
                <a:cubicBezTo>
                  <a:pt x="2645" y="1414"/>
                  <a:pt x="2645" y="1414"/>
                  <a:pt x="2645" y="1414"/>
                </a:cubicBezTo>
                <a:cubicBezTo>
                  <a:pt x="2643" y="1413"/>
                  <a:pt x="2643" y="1413"/>
                  <a:pt x="2643" y="1413"/>
                </a:cubicBezTo>
                <a:cubicBezTo>
                  <a:pt x="2641" y="1416"/>
                  <a:pt x="2641" y="1416"/>
                  <a:pt x="2641" y="1416"/>
                </a:cubicBezTo>
                <a:cubicBezTo>
                  <a:pt x="2641" y="1423"/>
                  <a:pt x="2641" y="1423"/>
                  <a:pt x="2641" y="1423"/>
                </a:cubicBezTo>
                <a:cubicBezTo>
                  <a:pt x="2642" y="1424"/>
                  <a:pt x="2642" y="1424"/>
                  <a:pt x="2642" y="1424"/>
                </a:cubicBezTo>
                <a:cubicBezTo>
                  <a:pt x="2644" y="1424"/>
                  <a:pt x="2644" y="1424"/>
                  <a:pt x="2644" y="1424"/>
                </a:cubicBezTo>
                <a:cubicBezTo>
                  <a:pt x="2648" y="1428"/>
                  <a:pt x="2648" y="1428"/>
                  <a:pt x="2648" y="1428"/>
                </a:cubicBezTo>
                <a:cubicBezTo>
                  <a:pt x="2648" y="1430"/>
                  <a:pt x="2648" y="1430"/>
                  <a:pt x="2648" y="1430"/>
                </a:cubicBezTo>
                <a:cubicBezTo>
                  <a:pt x="2649" y="1431"/>
                  <a:pt x="2649" y="1431"/>
                  <a:pt x="2649" y="1431"/>
                </a:cubicBezTo>
                <a:cubicBezTo>
                  <a:pt x="2651" y="1431"/>
                  <a:pt x="2651" y="1431"/>
                  <a:pt x="2651" y="1431"/>
                </a:cubicBezTo>
                <a:cubicBezTo>
                  <a:pt x="2652" y="1432"/>
                  <a:pt x="2652" y="1432"/>
                  <a:pt x="2652" y="1432"/>
                </a:cubicBezTo>
                <a:cubicBezTo>
                  <a:pt x="2655" y="1433"/>
                  <a:pt x="2655" y="1433"/>
                  <a:pt x="2655" y="1433"/>
                </a:cubicBezTo>
                <a:cubicBezTo>
                  <a:pt x="2656" y="1433"/>
                  <a:pt x="2656" y="1433"/>
                  <a:pt x="2656" y="1433"/>
                </a:cubicBezTo>
                <a:cubicBezTo>
                  <a:pt x="2656" y="1434"/>
                  <a:pt x="2656" y="1434"/>
                  <a:pt x="2656" y="1434"/>
                </a:cubicBezTo>
                <a:cubicBezTo>
                  <a:pt x="2659" y="1434"/>
                  <a:pt x="2659" y="1434"/>
                  <a:pt x="2659" y="1434"/>
                </a:cubicBezTo>
                <a:cubicBezTo>
                  <a:pt x="2661" y="1433"/>
                  <a:pt x="2661" y="1433"/>
                  <a:pt x="2661" y="1433"/>
                </a:cubicBezTo>
                <a:cubicBezTo>
                  <a:pt x="2662" y="1435"/>
                  <a:pt x="2662" y="1435"/>
                  <a:pt x="2662" y="1435"/>
                </a:cubicBezTo>
                <a:cubicBezTo>
                  <a:pt x="2663" y="1434"/>
                  <a:pt x="2663" y="1434"/>
                  <a:pt x="2663" y="1434"/>
                </a:cubicBezTo>
                <a:cubicBezTo>
                  <a:pt x="2664" y="1434"/>
                  <a:pt x="2664" y="1434"/>
                  <a:pt x="2664" y="1434"/>
                </a:cubicBezTo>
                <a:cubicBezTo>
                  <a:pt x="2667" y="1434"/>
                  <a:pt x="2667" y="1434"/>
                  <a:pt x="2667" y="1434"/>
                </a:cubicBezTo>
                <a:cubicBezTo>
                  <a:pt x="2669" y="1434"/>
                  <a:pt x="2669" y="1434"/>
                  <a:pt x="2669" y="1434"/>
                </a:cubicBezTo>
                <a:cubicBezTo>
                  <a:pt x="2669" y="1432"/>
                  <a:pt x="2669" y="1432"/>
                  <a:pt x="2669" y="1432"/>
                </a:cubicBezTo>
                <a:cubicBezTo>
                  <a:pt x="2671" y="1432"/>
                  <a:pt x="2671" y="1432"/>
                  <a:pt x="2671" y="1432"/>
                </a:cubicBezTo>
                <a:cubicBezTo>
                  <a:pt x="2673" y="1429"/>
                  <a:pt x="2673" y="1429"/>
                  <a:pt x="2673" y="1429"/>
                </a:cubicBezTo>
                <a:cubicBezTo>
                  <a:pt x="2676" y="1430"/>
                  <a:pt x="2676" y="1430"/>
                  <a:pt x="2676" y="1430"/>
                </a:cubicBezTo>
                <a:cubicBezTo>
                  <a:pt x="2676" y="1428"/>
                  <a:pt x="2676" y="1428"/>
                  <a:pt x="2676" y="1428"/>
                </a:cubicBezTo>
                <a:cubicBezTo>
                  <a:pt x="2678" y="1427"/>
                  <a:pt x="2678" y="1427"/>
                  <a:pt x="2678" y="1427"/>
                </a:cubicBezTo>
                <a:cubicBezTo>
                  <a:pt x="2679" y="1427"/>
                  <a:pt x="2679" y="1427"/>
                  <a:pt x="2679" y="1427"/>
                </a:cubicBezTo>
                <a:cubicBezTo>
                  <a:pt x="2681" y="1429"/>
                  <a:pt x="2681" y="1429"/>
                  <a:pt x="2681" y="1429"/>
                </a:cubicBezTo>
                <a:cubicBezTo>
                  <a:pt x="2682" y="1426"/>
                  <a:pt x="2682" y="1426"/>
                  <a:pt x="2682" y="1426"/>
                </a:cubicBezTo>
                <a:cubicBezTo>
                  <a:pt x="2683" y="1427"/>
                  <a:pt x="2683" y="1427"/>
                  <a:pt x="2683" y="1427"/>
                </a:cubicBezTo>
                <a:cubicBezTo>
                  <a:pt x="2684" y="1426"/>
                  <a:pt x="2684" y="1426"/>
                  <a:pt x="2684" y="1426"/>
                </a:cubicBezTo>
                <a:cubicBezTo>
                  <a:pt x="2685" y="1424"/>
                  <a:pt x="2685" y="1424"/>
                  <a:pt x="2685" y="1424"/>
                </a:cubicBezTo>
                <a:cubicBezTo>
                  <a:pt x="2690" y="1420"/>
                  <a:pt x="2690" y="1420"/>
                  <a:pt x="2690" y="1420"/>
                </a:cubicBezTo>
                <a:cubicBezTo>
                  <a:pt x="2692" y="1421"/>
                  <a:pt x="2692" y="1421"/>
                  <a:pt x="2692" y="1421"/>
                </a:cubicBezTo>
                <a:cubicBezTo>
                  <a:pt x="2694" y="1421"/>
                  <a:pt x="2694" y="1421"/>
                  <a:pt x="2694" y="1421"/>
                </a:cubicBezTo>
                <a:cubicBezTo>
                  <a:pt x="2696" y="1420"/>
                  <a:pt x="2696" y="1420"/>
                  <a:pt x="2696" y="1420"/>
                </a:cubicBezTo>
                <a:cubicBezTo>
                  <a:pt x="2701" y="1419"/>
                  <a:pt x="2701" y="1419"/>
                  <a:pt x="2701" y="1419"/>
                </a:cubicBezTo>
                <a:cubicBezTo>
                  <a:pt x="2702" y="1420"/>
                  <a:pt x="2702" y="1420"/>
                  <a:pt x="2702" y="1420"/>
                </a:cubicBezTo>
                <a:cubicBezTo>
                  <a:pt x="2705" y="1419"/>
                  <a:pt x="2705" y="1419"/>
                  <a:pt x="2705" y="1419"/>
                </a:cubicBezTo>
                <a:cubicBezTo>
                  <a:pt x="2706" y="1420"/>
                  <a:pt x="2706" y="1420"/>
                  <a:pt x="2706" y="1420"/>
                </a:cubicBezTo>
                <a:cubicBezTo>
                  <a:pt x="2708" y="1420"/>
                  <a:pt x="2708" y="1420"/>
                  <a:pt x="2708" y="1420"/>
                </a:cubicBezTo>
                <a:cubicBezTo>
                  <a:pt x="2710" y="1420"/>
                  <a:pt x="2710" y="1420"/>
                  <a:pt x="2710" y="1420"/>
                </a:cubicBezTo>
                <a:cubicBezTo>
                  <a:pt x="2710" y="1422"/>
                  <a:pt x="2710" y="1422"/>
                  <a:pt x="2710" y="1422"/>
                </a:cubicBezTo>
                <a:cubicBezTo>
                  <a:pt x="2712" y="1422"/>
                  <a:pt x="2712" y="1422"/>
                  <a:pt x="2712" y="1422"/>
                </a:cubicBezTo>
                <a:cubicBezTo>
                  <a:pt x="2713" y="1421"/>
                  <a:pt x="2713" y="1421"/>
                  <a:pt x="2713" y="1421"/>
                </a:cubicBezTo>
                <a:cubicBezTo>
                  <a:pt x="2714" y="1422"/>
                  <a:pt x="2714" y="1422"/>
                  <a:pt x="2714" y="1422"/>
                </a:cubicBezTo>
                <a:cubicBezTo>
                  <a:pt x="2716" y="1421"/>
                  <a:pt x="2716" y="1421"/>
                  <a:pt x="2716" y="1421"/>
                </a:cubicBezTo>
                <a:cubicBezTo>
                  <a:pt x="2720" y="1421"/>
                  <a:pt x="2720" y="1421"/>
                  <a:pt x="2720" y="1421"/>
                </a:cubicBezTo>
                <a:cubicBezTo>
                  <a:pt x="2720" y="1422"/>
                  <a:pt x="2720" y="1422"/>
                  <a:pt x="2720" y="1422"/>
                </a:cubicBezTo>
                <a:cubicBezTo>
                  <a:pt x="2720" y="1423"/>
                  <a:pt x="2720" y="1423"/>
                  <a:pt x="2720" y="1423"/>
                </a:cubicBezTo>
                <a:cubicBezTo>
                  <a:pt x="2722" y="1421"/>
                  <a:pt x="2722" y="1421"/>
                  <a:pt x="2722" y="1421"/>
                </a:cubicBezTo>
                <a:cubicBezTo>
                  <a:pt x="2725" y="1421"/>
                  <a:pt x="2725" y="1421"/>
                  <a:pt x="2725" y="1421"/>
                </a:cubicBezTo>
                <a:cubicBezTo>
                  <a:pt x="2727" y="1419"/>
                  <a:pt x="2727" y="1419"/>
                  <a:pt x="2727" y="1419"/>
                </a:cubicBezTo>
                <a:cubicBezTo>
                  <a:pt x="2728" y="1417"/>
                  <a:pt x="2728" y="1417"/>
                  <a:pt x="2728" y="1417"/>
                </a:cubicBezTo>
                <a:cubicBezTo>
                  <a:pt x="2729" y="1417"/>
                  <a:pt x="2729" y="1417"/>
                  <a:pt x="2729" y="1417"/>
                </a:cubicBezTo>
                <a:cubicBezTo>
                  <a:pt x="2732" y="1415"/>
                  <a:pt x="2732" y="1415"/>
                  <a:pt x="2732" y="1415"/>
                </a:cubicBezTo>
                <a:cubicBezTo>
                  <a:pt x="2733" y="1411"/>
                  <a:pt x="2733" y="1411"/>
                  <a:pt x="2733" y="1411"/>
                </a:cubicBezTo>
                <a:cubicBezTo>
                  <a:pt x="2735" y="1409"/>
                  <a:pt x="2735" y="1409"/>
                  <a:pt x="2735" y="1409"/>
                </a:cubicBezTo>
                <a:cubicBezTo>
                  <a:pt x="2738" y="1408"/>
                  <a:pt x="2738" y="1408"/>
                  <a:pt x="2738" y="1408"/>
                </a:cubicBezTo>
                <a:cubicBezTo>
                  <a:pt x="2739" y="1409"/>
                  <a:pt x="2739" y="1409"/>
                  <a:pt x="2739" y="1409"/>
                </a:cubicBezTo>
                <a:cubicBezTo>
                  <a:pt x="2743" y="1407"/>
                  <a:pt x="2743" y="1407"/>
                  <a:pt x="2743" y="1407"/>
                </a:cubicBezTo>
                <a:cubicBezTo>
                  <a:pt x="2749" y="1404"/>
                  <a:pt x="2749" y="1404"/>
                  <a:pt x="2749" y="1404"/>
                </a:cubicBezTo>
                <a:cubicBezTo>
                  <a:pt x="2752" y="1401"/>
                  <a:pt x="2752" y="1401"/>
                  <a:pt x="2752" y="1401"/>
                </a:cubicBezTo>
                <a:cubicBezTo>
                  <a:pt x="2754" y="1400"/>
                  <a:pt x="2754" y="1400"/>
                  <a:pt x="2754" y="1400"/>
                </a:cubicBezTo>
                <a:cubicBezTo>
                  <a:pt x="2755" y="1401"/>
                  <a:pt x="2755" y="1401"/>
                  <a:pt x="2755" y="1401"/>
                </a:cubicBezTo>
                <a:cubicBezTo>
                  <a:pt x="2757" y="1400"/>
                  <a:pt x="2757" y="1400"/>
                  <a:pt x="2757" y="1400"/>
                </a:cubicBezTo>
                <a:cubicBezTo>
                  <a:pt x="2760" y="1402"/>
                  <a:pt x="2760" y="1402"/>
                  <a:pt x="2760" y="1402"/>
                </a:cubicBezTo>
                <a:cubicBezTo>
                  <a:pt x="2763" y="1402"/>
                  <a:pt x="2763" y="1402"/>
                  <a:pt x="2763" y="1402"/>
                </a:cubicBezTo>
                <a:cubicBezTo>
                  <a:pt x="2764" y="1401"/>
                  <a:pt x="2764" y="1401"/>
                  <a:pt x="2764" y="1401"/>
                </a:cubicBezTo>
                <a:cubicBezTo>
                  <a:pt x="2768" y="1401"/>
                  <a:pt x="2768" y="1401"/>
                  <a:pt x="2768" y="1401"/>
                </a:cubicBezTo>
                <a:cubicBezTo>
                  <a:pt x="2774" y="1399"/>
                  <a:pt x="2774" y="1399"/>
                  <a:pt x="2774" y="1399"/>
                </a:cubicBezTo>
                <a:cubicBezTo>
                  <a:pt x="2777" y="1399"/>
                  <a:pt x="2777" y="1399"/>
                  <a:pt x="2777" y="1399"/>
                </a:cubicBezTo>
                <a:cubicBezTo>
                  <a:pt x="2780" y="1397"/>
                  <a:pt x="2780" y="1397"/>
                  <a:pt x="2780" y="1397"/>
                </a:cubicBezTo>
                <a:cubicBezTo>
                  <a:pt x="2781" y="1397"/>
                  <a:pt x="2781" y="1397"/>
                  <a:pt x="2781" y="1397"/>
                </a:cubicBezTo>
                <a:cubicBezTo>
                  <a:pt x="2784" y="1395"/>
                  <a:pt x="2784" y="1395"/>
                  <a:pt x="2784" y="1395"/>
                </a:cubicBezTo>
                <a:cubicBezTo>
                  <a:pt x="2788" y="1395"/>
                  <a:pt x="2788" y="1395"/>
                  <a:pt x="2788" y="1395"/>
                </a:cubicBezTo>
                <a:cubicBezTo>
                  <a:pt x="2799" y="1394"/>
                  <a:pt x="2799" y="1394"/>
                  <a:pt x="2799" y="1394"/>
                </a:cubicBezTo>
                <a:cubicBezTo>
                  <a:pt x="2803" y="1395"/>
                  <a:pt x="2803" y="1395"/>
                  <a:pt x="2803" y="1395"/>
                </a:cubicBezTo>
                <a:cubicBezTo>
                  <a:pt x="2806" y="1395"/>
                  <a:pt x="2806" y="1395"/>
                  <a:pt x="2806" y="1395"/>
                </a:cubicBezTo>
                <a:cubicBezTo>
                  <a:pt x="2809" y="1394"/>
                  <a:pt x="2809" y="1394"/>
                  <a:pt x="2809" y="1394"/>
                </a:cubicBezTo>
                <a:cubicBezTo>
                  <a:pt x="2811" y="1394"/>
                  <a:pt x="2811" y="1394"/>
                  <a:pt x="2811" y="1394"/>
                </a:cubicBezTo>
                <a:cubicBezTo>
                  <a:pt x="2814" y="1397"/>
                  <a:pt x="2814" y="1397"/>
                  <a:pt x="2814" y="1397"/>
                </a:cubicBezTo>
                <a:cubicBezTo>
                  <a:pt x="2816" y="1401"/>
                  <a:pt x="2816" y="1401"/>
                  <a:pt x="2816" y="1401"/>
                </a:cubicBezTo>
                <a:cubicBezTo>
                  <a:pt x="2818" y="1402"/>
                  <a:pt x="2818" y="1402"/>
                  <a:pt x="2818" y="1402"/>
                </a:cubicBezTo>
                <a:cubicBezTo>
                  <a:pt x="2820" y="1401"/>
                  <a:pt x="2820" y="1401"/>
                  <a:pt x="2820" y="1401"/>
                </a:cubicBezTo>
                <a:cubicBezTo>
                  <a:pt x="2821" y="1400"/>
                  <a:pt x="2821" y="1400"/>
                  <a:pt x="2821" y="1400"/>
                </a:cubicBezTo>
                <a:cubicBezTo>
                  <a:pt x="2822" y="1401"/>
                  <a:pt x="2822" y="1401"/>
                  <a:pt x="2822" y="1401"/>
                </a:cubicBezTo>
                <a:cubicBezTo>
                  <a:pt x="2823" y="1401"/>
                  <a:pt x="2823" y="1401"/>
                  <a:pt x="2823" y="1401"/>
                </a:cubicBezTo>
                <a:cubicBezTo>
                  <a:pt x="2825" y="1401"/>
                  <a:pt x="2825" y="1401"/>
                  <a:pt x="2825" y="1401"/>
                </a:cubicBezTo>
                <a:cubicBezTo>
                  <a:pt x="2827" y="1404"/>
                  <a:pt x="2827" y="1404"/>
                  <a:pt x="2827" y="1404"/>
                </a:cubicBezTo>
                <a:cubicBezTo>
                  <a:pt x="2830" y="1404"/>
                  <a:pt x="2830" y="1404"/>
                  <a:pt x="2830" y="1404"/>
                </a:cubicBezTo>
                <a:cubicBezTo>
                  <a:pt x="2831" y="1403"/>
                  <a:pt x="2831" y="1403"/>
                  <a:pt x="2831" y="1403"/>
                </a:cubicBezTo>
                <a:cubicBezTo>
                  <a:pt x="2835" y="1407"/>
                  <a:pt x="2835" y="1407"/>
                  <a:pt x="2835" y="1407"/>
                </a:cubicBezTo>
                <a:cubicBezTo>
                  <a:pt x="2835" y="1408"/>
                  <a:pt x="2835" y="1408"/>
                  <a:pt x="2835" y="1408"/>
                </a:cubicBezTo>
                <a:cubicBezTo>
                  <a:pt x="2836" y="1408"/>
                  <a:pt x="2836" y="1408"/>
                  <a:pt x="2836" y="1408"/>
                </a:cubicBezTo>
                <a:cubicBezTo>
                  <a:pt x="2838" y="1410"/>
                  <a:pt x="2838" y="1410"/>
                  <a:pt x="2838" y="1410"/>
                </a:cubicBezTo>
                <a:cubicBezTo>
                  <a:pt x="2837" y="1412"/>
                  <a:pt x="2837" y="1412"/>
                  <a:pt x="2837" y="1412"/>
                </a:cubicBezTo>
                <a:cubicBezTo>
                  <a:pt x="2835" y="1412"/>
                  <a:pt x="2835" y="1412"/>
                  <a:pt x="2835" y="1412"/>
                </a:cubicBezTo>
                <a:cubicBezTo>
                  <a:pt x="2835" y="1413"/>
                  <a:pt x="2835" y="1413"/>
                  <a:pt x="2835" y="1413"/>
                </a:cubicBezTo>
                <a:cubicBezTo>
                  <a:pt x="2837" y="1417"/>
                  <a:pt x="2837" y="1417"/>
                  <a:pt x="2837" y="1417"/>
                </a:cubicBezTo>
                <a:cubicBezTo>
                  <a:pt x="2839" y="1417"/>
                  <a:pt x="2839" y="1417"/>
                  <a:pt x="2839" y="1417"/>
                </a:cubicBezTo>
                <a:cubicBezTo>
                  <a:pt x="2841" y="1419"/>
                  <a:pt x="2841" y="1419"/>
                  <a:pt x="2841" y="1419"/>
                </a:cubicBezTo>
                <a:cubicBezTo>
                  <a:pt x="2841" y="1422"/>
                  <a:pt x="2841" y="1422"/>
                  <a:pt x="2841" y="1422"/>
                </a:cubicBezTo>
                <a:cubicBezTo>
                  <a:pt x="2841" y="1424"/>
                  <a:pt x="2841" y="1424"/>
                  <a:pt x="2841" y="1424"/>
                </a:cubicBezTo>
                <a:cubicBezTo>
                  <a:pt x="2843" y="1429"/>
                  <a:pt x="2843" y="1429"/>
                  <a:pt x="2843" y="1429"/>
                </a:cubicBezTo>
                <a:cubicBezTo>
                  <a:pt x="2842" y="1431"/>
                  <a:pt x="2842" y="1431"/>
                  <a:pt x="2842" y="1431"/>
                </a:cubicBezTo>
                <a:cubicBezTo>
                  <a:pt x="2843" y="1433"/>
                  <a:pt x="2843" y="1433"/>
                  <a:pt x="2843" y="1433"/>
                </a:cubicBezTo>
                <a:cubicBezTo>
                  <a:pt x="2843" y="1435"/>
                  <a:pt x="2843" y="1435"/>
                  <a:pt x="2843" y="1435"/>
                </a:cubicBezTo>
                <a:cubicBezTo>
                  <a:pt x="2842" y="1437"/>
                  <a:pt x="2842" y="1437"/>
                  <a:pt x="2842" y="1437"/>
                </a:cubicBezTo>
                <a:cubicBezTo>
                  <a:pt x="2841" y="1436"/>
                  <a:pt x="2841" y="1436"/>
                  <a:pt x="2841" y="1436"/>
                </a:cubicBezTo>
                <a:cubicBezTo>
                  <a:pt x="2840" y="1437"/>
                  <a:pt x="2840" y="1437"/>
                  <a:pt x="2840" y="1437"/>
                </a:cubicBezTo>
                <a:cubicBezTo>
                  <a:pt x="2842" y="1439"/>
                  <a:pt x="2842" y="1439"/>
                  <a:pt x="2842" y="1439"/>
                </a:cubicBezTo>
                <a:cubicBezTo>
                  <a:pt x="2843" y="1439"/>
                  <a:pt x="2843" y="1439"/>
                  <a:pt x="2843" y="1439"/>
                </a:cubicBezTo>
                <a:cubicBezTo>
                  <a:pt x="2844" y="1441"/>
                  <a:pt x="2844" y="1441"/>
                  <a:pt x="2844" y="1441"/>
                </a:cubicBezTo>
                <a:cubicBezTo>
                  <a:pt x="2846" y="1441"/>
                  <a:pt x="2846" y="1441"/>
                  <a:pt x="2846" y="1441"/>
                </a:cubicBezTo>
                <a:cubicBezTo>
                  <a:pt x="2848" y="1442"/>
                  <a:pt x="2848" y="1442"/>
                  <a:pt x="2848" y="1442"/>
                </a:cubicBezTo>
                <a:cubicBezTo>
                  <a:pt x="2848" y="1440"/>
                  <a:pt x="2848" y="1440"/>
                  <a:pt x="2848" y="1440"/>
                </a:cubicBezTo>
                <a:cubicBezTo>
                  <a:pt x="2847" y="1439"/>
                  <a:pt x="2847" y="1439"/>
                  <a:pt x="2847" y="1439"/>
                </a:cubicBezTo>
                <a:cubicBezTo>
                  <a:pt x="2848" y="1438"/>
                  <a:pt x="2848" y="1438"/>
                  <a:pt x="2848" y="1438"/>
                </a:cubicBezTo>
                <a:cubicBezTo>
                  <a:pt x="2849" y="1436"/>
                  <a:pt x="2849" y="1436"/>
                  <a:pt x="2849" y="1436"/>
                </a:cubicBezTo>
                <a:cubicBezTo>
                  <a:pt x="2850" y="1435"/>
                  <a:pt x="2850" y="1435"/>
                  <a:pt x="2850" y="1435"/>
                </a:cubicBezTo>
                <a:cubicBezTo>
                  <a:pt x="2851" y="1434"/>
                  <a:pt x="2851" y="1434"/>
                  <a:pt x="2851" y="1434"/>
                </a:cubicBezTo>
                <a:cubicBezTo>
                  <a:pt x="2853" y="1433"/>
                  <a:pt x="2853" y="1433"/>
                  <a:pt x="2853" y="1433"/>
                </a:cubicBezTo>
                <a:cubicBezTo>
                  <a:pt x="2854" y="1431"/>
                  <a:pt x="2854" y="1431"/>
                  <a:pt x="2854" y="1431"/>
                </a:cubicBezTo>
                <a:cubicBezTo>
                  <a:pt x="2855" y="1429"/>
                  <a:pt x="2855" y="1429"/>
                  <a:pt x="2855" y="1429"/>
                </a:cubicBezTo>
                <a:cubicBezTo>
                  <a:pt x="2860" y="1427"/>
                  <a:pt x="2860" y="1427"/>
                  <a:pt x="2860" y="1427"/>
                </a:cubicBezTo>
                <a:cubicBezTo>
                  <a:pt x="2860" y="1425"/>
                  <a:pt x="2860" y="1425"/>
                  <a:pt x="2860" y="1425"/>
                </a:cubicBezTo>
                <a:cubicBezTo>
                  <a:pt x="2861" y="1425"/>
                  <a:pt x="2861" y="1425"/>
                  <a:pt x="2861" y="1425"/>
                </a:cubicBezTo>
                <a:cubicBezTo>
                  <a:pt x="2864" y="1424"/>
                  <a:pt x="2864" y="1424"/>
                  <a:pt x="2864" y="1424"/>
                </a:cubicBezTo>
                <a:cubicBezTo>
                  <a:pt x="2865" y="1421"/>
                  <a:pt x="2865" y="1421"/>
                  <a:pt x="2865" y="1421"/>
                </a:cubicBezTo>
                <a:cubicBezTo>
                  <a:pt x="2868" y="1417"/>
                  <a:pt x="2868" y="1417"/>
                  <a:pt x="2868" y="1417"/>
                </a:cubicBezTo>
                <a:cubicBezTo>
                  <a:pt x="2871" y="1416"/>
                  <a:pt x="2871" y="1416"/>
                  <a:pt x="2871" y="1416"/>
                </a:cubicBezTo>
                <a:cubicBezTo>
                  <a:pt x="2872" y="1414"/>
                  <a:pt x="2872" y="1414"/>
                  <a:pt x="2872" y="1414"/>
                </a:cubicBezTo>
                <a:cubicBezTo>
                  <a:pt x="2871" y="1412"/>
                  <a:pt x="2871" y="1412"/>
                  <a:pt x="2871" y="1412"/>
                </a:cubicBezTo>
                <a:cubicBezTo>
                  <a:pt x="2872" y="1410"/>
                  <a:pt x="2872" y="1410"/>
                  <a:pt x="2872" y="1410"/>
                </a:cubicBezTo>
                <a:cubicBezTo>
                  <a:pt x="2873" y="1413"/>
                  <a:pt x="2873" y="1413"/>
                  <a:pt x="2873" y="1413"/>
                </a:cubicBezTo>
                <a:cubicBezTo>
                  <a:pt x="2873" y="1415"/>
                  <a:pt x="2873" y="1415"/>
                  <a:pt x="2873" y="1415"/>
                </a:cubicBezTo>
                <a:cubicBezTo>
                  <a:pt x="2873" y="1418"/>
                  <a:pt x="2873" y="1418"/>
                  <a:pt x="2873" y="1418"/>
                </a:cubicBezTo>
                <a:cubicBezTo>
                  <a:pt x="2872" y="1419"/>
                  <a:pt x="2872" y="1419"/>
                  <a:pt x="2872" y="1419"/>
                </a:cubicBezTo>
                <a:cubicBezTo>
                  <a:pt x="2871" y="1425"/>
                  <a:pt x="2871" y="1425"/>
                  <a:pt x="2871" y="1425"/>
                </a:cubicBezTo>
                <a:cubicBezTo>
                  <a:pt x="2867" y="1427"/>
                  <a:pt x="2867" y="1427"/>
                  <a:pt x="2867" y="1427"/>
                </a:cubicBezTo>
                <a:cubicBezTo>
                  <a:pt x="2866" y="1430"/>
                  <a:pt x="2866" y="1430"/>
                  <a:pt x="2866" y="1430"/>
                </a:cubicBezTo>
                <a:cubicBezTo>
                  <a:pt x="2865" y="1431"/>
                  <a:pt x="2865" y="1431"/>
                  <a:pt x="2865" y="1431"/>
                </a:cubicBezTo>
                <a:cubicBezTo>
                  <a:pt x="2865" y="1433"/>
                  <a:pt x="2865" y="1433"/>
                  <a:pt x="2865" y="1433"/>
                </a:cubicBezTo>
                <a:cubicBezTo>
                  <a:pt x="2863" y="1437"/>
                  <a:pt x="2863" y="1437"/>
                  <a:pt x="2863" y="1437"/>
                </a:cubicBezTo>
                <a:cubicBezTo>
                  <a:pt x="2864" y="1438"/>
                  <a:pt x="2864" y="1438"/>
                  <a:pt x="2864" y="1438"/>
                </a:cubicBezTo>
                <a:cubicBezTo>
                  <a:pt x="2862" y="1443"/>
                  <a:pt x="2862" y="1443"/>
                  <a:pt x="2862" y="1443"/>
                </a:cubicBezTo>
                <a:cubicBezTo>
                  <a:pt x="2857" y="1442"/>
                  <a:pt x="2857" y="1442"/>
                  <a:pt x="2857" y="1442"/>
                </a:cubicBezTo>
                <a:cubicBezTo>
                  <a:pt x="2856" y="1445"/>
                  <a:pt x="2856" y="1445"/>
                  <a:pt x="2856" y="1445"/>
                </a:cubicBezTo>
                <a:cubicBezTo>
                  <a:pt x="2855" y="1447"/>
                  <a:pt x="2855" y="1447"/>
                  <a:pt x="2855" y="1447"/>
                </a:cubicBezTo>
                <a:cubicBezTo>
                  <a:pt x="2855" y="1448"/>
                  <a:pt x="2855" y="1448"/>
                  <a:pt x="2855" y="1448"/>
                </a:cubicBezTo>
                <a:cubicBezTo>
                  <a:pt x="2858" y="1447"/>
                  <a:pt x="2858" y="1447"/>
                  <a:pt x="2858" y="1447"/>
                </a:cubicBezTo>
                <a:cubicBezTo>
                  <a:pt x="2861" y="1446"/>
                  <a:pt x="2861" y="1446"/>
                  <a:pt x="2861" y="1446"/>
                </a:cubicBezTo>
                <a:cubicBezTo>
                  <a:pt x="2864" y="1447"/>
                  <a:pt x="2864" y="1447"/>
                  <a:pt x="2864" y="1447"/>
                </a:cubicBezTo>
                <a:cubicBezTo>
                  <a:pt x="2867" y="1441"/>
                  <a:pt x="2867" y="1441"/>
                  <a:pt x="2867" y="1441"/>
                </a:cubicBezTo>
                <a:cubicBezTo>
                  <a:pt x="2868" y="1436"/>
                  <a:pt x="2868" y="1436"/>
                  <a:pt x="2868" y="1436"/>
                </a:cubicBezTo>
                <a:cubicBezTo>
                  <a:pt x="2871" y="1433"/>
                  <a:pt x="2871" y="1433"/>
                  <a:pt x="2871" y="1433"/>
                </a:cubicBezTo>
                <a:cubicBezTo>
                  <a:pt x="2872" y="1434"/>
                  <a:pt x="2872" y="1434"/>
                  <a:pt x="2872" y="1434"/>
                </a:cubicBezTo>
                <a:cubicBezTo>
                  <a:pt x="2872" y="1439"/>
                  <a:pt x="2872" y="1439"/>
                  <a:pt x="2872" y="1439"/>
                </a:cubicBezTo>
                <a:cubicBezTo>
                  <a:pt x="2873" y="1442"/>
                  <a:pt x="2873" y="1442"/>
                  <a:pt x="2873" y="1442"/>
                </a:cubicBezTo>
                <a:cubicBezTo>
                  <a:pt x="2872" y="1442"/>
                  <a:pt x="2872" y="1442"/>
                  <a:pt x="2872" y="1442"/>
                </a:cubicBezTo>
                <a:cubicBezTo>
                  <a:pt x="2873" y="1447"/>
                  <a:pt x="2873" y="1447"/>
                  <a:pt x="2873" y="1447"/>
                </a:cubicBezTo>
                <a:cubicBezTo>
                  <a:pt x="2870" y="1451"/>
                  <a:pt x="2870" y="1451"/>
                  <a:pt x="2870" y="1451"/>
                </a:cubicBezTo>
                <a:cubicBezTo>
                  <a:pt x="2866" y="1453"/>
                  <a:pt x="2866" y="1453"/>
                  <a:pt x="2866" y="1453"/>
                </a:cubicBezTo>
                <a:cubicBezTo>
                  <a:pt x="2867" y="1454"/>
                  <a:pt x="2867" y="1454"/>
                  <a:pt x="2867" y="1454"/>
                </a:cubicBezTo>
                <a:cubicBezTo>
                  <a:pt x="2870" y="1454"/>
                  <a:pt x="2870" y="1454"/>
                  <a:pt x="2870" y="1454"/>
                </a:cubicBezTo>
                <a:cubicBezTo>
                  <a:pt x="2872" y="1454"/>
                  <a:pt x="2872" y="1454"/>
                  <a:pt x="2872" y="1454"/>
                </a:cubicBezTo>
                <a:cubicBezTo>
                  <a:pt x="2873" y="1453"/>
                  <a:pt x="2873" y="1453"/>
                  <a:pt x="2873" y="1453"/>
                </a:cubicBezTo>
                <a:cubicBezTo>
                  <a:pt x="2875" y="1452"/>
                  <a:pt x="2875" y="1452"/>
                  <a:pt x="2875" y="1452"/>
                </a:cubicBezTo>
                <a:cubicBezTo>
                  <a:pt x="2877" y="1450"/>
                  <a:pt x="2877" y="1450"/>
                  <a:pt x="2877" y="1450"/>
                </a:cubicBezTo>
                <a:cubicBezTo>
                  <a:pt x="2879" y="1451"/>
                  <a:pt x="2879" y="1451"/>
                  <a:pt x="2879" y="1451"/>
                </a:cubicBezTo>
                <a:cubicBezTo>
                  <a:pt x="2880" y="1451"/>
                  <a:pt x="2880" y="1451"/>
                  <a:pt x="2880" y="1451"/>
                </a:cubicBezTo>
                <a:cubicBezTo>
                  <a:pt x="2879" y="1452"/>
                  <a:pt x="2879" y="1452"/>
                  <a:pt x="2879" y="1452"/>
                </a:cubicBezTo>
                <a:cubicBezTo>
                  <a:pt x="2878" y="1454"/>
                  <a:pt x="2878" y="1454"/>
                  <a:pt x="2878" y="1454"/>
                </a:cubicBezTo>
                <a:cubicBezTo>
                  <a:pt x="2876" y="1454"/>
                  <a:pt x="2876" y="1454"/>
                  <a:pt x="2876" y="1454"/>
                </a:cubicBezTo>
                <a:cubicBezTo>
                  <a:pt x="2876" y="1455"/>
                  <a:pt x="2876" y="1455"/>
                  <a:pt x="2876" y="1455"/>
                </a:cubicBezTo>
                <a:cubicBezTo>
                  <a:pt x="2878" y="1458"/>
                  <a:pt x="2878" y="1458"/>
                  <a:pt x="2878" y="1458"/>
                </a:cubicBezTo>
                <a:cubicBezTo>
                  <a:pt x="2878" y="1460"/>
                  <a:pt x="2878" y="1460"/>
                  <a:pt x="2878" y="1460"/>
                </a:cubicBezTo>
                <a:cubicBezTo>
                  <a:pt x="2880" y="1463"/>
                  <a:pt x="2880" y="1463"/>
                  <a:pt x="2880" y="1463"/>
                </a:cubicBezTo>
                <a:cubicBezTo>
                  <a:pt x="2880" y="1467"/>
                  <a:pt x="2880" y="1467"/>
                  <a:pt x="2880" y="1467"/>
                </a:cubicBezTo>
                <a:cubicBezTo>
                  <a:pt x="2879" y="1471"/>
                  <a:pt x="2879" y="1471"/>
                  <a:pt x="2879" y="1471"/>
                </a:cubicBezTo>
                <a:cubicBezTo>
                  <a:pt x="2877" y="1474"/>
                  <a:pt x="2877" y="1474"/>
                  <a:pt x="2877" y="1474"/>
                </a:cubicBezTo>
                <a:cubicBezTo>
                  <a:pt x="2877" y="1475"/>
                  <a:pt x="2877" y="1475"/>
                  <a:pt x="2877" y="1475"/>
                </a:cubicBezTo>
                <a:cubicBezTo>
                  <a:pt x="2877" y="1479"/>
                  <a:pt x="2877" y="1479"/>
                  <a:pt x="2877" y="1479"/>
                </a:cubicBezTo>
                <a:cubicBezTo>
                  <a:pt x="2879" y="1481"/>
                  <a:pt x="2879" y="1481"/>
                  <a:pt x="2879" y="1481"/>
                </a:cubicBezTo>
                <a:cubicBezTo>
                  <a:pt x="2880" y="1483"/>
                  <a:pt x="2880" y="1483"/>
                  <a:pt x="2880" y="1483"/>
                </a:cubicBezTo>
                <a:cubicBezTo>
                  <a:pt x="2881" y="1486"/>
                  <a:pt x="2881" y="1486"/>
                  <a:pt x="2881" y="1486"/>
                </a:cubicBezTo>
                <a:cubicBezTo>
                  <a:pt x="2884" y="1491"/>
                  <a:pt x="2884" y="1491"/>
                  <a:pt x="2884" y="1491"/>
                </a:cubicBezTo>
                <a:cubicBezTo>
                  <a:pt x="2887" y="1492"/>
                  <a:pt x="2887" y="1492"/>
                  <a:pt x="2887" y="1492"/>
                </a:cubicBezTo>
                <a:cubicBezTo>
                  <a:pt x="2889" y="1493"/>
                  <a:pt x="2889" y="1493"/>
                  <a:pt x="2889" y="1493"/>
                </a:cubicBezTo>
                <a:cubicBezTo>
                  <a:pt x="2890" y="1496"/>
                  <a:pt x="2890" y="1496"/>
                  <a:pt x="2890" y="1496"/>
                </a:cubicBezTo>
                <a:cubicBezTo>
                  <a:pt x="2892" y="1496"/>
                  <a:pt x="2892" y="1496"/>
                  <a:pt x="2892" y="1496"/>
                </a:cubicBezTo>
                <a:cubicBezTo>
                  <a:pt x="2892" y="1495"/>
                  <a:pt x="2892" y="1495"/>
                  <a:pt x="2892" y="1495"/>
                </a:cubicBezTo>
                <a:cubicBezTo>
                  <a:pt x="2894" y="1495"/>
                  <a:pt x="2894" y="1495"/>
                  <a:pt x="2894" y="1495"/>
                </a:cubicBezTo>
                <a:cubicBezTo>
                  <a:pt x="2896" y="1495"/>
                  <a:pt x="2896" y="1495"/>
                  <a:pt x="2896" y="1495"/>
                </a:cubicBezTo>
                <a:cubicBezTo>
                  <a:pt x="2899" y="1498"/>
                  <a:pt x="2899" y="1498"/>
                  <a:pt x="2899" y="1498"/>
                </a:cubicBezTo>
                <a:cubicBezTo>
                  <a:pt x="2901" y="1498"/>
                  <a:pt x="2901" y="1498"/>
                  <a:pt x="2901" y="1498"/>
                </a:cubicBezTo>
                <a:cubicBezTo>
                  <a:pt x="2903" y="1501"/>
                  <a:pt x="2903" y="1501"/>
                  <a:pt x="2903" y="1501"/>
                </a:cubicBezTo>
                <a:cubicBezTo>
                  <a:pt x="2904" y="1503"/>
                  <a:pt x="2904" y="1503"/>
                  <a:pt x="2904" y="1503"/>
                </a:cubicBezTo>
                <a:cubicBezTo>
                  <a:pt x="2906" y="1503"/>
                  <a:pt x="2906" y="1503"/>
                  <a:pt x="2906" y="1503"/>
                </a:cubicBezTo>
                <a:cubicBezTo>
                  <a:pt x="2908" y="1506"/>
                  <a:pt x="2908" y="1506"/>
                  <a:pt x="2908" y="1506"/>
                </a:cubicBezTo>
                <a:cubicBezTo>
                  <a:pt x="2909" y="1506"/>
                  <a:pt x="2909" y="1506"/>
                  <a:pt x="2909" y="1506"/>
                </a:cubicBezTo>
                <a:cubicBezTo>
                  <a:pt x="2910" y="1504"/>
                  <a:pt x="2910" y="1504"/>
                  <a:pt x="2910" y="1504"/>
                </a:cubicBezTo>
                <a:cubicBezTo>
                  <a:pt x="2914" y="1503"/>
                  <a:pt x="2914" y="1503"/>
                  <a:pt x="2914" y="1503"/>
                </a:cubicBezTo>
                <a:cubicBezTo>
                  <a:pt x="2915" y="1501"/>
                  <a:pt x="2915" y="1501"/>
                  <a:pt x="2915" y="1501"/>
                </a:cubicBezTo>
                <a:cubicBezTo>
                  <a:pt x="2917" y="1501"/>
                  <a:pt x="2917" y="1501"/>
                  <a:pt x="2917" y="1501"/>
                </a:cubicBezTo>
                <a:cubicBezTo>
                  <a:pt x="2920" y="1498"/>
                  <a:pt x="2920" y="1498"/>
                  <a:pt x="2920" y="1498"/>
                </a:cubicBezTo>
                <a:cubicBezTo>
                  <a:pt x="2922" y="1499"/>
                  <a:pt x="2922" y="1499"/>
                  <a:pt x="2922" y="1499"/>
                </a:cubicBezTo>
                <a:cubicBezTo>
                  <a:pt x="2923" y="1498"/>
                  <a:pt x="2923" y="1498"/>
                  <a:pt x="2923" y="1498"/>
                </a:cubicBezTo>
                <a:cubicBezTo>
                  <a:pt x="2922" y="1497"/>
                  <a:pt x="2922" y="1497"/>
                  <a:pt x="2922" y="1497"/>
                </a:cubicBezTo>
                <a:cubicBezTo>
                  <a:pt x="2920" y="1496"/>
                  <a:pt x="2920" y="1496"/>
                  <a:pt x="2920" y="1496"/>
                </a:cubicBezTo>
                <a:cubicBezTo>
                  <a:pt x="2921" y="1495"/>
                  <a:pt x="2921" y="1495"/>
                  <a:pt x="2921" y="1495"/>
                </a:cubicBezTo>
                <a:cubicBezTo>
                  <a:pt x="2925" y="1492"/>
                  <a:pt x="2925" y="1492"/>
                  <a:pt x="2925" y="1492"/>
                </a:cubicBezTo>
                <a:cubicBezTo>
                  <a:pt x="2928" y="1494"/>
                  <a:pt x="2928" y="1494"/>
                  <a:pt x="2928" y="1494"/>
                </a:cubicBezTo>
                <a:cubicBezTo>
                  <a:pt x="2928" y="1497"/>
                  <a:pt x="2928" y="1497"/>
                  <a:pt x="2928" y="1497"/>
                </a:cubicBezTo>
                <a:cubicBezTo>
                  <a:pt x="2924" y="1499"/>
                  <a:pt x="2924" y="1499"/>
                  <a:pt x="2924" y="1499"/>
                </a:cubicBezTo>
                <a:cubicBezTo>
                  <a:pt x="2925" y="1501"/>
                  <a:pt x="2925" y="1501"/>
                  <a:pt x="2925" y="1501"/>
                </a:cubicBezTo>
                <a:cubicBezTo>
                  <a:pt x="2926" y="1501"/>
                  <a:pt x="2926" y="1501"/>
                  <a:pt x="2926" y="1501"/>
                </a:cubicBezTo>
                <a:cubicBezTo>
                  <a:pt x="2928" y="1499"/>
                  <a:pt x="2928" y="1499"/>
                  <a:pt x="2928" y="1499"/>
                </a:cubicBezTo>
                <a:cubicBezTo>
                  <a:pt x="2929" y="1498"/>
                  <a:pt x="2929" y="1498"/>
                  <a:pt x="2929" y="1498"/>
                </a:cubicBezTo>
                <a:cubicBezTo>
                  <a:pt x="2931" y="1499"/>
                  <a:pt x="2931" y="1499"/>
                  <a:pt x="2931" y="1499"/>
                </a:cubicBezTo>
                <a:cubicBezTo>
                  <a:pt x="2931" y="1501"/>
                  <a:pt x="2931" y="1501"/>
                  <a:pt x="2931" y="1501"/>
                </a:cubicBezTo>
                <a:cubicBezTo>
                  <a:pt x="2930" y="1501"/>
                  <a:pt x="2930" y="1501"/>
                  <a:pt x="2930" y="1501"/>
                </a:cubicBezTo>
                <a:cubicBezTo>
                  <a:pt x="2928" y="1503"/>
                  <a:pt x="2928" y="1503"/>
                  <a:pt x="2928" y="1503"/>
                </a:cubicBezTo>
                <a:cubicBezTo>
                  <a:pt x="2931" y="1506"/>
                  <a:pt x="2931" y="1506"/>
                  <a:pt x="2931" y="1506"/>
                </a:cubicBezTo>
                <a:cubicBezTo>
                  <a:pt x="2932" y="1509"/>
                  <a:pt x="2932" y="1509"/>
                  <a:pt x="2932" y="1509"/>
                </a:cubicBezTo>
                <a:cubicBezTo>
                  <a:pt x="2933" y="1509"/>
                  <a:pt x="2933" y="1509"/>
                  <a:pt x="2933" y="1509"/>
                </a:cubicBezTo>
                <a:cubicBezTo>
                  <a:pt x="2934" y="1509"/>
                  <a:pt x="2934" y="1509"/>
                  <a:pt x="2934" y="1509"/>
                </a:cubicBezTo>
                <a:cubicBezTo>
                  <a:pt x="2934" y="1511"/>
                  <a:pt x="2934" y="1511"/>
                  <a:pt x="2934" y="1511"/>
                </a:cubicBezTo>
                <a:cubicBezTo>
                  <a:pt x="2935" y="1513"/>
                  <a:pt x="2935" y="1513"/>
                  <a:pt x="2935" y="1513"/>
                </a:cubicBezTo>
                <a:cubicBezTo>
                  <a:pt x="2937" y="1511"/>
                  <a:pt x="2937" y="1511"/>
                  <a:pt x="2937" y="1511"/>
                </a:cubicBezTo>
                <a:cubicBezTo>
                  <a:pt x="2937" y="1508"/>
                  <a:pt x="2937" y="1508"/>
                  <a:pt x="2937" y="1508"/>
                </a:cubicBezTo>
                <a:cubicBezTo>
                  <a:pt x="2935" y="1509"/>
                  <a:pt x="2935" y="1509"/>
                  <a:pt x="2935" y="1509"/>
                </a:cubicBezTo>
                <a:cubicBezTo>
                  <a:pt x="2935" y="1508"/>
                  <a:pt x="2935" y="1508"/>
                  <a:pt x="2935" y="1508"/>
                </a:cubicBezTo>
                <a:cubicBezTo>
                  <a:pt x="2936" y="1507"/>
                  <a:pt x="2936" y="1507"/>
                  <a:pt x="2936" y="1507"/>
                </a:cubicBezTo>
                <a:cubicBezTo>
                  <a:pt x="2941" y="1507"/>
                  <a:pt x="2941" y="1507"/>
                  <a:pt x="2941" y="1507"/>
                </a:cubicBezTo>
                <a:cubicBezTo>
                  <a:pt x="2942" y="1508"/>
                  <a:pt x="2942" y="1508"/>
                  <a:pt x="2942" y="1508"/>
                </a:cubicBezTo>
                <a:cubicBezTo>
                  <a:pt x="2942" y="1507"/>
                  <a:pt x="2942" y="1507"/>
                  <a:pt x="2942" y="1507"/>
                </a:cubicBezTo>
                <a:cubicBezTo>
                  <a:pt x="2945" y="1503"/>
                  <a:pt x="2945" y="1503"/>
                  <a:pt x="2945" y="1503"/>
                </a:cubicBezTo>
                <a:cubicBezTo>
                  <a:pt x="2950" y="1500"/>
                  <a:pt x="2950" y="1500"/>
                  <a:pt x="2950" y="1500"/>
                </a:cubicBezTo>
                <a:cubicBezTo>
                  <a:pt x="2953" y="1497"/>
                  <a:pt x="2953" y="1497"/>
                  <a:pt x="2953" y="1497"/>
                </a:cubicBezTo>
                <a:cubicBezTo>
                  <a:pt x="2951" y="1497"/>
                  <a:pt x="2951" y="1497"/>
                  <a:pt x="2951" y="1497"/>
                </a:cubicBezTo>
                <a:cubicBezTo>
                  <a:pt x="2950" y="1498"/>
                  <a:pt x="2950" y="1498"/>
                  <a:pt x="2950" y="1498"/>
                </a:cubicBezTo>
                <a:cubicBezTo>
                  <a:pt x="2951" y="1497"/>
                  <a:pt x="2951" y="1497"/>
                  <a:pt x="2951" y="1497"/>
                </a:cubicBezTo>
                <a:cubicBezTo>
                  <a:pt x="2949" y="1497"/>
                  <a:pt x="2949" y="1497"/>
                  <a:pt x="2949" y="1497"/>
                </a:cubicBezTo>
                <a:cubicBezTo>
                  <a:pt x="2951" y="1497"/>
                  <a:pt x="2951" y="1497"/>
                  <a:pt x="2951" y="1497"/>
                </a:cubicBezTo>
                <a:cubicBezTo>
                  <a:pt x="2953" y="1497"/>
                  <a:pt x="2953" y="1497"/>
                  <a:pt x="2953" y="1497"/>
                </a:cubicBezTo>
                <a:cubicBezTo>
                  <a:pt x="2957" y="1496"/>
                  <a:pt x="2957" y="1496"/>
                  <a:pt x="2957" y="1496"/>
                </a:cubicBezTo>
                <a:cubicBezTo>
                  <a:pt x="2965" y="1494"/>
                  <a:pt x="2965" y="1494"/>
                  <a:pt x="2965" y="1494"/>
                </a:cubicBezTo>
                <a:cubicBezTo>
                  <a:pt x="2971" y="1495"/>
                  <a:pt x="2971" y="1495"/>
                  <a:pt x="2971" y="1495"/>
                </a:cubicBezTo>
                <a:cubicBezTo>
                  <a:pt x="2974" y="1494"/>
                  <a:pt x="2974" y="1494"/>
                  <a:pt x="2974" y="1494"/>
                </a:cubicBezTo>
                <a:cubicBezTo>
                  <a:pt x="2974" y="1492"/>
                  <a:pt x="2974" y="1492"/>
                  <a:pt x="2974" y="1492"/>
                </a:cubicBezTo>
                <a:cubicBezTo>
                  <a:pt x="2976" y="1492"/>
                  <a:pt x="2976" y="1492"/>
                  <a:pt x="2976" y="1492"/>
                </a:cubicBezTo>
                <a:cubicBezTo>
                  <a:pt x="2978" y="1491"/>
                  <a:pt x="2978" y="1491"/>
                  <a:pt x="2978" y="1491"/>
                </a:cubicBezTo>
                <a:cubicBezTo>
                  <a:pt x="2979" y="1487"/>
                  <a:pt x="2979" y="1487"/>
                  <a:pt x="2979" y="1487"/>
                </a:cubicBezTo>
                <a:cubicBezTo>
                  <a:pt x="2979" y="1483"/>
                  <a:pt x="2979" y="1483"/>
                  <a:pt x="2979" y="1483"/>
                </a:cubicBezTo>
                <a:cubicBezTo>
                  <a:pt x="2979" y="1481"/>
                  <a:pt x="2979" y="1481"/>
                  <a:pt x="2979" y="1481"/>
                </a:cubicBezTo>
                <a:cubicBezTo>
                  <a:pt x="2982" y="1478"/>
                  <a:pt x="2982" y="1478"/>
                  <a:pt x="2982" y="1478"/>
                </a:cubicBezTo>
                <a:cubicBezTo>
                  <a:pt x="2982" y="1472"/>
                  <a:pt x="2982" y="1472"/>
                  <a:pt x="2982" y="1472"/>
                </a:cubicBezTo>
                <a:cubicBezTo>
                  <a:pt x="2984" y="1469"/>
                  <a:pt x="2984" y="1469"/>
                  <a:pt x="2984" y="1469"/>
                </a:cubicBezTo>
                <a:cubicBezTo>
                  <a:pt x="2984" y="1465"/>
                  <a:pt x="2984" y="1465"/>
                  <a:pt x="2984" y="1465"/>
                </a:cubicBezTo>
                <a:cubicBezTo>
                  <a:pt x="2986" y="1464"/>
                  <a:pt x="2986" y="1464"/>
                  <a:pt x="2986" y="1464"/>
                </a:cubicBezTo>
                <a:cubicBezTo>
                  <a:pt x="2986" y="1462"/>
                  <a:pt x="2986" y="1462"/>
                  <a:pt x="2986" y="1462"/>
                </a:cubicBezTo>
                <a:cubicBezTo>
                  <a:pt x="2992" y="1455"/>
                  <a:pt x="2992" y="1455"/>
                  <a:pt x="2992" y="1455"/>
                </a:cubicBezTo>
                <a:cubicBezTo>
                  <a:pt x="2994" y="1454"/>
                  <a:pt x="2994" y="1454"/>
                  <a:pt x="2994" y="1454"/>
                </a:cubicBezTo>
                <a:cubicBezTo>
                  <a:pt x="2995" y="1450"/>
                  <a:pt x="2995" y="1450"/>
                  <a:pt x="2995" y="1450"/>
                </a:cubicBezTo>
                <a:cubicBezTo>
                  <a:pt x="2998" y="1447"/>
                  <a:pt x="2998" y="1447"/>
                  <a:pt x="2998" y="1447"/>
                </a:cubicBezTo>
                <a:cubicBezTo>
                  <a:pt x="2999" y="1443"/>
                  <a:pt x="2999" y="1443"/>
                  <a:pt x="2999" y="1443"/>
                </a:cubicBezTo>
                <a:cubicBezTo>
                  <a:pt x="3002" y="1440"/>
                  <a:pt x="3002" y="1440"/>
                  <a:pt x="3002" y="1440"/>
                </a:cubicBezTo>
                <a:cubicBezTo>
                  <a:pt x="3001" y="1438"/>
                  <a:pt x="3001" y="1438"/>
                  <a:pt x="3001" y="1438"/>
                </a:cubicBezTo>
                <a:cubicBezTo>
                  <a:pt x="3003" y="1437"/>
                  <a:pt x="3003" y="1437"/>
                  <a:pt x="3003" y="1437"/>
                </a:cubicBezTo>
                <a:cubicBezTo>
                  <a:pt x="3005" y="1433"/>
                  <a:pt x="3005" y="1433"/>
                  <a:pt x="3005" y="1433"/>
                </a:cubicBezTo>
                <a:cubicBezTo>
                  <a:pt x="3003" y="1432"/>
                  <a:pt x="3003" y="1432"/>
                  <a:pt x="3003" y="1432"/>
                </a:cubicBezTo>
                <a:cubicBezTo>
                  <a:pt x="3007" y="1431"/>
                  <a:pt x="3007" y="1431"/>
                  <a:pt x="3007" y="1431"/>
                </a:cubicBezTo>
                <a:cubicBezTo>
                  <a:pt x="3009" y="1427"/>
                  <a:pt x="3009" y="1427"/>
                  <a:pt x="3009" y="1427"/>
                </a:cubicBezTo>
                <a:cubicBezTo>
                  <a:pt x="3010" y="1426"/>
                  <a:pt x="3010" y="1426"/>
                  <a:pt x="3010" y="1426"/>
                </a:cubicBezTo>
                <a:cubicBezTo>
                  <a:pt x="3011" y="1423"/>
                  <a:pt x="3011" y="1423"/>
                  <a:pt x="3011" y="1423"/>
                </a:cubicBezTo>
                <a:cubicBezTo>
                  <a:pt x="3014" y="1422"/>
                  <a:pt x="3014" y="1422"/>
                  <a:pt x="3014" y="1422"/>
                </a:cubicBezTo>
                <a:cubicBezTo>
                  <a:pt x="3016" y="1421"/>
                  <a:pt x="3016" y="1421"/>
                  <a:pt x="3016" y="1421"/>
                </a:cubicBezTo>
                <a:cubicBezTo>
                  <a:pt x="3013" y="1421"/>
                  <a:pt x="3013" y="1421"/>
                  <a:pt x="3013" y="1421"/>
                </a:cubicBezTo>
                <a:cubicBezTo>
                  <a:pt x="3014" y="1420"/>
                  <a:pt x="3014" y="1420"/>
                  <a:pt x="3014" y="1420"/>
                </a:cubicBezTo>
                <a:cubicBezTo>
                  <a:pt x="3018" y="1420"/>
                  <a:pt x="3018" y="1420"/>
                  <a:pt x="3018" y="1420"/>
                </a:cubicBezTo>
                <a:cubicBezTo>
                  <a:pt x="3021" y="1417"/>
                  <a:pt x="3021" y="1417"/>
                  <a:pt x="3021" y="1417"/>
                </a:cubicBezTo>
                <a:cubicBezTo>
                  <a:pt x="3022" y="1415"/>
                  <a:pt x="3022" y="1415"/>
                  <a:pt x="3022" y="1415"/>
                </a:cubicBezTo>
                <a:cubicBezTo>
                  <a:pt x="3021" y="1414"/>
                  <a:pt x="3021" y="1414"/>
                  <a:pt x="3021" y="1414"/>
                </a:cubicBezTo>
                <a:cubicBezTo>
                  <a:pt x="3022" y="1412"/>
                  <a:pt x="3022" y="1412"/>
                  <a:pt x="3022" y="1412"/>
                </a:cubicBezTo>
                <a:cubicBezTo>
                  <a:pt x="3025" y="1409"/>
                  <a:pt x="3025" y="1409"/>
                  <a:pt x="3025" y="1409"/>
                </a:cubicBezTo>
                <a:cubicBezTo>
                  <a:pt x="3025" y="1407"/>
                  <a:pt x="3025" y="1407"/>
                  <a:pt x="3025" y="1407"/>
                </a:cubicBezTo>
                <a:cubicBezTo>
                  <a:pt x="3027" y="1406"/>
                  <a:pt x="3027" y="1406"/>
                  <a:pt x="3027" y="1406"/>
                </a:cubicBezTo>
                <a:cubicBezTo>
                  <a:pt x="3029" y="1402"/>
                  <a:pt x="3029" y="1402"/>
                  <a:pt x="3029" y="1402"/>
                </a:cubicBezTo>
                <a:cubicBezTo>
                  <a:pt x="3029" y="1400"/>
                  <a:pt x="3029" y="1400"/>
                  <a:pt x="3029" y="1400"/>
                </a:cubicBezTo>
                <a:cubicBezTo>
                  <a:pt x="3030" y="1397"/>
                  <a:pt x="3030" y="1397"/>
                  <a:pt x="3030" y="1397"/>
                </a:cubicBezTo>
                <a:cubicBezTo>
                  <a:pt x="3029" y="1396"/>
                  <a:pt x="3029" y="1396"/>
                  <a:pt x="3029" y="1396"/>
                </a:cubicBezTo>
                <a:cubicBezTo>
                  <a:pt x="3030" y="1395"/>
                  <a:pt x="3030" y="1395"/>
                  <a:pt x="3030" y="1395"/>
                </a:cubicBezTo>
                <a:cubicBezTo>
                  <a:pt x="3033" y="1388"/>
                  <a:pt x="3033" y="1388"/>
                  <a:pt x="3033" y="1388"/>
                </a:cubicBezTo>
                <a:cubicBezTo>
                  <a:pt x="3033" y="1385"/>
                  <a:pt x="3033" y="1385"/>
                  <a:pt x="3033" y="1385"/>
                </a:cubicBezTo>
                <a:cubicBezTo>
                  <a:pt x="3037" y="1378"/>
                  <a:pt x="3037" y="1378"/>
                  <a:pt x="3037" y="1378"/>
                </a:cubicBezTo>
                <a:cubicBezTo>
                  <a:pt x="3037" y="1376"/>
                  <a:pt x="3037" y="1376"/>
                  <a:pt x="3037" y="1376"/>
                </a:cubicBezTo>
                <a:cubicBezTo>
                  <a:pt x="3039" y="1371"/>
                  <a:pt x="3039" y="1371"/>
                  <a:pt x="3039" y="1371"/>
                </a:cubicBezTo>
                <a:cubicBezTo>
                  <a:pt x="3041" y="1369"/>
                  <a:pt x="3041" y="1369"/>
                  <a:pt x="3041" y="1369"/>
                </a:cubicBezTo>
                <a:cubicBezTo>
                  <a:pt x="3042" y="1366"/>
                  <a:pt x="3042" y="1366"/>
                  <a:pt x="3042" y="1366"/>
                </a:cubicBezTo>
                <a:cubicBezTo>
                  <a:pt x="3042" y="1363"/>
                  <a:pt x="3042" y="1363"/>
                  <a:pt x="3042" y="1363"/>
                </a:cubicBezTo>
                <a:cubicBezTo>
                  <a:pt x="3043" y="1361"/>
                  <a:pt x="3043" y="1361"/>
                  <a:pt x="3043" y="1361"/>
                </a:cubicBezTo>
                <a:lnTo>
                  <a:pt x="3042" y="1356"/>
                </a:lnTo>
                <a:close/>
                <a:moveTo>
                  <a:pt x="2891" y="1188"/>
                </a:moveTo>
                <a:cubicBezTo>
                  <a:pt x="2892" y="1188"/>
                  <a:pt x="2892" y="1188"/>
                  <a:pt x="2892" y="1188"/>
                </a:cubicBezTo>
                <a:cubicBezTo>
                  <a:pt x="2895" y="1188"/>
                  <a:pt x="2895" y="1188"/>
                  <a:pt x="2895" y="1188"/>
                </a:cubicBezTo>
                <a:cubicBezTo>
                  <a:pt x="2896" y="1187"/>
                  <a:pt x="2896" y="1187"/>
                  <a:pt x="2896" y="1187"/>
                </a:cubicBezTo>
                <a:cubicBezTo>
                  <a:pt x="2895" y="1186"/>
                  <a:pt x="2895" y="1186"/>
                  <a:pt x="2895" y="1186"/>
                </a:cubicBezTo>
                <a:cubicBezTo>
                  <a:pt x="2894" y="1187"/>
                  <a:pt x="2894" y="1187"/>
                  <a:pt x="2894" y="1187"/>
                </a:cubicBezTo>
                <a:cubicBezTo>
                  <a:pt x="2894" y="1186"/>
                  <a:pt x="2894" y="1186"/>
                  <a:pt x="2894" y="1186"/>
                </a:cubicBezTo>
                <a:cubicBezTo>
                  <a:pt x="2895" y="1184"/>
                  <a:pt x="2895" y="1184"/>
                  <a:pt x="2895" y="1184"/>
                </a:cubicBezTo>
                <a:cubicBezTo>
                  <a:pt x="2895" y="1184"/>
                  <a:pt x="2895" y="1184"/>
                  <a:pt x="2895" y="1184"/>
                </a:cubicBezTo>
                <a:cubicBezTo>
                  <a:pt x="2893" y="1185"/>
                  <a:pt x="2893" y="1185"/>
                  <a:pt x="2893" y="1185"/>
                </a:cubicBezTo>
                <a:cubicBezTo>
                  <a:pt x="2893" y="1183"/>
                  <a:pt x="2893" y="1183"/>
                  <a:pt x="2893" y="1183"/>
                </a:cubicBezTo>
                <a:cubicBezTo>
                  <a:pt x="2892" y="1183"/>
                  <a:pt x="2892" y="1183"/>
                  <a:pt x="2892" y="1183"/>
                </a:cubicBezTo>
                <a:cubicBezTo>
                  <a:pt x="2892" y="1184"/>
                  <a:pt x="2892" y="1184"/>
                  <a:pt x="2892" y="1184"/>
                </a:cubicBezTo>
                <a:cubicBezTo>
                  <a:pt x="2890" y="1184"/>
                  <a:pt x="2890" y="1184"/>
                  <a:pt x="2890" y="1184"/>
                </a:cubicBezTo>
                <a:cubicBezTo>
                  <a:pt x="2891" y="1185"/>
                  <a:pt x="2891" y="1185"/>
                  <a:pt x="2891" y="1185"/>
                </a:cubicBezTo>
                <a:cubicBezTo>
                  <a:pt x="2890" y="1185"/>
                  <a:pt x="2890" y="1185"/>
                  <a:pt x="2890" y="1185"/>
                </a:cubicBezTo>
                <a:cubicBezTo>
                  <a:pt x="2891" y="1188"/>
                  <a:pt x="2891" y="1188"/>
                  <a:pt x="2891" y="1188"/>
                </a:cubicBezTo>
                <a:cubicBezTo>
                  <a:pt x="2890" y="1188"/>
                  <a:pt x="2890" y="1188"/>
                  <a:pt x="2890" y="1188"/>
                </a:cubicBezTo>
                <a:lnTo>
                  <a:pt x="2891" y="1188"/>
                </a:lnTo>
                <a:close/>
                <a:moveTo>
                  <a:pt x="2936" y="1570"/>
                </a:moveTo>
                <a:cubicBezTo>
                  <a:pt x="2937" y="1570"/>
                  <a:pt x="2937" y="1570"/>
                  <a:pt x="2937" y="1570"/>
                </a:cubicBezTo>
                <a:cubicBezTo>
                  <a:pt x="2936" y="1569"/>
                  <a:pt x="2936" y="1569"/>
                  <a:pt x="2936" y="1569"/>
                </a:cubicBezTo>
                <a:lnTo>
                  <a:pt x="2936" y="1570"/>
                </a:lnTo>
                <a:close/>
                <a:moveTo>
                  <a:pt x="2683" y="1124"/>
                </a:moveTo>
                <a:cubicBezTo>
                  <a:pt x="2681" y="1121"/>
                  <a:pt x="2681" y="1121"/>
                  <a:pt x="2681" y="1121"/>
                </a:cubicBezTo>
                <a:cubicBezTo>
                  <a:pt x="2678" y="1121"/>
                  <a:pt x="2678" y="1121"/>
                  <a:pt x="2678" y="1121"/>
                </a:cubicBezTo>
                <a:cubicBezTo>
                  <a:pt x="2675" y="1122"/>
                  <a:pt x="2675" y="1122"/>
                  <a:pt x="2675" y="1122"/>
                </a:cubicBezTo>
                <a:cubicBezTo>
                  <a:pt x="2673" y="1121"/>
                  <a:pt x="2673" y="1121"/>
                  <a:pt x="2673" y="1121"/>
                </a:cubicBezTo>
                <a:cubicBezTo>
                  <a:pt x="2671" y="1122"/>
                  <a:pt x="2671" y="1122"/>
                  <a:pt x="2671" y="1122"/>
                </a:cubicBezTo>
                <a:cubicBezTo>
                  <a:pt x="2671" y="1123"/>
                  <a:pt x="2671" y="1123"/>
                  <a:pt x="2671" y="1123"/>
                </a:cubicBezTo>
                <a:cubicBezTo>
                  <a:pt x="2672" y="1125"/>
                  <a:pt x="2672" y="1125"/>
                  <a:pt x="2672" y="1125"/>
                </a:cubicBezTo>
                <a:cubicBezTo>
                  <a:pt x="2674" y="1125"/>
                  <a:pt x="2674" y="1125"/>
                  <a:pt x="2674" y="1125"/>
                </a:cubicBezTo>
                <a:cubicBezTo>
                  <a:pt x="2677" y="1127"/>
                  <a:pt x="2677" y="1127"/>
                  <a:pt x="2677" y="1127"/>
                </a:cubicBezTo>
                <a:cubicBezTo>
                  <a:pt x="2677" y="1128"/>
                  <a:pt x="2677" y="1128"/>
                  <a:pt x="2677" y="1128"/>
                </a:cubicBezTo>
                <a:cubicBezTo>
                  <a:pt x="2678" y="1127"/>
                  <a:pt x="2678" y="1127"/>
                  <a:pt x="2678" y="1127"/>
                </a:cubicBezTo>
                <a:cubicBezTo>
                  <a:pt x="2680" y="1126"/>
                  <a:pt x="2680" y="1126"/>
                  <a:pt x="2680" y="1126"/>
                </a:cubicBezTo>
                <a:cubicBezTo>
                  <a:pt x="2680" y="1125"/>
                  <a:pt x="2680" y="1125"/>
                  <a:pt x="2680" y="1125"/>
                </a:cubicBezTo>
                <a:cubicBezTo>
                  <a:pt x="2682" y="1125"/>
                  <a:pt x="2682" y="1125"/>
                  <a:pt x="2682" y="1125"/>
                </a:cubicBezTo>
                <a:lnTo>
                  <a:pt x="2683" y="1124"/>
                </a:lnTo>
                <a:close/>
                <a:moveTo>
                  <a:pt x="2624" y="1052"/>
                </a:moveTo>
                <a:cubicBezTo>
                  <a:pt x="2625" y="1052"/>
                  <a:pt x="2625" y="1052"/>
                  <a:pt x="2625" y="1052"/>
                </a:cubicBezTo>
                <a:cubicBezTo>
                  <a:pt x="2627" y="1050"/>
                  <a:pt x="2627" y="1050"/>
                  <a:pt x="2627" y="1050"/>
                </a:cubicBezTo>
                <a:cubicBezTo>
                  <a:pt x="2625" y="1048"/>
                  <a:pt x="2625" y="1048"/>
                  <a:pt x="2625" y="1048"/>
                </a:cubicBezTo>
                <a:cubicBezTo>
                  <a:pt x="2623" y="1048"/>
                  <a:pt x="2623" y="1048"/>
                  <a:pt x="2623" y="1048"/>
                </a:cubicBezTo>
                <a:cubicBezTo>
                  <a:pt x="2623" y="1048"/>
                  <a:pt x="2623" y="1050"/>
                  <a:pt x="2623" y="1050"/>
                </a:cubicBezTo>
                <a:cubicBezTo>
                  <a:pt x="2623" y="1051"/>
                  <a:pt x="2623" y="1051"/>
                  <a:pt x="2623" y="1051"/>
                </a:cubicBezTo>
                <a:lnTo>
                  <a:pt x="2624" y="1052"/>
                </a:lnTo>
                <a:close/>
                <a:moveTo>
                  <a:pt x="2616" y="1055"/>
                </a:moveTo>
                <a:cubicBezTo>
                  <a:pt x="2618" y="1056"/>
                  <a:pt x="2618" y="1056"/>
                  <a:pt x="2618" y="1056"/>
                </a:cubicBezTo>
                <a:cubicBezTo>
                  <a:pt x="2618" y="1055"/>
                  <a:pt x="2618" y="1055"/>
                  <a:pt x="2618" y="1055"/>
                </a:cubicBezTo>
                <a:cubicBezTo>
                  <a:pt x="2618" y="1054"/>
                  <a:pt x="2618" y="1054"/>
                  <a:pt x="2618" y="1054"/>
                </a:cubicBezTo>
                <a:cubicBezTo>
                  <a:pt x="2616" y="1054"/>
                  <a:pt x="2616" y="1054"/>
                  <a:pt x="2616" y="1054"/>
                </a:cubicBezTo>
                <a:lnTo>
                  <a:pt x="2616" y="1055"/>
                </a:lnTo>
                <a:close/>
                <a:moveTo>
                  <a:pt x="2622" y="1041"/>
                </a:moveTo>
                <a:cubicBezTo>
                  <a:pt x="2620" y="1041"/>
                  <a:pt x="2620" y="1041"/>
                  <a:pt x="2620" y="1041"/>
                </a:cubicBezTo>
                <a:cubicBezTo>
                  <a:pt x="2619" y="1041"/>
                  <a:pt x="2619" y="1041"/>
                  <a:pt x="2619" y="1041"/>
                </a:cubicBezTo>
                <a:cubicBezTo>
                  <a:pt x="2620" y="1042"/>
                  <a:pt x="2620" y="1042"/>
                  <a:pt x="2620" y="1042"/>
                </a:cubicBezTo>
                <a:cubicBezTo>
                  <a:pt x="2622" y="1043"/>
                  <a:pt x="2622" y="1043"/>
                  <a:pt x="2622" y="1043"/>
                </a:cubicBezTo>
                <a:cubicBezTo>
                  <a:pt x="2623" y="1042"/>
                  <a:pt x="2623" y="1042"/>
                  <a:pt x="2623" y="1042"/>
                </a:cubicBezTo>
                <a:lnTo>
                  <a:pt x="2622" y="1041"/>
                </a:lnTo>
                <a:close/>
                <a:moveTo>
                  <a:pt x="2681" y="1129"/>
                </a:moveTo>
                <a:cubicBezTo>
                  <a:pt x="2682" y="1128"/>
                  <a:pt x="2682" y="1128"/>
                  <a:pt x="2682" y="1128"/>
                </a:cubicBezTo>
                <a:cubicBezTo>
                  <a:pt x="2681" y="1127"/>
                  <a:pt x="2681" y="1127"/>
                  <a:pt x="2681" y="1127"/>
                </a:cubicBezTo>
                <a:cubicBezTo>
                  <a:pt x="2680" y="1128"/>
                  <a:pt x="2680" y="1128"/>
                  <a:pt x="2680" y="1128"/>
                </a:cubicBezTo>
                <a:lnTo>
                  <a:pt x="2681" y="1129"/>
                </a:lnTo>
                <a:close/>
                <a:moveTo>
                  <a:pt x="2680" y="1109"/>
                </a:moveTo>
                <a:cubicBezTo>
                  <a:pt x="2681" y="1109"/>
                  <a:pt x="2681" y="1109"/>
                  <a:pt x="2681" y="1109"/>
                </a:cubicBezTo>
                <a:cubicBezTo>
                  <a:pt x="2682" y="1109"/>
                  <a:pt x="2682" y="1109"/>
                  <a:pt x="2682" y="1109"/>
                </a:cubicBezTo>
                <a:cubicBezTo>
                  <a:pt x="2682" y="1109"/>
                  <a:pt x="2682" y="1109"/>
                  <a:pt x="2682" y="1109"/>
                </a:cubicBezTo>
                <a:cubicBezTo>
                  <a:pt x="2680" y="1108"/>
                  <a:pt x="2680" y="1108"/>
                  <a:pt x="2680" y="1108"/>
                </a:cubicBezTo>
                <a:cubicBezTo>
                  <a:pt x="2679" y="1108"/>
                  <a:pt x="2679" y="1108"/>
                  <a:pt x="2679" y="1108"/>
                </a:cubicBezTo>
                <a:cubicBezTo>
                  <a:pt x="2678" y="1109"/>
                  <a:pt x="2678" y="1109"/>
                  <a:pt x="2678" y="1109"/>
                </a:cubicBezTo>
                <a:cubicBezTo>
                  <a:pt x="2678" y="1109"/>
                  <a:pt x="2678" y="1109"/>
                  <a:pt x="2678" y="1109"/>
                </a:cubicBezTo>
                <a:cubicBezTo>
                  <a:pt x="2679" y="1111"/>
                  <a:pt x="2679" y="1111"/>
                  <a:pt x="2679" y="1111"/>
                </a:cubicBezTo>
                <a:lnTo>
                  <a:pt x="2680" y="1109"/>
                </a:lnTo>
                <a:close/>
                <a:moveTo>
                  <a:pt x="2663" y="1110"/>
                </a:moveTo>
                <a:cubicBezTo>
                  <a:pt x="2662" y="1109"/>
                  <a:pt x="2662" y="1109"/>
                  <a:pt x="2662" y="1109"/>
                </a:cubicBezTo>
                <a:cubicBezTo>
                  <a:pt x="2656" y="1109"/>
                  <a:pt x="2656" y="1109"/>
                  <a:pt x="2656" y="1109"/>
                </a:cubicBezTo>
                <a:cubicBezTo>
                  <a:pt x="2655" y="1108"/>
                  <a:pt x="2655" y="1108"/>
                  <a:pt x="2655" y="1108"/>
                </a:cubicBezTo>
                <a:cubicBezTo>
                  <a:pt x="2654" y="1110"/>
                  <a:pt x="2654" y="1110"/>
                  <a:pt x="2654" y="1110"/>
                </a:cubicBezTo>
                <a:cubicBezTo>
                  <a:pt x="2656" y="1112"/>
                  <a:pt x="2656" y="1112"/>
                  <a:pt x="2656" y="1112"/>
                </a:cubicBezTo>
                <a:cubicBezTo>
                  <a:pt x="2657" y="1113"/>
                  <a:pt x="2657" y="1113"/>
                  <a:pt x="2657" y="1113"/>
                </a:cubicBezTo>
                <a:cubicBezTo>
                  <a:pt x="2659" y="1112"/>
                  <a:pt x="2659" y="1112"/>
                  <a:pt x="2659" y="1112"/>
                </a:cubicBezTo>
                <a:cubicBezTo>
                  <a:pt x="2662" y="1112"/>
                  <a:pt x="2662" y="1112"/>
                  <a:pt x="2662" y="1112"/>
                </a:cubicBezTo>
                <a:cubicBezTo>
                  <a:pt x="2664" y="1111"/>
                  <a:pt x="2664" y="1111"/>
                  <a:pt x="2664" y="1111"/>
                </a:cubicBezTo>
                <a:cubicBezTo>
                  <a:pt x="2666" y="1111"/>
                  <a:pt x="2666" y="1111"/>
                  <a:pt x="2666" y="1111"/>
                </a:cubicBezTo>
                <a:cubicBezTo>
                  <a:pt x="2667" y="1110"/>
                  <a:pt x="2667" y="1110"/>
                  <a:pt x="2667" y="1110"/>
                </a:cubicBezTo>
                <a:cubicBezTo>
                  <a:pt x="2666" y="1109"/>
                  <a:pt x="2666" y="1109"/>
                  <a:pt x="2666" y="1109"/>
                </a:cubicBezTo>
                <a:lnTo>
                  <a:pt x="2663" y="1110"/>
                </a:lnTo>
                <a:close/>
                <a:moveTo>
                  <a:pt x="2625" y="1048"/>
                </a:moveTo>
                <a:cubicBezTo>
                  <a:pt x="2625" y="1047"/>
                  <a:pt x="2625" y="1047"/>
                  <a:pt x="2625" y="1047"/>
                </a:cubicBezTo>
                <a:cubicBezTo>
                  <a:pt x="2625" y="1047"/>
                  <a:pt x="2625" y="1047"/>
                  <a:pt x="2625" y="1047"/>
                </a:cubicBezTo>
                <a:cubicBezTo>
                  <a:pt x="2623" y="1046"/>
                  <a:pt x="2623" y="1046"/>
                  <a:pt x="2623" y="1046"/>
                </a:cubicBezTo>
                <a:cubicBezTo>
                  <a:pt x="2621" y="1045"/>
                  <a:pt x="2621" y="1045"/>
                  <a:pt x="2621" y="1045"/>
                </a:cubicBezTo>
                <a:cubicBezTo>
                  <a:pt x="2621" y="1046"/>
                  <a:pt x="2621" y="1046"/>
                  <a:pt x="2621" y="1046"/>
                </a:cubicBezTo>
                <a:cubicBezTo>
                  <a:pt x="2622" y="1048"/>
                  <a:pt x="2622" y="1048"/>
                  <a:pt x="2622" y="1048"/>
                </a:cubicBezTo>
                <a:cubicBezTo>
                  <a:pt x="2623" y="1048"/>
                  <a:pt x="2623" y="1048"/>
                  <a:pt x="2623" y="1048"/>
                </a:cubicBezTo>
                <a:lnTo>
                  <a:pt x="2625" y="1048"/>
                </a:lnTo>
                <a:close/>
                <a:moveTo>
                  <a:pt x="2864" y="1456"/>
                </a:moveTo>
                <a:cubicBezTo>
                  <a:pt x="2862" y="1456"/>
                  <a:pt x="2862" y="1456"/>
                  <a:pt x="2862" y="1456"/>
                </a:cubicBezTo>
                <a:cubicBezTo>
                  <a:pt x="2863" y="1455"/>
                  <a:pt x="2863" y="1455"/>
                  <a:pt x="2863" y="1455"/>
                </a:cubicBezTo>
                <a:cubicBezTo>
                  <a:pt x="2862" y="1455"/>
                  <a:pt x="2862" y="1455"/>
                  <a:pt x="2862" y="1455"/>
                </a:cubicBezTo>
                <a:cubicBezTo>
                  <a:pt x="2861" y="1454"/>
                  <a:pt x="2861" y="1454"/>
                  <a:pt x="2861" y="1454"/>
                </a:cubicBezTo>
                <a:cubicBezTo>
                  <a:pt x="2862" y="1453"/>
                  <a:pt x="2862" y="1453"/>
                  <a:pt x="2862" y="1453"/>
                </a:cubicBezTo>
                <a:cubicBezTo>
                  <a:pt x="2860" y="1453"/>
                  <a:pt x="2860" y="1453"/>
                  <a:pt x="2860" y="1453"/>
                </a:cubicBezTo>
                <a:cubicBezTo>
                  <a:pt x="2858" y="1453"/>
                  <a:pt x="2858" y="1453"/>
                  <a:pt x="2858" y="1453"/>
                </a:cubicBezTo>
                <a:cubicBezTo>
                  <a:pt x="2853" y="1454"/>
                  <a:pt x="2853" y="1454"/>
                  <a:pt x="2853" y="1454"/>
                </a:cubicBezTo>
                <a:cubicBezTo>
                  <a:pt x="2850" y="1456"/>
                  <a:pt x="2850" y="1456"/>
                  <a:pt x="2850" y="1456"/>
                </a:cubicBezTo>
                <a:cubicBezTo>
                  <a:pt x="2850" y="1457"/>
                  <a:pt x="2850" y="1457"/>
                  <a:pt x="2850" y="1457"/>
                </a:cubicBezTo>
                <a:cubicBezTo>
                  <a:pt x="2852" y="1458"/>
                  <a:pt x="2852" y="1458"/>
                  <a:pt x="2852" y="1458"/>
                </a:cubicBezTo>
                <a:cubicBezTo>
                  <a:pt x="2854" y="1458"/>
                  <a:pt x="2854" y="1458"/>
                  <a:pt x="2854" y="1458"/>
                </a:cubicBezTo>
                <a:cubicBezTo>
                  <a:pt x="2855" y="1458"/>
                  <a:pt x="2855" y="1458"/>
                  <a:pt x="2855" y="1458"/>
                </a:cubicBezTo>
                <a:cubicBezTo>
                  <a:pt x="2857" y="1458"/>
                  <a:pt x="2857" y="1458"/>
                  <a:pt x="2857" y="1458"/>
                </a:cubicBezTo>
                <a:cubicBezTo>
                  <a:pt x="2858" y="1458"/>
                  <a:pt x="2858" y="1458"/>
                  <a:pt x="2858" y="1458"/>
                </a:cubicBezTo>
                <a:cubicBezTo>
                  <a:pt x="2859" y="1459"/>
                  <a:pt x="2859" y="1459"/>
                  <a:pt x="2859" y="1459"/>
                </a:cubicBezTo>
                <a:cubicBezTo>
                  <a:pt x="2860" y="1459"/>
                  <a:pt x="2860" y="1459"/>
                  <a:pt x="2860" y="1459"/>
                </a:cubicBezTo>
                <a:cubicBezTo>
                  <a:pt x="2860" y="1458"/>
                  <a:pt x="2860" y="1458"/>
                  <a:pt x="2860" y="1458"/>
                </a:cubicBezTo>
                <a:cubicBezTo>
                  <a:pt x="2861" y="1458"/>
                  <a:pt x="2861" y="1458"/>
                  <a:pt x="2861" y="1458"/>
                </a:cubicBezTo>
                <a:cubicBezTo>
                  <a:pt x="2862" y="1457"/>
                  <a:pt x="2862" y="1457"/>
                  <a:pt x="2862" y="1457"/>
                </a:cubicBezTo>
                <a:cubicBezTo>
                  <a:pt x="2865" y="1457"/>
                  <a:pt x="2865" y="1457"/>
                  <a:pt x="2865" y="1457"/>
                </a:cubicBezTo>
                <a:cubicBezTo>
                  <a:pt x="2866" y="1456"/>
                  <a:pt x="2866" y="1456"/>
                  <a:pt x="2866" y="1456"/>
                </a:cubicBezTo>
                <a:cubicBezTo>
                  <a:pt x="2865" y="1456"/>
                  <a:pt x="2865" y="1456"/>
                  <a:pt x="2865" y="1456"/>
                </a:cubicBezTo>
                <a:lnTo>
                  <a:pt x="2864" y="1456"/>
                </a:lnTo>
                <a:close/>
                <a:moveTo>
                  <a:pt x="2910" y="1524"/>
                </a:moveTo>
                <a:cubicBezTo>
                  <a:pt x="2911" y="1522"/>
                  <a:pt x="2911" y="1522"/>
                  <a:pt x="2911" y="1522"/>
                </a:cubicBezTo>
                <a:cubicBezTo>
                  <a:pt x="2911" y="1520"/>
                  <a:pt x="2911" y="1520"/>
                  <a:pt x="2911" y="1520"/>
                </a:cubicBezTo>
                <a:cubicBezTo>
                  <a:pt x="2911" y="1517"/>
                  <a:pt x="2911" y="1517"/>
                  <a:pt x="2911" y="1517"/>
                </a:cubicBezTo>
                <a:cubicBezTo>
                  <a:pt x="2910" y="1516"/>
                  <a:pt x="2910" y="1516"/>
                  <a:pt x="2910" y="1516"/>
                </a:cubicBezTo>
                <a:cubicBezTo>
                  <a:pt x="2909" y="1517"/>
                  <a:pt x="2909" y="1517"/>
                  <a:pt x="2909" y="1517"/>
                </a:cubicBezTo>
                <a:cubicBezTo>
                  <a:pt x="2907" y="1519"/>
                  <a:pt x="2907" y="1519"/>
                  <a:pt x="2907" y="1519"/>
                </a:cubicBezTo>
                <a:cubicBezTo>
                  <a:pt x="2908" y="1521"/>
                  <a:pt x="2908" y="1521"/>
                  <a:pt x="2908" y="1521"/>
                </a:cubicBezTo>
                <a:cubicBezTo>
                  <a:pt x="2906" y="1523"/>
                  <a:pt x="2906" y="1523"/>
                  <a:pt x="2906" y="1523"/>
                </a:cubicBezTo>
                <a:cubicBezTo>
                  <a:pt x="2907" y="1524"/>
                  <a:pt x="2907" y="1524"/>
                  <a:pt x="2907" y="1524"/>
                </a:cubicBezTo>
                <a:cubicBezTo>
                  <a:pt x="2906" y="1526"/>
                  <a:pt x="2906" y="1526"/>
                  <a:pt x="2906" y="1526"/>
                </a:cubicBezTo>
                <a:cubicBezTo>
                  <a:pt x="2908" y="1526"/>
                  <a:pt x="2908" y="1526"/>
                  <a:pt x="2908" y="1526"/>
                </a:cubicBezTo>
                <a:cubicBezTo>
                  <a:pt x="2909" y="1525"/>
                  <a:pt x="2909" y="1525"/>
                  <a:pt x="2909" y="1525"/>
                </a:cubicBezTo>
                <a:lnTo>
                  <a:pt x="2910" y="1524"/>
                </a:lnTo>
                <a:close/>
                <a:moveTo>
                  <a:pt x="2924" y="1578"/>
                </a:moveTo>
                <a:cubicBezTo>
                  <a:pt x="2924" y="1579"/>
                  <a:pt x="2924" y="1579"/>
                  <a:pt x="2924" y="1579"/>
                </a:cubicBezTo>
                <a:cubicBezTo>
                  <a:pt x="2923" y="1582"/>
                  <a:pt x="2923" y="1582"/>
                  <a:pt x="2923" y="1582"/>
                </a:cubicBezTo>
                <a:cubicBezTo>
                  <a:pt x="2924" y="1582"/>
                  <a:pt x="2924" y="1582"/>
                  <a:pt x="2924" y="1582"/>
                </a:cubicBezTo>
                <a:cubicBezTo>
                  <a:pt x="2925" y="1579"/>
                  <a:pt x="2925" y="1579"/>
                  <a:pt x="2925" y="1579"/>
                </a:cubicBezTo>
                <a:cubicBezTo>
                  <a:pt x="2926" y="1578"/>
                  <a:pt x="2926" y="1578"/>
                  <a:pt x="2926" y="1578"/>
                </a:cubicBezTo>
                <a:cubicBezTo>
                  <a:pt x="2925" y="1577"/>
                  <a:pt x="2925" y="1577"/>
                  <a:pt x="2925" y="1577"/>
                </a:cubicBezTo>
                <a:lnTo>
                  <a:pt x="2924" y="1578"/>
                </a:lnTo>
                <a:close/>
                <a:moveTo>
                  <a:pt x="2636" y="1317"/>
                </a:moveTo>
                <a:cubicBezTo>
                  <a:pt x="2637" y="1321"/>
                  <a:pt x="2637" y="1321"/>
                  <a:pt x="2637" y="1321"/>
                </a:cubicBezTo>
                <a:cubicBezTo>
                  <a:pt x="2638" y="1318"/>
                  <a:pt x="2638" y="1318"/>
                  <a:pt x="2638" y="1318"/>
                </a:cubicBezTo>
                <a:cubicBezTo>
                  <a:pt x="2637" y="1315"/>
                  <a:pt x="2637" y="1315"/>
                  <a:pt x="2637" y="1315"/>
                </a:cubicBezTo>
                <a:lnTo>
                  <a:pt x="2636" y="1317"/>
                </a:lnTo>
                <a:close/>
                <a:moveTo>
                  <a:pt x="2638" y="1312"/>
                </a:moveTo>
                <a:cubicBezTo>
                  <a:pt x="2638" y="1309"/>
                  <a:pt x="2638" y="1309"/>
                  <a:pt x="2638" y="1309"/>
                </a:cubicBezTo>
                <a:cubicBezTo>
                  <a:pt x="2637" y="1313"/>
                  <a:pt x="2637" y="1313"/>
                  <a:pt x="2637" y="1313"/>
                </a:cubicBezTo>
                <a:cubicBezTo>
                  <a:pt x="2637" y="1313"/>
                  <a:pt x="2638" y="1312"/>
                  <a:pt x="2638" y="1312"/>
                </a:cubicBezTo>
                <a:close/>
                <a:moveTo>
                  <a:pt x="2668" y="1261"/>
                </a:moveTo>
                <a:cubicBezTo>
                  <a:pt x="2669" y="1260"/>
                  <a:pt x="2669" y="1260"/>
                  <a:pt x="2669" y="1260"/>
                </a:cubicBezTo>
                <a:cubicBezTo>
                  <a:pt x="2669" y="1257"/>
                  <a:pt x="2669" y="1257"/>
                  <a:pt x="2669" y="1257"/>
                </a:cubicBezTo>
                <a:cubicBezTo>
                  <a:pt x="2667" y="1260"/>
                  <a:pt x="2667" y="1260"/>
                  <a:pt x="2667" y="1260"/>
                </a:cubicBezTo>
                <a:lnTo>
                  <a:pt x="2668" y="1261"/>
                </a:lnTo>
                <a:close/>
                <a:moveTo>
                  <a:pt x="2783" y="633"/>
                </a:moveTo>
                <a:cubicBezTo>
                  <a:pt x="2782" y="633"/>
                  <a:pt x="2782" y="633"/>
                  <a:pt x="2782" y="633"/>
                </a:cubicBezTo>
                <a:cubicBezTo>
                  <a:pt x="2781" y="635"/>
                  <a:pt x="2781" y="635"/>
                  <a:pt x="2781" y="635"/>
                </a:cubicBezTo>
                <a:cubicBezTo>
                  <a:pt x="2781" y="636"/>
                  <a:pt x="2781" y="636"/>
                  <a:pt x="2781" y="636"/>
                </a:cubicBezTo>
                <a:cubicBezTo>
                  <a:pt x="2782" y="638"/>
                  <a:pt x="2782" y="638"/>
                  <a:pt x="2782" y="638"/>
                </a:cubicBezTo>
                <a:cubicBezTo>
                  <a:pt x="2783" y="637"/>
                  <a:pt x="2783" y="637"/>
                  <a:pt x="2783" y="637"/>
                </a:cubicBezTo>
                <a:cubicBezTo>
                  <a:pt x="2784" y="635"/>
                  <a:pt x="2784" y="635"/>
                  <a:pt x="2784" y="635"/>
                </a:cubicBezTo>
                <a:cubicBezTo>
                  <a:pt x="2783" y="634"/>
                  <a:pt x="2783" y="634"/>
                  <a:pt x="2783" y="634"/>
                </a:cubicBezTo>
                <a:lnTo>
                  <a:pt x="2783" y="633"/>
                </a:lnTo>
                <a:close/>
                <a:moveTo>
                  <a:pt x="824" y="1635"/>
                </a:moveTo>
                <a:cubicBezTo>
                  <a:pt x="825" y="1634"/>
                  <a:pt x="825" y="1634"/>
                  <a:pt x="825" y="1634"/>
                </a:cubicBezTo>
                <a:cubicBezTo>
                  <a:pt x="826" y="1634"/>
                  <a:pt x="826" y="1634"/>
                  <a:pt x="826" y="1634"/>
                </a:cubicBezTo>
                <a:cubicBezTo>
                  <a:pt x="826" y="1633"/>
                  <a:pt x="826" y="1633"/>
                  <a:pt x="826" y="1633"/>
                </a:cubicBezTo>
                <a:cubicBezTo>
                  <a:pt x="823" y="1631"/>
                  <a:pt x="823" y="1631"/>
                  <a:pt x="823" y="1631"/>
                </a:cubicBezTo>
                <a:cubicBezTo>
                  <a:pt x="822" y="1631"/>
                  <a:pt x="822" y="1631"/>
                  <a:pt x="822" y="1631"/>
                </a:cubicBezTo>
                <a:cubicBezTo>
                  <a:pt x="821" y="1630"/>
                  <a:pt x="821" y="1630"/>
                  <a:pt x="821" y="1630"/>
                </a:cubicBezTo>
                <a:cubicBezTo>
                  <a:pt x="820" y="1630"/>
                  <a:pt x="820" y="1630"/>
                  <a:pt x="820" y="1630"/>
                </a:cubicBezTo>
                <a:cubicBezTo>
                  <a:pt x="821" y="1632"/>
                  <a:pt x="821" y="1632"/>
                  <a:pt x="821" y="1632"/>
                </a:cubicBezTo>
                <a:cubicBezTo>
                  <a:pt x="820" y="1634"/>
                  <a:pt x="820" y="1634"/>
                  <a:pt x="820" y="1634"/>
                </a:cubicBezTo>
                <a:cubicBezTo>
                  <a:pt x="819" y="1635"/>
                  <a:pt x="819" y="1635"/>
                  <a:pt x="819" y="1635"/>
                </a:cubicBezTo>
                <a:cubicBezTo>
                  <a:pt x="820" y="1635"/>
                  <a:pt x="820" y="1635"/>
                  <a:pt x="820" y="1635"/>
                </a:cubicBezTo>
                <a:cubicBezTo>
                  <a:pt x="822" y="1635"/>
                  <a:pt x="822" y="1635"/>
                  <a:pt x="822" y="1635"/>
                </a:cubicBezTo>
                <a:lnTo>
                  <a:pt x="824" y="1635"/>
                </a:lnTo>
                <a:close/>
                <a:moveTo>
                  <a:pt x="820" y="1625"/>
                </a:moveTo>
                <a:cubicBezTo>
                  <a:pt x="820" y="1624"/>
                  <a:pt x="820" y="1624"/>
                  <a:pt x="820" y="1624"/>
                </a:cubicBezTo>
                <a:cubicBezTo>
                  <a:pt x="819" y="1623"/>
                  <a:pt x="819" y="1623"/>
                  <a:pt x="819" y="1623"/>
                </a:cubicBezTo>
                <a:cubicBezTo>
                  <a:pt x="818" y="1624"/>
                  <a:pt x="818" y="1624"/>
                  <a:pt x="818" y="1624"/>
                </a:cubicBezTo>
                <a:cubicBezTo>
                  <a:pt x="819" y="1626"/>
                  <a:pt x="819" y="1626"/>
                  <a:pt x="819" y="1626"/>
                </a:cubicBezTo>
                <a:lnTo>
                  <a:pt x="820" y="1625"/>
                </a:lnTo>
                <a:close/>
                <a:moveTo>
                  <a:pt x="823" y="1638"/>
                </a:moveTo>
                <a:cubicBezTo>
                  <a:pt x="823" y="1639"/>
                  <a:pt x="823" y="1639"/>
                  <a:pt x="823" y="1639"/>
                </a:cubicBezTo>
                <a:cubicBezTo>
                  <a:pt x="823" y="1639"/>
                  <a:pt x="823" y="1639"/>
                  <a:pt x="823" y="1639"/>
                </a:cubicBezTo>
                <a:cubicBezTo>
                  <a:pt x="823" y="1640"/>
                  <a:pt x="823" y="1640"/>
                  <a:pt x="823" y="1640"/>
                </a:cubicBezTo>
                <a:cubicBezTo>
                  <a:pt x="822" y="1641"/>
                  <a:pt x="822" y="1641"/>
                  <a:pt x="822" y="1641"/>
                </a:cubicBezTo>
                <a:cubicBezTo>
                  <a:pt x="823" y="1642"/>
                  <a:pt x="823" y="1642"/>
                  <a:pt x="823" y="1642"/>
                </a:cubicBezTo>
                <a:cubicBezTo>
                  <a:pt x="824" y="1643"/>
                  <a:pt x="824" y="1643"/>
                  <a:pt x="824" y="1643"/>
                </a:cubicBezTo>
                <a:cubicBezTo>
                  <a:pt x="825" y="1643"/>
                  <a:pt x="825" y="1643"/>
                  <a:pt x="825" y="1643"/>
                </a:cubicBezTo>
                <a:cubicBezTo>
                  <a:pt x="824" y="1642"/>
                  <a:pt x="824" y="1642"/>
                  <a:pt x="824" y="1642"/>
                </a:cubicBezTo>
                <a:cubicBezTo>
                  <a:pt x="825" y="1641"/>
                  <a:pt x="825" y="1641"/>
                  <a:pt x="825" y="1641"/>
                </a:cubicBezTo>
                <a:cubicBezTo>
                  <a:pt x="825" y="1639"/>
                  <a:pt x="825" y="1639"/>
                  <a:pt x="825" y="1639"/>
                </a:cubicBezTo>
                <a:cubicBezTo>
                  <a:pt x="824" y="1638"/>
                  <a:pt x="824" y="1638"/>
                  <a:pt x="824" y="1638"/>
                </a:cubicBezTo>
                <a:lnTo>
                  <a:pt x="823" y="1638"/>
                </a:lnTo>
                <a:close/>
                <a:moveTo>
                  <a:pt x="828" y="1642"/>
                </a:moveTo>
                <a:cubicBezTo>
                  <a:pt x="828" y="1641"/>
                  <a:pt x="828" y="1641"/>
                  <a:pt x="828" y="1641"/>
                </a:cubicBezTo>
                <a:cubicBezTo>
                  <a:pt x="827" y="1640"/>
                  <a:pt x="827" y="1640"/>
                  <a:pt x="827" y="1640"/>
                </a:cubicBezTo>
                <a:cubicBezTo>
                  <a:pt x="826" y="1639"/>
                  <a:pt x="826" y="1639"/>
                  <a:pt x="826" y="1639"/>
                </a:cubicBezTo>
                <a:cubicBezTo>
                  <a:pt x="826" y="1639"/>
                  <a:pt x="826" y="1639"/>
                  <a:pt x="826" y="1639"/>
                </a:cubicBezTo>
                <a:cubicBezTo>
                  <a:pt x="825" y="1640"/>
                  <a:pt x="825" y="1640"/>
                  <a:pt x="825" y="1640"/>
                </a:cubicBezTo>
                <a:cubicBezTo>
                  <a:pt x="826" y="1642"/>
                  <a:pt x="826" y="1642"/>
                  <a:pt x="826" y="1642"/>
                </a:cubicBezTo>
                <a:cubicBezTo>
                  <a:pt x="826" y="1642"/>
                  <a:pt x="826" y="1642"/>
                  <a:pt x="826" y="1642"/>
                </a:cubicBezTo>
                <a:cubicBezTo>
                  <a:pt x="826" y="1643"/>
                  <a:pt x="826" y="1643"/>
                  <a:pt x="826" y="1643"/>
                </a:cubicBezTo>
                <a:cubicBezTo>
                  <a:pt x="827" y="1643"/>
                  <a:pt x="827" y="1643"/>
                  <a:pt x="827" y="1643"/>
                </a:cubicBezTo>
                <a:lnTo>
                  <a:pt x="828" y="1642"/>
                </a:lnTo>
                <a:close/>
                <a:moveTo>
                  <a:pt x="827" y="1645"/>
                </a:moveTo>
                <a:cubicBezTo>
                  <a:pt x="827" y="1647"/>
                  <a:pt x="827" y="1647"/>
                  <a:pt x="827" y="1647"/>
                </a:cubicBezTo>
                <a:cubicBezTo>
                  <a:pt x="827" y="1648"/>
                  <a:pt x="827" y="1648"/>
                  <a:pt x="827" y="1648"/>
                </a:cubicBezTo>
                <a:cubicBezTo>
                  <a:pt x="827" y="1648"/>
                  <a:pt x="827" y="1648"/>
                  <a:pt x="827" y="1648"/>
                </a:cubicBezTo>
                <a:cubicBezTo>
                  <a:pt x="828" y="1648"/>
                  <a:pt x="828" y="1648"/>
                  <a:pt x="828" y="1648"/>
                </a:cubicBezTo>
                <a:cubicBezTo>
                  <a:pt x="829" y="1645"/>
                  <a:pt x="829" y="1645"/>
                  <a:pt x="829" y="1645"/>
                </a:cubicBezTo>
                <a:cubicBezTo>
                  <a:pt x="828" y="1644"/>
                  <a:pt x="828" y="1644"/>
                  <a:pt x="828" y="1644"/>
                </a:cubicBezTo>
                <a:lnTo>
                  <a:pt x="827" y="1645"/>
                </a:lnTo>
                <a:close/>
                <a:moveTo>
                  <a:pt x="821" y="1625"/>
                </a:moveTo>
                <a:cubicBezTo>
                  <a:pt x="820" y="1625"/>
                  <a:pt x="820" y="1625"/>
                  <a:pt x="820" y="1625"/>
                </a:cubicBezTo>
                <a:cubicBezTo>
                  <a:pt x="821" y="1628"/>
                  <a:pt x="821" y="1628"/>
                  <a:pt x="821" y="1628"/>
                </a:cubicBezTo>
                <a:cubicBezTo>
                  <a:pt x="823" y="1630"/>
                  <a:pt x="823" y="1630"/>
                  <a:pt x="823" y="1630"/>
                </a:cubicBezTo>
                <a:cubicBezTo>
                  <a:pt x="825" y="1630"/>
                  <a:pt x="825" y="1630"/>
                  <a:pt x="825" y="1630"/>
                </a:cubicBezTo>
                <a:cubicBezTo>
                  <a:pt x="826" y="1629"/>
                  <a:pt x="826" y="1629"/>
                  <a:pt x="826" y="1629"/>
                </a:cubicBezTo>
                <a:cubicBezTo>
                  <a:pt x="824" y="1626"/>
                  <a:pt x="824" y="1626"/>
                  <a:pt x="824" y="1626"/>
                </a:cubicBezTo>
                <a:lnTo>
                  <a:pt x="821" y="1625"/>
                </a:lnTo>
                <a:close/>
                <a:moveTo>
                  <a:pt x="819" y="1616"/>
                </a:moveTo>
                <a:cubicBezTo>
                  <a:pt x="817" y="1616"/>
                  <a:pt x="817" y="1616"/>
                  <a:pt x="817" y="1616"/>
                </a:cubicBezTo>
                <a:cubicBezTo>
                  <a:pt x="816" y="1616"/>
                  <a:pt x="816" y="1616"/>
                  <a:pt x="816" y="1616"/>
                </a:cubicBezTo>
                <a:cubicBezTo>
                  <a:pt x="815" y="1616"/>
                  <a:pt x="815" y="1616"/>
                  <a:pt x="815" y="1616"/>
                </a:cubicBezTo>
                <a:cubicBezTo>
                  <a:pt x="815" y="1617"/>
                  <a:pt x="815" y="1617"/>
                  <a:pt x="815" y="1617"/>
                </a:cubicBezTo>
                <a:cubicBezTo>
                  <a:pt x="815" y="1618"/>
                  <a:pt x="815" y="1618"/>
                  <a:pt x="815" y="1618"/>
                </a:cubicBezTo>
                <a:cubicBezTo>
                  <a:pt x="816" y="1619"/>
                  <a:pt x="816" y="1619"/>
                  <a:pt x="816" y="1619"/>
                </a:cubicBezTo>
                <a:cubicBezTo>
                  <a:pt x="816" y="1621"/>
                  <a:pt x="816" y="1621"/>
                  <a:pt x="816" y="1621"/>
                </a:cubicBezTo>
                <a:cubicBezTo>
                  <a:pt x="817" y="1621"/>
                  <a:pt x="817" y="1621"/>
                  <a:pt x="817" y="1621"/>
                </a:cubicBezTo>
                <a:cubicBezTo>
                  <a:pt x="818" y="1620"/>
                  <a:pt x="818" y="1620"/>
                  <a:pt x="818" y="1620"/>
                </a:cubicBezTo>
                <a:cubicBezTo>
                  <a:pt x="818" y="1618"/>
                  <a:pt x="818" y="1618"/>
                  <a:pt x="818" y="1618"/>
                </a:cubicBezTo>
                <a:lnTo>
                  <a:pt x="819" y="1616"/>
                </a:lnTo>
                <a:close/>
                <a:moveTo>
                  <a:pt x="815" y="1624"/>
                </a:moveTo>
                <a:cubicBezTo>
                  <a:pt x="816" y="1623"/>
                  <a:pt x="816" y="1623"/>
                  <a:pt x="816" y="1623"/>
                </a:cubicBezTo>
                <a:cubicBezTo>
                  <a:pt x="817" y="1622"/>
                  <a:pt x="817" y="1622"/>
                  <a:pt x="817" y="1622"/>
                </a:cubicBezTo>
                <a:cubicBezTo>
                  <a:pt x="815" y="1622"/>
                  <a:pt x="815" y="1622"/>
                  <a:pt x="815" y="1622"/>
                </a:cubicBezTo>
                <a:lnTo>
                  <a:pt x="815" y="1624"/>
                </a:lnTo>
                <a:close/>
                <a:moveTo>
                  <a:pt x="831" y="1643"/>
                </a:moveTo>
                <a:cubicBezTo>
                  <a:pt x="831" y="1642"/>
                  <a:pt x="831" y="1642"/>
                  <a:pt x="831" y="1642"/>
                </a:cubicBezTo>
                <a:cubicBezTo>
                  <a:pt x="829" y="1641"/>
                  <a:pt x="829" y="1641"/>
                  <a:pt x="829" y="1641"/>
                </a:cubicBezTo>
                <a:cubicBezTo>
                  <a:pt x="829" y="1642"/>
                  <a:pt x="829" y="1642"/>
                  <a:pt x="829" y="1642"/>
                </a:cubicBezTo>
                <a:cubicBezTo>
                  <a:pt x="831" y="1643"/>
                  <a:pt x="831" y="1643"/>
                  <a:pt x="831" y="1643"/>
                </a:cubicBezTo>
                <a:close/>
                <a:moveTo>
                  <a:pt x="832" y="1639"/>
                </a:moveTo>
                <a:cubicBezTo>
                  <a:pt x="831" y="1637"/>
                  <a:pt x="831" y="1637"/>
                  <a:pt x="831" y="1637"/>
                </a:cubicBezTo>
                <a:cubicBezTo>
                  <a:pt x="830" y="1637"/>
                  <a:pt x="830" y="1637"/>
                  <a:pt x="830" y="1637"/>
                </a:cubicBezTo>
                <a:cubicBezTo>
                  <a:pt x="830" y="1640"/>
                  <a:pt x="830" y="1640"/>
                  <a:pt x="830" y="1640"/>
                </a:cubicBezTo>
                <a:cubicBezTo>
                  <a:pt x="831" y="1641"/>
                  <a:pt x="831" y="1641"/>
                  <a:pt x="831" y="1641"/>
                </a:cubicBezTo>
                <a:cubicBezTo>
                  <a:pt x="834" y="1643"/>
                  <a:pt x="834" y="1643"/>
                  <a:pt x="834" y="1643"/>
                </a:cubicBezTo>
                <a:cubicBezTo>
                  <a:pt x="834" y="1642"/>
                  <a:pt x="834" y="1642"/>
                  <a:pt x="834" y="1642"/>
                </a:cubicBezTo>
                <a:cubicBezTo>
                  <a:pt x="834" y="1641"/>
                  <a:pt x="834" y="1641"/>
                  <a:pt x="834" y="1641"/>
                </a:cubicBezTo>
                <a:lnTo>
                  <a:pt x="832" y="1639"/>
                </a:lnTo>
                <a:close/>
                <a:moveTo>
                  <a:pt x="849" y="1674"/>
                </a:moveTo>
                <a:cubicBezTo>
                  <a:pt x="850" y="1674"/>
                  <a:pt x="850" y="1674"/>
                  <a:pt x="850" y="1674"/>
                </a:cubicBezTo>
                <a:cubicBezTo>
                  <a:pt x="851" y="1675"/>
                  <a:pt x="851" y="1675"/>
                  <a:pt x="851" y="1675"/>
                </a:cubicBezTo>
                <a:cubicBezTo>
                  <a:pt x="852" y="1674"/>
                  <a:pt x="852" y="1674"/>
                  <a:pt x="852" y="1674"/>
                </a:cubicBezTo>
                <a:cubicBezTo>
                  <a:pt x="851" y="1673"/>
                  <a:pt x="851" y="1673"/>
                  <a:pt x="851" y="1673"/>
                </a:cubicBezTo>
                <a:lnTo>
                  <a:pt x="849" y="1674"/>
                </a:lnTo>
                <a:close/>
                <a:moveTo>
                  <a:pt x="844" y="1665"/>
                </a:moveTo>
                <a:cubicBezTo>
                  <a:pt x="846" y="1665"/>
                  <a:pt x="846" y="1665"/>
                  <a:pt x="846" y="1665"/>
                </a:cubicBezTo>
                <a:cubicBezTo>
                  <a:pt x="847" y="1664"/>
                  <a:pt x="847" y="1664"/>
                  <a:pt x="847" y="1664"/>
                </a:cubicBezTo>
                <a:cubicBezTo>
                  <a:pt x="846" y="1664"/>
                  <a:pt x="846" y="1664"/>
                  <a:pt x="846" y="1664"/>
                </a:cubicBezTo>
                <a:cubicBezTo>
                  <a:pt x="845" y="1664"/>
                  <a:pt x="845" y="1664"/>
                  <a:pt x="845" y="1664"/>
                </a:cubicBezTo>
                <a:cubicBezTo>
                  <a:pt x="843" y="1662"/>
                  <a:pt x="843" y="1662"/>
                  <a:pt x="843" y="1662"/>
                </a:cubicBezTo>
                <a:cubicBezTo>
                  <a:pt x="842" y="1661"/>
                  <a:pt x="842" y="1661"/>
                  <a:pt x="842" y="1661"/>
                </a:cubicBezTo>
                <a:cubicBezTo>
                  <a:pt x="840" y="1661"/>
                  <a:pt x="840" y="1661"/>
                  <a:pt x="840" y="1661"/>
                </a:cubicBezTo>
                <a:cubicBezTo>
                  <a:pt x="839" y="1660"/>
                  <a:pt x="839" y="1660"/>
                  <a:pt x="839" y="1660"/>
                </a:cubicBezTo>
                <a:cubicBezTo>
                  <a:pt x="837" y="1660"/>
                  <a:pt x="837" y="1660"/>
                  <a:pt x="837" y="1660"/>
                </a:cubicBezTo>
                <a:cubicBezTo>
                  <a:pt x="835" y="1660"/>
                  <a:pt x="835" y="1660"/>
                  <a:pt x="835" y="1660"/>
                </a:cubicBezTo>
                <a:cubicBezTo>
                  <a:pt x="834" y="1659"/>
                  <a:pt x="834" y="1659"/>
                  <a:pt x="834" y="1659"/>
                </a:cubicBezTo>
                <a:cubicBezTo>
                  <a:pt x="832" y="1656"/>
                  <a:pt x="832" y="1656"/>
                  <a:pt x="832" y="1656"/>
                </a:cubicBezTo>
                <a:cubicBezTo>
                  <a:pt x="830" y="1655"/>
                  <a:pt x="830" y="1655"/>
                  <a:pt x="830" y="1655"/>
                </a:cubicBezTo>
                <a:cubicBezTo>
                  <a:pt x="830" y="1656"/>
                  <a:pt x="830" y="1656"/>
                  <a:pt x="830" y="1656"/>
                </a:cubicBezTo>
                <a:cubicBezTo>
                  <a:pt x="830" y="1658"/>
                  <a:pt x="830" y="1658"/>
                  <a:pt x="830" y="1658"/>
                </a:cubicBezTo>
                <a:cubicBezTo>
                  <a:pt x="832" y="1661"/>
                  <a:pt x="832" y="1661"/>
                  <a:pt x="832" y="1661"/>
                </a:cubicBezTo>
                <a:cubicBezTo>
                  <a:pt x="834" y="1661"/>
                  <a:pt x="834" y="1661"/>
                  <a:pt x="834" y="1661"/>
                </a:cubicBezTo>
                <a:cubicBezTo>
                  <a:pt x="837" y="1662"/>
                  <a:pt x="837" y="1662"/>
                  <a:pt x="837" y="1662"/>
                </a:cubicBezTo>
                <a:cubicBezTo>
                  <a:pt x="838" y="1664"/>
                  <a:pt x="838" y="1664"/>
                  <a:pt x="838" y="1664"/>
                </a:cubicBezTo>
                <a:cubicBezTo>
                  <a:pt x="839" y="1664"/>
                  <a:pt x="839" y="1664"/>
                  <a:pt x="839" y="1664"/>
                </a:cubicBezTo>
                <a:cubicBezTo>
                  <a:pt x="840" y="1663"/>
                  <a:pt x="840" y="1663"/>
                  <a:pt x="840" y="1663"/>
                </a:cubicBezTo>
                <a:cubicBezTo>
                  <a:pt x="843" y="1664"/>
                  <a:pt x="843" y="1664"/>
                  <a:pt x="843" y="1664"/>
                </a:cubicBezTo>
                <a:lnTo>
                  <a:pt x="844" y="1665"/>
                </a:lnTo>
                <a:close/>
                <a:moveTo>
                  <a:pt x="831" y="1646"/>
                </a:moveTo>
                <a:cubicBezTo>
                  <a:pt x="832" y="1647"/>
                  <a:pt x="832" y="1647"/>
                  <a:pt x="832" y="1647"/>
                </a:cubicBezTo>
                <a:cubicBezTo>
                  <a:pt x="834" y="1649"/>
                  <a:pt x="834" y="1649"/>
                  <a:pt x="834" y="1649"/>
                </a:cubicBezTo>
                <a:cubicBezTo>
                  <a:pt x="835" y="1649"/>
                  <a:pt x="835" y="1649"/>
                  <a:pt x="835" y="1649"/>
                </a:cubicBezTo>
                <a:cubicBezTo>
                  <a:pt x="835" y="1648"/>
                  <a:pt x="835" y="1648"/>
                  <a:pt x="835" y="1648"/>
                </a:cubicBezTo>
                <a:cubicBezTo>
                  <a:pt x="832" y="1645"/>
                  <a:pt x="832" y="1645"/>
                  <a:pt x="832" y="1645"/>
                </a:cubicBezTo>
                <a:lnTo>
                  <a:pt x="831" y="1646"/>
                </a:lnTo>
                <a:close/>
                <a:moveTo>
                  <a:pt x="834" y="1645"/>
                </a:moveTo>
                <a:cubicBezTo>
                  <a:pt x="834" y="1644"/>
                  <a:pt x="834" y="1644"/>
                  <a:pt x="834" y="1644"/>
                </a:cubicBezTo>
                <a:cubicBezTo>
                  <a:pt x="832" y="1644"/>
                  <a:pt x="832" y="1644"/>
                  <a:pt x="832" y="1644"/>
                </a:cubicBezTo>
                <a:cubicBezTo>
                  <a:pt x="832" y="1644"/>
                  <a:pt x="832" y="1644"/>
                  <a:pt x="832" y="1644"/>
                </a:cubicBezTo>
                <a:cubicBezTo>
                  <a:pt x="833" y="1646"/>
                  <a:pt x="833" y="1646"/>
                  <a:pt x="833" y="1646"/>
                </a:cubicBezTo>
                <a:lnTo>
                  <a:pt x="834" y="1645"/>
                </a:lnTo>
                <a:close/>
                <a:moveTo>
                  <a:pt x="826" y="1625"/>
                </a:moveTo>
                <a:cubicBezTo>
                  <a:pt x="824" y="1622"/>
                  <a:pt x="824" y="1622"/>
                  <a:pt x="824" y="1622"/>
                </a:cubicBezTo>
                <a:cubicBezTo>
                  <a:pt x="823" y="1622"/>
                  <a:pt x="823" y="1622"/>
                  <a:pt x="823" y="1622"/>
                </a:cubicBezTo>
                <a:cubicBezTo>
                  <a:pt x="821" y="1621"/>
                  <a:pt x="821" y="1621"/>
                  <a:pt x="821" y="1621"/>
                </a:cubicBezTo>
                <a:cubicBezTo>
                  <a:pt x="821" y="1621"/>
                  <a:pt x="821" y="1621"/>
                  <a:pt x="821" y="1621"/>
                </a:cubicBezTo>
                <a:cubicBezTo>
                  <a:pt x="821" y="1622"/>
                  <a:pt x="821" y="1622"/>
                  <a:pt x="821" y="1622"/>
                </a:cubicBezTo>
                <a:cubicBezTo>
                  <a:pt x="822" y="1624"/>
                  <a:pt x="822" y="1624"/>
                  <a:pt x="822" y="1624"/>
                </a:cubicBezTo>
                <a:cubicBezTo>
                  <a:pt x="824" y="1625"/>
                  <a:pt x="824" y="1625"/>
                  <a:pt x="824" y="1625"/>
                </a:cubicBezTo>
                <a:cubicBezTo>
                  <a:pt x="827" y="1627"/>
                  <a:pt x="827" y="1627"/>
                  <a:pt x="827" y="1627"/>
                </a:cubicBezTo>
                <a:lnTo>
                  <a:pt x="826" y="1625"/>
                </a:lnTo>
                <a:close/>
                <a:moveTo>
                  <a:pt x="833" y="1651"/>
                </a:moveTo>
                <a:cubicBezTo>
                  <a:pt x="832" y="1651"/>
                  <a:pt x="832" y="1651"/>
                  <a:pt x="832" y="1651"/>
                </a:cubicBezTo>
                <a:cubicBezTo>
                  <a:pt x="832" y="1652"/>
                  <a:pt x="832" y="1652"/>
                  <a:pt x="832" y="1652"/>
                </a:cubicBezTo>
                <a:cubicBezTo>
                  <a:pt x="834" y="1652"/>
                  <a:pt x="834" y="1652"/>
                  <a:pt x="834" y="1652"/>
                </a:cubicBezTo>
                <a:cubicBezTo>
                  <a:pt x="835" y="1653"/>
                  <a:pt x="835" y="1653"/>
                  <a:pt x="835" y="1653"/>
                </a:cubicBezTo>
                <a:cubicBezTo>
                  <a:pt x="836" y="1654"/>
                  <a:pt x="836" y="1654"/>
                  <a:pt x="836" y="1654"/>
                </a:cubicBezTo>
                <a:cubicBezTo>
                  <a:pt x="837" y="1654"/>
                  <a:pt x="837" y="1654"/>
                  <a:pt x="837" y="1654"/>
                </a:cubicBezTo>
                <a:cubicBezTo>
                  <a:pt x="838" y="1652"/>
                  <a:pt x="838" y="1652"/>
                  <a:pt x="838" y="1652"/>
                </a:cubicBezTo>
                <a:cubicBezTo>
                  <a:pt x="837" y="1651"/>
                  <a:pt x="837" y="1651"/>
                  <a:pt x="837" y="1651"/>
                </a:cubicBezTo>
                <a:cubicBezTo>
                  <a:pt x="835" y="1651"/>
                  <a:pt x="835" y="1651"/>
                  <a:pt x="835" y="1651"/>
                </a:cubicBezTo>
                <a:lnTo>
                  <a:pt x="833" y="1651"/>
                </a:lnTo>
                <a:close/>
                <a:moveTo>
                  <a:pt x="836" y="1665"/>
                </a:moveTo>
                <a:cubicBezTo>
                  <a:pt x="835" y="1666"/>
                  <a:pt x="835" y="1666"/>
                  <a:pt x="835" y="1666"/>
                </a:cubicBezTo>
                <a:cubicBezTo>
                  <a:pt x="837" y="1666"/>
                  <a:pt x="837" y="1666"/>
                  <a:pt x="837" y="1666"/>
                </a:cubicBezTo>
                <a:cubicBezTo>
                  <a:pt x="837" y="1666"/>
                  <a:pt x="836" y="1665"/>
                  <a:pt x="836" y="1665"/>
                </a:cubicBezTo>
                <a:close/>
                <a:moveTo>
                  <a:pt x="305" y="284"/>
                </a:moveTo>
                <a:cubicBezTo>
                  <a:pt x="304" y="283"/>
                  <a:pt x="304" y="283"/>
                  <a:pt x="304" y="283"/>
                </a:cubicBezTo>
                <a:cubicBezTo>
                  <a:pt x="303" y="284"/>
                  <a:pt x="303" y="284"/>
                  <a:pt x="303" y="284"/>
                </a:cubicBezTo>
                <a:cubicBezTo>
                  <a:pt x="303" y="283"/>
                  <a:pt x="303" y="283"/>
                  <a:pt x="303" y="283"/>
                </a:cubicBezTo>
                <a:cubicBezTo>
                  <a:pt x="304" y="281"/>
                  <a:pt x="304" y="281"/>
                  <a:pt x="304" y="281"/>
                </a:cubicBezTo>
                <a:cubicBezTo>
                  <a:pt x="302" y="279"/>
                  <a:pt x="302" y="279"/>
                  <a:pt x="302" y="279"/>
                </a:cubicBezTo>
                <a:cubicBezTo>
                  <a:pt x="301" y="279"/>
                  <a:pt x="301" y="279"/>
                  <a:pt x="301" y="279"/>
                </a:cubicBezTo>
                <a:cubicBezTo>
                  <a:pt x="301" y="281"/>
                  <a:pt x="301" y="281"/>
                  <a:pt x="301" y="281"/>
                </a:cubicBezTo>
                <a:cubicBezTo>
                  <a:pt x="299" y="280"/>
                  <a:pt x="299" y="280"/>
                  <a:pt x="299" y="280"/>
                </a:cubicBezTo>
                <a:cubicBezTo>
                  <a:pt x="298" y="281"/>
                  <a:pt x="298" y="281"/>
                  <a:pt x="298" y="281"/>
                </a:cubicBezTo>
                <a:cubicBezTo>
                  <a:pt x="298" y="283"/>
                  <a:pt x="298" y="283"/>
                  <a:pt x="298" y="283"/>
                </a:cubicBezTo>
                <a:cubicBezTo>
                  <a:pt x="299" y="284"/>
                  <a:pt x="299" y="284"/>
                  <a:pt x="299" y="284"/>
                </a:cubicBezTo>
                <a:cubicBezTo>
                  <a:pt x="298" y="286"/>
                  <a:pt x="298" y="286"/>
                  <a:pt x="298" y="286"/>
                </a:cubicBezTo>
                <a:cubicBezTo>
                  <a:pt x="299" y="287"/>
                  <a:pt x="299" y="287"/>
                  <a:pt x="299" y="287"/>
                </a:cubicBezTo>
                <a:cubicBezTo>
                  <a:pt x="299" y="289"/>
                  <a:pt x="299" y="289"/>
                  <a:pt x="299" y="289"/>
                </a:cubicBezTo>
                <a:cubicBezTo>
                  <a:pt x="298" y="290"/>
                  <a:pt x="298" y="290"/>
                  <a:pt x="298" y="290"/>
                </a:cubicBezTo>
                <a:cubicBezTo>
                  <a:pt x="297" y="289"/>
                  <a:pt x="297" y="289"/>
                  <a:pt x="297" y="289"/>
                </a:cubicBezTo>
                <a:cubicBezTo>
                  <a:pt x="296" y="290"/>
                  <a:pt x="296" y="290"/>
                  <a:pt x="296" y="290"/>
                </a:cubicBezTo>
                <a:cubicBezTo>
                  <a:pt x="296" y="291"/>
                  <a:pt x="296" y="291"/>
                  <a:pt x="296" y="291"/>
                </a:cubicBezTo>
                <a:cubicBezTo>
                  <a:pt x="296" y="293"/>
                  <a:pt x="296" y="293"/>
                  <a:pt x="296" y="293"/>
                </a:cubicBezTo>
                <a:cubicBezTo>
                  <a:pt x="295" y="294"/>
                  <a:pt x="295" y="294"/>
                  <a:pt x="295" y="294"/>
                </a:cubicBezTo>
                <a:cubicBezTo>
                  <a:pt x="296" y="295"/>
                  <a:pt x="296" y="295"/>
                  <a:pt x="296" y="295"/>
                </a:cubicBezTo>
                <a:cubicBezTo>
                  <a:pt x="297" y="292"/>
                  <a:pt x="297" y="292"/>
                  <a:pt x="297" y="292"/>
                </a:cubicBezTo>
                <a:cubicBezTo>
                  <a:pt x="298" y="293"/>
                  <a:pt x="298" y="293"/>
                  <a:pt x="298" y="293"/>
                </a:cubicBezTo>
                <a:cubicBezTo>
                  <a:pt x="297" y="295"/>
                  <a:pt x="297" y="295"/>
                  <a:pt x="297" y="295"/>
                </a:cubicBezTo>
                <a:cubicBezTo>
                  <a:pt x="299" y="294"/>
                  <a:pt x="299" y="294"/>
                  <a:pt x="299" y="294"/>
                </a:cubicBezTo>
                <a:cubicBezTo>
                  <a:pt x="300" y="293"/>
                  <a:pt x="300" y="293"/>
                  <a:pt x="300" y="293"/>
                </a:cubicBezTo>
                <a:cubicBezTo>
                  <a:pt x="300" y="291"/>
                  <a:pt x="300" y="291"/>
                  <a:pt x="300" y="291"/>
                </a:cubicBezTo>
                <a:cubicBezTo>
                  <a:pt x="303" y="288"/>
                  <a:pt x="303" y="288"/>
                  <a:pt x="303" y="288"/>
                </a:cubicBezTo>
                <a:lnTo>
                  <a:pt x="305" y="284"/>
                </a:lnTo>
                <a:close/>
                <a:moveTo>
                  <a:pt x="299" y="270"/>
                </a:moveTo>
                <a:cubicBezTo>
                  <a:pt x="298" y="270"/>
                  <a:pt x="298" y="270"/>
                  <a:pt x="298" y="270"/>
                </a:cubicBezTo>
                <a:cubicBezTo>
                  <a:pt x="299" y="271"/>
                  <a:pt x="299" y="271"/>
                  <a:pt x="299" y="271"/>
                </a:cubicBezTo>
                <a:lnTo>
                  <a:pt x="299" y="270"/>
                </a:lnTo>
                <a:close/>
                <a:moveTo>
                  <a:pt x="302" y="297"/>
                </a:moveTo>
                <a:cubicBezTo>
                  <a:pt x="304" y="296"/>
                  <a:pt x="304" y="296"/>
                  <a:pt x="304" y="296"/>
                </a:cubicBezTo>
                <a:cubicBezTo>
                  <a:pt x="302" y="295"/>
                  <a:pt x="302" y="295"/>
                  <a:pt x="302" y="295"/>
                </a:cubicBezTo>
                <a:cubicBezTo>
                  <a:pt x="301" y="295"/>
                  <a:pt x="301" y="295"/>
                  <a:pt x="301" y="295"/>
                </a:cubicBezTo>
                <a:cubicBezTo>
                  <a:pt x="299" y="298"/>
                  <a:pt x="299" y="298"/>
                  <a:pt x="299" y="298"/>
                </a:cubicBezTo>
                <a:cubicBezTo>
                  <a:pt x="300" y="298"/>
                  <a:pt x="300" y="298"/>
                  <a:pt x="300" y="298"/>
                </a:cubicBezTo>
                <a:cubicBezTo>
                  <a:pt x="301" y="297"/>
                  <a:pt x="301" y="297"/>
                  <a:pt x="301" y="297"/>
                </a:cubicBezTo>
                <a:lnTo>
                  <a:pt x="302" y="297"/>
                </a:lnTo>
                <a:close/>
                <a:moveTo>
                  <a:pt x="297" y="321"/>
                </a:moveTo>
                <a:cubicBezTo>
                  <a:pt x="298" y="322"/>
                  <a:pt x="298" y="322"/>
                  <a:pt x="298" y="322"/>
                </a:cubicBezTo>
                <a:cubicBezTo>
                  <a:pt x="300" y="320"/>
                  <a:pt x="300" y="320"/>
                  <a:pt x="300" y="320"/>
                </a:cubicBezTo>
                <a:cubicBezTo>
                  <a:pt x="298" y="317"/>
                  <a:pt x="298" y="317"/>
                  <a:pt x="298" y="317"/>
                </a:cubicBezTo>
                <a:cubicBezTo>
                  <a:pt x="299" y="316"/>
                  <a:pt x="299" y="316"/>
                  <a:pt x="299" y="316"/>
                </a:cubicBezTo>
                <a:cubicBezTo>
                  <a:pt x="297" y="315"/>
                  <a:pt x="297" y="315"/>
                  <a:pt x="297" y="315"/>
                </a:cubicBezTo>
                <a:cubicBezTo>
                  <a:pt x="296" y="316"/>
                  <a:pt x="296" y="316"/>
                  <a:pt x="296" y="316"/>
                </a:cubicBezTo>
                <a:cubicBezTo>
                  <a:pt x="296" y="317"/>
                  <a:pt x="296" y="317"/>
                  <a:pt x="296" y="317"/>
                </a:cubicBezTo>
                <a:cubicBezTo>
                  <a:pt x="297" y="319"/>
                  <a:pt x="297" y="319"/>
                  <a:pt x="297" y="319"/>
                </a:cubicBezTo>
                <a:lnTo>
                  <a:pt x="297" y="321"/>
                </a:lnTo>
                <a:close/>
                <a:moveTo>
                  <a:pt x="300" y="301"/>
                </a:moveTo>
                <a:cubicBezTo>
                  <a:pt x="300" y="300"/>
                  <a:pt x="300" y="300"/>
                  <a:pt x="300" y="300"/>
                </a:cubicBezTo>
                <a:cubicBezTo>
                  <a:pt x="299" y="301"/>
                  <a:pt x="299" y="301"/>
                  <a:pt x="299" y="301"/>
                </a:cubicBezTo>
                <a:cubicBezTo>
                  <a:pt x="299" y="302"/>
                  <a:pt x="299" y="302"/>
                  <a:pt x="299" y="302"/>
                </a:cubicBezTo>
                <a:lnTo>
                  <a:pt x="300" y="301"/>
                </a:lnTo>
                <a:close/>
                <a:moveTo>
                  <a:pt x="301" y="334"/>
                </a:moveTo>
                <a:cubicBezTo>
                  <a:pt x="299" y="337"/>
                  <a:pt x="299" y="337"/>
                  <a:pt x="299" y="337"/>
                </a:cubicBezTo>
                <a:cubicBezTo>
                  <a:pt x="297" y="341"/>
                  <a:pt x="297" y="341"/>
                  <a:pt x="297" y="341"/>
                </a:cubicBezTo>
                <a:cubicBezTo>
                  <a:pt x="295" y="341"/>
                  <a:pt x="295" y="341"/>
                  <a:pt x="295" y="341"/>
                </a:cubicBezTo>
                <a:cubicBezTo>
                  <a:pt x="295" y="340"/>
                  <a:pt x="295" y="340"/>
                  <a:pt x="295" y="340"/>
                </a:cubicBezTo>
                <a:cubicBezTo>
                  <a:pt x="294" y="339"/>
                  <a:pt x="294" y="339"/>
                  <a:pt x="294" y="339"/>
                </a:cubicBezTo>
                <a:cubicBezTo>
                  <a:pt x="297" y="338"/>
                  <a:pt x="297" y="338"/>
                  <a:pt x="297" y="338"/>
                </a:cubicBezTo>
                <a:cubicBezTo>
                  <a:pt x="299" y="336"/>
                  <a:pt x="299" y="336"/>
                  <a:pt x="299" y="336"/>
                </a:cubicBezTo>
                <a:cubicBezTo>
                  <a:pt x="299" y="334"/>
                  <a:pt x="299" y="334"/>
                  <a:pt x="299" y="334"/>
                </a:cubicBezTo>
                <a:cubicBezTo>
                  <a:pt x="299" y="332"/>
                  <a:pt x="299" y="332"/>
                  <a:pt x="299" y="332"/>
                </a:cubicBezTo>
                <a:cubicBezTo>
                  <a:pt x="298" y="332"/>
                  <a:pt x="298" y="332"/>
                  <a:pt x="298" y="332"/>
                </a:cubicBezTo>
                <a:cubicBezTo>
                  <a:pt x="297" y="333"/>
                  <a:pt x="297" y="333"/>
                  <a:pt x="297" y="333"/>
                </a:cubicBezTo>
                <a:cubicBezTo>
                  <a:pt x="295" y="333"/>
                  <a:pt x="295" y="333"/>
                  <a:pt x="295" y="333"/>
                </a:cubicBezTo>
                <a:cubicBezTo>
                  <a:pt x="296" y="331"/>
                  <a:pt x="296" y="331"/>
                  <a:pt x="296" y="331"/>
                </a:cubicBezTo>
                <a:cubicBezTo>
                  <a:pt x="293" y="330"/>
                  <a:pt x="293" y="330"/>
                  <a:pt x="293" y="330"/>
                </a:cubicBezTo>
                <a:cubicBezTo>
                  <a:pt x="290" y="335"/>
                  <a:pt x="290" y="335"/>
                  <a:pt x="290" y="335"/>
                </a:cubicBezTo>
                <a:cubicBezTo>
                  <a:pt x="290" y="339"/>
                  <a:pt x="290" y="339"/>
                  <a:pt x="290" y="339"/>
                </a:cubicBezTo>
                <a:cubicBezTo>
                  <a:pt x="289" y="341"/>
                  <a:pt x="289" y="341"/>
                  <a:pt x="289" y="341"/>
                </a:cubicBezTo>
                <a:cubicBezTo>
                  <a:pt x="289" y="342"/>
                  <a:pt x="289" y="342"/>
                  <a:pt x="289" y="342"/>
                </a:cubicBezTo>
                <a:cubicBezTo>
                  <a:pt x="291" y="343"/>
                  <a:pt x="291" y="343"/>
                  <a:pt x="291" y="343"/>
                </a:cubicBezTo>
                <a:cubicBezTo>
                  <a:pt x="292" y="344"/>
                  <a:pt x="292" y="344"/>
                  <a:pt x="292" y="344"/>
                </a:cubicBezTo>
                <a:cubicBezTo>
                  <a:pt x="292" y="346"/>
                  <a:pt x="292" y="346"/>
                  <a:pt x="292" y="346"/>
                </a:cubicBezTo>
                <a:cubicBezTo>
                  <a:pt x="291" y="346"/>
                  <a:pt x="291" y="346"/>
                  <a:pt x="291" y="346"/>
                </a:cubicBezTo>
                <a:cubicBezTo>
                  <a:pt x="289" y="345"/>
                  <a:pt x="289" y="345"/>
                  <a:pt x="289" y="345"/>
                </a:cubicBezTo>
                <a:cubicBezTo>
                  <a:pt x="289" y="347"/>
                  <a:pt x="289" y="347"/>
                  <a:pt x="289" y="347"/>
                </a:cubicBezTo>
                <a:cubicBezTo>
                  <a:pt x="291" y="348"/>
                  <a:pt x="291" y="348"/>
                  <a:pt x="291" y="348"/>
                </a:cubicBezTo>
                <a:cubicBezTo>
                  <a:pt x="290" y="350"/>
                  <a:pt x="290" y="350"/>
                  <a:pt x="290" y="350"/>
                </a:cubicBezTo>
                <a:cubicBezTo>
                  <a:pt x="291" y="351"/>
                  <a:pt x="291" y="351"/>
                  <a:pt x="291" y="351"/>
                </a:cubicBezTo>
                <a:cubicBezTo>
                  <a:pt x="293" y="353"/>
                  <a:pt x="293" y="353"/>
                  <a:pt x="293" y="353"/>
                </a:cubicBezTo>
                <a:cubicBezTo>
                  <a:pt x="290" y="353"/>
                  <a:pt x="290" y="353"/>
                  <a:pt x="290" y="353"/>
                </a:cubicBezTo>
                <a:cubicBezTo>
                  <a:pt x="289" y="354"/>
                  <a:pt x="289" y="354"/>
                  <a:pt x="289" y="354"/>
                </a:cubicBezTo>
                <a:cubicBezTo>
                  <a:pt x="290" y="356"/>
                  <a:pt x="290" y="356"/>
                  <a:pt x="290" y="356"/>
                </a:cubicBezTo>
                <a:cubicBezTo>
                  <a:pt x="292" y="356"/>
                  <a:pt x="292" y="356"/>
                  <a:pt x="292" y="356"/>
                </a:cubicBezTo>
                <a:cubicBezTo>
                  <a:pt x="292" y="358"/>
                  <a:pt x="292" y="358"/>
                  <a:pt x="292" y="358"/>
                </a:cubicBezTo>
                <a:cubicBezTo>
                  <a:pt x="292" y="360"/>
                  <a:pt x="292" y="360"/>
                  <a:pt x="292" y="360"/>
                </a:cubicBezTo>
                <a:cubicBezTo>
                  <a:pt x="295" y="367"/>
                  <a:pt x="295" y="367"/>
                  <a:pt x="295" y="367"/>
                </a:cubicBezTo>
                <a:cubicBezTo>
                  <a:pt x="298" y="368"/>
                  <a:pt x="298" y="368"/>
                  <a:pt x="298" y="368"/>
                </a:cubicBezTo>
                <a:cubicBezTo>
                  <a:pt x="299" y="366"/>
                  <a:pt x="299" y="366"/>
                  <a:pt x="299" y="366"/>
                </a:cubicBezTo>
                <a:cubicBezTo>
                  <a:pt x="298" y="365"/>
                  <a:pt x="298" y="365"/>
                  <a:pt x="298" y="365"/>
                </a:cubicBezTo>
                <a:cubicBezTo>
                  <a:pt x="297" y="365"/>
                  <a:pt x="297" y="365"/>
                  <a:pt x="297" y="365"/>
                </a:cubicBezTo>
                <a:cubicBezTo>
                  <a:pt x="296" y="362"/>
                  <a:pt x="296" y="362"/>
                  <a:pt x="296" y="362"/>
                </a:cubicBezTo>
                <a:cubicBezTo>
                  <a:pt x="295" y="359"/>
                  <a:pt x="295" y="359"/>
                  <a:pt x="295" y="359"/>
                </a:cubicBezTo>
                <a:cubicBezTo>
                  <a:pt x="295" y="356"/>
                  <a:pt x="295" y="356"/>
                  <a:pt x="295" y="356"/>
                </a:cubicBezTo>
                <a:cubicBezTo>
                  <a:pt x="295" y="354"/>
                  <a:pt x="295" y="354"/>
                  <a:pt x="295" y="354"/>
                </a:cubicBezTo>
                <a:cubicBezTo>
                  <a:pt x="296" y="351"/>
                  <a:pt x="296" y="351"/>
                  <a:pt x="296" y="351"/>
                </a:cubicBezTo>
                <a:cubicBezTo>
                  <a:pt x="298" y="351"/>
                  <a:pt x="298" y="351"/>
                  <a:pt x="298" y="351"/>
                </a:cubicBezTo>
                <a:cubicBezTo>
                  <a:pt x="298" y="349"/>
                  <a:pt x="298" y="349"/>
                  <a:pt x="298" y="349"/>
                </a:cubicBezTo>
                <a:cubicBezTo>
                  <a:pt x="296" y="349"/>
                  <a:pt x="296" y="349"/>
                  <a:pt x="296" y="349"/>
                </a:cubicBezTo>
                <a:cubicBezTo>
                  <a:pt x="295" y="349"/>
                  <a:pt x="295" y="349"/>
                  <a:pt x="295" y="349"/>
                </a:cubicBezTo>
                <a:cubicBezTo>
                  <a:pt x="293" y="349"/>
                  <a:pt x="293" y="349"/>
                  <a:pt x="293" y="349"/>
                </a:cubicBezTo>
                <a:cubicBezTo>
                  <a:pt x="295" y="348"/>
                  <a:pt x="295" y="348"/>
                  <a:pt x="295" y="348"/>
                </a:cubicBezTo>
                <a:cubicBezTo>
                  <a:pt x="296" y="348"/>
                  <a:pt x="296" y="348"/>
                  <a:pt x="296" y="348"/>
                </a:cubicBezTo>
                <a:cubicBezTo>
                  <a:pt x="299" y="346"/>
                  <a:pt x="299" y="346"/>
                  <a:pt x="299" y="346"/>
                </a:cubicBezTo>
                <a:cubicBezTo>
                  <a:pt x="299" y="343"/>
                  <a:pt x="299" y="343"/>
                  <a:pt x="299" y="343"/>
                </a:cubicBezTo>
                <a:cubicBezTo>
                  <a:pt x="301" y="340"/>
                  <a:pt x="301" y="340"/>
                  <a:pt x="301" y="340"/>
                </a:cubicBezTo>
                <a:cubicBezTo>
                  <a:pt x="301" y="337"/>
                  <a:pt x="301" y="337"/>
                  <a:pt x="301" y="337"/>
                </a:cubicBezTo>
                <a:cubicBezTo>
                  <a:pt x="305" y="333"/>
                  <a:pt x="305" y="333"/>
                  <a:pt x="305" y="333"/>
                </a:cubicBezTo>
                <a:cubicBezTo>
                  <a:pt x="304" y="333"/>
                  <a:pt x="304" y="333"/>
                  <a:pt x="304" y="333"/>
                </a:cubicBezTo>
                <a:lnTo>
                  <a:pt x="301" y="334"/>
                </a:lnTo>
                <a:close/>
                <a:moveTo>
                  <a:pt x="298" y="312"/>
                </a:moveTo>
                <a:cubicBezTo>
                  <a:pt x="297" y="313"/>
                  <a:pt x="297" y="313"/>
                  <a:pt x="297" y="313"/>
                </a:cubicBezTo>
                <a:cubicBezTo>
                  <a:pt x="297" y="315"/>
                  <a:pt x="297" y="315"/>
                  <a:pt x="297" y="315"/>
                </a:cubicBezTo>
                <a:cubicBezTo>
                  <a:pt x="299" y="314"/>
                  <a:pt x="299" y="314"/>
                  <a:pt x="299" y="314"/>
                </a:cubicBezTo>
                <a:cubicBezTo>
                  <a:pt x="298" y="313"/>
                  <a:pt x="298" y="313"/>
                  <a:pt x="298" y="313"/>
                </a:cubicBezTo>
                <a:lnTo>
                  <a:pt x="298" y="312"/>
                </a:lnTo>
                <a:close/>
                <a:moveTo>
                  <a:pt x="814" y="1594"/>
                </a:moveTo>
                <a:cubicBezTo>
                  <a:pt x="816" y="1594"/>
                  <a:pt x="816" y="1594"/>
                  <a:pt x="816" y="1594"/>
                </a:cubicBezTo>
                <a:cubicBezTo>
                  <a:pt x="818" y="1594"/>
                  <a:pt x="818" y="1594"/>
                  <a:pt x="818" y="1594"/>
                </a:cubicBezTo>
                <a:cubicBezTo>
                  <a:pt x="817" y="1591"/>
                  <a:pt x="817" y="1591"/>
                  <a:pt x="817" y="1591"/>
                </a:cubicBezTo>
                <a:cubicBezTo>
                  <a:pt x="815" y="1590"/>
                  <a:pt x="815" y="1590"/>
                  <a:pt x="815" y="1590"/>
                </a:cubicBezTo>
                <a:cubicBezTo>
                  <a:pt x="815" y="1587"/>
                  <a:pt x="815" y="1587"/>
                  <a:pt x="815" y="1587"/>
                </a:cubicBezTo>
                <a:cubicBezTo>
                  <a:pt x="813" y="1587"/>
                  <a:pt x="813" y="1587"/>
                  <a:pt x="813" y="1587"/>
                </a:cubicBezTo>
                <a:cubicBezTo>
                  <a:pt x="813" y="1583"/>
                  <a:pt x="813" y="1583"/>
                  <a:pt x="813" y="1583"/>
                </a:cubicBezTo>
                <a:cubicBezTo>
                  <a:pt x="812" y="1584"/>
                  <a:pt x="812" y="1584"/>
                  <a:pt x="812" y="1584"/>
                </a:cubicBezTo>
                <a:cubicBezTo>
                  <a:pt x="810" y="1585"/>
                  <a:pt x="810" y="1585"/>
                  <a:pt x="810" y="1585"/>
                </a:cubicBezTo>
                <a:cubicBezTo>
                  <a:pt x="809" y="1586"/>
                  <a:pt x="809" y="1586"/>
                  <a:pt x="809" y="1586"/>
                </a:cubicBezTo>
                <a:cubicBezTo>
                  <a:pt x="811" y="1587"/>
                  <a:pt x="811" y="1587"/>
                  <a:pt x="811" y="1587"/>
                </a:cubicBezTo>
                <a:cubicBezTo>
                  <a:pt x="813" y="1591"/>
                  <a:pt x="813" y="1591"/>
                  <a:pt x="813" y="1591"/>
                </a:cubicBezTo>
                <a:cubicBezTo>
                  <a:pt x="814" y="1590"/>
                  <a:pt x="814" y="1590"/>
                  <a:pt x="814" y="1590"/>
                </a:cubicBezTo>
                <a:cubicBezTo>
                  <a:pt x="815" y="1591"/>
                  <a:pt x="815" y="1591"/>
                  <a:pt x="815" y="1591"/>
                </a:cubicBezTo>
                <a:cubicBezTo>
                  <a:pt x="813" y="1592"/>
                  <a:pt x="813" y="1592"/>
                  <a:pt x="813" y="1592"/>
                </a:cubicBezTo>
                <a:lnTo>
                  <a:pt x="814" y="1594"/>
                </a:lnTo>
                <a:close/>
                <a:moveTo>
                  <a:pt x="810" y="1604"/>
                </a:moveTo>
                <a:cubicBezTo>
                  <a:pt x="812" y="1601"/>
                  <a:pt x="812" y="1601"/>
                  <a:pt x="812" y="1601"/>
                </a:cubicBezTo>
                <a:cubicBezTo>
                  <a:pt x="813" y="1600"/>
                  <a:pt x="813" y="1600"/>
                  <a:pt x="813" y="1600"/>
                </a:cubicBezTo>
                <a:cubicBezTo>
                  <a:pt x="812" y="1599"/>
                  <a:pt x="812" y="1599"/>
                  <a:pt x="812" y="1599"/>
                </a:cubicBezTo>
                <a:cubicBezTo>
                  <a:pt x="810" y="1598"/>
                  <a:pt x="810" y="1598"/>
                  <a:pt x="810" y="1598"/>
                </a:cubicBezTo>
                <a:cubicBezTo>
                  <a:pt x="809" y="1597"/>
                  <a:pt x="809" y="1597"/>
                  <a:pt x="809" y="1597"/>
                </a:cubicBezTo>
                <a:cubicBezTo>
                  <a:pt x="808" y="1598"/>
                  <a:pt x="808" y="1598"/>
                  <a:pt x="808" y="1598"/>
                </a:cubicBezTo>
                <a:cubicBezTo>
                  <a:pt x="809" y="1602"/>
                  <a:pt x="809" y="1602"/>
                  <a:pt x="809" y="1602"/>
                </a:cubicBezTo>
                <a:cubicBezTo>
                  <a:pt x="809" y="1603"/>
                  <a:pt x="809" y="1603"/>
                  <a:pt x="809" y="1603"/>
                </a:cubicBezTo>
                <a:lnTo>
                  <a:pt x="810" y="1604"/>
                </a:lnTo>
                <a:close/>
                <a:moveTo>
                  <a:pt x="302" y="315"/>
                </a:moveTo>
                <a:cubicBezTo>
                  <a:pt x="301" y="314"/>
                  <a:pt x="301" y="314"/>
                  <a:pt x="301" y="314"/>
                </a:cubicBezTo>
                <a:cubicBezTo>
                  <a:pt x="300" y="315"/>
                  <a:pt x="300" y="315"/>
                  <a:pt x="300" y="315"/>
                </a:cubicBezTo>
                <a:cubicBezTo>
                  <a:pt x="301" y="316"/>
                  <a:pt x="301" y="316"/>
                  <a:pt x="301" y="316"/>
                </a:cubicBezTo>
                <a:lnTo>
                  <a:pt x="302" y="315"/>
                </a:lnTo>
                <a:close/>
                <a:moveTo>
                  <a:pt x="810" y="1609"/>
                </a:moveTo>
                <a:cubicBezTo>
                  <a:pt x="811" y="1610"/>
                  <a:pt x="811" y="1610"/>
                  <a:pt x="811" y="1610"/>
                </a:cubicBezTo>
                <a:cubicBezTo>
                  <a:pt x="810" y="1611"/>
                  <a:pt x="810" y="1611"/>
                  <a:pt x="810" y="1611"/>
                </a:cubicBezTo>
                <a:cubicBezTo>
                  <a:pt x="811" y="1612"/>
                  <a:pt x="811" y="1612"/>
                  <a:pt x="811" y="1612"/>
                </a:cubicBezTo>
                <a:cubicBezTo>
                  <a:pt x="813" y="1611"/>
                  <a:pt x="813" y="1611"/>
                  <a:pt x="813" y="1611"/>
                </a:cubicBezTo>
                <a:cubicBezTo>
                  <a:pt x="813" y="1610"/>
                  <a:pt x="813" y="1610"/>
                  <a:pt x="813" y="1610"/>
                </a:cubicBezTo>
                <a:cubicBezTo>
                  <a:pt x="812" y="1608"/>
                  <a:pt x="812" y="1608"/>
                  <a:pt x="812" y="1608"/>
                </a:cubicBezTo>
                <a:lnTo>
                  <a:pt x="810" y="1609"/>
                </a:lnTo>
                <a:close/>
                <a:moveTo>
                  <a:pt x="809" y="1594"/>
                </a:moveTo>
                <a:cubicBezTo>
                  <a:pt x="808" y="1592"/>
                  <a:pt x="808" y="1592"/>
                  <a:pt x="808" y="1592"/>
                </a:cubicBezTo>
                <a:cubicBezTo>
                  <a:pt x="807" y="1592"/>
                  <a:pt x="807" y="1592"/>
                  <a:pt x="807" y="1592"/>
                </a:cubicBezTo>
                <a:cubicBezTo>
                  <a:pt x="806" y="1592"/>
                  <a:pt x="806" y="1592"/>
                  <a:pt x="806" y="1592"/>
                </a:cubicBezTo>
                <a:cubicBezTo>
                  <a:pt x="806" y="1594"/>
                  <a:pt x="806" y="1594"/>
                  <a:pt x="806" y="1594"/>
                </a:cubicBezTo>
                <a:cubicBezTo>
                  <a:pt x="807" y="1595"/>
                  <a:pt x="807" y="1595"/>
                  <a:pt x="807" y="1595"/>
                </a:cubicBezTo>
                <a:cubicBezTo>
                  <a:pt x="808" y="1596"/>
                  <a:pt x="808" y="1596"/>
                  <a:pt x="808" y="1596"/>
                </a:cubicBezTo>
                <a:cubicBezTo>
                  <a:pt x="809" y="1596"/>
                  <a:pt x="809" y="1596"/>
                  <a:pt x="809" y="1596"/>
                </a:cubicBezTo>
                <a:lnTo>
                  <a:pt x="809" y="1594"/>
                </a:lnTo>
                <a:close/>
                <a:moveTo>
                  <a:pt x="307" y="320"/>
                </a:moveTo>
                <a:cubicBezTo>
                  <a:pt x="308" y="319"/>
                  <a:pt x="308" y="319"/>
                  <a:pt x="308" y="319"/>
                </a:cubicBezTo>
                <a:cubicBezTo>
                  <a:pt x="307" y="318"/>
                  <a:pt x="307" y="318"/>
                  <a:pt x="307" y="318"/>
                </a:cubicBezTo>
                <a:cubicBezTo>
                  <a:pt x="306" y="318"/>
                  <a:pt x="306" y="318"/>
                  <a:pt x="306" y="318"/>
                </a:cubicBezTo>
                <a:cubicBezTo>
                  <a:pt x="307" y="316"/>
                  <a:pt x="307" y="316"/>
                  <a:pt x="307" y="316"/>
                </a:cubicBezTo>
                <a:cubicBezTo>
                  <a:pt x="308" y="316"/>
                  <a:pt x="308" y="316"/>
                  <a:pt x="308" y="316"/>
                </a:cubicBezTo>
                <a:cubicBezTo>
                  <a:pt x="310" y="314"/>
                  <a:pt x="310" y="314"/>
                  <a:pt x="310" y="314"/>
                </a:cubicBezTo>
                <a:cubicBezTo>
                  <a:pt x="310" y="313"/>
                  <a:pt x="310" y="313"/>
                  <a:pt x="310" y="313"/>
                </a:cubicBezTo>
                <a:cubicBezTo>
                  <a:pt x="309" y="313"/>
                  <a:pt x="309" y="313"/>
                  <a:pt x="309" y="313"/>
                </a:cubicBezTo>
                <a:cubicBezTo>
                  <a:pt x="308" y="313"/>
                  <a:pt x="308" y="313"/>
                  <a:pt x="308" y="313"/>
                </a:cubicBezTo>
                <a:cubicBezTo>
                  <a:pt x="308" y="312"/>
                  <a:pt x="308" y="312"/>
                  <a:pt x="308" y="312"/>
                </a:cubicBezTo>
                <a:cubicBezTo>
                  <a:pt x="310" y="311"/>
                  <a:pt x="310" y="311"/>
                  <a:pt x="310" y="311"/>
                </a:cubicBezTo>
                <a:cubicBezTo>
                  <a:pt x="309" y="309"/>
                  <a:pt x="309" y="309"/>
                  <a:pt x="309" y="309"/>
                </a:cubicBezTo>
                <a:cubicBezTo>
                  <a:pt x="307" y="307"/>
                  <a:pt x="307" y="307"/>
                  <a:pt x="307" y="307"/>
                </a:cubicBezTo>
                <a:cubicBezTo>
                  <a:pt x="307" y="306"/>
                  <a:pt x="307" y="306"/>
                  <a:pt x="307" y="306"/>
                </a:cubicBezTo>
                <a:cubicBezTo>
                  <a:pt x="308" y="306"/>
                  <a:pt x="308" y="306"/>
                  <a:pt x="308" y="306"/>
                </a:cubicBezTo>
                <a:cubicBezTo>
                  <a:pt x="309" y="306"/>
                  <a:pt x="309" y="306"/>
                  <a:pt x="309" y="306"/>
                </a:cubicBezTo>
                <a:cubicBezTo>
                  <a:pt x="309" y="304"/>
                  <a:pt x="309" y="304"/>
                  <a:pt x="309" y="304"/>
                </a:cubicBezTo>
                <a:cubicBezTo>
                  <a:pt x="308" y="303"/>
                  <a:pt x="308" y="303"/>
                  <a:pt x="308" y="303"/>
                </a:cubicBezTo>
                <a:cubicBezTo>
                  <a:pt x="309" y="303"/>
                  <a:pt x="309" y="303"/>
                  <a:pt x="309" y="303"/>
                </a:cubicBezTo>
                <a:cubicBezTo>
                  <a:pt x="309" y="300"/>
                  <a:pt x="309" y="300"/>
                  <a:pt x="309" y="300"/>
                </a:cubicBezTo>
                <a:cubicBezTo>
                  <a:pt x="307" y="298"/>
                  <a:pt x="307" y="298"/>
                  <a:pt x="307" y="298"/>
                </a:cubicBezTo>
                <a:cubicBezTo>
                  <a:pt x="306" y="299"/>
                  <a:pt x="306" y="299"/>
                  <a:pt x="306" y="299"/>
                </a:cubicBezTo>
                <a:cubicBezTo>
                  <a:pt x="305" y="297"/>
                  <a:pt x="305" y="297"/>
                  <a:pt x="305" y="297"/>
                </a:cubicBezTo>
                <a:cubicBezTo>
                  <a:pt x="305" y="296"/>
                  <a:pt x="305" y="296"/>
                  <a:pt x="305" y="296"/>
                </a:cubicBezTo>
                <a:cubicBezTo>
                  <a:pt x="307" y="294"/>
                  <a:pt x="307" y="294"/>
                  <a:pt x="307" y="294"/>
                </a:cubicBezTo>
                <a:cubicBezTo>
                  <a:pt x="305" y="292"/>
                  <a:pt x="305" y="292"/>
                  <a:pt x="305" y="292"/>
                </a:cubicBezTo>
                <a:cubicBezTo>
                  <a:pt x="304" y="292"/>
                  <a:pt x="304" y="292"/>
                  <a:pt x="304" y="292"/>
                </a:cubicBezTo>
                <a:cubicBezTo>
                  <a:pt x="303" y="293"/>
                  <a:pt x="303" y="293"/>
                  <a:pt x="303" y="293"/>
                </a:cubicBezTo>
                <a:cubicBezTo>
                  <a:pt x="304" y="294"/>
                  <a:pt x="304" y="294"/>
                  <a:pt x="304" y="294"/>
                </a:cubicBezTo>
                <a:cubicBezTo>
                  <a:pt x="305" y="296"/>
                  <a:pt x="305" y="296"/>
                  <a:pt x="305" y="296"/>
                </a:cubicBezTo>
                <a:cubicBezTo>
                  <a:pt x="304" y="299"/>
                  <a:pt x="304" y="299"/>
                  <a:pt x="304" y="299"/>
                </a:cubicBezTo>
                <a:cubicBezTo>
                  <a:pt x="304" y="301"/>
                  <a:pt x="304" y="301"/>
                  <a:pt x="304" y="301"/>
                </a:cubicBezTo>
                <a:cubicBezTo>
                  <a:pt x="303" y="303"/>
                  <a:pt x="303" y="303"/>
                  <a:pt x="303" y="303"/>
                </a:cubicBezTo>
                <a:cubicBezTo>
                  <a:pt x="301" y="303"/>
                  <a:pt x="301" y="303"/>
                  <a:pt x="301" y="303"/>
                </a:cubicBezTo>
                <a:cubicBezTo>
                  <a:pt x="301" y="304"/>
                  <a:pt x="301" y="304"/>
                  <a:pt x="301" y="304"/>
                </a:cubicBezTo>
                <a:cubicBezTo>
                  <a:pt x="301" y="305"/>
                  <a:pt x="301" y="305"/>
                  <a:pt x="301" y="305"/>
                </a:cubicBezTo>
                <a:cubicBezTo>
                  <a:pt x="302" y="304"/>
                  <a:pt x="302" y="304"/>
                  <a:pt x="302" y="304"/>
                </a:cubicBezTo>
                <a:cubicBezTo>
                  <a:pt x="304" y="305"/>
                  <a:pt x="304" y="305"/>
                  <a:pt x="304" y="305"/>
                </a:cubicBezTo>
                <a:cubicBezTo>
                  <a:pt x="304" y="306"/>
                  <a:pt x="304" y="306"/>
                  <a:pt x="304" y="306"/>
                </a:cubicBezTo>
                <a:cubicBezTo>
                  <a:pt x="302" y="307"/>
                  <a:pt x="302" y="307"/>
                  <a:pt x="302" y="307"/>
                </a:cubicBezTo>
                <a:cubicBezTo>
                  <a:pt x="302" y="308"/>
                  <a:pt x="302" y="308"/>
                  <a:pt x="302" y="308"/>
                </a:cubicBezTo>
                <a:cubicBezTo>
                  <a:pt x="301" y="309"/>
                  <a:pt x="301" y="309"/>
                  <a:pt x="301" y="309"/>
                </a:cubicBezTo>
                <a:cubicBezTo>
                  <a:pt x="300" y="309"/>
                  <a:pt x="300" y="309"/>
                  <a:pt x="300" y="309"/>
                </a:cubicBezTo>
                <a:cubicBezTo>
                  <a:pt x="299" y="310"/>
                  <a:pt x="299" y="310"/>
                  <a:pt x="299" y="310"/>
                </a:cubicBezTo>
                <a:cubicBezTo>
                  <a:pt x="300" y="311"/>
                  <a:pt x="300" y="311"/>
                  <a:pt x="300" y="311"/>
                </a:cubicBezTo>
                <a:cubicBezTo>
                  <a:pt x="301" y="311"/>
                  <a:pt x="301" y="311"/>
                  <a:pt x="301" y="311"/>
                </a:cubicBezTo>
                <a:cubicBezTo>
                  <a:pt x="302" y="312"/>
                  <a:pt x="302" y="312"/>
                  <a:pt x="302" y="312"/>
                </a:cubicBezTo>
                <a:cubicBezTo>
                  <a:pt x="303" y="311"/>
                  <a:pt x="303" y="311"/>
                  <a:pt x="303" y="311"/>
                </a:cubicBezTo>
                <a:cubicBezTo>
                  <a:pt x="304" y="311"/>
                  <a:pt x="304" y="311"/>
                  <a:pt x="304" y="311"/>
                </a:cubicBezTo>
                <a:cubicBezTo>
                  <a:pt x="305" y="312"/>
                  <a:pt x="305" y="312"/>
                  <a:pt x="305" y="312"/>
                </a:cubicBezTo>
                <a:cubicBezTo>
                  <a:pt x="303" y="313"/>
                  <a:pt x="303" y="313"/>
                  <a:pt x="303" y="313"/>
                </a:cubicBezTo>
                <a:cubicBezTo>
                  <a:pt x="303" y="314"/>
                  <a:pt x="303" y="314"/>
                  <a:pt x="303" y="314"/>
                </a:cubicBezTo>
                <a:cubicBezTo>
                  <a:pt x="304" y="315"/>
                  <a:pt x="304" y="315"/>
                  <a:pt x="304" y="315"/>
                </a:cubicBezTo>
                <a:cubicBezTo>
                  <a:pt x="303" y="316"/>
                  <a:pt x="303" y="316"/>
                  <a:pt x="303" y="316"/>
                </a:cubicBezTo>
                <a:cubicBezTo>
                  <a:pt x="302" y="318"/>
                  <a:pt x="302" y="318"/>
                  <a:pt x="302" y="318"/>
                </a:cubicBezTo>
                <a:cubicBezTo>
                  <a:pt x="304" y="320"/>
                  <a:pt x="304" y="320"/>
                  <a:pt x="304" y="320"/>
                </a:cubicBezTo>
                <a:cubicBezTo>
                  <a:pt x="304" y="321"/>
                  <a:pt x="304" y="321"/>
                  <a:pt x="304" y="321"/>
                </a:cubicBezTo>
                <a:cubicBezTo>
                  <a:pt x="305" y="322"/>
                  <a:pt x="305" y="322"/>
                  <a:pt x="305" y="322"/>
                </a:cubicBezTo>
                <a:cubicBezTo>
                  <a:pt x="306" y="322"/>
                  <a:pt x="306" y="322"/>
                  <a:pt x="306" y="322"/>
                </a:cubicBezTo>
                <a:cubicBezTo>
                  <a:pt x="307" y="321"/>
                  <a:pt x="307" y="321"/>
                  <a:pt x="307" y="321"/>
                </a:cubicBezTo>
                <a:lnTo>
                  <a:pt x="307" y="320"/>
                </a:lnTo>
                <a:close/>
                <a:moveTo>
                  <a:pt x="807" y="1586"/>
                </a:moveTo>
                <a:cubicBezTo>
                  <a:pt x="806" y="1587"/>
                  <a:pt x="806" y="1587"/>
                  <a:pt x="806" y="1587"/>
                </a:cubicBezTo>
                <a:cubicBezTo>
                  <a:pt x="806" y="1588"/>
                  <a:pt x="806" y="1588"/>
                  <a:pt x="806" y="1588"/>
                </a:cubicBezTo>
                <a:cubicBezTo>
                  <a:pt x="806" y="1591"/>
                  <a:pt x="806" y="1591"/>
                  <a:pt x="806" y="1591"/>
                </a:cubicBezTo>
                <a:cubicBezTo>
                  <a:pt x="808" y="1591"/>
                  <a:pt x="808" y="1591"/>
                  <a:pt x="808" y="1591"/>
                </a:cubicBezTo>
                <a:cubicBezTo>
                  <a:pt x="810" y="1592"/>
                  <a:pt x="810" y="1592"/>
                  <a:pt x="810" y="1592"/>
                </a:cubicBezTo>
                <a:cubicBezTo>
                  <a:pt x="810" y="1593"/>
                  <a:pt x="810" y="1593"/>
                  <a:pt x="810" y="1593"/>
                </a:cubicBezTo>
                <a:cubicBezTo>
                  <a:pt x="810" y="1596"/>
                  <a:pt x="810" y="1596"/>
                  <a:pt x="810" y="1596"/>
                </a:cubicBezTo>
                <a:cubicBezTo>
                  <a:pt x="812" y="1597"/>
                  <a:pt x="812" y="1597"/>
                  <a:pt x="812" y="1597"/>
                </a:cubicBezTo>
                <a:cubicBezTo>
                  <a:pt x="813" y="1596"/>
                  <a:pt x="813" y="1596"/>
                  <a:pt x="813" y="1596"/>
                </a:cubicBezTo>
                <a:cubicBezTo>
                  <a:pt x="813" y="1594"/>
                  <a:pt x="813" y="1594"/>
                  <a:pt x="813" y="1594"/>
                </a:cubicBezTo>
                <a:cubicBezTo>
                  <a:pt x="811" y="1591"/>
                  <a:pt x="811" y="1591"/>
                  <a:pt x="811" y="1591"/>
                </a:cubicBezTo>
                <a:cubicBezTo>
                  <a:pt x="808" y="1587"/>
                  <a:pt x="808" y="1587"/>
                  <a:pt x="808" y="1587"/>
                </a:cubicBezTo>
                <a:lnTo>
                  <a:pt x="807" y="1586"/>
                </a:lnTo>
                <a:close/>
                <a:moveTo>
                  <a:pt x="816" y="1613"/>
                </a:moveTo>
                <a:cubicBezTo>
                  <a:pt x="817" y="1612"/>
                  <a:pt x="817" y="1612"/>
                  <a:pt x="817" y="1612"/>
                </a:cubicBezTo>
                <a:cubicBezTo>
                  <a:pt x="818" y="1610"/>
                  <a:pt x="818" y="1610"/>
                  <a:pt x="818" y="1610"/>
                </a:cubicBezTo>
                <a:cubicBezTo>
                  <a:pt x="818" y="1612"/>
                  <a:pt x="818" y="1612"/>
                  <a:pt x="818" y="1612"/>
                </a:cubicBezTo>
                <a:cubicBezTo>
                  <a:pt x="819" y="1614"/>
                  <a:pt x="819" y="1614"/>
                  <a:pt x="819" y="1614"/>
                </a:cubicBezTo>
                <a:cubicBezTo>
                  <a:pt x="820" y="1615"/>
                  <a:pt x="820" y="1615"/>
                  <a:pt x="820" y="1615"/>
                </a:cubicBezTo>
                <a:cubicBezTo>
                  <a:pt x="821" y="1614"/>
                  <a:pt x="821" y="1614"/>
                  <a:pt x="821" y="1614"/>
                </a:cubicBezTo>
                <a:cubicBezTo>
                  <a:pt x="821" y="1611"/>
                  <a:pt x="821" y="1611"/>
                  <a:pt x="821" y="1611"/>
                </a:cubicBezTo>
                <a:cubicBezTo>
                  <a:pt x="820" y="1608"/>
                  <a:pt x="820" y="1608"/>
                  <a:pt x="820" y="1608"/>
                </a:cubicBezTo>
                <a:cubicBezTo>
                  <a:pt x="821" y="1607"/>
                  <a:pt x="821" y="1607"/>
                  <a:pt x="821" y="1607"/>
                </a:cubicBezTo>
                <a:cubicBezTo>
                  <a:pt x="820" y="1604"/>
                  <a:pt x="820" y="1604"/>
                  <a:pt x="820" y="1604"/>
                </a:cubicBezTo>
                <a:cubicBezTo>
                  <a:pt x="819" y="1601"/>
                  <a:pt x="819" y="1601"/>
                  <a:pt x="819" y="1601"/>
                </a:cubicBezTo>
                <a:cubicBezTo>
                  <a:pt x="818" y="1597"/>
                  <a:pt x="818" y="1597"/>
                  <a:pt x="818" y="1597"/>
                </a:cubicBezTo>
                <a:cubicBezTo>
                  <a:pt x="817" y="1596"/>
                  <a:pt x="817" y="1596"/>
                  <a:pt x="817" y="1596"/>
                </a:cubicBezTo>
                <a:cubicBezTo>
                  <a:pt x="814" y="1596"/>
                  <a:pt x="814" y="1596"/>
                  <a:pt x="814" y="1596"/>
                </a:cubicBezTo>
                <a:cubicBezTo>
                  <a:pt x="813" y="1597"/>
                  <a:pt x="813" y="1597"/>
                  <a:pt x="813" y="1597"/>
                </a:cubicBezTo>
                <a:cubicBezTo>
                  <a:pt x="813" y="1599"/>
                  <a:pt x="813" y="1599"/>
                  <a:pt x="813" y="1599"/>
                </a:cubicBezTo>
                <a:cubicBezTo>
                  <a:pt x="814" y="1600"/>
                  <a:pt x="814" y="1600"/>
                  <a:pt x="814" y="1600"/>
                </a:cubicBezTo>
                <a:cubicBezTo>
                  <a:pt x="814" y="1602"/>
                  <a:pt x="814" y="1602"/>
                  <a:pt x="814" y="1602"/>
                </a:cubicBezTo>
                <a:cubicBezTo>
                  <a:pt x="814" y="1603"/>
                  <a:pt x="814" y="1603"/>
                  <a:pt x="814" y="1603"/>
                </a:cubicBezTo>
                <a:cubicBezTo>
                  <a:pt x="815" y="1603"/>
                  <a:pt x="815" y="1603"/>
                  <a:pt x="815" y="1603"/>
                </a:cubicBezTo>
                <a:cubicBezTo>
                  <a:pt x="816" y="1602"/>
                  <a:pt x="816" y="1602"/>
                  <a:pt x="816" y="1602"/>
                </a:cubicBezTo>
                <a:cubicBezTo>
                  <a:pt x="815" y="1603"/>
                  <a:pt x="815" y="1603"/>
                  <a:pt x="815" y="1603"/>
                </a:cubicBezTo>
                <a:cubicBezTo>
                  <a:pt x="814" y="1605"/>
                  <a:pt x="814" y="1605"/>
                  <a:pt x="814" y="1605"/>
                </a:cubicBezTo>
                <a:cubicBezTo>
                  <a:pt x="812" y="1605"/>
                  <a:pt x="812" y="1605"/>
                  <a:pt x="812" y="1605"/>
                </a:cubicBezTo>
                <a:cubicBezTo>
                  <a:pt x="814" y="1609"/>
                  <a:pt x="814" y="1609"/>
                  <a:pt x="814" y="1609"/>
                </a:cubicBezTo>
                <a:cubicBezTo>
                  <a:pt x="815" y="1611"/>
                  <a:pt x="815" y="1611"/>
                  <a:pt x="815" y="1611"/>
                </a:cubicBezTo>
                <a:lnTo>
                  <a:pt x="816" y="1613"/>
                </a:lnTo>
                <a:close/>
                <a:moveTo>
                  <a:pt x="1997" y="1171"/>
                </a:moveTo>
                <a:cubicBezTo>
                  <a:pt x="1998" y="1170"/>
                  <a:pt x="1998" y="1170"/>
                  <a:pt x="1998" y="1170"/>
                </a:cubicBezTo>
                <a:cubicBezTo>
                  <a:pt x="1997" y="1169"/>
                  <a:pt x="1997" y="1169"/>
                  <a:pt x="1997" y="1169"/>
                </a:cubicBezTo>
                <a:cubicBezTo>
                  <a:pt x="1997" y="1170"/>
                  <a:pt x="1997" y="1170"/>
                  <a:pt x="1997" y="1170"/>
                </a:cubicBezTo>
                <a:lnTo>
                  <a:pt x="1997" y="1171"/>
                </a:lnTo>
                <a:close/>
                <a:moveTo>
                  <a:pt x="1349" y="58"/>
                </a:moveTo>
                <a:cubicBezTo>
                  <a:pt x="1347" y="58"/>
                  <a:pt x="1347" y="58"/>
                  <a:pt x="1347" y="58"/>
                </a:cubicBezTo>
                <a:cubicBezTo>
                  <a:pt x="1345" y="61"/>
                  <a:pt x="1345" y="61"/>
                  <a:pt x="1345" y="61"/>
                </a:cubicBezTo>
                <a:cubicBezTo>
                  <a:pt x="1345" y="63"/>
                  <a:pt x="1345" y="63"/>
                  <a:pt x="1345" y="63"/>
                </a:cubicBezTo>
                <a:cubicBezTo>
                  <a:pt x="1347" y="64"/>
                  <a:pt x="1347" y="64"/>
                  <a:pt x="1347" y="64"/>
                </a:cubicBezTo>
                <a:cubicBezTo>
                  <a:pt x="1348" y="64"/>
                  <a:pt x="1348" y="64"/>
                  <a:pt x="1348" y="64"/>
                </a:cubicBezTo>
                <a:cubicBezTo>
                  <a:pt x="1350" y="66"/>
                  <a:pt x="1350" y="66"/>
                  <a:pt x="1350" y="66"/>
                </a:cubicBezTo>
                <a:cubicBezTo>
                  <a:pt x="1351" y="66"/>
                  <a:pt x="1351" y="66"/>
                  <a:pt x="1351" y="66"/>
                </a:cubicBezTo>
                <a:cubicBezTo>
                  <a:pt x="1354" y="66"/>
                  <a:pt x="1354" y="66"/>
                  <a:pt x="1354" y="66"/>
                </a:cubicBezTo>
                <a:cubicBezTo>
                  <a:pt x="1355" y="65"/>
                  <a:pt x="1355" y="65"/>
                  <a:pt x="1355" y="65"/>
                </a:cubicBezTo>
                <a:cubicBezTo>
                  <a:pt x="1356" y="63"/>
                  <a:pt x="1356" y="63"/>
                  <a:pt x="1356" y="63"/>
                </a:cubicBezTo>
                <a:cubicBezTo>
                  <a:pt x="1356" y="62"/>
                  <a:pt x="1356" y="62"/>
                  <a:pt x="1356" y="62"/>
                </a:cubicBezTo>
                <a:cubicBezTo>
                  <a:pt x="1356" y="60"/>
                  <a:pt x="1356" y="60"/>
                  <a:pt x="1356" y="60"/>
                </a:cubicBezTo>
                <a:cubicBezTo>
                  <a:pt x="1352" y="57"/>
                  <a:pt x="1352" y="57"/>
                  <a:pt x="1352" y="57"/>
                </a:cubicBezTo>
                <a:lnTo>
                  <a:pt x="1349" y="58"/>
                </a:lnTo>
                <a:close/>
                <a:moveTo>
                  <a:pt x="1336" y="276"/>
                </a:moveTo>
                <a:cubicBezTo>
                  <a:pt x="1335" y="277"/>
                  <a:pt x="1335" y="277"/>
                  <a:pt x="1335" y="277"/>
                </a:cubicBezTo>
                <a:cubicBezTo>
                  <a:pt x="1336" y="278"/>
                  <a:pt x="1336" y="278"/>
                  <a:pt x="1336" y="278"/>
                </a:cubicBezTo>
                <a:cubicBezTo>
                  <a:pt x="1337" y="278"/>
                  <a:pt x="1337" y="278"/>
                  <a:pt x="1337" y="278"/>
                </a:cubicBezTo>
                <a:cubicBezTo>
                  <a:pt x="1337" y="275"/>
                  <a:pt x="1337" y="275"/>
                  <a:pt x="1337" y="275"/>
                </a:cubicBezTo>
                <a:lnTo>
                  <a:pt x="1336" y="276"/>
                </a:lnTo>
                <a:close/>
                <a:moveTo>
                  <a:pt x="1366" y="57"/>
                </a:moveTo>
                <a:cubicBezTo>
                  <a:pt x="1367" y="57"/>
                  <a:pt x="1367" y="57"/>
                  <a:pt x="1367" y="57"/>
                </a:cubicBezTo>
                <a:cubicBezTo>
                  <a:pt x="1368" y="55"/>
                  <a:pt x="1368" y="55"/>
                  <a:pt x="1368" y="55"/>
                </a:cubicBezTo>
                <a:cubicBezTo>
                  <a:pt x="1368" y="54"/>
                  <a:pt x="1368" y="54"/>
                  <a:pt x="1368" y="54"/>
                </a:cubicBezTo>
                <a:cubicBezTo>
                  <a:pt x="1367" y="54"/>
                  <a:pt x="1367" y="54"/>
                  <a:pt x="1367" y="54"/>
                </a:cubicBezTo>
                <a:cubicBezTo>
                  <a:pt x="1366" y="55"/>
                  <a:pt x="1366" y="55"/>
                  <a:pt x="1366" y="55"/>
                </a:cubicBezTo>
                <a:lnTo>
                  <a:pt x="1366" y="57"/>
                </a:lnTo>
                <a:close/>
                <a:moveTo>
                  <a:pt x="1378" y="44"/>
                </a:moveTo>
                <a:cubicBezTo>
                  <a:pt x="1377" y="44"/>
                  <a:pt x="1377" y="44"/>
                  <a:pt x="1377" y="44"/>
                </a:cubicBezTo>
                <a:cubicBezTo>
                  <a:pt x="1376" y="42"/>
                  <a:pt x="1376" y="42"/>
                  <a:pt x="1376" y="42"/>
                </a:cubicBezTo>
                <a:cubicBezTo>
                  <a:pt x="1376" y="40"/>
                  <a:pt x="1376" y="40"/>
                  <a:pt x="1376" y="40"/>
                </a:cubicBezTo>
                <a:cubicBezTo>
                  <a:pt x="1375" y="39"/>
                  <a:pt x="1375" y="39"/>
                  <a:pt x="1375" y="39"/>
                </a:cubicBezTo>
                <a:cubicBezTo>
                  <a:pt x="1375" y="38"/>
                  <a:pt x="1375" y="38"/>
                  <a:pt x="1375" y="38"/>
                </a:cubicBezTo>
                <a:cubicBezTo>
                  <a:pt x="1376" y="38"/>
                  <a:pt x="1376" y="38"/>
                  <a:pt x="1376" y="38"/>
                </a:cubicBezTo>
                <a:cubicBezTo>
                  <a:pt x="1377" y="36"/>
                  <a:pt x="1377" y="36"/>
                  <a:pt x="1377" y="36"/>
                </a:cubicBezTo>
                <a:cubicBezTo>
                  <a:pt x="1375" y="35"/>
                  <a:pt x="1375" y="35"/>
                  <a:pt x="1375" y="35"/>
                </a:cubicBezTo>
                <a:cubicBezTo>
                  <a:pt x="1374" y="37"/>
                  <a:pt x="1374" y="37"/>
                  <a:pt x="1374" y="37"/>
                </a:cubicBezTo>
                <a:cubicBezTo>
                  <a:pt x="1372" y="37"/>
                  <a:pt x="1372" y="37"/>
                  <a:pt x="1372" y="37"/>
                </a:cubicBezTo>
                <a:cubicBezTo>
                  <a:pt x="1371" y="37"/>
                  <a:pt x="1371" y="37"/>
                  <a:pt x="1371" y="37"/>
                </a:cubicBezTo>
                <a:cubicBezTo>
                  <a:pt x="1370" y="37"/>
                  <a:pt x="1370" y="37"/>
                  <a:pt x="1370" y="37"/>
                </a:cubicBezTo>
                <a:cubicBezTo>
                  <a:pt x="1370" y="42"/>
                  <a:pt x="1370" y="42"/>
                  <a:pt x="1370" y="42"/>
                </a:cubicBezTo>
                <a:cubicBezTo>
                  <a:pt x="1369" y="44"/>
                  <a:pt x="1369" y="44"/>
                  <a:pt x="1369" y="44"/>
                </a:cubicBezTo>
                <a:cubicBezTo>
                  <a:pt x="1370" y="46"/>
                  <a:pt x="1370" y="46"/>
                  <a:pt x="1370" y="46"/>
                </a:cubicBezTo>
                <a:cubicBezTo>
                  <a:pt x="1371" y="47"/>
                  <a:pt x="1371" y="47"/>
                  <a:pt x="1371" y="47"/>
                </a:cubicBezTo>
                <a:cubicBezTo>
                  <a:pt x="1373" y="47"/>
                  <a:pt x="1373" y="47"/>
                  <a:pt x="1373" y="47"/>
                </a:cubicBezTo>
                <a:cubicBezTo>
                  <a:pt x="1376" y="47"/>
                  <a:pt x="1376" y="47"/>
                  <a:pt x="1376" y="47"/>
                </a:cubicBezTo>
                <a:cubicBezTo>
                  <a:pt x="1376" y="46"/>
                  <a:pt x="1376" y="46"/>
                  <a:pt x="1376" y="46"/>
                </a:cubicBezTo>
                <a:cubicBezTo>
                  <a:pt x="1377" y="47"/>
                  <a:pt x="1377" y="47"/>
                  <a:pt x="1377" y="47"/>
                </a:cubicBezTo>
                <a:cubicBezTo>
                  <a:pt x="1378" y="48"/>
                  <a:pt x="1378" y="48"/>
                  <a:pt x="1378" y="48"/>
                </a:cubicBezTo>
                <a:cubicBezTo>
                  <a:pt x="1379" y="46"/>
                  <a:pt x="1379" y="46"/>
                  <a:pt x="1379" y="46"/>
                </a:cubicBezTo>
                <a:cubicBezTo>
                  <a:pt x="1380" y="45"/>
                  <a:pt x="1380" y="45"/>
                  <a:pt x="1380" y="45"/>
                </a:cubicBezTo>
                <a:cubicBezTo>
                  <a:pt x="1380" y="42"/>
                  <a:pt x="1380" y="42"/>
                  <a:pt x="1380" y="42"/>
                </a:cubicBezTo>
                <a:cubicBezTo>
                  <a:pt x="1379" y="42"/>
                  <a:pt x="1379" y="42"/>
                  <a:pt x="1379" y="42"/>
                </a:cubicBezTo>
                <a:cubicBezTo>
                  <a:pt x="1378" y="43"/>
                  <a:pt x="1378" y="43"/>
                  <a:pt x="1378" y="43"/>
                </a:cubicBezTo>
                <a:lnTo>
                  <a:pt x="1378" y="44"/>
                </a:lnTo>
                <a:close/>
                <a:moveTo>
                  <a:pt x="1373" y="6"/>
                </a:moveTo>
                <a:cubicBezTo>
                  <a:pt x="1372" y="5"/>
                  <a:pt x="1372" y="5"/>
                  <a:pt x="1372" y="5"/>
                </a:cubicBezTo>
                <a:cubicBezTo>
                  <a:pt x="1371" y="7"/>
                  <a:pt x="1371" y="7"/>
                  <a:pt x="1371" y="7"/>
                </a:cubicBezTo>
                <a:cubicBezTo>
                  <a:pt x="1371" y="7"/>
                  <a:pt x="1371" y="7"/>
                  <a:pt x="1371" y="7"/>
                </a:cubicBezTo>
                <a:cubicBezTo>
                  <a:pt x="1372" y="8"/>
                  <a:pt x="1372" y="8"/>
                  <a:pt x="1372" y="8"/>
                </a:cubicBezTo>
                <a:cubicBezTo>
                  <a:pt x="1372" y="9"/>
                  <a:pt x="1372" y="9"/>
                  <a:pt x="1372" y="9"/>
                </a:cubicBezTo>
                <a:cubicBezTo>
                  <a:pt x="1371" y="10"/>
                  <a:pt x="1371" y="10"/>
                  <a:pt x="1371" y="10"/>
                </a:cubicBezTo>
                <a:cubicBezTo>
                  <a:pt x="1371" y="13"/>
                  <a:pt x="1371" y="13"/>
                  <a:pt x="1371" y="13"/>
                </a:cubicBezTo>
                <a:cubicBezTo>
                  <a:pt x="1373" y="15"/>
                  <a:pt x="1373" y="15"/>
                  <a:pt x="1373" y="15"/>
                </a:cubicBezTo>
                <a:cubicBezTo>
                  <a:pt x="1373" y="19"/>
                  <a:pt x="1373" y="19"/>
                  <a:pt x="1373" y="19"/>
                </a:cubicBezTo>
                <a:cubicBezTo>
                  <a:pt x="1372" y="21"/>
                  <a:pt x="1372" y="21"/>
                  <a:pt x="1372" y="21"/>
                </a:cubicBezTo>
                <a:cubicBezTo>
                  <a:pt x="1372" y="23"/>
                  <a:pt x="1372" y="23"/>
                  <a:pt x="1372" y="23"/>
                </a:cubicBezTo>
                <a:cubicBezTo>
                  <a:pt x="1373" y="24"/>
                  <a:pt x="1373" y="24"/>
                  <a:pt x="1373" y="24"/>
                </a:cubicBezTo>
                <a:cubicBezTo>
                  <a:pt x="1374" y="23"/>
                  <a:pt x="1374" y="23"/>
                  <a:pt x="1374" y="23"/>
                </a:cubicBezTo>
                <a:cubicBezTo>
                  <a:pt x="1374" y="20"/>
                  <a:pt x="1374" y="20"/>
                  <a:pt x="1374" y="20"/>
                </a:cubicBezTo>
                <a:cubicBezTo>
                  <a:pt x="1375" y="19"/>
                  <a:pt x="1375" y="19"/>
                  <a:pt x="1375" y="19"/>
                </a:cubicBezTo>
                <a:cubicBezTo>
                  <a:pt x="1375" y="16"/>
                  <a:pt x="1375" y="16"/>
                  <a:pt x="1375" y="16"/>
                </a:cubicBezTo>
                <a:cubicBezTo>
                  <a:pt x="1373" y="14"/>
                  <a:pt x="1373" y="14"/>
                  <a:pt x="1373" y="14"/>
                </a:cubicBezTo>
                <a:cubicBezTo>
                  <a:pt x="1373" y="10"/>
                  <a:pt x="1373" y="10"/>
                  <a:pt x="1373" y="10"/>
                </a:cubicBezTo>
                <a:cubicBezTo>
                  <a:pt x="1374" y="8"/>
                  <a:pt x="1374" y="8"/>
                  <a:pt x="1374" y="8"/>
                </a:cubicBezTo>
                <a:lnTo>
                  <a:pt x="1373" y="6"/>
                </a:lnTo>
                <a:close/>
                <a:moveTo>
                  <a:pt x="1323" y="82"/>
                </a:moveTo>
                <a:cubicBezTo>
                  <a:pt x="1326" y="85"/>
                  <a:pt x="1326" y="85"/>
                  <a:pt x="1326" y="85"/>
                </a:cubicBezTo>
                <a:cubicBezTo>
                  <a:pt x="1330" y="85"/>
                  <a:pt x="1330" y="85"/>
                  <a:pt x="1330" y="85"/>
                </a:cubicBezTo>
                <a:cubicBezTo>
                  <a:pt x="1331" y="85"/>
                  <a:pt x="1331" y="85"/>
                  <a:pt x="1331" y="85"/>
                </a:cubicBezTo>
                <a:cubicBezTo>
                  <a:pt x="1330" y="84"/>
                  <a:pt x="1330" y="84"/>
                  <a:pt x="1330" y="84"/>
                </a:cubicBezTo>
                <a:cubicBezTo>
                  <a:pt x="1325" y="81"/>
                  <a:pt x="1325" y="81"/>
                  <a:pt x="1325" y="81"/>
                </a:cubicBezTo>
                <a:cubicBezTo>
                  <a:pt x="1319" y="80"/>
                  <a:pt x="1319" y="80"/>
                  <a:pt x="1319" y="80"/>
                </a:cubicBezTo>
                <a:cubicBezTo>
                  <a:pt x="1318" y="80"/>
                  <a:pt x="1318" y="80"/>
                  <a:pt x="1318" y="80"/>
                </a:cubicBezTo>
                <a:cubicBezTo>
                  <a:pt x="1318" y="82"/>
                  <a:pt x="1318" y="82"/>
                  <a:pt x="1318" y="82"/>
                </a:cubicBezTo>
                <a:cubicBezTo>
                  <a:pt x="1315" y="82"/>
                  <a:pt x="1315" y="82"/>
                  <a:pt x="1315" y="82"/>
                </a:cubicBezTo>
                <a:cubicBezTo>
                  <a:pt x="1314" y="83"/>
                  <a:pt x="1314" y="83"/>
                  <a:pt x="1314" y="83"/>
                </a:cubicBezTo>
                <a:cubicBezTo>
                  <a:pt x="1315" y="85"/>
                  <a:pt x="1315" y="85"/>
                  <a:pt x="1315" y="85"/>
                </a:cubicBezTo>
                <a:cubicBezTo>
                  <a:pt x="1318" y="85"/>
                  <a:pt x="1318" y="85"/>
                  <a:pt x="1318" y="85"/>
                </a:cubicBezTo>
                <a:cubicBezTo>
                  <a:pt x="1320" y="88"/>
                  <a:pt x="1320" y="88"/>
                  <a:pt x="1320" y="88"/>
                </a:cubicBezTo>
                <a:cubicBezTo>
                  <a:pt x="1323" y="89"/>
                  <a:pt x="1323" y="89"/>
                  <a:pt x="1323" y="89"/>
                </a:cubicBezTo>
                <a:cubicBezTo>
                  <a:pt x="1327" y="88"/>
                  <a:pt x="1327" y="88"/>
                  <a:pt x="1327" y="88"/>
                </a:cubicBezTo>
                <a:cubicBezTo>
                  <a:pt x="1333" y="89"/>
                  <a:pt x="1333" y="89"/>
                  <a:pt x="1333" y="89"/>
                </a:cubicBezTo>
                <a:cubicBezTo>
                  <a:pt x="1335" y="88"/>
                  <a:pt x="1335" y="88"/>
                  <a:pt x="1335" y="88"/>
                </a:cubicBezTo>
                <a:cubicBezTo>
                  <a:pt x="1335" y="87"/>
                  <a:pt x="1335" y="87"/>
                  <a:pt x="1335" y="87"/>
                </a:cubicBezTo>
                <a:cubicBezTo>
                  <a:pt x="1333" y="87"/>
                  <a:pt x="1333" y="87"/>
                  <a:pt x="1333" y="87"/>
                </a:cubicBezTo>
                <a:cubicBezTo>
                  <a:pt x="1328" y="87"/>
                  <a:pt x="1328" y="87"/>
                  <a:pt x="1328" y="87"/>
                </a:cubicBezTo>
                <a:cubicBezTo>
                  <a:pt x="1326" y="86"/>
                  <a:pt x="1326" y="86"/>
                  <a:pt x="1326" y="86"/>
                </a:cubicBezTo>
                <a:cubicBezTo>
                  <a:pt x="1323" y="85"/>
                  <a:pt x="1323" y="85"/>
                  <a:pt x="1323" y="85"/>
                </a:cubicBezTo>
                <a:cubicBezTo>
                  <a:pt x="1321" y="84"/>
                  <a:pt x="1321" y="84"/>
                  <a:pt x="1321" y="84"/>
                </a:cubicBezTo>
                <a:cubicBezTo>
                  <a:pt x="1320" y="83"/>
                  <a:pt x="1320" y="83"/>
                  <a:pt x="1320" y="83"/>
                </a:cubicBezTo>
                <a:cubicBezTo>
                  <a:pt x="1321" y="82"/>
                  <a:pt x="1321" y="82"/>
                  <a:pt x="1321" y="82"/>
                </a:cubicBezTo>
                <a:lnTo>
                  <a:pt x="1323" y="82"/>
                </a:lnTo>
                <a:close/>
                <a:moveTo>
                  <a:pt x="1345" y="88"/>
                </a:moveTo>
                <a:cubicBezTo>
                  <a:pt x="1346" y="89"/>
                  <a:pt x="1346" y="89"/>
                  <a:pt x="1346" y="89"/>
                </a:cubicBezTo>
                <a:cubicBezTo>
                  <a:pt x="1347" y="88"/>
                  <a:pt x="1347" y="88"/>
                  <a:pt x="1347" y="88"/>
                </a:cubicBezTo>
                <a:cubicBezTo>
                  <a:pt x="1347" y="87"/>
                  <a:pt x="1347" y="87"/>
                  <a:pt x="1347" y="87"/>
                </a:cubicBezTo>
                <a:cubicBezTo>
                  <a:pt x="1345" y="88"/>
                  <a:pt x="1345" y="88"/>
                  <a:pt x="1345" y="88"/>
                </a:cubicBezTo>
                <a:close/>
                <a:moveTo>
                  <a:pt x="1342" y="93"/>
                </a:moveTo>
                <a:cubicBezTo>
                  <a:pt x="1339" y="91"/>
                  <a:pt x="1339" y="91"/>
                  <a:pt x="1339" y="91"/>
                </a:cubicBezTo>
                <a:cubicBezTo>
                  <a:pt x="1338" y="91"/>
                  <a:pt x="1338" y="91"/>
                  <a:pt x="1338" y="91"/>
                </a:cubicBezTo>
                <a:cubicBezTo>
                  <a:pt x="1335" y="89"/>
                  <a:pt x="1335" y="89"/>
                  <a:pt x="1335" y="89"/>
                </a:cubicBezTo>
                <a:cubicBezTo>
                  <a:pt x="1333" y="89"/>
                  <a:pt x="1333" y="89"/>
                  <a:pt x="1333" y="89"/>
                </a:cubicBezTo>
                <a:cubicBezTo>
                  <a:pt x="1329" y="90"/>
                  <a:pt x="1329" y="90"/>
                  <a:pt x="1329" y="90"/>
                </a:cubicBezTo>
                <a:cubicBezTo>
                  <a:pt x="1327" y="89"/>
                  <a:pt x="1327" y="89"/>
                  <a:pt x="1327" y="89"/>
                </a:cubicBezTo>
                <a:cubicBezTo>
                  <a:pt x="1324" y="90"/>
                  <a:pt x="1324" y="90"/>
                  <a:pt x="1324" y="90"/>
                </a:cubicBezTo>
                <a:cubicBezTo>
                  <a:pt x="1323" y="89"/>
                  <a:pt x="1323" y="89"/>
                  <a:pt x="1323" y="89"/>
                </a:cubicBezTo>
                <a:cubicBezTo>
                  <a:pt x="1323" y="89"/>
                  <a:pt x="1322" y="90"/>
                  <a:pt x="1322" y="90"/>
                </a:cubicBezTo>
                <a:cubicBezTo>
                  <a:pt x="1323" y="91"/>
                  <a:pt x="1323" y="91"/>
                  <a:pt x="1323" y="91"/>
                </a:cubicBezTo>
                <a:cubicBezTo>
                  <a:pt x="1326" y="91"/>
                  <a:pt x="1326" y="91"/>
                  <a:pt x="1326" y="91"/>
                </a:cubicBezTo>
                <a:cubicBezTo>
                  <a:pt x="1328" y="93"/>
                  <a:pt x="1328" y="93"/>
                  <a:pt x="1328" y="93"/>
                </a:cubicBezTo>
                <a:cubicBezTo>
                  <a:pt x="1331" y="93"/>
                  <a:pt x="1331" y="93"/>
                  <a:pt x="1331" y="93"/>
                </a:cubicBezTo>
                <a:cubicBezTo>
                  <a:pt x="1333" y="94"/>
                  <a:pt x="1333" y="94"/>
                  <a:pt x="1333" y="94"/>
                </a:cubicBezTo>
                <a:cubicBezTo>
                  <a:pt x="1335" y="94"/>
                  <a:pt x="1335" y="94"/>
                  <a:pt x="1335" y="94"/>
                </a:cubicBezTo>
                <a:cubicBezTo>
                  <a:pt x="1335" y="94"/>
                  <a:pt x="1335" y="94"/>
                  <a:pt x="1335" y="94"/>
                </a:cubicBezTo>
                <a:cubicBezTo>
                  <a:pt x="1335" y="96"/>
                  <a:pt x="1335" y="96"/>
                  <a:pt x="1335" y="96"/>
                </a:cubicBezTo>
                <a:cubicBezTo>
                  <a:pt x="1337" y="97"/>
                  <a:pt x="1337" y="97"/>
                  <a:pt x="1337" y="97"/>
                </a:cubicBezTo>
                <a:cubicBezTo>
                  <a:pt x="1339" y="96"/>
                  <a:pt x="1339" y="96"/>
                  <a:pt x="1339" y="96"/>
                </a:cubicBezTo>
                <a:cubicBezTo>
                  <a:pt x="1340" y="97"/>
                  <a:pt x="1340" y="97"/>
                  <a:pt x="1340" y="97"/>
                </a:cubicBezTo>
                <a:cubicBezTo>
                  <a:pt x="1341" y="96"/>
                  <a:pt x="1341" y="96"/>
                  <a:pt x="1341" y="96"/>
                </a:cubicBezTo>
                <a:cubicBezTo>
                  <a:pt x="1341" y="95"/>
                  <a:pt x="1341" y="95"/>
                  <a:pt x="1341" y="95"/>
                </a:cubicBezTo>
                <a:cubicBezTo>
                  <a:pt x="1341" y="94"/>
                  <a:pt x="1341" y="94"/>
                  <a:pt x="1341" y="94"/>
                </a:cubicBezTo>
                <a:cubicBezTo>
                  <a:pt x="1341" y="93"/>
                  <a:pt x="1341" y="93"/>
                  <a:pt x="1341" y="93"/>
                </a:cubicBezTo>
                <a:lnTo>
                  <a:pt x="1342" y="93"/>
                </a:lnTo>
                <a:close/>
                <a:moveTo>
                  <a:pt x="2008" y="1206"/>
                </a:moveTo>
                <a:cubicBezTo>
                  <a:pt x="2008" y="1207"/>
                  <a:pt x="2008" y="1207"/>
                  <a:pt x="2008" y="1207"/>
                </a:cubicBezTo>
                <a:cubicBezTo>
                  <a:pt x="2008" y="1209"/>
                  <a:pt x="2008" y="1209"/>
                  <a:pt x="2008" y="1209"/>
                </a:cubicBezTo>
                <a:cubicBezTo>
                  <a:pt x="2008" y="1210"/>
                  <a:pt x="2008" y="1210"/>
                  <a:pt x="2008" y="1210"/>
                </a:cubicBezTo>
                <a:cubicBezTo>
                  <a:pt x="2009" y="1208"/>
                  <a:pt x="2009" y="1208"/>
                  <a:pt x="2009" y="1208"/>
                </a:cubicBezTo>
                <a:cubicBezTo>
                  <a:pt x="2009" y="1207"/>
                  <a:pt x="2009" y="1207"/>
                  <a:pt x="2009" y="1207"/>
                </a:cubicBezTo>
                <a:cubicBezTo>
                  <a:pt x="2010" y="1205"/>
                  <a:pt x="2010" y="1205"/>
                  <a:pt x="2010" y="1205"/>
                </a:cubicBezTo>
                <a:cubicBezTo>
                  <a:pt x="2009" y="1206"/>
                  <a:pt x="2009" y="1206"/>
                  <a:pt x="2009" y="1206"/>
                </a:cubicBezTo>
                <a:lnTo>
                  <a:pt x="2008" y="1206"/>
                </a:lnTo>
                <a:close/>
                <a:moveTo>
                  <a:pt x="297" y="309"/>
                </a:moveTo>
                <a:cubicBezTo>
                  <a:pt x="296" y="311"/>
                  <a:pt x="296" y="311"/>
                  <a:pt x="296" y="311"/>
                </a:cubicBezTo>
                <a:cubicBezTo>
                  <a:pt x="297" y="311"/>
                  <a:pt x="297" y="311"/>
                  <a:pt x="297" y="311"/>
                </a:cubicBezTo>
                <a:lnTo>
                  <a:pt x="297" y="309"/>
                </a:lnTo>
                <a:close/>
                <a:moveTo>
                  <a:pt x="1995" y="1172"/>
                </a:moveTo>
                <a:cubicBezTo>
                  <a:pt x="1996" y="1170"/>
                  <a:pt x="1996" y="1170"/>
                  <a:pt x="1996" y="1170"/>
                </a:cubicBezTo>
                <a:cubicBezTo>
                  <a:pt x="1995" y="1170"/>
                  <a:pt x="1995" y="1170"/>
                  <a:pt x="1995" y="1170"/>
                </a:cubicBezTo>
                <a:cubicBezTo>
                  <a:pt x="1994" y="1169"/>
                  <a:pt x="1994" y="1169"/>
                  <a:pt x="1994" y="1169"/>
                </a:cubicBezTo>
                <a:cubicBezTo>
                  <a:pt x="1994" y="1169"/>
                  <a:pt x="1994" y="1169"/>
                  <a:pt x="1994" y="1169"/>
                </a:cubicBezTo>
                <a:cubicBezTo>
                  <a:pt x="1993" y="1171"/>
                  <a:pt x="1993" y="1171"/>
                  <a:pt x="1993" y="1171"/>
                </a:cubicBezTo>
                <a:cubicBezTo>
                  <a:pt x="1994" y="1171"/>
                  <a:pt x="1994" y="1171"/>
                  <a:pt x="1994" y="1171"/>
                </a:cubicBezTo>
                <a:lnTo>
                  <a:pt x="1995" y="1172"/>
                </a:lnTo>
                <a:close/>
                <a:moveTo>
                  <a:pt x="1384" y="956"/>
                </a:moveTo>
                <a:cubicBezTo>
                  <a:pt x="1383" y="956"/>
                  <a:pt x="1383" y="956"/>
                  <a:pt x="1383" y="956"/>
                </a:cubicBezTo>
                <a:cubicBezTo>
                  <a:pt x="1383" y="957"/>
                  <a:pt x="1383" y="957"/>
                  <a:pt x="1383" y="957"/>
                </a:cubicBezTo>
                <a:cubicBezTo>
                  <a:pt x="1383" y="958"/>
                  <a:pt x="1383" y="958"/>
                  <a:pt x="1383" y="958"/>
                </a:cubicBezTo>
                <a:cubicBezTo>
                  <a:pt x="1384" y="959"/>
                  <a:pt x="1384" y="959"/>
                  <a:pt x="1384" y="959"/>
                </a:cubicBezTo>
                <a:cubicBezTo>
                  <a:pt x="1385" y="959"/>
                  <a:pt x="1385" y="959"/>
                  <a:pt x="1385" y="959"/>
                </a:cubicBezTo>
                <a:cubicBezTo>
                  <a:pt x="1385" y="957"/>
                  <a:pt x="1385" y="957"/>
                  <a:pt x="1385" y="957"/>
                </a:cubicBezTo>
                <a:lnTo>
                  <a:pt x="1384" y="956"/>
                </a:lnTo>
                <a:close/>
                <a:moveTo>
                  <a:pt x="1999" y="1165"/>
                </a:moveTo>
                <a:cubicBezTo>
                  <a:pt x="1999" y="1164"/>
                  <a:pt x="1999" y="1164"/>
                  <a:pt x="1999" y="1164"/>
                </a:cubicBezTo>
                <a:cubicBezTo>
                  <a:pt x="1997" y="1166"/>
                  <a:pt x="1997" y="1166"/>
                  <a:pt x="1997" y="1166"/>
                </a:cubicBezTo>
                <a:cubicBezTo>
                  <a:pt x="1998" y="1167"/>
                  <a:pt x="1998" y="1167"/>
                  <a:pt x="1998" y="1167"/>
                </a:cubicBezTo>
                <a:lnTo>
                  <a:pt x="1999" y="1165"/>
                </a:lnTo>
                <a:close/>
                <a:moveTo>
                  <a:pt x="2012" y="1187"/>
                </a:moveTo>
                <a:cubicBezTo>
                  <a:pt x="2012" y="1185"/>
                  <a:pt x="2012" y="1185"/>
                  <a:pt x="2012" y="1185"/>
                </a:cubicBezTo>
                <a:cubicBezTo>
                  <a:pt x="2013" y="1185"/>
                  <a:pt x="2013" y="1185"/>
                  <a:pt x="2013" y="1185"/>
                </a:cubicBezTo>
                <a:cubicBezTo>
                  <a:pt x="2013" y="1182"/>
                  <a:pt x="2013" y="1182"/>
                  <a:pt x="2013" y="1182"/>
                </a:cubicBezTo>
                <a:cubicBezTo>
                  <a:pt x="2012" y="1180"/>
                  <a:pt x="2012" y="1180"/>
                  <a:pt x="2012" y="1180"/>
                </a:cubicBezTo>
                <a:cubicBezTo>
                  <a:pt x="2012" y="1179"/>
                  <a:pt x="2012" y="1179"/>
                  <a:pt x="2012" y="1179"/>
                </a:cubicBezTo>
                <a:cubicBezTo>
                  <a:pt x="2013" y="1173"/>
                  <a:pt x="2013" y="1173"/>
                  <a:pt x="2013" y="1173"/>
                </a:cubicBezTo>
                <a:cubicBezTo>
                  <a:pt x="2011" y="1171"/>
                  <a:pt x="2011" y="1171"/>
                  <a:pt x="2011" y="1171"/>
                </a:cubicBezTo>
                <a:cubicBezTo>
                  <a:pt x="2011" y="1167"/>
                  <a:pt x="2011" y="1167"/>
                  <a:pt x="2011" y="1167"/>
                </a:cubicBezTo>
                <a:cubicBezTo>
                  <a:pt x="2010" y="1165"/>
                  <a:pt x="2010" y="1165"/>
                  <a:pt x="2010" y="1165"/>
                </a:cubicBezTo>
                <a:cubicBezTo>
                  <a:pt x="2009" y="1166"/>
                  <a:pt x="2009" y="1166"/>
                  <a:pt x="2009" y="1166"/>
                </a:cubicBezTo>
                <a:cubicBezTo>
                  <a:pt x="2008" y="1163"/>
                  <a:pt x="2008" y="1163"/>
                  <a:pt x="2008" y="1163"/>
                </a:cubicBezTo>
                <a:cubicBezTo>
                  <a:pt x="2007" y="1161"/>
                  <a:pt x="2007" y="1161"/>
                  <a:pt x="2007" y="1161"/>
                </a:cubicBezTo>
                <a:cubicBezTo>
                  <a:pt x="2006" y="1161"/>
                  <a:pt x="2006" y="1161"/>
                  <a:pt x="2006" y="1161"/>
                </a:cubicBezTo>
                <a:cubicBezTo>
                  <a:pt x="2007" y="1159"/>
                  <a:pt x="2007" y="1159"/>
                  <a:pt x="2007" y="1159"/>
                </a:cubicBezTo>
                <a:cubicBezTo>
                  <a:pt x="2006" y="1156"/>
                  <a:pt x="2006" y="1156"/>
                  <a:pt x="2006" y="1156"/>
                </a:cubicBezTo>
                <a:cubicBezTo>
                  <a:pt x="2003" y="1159"/>
                  <a:pt x="2003" y="1159"/>
                  <a:pt x="2003" y="1159"/>
                </a:cubicBezTo>
                <a:cubicBezTo>
                  <a:pt x="2004" y="1160"/>
                  <a:pt x="2004" y="1160"/>
                  <a:pt x="2004" y="1160"/>
                </a:cubicBezTo>
                <a:cubicBezTo>
                  <a:pt x="2002" y="1161"/>
                  <a:pt x="2002" y="1161"/>
                  <a:pt x="2002" y="1161"/>
                </a:cubicBezTo>
                <a:cubicBezTo>
                  <a:pt x="2000" y="1160"/>
                  <a:pt x="2000" y="1160"/>
                  <a:pt x="2000" y="1160"/>
                </a:cubicBezTo>
                <a:cubicBezTo>
                  <a:pt x="1999" y="1160"/>
                  <a:pt x="1999" y="1160"/>
                  <a:pt x="1999" y="1160"/>
                </a:cubicBezTo>
                <a:cubicBezTo>
                  <a:pt x="2001" y="1163"/>
                  <a:pt x="2001" y="1163"/>
                  <a:pt x="2001" y="1163"/>
                </a:cubicBezTo>
                <a:cubicBezTo>
                  <a:pt x="2001" y="1164"/>
                  <a:pt x="2001" y="1164"/>
                  <a:pt x="2001" y="1164"/>
                </a:cubicBezTo>
                <a:cubicBezTo>
                  <a:pt x="2002" y="1165"/>
                  <a:pt x="2002" y="1165"/>
                  <a:pt x="2002" y="1165"/>
                </a:cubicBezTo>
                <a:cubicBezTo>
                  <a:pt x="2002" y="1166"/>
                  <a:pt x="2002" y="1166"/>
                  <a:pt x="2002" y="1166"/>
                </a:cubicBezTo>
                <a:cubicBezTo>
                  <a:pt x="2000" y="1168"/>
                  <a:pt x="2000" y="1168"/>
                  <a:pt x="2000" y="1168"/>
                </a:cubicBezTo>
                <a:cubicBezTo>
                  <a:pt x="2000" y="1171"/>
                  <a:pt x="2000" y="1171"/>
                  <a:pt x="2000" y="1171"/>
                </a:cubicBezTo>
                <a:cubicBezTo>
                  <a:pt x="1999" y="1173"/>
                  <a:pt x="1999" y="1173"/>
                  <a:pt x="1999" y="1173"/>
                </a:cubicBezTo>
                <a:cubicBezTo>
                  <a:pt x="1998" y="1172"/>
                  <a:pt x="1998" y="1172"/>
                  <a:pt x="1998" y="1172"/>
                </a:cubicBezTo>
                <a:cubicBezTo>
                  <a:pt x="1996" y="1174"/>
                  <a:pt x="1996" y="1174"/>
                  <a:pt x="1996" y="1174"/>
                </a:cubicBezTo>
                <a:cubicBezTo>
                  <a:pt x="1996" y="1176"/>
                  <a:pt x="1996" y="1176"/>
                  <a:pt x="1996" y="1176"/>
                </a:cubicBezTo>
                <a:cubicBezTo>
                  <a:pt x="1994" y="1177"/>
                  <a:pt x="1994" y="1177"/>
                  <a:pt x="1994" y="1177"/>
                </a:cubicBezTo>
                <a:cubicBezTo>
                  <a:pt x="1993" y="1176"/>
                  <a:pt x="1993" y="1176"/>
                  <a:pt x="1993" y="1176"/>
                </a:cubicBezTo>
                <a:cubicBezTo>
                  <a:pt x="1993" y="1174"/>
                  <a:pt x="1993" y="1174"/>
                  <a:pt x="1993" y="1174"/>
                </a:cubicBezTo>
                <a:cubicBezTo>
                  <a:pt x="1992" y="1173"/>
                  <a:pt x="1992" y="1173"/>
                  <a:pt x="1992" y="1173"/>
                </a:cubicBezTo>
                <a:cubicBezTo>
                  <a:pt x="1991" y="1175"/>
                  <a:pt x="1991" y="1175"/>
                  <a:pt x="1991" y="1175"/>
                </a:cubicBezTo>
                <a:cubicBezTo>
                  <a:pt x="1991" y="1177"/>
                  <a:pt x="1991" y="1177"/>
                  <a:pt x="1991" y="1177"/>
                </a:cubicBezTo>
                <a:cubicBezTo>
                  <a:pt x="1993" y="1179"/>
                  <a:pt x="1993" y="1179"/>
                  <a:pt x="1993" y="1179"/>
                </a:cubicBezTo>
                <a:cubicBezTo>
                  <a:pt x="1993" y="1180"/>
                  <a:pt x="1993" y="1180"/>
                  <a:pt x="1993" y="1180"/>
                </a:cubicBezTo>
                <a:cubicBezTo>
                  <a:pt x="1992" y="1181"/>
                  <a:pt x="1992" y="1181"/>
                  <a:pt x="1992" y="1181"/>
                </a:cubicBezTo>
                <a:cubicBezTo>
                  <a:pt x="1991" y="1180"/>
                  <a:pt x="1991" y="1180"/>
                  <a:pt x="1991" y="1180"/>
                </a:cubicBezTo>
                <a:cubicBezTo>
                  <a:pt x="1989" y="1181"/>
                  <a:pt x="1989" y="1181"/>
                  <a:pt x="1989" y="1181"/>
                </a:cubicBezTo>
                <a:cubicBezTo>
                  <a:pt x="1990" y="1183"/>
                  <a:pt x="1990" y="1183"/>
                  <a:pt x="1990" y="1183"/>
                </a:cubicBezTo>
                <a:cubicBezTo>
                  <a:pt x="1992" y="1183"/>
                  <a:pt x="1992" y="1183"/>
                  <a:pt x="1992" y="1183"/>
                </a:cubicBezTo>
                <a:cubicBezTo>
                  <a:pt x="1992" y="1184"/>
                  <a:pt x="1992" y="1184"/>
                  <a:pt x="1992" y="1184"/>
                </a:cubicBezTo>
                <a:cubicBezTo>
                  <a:pt x="1991" y="1186"/>
                  <a:pt x="1991" y="1186"/>
                  <a:pt x="1991" y="1186"/>
                </a:cubicBezTo>
                <a:cubicBezTo>
                  <a:pt x="1990" y="1184"/>
                  <a:pt x="1990" y="1184"/>
                  <a:pt x="1990" y="1184"/>
                </a:cubicBezTo>
                <a:cubicBezTo>
                  <a:pt x="1989" y="1185"/>
                  <a:pt x="1989" y="1185"/>
                  <a:pt x="1989" y="1185"/>
                </a:cubicBezTo>
                <a:cubicBezTo>
                  <a:pt x="1988" y="1186"/>
                  <a:pt x="1988" y="1186"/>
                  <a:pt x="1988" y="1186"/>
                </a:cubicBezTo>
                <a:cubicBezTo>
                  <a:pt x="1985" y="1189"/>
                  <a:pt x="1985" y="1189"/>
                  <a:pt x="1985" y="1189"/>
                </a:cubicBezTo>
                <a:cubicBezTo>
                  <a:pt x="1985" y="1186"/>
                  <a:pt x="1985" y="1186"/>
                  <a:pt x="1985" y="1186"/>
                </a:cubicBezTo>
                <a:cubicBezTo>
                  <a:pt x="1986" y="1186"/>
                  <a:pt x="1986" y="1186"/>
                  <a:pt x="1986" y="1186"/>
                </a:cubicBezTo>
                <a:cubicBezTo>
                  <a:pt x="1985" y="1184"/>
                  <a:pt x="1985" y="1184"/>
                  <a:pt x="1985" y="1184"/>
                </a:cubicBezTo>
                <a:cubicBezTo>
                  <a:pt x="1983" y="1186"/>
                  <a:pt x="1983" y="1186"/>
                  <a:pt x="1983" y="1186"/>
                </a:cubicBezTo>
                <a:cubicBezTo>
                  <a:pt x="1984" y="1187"/>
                  <a:pt x="1984" y="1187"/>
                  <a:pt x="1984" y="1187"/>
                </a:cubicBezTo>
                <a:cubicBezTo>
                  <a:pt x="1984" y="1188"/>
                  <a:pt x="1984" y="1188"/>
                  <a:pt x="1984" y="1188"/>
                </a:cubicBezTo>
                <a:cubicBezTo>
                  <a:pt x="1982" y="1189"/>
                  <a:pt x="1982" y="1189"/>
                  <a:pt x="1982" y="1189"/>
                </a:cubicBezTo>
                <a:cubicBezTo>
                  <a:pt x="1983" y="1191"/>
                  <a:pt x="1983" y="1191"/>
                  <a:pt x="1983" y="1191"/>
                </a:cubicBezTo>
                <a:cubicBezTo>
                  <a:pt x="1984" y="1192"/>
                  <a:pt x="1984" y="1192"/>
                  <a:pt x="1984" y="1192"/>
                </a:cubicBezTo>
                <a:cubicBezTo>
                  <a:pt x="1984" y="1193"/>
                  <a:pt x="1984" y="1193"/>
                  <a:pt x="1984" y="1193"/>
                </a:cubicBezTo>
                <a:cubicBezTo>
                  <a:pt x="1983" y="1193"/>
                  <a:pt x="1983" y="1193"/>
                  <a:pt x="1983" y="1193"/>
                </a:cubicBezTo>
                <a:cubicBezTo>
                  <a:pt x="1981" y="1194"/>
                  <a:pt x="1981" y="1194"/>
                  <a:pt x="1981" y="1194"/>
                </a:cubicBezTo>
                <a:cubicBezTo>
                  <a:pt x="1981" y="1193"/>
                  <a:pt x="1981" y="1193"/>
                  <a:pt x="1981" y="1193"/>
                </a:cubicBezTo>
                <a:cubicBezTo>
                  <a:pt x="1980" y="1192"/>
                  <a:pt x="1980" y="1192"/>
                  <a:pt x="1980" y="1192"/>
                </a:cubicBezTo>
                <a:cubicBezTo>
                  <a:pt x="1981" y="1191"/>
                  <a:pt x="1981" y="1191"/>
                  <a:pt x="1981" y="1191"/>
                </a:cubicBezTo>
                <a:cubicBezTo>
                  <a:pt x="1980" y="1190"/>
                  <a:pt x="1980" y="1190"/>
                  <a:pt x="1980" y="1190"/>
                </a:cubicBezTo>
                <a:cubicBezTo>
                  <a:pt x="1976" y="1193"/>
                  <a:pt x="1976" y="1193"/>
                  <a:pt x="1976" y="1193"/>
                </a:cubicBezTo>
                <a:cubicBezTo>
                  <a:pt x="1976" y="1196"/>
                  <a:pt x="1976" y="1196"/>
                  <a:pt x="1976" y="1196"/>
                </a:cubicBezTo>
                <a:cubicBezTo>
                  <a:pt x="1976" y="1197"/>
                  <a:pt x="1976" y="1197"/>
                  <a:pt x="1976" y="1197"/>
                </a:cubicBezTo>
                <a:cubicBezTo>
                  <a:pt x="1975" y="1199"/>
                  <a:pt x="1975" y="1199"/>
                  <a:pt x="1975" y="1199"/>
                </a:cubicBezTo>
                <a:cubicBezTo>
                  <a:pt x="1974" y="1198"/>
                  <a:pt x="1974" y="1198"/>
                  <a:pt x="1974" y="1198"/>
                </a:cubicBezTo>
                <a:cubicBezTo>
                  <a:pt x="1973" y="1198"/>
                  <a:pt x="1973" y="1198"/>
                  <a:pt x="1973" y="1198"/>
                </a:cubicBezTo>
                <a:cubicBezTo>
                  <a:pt x="1973" y="1195"/>
                  <a:pt x="1973" y="1195"/>
                  <a:pt x="1973" y="1195"/>
                </a:cubicBezTo>
                <a:cubicBezTo>
                  <a:pt x="1972" y="1195"/>
                  <a:pt x="1972" y="1195"/>
                  <a:pt x="1972" y="1195"/>
                </a:cubicBezTo>
                <a:cubicBezTo>
                  <a:pt x="1970" y="1197"/>
                  <a:pt x="1970" y="1197"/>
                  <a:pt x="1970" y="1197"/>
                </a:cubicBezTo>
                <a:cubicBezTo>
                  <a:pt x="1967" y="1195"/>
                  <a:pt x="1967" y="1195"/>
                  <a:pt x="1967" y="1195"/>
                </a:cubicBezTo>
                <a:cubicBezTo>
                  <a:pt x="1967" y="1196"/>
                  <a:pt x="1967" y="1196"/>
                  <a:pt x="1967" y="1196"/>
                </a:cubicBezTo>
                <a:cubicBezTo>
                  <a:pt x="1966" y="1196"/>
                  <a:pt x="1966" y="1196"/>
                  <a:pt x="1966" y="1196"/>
                </a:cubicBezTo>
                <a:cubicBezTo>
                  <a:pt x="1966" y="1199"/>
                  <a:pt x="1966" y="1199"/>
                  <a:pt x="1966" y="1199"/>
                </a:cubicBezTo>
                <a:cubicBezTo>
                  <a:pt x="1966" y="1199"/>
                  <a:pt x="1966" y="1199"/>
                  <a:pt x="1966" y="1199"/>
                </a:cubicBezTo>
                <a:cubicBezTo>
                  <a:pt x="1965" y="1199"/>
                  <a:pt x="1965" y="1199"/>
                  <a:pt x="1965" y="1199"/>
                </a:cubicBezTo>
                <a:cubicBezTo>
                  <a:pt x="1965" y="1198"/>
                  <a:pt x="1965" y="1198"/>
                  <a:pt x="1965" y="1198"/>
                </a:cubicBezTo>
                <a:cubicBezTo>
                  <a:pt x="1964" y="1197"/>
                  <a:pt x="1964" y="1197"/>
                  <a:pt x="1964" y="1197"/>
                </a:cubicBezTo>
                <a:cubicBezTo>
                  <a:pt x="1963" y="1199"/>
                  <a:pt x="1963" y="1199"/>
                  <a:pt x="1963" y="1199"/>
                </a:cubicBezTo>
                <a:cubicBezTo>
                  <a:pt x="1962" y="1197"/>
                  <a:pt x="1962" y="1197"/>
                  <a:pt x="1962" y="1197"/>
                </a:cubicBezTo>
                <a:cubicBezTo>
                  <a:pt x="1958" y="1201"/>
                  <a:pt x="1958" y="1201"/>
                  <a:pt x="1958" y="1201"/>
                </a:cubicBezTo>
                <a:cubicBezTo>
                  <a:pt x="1957" y="1201"/>
                  <a:pt x="1957" y="1201"/>
                  <a:pt x="1957" y="1201"/>
                </a:cubicBezTo>
                <a:cubicBezTo>
                  <a:pt x="1956" y="1200"/>
                  <a:pt x="1956" y="1200"/>
                  <a:pt x="1956" y="1200"/>
                </a:cubicBezTo>
                <a:cubicBezTo>
                  <a:pt x="1954" y="1200"/>
                  <a:pt x="1954" y="1200"/>
                  <a:pt x="1954" y="1200"/>
                </a:cubicBezTo>
                <a:cubicBezTo>
                  <a:pt x="1953" y="1202"/>
                  <a:pt x="1953" y="1202"/>
                  <a:pt x="1953" y="1202"/>
                </a:cubicBezTo>
                <a:cubicBezTo>
                  <a:pt x="1953" y="1205"/>
                  <a:pt x="1953" y="1205"/>
                  <a:pt x="1953" y="1205"/>
                </a:cubicBezTo>
                <a:cubicBezTo>
                  <a:pt x="1950" y="1209"/>
                  <a:pt x="1950" y="1209"/>
                  <a:pt x="1950" y="1209"/>
                </a:cubicBezTo>
                <a:cubicBezTo>
                  <a:pt x="1950" y="1210"/>
                  <a:pt x="1950" y="1210"/>
                  <a:pt x="1950" y="1210"/>
                </a:cubicBezTo>
                <a:cubicBezTo>
                  <a:pt x="1947" y="1213"/>
                  <a:pt x="1947" y="1213"/>
                  <a:pt x="1947" y="1213"/>
                </a:cubicBezTo>
                <a:cubicBezTo>
                  <a:pt x="1947" y="1215"/>
                  <a:pt x="1947" y="1215"/>
                  <a:pt x="1947" y="1215"/>
                </a:cubicBezTo>
                <a:cubicBezTo>
                  <a:pt x="1949" y="1216"/>
                  <a:pt x="1949" y="1216"/>
                  <a:pt x="1949" y="1216"/>
                </a:cubicBezTo>
                <a:cubicBezTo>
                  <a:pt x="1948" y="1218"/>
                  <a:pt x="1948" y="1218"/>
                  <a:pt x="1948" y="1218"/>
                </a:cubicBezTo>
                <a:cubicBezTo>
                  <a:pt x="1949" y="1221"/>
                  <a:pt x="1949" y="1221"/>
                  <a:pt x="1949" y="1221"/>
                </a:cubicBezTo>
                <a:cubicBezTo>
                  <a:pt x="1949" y="1223"/>
                  <a:pt x="1949" y="1223"/>
                  <a:pt x="1949" y="1223"/>
                </a:cubicBezTo>
                <a:cubicBezTo>
                  <a:pt x="1951" y="1229"/>
                  <a:pt x="1951" y="1229"/>
                  <a:pt x="1951" y="1229"/>
                </a:cubicBezTo>
                <a:cubicBezTo>
                  <a:pt x="1951" y="1230"/>
                  <a:pt x="1951" y="1230"/>
                  <a:pt x="1951" y="1230"/>
                </a:cubicBezTo>
                <a:cubicBezTo>
                  <a:pt x="1953" y="1232"/>
                  <a:pt x="1953" y="1232"/>
                  <a:pt x="1953" y="1232"/>
                </a:cubicBezTo>
                <a:cubicBezTo>
                  <a:pt x="1953" y="1233"/>
                  <a:pt x="1953" y="1233"/>
                  <a:pt x="1953" y="1233"/>
                </a:cubicBezTo>
                <a:cubicBezTo>
                  <a:pt x="1952" y="1235"/>
                  <a:pt x="1952" y="1235"/>
                  <a:pt x="1952" y="1235"/>
                </a:cubicBezTo>
                <a:cubicBezTo>
                  <a:pt x="1952" y="1236"/>
                  <a:pt x="1952" y="1236"/>
                  <a:pt x="1952" y="1236"/>
                </a:cubicBezTo>
                <a:cubicBezTo>
                  <a:pt x="1951" y="1241"/>
                  <a:pt x="1951" y="1241"/>
                  <a:pt x="1951" y="1241"/>
                </a:cubicBezTo>
                <a:cubicBezTo>
                  <a:pt x="1949" y="1242"/>
                  <a:pt x="1949" y="1242"/>
                  <a:pt x="1949" y="1242"/>
                </a:cubicBezTo>
                <a:cubicBezTo>
                  <a:pt x="1948" y="1244"/>
                  <a:pt x="1948" y="1244"/>
                  <a:pt x="1948" y="1244"/>
                </a:cubicBezTo>
                <a:cubicBezTo>
                  <a:pt x="1947" y="1245"/>
                  <a:pt x="1947" y="1245"/>
                  <a:pt x="1947" y="1245"/>
                </a:cubicBezTo>
                <a:cubicBezTo>
                  <a:pt x="1947" y="1246"/>
                  <a:pt x="1947" y="1246"/>
                  <a:pt x="1947" y="1246"/>
                </a:cubicBezTo>
                <a:cubicBezTo>
                  <a:pt x="1945" y="1248"/>
                  <a:pt x="1945" y="1248"/>
                  <a:pt x="1945" y="1248"/>
                </a:cubicBezTo>
                <a:cubicBezTo>
                  <a:pt x="1945" y="1252"/>
                  <a:pt x="1945" y="1252"/>
                  <a:pt x="1945" y="1252"/>
                </a:cubicBezTo>
                <a:cubicBezTo>
                  <a:pt x="1943" y="1253"/>
                  <a:pt x="1943" y="1253"/>
                  <a:pt x="1943" y="1253"/>
                </a:cubicBezTo>
                <a:cubicBezTo>
                  <a:pt x="1940" y="1254"/>
                  <a:pt x="1940" y="1254"/>
                  <a:pt x="1940" y="1254"/>
                </a:cubicBezTo>
                <a:cubicBezTo>
                  <a:pt x="1940" y="1255"/>
                  <a:pt x="1940" y="1255"/>
                  <a:pt x="1940" y="1255"/>
                </a:cubicBezTo>
                <a:cubicBezTo>
                  <a:pt x="1940" y="1258"/>
                  <a:pt x="1940" y="1258"/>
                  <a:pt x="1940" y="1258"/>
                </a:cubicBezTo>
                <a:cubicBezTo>
                  <a:pt x="1938" y="1260"/>
                  <a:pt x="1938" y="1260"/>
                  <a:pt x="1938" y="1260"/>
                </a:cubicBezTo>
                <a:cubicBezTo>
                  <a:pt x="1938" y="1263"/>
                  <a:pt x="1938" y="1263"/>
                  <a:pt x="1938" y="1263"/>
                </a:cubicBezTo>
                <a:cubicBezTo>
                  <a:pt x="1937" y="1265"/>
                  <a:pt x="1937" y="1265"/>
                  <a:pt x="1937" y="1265"/>
                </a:cubicBezTo>
                <a:cubicBezTo>
                  <a:pt x="1938" y="1266"/>
                  <a:pt x="1938" y="1266"/>
                  <a:pt x="1938" y="1266"/>
                </a:cubicBezTo>
                <a:cubicBezTo>
                  <a:pt x="1938" y="1269"/>
                  <a:pt x="1938" y="1269"/>
                  <a:pt x="1938" y="1269"/>
                </a:cubicBezTo>
                <a:cubicBezTo>
                  <a:pt x="1941" y="1272"/>
                  <a:pt x="1941" y="1272"/>
                  <a:pt x="1941" y="1272"/>
                </a:cubicBezTo>
                <a:cubicBezTo>
                  <a:pt x="1940" y="1274"/>
                  <a:pt x="1940" y="1274"/>
                  <a:pt x="1940" y="1274"/>
                </a:cubicBezTo>
                <a:cubicBezTo>
                  <a:pt x="1941" y="1276"/>
                  <a:pt x="1941" y="1276"/>
                  <a:pt x="1941" y="1276"/>
                </a:cubicBezTo>
                <a:cubicBezTo>
                  <a:pt x="1942" y="1277"/>
                  <a:pt x="1942" y="1277"/>
                  <a:pt x="1942" y="1277"/>
                </a:cubicBezTo>
                <a:cubicBezTo>
                  <a:pt x="1943" y="1277"/>
                  <a:pt x="1943" y="1277"/>
                  <a:pt x="1943" y="1277"/>
                </a:cubicBezTo>
                <a:cubicBezTo>
                  <a:pt x="1942" y="1277"/>
                  <a:pt x="1942" y="1277"/>
                  <a:pt x="1942" y="1277"/>
                </a:cubicBezTo>
                <a:cubicBezTo>
                  <a:pt x="1940" y="1278"/>
                  <a:pt x="1940" y="1278"/>
                  <a:pt x="1940" y="1278"/>
                </a:cubicBezTo>
                <a:cubicBezTo>
                  <a:pt x="1940" y="1280"/>
                  <a:pt x="1940" y="1280"/>
                  <a:pt x="1940" y="1280"/>
                </a:cubicBezTo>
                <a:cubicBezTo>
                  <a:pt x="1940" y="1283"/>
                  <a:pt x="1940" y="1283"/>
                  <a:pt x="1940" y="1283"/>
                </a:cubicBezTo>
                <a:cubicBezTo>
                  <a:pt x="1940" y="1287"/>
                  <a:pt x="1940" y="1287"/>
                  <a:pt x="1940" y="1287"/>
                </a:cubicBezTo>
                <a:cubicBezTo>
                  <a:pt x="1941" y="1288"/>
                  <a:pt x="1941" y="1288"/>
                  <a:pt x="1941" y="1288"/>
                </a:cubicBezTo>
                <a:cubicBezTo>
                  <a:pt x="1941" y="1290"/>
                  <a:pt x="1941" y="1290"/>
                  <a:pt x="1941" y="1290"/>
                </a:cubicBezTo>
                <a:cubicBezTo>
                  <a:pt x="1942" y="1290"/>
                  <a:pt x="1942" y="1290"/>
                  <a:pt x="1942" y="1290"/>
                </a:cubicBezTo>
                <a:cubicBezTo>
                  <a:pt x="1943" y="1292"/>
                  <a:pt x="1943" y="1292"/>
                  <a:pt x="1943" y="1292"/>
                </a:cubicBezTo>
                <a:cubicBezTo>
                  <a:pt x="1944" y="1293"/>
                  <a:pt x="1944" y="1293"/>
                  <a:pt x="1944" y="1293"/>
                </a:cubicBezTo>
                <a:cubicBezTo>
                  <a:pt x="1945" y="1294"/>
                  <a:pt x="1945" y="1294"/>
                  <a:pt x="1945" y="1294"/>
                </a:cubicBezTo>
                <a:cubicBezTo>
                  <a:pt x="1947" y="1296"/>
                  <a:pt x="1947" y="1296"/>
                  <a:pt x="1947" y="1296"/>
                </a:cubicBezTo>
                <a:cubicBezTo>
                  <a:pt x="1948" y="1295"/>
                  <a:pt x="1948" y="1295"/>
                  <a:pt x="1948" y="1295"/>
                </a:cubicBezTo>
                <a:cubicBezTo>
                  <a:pt x="1949" y="1296"/>
                  <a:pt x="1949" y="1296"/>
                  <a:pt x="1949" y="1296"/>
                </a:cubicBezTo>
                <a:cubicBezTo>
                  <a:pt x="1950" y="1296"/>
                  <a:pt x="1950" y="1296"/>
                  <a:pt x="1950" y="1296"/>
                </a:cubicBezTo>
                <a:cubicBezTo>
                  <a:pt x="1952" y="1299"/>
                  <a:pt x="1952" y="1299"/>
                  <a:pt x="1952" y="1299"/>
                </a:cubicBezTo>
                <a:cubicBezTo>
                  <a:pt x="1953" y="1299"/>
                  <a:pt x="1953" y="1299"/>
                  <a:pt x="1953" y="1299"/>
                </a:cubicBezTo>
                <a:cubicBezTo>
                  <a:pt x="1953" y="1300"/>
                  <a:pt x="1953" y="1300"/>
                  <a:pt x="1953" y="1300"/>
                </a:cubicBezTo>
                <a:cubicBezTo>
                  <a:pt x="1954" y="1300"/>
                  <a:pt x="1954" y="1300"/>
                  <a:pt x="1954" y="1300"/>
                </a:cubicBezTo>
                <a:cubicBezTo>
                  <a:pt x="1955" y="1299"/>
                  <a:pt x="1955" y="1299"/>
                  <a:pt x="1955" y="1299"/>
                </a:cubicBezTo>
                <a:cubicBezTo>
                  <a:pt x="1957" y="1300"/>
                  <a:pt x="1957" y="1300"/>
                  <a:pt x="1957" y="1300"/>
                </a:cubicBezTo>
                <a:cubicBezTo>
                  <a:pt x="1960" y="1298"/>
                  <a:pt x="1960" y="1298"/>
                  <a:pt x="1960" y="1298"/>
                </a:cubicBezTo>
                <a:cubicBezTo>
                  <a:pt x="1962" y="1296"/>
                  <a:pt x="1962" y="1296"/>
                  <a:pt x="1962" y="1296"/>
                </a:cubicBezTo>
                <a:cubicBezTo>
                  <a:pt x="1968" y="1295"/>
                  <a:pt x="1968" y="1295"/>
                  <a:pt x="1968" y="1295"/>
                </a:cubicBezTo>
                <a:cubicBezTo>
                  <a:pt x="1970" y="1296"/>
                  <a:pt x="1970" y="1296"/>
                  <a:pt x="1970" y="1296"/>
                </a:cubicBezTo>
                <a:cubicBezTo>
                  <a:pt x="1973" y="1294"/>
                  <a:pt x="1973" y="1294"/>
                  <a:pt x="1973" y="1294"/>
                </a:cubicBezTo>
                <a:cubicBezTo>
                  <a:pt x="1974" y="1293"/>
                  <a:pt x="1974" y="1293"/>
                  <a:pt x="1974" y="1293"/>
                </a:cubicBezTo>
                <a:cubicBezTo>
                  <a:pt x="1976" y="1292"/>
                  <a:pt x="1976" y="1292"/>
                  <a:pt x="1976" y="1292"/>
                </a:cubicBezTo>
                <a:cubicBezTo>
                  <a:pt x="1977" y="1289"/>
                  <a:pt x="1977" y="1289"/>
                  <a:pt x="1977" y="1289"/>
                </a:cubicBezTo>
                <a:cubicBezTo>
                  <a:pt x="1978" y="1287"/>
                  <a:pt x="1978" y="1287"/>
                  <a:pt x="1978" y="1287"/>
                </a:cubicBezTo>
                <a:cubicBezTo>
                  <a:pt x="1978" y="1285"/>
                  <a:pt x="1978" y="1285"/>
                  <a:pt x="1978" y="1285"/>
                </a:cubicBezTo>
                <a:cubicBezTo>
                  <a:pt x="1980" y="1284"/>
                  <a:pt x="1980" y="1284"/>
                  <a:pt x="1980" y="1284"/>
                </a:cubicBezTo>
                <a:cubicBezTo>
                  <a:pt x="1980" y="1281"/>
                  <a:pt x="1980" y="1281"/>
                  <a:pt x="1980" y="1281"/>
                </a:cubicBezTo>
                <a:cubicBezTo>
                  <a:pt x="1980" y="1280"/>
                  <a:pt x="1980" y="1280"/>
                  <a:pt x="1980" y="1280"/>
                </a:cubicBezTo>
                <a:cubicBezTo>
                  <a:pt x="1981" y="1279"/>
                  <a:pt x="1981" y="1279"/>
                  <a:pt x="1981" y="1279"/>
                </a:cubicBezTo>
                <a:cubicBezTo>
                  <a:pt x="1982" y="1276"/>
                  <a:pt x="1982" y="1276"/>
                  <a:pt x="1982" y="1276"/>
                </a:cubicBezTo>
                <a:cubicBezTo>
                  <a:pt x="1982" y="1275"/>
                  <a:pt x="1982" y="1275"/>
                  <a:pt x="1982" y="1275"/>
                </a:cubicBezTo>
                <a:cubicBezTo>
                  <a:pt x="1983" y="1275"/>
                  <a:pt x="1983" y="1275"/>
                  <a:pt x="1983" y="1275"/>
                </a:cubicBezTo>
                <a:cubicBezTo>
                  <a:pt x="1984" y="1272"/>
                  <a:pt x="1984" y="1272"/>
                  <a:pt x="1984" y="1272"/>
                </a:cubicBezTo>
                <a:cubicBezTo>
                  <a:pt x="1986" y="1265"/>
                  <a:pt x="1986" y="1265"/>
                  <a:pt x="1986" y="1265"/>
                </a:cubicBezTo>
                <a:cubicBezTo>
                  <a:pt x="1987" y="1262"/>
                  <a:pt x="1987" y="1262"/>
                  <a:pt x="1987" y="1262"/>
                </a:cubicBezTo>
                <a:cubicBezTo>
                  <a:pt x="1988" y="1260"/>
                  <a:pt x="1988" y="1260"/>
                  <a:pt x="1988" y="1260"/>
                </a:cubicBezTo>
                <a:cubicBezTo>
                  <a:pt x="1989" y="1256"/>
                  <a:pt x="1989" y="1256"/>
                  <a:pt x="1989" y="1256"/>
                </a:cubicBezTo>
                <a:cubicBezTo>
                  <a:pt x="1992" y="1251"/>
                  <a:pt x="1992" y="1251"/>
                  <a:pt x="1992" y="1251"/>
                </a:cubicBezTo>
                <a:cubicBezTo>
                  <a:pt x="1995" y="1243"/>
                  <a:pt x="1995" y="1243"/>
                  <a:pt x="1995" y="1243"/>
                </a:cubicBezTo>
                <a:cubicBezTo>
                  <a:pt x="1997" y="1240"/>
                  <a:pt x="1997" y="1240"/>
                  <a:pt x="1997" y="1240"/>
                </a:cubicBezTo>
                <a:cubicBezTo>
                  <a:pt x="1997" y="1236"/>
                  <a:pt x="1997" y="1236"/>
                  <a:pt x="1997" y="1236"/>
                </a:cubicBezTo>
                <a:cubicBezTo>
                  <a:pt x="1999" y="1233"/>
                  <a:pt x="1999" y="1233"/>
                  <a:pt x="1999" y="1233"/>
                </a:cubicBezTo>
                <a:cubicBezTo>
                  <a:pt x="1999" y="1231"/>
                  <a:pt x="1999" y="1231"/>
                  <a:pt x="1999" y="1231"/>
                </a:cubicBezTo>
                <a:cubicBezTo>
                  <a:pt x="2001" y="1228"/>
                  <a:pt x="2001" y="1228"/>
                  <a:pt x="2001" y="1228"/>
                </a:cubicBezTo>
                <a:cubicBezTo>
                  <a:pt x="2002" y="1222"/>
                  <a:pt x="2002" y="1222"/>
                  <a:pt x="2002" y="1222"/>
                </a:cubicBezTo>
                <a:cubicBezTo>
                  <a:pt x="2003" y="1218"/>
                  <a:pt x="2003" y="1218"/>
                  <a:pt x="2003" y="1218"/>
                </a:cubicBezTo>
                <a:cubicBezTo>
                  <a:pt x="2004" y="1217"/>
                  <a:pt x="2004" y="1217"/>
                  <a:pt x="2004" y="1217"/>
                </a:cubicBezTo>
                <a:cubicBezTo>
                  <a:pt x="2005" y="1214"/>
                  <a:pt x="2005" y="1214"/>
                  <a:pt x="2005" y="1214"/>
                </a:cubicBezTo>
                <a:cubicBezTo>
                  <a:pt x="2004" y="1212"/>
                  <a:pt x="2004" y="1212"/>
                  <a:pt x="2004" y="1212"/>
                </a:cubicBezTo>
                <a:cubicBezTo>
                  <a:pt x="2004" y="1210"/>
                  <a:pt x="2004" y="1210"/>
                  <a:pt x="2004" y="1210"/>
                </a:cubicBezTo>
                <a:cubicBezTo>
                  <a:pt x="2007" y="1207"/>
                  <a:pt x="2007" y="1207"/>
                  <a:pt x="2007" y="1207"/>
                </a:cubicBezTo>
                <a:cubicBezTo>
                  <a:pt x="2006" y="1206"/>
                  <a:pt x="2006" y="1206"/>
                  <a:pt x="2006" y="1206"/>
                </a:cubicBezTo>
                <a:cubicBezTo>
                  <a:pt x="2008" y="1204"/>
                  <a:pt x="2008" y="1204"/>
                  <a:pt x="2008" y="1204"/>
                </a:cubicBezTo>
                <a:cubicBezTo>
                  <a:pt x="2007" y="1201"/>
                  <a:pt x="2007" y="1201"/>
                  <a:pt x="2007" y="1201"/>
                </a:cubicBezTo>
                <a:cubicBezTo>
                  <a:pt x="2007" y="1201"/>
                  <a:pt x="2007" y="1201"/>
                  <a:pt x="2007" y="1201"/>
                </a:cubicBezTo>
                <a:cubicBezTo>
                  <a:pt x="2007" y="1199"/>
                  <a:pt x="2007" y="1199"/>
                  <a:pt x="2007" y="1199"/>
                </a:cubicBezTo>
                <a:cubicBezTo>
                  <a:pt x="2007" y="1196"/>
                  <a:pt x="2007" y="1196"/>
                  <a:pt x="2007" y="1196"/>
                </a:cubicBezTo>
                <a:cubicBezTo>
                  <a:pt x="2007" y="1196"/>
                  <a:pt x="2007" y="1196"/>
                  <a:pt x="2007" y="1196"/>
                </a:cubicBezTo>
                <a:cubicBezTo>
                  <a:pt x="2007" y="1193"/>
                  <a:pt x="2007" y="1193"/>
                  <a:pt x="2007" y="1193"/>
                </a:cubicBezTo>
                <a:cubicBezTo>
                  <a:pt x="2008" y="1193"/>
                  <a:pt x="2008" y="1193"/>
                  <a:pt x="2008" y="1193"/>
                </a:cubicBezTo>
                <a:cubicBezTo>
                  <a:pt x="2009" y="1194"/>
                  <a:pt x="2009" y="1194"/>
                  <a:pt x="2009" y="1194"/>
                </a:cubicBezTo>
                <a:cubicBezTo>
                  <a:pt x="2009" y="1196"/>
                  <a:pt x="2009" y="1196"/>
                  <a:pt x="2009" y="1196"/>
                </a:cubicBezTo>
                <a:cubicBezTo>
                  <a:pt x="2011" y="1198"/>
                  <a:pt x="2011" y="1198"/>
                  <a:pt x="2011" y="1198"/>
                </a:cubicBezTo>
                <a:cubicBezTo>
                  <a:pt x="2012" y="1198"/>
                  <a:pt x="2012" y="1198"/>
                  <a:pt x="2012" y="1198"/>
                </a:cubicBezTo>
                <a:cubicBezTo>
                  <a:pt x="2013" y="1197"/>
                  <a:pt x="2013" y="1197"/>
                  <a:pt x="2013" y="1197"/>
                </a:cubicBezTo>
                <a:cubicBezTo>
                  <a:pt x="2013" y="1195"/>
                  <a:pt x="2013" y="1195"/>
                  <a:pt x="2013" y="1195"/>
                </a:cubicBezTo>
                <a:cubicBezTo>
                  <a:pt x="2014" y="1195"/>
                  <a:pt x="2014" y="1195"/>
                  <a:pt x="2014" y="1195"/>
                </a:cubicBezTo>
                <a:cubicBezTo>
                  <a:pt x="2014" y="1193"/>
                  <a:pt x="2014" y="1193"/>
                  <a:pt x="2014" y="1193"/>
                </a:cubicBezTo>
                <a:cubicBezTo>
                  <a:pt x="2015" y="1192"/>
                  <a:pt x="2015" y="1192"/>
                  <a:pt x="2015" y="1192"/>
                </a:cubicBezTo>
                <a:cubicBezTo>
                  <a:pt x="2014" y="1190"/>
                  <a:pt x="2014" y="1190"/>
                  <a:pt x="2014" y="1190"/>
                </a:cubicBezTo>
                <a:lnTo>
                  <a:pt x="2012" y="1187"/>
                </a:lnTo>
                <a:close/>
                <a:moveTo>
                  <a:pt x="1597" y="998"/>
                </a:moveTo>
                <a:cubicBezTo>
                  <a:pt x="1597" y="995"/>
                  <a:pt x="1597" y="995"/>
                  <a:pt x="1597" y="995"/>
                </a:cubicBezTo>
                <a:cubicBezTo>
                  <a:pt x="1596" y="994"/>
                  <a:pt x="1596" y="994"/>
                  <a:pt x="1596" y="994"/>
                </a:cubicBezTo>
                <a:cubicBezTo>
                  <a:pt x="1594" y="996"/>
                  <a:pt x="1594" y="996"/>
                  <a:pt x="1594" y="996"/>
                </a:cubicBezTo>
                <a:cubicBezTo>
                  <a:pt x="1594" y="999"/>
                  <a:pt x="1594" y="999"/>
                  <a:pt x="1594" y="999"/>
                </a:cubicBezTo>
                <a:cubicBezTo>
                  <a:pt x="1592" y="999"/>
                  <a:pt x="1592" y="999"/>
                  <a:pt x="1592" y="999"/>
                </a:cubicBezTo>
                <a:cubicBezTo>
                  <a:pt x="1592" y="1000"/>
                  <a:pt x="1592" y="1000"/>
                  <a:pt x="1592" y="1000"/>
                </a:cubicBezTo>
                <a:cubicBezTo>
                  <a:pt x="1594" y="1001"/>
                  <a:pt x="1594" y="1001"/>
                  <a:pt x="1594" y="1001"/>
                </a:cubicBezTo>
                <a:cubicBezTo>
                  <a:pt x="1596" y="1002"/>
                  <a:pt x="1596" y="1002"/>
                  <a:pt x="1596" y="1002"/>
                </a:cubicBezTo>
                <a:lnTo>
                  <a:pt x="1597" y="998"/>
                </a:lnTo>
                <a:close/>
                <a:moveTo>
                  <a:pt x="1317" y="92"/>
                </a:moveTo>
                <a:cubicBezTo>
                  <a:pt x="1317" y="93"/>
                  <a:pt x="1317" y="93"/>
                  <a:pt x="1317" y="93"/>
                </a:cubicBezTo>
                <a:cubicBezTo>
                  <a:pt x="1318" y="94"/>
                  <a:pt x="1318" y="94"/>
                  <a:pt x="1318" y="94"/>
                </a:cubicBezTo>
                <a:cubicBezTo>
                  <a:pt x="1319" y="93"/>
                  <a:pt x="1319" y="93"/>
                  <a:pt x="1319" y="93"/>
                </a:cubicBezTo>
                <a:cubicBezTo>
                  <a:pt x="1318" y="92"/>
                  <a:pt x="1318" y="92"/>
                  <a:pt x="1318" y="92"/>
                </a:cubicBezTo>
                <a:cubicBezTo>
                  <a:pt x="1319" y="91"/>
                  <a:pt x="1319" y="91"/>
                  <a:pt x="1319" y="91"/>
                </a:cubicBezTo>
                <a:lnTo>
                  <a:pt x="1317" y="92"/>
                </a:lnTo>
                <a:close/>
                <a:moveTo>
                  <a:pt x="869" y="1684"/>
                </a:moveTo>
                <a:cubicBezTo>
                  <a:pt x="868" y="1683"/>
                  <a:pt x="868" y="1683"/>
                  <a:pt x="868" y="1683"/>
                </a:cubicBezTo>
                <a:cubicBezTo>
                  <a:pt x="867" y="1685"/>
                  <a:pt x="867" y="1685"/>
                  <a:pt x="867" y="1685"/>
                </a:cubicBezTo>
                <a:cubicBezTo>
                  <a:pt x="868" y="1685"/>
                  <a:pt x="868" y="1685"/>
                  <a:pt x="868" y="1685"/>
                </a:cubicBezTo>
                <a:cubicBezTo>
                  <a:pt x="869" y="1685"/>
                  <a:pt x="869" y="1685"/>
                  <a:pt x="869" y="1685"/>
                </a:cubicBezTo>
                <a:lnTo>
                  <a:pt x="869" y="1684"/>
                </a:lnTo>
                <a:close/>
                <a:moveTo>
                  <a:pt x="907" y="1684"/>
                </a:moveTo>
                <a:cubicBezTo>
                  <a:pt x="905" y="1683"/>
                  <a:pt x="905" y="1683"/>
                  <a:pt x="905" y="1683"/>
                </a:cubicBezTo>
                <a:cubicBezTo>
                  <a:pt x="902" y="1683"/>
                  <a:pt x="902" y="1683"/>
                  <a:pt x="902" y="1683"/>
                </a:cubicBezTo>
                <a:cubicBezTo>
                  <a:pt x="899" y="1683"/>
                  <a:pt x="899" y="1683"/>
                  <a:pt x="899" y="1683"/>
                </a:cubicBezTo>
                <a:cubicBezTo>
                  <a:pt x="896" y="1683"/>
                  <a:pt x="896" y="1683"/>
                  <a:pt x="896" y="1683"/>
                </a:cubicBezTo>
                <a:cubicBezTo>
                  <a:pt x="893" y="1684"/>
                  <a:pt x="893" y="1684"/>
                  <a:pt x="893" y="1684"/>
                </a:cubicBezTo>
                <a:cubicBezTo>
                  <a:pt x="889" y="1685"/>
                  <a:pt x="889" y="1685"/>
                  <a:pt x="889" y="1685"/>
                </a:cubicBezTo>
                <a:cubicBezTo>
                  <a:pt x="886" y="1685"/>
                  <a:pt x="886" y="1685"/>
                  <a:pt x="886" y="1685"/>
                </a:cubicBezTo>
                <a:cubicBezTo>
                  <a:pt x="885" y="1685"/>
                  <a:pt x="885" y="1685"/>
                  <a:pt x="885" y="1685"/>
                </a:cubicBezTo>
                <a:cubicBezTo>
                  <a:pt x="884" y="1685"/>
                  <a:pt x="884" y="1685"/>
                  <a:pt x="884" y="1685"/>
                </a:cubicBezTo>
                <a:cubicBezTo>
                  <a:pt x="882" y="1686"/>
                  <a:pt x="882" y="1686"/>
                  <a:pt x="882" y="1686"/>
                </a:cubicBezTo>
                <a:cubicBezTo>
                  <a:pt x="883" y="1687"/>
                  <a:pt x="883" y="1687"/>
                  <a:pt x="883" y="1687"/>
                </a:cubicBezTo>
                <a:cubicBezTo>
                  <a:pt x="884" y="1686"/>
                  <a:pt x="884" y="1686"/>
                  <a:pt x="884" y="1686"/>
                </a:cubicBezTo>
                <a:cubicBezTo>
                  <a:pt x="886" y="1687"/>
                  <a:pt x="886" y="1687"/>
                  <a:pt x="886" y="1687"/>
                </a:cubicBezTo>
                <a:cubicBezTo>
                  <a:pt x="883" y="1688"/>
                  <a:pt x="883" y="1688"/>
                  <a:pt x="883" y="1688"/>
                </a:cubicBezTo>
                <a:cubicBezTo>
                  <a:pt x="882" y="1689"/>
                  <a:pt x="882" y="1689"/>
                  <a:pt x="882" y="1689"/>
                </a:cubicBezTo>
                <a:cubicBezTo>
                  <a:pt x="881" y="1690"/>
                  <a:pt x="881" y="1690"/>
                  <a:pt x="881" y="1690"/>
                </a:cubicBezTo>
                <a:cubicBezTo>
                  <a:pt x="883" y="1691"/>
                  <a:pt x="883" y="1691"/>
                  <a:pt x="883" y="1691"/>
                </a:cubicBezTo>
                <a:cubicBezTo>
                  <a:pt x="885" y="1690"/>
                  <a:pt x="885" y="1690"/>
                  <a:pt x="885" y="1690"/>
                </a:cubicBezTo>
                <a:cubicBezTo>
                  <a:pt x="884" y="1691"/>
                  <a:pt x="884" y="1691"/>
                  <a:pt x="884" y="1691"/>
                </a:cubicBezTo>
                <a:cubicBezTo>
                  <a:pt x="885" y="1692"/>
                  <a:pt x="885" y="1692"/>
                  <a:pt x="885" y="1692"/>
                </a:cubicBezTo>
                <a:cubicBezTo>
                  <a:pt x="886" y="1693"/>
                  <a:pt x="886" y="1693"/>
                  <a:pt x="886" y="1693"/>
                </a:cubicBezTo>
                <a:cubicBezTo>
                  <a:pt x="887" y="1692"/>
                  <a:pt x="887" y="1692"/>
                  <a:pt x="887" y="1692"/>
                </a:cubicBezTo>
                <a:cubicBezTo>
                  <a:pt x="889" y="1693"/>
                  <a:pt x="889" y="1693"/>
                  <a:pt x="889" y="1693"/>
                </a:cubicBezTo>
                <a:cubicBezTo>
                  <a:pt x="890" y="1693"/>
                  <a:pt x="890" y="1693"/>
                  <a:pt x="890" y="1693"/>
                </a:cubicBezTo>
                <a:cubicBezTo>
                  <a:pt x="891" y="1692"/>
                  <a:pt x="891" y="1692"/>
                  <a:pt x="891" y="1692"/>
                </a:cubicBezTo>
                <a:cubicBezTo>
                  <a:pt x="889" y="1691"/>
                  <a:pt x="889" y="1691"/>
                  <a:pt x="889" y="1691"/>
                </a:cubicBezTo>
                <a:cubicBezTo>
                  <a:pt x="889" y="1690"/>
                  <a:pt x="889" y="1690"/>
                  <a:pt x="889" y="1690"/>
                </a:cubicBezTo>
                <a:cubicBezTo>
                  <a:pt x="891" y="1690"/>
                  <a:pt x="891" y="1690"/>
                  <a:pt x="891" y="1690"/>
                </a:cubicBezTo>
                <a:cubicBezTo>
                  <a:pt x="892" y="1692"/>
                  <a:pt x="892" y="1692"/>
                  <a:pt x="892" y="1692"/>
                </a:cubicBezTo>
                <a:cubicBezTo>
                  <a:pt x="893" y="1693"/>
                  <a:pt x="893" y="1693"/>
                  <a:pt x="893" y="1693"/>
                </a:cubicBezTo>
                <a:cubicBezTo>
                  <a:pt x="895" y="1692"/>
                  <a:pt x="895" y="1692"/>
                  <a:pt x="895" y="1692"/>
                </a:cubicBezTo>
                <a:cubicBezTo>
                  <a:pt x="896" y="1692"/>
                  <a:pt x="896" y="1692"/>
                  <a:pt x="896" y="1692"/>
                </a:cubicBezTo>
                <a:cubicBezTo>
                  <a:pt x="899" y="1694"/>
                  <a:pt x="899" y="1694"/>
                  <a:pt x="899" y="1694"/>
                </a:cubicBezTo>
                <a:cubicBezTo>
                  <a:pt x="900" y="1694"/>
                  <a:pt x="900" y="1694"/>
                  <a:pt x="900" y="1694"/>
                </a:cubicBezTo>
                <a:cubicBezTo>
                  <a:pt x="900" y="1693"/>
                  <a:pt x="900" y="1693"/>
                  <a:pt x="900" y="1693"/>
                </a:cubicBezTo>
                <a:cubicBezTo>
                  <a:pt x="897" y="1691"/>
                  <a:pt x="897" y="1691"/>
                  <a:pt x="897" y="1691"/>
                </a:cubicBezTo>
                <a:cubicBezTo>
                  <a:pt x="896" y="1690"/>
                  <a:pt x="896" y="1690"/>
                  <a:pt x="896" y="1690"/>
                </a:cubicBezTo>
                <a:cubicBezTo>
                  <a:pt x="896" y="1689"/>
                  <a:pt x="896" y="1689"/>
                  <a:pt x="896" y="1689"/>
                </a:cubicBezTo>
                <a:cubicBezTo>
                  <a:pt x="895" y="1689"/>
                  <a:pt x="895" y="1689"/>
                  <a:pt x="895" y="1689"/>
                </a:cubicBezTo>
                <a:cubicBezTo>
                  <a:pt x="893" y="1688"/>
                  <a:pt x="893" y="1688"/>
                  <a:pt x="893" y="1688"/>
                </a:cubicBezTo>
                <a:cubicBezTo>
                  <a:pt x="893" y="1688"/>
                  <a:pt x="893" y="1688"/>
                  <a:pt x="893" y="1688"/>
                </a:cubicBezTo>
                <a:cubicBezTo>
                  <a:pt x="891" y="1687"/>
                  <a:pt x="891" y="1687"/>
                  <a:pt x="891" y="1687"/>
                </a:cubicBezTo>
                <a:cubicBezTo>
                  <a:pt x="893" y="1686"/>
                  <a:pt x="893" y="1686"/>
                  <a:pt x="893" y="1686"/>
                </a:cubicBezTo>
                <a:cubicBezTo>
                  <a:pt x="894" y="1686"/>
                  <a:pt x="894" y="1686"/>
                  <a:pt x="894" y="1686"/>
                </a:cubicBezTo>
                <a:cubicBezTo>
                  <a:pt x="896" y="1685"/>
                  <a:pt x="896" y="1685"/>
                  <a:pt x="896" y="1685"/>
                </a:cubicBezTo>
                <a:cubicBezTo>
                  <a:pt x="897" y="1685"/>
                  <a:pt x="897" y="1685"/>
                  <a:pt x="897" y="1685"/>
                </a:cubicBezTo>
                <a:cubicBezTo>
                  <a:pt x="898" y="1687"/>
                  <a:pt x="898" y="1687"/>
                  <a:pt x="898" y="1687"/>
                </a:cubicBezTo>
                <a:cubicBezTo>
                  <a:pt x="899" y="1688"/>
                  <a:pt x="899" y="1688"/>
                  <a:pt x="899" y="1688"/>
                </a:cubicBezTo>
                <a:cubicBezTo>
                  <a:pt x="901" y="1688"/>
                  <a:pt x="901" y="1688"/>
                  <a:pt x="901" y="1688"/>
                </a:cubicBezTo>
                <a:cubicBezTo>
                  <a:pt x="903" y="1687"/>
                  <a:pt x="903" y="1687"/>
                  <a:pt x="903" y="1687"/>
                </a:cubicBezTo>
                <a:cubicBezTo>
                  <a:pt x="904" y="1687"/>
                  <a:pt x="904" y="1687"/>
                  <a:pt x="904" y="1687"/>
                </a:cubicBezTo>
                <a:cubicBezTo>
                  <a:pt x="905" y="1688"/>
                  <a:pt x="905" y="1688"/>
                  <a:pt x="905" y="1688"/>
                </a:cubicBezTo>
                <a:cubicBezTo>
                  <a:pt x="907" y="1687"/>
                  <a:pt x="907" y="1687"/>
                  <a:pt x="907" y="1687"/>
                </a:cubicBezTo>
                <a:cubicBezTo>
                  <a:pt x="908" y="1686"/>
                  <a:pt x="908" y="1686"/>
                  <a:pt x="908" y="1686"/>
                </a:cubicBezTo>
                <a:cubicBezTo>
                  <a:pt x="907" y="1685"/>
                  <a:pt x="907" y="1685"/>
                  <a:pt x="907" y="1685"/>
                </a:cubicBezTo>
                <a:lnTo>
                  <a:pt x="907" y="1684"/>
                </a:lnTo>
                <a:close/>
                <a:moveTo>
                  <a:pt x="858" y="1671"/>
                </a:moveTo>
                <a:cubicBezTo>
                  <a:pt x="857" y="1669"/>
                  <a:pt x="857" y="1669"/>
                  <a:pt x="857" y="1669"/>
                </a:cubicBezTo>
                <a:cubicBezTo>
                  <a:pt x="856" y="1669"/>
                  <a:pt x="856" y="1669"/>
                  <a:pt x="856" y="1669"/>
                </a:cubicBezTo>
                <a:cubicBezTo>
                  <a:pt x="853" y="1669"/>
                  <a:pt x="853" y="1669"/>
                  <a:pt x="853" y="1669"/>
                </a:cubicBezTo>
                <a:cubicBezTo>
                  <a:pt x="853" y="1668"/>
                  <a:pt x="853" y="1668"/>
                  <a:pt x="853" y="1668"/>
                </a:cubicBezTo>
                <a:cubicBezTo>
                  <a:pt x="852" y="1668"/>
                  <a:pt x="852" y="1668"/>
                  <a:pt x="852" y="1668"/>
                </a:cubicBezTo>
                <a:cubicBezTo>
                  <a:pt x="849" y="1666"/>
                  <a:pt x="849" y="1666"/>
                  <a:pt x="849" y="1666"/>
                </a:cubicBezTo>
                <a:cubicBezTo>
                  <a:pt x="847" y="1666"/>
                  <a:pt x="847" y="1666"/>
                  <a:pt x="847" y="1666"/>
                </a:cubicBezTo>
                <a:cubicBezTo>
                  <a:pt x="845" y="1666"/>
                  <a:pt x="845" y="1666"/>
                  <a:pt x="845" y="1666"/>
                </a:cubicBezTo>
                <a:cubicBezTo>
                  <a:pt x="844" y="1666"/>
                  <a:pt x="844" y="1666"/>
                  <a:pt x="844" y="1666"/>
                </a:cubicBezTo>
                <a:cubicBezTo>
                  <a:pt x="843" y="1665"/>
                  <a:pt x="843" y="1665"/>
                  <a:pt x="843" y="1665"/>
                </a:cubicBezTo>
                <a:cubicBezTo>
                  <a:pt x="841" y="1665"/>
                  <a:pt x="841" y="1665"/>
                  <a:pt x="841" y="1665"/>
                </a:cubicBezTo>
                <a:cubicBezTo>
                  <a:pt x="841" y="1666"/>
                  <a:pt x="841" y="1666"/>
                  <a:pt x="841" y="1666"/>
                </a:cubicBezTo>
                <a:cubicBezTo>
                  <a:pt x="841" y="1667"/>
                  <a:pt x="841" y="1667"/>
                  <a:pt x="841" y="1667"/>
                </a:cubicBezTo>
                <a:cubicBezTo>
                  <a:pt x="843" y="1668"/>
                  <a:pt x="843" y="1668"/>
                  <a:pt x="843" y="1668"/>
                </a:cubicBezTo>
                <a:cubicBezTo>
                  <a:pt x="844" y="1670"/>
                  <a:pt x="844" y="1670"/>
                  <a:pt x="844" y="1670"/>
                </a:cubicBezTo>
                <a:cubicBezTo>
                  <a:pt x="845" y="1670"/>
                  <a:pt x="845" y="1670"/>
                  <a:pt x="845" y="1670"/>
                </a:cubicBezTo>
                <a:cubicBezTo>
                  <a:pt x="847" y="1673"/>
                  <a:pt x="847" y="1673"/>
                  <a:pt x="847" y="1673"/>
                </a:cubicBezTo>
                <a:cubicBezTo>
                  <a:pt x="849" y="1673"/>
                  <a:pt x="849" y="1673"/>
                  <a:pt x="849" y="1673"/>
                </a:cubicBezTo>
                <a:cubicBezTo>
                  <a:pt x="851" y="1672"/>
                  <a:pt x="851" y="1672"/>
                  <a:pt x="851" y="1672"/>
                </a:cubicBezTo>
                <a:cubicBezTo>
                  <a:pt x="852" y="1673"/>
                  <a:pt x="852" y="1673"/>
                  <a:pt x="852" y="1673"/>
                </a:cubicBezTo>
                <a:cubicBezTo>
                  <a:pt x="852" y="1674"/>
                  <a:pt x="852" y="1674"/>
                  <a:pt x="852" y="1674"/>
                </a:cubicBezTo>
                <a:cubicBezTo>
                  <a:pt x="854" y="1676"/>
                  <a:pt x="854" y="1676"/>
                  <a:pt x="854" y="1676"/>
                </a:cubicBezTo>
                <a:cubicBezTo>
                  <a:pt x="855" y="1675"/>
                  <a:pt x="855" y="1675"/>
                  <a:pt x="855" y="1675"/>
                </a:cubicBezTo>
                <a:cubicBezTo>
                  <a:pt x="855" y="1674"/>
                  <a:pt x="855" y="1674"/>
                  <a:pt x="855" y="1674"/>
                </a:cubicBezTo>
                <a:cubicBezTo>
                  <a:pt x="856" y="1673"/>
                  <a:pt x="856" y="1673"/>
                  <a:pt x="856" y="1673"/>
                </a:cubicBezTo>
                <a:cubicBezTo>
                  <a:pt x="856" y="1672"/>
                  <a:pt x="856" y="1672"/>
                  <a:pt x="856" y="1672"/>
                </a:cubicBezTo>
                <a:cubicBezTo>
                  <a:pt x="855" y="1671"/>
                  <a:pt x="855" y="1671"/>
                  <a:pt x="855" y="1671"/>
                </a:cubicBezTo>
                <a:cubicBezTo>
                  <a:pt x="856" y="1671"/>
                  <a:pt x="856" y="1671"/>
                  <a:pt x="856" y="1671"/>
                </a:cubicBezTo>
                <a:lnTo>
                  <a:pt x="858" y="1671"/>
                </a:lnTo>
                <a:close/>
                <a:moveTo>
                  <a:pt x="921" y="1676"/>
                </a:moveTo>
                <a:cubicBezTo>
                  <a:pt x="917" y="1677"/>
                  <a:pt x="917" y="1677"/>
                  <a:pt x="917" y="1677"/>
                </a:cubicBezTo>
                <a:cubicBezTo>
                  <a:pt x="915" y="1677"/>
                  <a:pt x="915" y="1677"/>
                  <a:pt x="915" y="1677"/>
                </a:cubicBezTo>
                <a:cubicBezTo>
                  <a:pt x="913" y="1674"/>
                  <a:pt x="913" y="1674"/>
                  <a:pt x="913" y="1674"/>
                </a:cubicBezTo>
                <a:cubicBezTo>
                  <a:pt x="910" y="1674"/>
                  <a:pt x="910" y="1674"/>
                  <a:pt x="910" y="1674"/>
                </a:cubicBezTo>
                <a:cubicBezTo>
                  <a:pt x="909" y="1672"/>
                  <a:pt x="909" y="1672"/>
                  <a:pt x="909" y="1672"/>
                </a:cubicBezTo>
                <a:cubicBezTo>
                  <a:pt x="901" y="1670"/>
                  <a:pt x="901" y="1670"/>
                  <a:pt x="901" y="1670"/>
                </a:cubicBezTo>
                <a:cubicBezTo>
                  <a:pt x="899" y="1669"/>
                  <a:pt x="899" y="1669"/>
                  <a:pt x="899" y="1669"/>
                </a:cubicBezTo>
                <a:cubicBezTo>
                  <a:pt x="899" y="1667"/>
                  <a:pt x="899" y="1667"/>
                  <a:pt x="899" y="1667"/>
                </a:cubicBezTo>
                <a:cubicBezTo>
                  <a:pt x="896" y="1665"/>
                  <a:pt x="896" y="1665"/>
                  <a:pt x="896" y="1665"/>
                </a:cubicBezTo>
                <a:cubicBezTo>
                  <a:pt x="894" y="1664"/>
                  <a:pt x="894" y="1664"/>
                  <a:pt x="894" y="1664"/>
                </a:cubicBezTo>
                <a:cubicBezTo>
                  <a:pt x="892" y="1661"/>
                  <a:pt x="892" y="1661"/>
                  <a:pt x="892" y="1661"/>
                </a:cubicBezTo>
                <a:cubicBezTo>
                  <a:pt x="891" y="1659"/>
                  <a:pt x="891" y="1659"/>
                  <a:pt x="891" y="1659"/>
                </a:cubicBezTo>
                <a:cubicBezTo>
                  <a:pt x="889" y="1659"/>
                  <a:pt x="889" y="1659"/>
                  <a:pt x="889" y="1659"/>
                </a:cubicBezTo>
                <a:cubicBezTo>
                  <a:pt x="887" y="1659"/>
                  <a:pt x="887" y="1659"/>
                  <a:pt x="887" y="1659"/>
                </a:cubicBezTo>
                <a:cubicBezTo>
                  <a:pt x="886" y="1659"/>
                  <a:pt x="886" y="1659"/>
                  <a:pt x="886" y="1659"/>
                </a:cubicBezTo>
                <a:cubicBezTo>
                  <a:pt x="887" y="1658"/>
                  <a:pt x="887" y="1658"/>
                  <a:pt x="887" y="1658"/>
                </a:cubicBezTo>
                <a:cubicBezTo>
                  <a:pt x="887" y="1657"/>
                  <a:pt x="887" y="1657"/>
                  <a:pt x="887" y="1657"/>
                </a:cubicBezTo>
                <a:cubicBezTo>
                  <a:pt x="889" y="1656"/>
                  <a:pt x="889" y="1656"/>
                  <a:pt x="889" y="1656"/>
                </a:cubicBezTo>
                <a:cubicBezTo>
                  <a:pt x="890" y="1657"/>
                  <a:pt x="890" y="1657"/>
                  <a:pt x="890" y="1657"/>
                </a:cubicBezTo>
                <a:cubicBezTo>
                  <a:pt x="889" y="1652"/>
                  <a:pt x="889" y="1652"/>
                  <a:pt x="889" y="1652"/>
                </a:cubicBezTo>
                <a:cubicBezTo>
                  <a:pt x="886" y="1649"/>
                  <a:pt x="886" y="1649"/>
                  <a:pt x="886" y="1649"/>
                </a:cubicBezTo>
                <a:cubicBezTo>
                  <a:pt x="884" y="1647"/>
                  <a:pt x="884" y="1647"/>
                  <a:pt x="884" y="1647"/>
                </a:cubicBezTo>
                <a:cubicBezTo>
                  <a:pt x="884" y="1647"/>
                  <a:pt x="884" y="1647"/>
                  <a:pt x="884" y="1647"/>
                </a:cubicBezTo>
                <a:cubicBezTo>
                  <a:pt x="881" y="1648"/>
                  <a:pt x="881" y="1648"/>
                  <a:pt x="881" y="1648"/>
                </a:cubicBezTo>
                <a:cubicBezTo>
                  <a:pt x="880" y="1649"/>
                  <a:pt x="880" y="1649"/>
                  <a:pt x="880" y="1649"/>
                </a:cubicBezTo>
                <a:cubicBezTo>
                  <a:pt x="879" y="1647"/>
                  <a:pt x="879" y="1647"/>
                  <a:pt x="879" y="1647"/>
                </a:cubicBezTo>
                <a:cubicBezTo>
                  <a:pt x="877" y="1647"/>
                  <a:pt x="877" y="1647"/>
                  <a:pt x="877" y="1647"/>
                </a:cubicBezTo>
                <a:cubicBezTo>
                  <a:pt x="876" y="1648"/>
                  <a:pt x="876" y="1648"/>
                  <a:pt x="876" y="1648"/>
                </a:cubicBezTo>
                <a:cubicBezTo>
                  <a:pt x="877" y="1650"/>
                  <a:pt x="877" y="1650"/>
                  <a:pt x="877" y="1650"/>
                </a:cubicBezTo>
                <a:cubicBezTo>
                  <a:pt x="876" y="1651"/>
                  <a:pt x="876" y="1651"/>
                  <a:pt x="876" y="1651"/>
                </a:cubicBezTo>
                <a:cubicBezTo>
                  <a:pt x="875" y="1653"/>
                  <a:pt x="875" y="1653"/>
                  <a:pt x="875" y="1653"/>
                </a:cubicBezTo>
                <a:cubicBezTo>
                  <a:pt x="874" y="1654"/>
                  <a:pt x="874" y="1654"/>
                  <a:pt x="874" y="1654"/>
                </a:cubicBezTo>
                <a:cubicBezTo>
                  <a:pt x="872" y="1653"/>
                  <a:pt x="872" y="1653"/>
                  <a:pt x="872" y="1653"/>
                </a:cubicBezTo>
                <a:cubicBezTo>
                  <a:pt x="871" y="1652"/>
                  <a:pt x="871" y="1652"/>
                  <a:pt x="871" y="1652"/>
                </a:cubicBezTo>
                <a:cubicBezTo>
                  <a:pt x="870" y="1654"/>
                  <a:pt x="870" y="1654"/>
                  <a:pt x="870" y="1654"/>
                </a:cubicBezTo>
                <a:cubicBezTo>
                  <a:pt x="871" y="1655"/>
                  <a:pt x="871" y="1655"/>
                  <a:pt x="871" y="1655"/>
                </a:cubicBezTo>
                <a:cubicBezTo>
                  <a:pt x="872" y="1655"/>
                  <a:pt x="872" y="1655"/>
                  <a:pt x="872" y="1655"/>
                </a:cubicBezTo>
                <a:cubicBezTo>
                  <a:pt x="872" y="1656"/>
                  <a:pt x="872" y="1656"/>
                  <a:pt x="872" y="1656"/>
                </a:cubicBezTo>
                <a:cubicBezTo>
                  <a:pt x="870" y="1658"/>
                  <a:pt x="870" y="1658"/>
                  <a:pt x="870" y="1658"/>
                </a:cubicBezTo>
                <a:cubicBezTo>
                  <a:pt x="871" y="1659"/>
                  <a:pt x="871" y="1659"/>
                  <a:pt x="871" y="1659"/>
                </a:cubicBezTo>
                <a:cubicBezTo>
                  <a:pt x="871" y="1661"/>
                  <a:pt x="871" y="1661"/>
                  <a:pt x="871" y="1661"/>
                </a:cubicBezTo>
                <a:cubicBezTo>
                  <a:pt x="873" y="1664"/>
                  <a:pt x="873" y="1664"/>
                  <a:pt x="873" y="1664"/>
                </a:cubicBezTo>
                <a:cubicBezTo>
                  <a:pt x="875" y="1664"/>
                  <a:pt x="875" y="1664"/>
                  <a:pt x="875" y="1664"/>
                </a:cubicBezTo>
                <a:cubicBezTo>
                  <a:pt x="876" y="1662"/>
                  <a:pt x="876" y="1662"/>
                  <a:pt x="876" y="1662"/>
                </a:cubicBezTo>
                <a:cubicBezTo>
                  <a:pt x="879" y="1661"/>
                  <a:pt x="879" y="1661"/>
                  <a:pt x="879" y="1661"/>
                </a:cubicBezTo>
                <a:cubicBezTo>
                  <a:pt x="881" y="1661"/>
                  <a:pt x="881" y="1661"/>
                  <a:pt x="881" y="1661"/>
                </a:cubicBezTo>
                <a:cubicBezTo>
                  <a:pt x="882" y="1662"/>
                  <a:pt x="882" y="1662"/>
                  <a:pt x="882" y="1662"/>
                </a:cubicBezTo>
                <a:cubicBezTo>
                  <a:pt x="880" y="1665"/>
                  <a:pt x="880" y="1665"/>
                  <a:pt x="880" y="1665"/>
                </a:cubicBezTo>
                <a:cubicBezTo>
                  <a:pt x="878" y="1665"/>
                  <a:pt x="878" y="1665"/>
                  <a:pt x="878" y="1665"/>
                </a:cubicBezTo>
                <a:cubicBezTo>
                  <a:pt x="878" y="1666"/>
                  <a:pt x="878" y="1666"/>
                  <a:pt x="878" y="1666"/>
                </a:cubicBezTo>
                <a:cubicBezTo>
                  <a:pt x="875" y="1668"/>
                  <a:pt x="875" y="1668"/>
                  <a:pt x="875" y="1668"/>
                </a:cubicBezTo>
                <a:cubicBezTo>
                  <a:pt x="875" y="1669"/>
                  <a:pt x="875" y="1669"/>
                  <a:pt x="875" y="1669"/>
                </a:cubicBezTo>
                <a:cubicBezTo>
                  <a:pt x="875" y="1670"/>
                  <a:pt x="875" y="1670"/>
                  <a:pt x="875" y="1670"/>
                </a:cubicBezTo>
                <a:cubicBezTo>
                  <a:pt x="877" y="1671"/>
                  <a:pt x="877" y="1671"/>
                  <a:pt x="877" y="1671"/>
                </a:cubicBezTo>
                <a:cubicBezTo>
                  <a:pt x="879" y="1673"/>
                  <a:pt x="879" y="1673"/>
                  <a:pt x="879" y="1673"/>
                </a:cubicBezTo>
                <a:cubicBezTo>
                  <a:pt x="881" y="1672"/>
                  <a:pt x="881" y="1672"/>
                  <a:pt x="881" y="1672"/>
                </a:cubicBezTo>
                <a:cubicBezTo>
                  <a:pt x="884" y="1674"/>
                  <a:pt x="884" y="1674"/>
                  <a:pt x="884" y="1674"/>
                </a:cubicBezTo>
                <a:cubicBezTo>
                  <a:pt x="889" y="1677"/>
                  <a:pt x="889" y="1677"/>
                  <a:pt x="889" y="1677"/>
                </a:cubicBezTo>
                <a:cubicBezTo>
                  <a:pt x="891" y="1678"/>
                  <a:pt x="891" y="1678"/>
                  <a:pt x="891" y="1678"/>
                </a:cubicBezTo>
                <a:cubicBezTo>
                  <a:pt x="892" y="1678"/>
                  <a:pt x="892" y="1678"/>
                  <a:pt x="892" y="1678"/>
                </a:cubicBezTo>
                <a:cubicBezTo>
                  <a:pt x="896" y="1677"/>
                  <a:pt x="896" y="1677"/>
                  <a:pt x="896" y="1677"/>
                </a:cubicBezTo>
                <a:cubicBezTo>
                  <a:pt x="898" y="1677"/>
                  <a:pt x="898" y="1677"/>
                  <a:pt x="898" y="1677"/>
                </a:cubicBezTo>
                <a:cubicBezTo>
                  <a:pt x="901" y="1676"/>
                  <a:pt x="901" y="1676"/>
                  <a:pt x="901" y="1676"/>
                </a:cubicBezTo>
                <a:cubicBezTo>
                  <a:pt x="901" y="1677"/>
                  <a:pt x="901" y="1677"/>
                  <a:pt x="901" y="1677"/>
                </a:cubicBezTo>
                <a:cubicBezTo>
                  <a:pt x="899" y="1677"/>
                  <a:pt x="899" y="1677"/>
                  <a:pt x="899" y="1677"/>
                </a:cubicBezTo>
                <a:cubicBezTo>
                  <a:pt x="897" y="1678"/>
                  <a:pt x="897" y="1678"/>
                  <a:pt x="897" y="1678"/>
                </a:cubicBezTo>
                <a:cubicBezTo>
                  <a:pt x="892" y="1679"/>
                  <a:pt x="892" y="1679"/>
                  <a:pt x="892" y="1679"/>
                </a:cubicBezTo>
                <a:cubicBezTo>
                  <a:pt x="891" y="1679"/>
                  <a:pt x="891" y="1679"/>
                  <a:pt x="891" y="1679"/>
                </a:cubicBezTo>
                <a:cubicBezTo>
                  <a:pt x="889" y="1677"/>
                  <a:pt x="889" y="1677"/>
                  <a:pt x="889" y="1677"/>
                </a:cubicBezTo>
                <a:cubicBezTo>
                  <a:pt x="885" y="1676"/>
                  <a:pt x="885" y="1676"/>
                  <a:pt x="885" y="1676"/>
                </a:cubicBezTo>
                <a:cubicBezTo>
                  <a:pt x="880" y="1675"/>
                  <a:pt x="880" y="1675"/>
                  <a:pt x="880" y="1675"/>
                </a:cubicBezTo>
                <a:cubicBezTo>
                  <a:pt x="878" y="1674"/>
                  <a:pt x="878" y="1674"/>
                  <a:pt x="878" y="1674"/>
                </a:cubicBezTo>
                <a:cubicBezTo>
                  <a:pt x="878" y="1675"/>
                  <a:pt x="878" y="1675"/>
                  <a:pt x="878" y="1675"/>
                </a:cubicBezTo>
                <a:cubicBezTo>
                  <a:pt x="878" y="1675"/>
                  <a:pt x="878" y="1675"/>
                  <a:pt x="878" y="1675"/>
                </a:cubicBezTo>
                <a:cubicBezTo>
                  <a:pt x="877" y="1676"/>
                  <a:pt x="877" y="1676"/>
                  <a:pt x="877" y="1676"/>
                </a:cubicBezTo>
                <a:cubicBezTo>
                  <a:pt x="877" y="1676"/>
                  <a:pt x="877" y="1676"/>
                  <a:pt x="877" y="1676"/>
                </a:cubicBezTo>
                <a:cubicBezTo>
                  <a:pt x="873" y="1674"/>
                  <a:pt x="873" y="1674"/>
                  <a:pt x="873" y="1674"/>
                </a:cubicBezTo>
                <a:cubicBezTo>
                  <a:pt x="871" y="1673"/>
                  <a:pt x="871" y="1673"/>
                  <a:pt x="871" y="1673"/>
                </a:cubicBezTo>
                <a:cubicBezTo>
                  <a:pt x="871" y="1674"/>
                  <a:pt x="871" y="1674"/>
                  <a:pt x="871" y="1674"/>
                </a:cubicBezTo>
                <a:cubicBezTo>
                  <a:pt x="872" y="1675"/>
                  <a:pt x="872" y="1675"/>
                  <a:pt x="872" y="1675"/>
                </a:cubicBezTo>
                <a:cubicBezTo>
                  <a:pt x="876" y="1677"/>
                  <a:pt x="876" y="1677"/>
                  <a:pt x="876" y="1677"/>
                </a:cubicBezTo>
                <a:cubicBezTo>
                  <a:pt x="876" y="1678"/>
                  <a:pt x="876" y="1678"/>
                  <a:pt x="876" y="1678"/>
                </a:cubicBezTo>
                <a:cubicBezTo>
                  <a:pt x="875" y="1678"/>
                  <a:pt x="875" y="1678"/>
                  <a:pt x="875" y="1678"/>
                </a:cubicBezTo>
                <a:cubicBezTo>
                  <a:pt x="875" y="1678"/>
                  <a:pt x="875" y="1678"/>
                  <a:pt x="875" y="1678"/>
                </a:cubicBezTo>
                <a:cubicBezTo>
                  <a:pt x="874" y="1679"/>
                  <a:pt x="874" y="1679"/>
                  <a:pt x="874" y="1679"/>
                </a:cubicBezTo>
                <a:cubicBezTo>
                  <a:pt x="874" y="1679"/>
                  <a:pt x="874" y="1679"/>
                  <a:pt x="874" y="1679"/>
                </a:cubicBezTo>
                <a:cubicBezTo>
                  <a:pt x="873" y="1678"/>
                  <a:pt x="873" y="1678"/>
                  <a:pt x="873" y="1678"/>
                </a:cubicBezTo>
                <a:cubicBezTo>
                  <a:pt x="871" y="1676"/>
                  <a:pt x="871" y="1676"/>
                  <a:pt x="871" y="1676"/>
                </a:cubicBezTo>
                <a:cubicBezTo>
                  <a:pt x="870" y="1677"/>
                  <a:pt x="870" y="1677"/>
                  <a:pt x="870" y="1677"/>
                </a:cubicBezTo>
                <a:cubicBezTo>
                  <a:pt x="871" y="1678"/>
                  <a:pt x="871" y="1678"/>
                  <a:pt x="871" y="1678"/>
                </a:cubicBezTo>
                <a:cubicBezTo>
                  <a:pt x="869" y="1678"/>
                  <a:pt x="869" y="1678"/>
                  <a:pt x="869" y="1678"/>
                </a:cubicBezTo>
                <a:cubicBezTo>
                  <a:pt x="866" y="1679"/>
                  <a:pt x="866" y="1679"/>
                  <a:pt x="866" y="1679"/>
                </a:cubicBezTo>
                <a:cubicBezTo>
                  <a:pt x="865" y="1679"/>
                  <a:pt x="865" y="1679"/>
                  <a:pt x="865" y="1679"/>
                </a:cubicBezTo>
                <a:cubicBezTo>
                  <a:pt x="866" y="1680"/>
                  <a:pt x="866" y="1680"/>
                  <a:pt x="866" y="1680"/>
                </a:cubicBezTo>
                <a:cubicBezTo>
                  <a:pt x="866" y="1680"/>
                  <a:pt x="866" y="1680"/>
                  <a:pt x="866" y="1680"/>
                </a:cubicBezTo>
                <a:cubicBezTo>
                  <a:pt x="864" y="1680"/>
                  <a:pt x="864" y="1680"/>
                  <a:pt x="864" y="1680"/>
                </a:cubicBezTo>
                <a:cubicBezTo>
                  <a:pt x="862" y="1681"/>
                  <a:pt x="862" y="1681"/>
                  <a:pt x="862" y="1681"/>
                </a:cubicBezTo>
                <a:cubicBezTo>
                  <a:pt x="862" y="1682"/>
                  <a:pt x="862" y="1682"/>
                  <a:pt x="862" y="1682"/>
                </a:cubicBezTo>
                <a:cubicBezTo>
                  <a:pt x="865" y="1682"/>
                  <a:pt x="865" y="1682"/>
                  <a:pt x="865" y="1682"/>
                </a:cubicBezTo>
                <a:cubicBezTo>
                  <a:pt x="866" y="1682"/>
                  <a:pt x="866" y="1682"/>
                  <a:pt x="866" y="1682"/>
                </a:cubicBezTo>
                <a:cubicBezTo>
                  <a:pt x="867" y="1681"/>
                  <a:pt x="867" y="1681"/>
                  <a:pt x="867" y="1681"/>
                </a:cubicBezTo>
                <a:cubicBezTo>
                  <a:pt x="868" y="1681"/>
                  <a:pt x="868" y="1681"/>
                  <a:pt x="868" y="1681"/>
                </a:cubicBezTo>
                <a:cubicBezTo>
                  <a:pt x="869" y="1681"/>
                  <a:pt x="869" y="1681"/>
                  <a:pt x="869" y="1681"/>
                </a:cubicBezTo>
                <a:cubicBezTo>
                  <a:pt x="871" y="1683"/>
                  <a:pt x="871" y="1683"/>
                  <a:pt x="871" y="1683"/>
                </a:cubicBezTo>
                <a:cubicBezTo>
                  <a:pt x="872" y="1682"/>
                  <a:pt x="872" y="1682"/>
                  <a:pt x="872" y="1682"/>
                </a:cubicBezTo>
                <a:cubicBezTo>
                  <a:pt x="872" y="1683"/>
                  <a:pt x="872" y="1683"/>
                  <a:pt x="872" y="1683"/>
                </a:cubicBezTo>
                <a:cubicBezTo>
                  <a:pt x="872" y="1684"/>
                  <a:pt x="872" y="1684"/>
                  <a:pt x="872" y="1684"/>
                </a:cubicBezTo>
                <a:cubicBezTo>
                  <a:pt x="874" y="1685"/>
                  <a:pt x="874" y="1685"/>
                  <a:pt x="874" y="1685"/>
                </a:cubicBezTo>
                <a:cubicBezTo>
                  <a:pt x="872" y="1685"/>
                  <a:pt x="872" y="1685"/>
                  <a:pt x="872" y="1685"/>
                </a:cubicBezTo>
                <a:cubicBezTo>
                  <a:pt x="871" y="1687"/>
                  <a:pt x="871" y="1687"/>
                  <a:pt x="871" y="1687"/>
                </a:cubicBezTo>
                <a:cubicBezTo>
                  <a:pt x="872" y="1689"/>
                  <a:pt x="872" y="1689"/>
                  <a:pt x="872" y="1689"/>
                </a:cubicBezTo>
                <a:cubicBezTo>
                  <a:pt x="874" y="1689"/>
                  <a:pt x="874" y="1689"/>
                  <a:pt x="874" y="1689"/>
                </a:cubicBezTo>
                <a:cubicBezTo>
                  <a:pt x="875" y="1689"/>
                  <a:pt x="875" y="1689"/>
                  <a:pt x="875" y="1689"/>
                </a:cubicBezTo>
                <a:cubicBezTo>
                  <a:pt x="876" y="1691"/>
                  <a:pt x="876" y="1691"/>
                  <a:pt x="876" y="1691"/>
                </a:cubicBezTo>
                <a:cubicBezTo>
                  <a:pt x="878" y="1691"/>
                  <a:pt x="878" y="1691"/>
                  <a:pt x="878" y="1691"/>
                </a:cubicBezTo>
                <a:cubicBezTo>
                  <a:pt x="878" y="1690"/>
                  <a:pt x="878" y="1690"/>
                  <a:pt x="878" y="1690"/>
                </a:cubicBezTo>
                <a:cubicBezTo>
                  <a:pt x="877" y="1689"/>
                  <a:pt x="877" y="1689"/>
                  <a:pt x="877" y="1689"/>
                </a:cubicBezTo>
                <a:cubicBezTo>
                  <a:pt x="875" y="1688"/>
                  <a:pt x="875" y="1688"/>
                  <a:pt x="875" y="1688"/>
                </a:cubicBezTo>
                <a:cubicBezTo>
                  <a:pt x="874" y="1687"/>
                  <a:pt x="874" y="1687"/>
                  <a:pt x="874" y="1687"/>
                </a:cubicBezTo>
                <a:cubicBezTo>
                  <a:pt x="875" y="1687"/>
                  <a:pt x="875" y="1687"/>
                  <a:pt x="875" y="1687"/>
                </a:cubicBezTo>
                <a:cubicBezTo>
                  <a:pt x="876" y="1687"/>
                  <a:pt x="876" y="1687"/>
                  <a:pt x="876" y="1687"/>
                </a:cubicBezTo>
                <a:cubicBezTo>
                  <a:pt x="878" y="1687"/>
                  <a:pt x="878" y="1687"/>
                  <a:pt x="878" y="1687"/>
                </a:cubicBezTo>
                <a:cubicBezTo>
                  <a:pt x="878" y="1686"/>
                  <a:pt x="878" y="1686"/>
                  <a:pt x="878" y="1686"/>
                </a:cubicBezTo>
                <a:cubicBezTo>
                  <a:pt x="877" y="1685"/>
                  <a:pt x="877" y="1685"/>
                  <a:pt x="877" y="1685"/>
                </a:cubicBezTo>
                <a:cubicBezTo>
                  <a:pt x="875" y="1685"/>
                  <a:pt x="875" y="1685"/>
                  <a:pt x="875" y="1685"/>
                </a:cubicBezTo>
                <a:cubicBezTo>
                  <a:pt x="880" y="1683"/>
                  <a:pt x="880" y="1683"/>
                  <a:pt x="880" y="1683"/>
                </a:cubicBezTo>
                <a:cubicBezTo>
                  <a:pt x="881" y="1682"/>
                  <a:pt x="881" y="1682"/>
                  <a:pt x="881" y="1682"/>
                </a:cubicBezTo>
                <a:cubicBezTo>
                  <a:pt x="890" y="1684"/>
                  <a:pt x="890" y="1684"/>
                  <a:pt x="890" y="1684"/>
                </a:cubicBezTo>
                <a:cubicBezTo>
                  <a:pt x="891" y="1684"/>
                  <a:pt x="891" y="1684"/>
                  <a:pt x="891" y="1684"/>
                </a:cubicBezTo>
                <a:cubicBezTo>
                  <a:pt x="890" y="1682"/>
                  <a:pt x="890" y="1682"/>
                  <a:pt x="890" y="1682"/>
                </a:cubicBezTo>
                <a:cubicBezTo>
                  <a:pt x="894" y="1682"/>
                  <a:pt x="894" y="1682"/>
                  <a:pt x="894" y="1682"/>
                </a:cubicBezTo>
                <a:cubicBezTo>
                  <a:pt x="897" y="1681"/>
                  <a:pt x="897" y="1681"/>
                  <a:pt x="897" y="1681"/>
                </a:cubicBezTo>
                <a:cubicBezTo>
                  <a:pt x="901" y="1682"/>
                  <a:pt x="901" y="1682"/>
                  <a:pt x="901" y="1682"/>
                </a:cubicBezTo>
                <a:cubicBezTo>
                  <a:pt x="904" y="1681"/>
                  <a:pt x="904" y="1681"/>
                  <a:pt x="904" y="1681"/>
                </a:cubicBezTo>
                <a:cubicBezTo>
                  <a:pt x="908" y="1682"/>
                  <a:pt x="908" y="1682"/>
                  <a:pt x="908" y="1682"/>
                </a:cubicBezTo>
                <a:cubicBezTo>
                  <a:pt x="911" y="1683"/>
                  <a:pt x="911" y="1683"/>
                  <a:pt x="911" y="1683"/>
                </a:cubicBezTo>
                <a:cubicBezTo>
                  <a:pt x="913" y="1684"/>
                  <a:pt x="913" y="1684"/>
                  <a:pt x="913" y="1684"/>
                </a:cubicBezTo>
                <a:cubicBezTo>
                  <a:pt x="915" y="1683"/>
                  <a:pt x="915" y="1683"/>
                  <a:pt x="915" y="1683"/>
                </a:cubicBezTo>
                <a:cubicBezTo>
                  <a:pt x="917" y="1682"/>
                  <a:pt x="917" y="1682"/>
                  <a:pt x="917" y="1682"/>
                </a:cubicBezTo>
                <a:cubicBezTo>
                  <a:pt x="918" y="1680"/>
                  <a:pt x="918" y="1680"/>
                  <a:pt x="918" y="1680"/>
                </a:cubicBezTo>
                <a:cubicBezTo>
                  <a:pt x="920" y="1679"/>
                  <a:pt x="920" y="1679"/>
                  <a:pt x="920" y="1679"/>
                </a:cubicBezTo>
                <a:cubicBezTo>
                  <a:pt x="921" y="1680"/>
                  <a:pt x="921" y="1680"/>
                  <a:pt x="921" y="1680"/>
                </a:cubicBezTo>
                <a:cubicBezTo>
                  <a:pt x="923" y="1678"/>
                  <a:pt x="923" y="1678"/>
                  <a:pt x="923" y="1678"/>
                </a:cubicBezTo>
                <a:cubicBezTo>
                  <a:pt x="923" y="1677"/>
                  <a:pt x="923" y="1677"/>
                  <a:pt x="923" y="1677"/>
                </a:cubicBezTo>
                <a:lnTo>
                  <a:pt x="921" y="1676"/>
                </a:lnTo>
                <a:close/>
                <a:moveTo>
                  <a:pt x="872" y="1665"/>
                </a:moveTo>
                <a:cubicBezTo>
                  <a:pt x="871" y="1663"/>
                  <a:pt x="871" y="1663"/>
                  <a:pt x="871" y="1663"/>
                </a:cubicBezTo>
                <a:cubicBezTo>
                  <a:pt x="870" y="1663"/>
                  <a:pt x="870" y="1663"/>
                  <a:pt x="870" y="1663"/>
                </a:cubicBezTo>
                <a:cubicBezTo>
                  <a:pt x="870" y="1665"/>
                  <a:pt x="870" y="1665"/>
                  <a:pt x="870" y="1665"/>
                </a:cubicBezTo>
                <a:cubicBezTo>
                  <a:pt x="869" y="1666"/>
                  <a:pt x="869" y="1666"/>
                  <a:pt x="869" y="1666"/>
                </a:cubicBezTo>
                <a:cubicBezTo>
                  <a:pt x="870" y="1668"/>
                  <a:pt x="870" y="1668"/>
                  <a:pt x="870" y="1668"/>
                </a:cubicBezTo>
                <a:cubicBezTo>
                  <a:pt x="869" y="1669"/>
                  <a:pt x="869" y="1669"/>
                  <a:pt x="869" y="1669"/>
                </a:cubicBezTo>
                <a:cubicBezTo>
                  <a:pt x="869" y="1671"/>
                  <a:pt x="869" y="1671"/>
                  <a:pt x="869" y="1671"/>
                </a:cubicBezTo>
                <a:cubicBezTo>
                  <a:pt x="871" y="1672"/>
                  <a:pt x="871" y="1672"/>
                  <a:pt x="871" y="1672"/>
                </a:cubicBezTo>
                <a:cubicBezTo>
                  <a:pt x="873" y="1672"/>
                  <a:pt x="873" y="1672"/>
                  <a:pt x="873" y="1672"/>
                </a:cubicBezTo>
                <a:cubicBezTo>
                  <a:pt x="874" y="1673"/>
                  <a:pt x="874" y="1673"/>
                  <a:pt x="874" y="1673"/>
                </a:cubicBezTo>
                <a:cubicBezTo>
                  <a:pt x="875" y="1672"/>
                  <a:pt x="875" y="1672"/>
                  <a:pt x="875" y="1672"/>
                </a:cubicBezTo>
                <a:cubicBezTo>
                  <a:pt x="872" y="1671"/>
                  <a:pt x="872" y="1671"/>
                  <a:pt x="872" y="1671"/>
                </a:cubicBezTo>
                <a:cubicBezTo>
                  <a:pt x="874" y="1669"/>
                  <a:pt x="874" y="1669"/>
                  <a:pt x="874" y="1669"/>
                </a:cubicBezTo>
                <a:cubicBezTo>
                  <a:pt x="873" y="1668"/>
                  <a:pt x="873" y="1668"/>
                  <a:pt x="873" y="1668"/>
                </a:cubicBezTo>
                <a:cubicBezTo>
                  <a:pt x="873" y="1667"/>
                  <a:pt x="873" y="1667"/>
                  <a:pt x="873" y="1667"/>
                </a:cubicBezTo>
                <a:lnTo>
                  <a:pt x="872" y="1665"/>
                </a:lnTo>
                <a:close/>
                <a:moveTo>
                  <a:pt x="867" y="1687"/>
                </a:moveTo>
                <a:cubicBezTo>
                  <a:pt x="868" y="1688"/>
                  <a:pt x="868" y="1688"/>
                  <a:pt x="868" y="1688"/>
                </a:cubicBezTo>
                <a:cubicBezTo>
                  <a:pt x="869" y="1687"/>
                  <a:pt x="869" y="1687"/>
                  <a:pt x="869" y="1687"/>
                </a:cubicBezTo>
                <a:cubicBezTo>
                  <a:pt x="869" y="1686"/>
                  <a:pt x="869" y="1686"/>
                  <a:pt x="869" y="1686"/>
                </a:cubicBezTo>
                <a:lnTo>
                  <a:pt x="867" y="1687"/>
                </a:lnTo>
                <a:close/>
                <a:moveTo>
                  <a:pt x="858" y="1675"/>
                </a:moveTo>
                <a:cubicBezTo>
                  <a:pt x="856" y="1676"/>
                  <a:pt x="856" y="1676"/>
                  <a:pt x="856" y="1676"/>
                </a:cubicBezTo>
                <a:cubicBezTo>
                  <a:pt x="856" y="1677"/>
                  <a:pt x="856" y="1677"/>
                  <a:pt x="856" y="1677"/>
                </a:cubicBezTo>
                <a:cubicBezTo>
                  <a:pt x="858" y="1677"/>
                  <a:pt x="858" y="1677"/>
                  <a:pt x="858" y="1677"/>
                </a:cubicBezTo>
                <a:cubicBezTo>
                  <a:pt x="859" y="1675"/>
                  <a:pt x="859" y="1675"/>
                  <a:pt x="859" y="1675"/>
                </a:cubicBezTo>
                <a:cubicBezTo>
                  <a:pt x="859" y="1675"/>
                  <a:pt x="859" y="1675"/>
                  <a:pt x="859" y="1675"/>
                </a:cubicBezTo>
                <a:cubicBezTo>
                  <a:pt x="858" y="1674"/>
                  <a:pt x="858" y="1674"/>
                  <a:pt x="858" y="1674"/>
                </a:cubicBezTo>
                <a:lnTo>
                  <a:pt x="858" y="1675"/>
                </a:lnTo>
                <a:close/>
                <a:moveTo>
                  <a:pt x="864" y="1676"/>
                </a:moveTo>
                <a:cubicBezTo>
                  <a:pt x="865" y="1675"/>
                  <a:pt x="865" y="1675"/>
                  <a:pt x="865" y="1675"/>
                </a:cubicBezTo>
                <a:cubicBezTo>
                  <a:pt x="866" y="1676"/>
                  <a:pt x="866" y="1676"/>
                  <a:pt x="866" y="1676"/>
                </a:cubicBezTo>
                <a:cubicBezTo>
                  <a:pt x="867" y="1676"/>
                  <a:pt x="867" y="1676"/>
                  <a:pt x="867" y="1676"/>
                </a:cubicBezTo>
                <a:cubicBezTo>
                  <a:pt x="869" y="1676"/>
                  <a:pt x="869" y="1676"/>
                  <a:pt x="869" y="1676"/>
                </a:cubicBezTo>
                <a:cubicBezTo>
                  <a:pt x="868" y="1674"/>
                  <a:pt x="868" y="1674"/>
                  <a:pt x="868" y="1674"/>
                </a:cubicBezTo>
                <a:cubicBezTo>
                  <a:pt x="869" y="1673"/>
                  <a:pt x="869" y="1673"/>
                  <a:pt x="869" y="1673"/>
                </a:cubicBezTo>
                <a:cubicBezTo>
                  <a:pt x="868" y="1672"/>
                  <a:pt x="868" y="1672"/>
                  <a:pt x="868" y="1672"/>
                </a:cubicBezTo>
                <a:cubicBezTo>
                  <a:pt x="867" y="1672"/>
                  <a:pt x="867" y="1672"/>
                  <a:pt x="867" y="1672"/>
                </a:cubicBezTo>
                <a:cubicBezTo>
                  <a:pt x="866" y="1673"/>
                  <a:pt x="866" y="1673"/>
                  <a:pt x="866" y="1673"/>
                </a:cubicBezTo>
                <a:cubicBezTo>
                  <a:pt x="865" y="1672"/>
                  <a:pt x="865" y="1672"/>
                  <a:pt x="865" y="1672"/>
                </a:cubicBezTo>
                <a:cubicBezTo>
                  <a:pt x="862" y="1671"/>
                  <a:pt x="862" y="1671"/>
                  <a:pt x="862" y="1671"/>
                </a:cubicBezTo>
                <a:cubicBezTo>
                  <a:pt x="861" y="1672"/>
                  <a:pt x="861" y="1672"/>
                  <a:pt x="861" y="1672"/>
                </a:cubicBezTo>
                <a:cubicBezTo>
                  <a:pt x="858" y="1672"/>
                  <a:pt x="858" y="1672"/>
                  <a:pt x="858" y="1672"/>
                </a:cubicBezTo>
                <a:cubicBezTo>
                  <a:pt x="858" y="1673"/>
                  <a:pt x="858" y="1673"/>
                  <a:pt x="858" y="1673"/>
                </a:cubicBezTo>
                <a:cubicBezTo>
                  <a:pt x="860" y="1674"/>
                  <a:pt x="860" y="1674"/>
                  <a:pt x="860" y="1674"/>
                </a:cubicBezTo>
                <a:cubicBezTo>
                  <a:pt x="860" y="1675"/>
                  <a:pt x="860" y="1675"/>
                  <a:pt x="860" y="1675"/>
                </a:cubicBezTo>
                <a:cubicBezTo>
                  <a:pt x="861" y="1674"/>
                  <a:pt x="861" y="1674"/>
                  <a:pt x="861" y="1674"/>
                </a:cubicBezTo>
                <a:cubicBezTo>
                  <a:pt x="863" y="1675"/>
                  <a:pt x="863" y="1675"/>
                  <a:pt x="863" y="1675"/>
                </a:cubicBezTo>
                <a:lnTo>
                  <a:pt x="864" y="1676"/>
                </a:lnTo>
                <a:close/>
                <a:moveTo>
                  <a:pt x="1177" y="234"/>
                </a:moveTo>
                <a:cubicBezTo>
                  <a:pt x="1177" y="235"/>
                  <a:pt x="1177" y="235"/>
                  <a:pt x="1177" y="235"/>
                </a:cubicBezTo>
                <a:cubicBezTo>
                  <a:pt x="1178" y="235"/>
                  <a:pt x="1178" y="235"/>
                  <a:pt x="1178" y="235"/>
                </a:cubicBezTo>
                <a:cubicBezTo>
                  <a:pt x="1178" y="234"/>
                  <a:pt x="1178" y="234"/>
                  <a:pt x="1178" y="234"/>
                </a:cubicBezTo>
                <a:cubicBezTo>
                  <a:pt x="1178" y="234"/>
                  <a:pt x="1178" y="234"/>
                  <a:pt x="1178" y="234"/>
                </a:cubicBezTo>
                <a:lnTo>
                  <a:pt x="1177" y="234"/>
                </a:lnTo>
                <a:close/>
                <a:moveTo>
                  <a:pt x="1335" y="273"/>
                </a:moveTo>
                <a:cubicBezTo>
                  <a:pt x="1337" y="274"/>
                  <a:pt x="1337" y="274"/>
                  <a:pt x="1337" y="274"/>
                </a:cubicBezTo>
                <a:cubicBezTo>
                  <a:pt x="1339" y="273"/>
                  <a:pt x="1339" y="273"/>
                  <a:pt x="1339" y="273"/>
                </a:cubicBezTo>
                <a:cubicBezTo>
                  <a:pt x="1340" y="273"/>
                  <a:pt x="1340" y="273"/>
                  <a:pt x="1340" y="273"/>
                </a:cubicBezTo>
                <a:cubicBezTo>
                  <a:pt x="1344" y="276"/>
                  <a:pt x="1344" y="276"/>
                  <a:pt x="1344" y="276"/>
                </a:cubicBezTo>
                <a:cubicBezTo>
                  <a:pt x="1348" y="276"/>
                  <a:pt x="1348" y="276"/>
                  <a:pt x="1348" y="276"/>
                </a:cubicBezTo>
                <a:cubicBezTo>
                  <a:pt x="1350" y="277"/>
                  <a:pt x="1350" y="277"/>
                  <a:pt x="1350" y="277"/>
                </a:cubicBezTo>
                <a:cubicBezTo>
                  <a:pt x="1352" y="276"/>
                  <a:pt x="1352" y="276"/>
                  <a:pt x="1352" y="276"/>
                </a:cubicBezTo>
                <a:cubicBezTo>
                  <a:pt x="1352" y="273"/>
                  <a:pt x="1352" y="273"/>
                  <a:pt x="1352" y="273"/>
                </a:cubicBezTo>
                <a:cubicBezTo>
                  <a:pt x="1353" y="272"/>
                  <a:pt x="1353" y="272"/>
                  <a:pt x="1353" y="272"/>
                </a:cubicBezTo>
                <a:cubicBezTo>
                  <a:pt x="1353" y="274"/>
                  <a:pt x="1353" y="274"/>
                  <a:pt x="1353" y="274"/>
                </a:cubicBezTo>
                <a:cubicBezTo>
                  <a:pt x="1355" y="274"/>
                  <a:pt x="1355" y="274"/>
                  <a:pt x="1355" y="274"/>
                </a:cubicBezTo>
                <a:cubicBezTo>
                  <a:pt x="1358" y="272"/>
                  <a:pt x="1358" y="272"/>
                  <a:pt x="1358" y="272"/>
                </a:cubicBezTo>
                <a:cubicBezTo>
                  <a:pt x="1358" y="270"/>
                  <a:pt x="1358" y="270"/>
                  <a:pt x="1358" y="270"/>
                </a:cubicBezTo>
                <a:cubicBezTo>
                  <a:pt x="1360" y="269"/>
                  <a:pt x="1360" y="269"/>
                  <a:pt x="1360" y="269"/>
                </a:cubicBezTo>
                <a:cubicBezTo>
                  <a:pt x="1359" y="271"/>
                  <a:pt x="1359" y="271"/>
                  <a:pt x="1359" y="271"/>
                </a:cubicBezTo>
                <a:cubicBezTo>
                  <a:pt x="1360" y="272"/>
                  <a:pt x="1360" y="272"/>
                  <a:pt x="1360" y="272"/>
                </a:cubicBezTo>
                <a:cubicBezTo>
                  <a:pt x="1361" y="271"/>
                  <a:pt x="1361" y="271"/>
                  <a:pt x="1361" y="271"/>
                </a:cubicBezTo>
                <a:cubicBezTo>
                  <a:pt x="1362" y="270"/>
                  <a:pt x="1362" y="270"/>
                  <a:pt x="1362" y="270"/>
                </a:cubicBezTo>
                <a:cubicBezTo>
                  <a:pt x="1364" y="268"/>
                  <a:pt x="1364" y="268"/>
                  <a:pt x="1364" y="268"/>
                </a:cubicBezTo>
                <a:cubicBezTo>
                  <a:pt x="1365" y="269"/>
                  <a:pt x="1365" y="269"/>
                  <a:pt x="1365" y="269"/>
                </a:cubicBezTo>
                <a:cubicBezTo>
                  <a:pt x="1366" y="268"/>
                  <a:pt x="1366" y="268"/>
                  <a:pt x="1366" y="268"/>
                </a:cubicBezTo>
                <a:cubicBezTo>
                  <a:pt x="1368" y="268"/>
                  <a:pt x="1368" y="268"/>
                  <a:pt x="1368" y="268"/>
                </a:cubicBezTo>
                <a:cubicBezTo>
                  <a:pt x="1368" y="269"/>
                  <a:pt x="1368" y="269"/>
                  <a:pt x="1368" y="269"/>
                </a:cubicBezTo>
                <a:cubicBezTo>
                  <a:pt x="1368" y="268"/>
                  <a:pt x="1368" y="268"/>
                  <a:pt x="1368" y="268"/>
                </a:cubicBezTo>
                <a:cubicBezTo>
                  <a:pt x="1373" y="265"/>
                  <a:pt x="1373" y="265"/>
                  <a:pt x="1373" y="265"/>
                </a:cubicBezTo>
                <a:cubicBezTo>
                  <a:pt x="1374" y="263"/>
                  <a:pt x="1374" y="263"/>
                  <a:pt x="1374" y="263"/>
                </a:cubicBezTo>
                <a:cubicBezTo>
                  <a:pt x="1379" y="262"/>
                  <a:pt x="1379" y="262"/>
                  <a:pt x="1379" y="262"/>
                </a:cubicBezTo>
                <a:cubicBezTo>
                  <a:pt x="1380" y="260"/>
                  <a:pt x="1380" y="260"/>
                  <a:pt x="1380" y="260"/>
                </a:cubicBezTo>
                <a:cubicBezTo>
                  <a:pt x="1380" y="259"/>
                  <a:pt x="1380" y="259"/>
                  <a:pt x="1380" y="259"/>
                </a:cubicBezTo>
                <a:cubicBezTo>
                  <a:pt x="1380" y="258"/>
                  <a:pt x="1380" y="258"/>
                  <a:pt x="1380" y="258"/>
                </a:cubicBezTo>
                <a:cubicBezTo>
                  <a:pt x="1381" y="258"/>
                  <a:pt x="1381" y="258"/>
                  <a:pt x="1381" y="258"/>
                </a:cubicBezTo>
                <a:cubicBezTo>
                  <a:pt x="1381" y="260"/>
                  <a:pt x="1381" y="260"/>
                  <a:pt x="1381" y="260"/>
                </a:cubicBezTo>
                <a:cubicBezTo>
                  <a:pt x="1384" y="261"/>
                  <a:pt x="1384" y="261"/>
                  <a:pt x="1384" y="261"/>
                </a:cubicBezTo>
                <a:cubicBezTo>
                  <a:pt x="1385" y="259"/>
                  <a:pt x="1385" y="259"/>
                  <a:pt x="1385" y="259"/>
                </a:cubicBezTo>
                <a:cubicBezTo>
                  <a:pt x="1386" y="258"/>
                  <a:pt x="1386" y="258"/>
                  <a:pt x="1386" y="258"/>
                </a:cubicBezTo>
                <a:cubicBezTo>
                  <a:pt x="1385" y="257"/>
                  <a:pt x="1385" y="257"/>
                  <a:pt x="1385" y="257"/>
                </a:cubicBezTo>
                <a:cubicBezTo>
                  <a:pt x="1385" y="256"/>
                  <a:pt x="1385" y="256"/>
                  <a:pt x="1385" y="256"/>
                </a:cubicBezTo>
                <a:cubicBezTo>
                  <a:pt x="1386" y="255"/>
                  <a:pt x="1386" y="255"/>
                  <a:pt x="1386" y="255"/>
                </a:cubicBezTo>
                <a:cubicBezTo>
                  <a:pt x="1386" y="253"/>
                  <a:pt x="1386" y="253"/>
                  <a:pt x="1386" y="253"/>
                </a:cubicBezTo>
                <a:cubicBezTo>
                  <a:pt x="1386" y="252"/>
                  <a:pt x="1386" y="252"/>
                  <a:pt x="1386" y="252"/>
                </a:cubicBezTo>
                <a:cubicBezTo>
                  <a:pt x="1388" y="253"/>
                  <a:pt x="1388" y="253"/>
                  <a:pt x="1388" y="253"/>
                </a:cubicBezTo>
                <a:cubicBezTo>
                  <a:pt x="1388" y="255"/>
                  <a:pt x="1388" y="255"/>
                  <a:pt x="1388" y="255"/>
                </a:cubicBezTo>
                <a:cubicBezTo>
                  <a:pt x="1390" y="254"/>
                  <a:pt x="1390" y="254"/>
                  <a:pt x="1390" y="254"/>
                </a:cubicBezTo>
                <a:cubicBezTo>
                  <a:pt x="1391" y="252"/>
                  <a:pt x="1391" y="252"/>
                  <a:pt x="1391" y="252"/>
                </a:cubicBezTo>
                <a:cubicBezTo>
                  <a:pt x="1391" y="250"/>
                  <a:pt x="1391" y="250"/>
                  <a:pt x="1391" y="250"/>
                </a:cubicBezTo>
                <a:cubicBezTo>
                  <a:pt x="1389" y="249"/>
                  <a:pt x="1389" y="249"/>
                  <a:pt x="1389" y="249"/>
                </a:cubicBezTo>
                <a:cubicBezTo>
                  <a:pt x="1389" y="247"/>
                  <a:pt x="1389" y="247"/>
                  <a:pt x="1389" y="247"/>
                </a:cubicBezTo>
                <a:cubicBezTo>
                  <a:pt x="1390" y="246"/>
                  <a:pt x="1390" y="246"/>
                  <a:pt x="1390" y="246"/>
                </a:cubicBezTo>
                <a:cubicBezTo>
                  <a:pt x="1390" y="244"/>
                  <a:pt x="1390" y="244"/>
                  <a:pt x="1390" y="244"/>
                </a:cubicBezTo>
                <a:cubicBezTo>
                  <a:pt x="1391" y="243"/>
                  <a:pt x="1391" y="243"/>
                  <a:pt x="1391" y="243"/>
                </a:cubicBezTo>
                <a:cubicBezTo>
                  <a:pt x="1393" y="243"/>
                  <a:pt x="1393" y="243"/>
                  <a:pt x="1393" y="243"/>
                </a:cubicBezTo>
                <a:cubicBezTo>
                  <a:pt x="1394" y="241"/>
                  <a:pt x="1394" y="241"/>
                  <a:pt x="1394" y="241"/>
                </a:cubicBezTo>
                <a:cubicBezTo>
                  <a:pt x="1392" y="240"/>
                  <a:pt x="1392" y="240"/>
                  <a:pt x="1392" y="240"/>
                </a:cubicBezTo>
                <a:cubicBezTo>
                  <a:pt x="1388" y="239"/>
                  <a:pt x="1388" y="239"/>
                  <a:pt x="1388" y="239"/>
                </a:cubicBezTo>
                <a:cubicBezTo>
                  <a:pt x="1387" y="240"/>
                  <a:pt x="1387" y="240"/>
                  <a:pt x="1387" y="240"/>
                </a:cubicBezTo>
                <a:cubicBezTo>
                  <a:pt x="1388" y="239"/>
                  <a:pt x="1388" y="239"/>
                  <a:pt x="1388" y="239"/>
                </a:cubicBezTo>
                <a:cubicBezTo>
                  <a:pt x="1388" y="237"/>
                  <a:pt x="1388" y="237"/>
                  <a:pt x="1388" y="237"/>
                </a:cubicBezTo>
                <a:cubicBezTo>
                  <a:pt x="1386" y="237"/>
                  <a:pt x="1386" y="237"/>
                  <a:pt x="1386" y="237"/>
                </a:cubicBezTo>
                <a:cubicBezTo>
                  <a:pt x="1385" y="237"/>
                  <a:pt x="1385" y="237"/>
                  <a:pt x="1385" y="237"/>
                </a:cubicBezTo>
                <a:cubicBezTo>
                  <a:pt x="1384" y="236"/>
                  <a:pt x="1384" y="236"/>
                  <a:pt x="1384" y="236"/>
                </a:cubicBezTo>
                <a:cubicBezTo>
                  <a:pt x="1386" y="234"/>
                  <a:pt x="1386" y="234"/>
                  <a:pt x="1386" y="234"/>
                </a:cubicBezTo>
                <a:cubicBezTo>
                  <a:pt x="1387" y="233"/>
                  <a:pt x="1387" y="233"/>
                  <a:pt x="1387" y="233"/>
                </a:cubicBezTo>
                <a:cubicBezTo>
                  <a:pt x="1387" y="231"/>
                  <a:pt x="1387" y="231"/>
                  <a:pt x="1387" y="231"/>
                </a:cubicBezTo>
                <a:cubicBezTo>
                  <a:pt x="1386" y="230"/>
                  <a:pt x="1386" y="230"/>
                  <a:pt x="1386" y="230"/>
                </a:cubicBezTo>
                <a:cubicBezTo>
                  <a:pt x="1384" y="231"/>
                  <a:pt x="1384" y="231"/>
                  <a:pt x="1384" y="231"/>
                </a:cubicBezTo>
                <a:cubicBezTo>
                  <a:pt x="1383" y="230"/>
                  <a:pt x="1383" y="230"/>
                  <a:pt x="1383" y="230"/>
                </a:cubicBezTo>
                <a:cubicBezTo>
                  <a:pt x="1382" y="229"/>
                  <a:pt x="1382" y="229"/>
                  <a:pt x="1382" y="229"/>
                </a:cubicBezTo>
                <a:cubicBezTo>
                  <a:pt x="1384" y="228"/>
                  <a:pt x="1384" y="228"/>
                  <a:pt x="1384" y="228"/>
                </a:cubicBezTo>
                <a:cubicBezTo>
                  <a:pt x="1384" y="226"/>
                  <a:pt x="1384" y="226"/>
                  <a:pt x="1384" y="226"/>
                </a:cubicBezTo>
                <a:cubicBezTo>
                  <a:pt x="1385" y="226"/>
                  <a:pt x="1385" y="226"/>
                  <a:pt x="1385" y="226"/>
                </a:cubicBezTo>
                <a:cubicBezTo>
                  <a:pt x="1387" y="225"/>
                  <a:pt x="1387" y="225"/>
                  <a:pt x="1387" y="225"/>
                </a:cubicBezTo>
                <a:cubicBezTo>
                  <a:pt x="1385" y="224"/>
                  <a:pt x="1385" y="224"/>
                  <a:pt x="1385" y="224"/>
                </a:cubicBezTo>
                <a:cubicBezTo>
                  <a:pt x="1383" y="225"/>
                  <a:pt x="1383" y="225"/>
                  <a:pt x="1383" y="225"/>
                </a:cubicBezTo>
                <a:cubicBezTo>
                  <a:pt x="1380" y="228"/>
                  <a:pt x="1380" y="228"/>
                  <a:pt x="1380" y="228"/>
                </a:cubicBezTo>
                <a:cubicBezTo>
                  <a:pt x="1379" y="229"/>
                  <a:pt x="1379" y="229"/>
                  <a:pt x="1379" y="229"/>
                </a:cubicBezTo>
                <a:cubicBezTo>
                  <a:pt x="1378" y="229"/>
                  <a:pt x="1378" y="229"/>
                  <a:pt x="1378" y="229"/>
                </a:cubicBezTo>
                <a:cubicBezTo>
                  <a:pt x="1377" y="228"/>
                  <a:pt x="1377" y="228"/>
                  <a:pt x="1377" y="228"/>
                </a:cubicBezTo>
                <a:cubicBezTo>
                  <a:pt x="1378" y="226"/>
                  <a:pt x="1378" y="226"/>
                  <a:pt x="1378" y="226"/>
                </a:cubicBezTo>
                <a:cubicBezTo>
                  <a:pt x="1377" y="225"/>
                  <a:pt x="1377" y="225"/>
                  <a:pt x="1377" y="225"/>
                </a:cubicBezTo>
                <a:cubicBezTo>
                  <a:pt x="1376" y="224"/>
                  <a:pt x="1376" y="224"/>
                  <a:pt x="1376" y="224"/>
                </a:cubicBezTo>
                <a:cubicBezTo>
                  <a:pt x="1375" y="223"/>
                  <a:pt x="1375" y="223"/>
                  <a:pt x="1375" y="223"/>
                </a:cubicBezTo>
                <a:cubicBezTo>
                  <a:pt x="1373" y="224"/>
                  <a:pt x="1373" y="224"/>
                  <a:pt x="1373" y="224"/>
                </a:cubicBezTo>
                <a:cubicBezTo>
                  <a:pt x="1372" y="223"/>
                  <a:pt x="1372" y="223"/>
                  <a:pt x="1372" y="223"/>
                </a:cubicBezTo>
                <a:cubicBezTo>
                  <a:pt x="1371" y="225"/>
                  <a:pt x="1371" y="225"/>
                  <a:pt x="1371" y="225"/>
                </a:cubicBezTo>
                <a:cubicBezTo>
                  <a:pt x="1372" y="227"/>
                  <a:pt x="1372" y="227"/>
                  <a:pt x="1372" y="227"/>
                </a:cubicBezTo>
                <a:cubicBezTo>
                  <a:pt x="1371" y="228"/>
                  <a:pt x="1371" y="228"/>
                  <a:pt x="1371" y="228"/>
                </a:cubicBezTo>
                <a:cubicBezTo>
                  <a:pt x="1369" y="229"/>
                  <a:pt x="1369" y="229"/>
                  <a:pt x="1369" y="229"/>
                </a:cubicBezTo>
                <a:cubicBezTo>
                  <a:pt x="1367" y="230"/>
                  <a:pt x="1367" y="230"/>
                  <a:pt x="1367" y="230"/>
                </a:cubicBezTo>
                <a:cubicBezTo>
                  <a:pt x="1367" y="228"/>
                  <a:pt x="1367" y="228"/>
                  <a:pt x="1367" y="228"/>
                </a:cubicBezTo>
                <a:cubicBezTo>
                  <a:pt x="1366" y="227"/>
                  <a:pt x="1366" y="227"/>
                  <a:pt x="1366" y="227"/>
                </a:cubicBezTo>
                <a:cubicBezTo>
                  <a:pt x="1365" y="229"/>
                  <a:pt x="1365" y="229"/>
                  <a:pt x="1365" y="229"/>
                </a:cubicBezTo>
                <a:cubicBezTo>
                  <a:pt x="1364" y="231"/>
                  <a:pt x="1364" y="231"/>
                  <a:pt x="1364" y="231"/>
                </a:cubicBezTo>
                <a:cubicBezTo>
                  <a:pt x="1362" y="231"/>
                  <a:pt x="1362" y="231"/>
                  <a:pt x="1362" y="231"/>
                </a:cubicBezTo>
                <a:cubicBezTo>
                  <a:pt x="1360" y="228"/>
                  <a:pt x="1360" y="228"/>
                  <a:pt x="1360" y="228"/>
                </a:cubicBezTo>
                <a:cubicBezTo>
                  <a:pt x="1358" y="228"/>
                  <a:pt x="1358" y="228"/>
                  <a:pt x="1358" y="228"/>
                </a:cubicBezTo>
                <a:cubicBezTo>
                  <a:pt x="1358" y="228"/>
                  <a:pt x="1358" y="228"/>
                  <a:pt x="1358" y="228"/>
                </a:cubicBezTo>
                <a:cubicBezTo>
                  <a:pt x="1356" y="228"/>
                  <a:pt x="1356" y="228"/>
                  <a:pt x="1356" y="228"/>
                </a:cubicBezTo>
                <a:cubicBezTo>
                  <a:pt x="1355" y="231"/>
                  <a:pt x="1355" y="231"/>
                  <a:pt x="1355" y="231"/>
                </a:cubicBezTo>
                <a:cubicBezTo>
                  <a:pt x="1357" y="235"/>
                  <a:pt x="1357" y="235"/>
                  <a:pt x="1357" y="235"/>
                </a:cubicBezTo>
                <a:cubicBezTo>
                  <a:pt x="1355" y="240"/>
                  <a:pt x="1355" y="240"/>
                  <a:pt x="1355" y="240"/>
                </a:cubicBezTo>
                <a:cubicBezTo>
                  <a:pt x="1356" y="236"/>
                  <a:pt x="1356" y="236"/>
                  <a:pt x="1356" y="236"/>
                </a:cubicBezTo>
                <a:cubicBezTo>
                  <a:pt x="1354" y="233"/>
                  <a:pt x="1354" y="233"/>
                  <a:pt x="1354" y="233"/>
                </a:cubicBezTo>
                <a:cubicBezTo>
                  <a:pt x="1354" y="231"/>
                  <a:pt x="1354" y="231"/>
                  <a:pt x="1354" y="231"/>
                </a:cubicBezTo>
                <a:cubicBezTo>
                  <a:pt x="1353" y="230"/>
                  <a:pt x="1353" y="230"/>
                  <a:pt x="1353" y="230"/>
                </a:cubicBezTo>
                <a:cubicBezTo>
                  <a:pt x="1353" y="228"/>
                  <a:pt x="1353" y="228"/>
                  <a:pt x="1353" y="228"/>
                </a:cubicBezTo>
                <a:cubicBezTo>
                  <a:pt x="1351" y="227"/>
                  <a:pt x="1351" y="227"/>
                  <a:pt x="1351" y="227"/>
                </a:cubicBezTo>
                <a:cubicBezTo>
                  <a:pt x="1347" y="230"/>
                  <a:pt x="1347" y="230"/>
                  <a:pt x="1347" y="230"/>
                </a:cubicBezTo>
                <a:cubicBezTo>
                  <a:pt x="1347" y="232"/>
                  <a:pt x="1347" y="232"/>
                  <a:pt x="1347" y="232"/>
                </a:cubicBezTo>
                <a:cubicBezTo>
                  <a:pt x="1347" y="233"/>
                  <a:pt x="1347" y="233"/>
                  <a:pt x="1347" y="233"/>
                </a:cubicBezTo>
                <a:cubicBezTo>
                  <a:pt x="1346" y="236"/>
                  <a:pt x="1346" y="236"/>
                  <a:pt x="1346" y="236"/>
                </a:cubicBezTo>
                <a:cubicBezTo>
                  <a:pt x="1344" y="236"/>
                  <a:pt x="1344" y="236"/>
                  <a:pt x="1344" y="236"/>
                </a:cubicBezTo>
                <a:cubicBezTo>
                  <a:pt x="1344" y="233"/>
                  <a:pt x="1344" y="233"/>
                  <a:pt x="1344" y="233"/>
                </a:cubicBezTo>
                <a:cubicBezTo>
                  <a:pt x="1343" y="233"/>
                  <a:pt x="1343" y="233"/>
                  <a:pt x="1343" y="233"/>
                </a:cubicBezTo>
                <a:cubicBezTo>
                  <a:pt x="1342" y="228"/>
                  <a:pt x="1342" y="228"/>
                  <a:pt x="1342" y="228"/>
                </a:cubicBezTo>
                <a:cubicBezTo>
                  <a:pt x="1341" y="227"/>
                  <a:pt x="1341" y="227"/>
                  <a:pt x="1341" y="227"/>
                </a:cubicBezTo>
                <a:cubicBezTo>
                  <a:pt x="1338" y="229"/>
                  <a:pt x="1338" y="229"/>
                  <a:pt x="1338" y="229"/>
                </a:cubicBezTo>
                <a:cubicBezTo>
                  <a:pt x="1339" y="234"/>
                  <a:pt x="1339" y="234"/>
                  <a:pt x="1339" y="234"/>
                </a:cubicBezTo>
                <a:cubicBezTo>
                  <a:pt x="1340" y="235"/>
                  <a:pt x="1340" y="235"/>
                  <a:pt x="1340" y="235"/>
                </a:cubicBezTo>
                <a:cubicBezTo>
                  <a:pt x="1340" y="239"/>
                  <a:pt x="1340" y="239"/>
                  <a:pt x="1340" y="239"/>
                </a:cubicBezTo>
                <a:cubicBezTo>
                  <a:pt x="1338" y="240"/>
                  <a:pt x="1338" y="240"/>
                  <a:pt x="1338" y="240"/>
                </a:cubicBezTo>
                <a:cubicBezTo>
                  <a:pt x="1337" y="240"/>
                  <a:pt x="1337" y="240"/>
                  <a:pt x="1337" y="240"/>
                </a:cubicBezTo>
                <a:cubicBezTo>
                  <a:pt x="1337" y="238"/>
                  <a:pt x="1337" y="238"/>
                  <a:pt x="1337" y="238"/>
                </a:cubicBezTo>
                <a:cubicBezTo>
                  <a:pt x="1335" y="239"/>
                  <a:pt x="1335" y="239"/>
                  <a:pt x="1335" y="239"/>
                </a:cubicBezTo>
                <a:cubicBezTo>
                  <a:pt x="1334" y="241"/>
                  <a:pt x="1334" y="241"/>
                  <a:pt x="1334" y="241"/>
                </a:cubicBezTo>
                <a:cubicBezTo>
                  <a:pt x="1333" y="242"/>
                  <a:pt x="1333" y="242"/>
                  <a:pt x="1333" y="242"/>
                </a:cubicBezTo>
                <a:cubicBezTo>
                  <a:pt x="1332" y="245"/>
                  <a:pt x="1332" y="245"/>
                  <a:pt x="1332" y="245"/>
                </a:cubicBezTo>
                <a:cubicBezTo>
                  <a:pt x="1331" y="242"/>
                  <a:pt x="1331" y="242"/>
                  <a:pt x="1331" y="242"/>
                </a:cubicBezTo>
                <a:cubicBezTo>
                  <a:pt x="1330" y="242"/>
                  <a:pt x="1330" y="242"/>
                  <a:pt x="1330" y="242"/>
                </a:cubicBezTo>
                <a:cubicBezTo>
                  <a:pt x="1330" y="240"/>
                  <a:pt x="1330" y="240"/>
                  <a:pt x="1330" y="240"/>
                </a:cubicBezTo>
                <a:cubicBezTo>
                  <a:pt x="1331" y="239"/>
                  <a:pt x="1331" y="239"/>
                  <a:pt x="1331" y="239"/>
                </a:cubicBezTo>
                <a:cubicBezTo>
                  <a:pt x="1331" y="237"/>
                  <a:pt x="1331" y="237"/>
                  <a:pt x="1331" y="237"/>
                </a:cubicBezTo>
                <a:cubicBezTo>
                  <a:pt x="1329" y="237"/>
                  <a:pt x="1329" y="237"/>
                  <a:pt x="1329" y="237"/>
                </a:cubicBezTo>
                <a:cubicBezTo>
                  <a:pt x="1330" y="236"/>
                  <a:pt x="1330" y="236"/>
                  <a:pt x="1330" y="236"/>
                </a:cubicBezTo>
                <a:cubicBezTo>
                  <a:pt x="1329" y="233"/>
                  <a:pt x="1329" y="233"/>
                  <a:pt x="1329" y="233"/>
                </a:cubicBezTo>
                <a:cubicBezTo>
                  <a:pt x="1330" y="234"/>
                  <a:pt x="1330" y="234"/>
                  <a:pt x="1330" y="234"/>
                </a:cubicBezTo>
                <a:cubicBezTo>
                  <a:pt x="1332" y="233"/>
                  <a:pt x="1332" y="233"/>
                  <a:pt x="1332" y="233"/>
                </a:cubicBezTo>
                <a:cubicBezTo>
                  <a:pt x="1332" y="232"/>
                  <a:pt x="1332" y="232"/>
                  <a:pt x="1332" y="232"/>
                </a:cubicBezTo>
                <a:cubicBezTo>
                  <a:pt x="1330" y="231"/>
                  <a:pt x="1330" y="231"/>
                  <a:pt x="1330" y="231"/>
                </a:cubicBezTo>
                <a:cubicBezTo>
                  <a:pt x="1331" y="229"/>
                  <a:pt x="1331" y="229"/>
                  <a:pt x="1331" y="229"/>
                </a:cubicBezTo>
                <a:cubicBezTo>
                  <a:pt x="1330" y="228"/>
                  <a:pt x="1330" y="228"/>
                  <a:pt x="1330" y="228"/>
                </a:cubicBezTo>
                <a:cubicBezTo>
                  <a:pt x="1329" y="229"/>
                  <a:pt x="1329" y="229"/>
                  <a:pt x="1329" y="229"/>
                </a:cubicBezTo>
                <a:cubicBezTo>
                  <a:pt x="1328" y="227"/>
                  <a:pt x="1328" y="227"/>
                  <a:pt x="1328" y="227"/>
                </a:cubicBezTo>
                <a:cubicBezTo>
                  <a:pt x="1325" y="226"/>
                  <a:pt x="1325" y="226"/>
                  <a:pt x="1325" y="226"/>
                </a:cubicBezTo>
                <a:cubicBezTo>
                  <a:pt x="1325" y="224"/>
                  <a:pt x="1325" y="224"/>
                  <a:pt x="1325" y="224"/>
                </a:cubicBezTo>
                <a:cubicBezTo>
                  <a:pt x="1324" y="222"/>
                  <a:pt x="1324" y="222"/>
                  <a:pt x="1324" y="222"/>
                </a:cubicBezTo>
                <a:cubicBezTo>
                  <a:pt x="1322" y="223"/>
                  <a:pt x="1322" y="223"/>
                  <a:pt x="1322" y="223"/>
                </a:cubicBezTo>
                <a:cubicBezTo>
                  <a:pt x="1320" y="222"/>
                  <a:pt x="1320" y="222"/>
                  <a:pt x="1320" y="222"/>
                </a:cubicBezTo>
                <a:cubicBezTo>
                  <a:pt x="1317" y="222"/>
                  <a:pt x="1317" y="222"/>
                  <a:pt x="1317" y="222"/>
                </a:cubicBezTo>
                <a:cubicBezTo>
                  <a:pt x="1317" y="223"/>
                  <a:pt x="1317" y="223"/>
                  <a:pt x="1317" y="223"/>
                </a:cubicBezTo>
                <a:cubicBezTo>
                  <a:pt x="1318" y="224"/>
                  <a:pt x="1318" y="224"/>
                  <a:pt x="1318" y="224"/>
                </a:cubicBezTo>
                <a:cubicBezTo>
                  <a:pt x="1319" y="224"/>
                  <a:pt x="1319" y="224"/>
                  <a:pt x="1319" y="224"/>
                </a:cubicBezTo>
                <a:cubicBezTo>
                  <a:pt x="1319" y="223"/>
                  <a:pt x="1319" y="223"/>
                  <a:pt x="1319" y="223"/>
                </a:cubicBezTo>
                <a:cubicBezTo>
                  <a:pt x="1321" y="223"/>
                  <a:pt x="1321" y="223"/>
                  <a:pt x="1321" y="223"/>
                </a:cubicBezTo>
                <a:cubicBezTo>
                  <a:pt x="1322" y="224"/>
                  <a:pt x="1322" y="224"/>
                  <a:pt x="1322" y="224"/>
                </a:cubicBezTo>
                <a:cubicBezTo>
                  <a:pt x="1323" y="225"/>
                  <a:pt x="1323" y="225"/>
                  <a:pt x="1323" y="225"/>
                </a:cubicBezTo>
                <a:cubicBezTo>
                  <a:pt x="1323" y="226"/>
                  <a:pt x="1323" y="226"/>
                  <a:pt x="1323" y="226"/>
                </a:cubicBezTo>
                <a:cubicBezTo>
                  <a:pt x="1321" y="225"/>
                  <a:pt x="1321" y="225"/>
                  <a:pt x="1321" y="225"/>
                </a:cubicBezTo>
                <a:cubicBezTo>
                  <a:pt x="1319" y="225"/>
                  <a:pt x="1319" y="225"/>
                  <a:pt x="1319" y="225"/>
                </a:cubicBezTo>
                <a:cubicBezTo>
                  <a:pt x="1319" y="226"/>
                  <a:pt x="1319" y="226"/>
                  <a:pt x="1319" y="226"/>
                </a:cubicBezTo>
                <a:cubicBezTo>
                  <a:pt x="1322" y="228"/>
                  <a:pt x="1322" y="228"/>
                  <a:pt x="1322" y="228"/>
                </a:cubicBezTo>
                <a:cubicBezTo>
                  <a:pt x="1324" y="230"/>
                  <a:pt x="1324" y="230"/>
                  <a:pt x="1324" y="230"/>
                </a:cubicBezTo>
                <a:cubicBezTo>
                  <a:pt x="1323" y="231"/>
                  <a:pt x="1323" y="231"/>
                  <a:pt x="1323" y="231"/>
                </a:cubicBezTo>
                <a:cubicBezTo>
                  <a:pt x="1323" y="231"/>
                  <a:pt x="1323" y="231"/>
                  <a:pt x="1323" y="231"/>
                </a:cubicBezTo>
                <a:cubicBezTo>
                  <a:pt x="1323" y="230"/>
                  <a:pt x="1323" y="230"/>
                  <a:pt x="1323" y="230"/>
                </a:cubicBezTo>
                <a:cubicBezTo>
                  <a:pt x="1320" y="229"/>
                  <a:pt x="1320" y="229"/>
                  <a:pt x="1320" y="229"/>
                </a:cubicBezTo>
                <a:cubicBezTo>
                  <a:pt x="1319" y="230"/>
                  <a:pt x="1319" y="230"/>
                  <a:pt x="1319" y="230"/>
                </a:cubicBezTo>
                <a:cubicBezTo>
                  <a:pt x="1318" y="230"/>
                  <a:pt x="1318" y="230"/>
                  <a:pt x="1318" y="230"/>
                </a:cubicBezTo>
                <a:cubicBezTo>
                  <a:pt x="1318" y="228"/>
                  <a:pt x="1318" y="228"/>
                  <a:pt x="1318" y="228"/>
                </a:cubicBezTo>
                <a:cubicBezTo>
                  <a:pt x="1317" y="226"/>
                  <a:pt x="1317" y="226"/>
                  <a:pt x="1317" y="226"/>
                </a:cubicBezTo>
                <a:cubicBezTo>
                  <a:pt x="1315" y="225"/>
                  <a:pt x="1315" y="225"/>
                  <a:pt x="1315" y="225"/>
                </a:cubicBezTo>
                <a:cubicBezTo>
                  <a:pt x="1313" y="226"/>
                  <a:pt x="1313" y="226"/>
                  <a:pt x="1313" y="226"/>
                </a:cubicBezTo>
                <a:cubicBezTo>
                  <a:pt x="1315" y="228"/>
                  <a:pt x="1315" y="228"/>
                  <a:pt x="1315" y="228"/>
                </a:cubicBezTo>
                <a:cubicBezTo>
                  <a:pt x="1314" y="229"/>
                  <a:pt x="1314" y="229"/>
                  <a:pt x="1314" y="229"/>
                </a:cubicBezTo>
                <a:cubicBezTo>
                  <a:pt x="1313" y="227"/>
                  <a:pt x="1313" y="227"/>
                  <a:pt x="1313" y="227"/>
                </a:cubicBezTo>
                <a:cubicBezTo>
                  <a:pt x="1312" y="227"/>
                  <a:pt x="1312" y="227"/>
                  <a:pt x="1312" y="227"/>
                </a:cubicBezTo>
                <a:cubicBezTo>
                  <a:pt x="1311" y="228"/>
                  <a:pt x="1311" y="228"/>
                  <a:pt x="1311" y="228"/>
                </a:cubicBezTo>
                <a:cubicBezTo>
                  <a:pt x="1312" y="230"/>
                  <a:pt x="1312" y="230"/>
                  <a:pt x="1312" y="230"/>
                </a:cubicBezTo>
                <a:cubicBezTo>
                  <a:pt x="1313" y="230"/>
                  <a:pt x="1313" y="230"/>
                  <a:pt x="1313" y="230"/>
                </a:cubicBezTo>
                <a:cubicBezTo>
                  <a:pt x="1314" y="231"/>
                  <a:pt x="1314" y="231"/>
                  <a:pt x="1314" y="231"/>
                </a:cubicBezTo>
                <a:cubicBezTo>
                  <a:pt x="1312" y="231"/>
                  <a:pt x="1312" y="231"/>
                  <a:pt x="1312" y="231"/>
                </a:cubicBezTo>
                <a:cubicBezTo>
                  <a:pt x="1311" y="231"/>
                  <a:pt x="1311" y="231"/>
                  <a:pt x="1311" y="231"/>
                </a:cubicBezTo>
                <a:cubicBezTo>
                  <a:pt x="1312" y="233"/>
                  <a:pt x="1312" y="233"/>
                  <a:pt x="1312" y="233"/>
                </a:cubicBezTo>
                <a:cubicBezTo>
                  <a:pt x="1314" y="234"/>
                  <a:pt x="1314" y="234"/>
                  <a:pt x="1314" y="234"/>
                </a:cubicBezTo>
                <a:cubicBezTo>
                  <a:pt x="1313" y="234"/>
                  <a:pt x="1313" y="234"/>
                  <a:pt x="1313" y="234"/>
                </a:cubicBezTo>
                <a:cubicBezTo>
                  <a:pt x="1312" y="234"/>
                  <a:pt x="1312" y="234"/>
                  <a:pt x="1312" y="234"/>
                </a:cubicBezTo>
                <a:cubicBezTo>
                  <a:pt x="1313" y="236"/>
                  <a:pt x="1313" y="236"/>
                  <a:pt x="1313" y="236"/>
                </a:cubicBezTo>
                <a:cubicBezTo>
                  <a:pt x="1312" y="236"/>
                  <a:pt x="1312" y="236"/>
                  <a:pt x="1312" y="236"/>
                </a:cubicBezTo>
                <a:cubicBezTo>
                  <a:pt x="1309" y="233"/>
                  <a:pt x="1309" y="233"/>
                  <a:pt x="1309" y="233"/>
                </a:cubicBezTo>
                <a:cubicBezTo>
                  <a:pt x="1309" y="233"/>
                  <a:pt x="1309" y="233"/>
                  <a:pt x="1309" y="233"/>
                </a:cubicBezTo>
                <a:cubicBezTo>
                  <a:pt x="1308" y="234"/>
                  <a:pt x="1308" y="234"/>
                  <a:pt x="1308" y="234"/>
                </a:cubicBezTo>
                <a:cubicBezTo>
                  <a:pt x="1309" y="236"/>
                  <a:pt x="1309" y="236"/>
                  <a:pt x="1309" y="236"/>
                </a:cubicBezTo>
                <a:cubicBezTo>
                  <a:pt x="1310" y="238"/>
                  <a:pt x="1310" y="238"/>
                  <a:pt x="1310" y="238"/>
                </a:cubicBezTo>
                <a:cubicBezTo>
                  <a:pt x="1309" y="238"/>
                  <a:pt x="1309" y="238"/>
                  <a:pt x="1309" y="238"/>
                </a:cubicBezTo>
                <a:cubicBezTo>
                  <a:pt x="1307" y="236"/>
                  <a:pt x="1307" y="236"/>
                  <a:pt x="1307" y="236"/>
                </a:cubicBezTo>
                <a:cubicBezTo>
                  <a:pt x="1305" y="235"/>
                  <a:pt x="1305" y="235"/>
                  <a:pt x="1305" y="235"/>
                </a:cubicBezTo>
                <a:cubicBezTo>
                  <a:pt x="1304" y="237"/>
                  <a:pt x="1304" y="237"/>
                  <a:pt x="1304" y="237"/>
                </a:cubicBezTo>
                <a:cubicBezTo>
                  <a:pt x="1307" y="238"/>
                  <a:pt x="1307" y="238"/>
                  <a:pt x="1307" y="238"/>
                </a:cubicBezTo>
                <a:cubicBezTo>
                  <a:pt x="1308" y="240"/>
                  <a:pt x="1308" y="240"/>
                  <a:pt x="1308" y="240"/>
                </a:cubicBezTo>
                <a:cubicBezTo>
                  <a:pt x="1311" y="240"/>
                  <a:pt x="1311" y="240"/>
                  <a:pt x="1311" y="240"/>
                </a:cubicBezTo>
                <a:cubicBezTo>
                  <a:pt x="1312" y="238"/>
                  <a:pt x="1312" y="238"/>
                  <a:pt x="1312" y="238"/>
                </a:cubicBezTo>
                <a:cubicBezTo>
                  <a:pt x="1314" y="238"/>
                  <a:pt x="1314" y="238"/>
                  <a:pt x="1314" y="238"/>
                </a:cubicBezTo>
                <a:cubicBezTo>
                  <a:pt x="1315" y="236"/>
                  <a:pt x="1315" y="236"/>
                  <a:pt x="1315" y="236"/>
                </a:cubicBezTo>
                <a:cubicBezTo>
                  <a:pt x="1316" y="237"/>
                  <a:pt x="1316" y="237"/>
                  <a:pt x="1316" y="237"/>
                </a:cubicBezTo>
                <a:cubicBezTo>
                  <a:pt x="1316" y="238"/>
                  <a:pt x="1316" y="238"/>
                  <a:pt x="1316" y="238"/>
                </a:cubicBezTo>
                <a:cubicBezTo>
                  <a:pt x="1317" y="238"/>
                  <a:pt x="1317" y="238"/>
                  <a:pt x="1317" y="238"/>
                </a:cubicBezTo>
                <a:cubicBezTo>
                  <a:pt x="1318" y="237"/>
                  <a:pt x="1318" y="237"/>
                  <a:pt x="1318" y="237"/>
                </a:cubicBezTo>
                <a:cubicBezTo>
                  <a:pt x="1319" y="239"/>
                  <a:pt x="1319" y="239"/>
                  <a:pt x="1319" y="239"/>
                </a:cubicBezTo>
                <a:cubicBezTo>
                  <a:pt x="1319" y="239"/>
                  <a:pt x="1319" y="239"/>
                  <a:pt x="1319" y="239"/>
                </a:cubicBezTo>
                <a:cubicBezTo>
                  <a:pt x="1321" y="238"/>
                  <a:pt x="1321" y="238"/>
                  <a:pt x="1321" y="238"/>
                </a:cubicBezTo>
                <a:cubicBezTo>
                  <a:pt x="1321" y="237"/>
                  <a:pt x="1321" y="237"/>
                  <a:pt x="1321" y="237"/>
                </a:cubicBezTo>
                <a:cubicBezTo>
                  <a:pt x="1322" y="239"/>
                  <a:pt x="1322" y="239"/>
                  <a:pt x="1322" y="239"/>
                </a:cubicBezTo>
                <a:cubicBezTo>
                  <a:pt x="1322" y="239"/>
                  <a:pt x="1322" y="239"/>
                  <a:pt x="1322" y="239"/>
                </a:cubicBezTo>
                <a:cubicBezTo>
                  <a:pt x="1324" y="237"/>
                  <a:pt x="1324" y="237"/>
                  <a:pt x="1324" y="237"/>
                </a:cubicBezTo>
                <a:cubicBezTo>
                  <a:pt x="1324" y="238"/>
                  <a:pt x="1324" y="238"/>
                  <a:pt x="1324" y="238"/>
                </a:cubicBezTo>
                <a:cubicBezTo>
                  <a:pt x="1324" y="240"/>
                  <a:pt x="1324" y="240"/>
                  <a:pt x="1324" y="240"/>
                </a:cubicBezTo>
                <a:cubicBezTo>
                  <a:pt x="1324" y="240"/>
                  <a:pt x="1324" y="240"/>
                  <a:pt x="1324" y="240"/>
                </a:cubicBezTo>
                <a:cubicBezTo>
                  <a:pt x="1326" y="239"/>
                  <a:pt x="1326" y="239"/>
                  <a:pt x="1326" y="239"/>
                </a:cubicBezTo>
                <a:cubicBezTo>
                  <a:pt x="1328" y="240"/>
                  <a:pt x="1328" y="240"/>
                  <a:pt x="1328" y="240"/>
                </a:cubicBezTo>
                <a:cubicBezTo>
                  <a:pt x="1327" y="241"/>
                  <a:pt x="1327" y="241"/>
                  <a:pt x="1327" y="241"/>
                </a:cubicBezTo>
                <a:cubicBezTo>
                  <a:pt x="1326" y="241"/>
                  <a:pt x="1326" y="241"/>
                  <a:pt x="1326" y="241"/>
                </a:cubicBezTo>
                <a:cubicBezTo>
                  <a:pt x="1324" y="242"/>
                  <a:pt x="1324" y="242"/>
                  <a:pt x="1324" y="242"/>
                </a:cubicBezTo>
                <a:cubicBezTo>
                  <a:pt x="1323" y="242"/>
                  <a:pt x="1323" y="242"/>
                  <a:pt x="1323" y="242"/>
                </a:cubicBezTo>
                <a:cubicBezTo>
                  <a:pt x="1320" y="243"/>
                  <a:pt x="1320" y="243"/>
                  <a:pt x="1320" y="243"/>
                </a:cubicBezTo>
                <a:cubicBezTo>
                  <a:pt x="1320" y="244"/>
                  <a:pt x="1320" y="244"/>
                  <a:pt x="1320" y="244"/>
                </a:cubicBezTo>
                <a:cubicBezTo>
                  <a:pt x="1323" y="245"/>
                  <a:pt x="1323" y="245"/>
                  <a:pt x="1323" y="245"/>
                </a:cubicBezTo>
                <a:cubicBezTo>
                  <a:pt x="1325" y="245"/>
                  <a:pt x="1325" y="245"/>
                  <a:pt x="1325" y="245"/>
                </a:cubicBezTo>
                <a:cubicBezTo>
                  <a:pt x="1326" y="243"/>
                  <a:pt x="1326" y="243"/>
                  <a:pt x="1326" y="243"/>
                </a:cubicBezTo>
                <a:cubicBezTo>
                  <a:pt x="1327" y="243"/>
                  <a:pt x="1327" y="243"/>
                  <a:pt x="1327" y="243"/>
                </a:cubicBezTo>
                <a:cubicBezTo>
                  <a:pt x="1327" y="245"/>
                  <a:pt x="1327" y="245"/>
                  <a:pt x="1327" y="245"/>
                </a:cubicBezTo>
                <a:cubicBezTo>
                  <a:pt x="1326" y="246"/>
                  <a:pt x="1326" y="246"/>
                  <a:pt x="1326" y="246"/>
                </a:cubicBezTo>
                <a:cubicBezTo>
                  <a:pt x="1322" y="247"/>
                  <a:pt x="1322" y="247"/>
                  <a:pt x="1322" y="247"/>
                </a:cubicBezTo>
                <a:cubicBezTo>
                  <a:pt x="1321" y="246"/>
                  <a:pt x="1321" y="246"/>
                  <a:pt x="1321" y="246"/>
                </a:cubicBezTo>
                <a:cubicBezTo>
                  <a:pt x="1319" y="248"/>
                  <a:pt x="1319" y="248"/>
                  <a:pt x="1319" y="248"/>
                </a:cubicBezTo>
                <a:cubicBezTo>
                  <a:pt x="1318" y="247"/>
                  <a:pt x="1318" y="247"/>
                  <a:pt x="1318" y="247"/>
                </a:cubicBezTo>
                <a:cubicBezTo>
                  <a:pt x="1318" y="246"/>
                  <a:pt x="1318" y="246"/>
                  <a:pt x="1318" y="246"/>
                </a:cubicBezTo>
                <a:cubicBezTo>
                  <a:pt x="1318" y="245"/>
                  <a:pt x="1318" y="245"/>
                  <a:pt x="1318" y="245"/>
                </a:cubicBezTo>
                <a:cubicBezTo>
                  <a:pt x="1317" y="245"/>
                  <a:pt x="1317" y="245"/>
                  <a:pt x="1317" y="245"/>
                </a:cubicBezTo>
                <a:cubicBezTo>
                  <a:pt x="1317" y="245"/>
                  <a:pt x="1317" y="245"/>
                  <a:pt x="1317" y="245"/>
                </a:cubicBezTo>
                <a:cubicBezTo>
                  <a:pt x="1317" y="246"/>
                  <a:pt x="1317" y="246"/>
                  <a:pt x="1317" y="246"/>
                </a:cubicBezTo>
                <a:cubicBezTo>
                  <a:pt x="1315" y="247"/>
                  <a:pt x="1315" y="247"/>
                  <a:pt x="1315" y="247"/>
                </a:cubicBezTo>
                <a:cubicBezTo>
                  <a:pt x="1314" y="247"/>
                  <a:pt x="1314" y="247"/>
                  <a:pt x="1314" y="247"/>
                </a:cubicBezTo>
                <a:cubicBezTo>
                  <a:pt x="1312" y="247"/>
                  <a:pt x="1312" y="247"/>
                  <a:pt x="1312" y="247"/>
                </a:cubicBezTo>
                <a:cubicBezTo>
                  <a:pt x="1311" y="248"/>
                  <a:pt x="1311" y="248"/>
                  <a:pt x="1311" y="248"/>
                </a:cubicBezTo>
                <a:cubicBezTo>
                  <a:pt x="1309" y="247"/>
                  <a:pt x="1309" y="247"/>
                  <a:pt x="1309" y="247"/>
                </a:cubicBezTo>
                <a:cubicBezTo>
                  <a:pt x="1307" y="248"/>
                  <a:pt x="1307" y="248"/>
                  <a:pt x="1307" y="248"/>
                </a:cubicBezTo>
                <a:cubicBezTo>
                  <a:pt x="1306" y="247"/>
                  <a:pt x="1306" y="247"/>
                  <a:pt x="1306" y="247"/>
                </a:cubicBezTo>
                <a:cubicBezTo>
                  <a:pt x="1308" y="250"/>
                  <a:pt x="1308" y="250"/>
                  <a:pt x="1308" y="250"/>
                </a:cubicBezTo>
                <a:cubicBezTo>
                  <a:pt x="1308" y="251"/>
                  <a:pt x="1308" y="251"/>
                  <a:pt x="1308" y="251"/>
                </a:cubicBezTo>
                <a:cubicBezTo>
                  <a:pt x="1311" y="252"/>
                  <a:pt x="1311" y="252"/>
                  <a:pt x="1311" y="252"/>
                </a:cubicBezTo>
                <a:cubicBezTo>
                  <a:pt x="1311" y="251"/>
                  <a:pt x="1311" y="251"/>
                  <a:pt x="1311" y="251"/>
                </a:cubicBezTo>
                <a:cubicBezTo>
                  <a:pt x="1314" y="252"/>
                  <a:pt x="1314" y="252"/>
                  <a:pt x="1314" y="252"/>
                </a:cubicBezTo>
                <a:cubicBezTo>
                  <a:pt x="1318" y="252"/>
                  <a:pt x="1318" y="252"/>
                  <a:pt x="1318" y="252"/>
                </a:cubicBezTo>
                <a:cubicBezTo>
                  <a:pt x="1320" y="252"/>
                  <a:pt x="1320" y="252"/>
                  <a:pt x="1320" y="252"/>
                </a:cubicBezTo>
                <a:cubicBezTo>
                  <a:pt x="1320" y="253"/>
                  <a:pt x="1320" y="253"/>
                  <a:pt x="1320" y="253"/>
                </a:cubicBezTo>
                <a:cubicBezTo>
                  <a:pt x="1319" y="253"/>
                  <a:pt x="1319" y="253"/>
                  <a:pt x="1319" y="253"/>
                </a:cubicBezTo>
                <a:cubicBezTo>
                  <a:pt x="1319" y="255"/>
                  <a:pt x="1319" y="255"/>
                  <a:pt x="1319" y="255"/>
                </a:cubicBezTo>
                <a:cubicBezTo>
                  <a:pt x="1321" y="256"/>
                  <a:pt x="1321" y="256"/>
                  <a:pt x="1321" y="256"/>
                </a:cubicBezTo>
                <a:cubicBezTo>
                  <a:pt x="1321" y="257"/>
                  <a:pt x="1321" y="257"/>
                  <a:pt x="1321" y="257"/>
                </a:cubicBezTo>
                <a:cubicBezTo>
                  <a:pt x="1322" y="257"/>
                  <a:pt x="1322" y="257"/>
                  <a:pt x="1322" y="257"/>
                </a:cubicBezTo>
                <a:cubicBezTo>
                  <a:pt x="1325" y="255"/>
                  <a:pt x="1325" y="255"/>
                  <a:pt x="1325" y="255"/>
                </a:cubicBezTo>
                <a:cubicBezTo>
                  <a:pt x="1324" y="256"/>
                  <a:pt x="1324" y="256"/>
                  <a:pt x="1324" y="256"/>
                </a:cubicBezTo>
                <a:cubicBezTo>
                  <a:pt x="1323" y="258"/>
                  <a:pt x="1323" y="258"/>
                  <a:pt x="1323" y="258"/>
                </a:cubicBezTo>
                <a:cubicBezTo>
                  <a:pt x="1322" y="259"/>
                  <a:pt x="1322" y="259"/>
                  <a:pt x="1322" y="259"/>
                </a:cubicBezTo>
                <a:cubicBezTo>
                  <a:pt x="1323" y="260"/>
                  <a:pt x="1323" y="260"/>
                  <a:pt x="1323" y="260"/>
                </a:cubicBezTo>
                <a:cubicBezTo>
                  <a:pt x="1326" y="258"/>
                  <a:pt x="1326" y="258"/>
                  <a:pt x="1326" y="258"/>
                </a:cubicBezTo>
                <a:cubicBezTo>
                  <a:pt x="1328" y="259"/>
                  <a:pt x="1328" y="259"/>
                  <a:pt x="1328" y="259"/>
                </a:cubicBezTo>
                <a:cubicBezTo>
                  <a:pt x="1329" y="260"/>
                  <a:pt x="1329" y="260"/>
                  <a:pt x="1329" y="260"/>
                </a:cubicBezTo>
                <a:cubicBezTo>
                  <a:pt x="1327" y="259"/>
                  <a:pt x="1327" y="259"/>
                  <a:pt x="1327" y="259"/>
                </a:cubicBezTo>
                <a:cubicBezTo>
                  <a:pt x="1325" y="260"/>
                  <a:pt x="1325" y="260"/>
                  <a:pt x="1325" y="260"/>
                </a:cubicBezTo>
                <a:cubicBezTo>
                  <a:pt x="1324" y="261"/>
                  <a:pt x="1324" y="261"/>
                  <a:pt x="1324" y="261"/>
                </a:cubicBezTo>
                <a:cubicBezTo>
                  <a:pt x="1322" y="261"/>
                  <a:pt x="1322" y="261"/>
                  <a:pt x="1322" y="261"/>
                </a:cubicBezTo>
                <a:cubicBezTo>
                  <a:pt x="1322" y="263"/>
                  <a:pt x="1322" y="263"/>
                  <a:pt x="1322" y="263"/>
                </a:cubicBezTo>
                <a:cubicBezTo>
                  <a:pt x="1321" y="264"/>
                  <a:pt x="1321" y="264"/>
                  <a:pt x="1321" y="264"/>
                </a:cubicBezTo>
                <a:cubicBezTo>
                  <a:pt x="1320" y="263"/>
                  <a:pt x="1320" y="263"/>
                  <a:pt x="1320" y="263"/>
                </a:cubicBezTo>
                <a:cubicBezTo>
                  <a:pt x="1318" y="264"/>
                  <a:pt x="1318" y="264"/>
                  <a:pt x="1318" y="264"/>
                </a:cubicBezTo>
                <a:cubicBezTo>
                  <a:pt x="1318" y="263"/>
                  <a:pt x="1318" y="263"/>
                  <a:pt x="1318" y="263"/>
                </a:cubicBezTo>
                <a:cubicBezTo>
                  <a:pt x="1316" y="262"/>
                  <a:pt x="1316" y="262"/>
                  <a:pt x="1316" y="262"/>
                </a:cubicBezTo>
                <a:cubicBezTo>
                  <a:pt x="1316" y="263"/>
                  <a:pt x="1316" y="263"/>
                  <a:pt x="1316" y="263"/>
                </a:cubicBezTo>
                <a:cubicBezTo>
                  <a:pt x="1315" y="263"/>
                  <a:pt x="1315" y="263"/>
                  <a:pt x="1315" y="263"/>
                </a:cubicBezTo>
                <a:cubicBezTo>
                  <a:pt x="1316" y="265"/>
                  <a:pt x="1316" y="265"/>
                  <a:pt x="1316" y="265"/>
                </a:cubicBezTo>
                <a:cubicBezTo>
                  <a:pt x="1317" y="265"/>
                  <a:pt x="1317" y="265"/>
                  <a:pt x="1317" y="265"/>
                </a:cubicBezTo>
                <a:cubicBezTo>
                  <a:pt x="1316" y="266"/>
                  <a:pt x="1316" y="266"/>
                  <a:pt x="1316" y="266"/>
                </a:cubicBezTo>
                <a:cubicBezTo>
                  <a:pt x="1316" y="269"/>
                  <a:pt x="1316" y="269"/>
                  <a:pt x="1316" y="269"/>
                </a:cubicBezTo>
                <a:cubicBezTo>
                  <a:pt x="1318" y="269"/>
                  <a:pt x="1318" y="269"/>
                  <a:pt x="1318" y="269"/>
                </a:cubicBezTo>
                <a:cubicBezTo>
                  <a:pt x="1319" y="269"/>
                  <a:pt x="1319" y="269"/>
                  <a:pt x="1319" y="269"/>
                </a:cubicBezTo>
                <a:cubicBezTo>
                  <a:pt x="1320" y="269"/>
                  <a:pt x="1320" y="269"/>
                  <a:pt x="1320" y="269"/>
                </a:cubicBezTo>
                <a:cubicBezTo>
                  <a:pt x="1324" y="270"/>
                  <a:pt x="1324" y="270"/>
                  <a:pt x="1324" y="270"/>
                </a:cubicBezTo>
                <a:cubicBezTo>
                  <a:pt x="1326" y="268"/>
                  <a:pt x="1326" y="268"/>
                  <a:pt x="1326" y="268"/>
                </a:cubicBezTo>
                <a:cubicBezTo>
                  <a:pt x="1328" y="269"/>
                  <a:pt x="1328" y="269"/>
                  <a:pt x="1328" y="269"/>
                </a:cubicBezTo>
                <a:cubicBezTo>
                  <a:pt x="1330" y="268"/>
                  <a:pt x="1330" y="268"/>
                  <a:pt x="1330" y="268"/>
                </a:cubicBezTo>
                <a:cubicBezTo>
                  <a:pt x="1330" y="269"/>
                  <a:pt x="1330" y="269"/>
                  <a:pt x="1330" y="269"/>
                </a:cubicBezTo>
                <a:cubicBezTo>
                  <a:pt x="1331" y="270"/>
                  <a:pt x="1331" y="270"/>
                  <a:pt x="1331" y="270"/>
                </a:cubicBezTo>
                <a:cubicBezTo>
                  <a:pt x="1333" y="269"/>
                  <a:pt x="1333" y="269"/>
                  <a:pt x="1333" y="269"/>
                </a:cubicBezTo>
                <a:cubicBezTo>
                  <a:pt x="1333" y="271"/>
                  <a:pt x="1333" y="271"/>
                  <a:pt x="1333" y="271"/>
                </a:cubicBezTo>
                <a:lnTo>
                  <a:pt x="1335" y="273"/>
                </a:lnTo>
                <a:close/>
                <a:moveTo>
                  <a:pt x="1322" y="162"/>
                </a:moveTo>
                <a:cubicBezTo>
                  <a:pt x="1323" y="162"/>
                  <a:pt x="1323" y="162"/>
                  <a:pt x="1323" y="162"/>
                </a:cubicBezTo>
                <a:cubicBezTo>
                  <a:pt x="1324" y="162"/>
                  <a:pt x="1324" y="162"/>
                  <a:pt x="1324" y="162"/>
                </a:cubicBezTo>
                <a:cubicBezTo>
                  <a:pt x="1323" y="161"/>
                  <a:pt x="1323" y="161"/>
                  <a:pt x="1323" y="161"/>
                </a:cubicBezTo>
                <a:cubicBezTo>
                  <a:pt x="1322" y="161"/>
                  <a:pt x="1322" y="161"/>
                  <a:pt x="1322" y="161"/>
                </a:cubicBezTo>
                <a:lnTo>
                  <a:pt x="1322" y="162"/>
                </a:lnTo>
                <a:close/>
                <a:moveTo>
                  <a:pt x="1202" y="227"/>
                </a:moveTo>
                <a:cubicBezTo>
                  <a:pt x="1201" y="228"/>
                  <a:pt x="1201" y="228"/>
                  <a:pt x="1201" y="228"/>
                </a:cubicBezTo>
                <a:cubicBezTo>
                  <a:pt x="1201" y="229"/>
                  <a:pt x="1201" y="229"/>
                  <a:pt x="1201" y="229"/>
                </a:cubicBezTo>
                <a:cubicBezTo>
                  <a:pt x="1202" y="229"/>
                  <a:pt x="1202" y="229"/>
                  <a:pt x="1202" y="229"/>
                </a:cubicBezTo>
                <a:cubicBezTo>
                  <a:pt x="1202" y="229"/>
                  <a:pt x="1202" y="229"/>
                  <a:pt x="1202" y="229"/>
                </a:cubicBezTo>
                <a:cubicBezTo>
                  <a:pt x="1202" y="228"/>
                  <a:pt x="1202" y="228"/>
                  <a:pt x="1202" y="228"/>
                </a:cubicBezTo>
                <a:lnTo>
                  <a:pt x="1202" y="227"/>
                </a:lnTo>
                <a:close/>
                <a:moveTo>
                  <a:pt x="1180" y="231"/>
                </a:moveTo>
                <a:cubicBezTo>
                  <a:pt x="1180" y="232"/>
                  <a:pt x="1180" y="232"/>
                  <a:pt x="1180" y="232"/>
                </a:cubicBezTo>
                <a:cubicBezTo>
                  <a:pt x="1181" y="231"/>
                  <a:pt x="1181" y="231"/>
                  <a:pt x="1181" y="231"/>
                </a:cubicBezTo>
                <a:cubicBezTo>
                  <a:pt x="1180" y="231"/>
                  <a:pt x="1180" y="231"/>
                  <a:pt x="1180" y="231"/>
                </a:cubicBezTo>
                <a:close/>
                <a:moveTo>
                  <a:pt x="1334" y="100"/>
                </a:moveTo>
                <a:cubicBezTo>
                  <a:pt x="1335" y="101"/>
                  <a:pt x="1335" y="101"/>
                  <a:pt x="1335" y="101"/>
                </a:cubicBezTo>
                <a:cubicBezTo>
                  <a:pt x="1337" y="102"/>
                  <a:pt x="1337" y="102"/>
                  <a:pt x="1337" y="102"/>
                </a:cubicBezTo>
                <a:cubicBezTo>
                  <a:pt x="1339" y="102"/>
                  <a:pt x="1339" y="102"/>
                  <a:pt x="1339" y="102"/>
                </a:cubicBezTo>
                <a:cubicBezTo>
                  <a:pt x="1340" y="103"/>
                  <a:pt x="1340" y="103"/>
                  <a:pt x="1340" y="103"/>
                </a:cubicBezTo>
                <a:cubicBezTo>
                  <a:pt x="1340" y="102"/>
                  <a:pt x="1340" y="102"/>
                  <a:pt x="1340" y="102"/>
                </a:cubicBezTo>
                <a:cubicBezTo>
                  <a:pt x="1339" y="100"/>
                  <a:pt x="1339" y="100"/>
                  <a:pt x="1339" y="100"/>
                </a:cubicBezTo>
                <a:cubicBezTo>
                  <a:pt x="1334" y="98"/>
                  <a:pt x="1334" y="98"/>
                  <a:pt x="1334" y="98"/>
                </a:cubicBezTo>
                <a:cubicBezTo>
                  <a:pt x="1333" y="95"/>
                  <a:pt x="1333" y="95"/>
                  <a:pt x="1333" y="95"/>
                </a:cubicBezTo>
                <a:cubicBezTo>
                  <a:pt x="1332" y="95"/>
                  <a:pt x="1332" y="95"/>
                  <a:pt x="1332" y="95"/>
                </a:cubicBezTo>
                <a:cubicBezTo>
                  <a:pt x="1330" y="95"/>
                  <a:pt x="1330" y="95"/>
                  <a:pt x="1330" y="95"/>
                </a:cubicBezTo>
                <a:cubicBezTo>
                  <a:pt x="1328" y="93"/>
                  <a:pt x="1328" y="93"/>
                  <a:pt x="1328" y="93"/>
                </a:cubicBezTo>
                <a:cubicBezTo>
                  <a:pt x="1326" y="93"/>
                  <a:pt x="1326" y="93"/>
                  <a:pt x="1326" y="93"/>
                </a:cubicBezTo>
                <a:cubicBezTo>
                  <a:pt x="1325" y="93"/>
                  <a:pt x="1325" y="93"/>
                  <a:pt x="1325" y="93"/>
                </a:cubicBezTo>
                <a:cubicBezTo>
                  <a:pt x="1323" y="92"/>
                  <a:pt x="1323" y="92"/>
                  <a:pt x="1323" y="92"/>
                </a:cubicBezTo>
                <a:cubicBezTo>
                  <a:pt x="1322" y="93"/>
                  <a:pt x="1322" y="93"/>
                  <a:pt x="1322" y="93"/>
                </a:cubicBezTo>
                <a:cubicBezTo>
                  <a:pt x="1322" y="94"/>
                  <a:pt x="1322" y="94"/>
                  <a:pt x="1322" y="94"/>
                </a:cubicBezTo>
                <a:cubicBezTo>
                  <a:pt x="1323" y="95"/>
                  <a:pt x="1323" y="95"/>
                  <a:pt x="1323" y="95"/>
                </a:cubicBezTo>
                <a:cubicBezTo>
                  <a:pt x="1322" y="97"/>
                  <a:pt x="1322" y="97"/>
                  <a:pt x="1322" y="97"/>
                </a:cubicBezTo>
                <a:cubicBezTo>
                  <a:pt x="1324" y="99"/>
                  <a:pt x="1324" y="99"/>
                  <a:pt x="1324" y="99"/>
                </a:cubicBezTo>
                <a:cubicBezTo>
                  <a:pt x="1325" y="101"/>
                  <a:pt x="1325" y="101"/>
                  <a:pt x="1325" y="101"/>
                </a:cubicBezTo>
                <a:cubicBezTo>
                  <a:pt x="1327" y="102"/>
                  <a:pt x="1327" y="102"/>
                  <a:pt x="1327" y="102"/>
                </a:cubicBezTo>
                <a:cubicBezTo>
                  <a:pt x="1330" y="104"/>
                  <a:pt x="1330" y="104"/>
                  <a:pt x="1330" y="104"/>
                </a:cubicBezTo>
                <a:cubicBezTo>
                  <a:pt x="1331" y="106"/>
                  <a:pt x="1331" y="106"/>
                  <a:pt x="1331" y="106"/>
                </a:cubicBezTo>
                <a:cubicBezTo>
                  <a:pt x="1333" y="107"/>
                  <a:pt x="1333" y="107"/>
                  <a:pt x="1333" y="107"/>
                </a:cubicBezTo>
                <a:cubicBezTo>
                  <a:pt x="1334" y="107"/>
                  <a:pt x="1334" y="107"/>
                  <a:pt x="1334" y="107"/>
                </a:cubicBezTo>
                <a:cubicBezTo>
                  <a:pt x="1335" y="108"/>
                  <a:pt x="1335" y="108"/>
                  <a:pt x="1335" y="108"/>
                </a:cubicBezTo>
                <a:cubicBezTo>
                  <a:pt x="1337" y="109"/>
                  <a:pt x="1337" y="109"/>
                  <a:pt x="1337" y="109"/>
                </a:cubicBezTo>
                <a:cubicBezTo>
                  <a:pt x="1337" y="108"/>
                  <a:pt x="1337" y="108"/>
                  <a:pt x="1337" y="108"/>
                </a:cubicBezTo>
                <a:cubicBezTo>
                  <a:pt x="1337" y="107"/>
                  <a:pt x="1337" y="107"/>
                  <a:pt x="1337" y="107"/>
                </a:cubicBezTo>
                <a:cubicBezTo>
                  <a:pt x="1338" y="106"/>
                  <a:pt x="1338" y="106"/>
                  <a:pt x="1338" y="106"/>
                </a:cubicBezTo>
                <a:cubicBezTo>
                  <a:pt x="1337" y="104"/>
                  <a:pt x="1337" y="104"/>
                  <a:pt x="1337" y="104"/>
                </a:cubicBezTo>
                <a:cubicBezTo>
                  <a:pt x="1335" y="103"/>
                  <a:pt x="1335" y="103"/>
                  <a:pt x="1335" y="103"/>
                </a:cubicBezTo>
                <a:cubicBezTo>
                  <a:pt x="1334" y="103"/>
                  <a:pt x="1334" y="103"/>
                  <a:pt x="1334" y="103"/>
                </a:cubicBezTo>
                <a:cubicBezTo>
                  <a:pt x="1333" y="102"/>
                  <a:pt x="1333" y="102"/>
                  <a:pt x="1333" y="102"/>
                </a:cubicBezTo>
                <a:cubicBezTo>
                  <a:pt x="1333" y="101"/>
                  <a:pt x="1333" y="101"/>
                  <a:pt x="1333" y="101"/>
                </a:cubicBezTo>
                <a:lnTo>
                  <a:pt x="1334" y="100"/>
                </a:lnTo>
                <a:close/>
                <a:moveTo>
                  <a:pt x="1197" y="225"/>
                </a:moveTo>
                <a:cubicBezTo>
                  <a:pt x="1196" y="224"/>
                  <a:pt x="1196" y="224"/>
                  <a:pt x="1196" y="224"/>
                </a:cubicBezTo>
                <a:cubicBezTo>
                  <a:pt x="1195" y="224"/>
                  <a:pt x="1195" y="224"/>
                  <a:pt x="1195" y="224"/>
                </a:cubicBezTo>
                <a:cubicBezTo>
                  <a:pt x="1194" y="226"/>
                  <a:pt x="1194" y="226"/>
                  <a:pt x="1194" y="226"/>
                </a:cubicBezTo>
                <a:cubicBezTo>
                  <a:pt x="1194" y="227"/>
                  <a:pt x="1194" y="227"/>
                  <a:pt x="1194" y="227"/>
                </a:cubicBezTo>
                <a:cubicBezTo>
                  <a:pt x="1193" y="228"/>
                  <a:pt x="1193" y="228"/>
                  <a:pt x="1193" y="228"/>
                </a:cubicBezTo>
                <a:cubicBezTo>
                  <a:pt x="1195" y="229"/>
                  <a:pt x="1195" y="229"/>
                  <a:pt x="1195" y="229"/>
                </a:cubicBezTo>
                <a:cubicBezTo>
                  <a:pt x="1195" y="230"/>
                  <a:pt x="1195" y="230"/>
                  <a:pt x="1195" y="230"/>
                </a:cubicBezTo>
                <a:cubicBezTo>
                  <a:pt x="1196" y="230"/>
                  <a:pt x="1196" y="230"/>
                  <a:pt x="1196" y="230"/>
                </a:cubicBezTo>
                <a:cubicBezTo>
                  <a:pt x="1197" y="229"/>
                  <a:pt x="1197" y="229"/>
                  <a:pt x="1197" y="229"/>
                </a:cubicBezTo>
                <a:cubicBezTo>
                  <a:pt x="1199" y="229"/>
                  <a:pt x="1199" y="229"/>
                  <a:pt x="1199" y="229"/>
                </a:cubicBezTo>
                <a:cubicBezTo>
                  <a:pt x="1199" y="228"/>
                  <a:pt x="1199" y="228"/>
                  <a:pt x="1199" y="228"/>
                </a:cubicBezTo>
                <a:cubicBezTo>
                  <a:pt x="1198" y="226"/>
                  <a:pt x="1198" y="226"/>
                  <a:pt x="1198" y="226"/>
                </a:cubicBezTo>
                <a:lnTo>
                  <a:pt x="1197" y="225"/>
                </a:lnTo>
                <a:close/>
                <a:moveTo>
                  <a:pt x="1170" y="243"/>
                </a:moveTo>
                <a:cubicBezTo>
                  <a:pt x="1169" y="242"/>
                  <a:pt x="1169" y="242"/>
                  <a:pt x="1169" y="242"/>
                </a:cubicBezTo>
                <a:cubicBezTo>
                  <a:pt x="1169" y="240"/>
                  <a:pt x="1169" y="240"/>
                  <a:pt x="1169" y="240"/>
                </a:cubicBezTo>
                <a:cubicBezTo>
                  <a:pt x="1168" y="239"/>
                  <a:pt x="1168" y="239"/>
                  <a:pt x="1168" y="239"/>
                </a:cubicBezTo>
                <a:cubicBezTo>
                  <a:pt x="1167" y="240"/>
                  <a:pt x="1167" y="240"/>
                  <a:pt x="1167" y="240"/>
                </a:cubicBezTo>
                <a:cubicBezTo>
                  <a:pt x="1168" y="241"/>
                  <a:pt x="1168" y="241"/>
                  <a:pt x="1168" y="241"/>
                </a:cubicBezTo>
                <a:cubicBezTo>
                  <a:pt x="1169" y="243"/>
                  <a:pt x="1169" y="243"/>
                  <a:pt x="1169" y="243"/>
                </a:cubicBezTo>
                <a:cubicBezTo>
                  <a:pt x="1168" y="245"/>
                  <a:pt x="1168" y="245"/>
                  <a:pt x="1168" y="245"/>
                </a:cubicBezTo>
                <a:cubicBezTo>
                  <a:pt x="1169" y="247"/>
                  <a:pt x="1169" y="247"/>
                  <a:pt x="1169" y="247"/>
                </a:cubicBezTo>
                <a:cubicBezTo>
                  <a:pt x="1170" y="247"/>
                  <a:pt x="1170" y="247"/>
                  <a:pt x="1170" y="247"/>
                </a:cubicBezTo>
                <a:cubicBezTo>
                  <a:pt x="1170" y="245"/>
                  <a:pt x="1170" y="245"/>
                  <a:pt x="1170" y="245"/>
                </a:cubicBezTo>
                <a:lnTo>
                  <a:pt x="1170" y="243"/>
                </a:lnTo>
                <a:close/>
                <a:moveTo>
                  <a:pt x="335" y="399"/>
                </a:moveTo>
                <a:cubicBezTo>
                  <a:pt x="333" y="398"/>
                  <a:pt x="333" y="398"/>
                  <a:pt x="333" y="398"/>
                </a:cubicBezTo>
                <a:cubicBezTo>
                  <a:pt x="333" y="398"/>
                  <a:pt x="333" y="398"/>
                  <a:pt x="333" y="398"/>
                </a:cubicBezTo>
                <a:cubicBezTo>
                  <a:pt x="332" y="399"/>
                  <a:pt x="332" y="399"/>
                  <a:pt x="332" y="399"/>
                </a:cubicBezTo>
                <a:cubicBezTo>
                  <a:pt x="331" y="400"/>
                  <a:pt x="331" y="400"/>
                  <a:pt x="331" y="400"/>
                </a:cubicBezTo>
                <a:cubicBezTo>
                  <a:pt x="333" y="400"/>
                  <a:pt x="333" y="400"/>
                  <a:pt x="333" y="400"/>
                </a:cubicBezTo>
                <a:lnTo>
                  <a:pt x="335" y="399"/>
                </a:lnTo>
                <a:close/>
                <a:moveTo>
                  <a:pt x="151" y="217"/>
                </a:moveTo>
                <a:cubicBezTo>
                  <a:pt x="151" y="216"/>
                  <a:pt x="151" y="216"/>
                  <a:pt x="151" y="216"/>
                </a:cubicBezTo>
                <a:cubicBezTo>
                  <a:pt x="152" y="215"/>
                  <a:pt x="152" y="215"/>
                  <a:pt x="152" y="215"/>
                </a:cubicBezTo>
                <a:cubicBezTo>
                  <a:pt x="152" y="213"/>
                  <a:pt x="152" y="213"/>
                  <a:pt x="152" y="213"/>
                </a:cubicBezTo>
                <a:cubicBezTo>
                  <a:pt x="150" y="214"/>
                  <a:pt x="150" y="214"/>
                  <a:pt x="150" y="214"/>
                </a:cubicBezTo>
                <a:cubicBezTo>
                  <a:pt x="150" y="215"/>
                  <a:pt x="150" y="215"/>
                  <a:pt x="150" y="215"/>
                </a:cubicBezTo>
                <a:cubicBezTo>
                  <a:pt x="149" y="215"/>
                  <a:pt x="149" y="215"/>
                  <a:pt x="149" y="215"/>
                </a:cubicBezTo>
                <a:cubicBezTo>
                  <a:pt x="149" y="213"/>
                  <a:pt x="149" y="213"/>
                  <a:pt x="149" y="213"/>
                </a:cubicBezTo>
                <a:cubicBezTo>
                  <a:pt x="148" y="212"/>
                  <a:pt x="148" y="212"/>
                  <a:pt x="148" y="212"/>
                </a:cubicBezTo>
                <a:cubicBezTo>
                  <a:pt x="146" y="213"/>
                  <a:pt x="146" y="213"/>
                  <a:pt x="146" y="213"/>
                </a:cubicBezTo>
                <a:cubicBezTo>
                  <a:pt x="146" y="214"/>
                  <a:pt x="146" y="214"/>
                  <a:pt x="146" y="214"/>
                </a:cubicBezTo>
                <a:cubicBezTo>
                  <a:pt x="146" y="215"/>
                  <a:pt x="146" y="215"/>
                  <a:pt x="146" y="215"/>
                </a:cubicBezTo>
                <a:cubicBezTo>
                  <a:pt x="145" y="217"/>
                  <a:pt x="145" y="217"/>
                  <a:pt x="145" y="217"/>
                </a:cubicBezTo>
                <a:cubicBezTo>
                  <a:pt x="144" y="216"/>
                  <a:pt x="144" y="216"/>
                  <a:pt x="144" y="216"/>
                </a:cubicBezTo>
                <a:cubicBezTo>
                  <a:pt x="143" y="217"/>
                  <a:pt x="143" y="217"/>
                  <a:pt x="143" y="217"/>
                </a:cubicBezTo>
                <a:cubicBezTo>
                  <a:pt x="142" y="217"/>
                  <a:pt x="142" y="217"/>
                  <a:pt x="142" y="217"/>
                </a:cubicBezTo>
                <a:cubicBezTo>
                  <a:pt x="141" y="218"/>
                  <a:pt x="141" y="218"/>
                  <a:pt x="141" y="218"/>
                </a:cubicBezTo>
                <a:cubicBezTo>
                  <a:pt x="141" y="218"/>
                  <a:pt x="141" y="218"/>
                  <a:pt x="141" y="218"/>
                </a:cubicBezTo>
                <a:cubicBezTo>
                  <a:pt x="144" y="221"/>
                  <a:pt x="144" y="221"/>
                  <a:pt x="144" y="221"/>
                </a:cubicBezTo>
                <a:cubicBezTo>
                  <a:pt x="145" y="221"/>
                  <a:pt x="145" y="221"/>
                  <a:pt x="145" y="221"/>
                </a:cubicBezTo>
                <a:cubicBezTo>
                  <a:pt x="147" y="219"/>
                  <a:pt x="147" y="219"/>
                  <a:pt x="147" y="219"/>
                </a:cubicBezTo>
                <a:cubicBezTo>
                  <a:pt x="147" y="220"/>
                  <a:pt x="147" y="220"/>
                  <a:pt x="147" y="220"/>
                </a:cubicBezTo>
                <a:cubicBezTo>
                  <a:pt x="148" y="220"/>
                  <a:pt x="148" y="220"/>
                  <a:pt x="148" y="220"/>
                </a:cubicBezTo>
                <a:cubicBezTo>
                  <a:pt x="150" y="219"/>
                  <a:pt x="150" y="219"/>
                  <a:pt x="150" y="219"/>
                </a:cubicBezTo>
                <a:cubicBezTo>
                  <a:pt x="151" y="219"/>
                  <a:pt x="151" y="219"/>
                  <a:pt x="151" y="219"/>
                </a:cubicBezTo>
                <a:cubicBezTo>
                  <a:pt x="153" y="219"/>
                  <a:pt x="153" y="219"/>
                  <a:pt x="153" y="219"/>
                </a:cubicBezTo>
                <a:cubicBezTo>
                  <a:pt x="152" y="218"/>
                  <a:pt x="152" y="218"/>
                  <a:pt x="152" y="218"/>
                </a:cubicBezTo>
                <a:lnTo>
                  <a:pt x="151" y="217"/>
                </a:lnTo>
                <a:close/>
                <a:moveTo>
                  <a:pt x="212" y="174"/>
                </a:moveTo>
                <a:cubicBezTo>
                  <a:pt x="211" y="176"/>
                  <a:pt x="211" y="176"/>
                  <a:pt x="211" y="176"/>
                </a:cubicBezTo>
                <a:cubicBezTo>
                  <a:pt x="213" y="178"/>
                  <a:pt x="213" y="178"/>
                  <a:pt x="213" y="178"/>
                </a:cubicBezTo>
                <a:cubicBezTo>
                  <a:pt x="214" y="177"/>
                  <a:pt x="214" y="177"/>
                  <a:pt x="214" y="177"/>
                </a:cubicBezTo>
                <a:cubicBezTo>
                  <a:pt x="213" y="176"/>
                  <a:pt x="213" y="176"/>
                  <a:pt x="213" y="176"/>
                </a:cubicBezTo>
                <a:cubicBezTo>
                  <a:pt x="214" y="175"/>
                  <a:pt x="214" y="175"/>
                  <a:pt x="214" y="175"/>
                </a:cubicBezTo>
                <a:lnTo>
                  <a:pt x="212" y="174"/>
                </a:lnTo>
                <a:close/>
                <a:moveTo>
                  <a:pt x="206" y="193"/>
                </a:moveTo>
                <a:cubicBezTo>
                  <a:pt x="206" y="191"/>
                  <a:pt x="206" y="191"/>
                  <a:pt x="206" y="191"/>
                </a:cubicBezTo>
                <a:cubicBezTo>
                  <a:pt x="203" y="194"/>
                  <a:pt x="203" y="194"/>
                  <a:pt x="203" y="194"/>
                </a:cubicBezTo>
                <a:cubicBezTo>
                  <a:pt x="203" y="194"/>
                  <a:pt x="204" y="194"/>
                  <a:pt x="204" y="194"/>
                </a:cubicBezTo>
                <a:lnTo>
                  <a:pt x="206" y="193"/>
                </a:lnTo>
                <a:close/>
                <a:moveTo>
                  <a:pt x="208" y="189"/>
                </a:moveTo>
                <a:cubicBezTo>
                  <a:pt x="209" y="190"/>
                  <a:pt x="209" y="190"/>
                  <a:pt x="209" y="190"/>
                </a:cubicBezTo>
                <a:cubicBezTo>
                  <a:pt x="210" y="190"/>
                  <a:pt x="210" y="190"/>
                  <a:pt x="210" y="190"/>
                </a:cubicBezTo>
                <a:cubicBezTo>
                  <a:pt x="210" y="189"/>
                  <a:pt x="210" y="189"/>
                  <a:pt x="210" y="189"/>
                </a:cubicBezTo>
                <a:cubicBezTo>
                  <a:pt x="212" y="187"/>
                  <a:pt x="212" y="187"/>
                  <a:pt x="212" y="187"/>
                </a:cubicBezTo>
                <a:cubicBezTo>
                  <a:pt x="213" y="186"/>
                  <a:pt x="213" y="186"/>
                  <a:pt x="213" y="186"/>
                </a:cubicBezTo>
                <a:cubicBezTo>
                  <a:pt x="214" y="184"/>
                  <a:pt x="214" y="184"/>
                  <a:pt x="214" y="184"/>
                </a:cubicBezTo>
                <a:cubicBezTo>
                  <a:pt x="214" y="183"/>
                  <a:pt x="214" y="183"/>
                  <a:pt x="214" y="183"/>
                </a:cubicBezTo>
                <a:cubicBezTo>
                  <a:pt x="212" y="183"/>
                  <a:pt x="212" y="183"/>
                  <a:pt x="212" y="183"/>
                </a:cubicBezTo>
                <a:cubicBezTo>
                  <a:pt x="211" y="185"/>
                  <a:pt x="211" y="185"/>
                  <a:pt x="211" y="185"/>
                </a:cubicBezTo>
                <a:cubicBezTo>
                  <a:pt x="211" y="186"/>
                  <a:pt x="211" y="186"/>
                  <a:pt x="211" y="186"/>
                </a:cubicBezTo>
                <a:lnTo>
                  <a:pt x="208" y="189"/>
                </a:lnTo>
                <a:close/>
                <a:moveTo>
                  <a:pt x="211" y="207"/>
                </a:moveTo>
                <a:cubicBezTo>
                  <a:pt x="214" y="207"/>
                  <a:pt x="214" y="207"/>
                  <a:pt x="214" y="207"/>
                </a:cubicBezTo>
                <a:cubicBezTo>
                  <a:pt x="213" y="206"/>
                  <a:pt x="213" y="206"/>
                  <a:pt x="213" y="206"/>
                </a:cubicBezTo>
                <a:lnTo>
                  <a:pt x="211" y="207"/>
                </a:lnTo>
                <a:close/>
                <a:moveTo>
                  <a:pt x="152" y="210"/>
                </a:moveTo>
                <a:cubicBezTo>
                  <a:pt x="152" y="209"/>
                  <a:pt x="152" y="209"/>
                  <a:pt x="152" y="209"/>
                </a:cubicBezTo>
                <a:cubicBezTo>
                  <a:pt x="150" y="208"/>
                  <a:pt x="150" y="208"/>
                  <a:pt x="150" y="208"/>
                </a:cubicBezTo>
                <a:cubicBezTo>
                  <a:pt x="150" y="209"/>
                  <a:pt x="150" y="209"/>
                  <a:pt x="150" y="209"/>
                </a:cubicBezTo>
                <a:cubicBezTo>
                  <a:pt x="149" y="210"/>
                  <a:pt x="149" y="210"/>
                  <a:pt x="149" y="210"/>
                </a:cubicBezTo>
                <a:cubicBezTo>
                  <a:pt x="150" y="211"/>
                  <a:pt x="150" y="211"/>
                  <a:pt x="150" y="211"/>
                </a:cubicBezTo>
                <a:lnTo>
                  <a:pt x="152" y="210"/>
                </a:lnTo>
                <a:close/>
                <a:moveTo>
                  <a:pt x="217" y="180"/>
                </a:moveTo>
                <a:cubicBezTo>
                  <a:pt x="217" y="181"/>
                  <a:pt x="217" y="181"/>
                  <a:pt x="217" y="181"/>
                </a:cubicBezTo>
                <a:cubicBezTo>
                  <a:pt x="219" y="181"/>
                  <a:pt x="219" y="181"/>
                  <a:pt x="219" y="181"/>
                </a:cubicBezTo>
                <a:cubicBezTo>
                  <a:pt x="219" y="180"/>
                  <a:pt x="219" y="180"/>
                  <a:pt x="219" y="180"/>
                </a:cubicBezTo>
                <a:lnTo>
                  <a:pt x="217" y="180"/>
                </a:lnTo>
                <a:close/>
                <a:moveTo>
                  <a:pt x="150" y="191"/>
                </a:moveTo>
                <a:cubicBezTo>
                  <a:pt x="151" y="192"/>
                  <a:pt x="151" y="192"/>
                  <a:pt x="151" y="192"/>
                </a:cubicBezTo>
                <a:cubicBezTo>
                  <a:pt x="153" y="192"/>
                  <a:pt x="153" y="192"/>
                  <a:pt x="153" y="192"/>
                </a:cubicBezTo>
                <a:cubicBezTo>
                  <a:pt x="151" y="191"/>
                  <a:pt x="151" y="191"/>
                  <a:pt x="151" y="191"/>
                </a:cubicBezTo>
                <a:lnTo>
                  <a:pt x="150" y="191"/>
                </a:lnTo>
                <a:close/>
                <a:moveTo>
                  <a:pt x="217" y="188"/>
                </a:moveTo>
                <a:cubicBezTo>
                  <a:pt x="216" y="187"/>
                  <a:pt x="216" y="187"/>
                  <a:pt x="216" y="187"/>
                </a:cubicBezTo>
                <a:cubicBezTo>
                  <a:pt x="214" y="189"/>
                  <a:pt x="214" y="189"/>
                  <a:pt x="214" y="189"/>
                </a:cubicBezTo>
                <a:cubicBezTo>
                  <a:pt x="214" y="190"/>
                  <a:pt x="214" y="190"/>
                  <a:pt x="214" y="190"/>
                </a:cubicBezTo>
                <a:cubicBezTo>
                  <a:pt x="212" y="192"/>
                  <a:pt x="212" y="192"/>
                  <a:pt x="212" y="192"/>
                </a:cubicBezTo>
                <a:cubicBezTo>
                  <a:pt x="210" y="192"/>
                  <a:pt x="210" y="192"/>
                  <a:pt x="210" y="192"/>
                </a:cubicBezTo>
                <a:cubicBezTo>
                  <a:pt x="206" y="196"/>
                  <a:pt x="206" y="196"/>
                  <a:pt x="206" y="196"/>
                </a:cubicBezTo>
                <a:cubicBezTo>
                  <a:pt x="206" y="197"/>
                  <a:pt x="206" y="197"/>
                  <a:pt x="206" y="197"/>
                </a:cubicBezTo>
                <a:cubicBezTo>
                  <a:pt x="205" y="197"/>
                  <a:pt x="205" y="197"/>
                  <a:pt x="205" y="197"/>
                </a:cubicBezTo>
                <a:cubicBezTo>
                  <a:pt x="204" y="197"/>
                  <a:pt x="204" y="197"/>
                  <a:pt x="204" y="197"/>
                </a:cubicBezTo>
                <a:cubicBezTo>
                  <a:pt x="203" y="198"/>
                  <a:pt x="203" y="198"/>
                  <a:pt x="203" y="198"/>
                </a:cubicBezTo>
                <a:cubicBezTo>
                  <a:pt x="206" y="198"/>
                  <a:pt x="206" y="198"/>
                  <a:pt x="206" y="198"/>
                </a:cubicBezTo>
                <a:cubicBezTo>
                  <a:pt x="207" y="198"/>
                  <a:pt x="207" y="198"/>
                  <a:pt x="207" y="198"/>
                </a:cubicBezTo>
                <a:cubicBezTo>
                  <a:pt x="209" y="198"/>
                  <a:pt x="209" y="198"/>
                  <a:pt x="209" y="198"/>
                </a:cubicBezTo>
                <a:cubicBezTo>
                  <a:pt x="209" y="197"/>
                  <a:pt x="209" y="197"/>
                  <a:pt x="209" y="197"/>
                </a:cubicBezTo>
                <a:cubicBezTo>
                  <a:pt x="209" y="196"/>
                  <a:pt x="209" y="196"/>
                  <a:pt x="209" y="196"/>
                </a:cubicBezTo>
                <a:cubicBezTo>
                  <a:pt x="211" y="195"/>
                  <a:pt x="211" y="195"/>
                  <a:pt x="211" y="195"/>
                </a:cubicBezTo>
                <a:cubicBezTo>
                  <a:pt x="214" y="192"/>
                  <a:pt x="214" y="192"/>
                  <a:pt x="214" y="192"/>
                </a:cubicBezTo>
                <a:cubicBezTo>
                  <a:pt x="216" y="191"/>
                  <a:pt x="216" y="191"/>
                  <a:pt x="216" y="191"/>
                </a:cubicBezTo>
                <a:cubicBezTo>
                  <a:pt x="217" y="190"/>
                  <a:pt x="217" y="190"/>
                  <a:pt x="217" y="190"/>
                </a:cubicBezTo>
                <a:cubicBezTo>
                  <a:pt x="216" y="189"/>
                  <a:pt x="216" y="189"/>
                  <a:pt x="216" y="189"/>
                </a:cubicBezTo>
                <a:lnTo>
                  <a:pt x="217" y="188"/>
                </a:lnTo>
                <a:close/>
                <a:moveTo>
                  <a:pt x="296" y="249"/>
                </a:moveTo>
                <a:cubicBezTo>
                  <a:pt x="294" y="250"/>
                  <a:pt x="294" y="250"/>
                  <a:pt x="294" y="250"/>
                </a:cubicBezTo>
                <a:cubicBezTo>
                  <a:pt x="296" y="251"/>
                  <a:pt x="296" y="251"/>
                  <a:pt x="296" y="251"/>
                </a:cubicBezTo>
                <a:cubicBezTo>
                  <a:pt x="297" y="250"/>
                  <a:pt x="297" y="250"/>
                  <a:pt x="297" y="250"/>
                </a:cubicBezTo>
                <a:lnTo>
                  <a:pt x="296" y="249"/>
                </a:lnTo>
                <a:close/>
                <a:moveTo>
                  <a:pt x="222" y="188"/>
                </a:moveTo>
                <a:cubicBezTo>
                  <a:pt x="222" y="186"/>
                  <a:pt x="222" y="186"/>
                  <a:pt x="222" y="186"/>
                </a:cubicBezTo>
                <a:cubicBezTo>
                  <a:pt x="221" y="185"/>
                  <a:pt x="221" y="185"/>
                  <a:pt x="221" y="185"/>
                </a:cubicBezTo>
                <a:cubicBezTo>
                  <a:pt x="220" y="186"/>
                  <a:pt x="220" y="186"/>
                  <a:pt x="220" y="186"/>
                </a:cubicBezTo>
                <a:cubicBezTo>
                  <a:pt x="220" y="189"/>
                  <a:pt x="220" y="189"/>
                  <a:pt x="220" y="189"/>
                </a:cubicBezTo>
                <a:cubicBezTo>
                  <a:pt x="223" y="190"/>
                  <a:pt x="223" y="190"/>
                  <a:pt x="223" y="190"/>
                </a:cubicBezTo>
                <a:cubicBezTo>
                  <a:pt x="224" y="189"/>
                  <a:pt x="224" y="189"/>
                  <a:pt x="224" y="189"/>
                </a:cubicBezTo>
                <a:cubicBezTo>
                  <a:pt x="224" y="188"/>
                  <a:pt x="224" y="188"/>
                  <a:pt x="224" y="188"/>
                </a:cubicBezTo>
                <a:lnTo>
                  <a:pt x="222" y="188"/>
                </a:lnTo>
                <a:close/>
                <a:moveTo>
                  <a:pt x="307" y="251"/>
                </a:moveTo>
                <a:cubicBezTo>
                  <a:pt x="305" y="254"/>
                  <a:pt x="305" y="254"/>
                  <a:pt x="305" y="254"/>
                </a:cubicBezTo>
                <a:cubicBezTo>
                  <a:pt x="305" y="260"/>
                  <a:pt x="305" y="260"/>
                  <a:pt x="305" y="260"/>
                </a:cubicBezTo>
                <a:cubicBezTo>
                  <a:pt x="303" y="263"/>
                  <a:pt x="303" y="263"/>
                  <a:pt x="303" y="263"/>
                </a:cubicBezTo>
                <a:cubicBezTo>
                  <a:pt x="302" y="266"/>
                  <a:pt x="302" y="266"/>
                  <a:pt x="302" y="266"/>
                </a:cubicBezTo>
                <a:cubicBezTo>
                  <a:pt x="304" y="267"/>
                  <a:pt x="304" y="267"/>
                  <a:pt x="304" y="267"/>
                </a:cubicBezTo>
                <a:cubicBezTo>
                  <a:pt x="303" y="269"/>
                  <a:pt x="303" y="269"/>
                  <a:pt x="303" y="269"/>
                </a:cubicBezTo>
                <a:cubicBezTo>
                  <a:pt x="304" y="270"/>
                  <a:pt x="304" y="270"/>
                  <a:pt x="304" y="270"/>
                </a:cubicBezTo>
                <a:cubicBezTo>
                  <a:pt x="302" y="270"/>
                  <a:pt x="302" y="270"/>
                  <a:pt x="302" y="270"/>
                </a:cubicBezTo>
                <a:cubicBezTo>
                  <a:pt x="300" y="271"/>
                  <a:pt x="300" y="271"/>
                  <a:pt x="300" y="271"/>
                </a:cubicBezTo>
                <a:cubicBezTo>
                  <a:pt x="300" y="273"/>
                  <a:pt x="300" y="273"/>
                  <a:pt x="300" y="273"/>
                </a:cubicBezTo>
                <a:cubicBezTo>
                  <a:pt x="299" y="275"/>
                  <a:pt x="299" y="275"/>
                  <a:pt x="299" y="275"/>
                </a:cubicBezTo>
                <a:cubicBezTo>
                  <a:pt x="300" y="277"/>
                  <a:pt x="300" y="277"/>
                  <a:pt x="300" y="277"/>
                </a:cubicBezTo>
                <a:cubicBezTo>
                  <a:pt x="302" y="275"/>
                  <a:pt x="302" y="275"/>
                  <a:pt x="302" y="275"/>
                </a:cubicBezTo>
                <a:cubicBezTo>
                  <a:pt x="305" y="274"/>
                  <a:pt x="305" y="274"/>
                  <a:pt x="305" y="274"/>
                </a:cubicBezTo>
                <a:cubicBezTo>
                  <a:pt x="305" y="271"/>
                  <a:pt x="305" y="271"/>
                  <a:pt x="305" y="271"/>
                </a:cubicBezTo>
                <a:cubicBezTo>
                  <a:pt x="307" y="271"/>
                  <a:pt x="307" y="271"/>
                  <a:pt x="307" y="271"/>
                </a:cubicBezTo>
                <a:cubicBezTo>
                  <a:pt x="308" y="270"/>
                  <a:pt x="308" y="270"/>
                  <a:pt x="308" y="270"/>
                </a:cubicBezTo>
                <a:cubicBezTo>
                  <a:pt x="308" y="269"/>
                  <a:pt x="308" y="269"/>
                  <a:pt x="308" y="269"/>
                </a:cubicBezTo>
                <a:cubicBezTo>
                  <a:pt x="308" y="267"/>
                  <a:pt x="308" y="267"/>
                  <a:pt x="308" y="267"/>
                </a:cubicBezTo>
                <a:cubicBezTo>
                  <a:pt x="309" y="260"/>
                  <a:pt x="309" y="260"/>
                  <a:pt x="309" y="260"/>
                </a:cubicBezTo>
                <a:cubicBezTo>
                  <a:pt x="309" y="259"/>
                  <a:pt x="309" y="259"/>
                  <a:pt x="309" y="259"/>
                </a:cubicBezTo>
                <a:cubicBezTo>
                  <a:pt x="310" y="263"/>
                  <a:pt x="310" y="263"/>
                  <a:pt x="310" y="263"/>
                </a:cubicBezTo>
                <a:cubicBezTo>
                  <a:pt x="310" y="267"/>
                  <a:pt x="310" y="267"/>
                  <a:pt x="310" y="267"/>
                </a:cubicBezTo>
                <a:cubicBezTo>
                  <a:pt x="310" y="268"/>
                  <a:pt x="310" y="268"/>
                  <a:pt x="310" y="268"/>
                </a:cubicBezTo>
                <a:cubicBezTo>
                  <a:pt x="312" y="265"/>
                  <a:pt x="312" y="265"/>
                  <a:pt x="312" y="265"/>
                </a:cubicBezTo>
                <a:cubicBezTo>
                  <a:pt x="311" y="258"/>
                  <a:pt x="311" y="258"/>
                  <a:pt x="311" y="258"/>
                </a:cubicBezTo>
                <a:cubicBezTo>
                  <a:pt x="310" y="256"/>
                  <a:pt x="310" y="256"/>
                  <a:pt x="310" y="256"/>
                </a:cubicBezTo>
                <a:cubicBezTo>
                  <a:pt x="307" y="254"/>
                  <a:pt x="307" y="254"/>
                  <a:pt x="307" y="254"/>
                </a:cubicBezTo>
                <a:cubicBezTo>
                  <a:pt x="307" y="252"/>
                  <a:pt x="307" y="252"/>
                  <a:pt x="307" y="252"/>
                </a:cubicBezTo>
                <a:lnTo>
                  <a:pt x="307" y="251"/>
                </a:lnTo>
                <a:close/>
                <a:moveTo>
                  <a:pt x="290" y="257"/>
                </a:moveTo>
                <a:cubicBezTo>
                  <a:pt x="289" y="259"/>
                  <a:pt x="289" y="259"/>
                  <a:pt x="289" y="259"/>
                </a:cubicBezTo>
                <a:cubicBezTo>
                  <a:pt x="291" y="262"/>
                  <a:pt x="291" y="262"/>
                  <a:pt x="291" y="262"/>
                </a:cubicBezTo>
                <a:cubicBezTo>
                  <a:pt x="290" y="264"/>
                  <a:pt x="290" y="264"/>
                  <a:pt x="290" y="264"/>
                </a:cubicBezTo>
                <a:cubicBezTo>
                  <a:pt x="291" y="265"/>
                  <a:pt x="291" y="265"/>
                  <a:pt x="291" y="265"/>
                </a:cubicBezTo>
                <a:cubicBezTo>
                  <a:pt x="290" y="266"/>
                  <a:pt x="290" y="266"/>
                  <a:pt x="290" y="266"/>
                </a:cubicBezTo>
                <a:cubicBezTo>
                  <a:pt x="292" y="268"/>
                  <a:pt x="292" y="268"/>
                  <a:pt x="292" y="268"/>
                </a:cubicBezTo>
                <a:cubicBezTo>
                  <a:pt x="294" y="269"/>
                  <a:pt x="294" y="269"/>
                  <a:pt x="294" y="269"/>
                </a:cubicBezTo>
                <a:cubicBezTo>
                  <a:pt x="295" y="267"/>
                  <a:pt x="295" y="267"/>
                  <a:pt x="295" y="267"/>
                </a:cubicBezTo>
                <a:cubicBezTo>
                  <a:pt x="295" y="265"/>
                  <a:pt x="295" y="265"/>
                  <a:pt x="295" y="265"/>
                </a:cubicBezTo>
                <a:cubicBezTo>
                  <a:pt x="294" y="262"/>
                  <a:pt x="294" y="262"/>
                  <a:pt x="294" y="262"/>
                </a:cubicBezTo>
                <a:cubicBezTo>
                  <a:pt x="294" y="260"/>
                  <a:pt x="294" y="260"/>
                  <a:pt x="294" y="260"/>
                </a:cubicBezTo>
                <a:cubicBezTo>
                  <a:pt x="297" y="264"/>
                  <a:pt x="297" y="264"/>
                  <a:pt x="297" y="264"/>
                </a:cubicBezTo>
                <a:cubicBezTo>
                  <a:pt x="297" y="266"/>
                  <a:pt x="297" y="266"/>
                  <a:pt x="297" y="266"/>
                </a:cubicBezTo>
                <a:cubicBezTo>
                  <a:pt x="299" y="268"/>
                  <a:pt x="299" y="268"/>
                  <a:pt x="299" y="268"/>
                </a:cubicBezTo>
                <a:cubicBezTo>
                  <a:pt x="300" y="268"/>
                  <a:pt x="300" y="268"/>
                  <a:pt x="300" y="268"/>
                </a:cubicBezTo>
                <a:cubicBezTo>
                  <a:pt x="300" y="265"/>
                  <a:pt x="300" y="265"/>
                  <a:pt x="300" y="265"/>
                </a:cubicBezTo>
                <a:cubicBezTo>
                  <a:pt x="301" y="264"/>
                  <a:pt x="301" y="264"/>
                  <a:pt x="301" y="264"/>
                </a:cubicBezTo>
                <a:cubicBezTo>
                  <a:pt x="300" y="263"/>
                  <a:pt x="300" y="263"/>
                  <a:pt x="300" y="263"/>
                </a:cubicBezTo>
                <a:cubicBezTo>
                  <a:pt x="298" y="263"/>
                  <a:pt x="298" y="263"/>
                  <a:pt x="298" y="263"/>
                </a:cubicBezTo>
                <a:cubicBezTo>
                  <a:pt x="298" y="261"/>
                  <a:pt x="298" y="261"/>
                  <a:pt x="298" y="261"/>
                </a:cubicBezTo>
                <a:cubicBezTo>
                  <a:pt x="295" y="257"/>
                  <a:pt x="295" y="257"/>
                  <a:pt x="295" y="257"/>
                </a:cubicBezTo>
                <a:cubicBezTo>
                  <a:pt x="295" y="256"/>
                  <a:pt x="295" y="256"/>
                  <a:pt x="295" y="256"/>
                </a:cubicBezTo>
                <a:cubicBezTo>
                  <a:pt x="298" y="259"/>
                  <a:pt x="298" y="259"/>
                  <a:pt x="298" y="259"/>
                </a:cubicBezTo>
                <a:cubicBezTo>
                  <a:pt x="299" y="261"/>
                  <a:pt x="299" y="261"/>
                  <a:pt x="299" y="261"/>
                </a:cubicBezTo>
                <a:cubicBezTo>
                  <a:pt x="301" y="261"/>
                  <a:pt x="301" y="261"/>
                  <a:pt x="301" y="261"/>
                </a:cubicBezTo>
                <a:cubicBezTo>
                  <a:pt x="302" y="260"/>
                  <a:pt x="302" y="260"/>
                  <a:pt x="302" y="260"/>
                </a:cubicBezTo>
                <a:cubicBezTo>
                  <a:pt x="301" y="259"/>
                  <a:pt x="301" y="259"/>
                  <a:pt x="301" y="259"/>
                </a:cubicBezTo>
                <a:cubicBezTo>
                  <a:pt x="303" y="258"/>
                  <a:pt x="303" y="258"/>
                  <a:pt x="303" y="258"/>
                </a:cubicBezTo>
                <a:cubicBezTo>
                  <a:pt x="303" y="257"/>
                  <a:pt x="303" y="257"/>
                  <a:pt x="303" y="257"/>
                </a:cubicBezTo>
                <a:cubicBezTo>
                  <a:pt x="301" y="255"/>
                  <a:pt x="301" y="255"/>
                  <a:pt x="301" y="255"/>
                </a:cubicBezTo>
                <a:cubicBezTo>
                  <a:pt x="299" y="256"/>
                  <a:pt x="299" y="256"/>
                  <a:pt x="299" y="256"/>
                </a:cubicBezTo>
                <a:cubicBezTo>
                  <a:pt x="298" y="257"/>
                  <a:pt x="298" y="257"/>
                  <a:pt x="298" y="257"/>
                </a:cubicBezTo>
                <a:cubicBezTo>
                  <a:pt x="298" y="256"/>
                  <a:pt x="298" y="256"/>
                  <a:pt x="298" y="256"/>
                </a:cubicBezTo>
                <a:cubicBezTo>
                  <a:pt x="299" y="254"/>
                  <a:pt x="299" y="254"/>
                  <a:pt x="299" y="254"/>
                </a:cubicBezTo>
                <a:cubicBezTo>
                  <a:pt x="299" y="253"/>
                  <a:pt x="299" y="253"/>
                  <a:pt x="299" y="253"/>
                </a:cubicBezTo>
                <a:cubicBezTo>
                  <a:pt x="297" y="252"/>
                  <a:pt x="297" y="252"/>
                  <a:pt x="297" y="252"/>
                </a:cubicBezTo>
                <a:cubicBezTo>
                  <a:pt x="294" y="252"/>
                  <a:pt x="294" y="252"/>
                  <a:pt x="294" y="252"/>
                </a:cubicBezTo>
                <a:cubicBezTo>
                  <a:pt x="294" y="253"/>
                  <a:pt x="294" y="253"/>
                  <a:pt x="294" y="253"/>
                </a:cubicBezTo>
                <a:cubicBezTo>
                  <a:pt x="293" y="254"/>
                  <a:pt x="293" y="254"/>
                  <a:pt x="293" y="254"/>
                </a:cubicBezTo>
                <a:cubicBezTo>
                  <a:pt x="292" y="252"/>
                  <a:pt x="292" y="252"/>
                  <a:pt x="292" y="252"/>
                </a:cubicBezTo>
                <a:cubicBezTo>
                  <a:pt x="291" y="254"/>
                  <a:pt x="291" y="254"/>
                  <a:pt x="291" y="254"/>
                </a:cubicBezTo>
                <a:cubicBezTo>
                  <a:pt x="291" y="256"/>
                  <a:pt x="291" y="256"/>
                  <a:pt x="291" y="256"/>
                </a:cubicBezTo>
                <a:cubicBezTo>
                  <a:pt x="292" y="257"/>
                  <a:pt x="292" y="257"/>
                  <a:pt x="292" y="257"/>
                </a:cubicBezTo>
                <a:cubicBezTo>
                  <a:pt x="291" y="258"/>
                  <a:pt x="291" y="258"/>
                  <a:pt x="291" y="258"/>
                </a:cubicBezTo>
                <a:lnTo>
                  <a:pt x="290" y="257"/>
                </a:lnTo>
                <a:close/>
                <a:moveTo>
                  <a:pt x="289" y="275"/>
                </a:moveTo>
                <a:cubicBezTo>
                  <a:pt x="291" y="275"/>
                  <a:pt x="291" y="275"/>
                  <a:pt x="291" y="275"/>
                </a:cubicBezTo>
                <a:cubicBezTo>
                  <a:pt x="291" y="272"/>
                  <a:pt x="291" y="272"/>
                  <a:pt x="291" y="272"/>
                </a:cubicBezTo>
                <a:cubicBezTo>
                  <a:pt x="291" y="271"/>
                  <a:pt x="291" y="271"/>
                  <a:pt x="291" y="271"/>
                </a:cubicBezTo>
                <a:cubicBezTo>
                  <a:pt x="291" y="270"/>
                  <a:pt x="291" y="270"/>
                  <a:pt x="291" y="270"/>
                </a:cubicBezTo>
                <a:cubicBezTo>
                  <a:pt x="289" y="271"/>
                  <a:pt x="289" y="271"/>
                  <a:pt x="289" y="271"/>
                </a:cubicBezTo>
                <a:cubicBezTo>
                  <a:pt x="289" y="272"/>
                  <a:pt x="289" y="272"/>
                  <a:pt x="289" y="272"/>
                </a:cubicBezTo>
                <a:cubicBezTo>
                  <a:pt x="290" y="273"/>
                  <a:pt x="290" y="273"/>
                  <a:pt x="290" y="273"/>
                </a:cubicBezTo>
                <a:cubicBezTo>
                  <a:pt x="288" y="274"/>
                  <a:pt x="288" y="274"/>
                  <a:pt x="288" y="274"/>
                </a:cubicBezTo>
                <a:lnTo>
                  <a:pt x="289" y="275"/>
                </a:lnTo>
                <a:close/>
                <a:moveTo>
                  <a:pt x="223" y="177"/>
                </a:moveTo>
                <a:cubicBezTo>
                  <a:pt x="222" y="176"/>
                  <a:pt x="222" y="176"/>
                  <a:pt x="222" y="176"/>
                </a:cubicBezTo>
                <a:cubicBezTo>
                  <a:pt x="221" y="177"/>
                  <a:pt x="221" y="177"/>
                  <a:pt x="221" y="177"/>
                </a:cubicBezTo>
                <a:cubicBezTo>
                  <a:pt x="222" y="178"/>
                  <a:pt x="222" y="178"/>
                  <a:pt x="222" y="178"/>
                </a:cubicBezTo>
                <a:lnTo>
                  <a:pt x="223" y="177"/>
                </a:lnTo>
                <a:close/>
                <a:moveTo>
                  <a:pt x="233" y="202"/>
                </a:moveTo>
                <a:cubicBezTo>
                  <a:pt x="233" y="204"/>
                  <a:pt x="233" y="204"/>
                  <a:pt x="233" y="204"/>
                </a:cubicBezTo>
                <a:cubicBezTo>
                  <a:pt x="235" y="203"/>
                  <a:pt x="235" y="203"/>
                  <a:pt x="235" y="203"/>
                </a:cubicBezTo>
                <a:cubicBezTo>
                  <a:pt x="237" y="201"/>
                  <a:pt x="237" y="201"/>
                  <a:pt x="237" y="201"/>
                </a:cubicBezTo>
                <a:cubicBezTo>
                  <a:pt x="236" y="201"/>
                  <a:pt x="236" y="201"/>
                  <a:pt x="236" y="201"/>
                </a:cubicBezTo>
                <a:lnTo>
                  <a:pt x="233" y="202"/>
                </a:lnTo>
                <a:close/>
                <a:moveTo>
                  <a:pt x="89" y="243"/>
                </a:moveTo>
                <a:cubicBezTo>
                  <a:pt x="91" y="245"/>
                  <a:pt x="91" y="245"/>
                  <a:pt x="91" y="245"/>
                </a:cubicBezTo>
                <a:cubicBezTo>
                  <a:pt x="92" y="244"/>
                  <a:pt x="92" y="244"/>
                  <a:pt x="92" y="244"/>
                </a:cubicBezTo>
                <a:cubicBezTo>
                  <a:pt x="91" y="243"/>
                  <a:pt x="91" y="243"/>
                  <a:pt x="91" y="243"/>
                </a:cubicBezTo>
                <a:lnTo>
                  <a:pt x="89" y="243"/>
                </a:lnTo>
                <a:close/>
                <a:moveTo>
                  <a:pt x="34" y="263"/>
                </a:moveTo>
                <a:cubicBezTo>
                  <a:pt x="35" y="265"/>
                  <a:pt x="35" y="265"/>
                  <a:pt x="35" y="265"/>
                </a:cubicBezTo>
                <a:cubicBezTo>
                  <a:pt x="36" y="264"/>
                  <a:pt x="36" y="264"/>
                  <a:pt x="36" y="264"/>
                </a:cubicBezTo>
                <a:cubicBezTo>
                  <a:pt x="35" y="263"/>
                  <a:pt x="35" y="263"/>
                  <a:pt x="35" y="263"/>
                </a:cubicBezTo>
                <a:lnTo>
                  <a:pt x="34" y="263"/>
                </a:lnTo>
                <a:close/>
                <a:moveTo>
                  <a:pt x="44" y="261"/>
                </a:moveTo>
                <a:cubicBezTo>
                  <a:pt x="43" y="263"/>
                  <a:pt x="43" y="263"/>
                  <a:pt x="43" y="263"/>
                </a:cubicBezTo>
                <a:cubicBezTo>
                  <a:pt x="44" y="265"/>
                  <a:pt x="44" y="265"/>
                  <a:pt x="44" y="265"/>
                </a:cubicBezTo>
                <a:cubicBezTo>
                  <a:pt x="45" y="265"/>
                  <a:pt x="45" y="265"/>
                  <a:pt x="45" y="265"/>
                </a:cubicBezTo>
                <a:cubicBezTo>
                  <a:pt x="46" y="263"/>
                  <a:pt x="46" y="263"/>
                  <a:pt x="46" y="263"/>
                </a:cubicBezTo>
                <a:cubicBezTo>
                  <a:pt x="46" y="262"/>
                  <a:pt x="46" y="262"/>
                  <a:pt x="46" y="262"/>
                </a:cubicBezTo>
                <a:cubicBezTo>
                  <a:pt x="45" y="261"/>
                  <a:pt x="45" y="261"/>
                  <a:pt x="45" y="261"/>
                </a:cubicBezTo>
                <a:lnTo>
                  <a:pt x="44" y="261"/>
                </a:lnTo>
                <a:close/>
                <a:moveTo>
                  <a:pt x="50" y="266"/>
                </a:moveTo>
                <a:cubicBezTo>
                  <a:pt x="48" y="268"/>
                  <a:pt x="48" y="268"/>
                  <a:pt x="48" y="268"/>
                </a:cubicBezTo>
                <a:cubicBezTo>
                  <a:pt x="47" y="271"/>
                  <a:pt x="47" y="271"/>
                  <a:pt x="47" y="271"/>
                </a:cubicBezTo>
                <a:cubicBezTo>
                  <a:pt x="48" y="269"/>
                  <a:pt x="48" y="269"/>
                  <a:pt x="48" y="269"/>
                </a:cubicBezTo>
                <a:cubicBezTo>
                  <a:pt x="51" y="268"/>
                  <a:pt x="51" y="268"/>
                  <a:pt x="51" y="268"/>
                </a:cubicBezTo>
                <a:cubicBezTo>
                  <a:pt x="51" y="267"/>
                  <a:pt x="51" y="267"/>
                  <a:pt x="51" y="267"/>
                </a:cubicBezTo>
                <a:cubicBezTo>
                  <a:pt x="53" y="265"/>
                  <a:pt x="53" y="265"/>
                  <a:pt x="53" y="265"/>
                </a:cubicBezTo>
                <a:cubicBezTo>
                  <a:pt x="50" y="265"/>
                  <a:pt x="50" y="265"/>
                  <a:pt x="50" y="265"/>
                </a:cubicBezTo>
                <a:lnTo>
                  <a:pt x="50" y="266"/>
                </a:lnTo>
                <a:close/>
                <a:moveTo>
                  <a:pt x="19" y="274"/>
                </a:moveTo>
                <a:cubicBezTo>
                  <a:pt x="21" y="276"/>
                  <a:pt x="21" y="276"/>
                  <a:pt x="21" y="276"/>
                </a:cubicBezTo>
                <a:cubicBezTo>
                  <a:pt x="22" y="275"/>
                  <a:pt x="22" y="275"/>
                  <a:pt x="22" y="275"/>
                </a:cubicBezTo>
                <a:cubicBezTo>
                  <a:pt x="20" y="273"/>
                  <a:pt x="20" y="273"/>
                  <a:pt x="20" y="273"/>
                </a:cubicBezTo>
                <a:lnTo>
                  <a:pt x="19" y="274"/>
                </a:lnTo>
                <a:close/>
                <a:moveTo>
                  <a:pt x="20" y="268"/>
                </a:moveTo>
                <a:cubicBezTo>
                  <a:pt x="18" y="266"/>
                  <a:pt x="18" y="266"/>
                  <a:pt x="18" y="266"/>
                </a:cubicBezTo>
                <a:cubicBezTo>
                  <a:pt x="18" y="264"/>
                  <a:pt x="18" y="264"/>
                  <a:pt x="18" y="264"/>
                </a:cubicBezTo>
                <a:cubicBezTo>
                  <a:pt x="17" y="262"/>
                  <a:pt x="17" y="262"/>
                  <a:pt x="17" y="262"/>
                </a:cubicBezTo>
                <a:cubicBezTo>
                  <a:pt x="14" y="262"/>
                  <a:pt x="14" y="262"/>
                  <a:pt x="14" y="262"/>
                </a:cubicBezTo>
                <a:cubicBezTo>
                  <a:pt x="14" y="263"/>
                  <a:pt x="14" y="263"/>
                  <a:pt x="14" y="263"/>
                </a:cubicBezTo>
                <a:cubicBezTo>
                  <a:pt x="12" y="263"/>
                  <a:pt x="12" y="263"/>
                  <a:pt x="12" y="263"/>
                </a:cubicBezTo>
                <a:cubicBezTo>
                  <a:pt x="10" y="263"/>
                  <a:pt x="10" y="263"/>
                  <a:pt x="10" y="263"/>
                </a:cubicBezTo>
                <a:cubicBezTo>
                  <a:pt x="9" y="264"/>
                  <a:pt x="9" y="264"/>
                  <a:pt x="9" y="264"/>
                </a:cubicBezTo>
                <a:cubicBezTo>
                  <a:pt x="8" y="262"/>
                  <a:pt x="8" y="262"/>
                  <a:pt x="8" y="262"/>
                </a:cubicBezTo>
                <a:cubicBezTo>
                  <a:pt x="7" y="262"/>
                  <a:pt x="7" y="262"/>
                  <a:pt x="7" y="262"/>
                </a:cubicBezTo>
                <a:cubicBezTo>
                  <a:pt x="5" y="266"/>
                  <a:pt x="5" y="266"/>
                  <a:pt x="5" y="266"/>
                </a:cubicBezTo>
                <a:cubicBezTo>
                  <a:pt x="4" y="266"/>
                  <a:pt x="4" y="266"/>
                  <a:pt x="4" y="266"/>
                </a:cubicBezTo>
                <a:cubicBezTo>
                  <a:pt x="3" y="267"/>
                  <a:pt x="3" y="267"/>
                  <a:pt x="3" y="267"/>
                </a:cubicBezTo>
                <a:cubicBezTo>
                  <a:pt x="2" y="267"/>
                  <a:pt x="2" y="267"/>
                  <a:pt x="2" y="267"/>
                </a:cubicBezTo>
                <a:cubicBezTo>
                  <a:pt x="1" y="268"/>
                  <a:pt x="1" y="268"/>
                  <a:pt x="1" y="268"/>
                </a:cubicBezTo>
                <a:cubicBezTo>
                  <a:pt x="0" y="270"/>
                  <a:pt x="0" y="270"/>
                  <a:pt x="0" y="270"/>
                </a:cubicBezTo>
                <a:cubicBezTo>
                  <a:pt x="1" y="271"/>
                  <a:pt x="1" y="271"/>
                  <a:pt x="1" y="271"/>
                </a:cubicBezTo>
                <a:cubicBezTo>
                  <a:pt x="3" y="273"/>
                  <a:pt x="3" y="273"/>
                  <a:pt x="3" y="273"/>
                </a:cubicBezTo>
                <a:cubicBezTo>
                  <a:pt x="4" y="272"/>
                  <a:pt x="4" y="272"/>
                  <a:pt x="4" y="272"/>
                </a:cubicBezTo>
                <a:cubicBezTo>
                  <a:pt x="5" y="272"/>
                  <a:pt x="5" y="272"/>
                  <a:pt x="5" y="272"/>
                </a:cubicBezTo>
                <a:cubicBezTo>
                  <a:pt x="7" y="270"/>
                  <a:pt x="7" y="270"/>
                  <a:pt x="7" y="270"/>
                </a:cubicBezTo>
                <a:cubicBezTo>
                  <a:pt x="11" y="270"/>
                  <a:pt x="11" y="270"/>
                  <a:pt x="11" y="270"/>
                </a:cubicBezTo>
                <a:cubicBezTo>
                  <a:pt x="13" y="270"/>
                  <a:pt x="13" y="270"/>
                  <a:pt x="13" y="270"/>
                </a:cubicBezTo>
                <a:cubicBezTo>
                  <a:pt x="16" y="270"/>
                  <a:pt x="16" y="270"/>
                  <a:pt x="16" y="270"/>
                </a:cubicBezTo>
                <a:cubicBezTo>
                  <a:pt x="18" y="269"/>
                  <a:pt x="18" y="269"/>
                  <a:pt x="18" y="269"/>
                </a:cubicBezTo>
                <a:cubicBezTo>
                  <a:pt x="20" y="269"/>
                  <a:pt x="20" y="269"/>
                  <a:pt x="20" y="269"/>
                </a:cubicBezTo>
                <a:lnTo>
                  <a:pt x="20" y="268"/>
                </a:lnTo>
                <a:close/>
                <a:moveTo>
                  <a:pt x="49" y="262"/>
                </a:moveTo>
                <a:cubicBezTo>
                  <a:pt x="48" y="261"/>
                  <a:pt x="48" y="261"/>
                  <a:pt x="48" y="261"/>
                </a:cubicBezTo>
                <a:cubicBezTo>
                  <a:pt x="48" y="263"/>
                  <a:pt x="48" y="263"/>
                  <a:pt x="48" y="263"/>
                </a:cubicBezTo>
                <a:lnTo>
                  <a:pt x="49" y="262"/>
                </a:lnTo>
                <a:close/>
                <a:moveTo>
                  <a:pt x="27" y="267"/>
                </a:moveTo>
                <a:cubicBezTo>
                  <a:pt x="28" y="268"/>
                  <a:pt x="28" y="268"/>
                  <a:pt x="28" y="268"/>
                </a:cubicBezTo>
                <a:cubicBezTo>
                  <a:pt x="29" y="267"/>
                  <a:pt x="29" y="267"/>
                  <a:pt x="29" y="267"/>
                </a:cubicBezTo>
                <a:cubicBezTo>
                  <a:pt x="29" y="265"/>
                  <a:pt x="29" y="265"/>
                  <a:pt x="29" y="265"/>
                </a:cubicBezTo>
                <a:lnTo>
                  <a:pt x="27" y="267"/>
                </a:lnTo>
                <a:close/>
                <a:moveTo>
                  <a:pt x="117" y="248"/>
                </a:moveTo>
                <a:cubicBezTo>
                  <a:pt x="118" y="247"/>
                  <a:pt x="118" y="247"/>
                  <a:pt x="118" y="247"/>
                </a:cubicBezTo>
                <a:cubicBezTo>
                  <a:pt x="116" y="247"/>
                  <a:pt x="116" y="247"/>
                  <a:pt x="116" y="247"/>
                </a:cubicBezTo>
                <a:lnTo>
                  <a:pt x="117" y="248"/>
                </a:lnTo>
                <a:close/>
                <a:moveTo>
                  <a:pt x="96" y="261"/>
                </a:moveTo>
                <a:cubicBezTo>
                  <a:pt x="97" y="261"/>
                  <a:pt x="97" y="261"/>
                  <a:pt x="97" y="261"/>
                </a:cubicBezTo>
                <a:cubicBezTo>
                  <a:pt x="98" y="261"/>
                  <a:pt x="98" y="261"/>
                  <a:pt x="98" y="261"/>
                </a:cubicBezTo>
                <a:cubicBezTo>
                  <a:pt x="98" y="259"/>
                  <a:pt x="98" y="259"/>
                  <a:pt x="98" y="259"/>
                </a:cubicBezTo>
                <a:cubicBezTo>
                  <a:pt x="96" y="260"/>
                  <a:pt x="96" y="260"/>
                  <a:pt x="96" y="260"/>
                </a:cubicBezTo>
                <a:lnTo>
                  <a:pt x="96" y="261"/>
                </a:lnTo>
                <a:close/>
                <a:moveTo>
                  <a:pt x="111" y="250"/>
                </a:moveTo>
                <a:cubicBezTo>
                  <a:pt x="112" y="249"/>
                  <a:pt x="112" y="249"/>
                  <a:pt x="112" y="249"/>
                </a:cubicBezTo>
                <a:cubicBezTo>
                  <a:pt x="116" y="246"/>
                  <a:pt x="116" y="246"/>
                  <a:pt x="116" y="246"/>
                </a:cubicBezTo>
                <a:cubicBezTo>
                  <a:pt x="112" y="247"/>
                  <a:pt x="112" y="247"/>
                  <a:pt x="112" y="247"/>
                </a:cubicBezTo>
                <a:lnTo>
                  <a:pt x="111" y="250"/>
                </a:lnTo>
                <a:close/>
                <a:moveTo>
                  <a:pt x="51" y="260"/>
                </a:moveTo>
                <a:cubicBezTo>
                  <a:pt x="51" y="260"/>
                  <a:pt x="50" y="261"/>
                  <a:pt x="50" y="261"/>
                </a:cubicBezTo>
                <a:cubicBezTo>
                  <a:pt x="51" y="261"/>
                  <a:pt x="51" y="261"/>
                  <a:pt x="51" y="261"/>
                </a:cubicBezTo>
                <a:lnTo>
                  <a:pt x="51" y="260"/>
                </a:lnTo>
                <a:close/>
                <a:moveTo>
                  <a:pt x="145" y="223"/>
                </a:moveTo>
                <a:cubicBezTo>
                  <a:pt x="143" y="223"/>
                  <a:pt x="143" y="223"/>
                  <a:pt x="143" y="223"/>
                </a:cubicBezTo>
                <a:cubicBezTo>
                  <a:pt x="141" y="225"/>
                  <a:pt x="141" y="225"/>
                  <a:pt x="141" y="225"/>
                </a:cubicBezTo>
                <a:cubicBezTo>
                  <a:pt x="140" y="225"/>
                  <a:pt x="140" y="225"/>
                  <a:pt x="140" y="225"/>
                </a:cubicBezTo>
                <a:cubicBezTo>
                  <a:pt x="140" y="224"/>
                  <a:pt x="140" y="224"/>
                  <a:pt x="140" y="224"/>
                </a:cubicBezTo>
                <a:cubicBezTo>
                  <a:pt x="141" y="224"/>
                  <a:pt x="141" y="224"/>
                  <a:pt x="141" y="224"/>
                </a:cubicBezTo>
                <a:cubicBezTo>
                  <a:pt x="141" y="222"/>
                  <a:pt x="141" y="222"/>
                  <a:pt x="141" y="222"/>
                </a:cubicBezTo>
                <a:cubicBezTo>
                  <a:pt x="139" y="221"/>
                  <a:pt x="139" y="221"/>
                  <a:pt x="139" y="221"/>
                </a:cubicBezTo>
                <a:cubicBezTo>
                  <a:pt x="138" y="222"/>
                  <a:pt x="138" y="222"/>
                  <a:pt x="138" y="222"/>
                </a:cubicBezTo>
                <a:cubicBezTo>
                  <a:pt x="139" y="223"/>
                  <a:pt x="139" y="223"/>
                  <a:pt x="139" y="223"/>
                </a:cubicBezTo>
                <a:cubicBezTo>
                  <a:pt x="138" y="225"/>
                  <a:pt x="138" y="225"/>
                  <a:pt x="138" y="225"/>
                </a:cubicBezTo>
                <a:cubicBezTo>
                  <a:pt x="137" y="224"/>
                  <a:pt x="137" y="224"/>
                  <a:pt x="137" y="224"/>
                </a:cubicBezTo>
                <a:cubicBezTo>
                  <a:pt x="137" y="225"/>
                  <a:pt x="137" y="225"/>
                  <a:pt x="137" y="225"/>
                </a:cubicBezTo>
                <a:cubicBezTo>
                  <a:pt x="136" y="226"/>
                  <a:pt x="136" y="226"/>
                  <a:pt x="136" y="226"/>
                </a:cubicBezTo>
                <a:cubicBezTo>
                  <a:pt x="135" y="227"/>
                  <a:pt x="135" y="227"/>
                  <a:pt x="135" y="227"/>
                </a:cubicBezTo>
                <a:cubicBezTo>
                  <a:pt x="135" y="225"/>
                  <a:pt x="135" y="225"/>
                  <a:pt x="135" y="225"/>
                </a:cubicBezTo>
                <a:cubicBezTo>
                  <a:pt x="135" y="224"/>
                  <a:pt x="135" y="224"/>
                  <a:pt x="135" y="224"/>
                </a:cubicBezTo>
                <a:cubicBezTo>
                  <a:pt x="135" y="222"/>
                  <a:pt x="135" y="222"/>
                  <a:pt x="135" y="222"/>
                </a:cubicBezTo>
                <a:cubicBezTo>
                  <a:pt x="134" y="221"/>
                  <a:pt x="134" y="221"/>
                  <a:pt x="134" y="221"/>
                </a:cubicBezTo>
                <a:cubicBezTo>
                  <a:pt x="133" y="221"/>
                  <a:pt x="133" y="221"/>
                  <a:pt x="133" y="221"/>
                </a:cubicBezTo>
                <a:cubicBezTo>
                  <a:pt x="131" y="223"/>
                  <a:pt x="131" y="223"/>
                  <a:pt x="131" y="223"/>
                </a:cubicBezTo>
                <a:cubicBezTo>
                  <a:pt x="131" y="224"/>
                  <a:pt x="131" y="224"/>
                  <a:pt x="131" y="224"/>
                </a:cubicBezTo>
                <a:cubicBezTo>
                  <a:pt x="133" y="225"/>
                  <a:pt x="133" y="225"/>
                  <a:pt x="133" y="225"/>
                </a:cubicBezTo>
                <a:cubicBezTo>
                  <a:pt x="132" y="227"/>
                  <a:pt x="132" y="227"/>
                  <a:pt x="132" y="227"/>
                </a:cubicBezTo>
                <a:cubicBezTo>
                  <a:pt x="131" y="226"/>
                  <a:pt x="131" y="226"/>
                  <a:pt x="131" y="226"/>
                </a:cubicBezTo>
                <a:cubicBezTo>
                  <a:pt x="131" y="226"/>
                  <a:pt x="131" y="226"/>
                  <a:pt x="131" y="226"/>
                </a:cubicBezTo>
                <a:cubicBezTo>
                  <a:pt x="131" y="228"/>
                  <a:pt x="131" y="228"/>
                  <a:pt x="131" y="228"/>
                </a:cubicBezTo>
                <a:cubicBezTo>
                  <a:pt x="130" y="230"/>
                  <a:pt x="130" y="230"/>
                  <a:pt x="130" y="230"/>
                </a:cubicBezTo>
                <a:cubicBezTo>
                  <a:pt x="129" y="230"/>
                  <a:pt x="129" y="230"/>
                  <a:pt x="129" y="230"/>
                </a:cubicBezTo>
                <a:cubicBezTo>
                  <a:pt x="129" y="226"/>
                  <a:pt x="129" y="226"/>
                  <a:pt x="129" y="226"/>
                </a:cubicBezTo>
                <a:cubicBezTo>
                  <a:pt x="128" y="226"/>
                  <a:pt x="128" y="226"/>
                  <a:pt x="128" y="226"/>
                </a:cubicBezTo>
                <a:cubicBezTo>
                  <a:pt x="125" y="226"/>
                  <a:pt x="125" y="226"/>
                  <a:pt x="125" y="226"/>
                </a:cubicBezTo>
                <a:cubicBezTo>
                  <a:pt x="121" y="228"/>
                  <a:pt x="121" y="228"/>
                  <a:pt x="121" y="228"/>
                </a:cubicBezTo>
                <a:cubicBezTo>
                  <a:pt x="118" y="230"/>
                  <a:pt x="118" y="230"/>
                  <a:pt x="118" y="230"/>
                </a:cubicBezTo>
                <a:cubicBezTo>
                  <a:pt x="118" y="231"/>
                  <a:pt x="118" y="231"/>
                  <a:pt x="118" y="231"/>
                </a:cubicBezTo>
                <a:cubicBezTo>
                  <a:pt x="118" y="232"/>
                  <a:pt x="118" y="232"/>
                  <a:pt x="118" y="232"/>
                </a:cubicBezTo>
                <a:cubicBezTo>
                  <a:pt x="119" y="235"/>
                  <a:pt x="119" y="235"/>
                  <a:pt x="119" y="235"/>
                </a:cubicBezTo>
                <a:cubicBezTo>
                  <a:pt x="118" y="237"/>
                  <a:pt x="118" y="237"/>
                  <a:pt x="118" y="237"/>
                </a:cubicBezTo>
                <a:cubicBezTo>
                  <a:pt x="117" y="238"/>
                  <a:pt x="117" y="238"/>
                  <a:pt x="117" y="238"/>
                </a:cubicBezTo>
                <a:cubicBezTo>
                  <a:pt x="117" y="240"/>
                  <a:pt x="117" y="240"/>
                  <a:pt x="117" y="240"/>
                </a:cubicBezTo>
                <a:cubicBezTo>
                  <a:pt x="119" y="241"/>
                  <a:pt x="119" y="241"/>
                  <a:pt x="119" y="241"/>
                </a:cubicBezTo>
                <a:cubicBezTo>
                  <a:pt x="120" y="241"/>
                  <a:pt x="120" y="241"/>
                  <a:pt x="120" y="241"/>
                </a:cubicBezTo>
                <a:cubicBezTo>
                  <a:pt x="120" y="239"/>
                  <a:pt x="120" y="239"/>
                  <a:pt x="120" y="239"/>
                </a:cubicBezTo>
                <a:cubicBezTo>
                  <a:pt x="120" y="239"/>
                  <a:pt x="120" y="239"/>
                  <a:pt x="120" y="239"/>
                </a:cubicBezTo>
                <a:cubicBezTo>
                  <a:pt x="119" y="239"/>
                  <a:pt x="119" y="239"/>
                  <a:pt x="119" y="239"/>
                </a:cubicBezTo>
                <a:cubicBezTo>
                  <a:pt x="120" y="237"/>
                  <a:pt x="120" y="237"/>
                  <a:pt x="120" y="237"/>
                </a:cubicBezTo>
                <a:cubicBezTo>
                  <a:pt x="122" y="238"/>
                  <a:pt x="122" y="238"/>
                  <a:pt x="122" y="238"/>
                </a:cubicBezTo>
                <a:cubicBezTo>
                  <a:pt x="121" y="239"/>
                  <a:pt x="121" y="239"/>
                  <a:pt x="121" y="239"/>
                </a:cubicBezTo>
                <a:cubicBezTo>
                  <a:pt x="122" y="239"/>
                  <a:pt x="122" y="239"/>
                  <a:pt x="122" y="239"/>
                </a:cubicBezTo>
                <a:cubicBezTo>
                  <a:pt x="124" y="238"/>
                  <a:pt x="124" y="238"/>
                  <a:pt x="124" y="238"/>
                </a:cubicBezTo>
                <a:cubicBezTo>
                  <a:pt x="125" y="238"/>
                  <a:pt x="125" y="238"/>
                  <a:pt x="125" y="238"/>
                </a:cubicBezTo>
                <a:cubicBezTo>
                  <a:pt x="123" y="240"/>
                  <a:pt x="123" y="240"/>
                  <a:pt x="123" y="240"/>
                </a:cubicBezTo>
                <a:cubicBezTo>
                  <a:pt x="123" y="241"/>
                  <a:pt x="123" y="241"/>
                  <a:pt x="123" y="241"/>
                </a:cubicBezTo>
                <a:cubicBezTo>
                  <a:pt x="120" y="244"/>
                  <a:pt x="120" y="244"/>
                  <a:pt x="120" y="244"/>
                </a:cubicBezTo>
                <a:cubicBezTo>
                  <a:pt x="119" y="245"/>
                  <a:pt x="119" y="245"/>
                  <a:pt x="119" y="245"/>
                </a:cubicBezTo>
                <a:cubicBezTo>
                  <a:pt x="122" y="245"/>
                  <a:pt x="122" y="245"/>
                  <a:pt x="122" y="245"/>
                </a:cubicBezTo>
                <a:cubicBezTo>
                  <a:pt x="122" y="244"/>
                  <a:pt x="122" y="244"/>
                  <a:pt x="122" y="244"/>
                </a:cubicBezTo>
                <a:cubicBezTo>
                  <a:pt x="124" y="243"/>
                  <a:pt x="124" y="243"/>
                  <a:pt x="124" y="243"/>
                </a:cubicBezTo>
                <a:cubicBezTo>
                  <a:pt x="124" y="242"/>
                  <a:pt x="124" y="242"/>
                  <a:pt x="124" y="242"/>
                </a:cubicBezTo>
                <a:cubicBezTo>
                  <a:pt x="126" y="241"/>
                  <a:pt x="126" y="241"/>
                  <a:pt x="126" y="241"/>
                </a:cubicBezTo>
                <a:cubicBezTo>
                  <a:pt x="125" y="240"/>
                  <a:pt x="125" y="240"/>
                  <a:pt x="125" y="240"/>
                </a:cubicBezTo>
                <a:cubicBezTo>
                  <a:pt x="127" y="239"/>
                  <a:pt x="127" y="239"/>
                  <a:pt x="127" y="239"/>
                </a:cubicBezTo>
                <a:cubicBezTo>
                  <a:pt x="127" y="239"/>
                  <a:pt x="127" y="239"/>
                  <a:pt x="127" y="239"/>
                </a:cubicBezTo>
                <a:cubicBezTo>
                  <a:pt x="128" y="236"/>
                  <a:pt x="128" y="236"/>
                  <a:pt x="128" y="236"/>
                </a:cubicBezTo>
                <a:cubicBezTo>
                  <a:pt x="129" y="237"/>
                  <a:pt x="129" y="237"/>
                  <a:pt x="129" y="237"/>
                </a:cubicBezTo>
                <a:cubicBezTo>
                  <a:pt x="131" y="236"/>
                  <a:pt x="131" y="236"/>
                  <a:pt x="131" y="236"/>
                </a:cubicBezTo>
                <a:cubicBezTo>
                  <a:pt x="133" y="237"/>
                  <a:pt x="133" y="237"/>
                  <a:pt x="133" y="237"/>
                </a:cubicBezTo>
                <a:cubicBezTo>
                  <a:pt x="134" y="236"/>
                  <a:pt x="134" y="236"/>
                  <a:pt x="134" y="236"/>
                </a:cubicBezTo>
                <a:cubicBezTo>
                  <a:pt x="133" y="234"/>
                  <a:pt x="133" y="234"/>
                  <a:pt x="133" y="234"/>
                </a:cubicBezTo>
                <a:cubicBezTo>
                  <a:pt x="131" y="234"/>
                  <a:pt x="131" y="234"/>
                  <a:pt x="131" y="234"/>
                </a:cubicBezTo>
                <a:cubicBezTo>
                  <a:pt x="133" y="233"/>
                  <a:pt x="133" y="233"/>
                  <a:pt x="133" y="233"/>
                </a:cubicBezTo>
                <a:cubicBezTo>
                  <a:pt x="135" y="233"/>
                  <a:pt x="135" y="233"/>
                  <a:pt x="135" y="233"/>
                </a:cubicBezTo>
                <a:cubicBezTo>
                  <a:pt x="137" y="235"/>
                  <a:pt x="137" y="235"/>
                  <a:pt x="137" y="235"/>
                </a:cubicBezTo>
                <a:cubicBezTo>
                  <a:pt x="138" y="235"/>
                  <a:pt x="138" y="235"/>
                  <a:pt x="138" y="235"/>
                </a:cubicBezTo>
                <a:cubicBezTo>
                  <a:pt x="139" y="233"/>
                  <a:pt x="139" y="233"/>
                  <a:pt x="139" y="233"/>
                </a:cubicBezTo>
                <a:cubicBezTo>
                  <a:pt x="138" y="231"/>
                  <a:pt x="138" y="231"/>
                  <a:pt x="138" y="231"/>
                </a:cubicBezTo>
                <a:cubicBezTo>
                  <a:pt x="137" y="231"/>
                  <a:pt x="137" y="231"/>
                  <a:pt x="137" y="231"/>
                </a:cubicBezTo>
                <a:cubicBezTo>
                  <a:pt x="137" y="230"/>
                  <a:pt x="137" y="230"/>
                  <a:pt x="137" y="230"/>
                </a:cubicBezTo>
                <a:cubicBezTo>
                  <a:pt x="139" y="230"/>
                  <a:pt x="139" y="230"/>
                  <a:pt x="139" y="230"/>
                </a:cubicBezTo>
                <a:cubicBezTo>
                  <a:pt x="140" y="230"/>
                  <a:pt x="140" y="230"/>
                  <a:pt x="140" y="230"/>
                </a:cubicBezTo>
                <a:cubicBezTo>
                  <a:pt x="142" y="230"/>
                  <a:pt x="142" y="230"/>
                  <a:pt x="142" y="230"/>
                </a:cubicBezTo>
                <a:cubicBezTo>
                  <a:pt x="142" y="231"/>
                  <a:pt x="142" y="231"/>
                  <a:pt x="142" y="231"/>
                </a:cubicBezTo>
                <a:cubicBezTo>
                  <a:pt x="144" y="231"/>
                  <a:pt x="144" y="231"/>
                  <a:pt x="144" y="231"/>
                </a:cubicBezTo>
                <a:cubicBezTo>
                  <a:pt x="145" y="229"/>
                  <a:pt x="145" y="229"/>
                  <a:pt x="145" y="229"/>
                </a:cubicBezTo>
                <a:cubicBezTo>
                  <a:pt x="144" y="228"/>
                  <a:pt x="144" y="228"/>
                  <a:pt x="144" y="228"/>
                </a:cubicBezTo>
                <a:cubicBezTo>
                  <a:pt x="143" y="227"/>
                  <a:pt x="143" y="227"/>
                  <a:pt x="143" y="227"/>
                </a:cubicBezTo>
                <a:cubicBezTo>
                  <a:pt x="143" y="226"/>
                  <a:pt x="143" y="226"/>
                  <a:pt x="143" y="226"/>
                </a:cubicBezTo>
                <a:cubicBezTo>
                  <a:pt x="145" y="226"/>
                  <a:pt x="145" y="226"/>
                  <a:pt x="145" y="226"/>
                </a:cubicBezTo>
                <a:cubicBezTo>
                  <a:pt x="147" y="225"/>
                  <a:pt x="147" y="225"/>
                  <a:pt x="147" y="225"/>
                </a:cubicBezTo>
                <a:cubicBezTo>
                  <a:pt x="146" y="223"/>
                  <a:pt x="146" y="223"/>
                  <a:pt x="146" y="223"/>
                </a:cubicBezTo>
                <a:lnTo>
                  <a:pt x="145" y="223"/>
                </a:lnTo>
                <a:close/>
                <a:moveTo>
                  <a:pt x="313" y="285"/>
                </a:moveTo>
                <a:cubicBezTo>
                  <a:pt x="311" y="287"/>
                  <a:pt x="311" y="287"/>
                  <a:pt x="311" y="287"/>
                </a:cubicBezTo>
                <a:cubicBezTo>
                  <a:pt x="311" y="289"/>
                  <a:pt x="311" y="289"/>
                  <a:pt x="311" y="289"/>
                </a:cubicBezTo>
                <a:cubicBezTo>
                  <a:pt x="312" y="290"/>
                  <a:pt x="312" y="290"/>
                  <a:pt x="312" y="290"/>
                </a:cubicBezTo>
                <a:cubicBezTo>
                  <a:pt x="314" y="289"/>
                  <a:pt x="314" y="289"/>
                  <a:pt x="314" y="289"/>
                </a:cubicBezTo>
                <a:cubicBezTo>
                  <a:pt x="315" y="287"/>
                  <a:pt x="315" y="287"/>
                  <a:pt x="315" y="287"/>
                </a:cubicBezTo>
                <a:cubicBezTo>
                  <a:pt x="314" y="284"/>
                  <a:pt x="314" y="284"/>
                  <a:pt x="314" y="284"/>
                </a:cubicBezTo>
                <a:lnTo>
                  <a:pt x="313" y="285"/>
                </a:lnTo>
                <a:close/>
                <a:moveTo>
                  <a:pt x="294" y="308"/>
                </a:moveTo>
                <a:cubicBezTo>
                  <a:pt x="294" y="310"/>
                  <a:pt x="294" y="310"/>
                  <a:pt x="294" y="310"/>
                </a:cubicBezTo>
                <a:cubicBezTo>
                  <a:pt x="296" y="308"/>
                  <a:pt x="296" y="308"/>
                  <a:pt x="296" y="308"/>
                </a:cubicBezTo>
                <a:lnTo>
                  <a:pt x="294" y="308"/>
                </a:lnTo>
                <a:close/>
                <a:moveTo>
                  <a:pt x="56" y="266"/>
                </a:moveTo>
                <a:cubicBezTo>
                  <a:pt x="55" y="268"/>
                  <a:pt x="55" y="268"/>
                  <a:pt x="55" y="268"/>
                </a:cubicBezTo>
                <a:cubicBezTo>
                  <a:pt x="55" y="268"/>
                  <a:pt x="56" y="268"/>
                  <a:pt x="56" y="268"/>
                </a:cubicBezTo>
                <a:lnTo>
                  <a:pt x="56" y="266"/>
                </a:lnTo>
                <a:close/>
                <a:moveTo>
                  <a:pt x="56" y="270"/>
                </a:moveTo>
                <a:cubicBezTo>
                  <a:pt x="56" y="271"/>
                  <a:pt x="56" y="271"/>
                  <a:pt x="56" y="271"/>
                </a:cubicBezTo>
                <a:cubicBezTo>
                  <a:pt x="57" y="270"/>
                  <a:pt x="57" y="270"/>
                  <a:pt x="57" y="270"/>
                </a:cubicBezTo>
                <a:cubicBezTo>
                  <a:pt x="57" y="269"/>
                  <a:pt x="57" y="269"/>
                  <a:pt x="57" y="269"/>
                </a:cubicBezTo>
                <a:lnTo>
                  <a:pt x="56" y="270"/>
                </a:lnTo>
                <a:close/>
                <a:moveTo>
                  <a:pt x="323" y="362"/>
                </a:moveTo>
                <a:cubicBezTo>
                  <a:pt x="321" y="364"/>
                  <a:pt x="321" y="364"/>
                  <a:pt x="321" y="364"/>
                </a:cubicBezTo>
                <a:cubicBezTo>
                  <a:pt x="323" y="365"/>
                  <a:pt x="323" y="365"/>
                  <a:pt x="323" y="365"/>
                </a:cubicBezTo>
                <a:cubicBezTo>
                  <a:pt x="324" y="364"/>
                  <a:pt x="324" y="364"/>
                  <a:pt x="324" y="364"/>
                </a:cubicBezTo>
                <a:lnTo>
                  <a:pt x="323" y="362"/>
                </a:lnTo>
                <a:close/>
                <a:moveTo>
                  <a:pt x="318" y="358"/>
                </a:moveTo>
                <a:cubicBezTo>
                  <a:pt x="318" y="361"/>
                  <a:pt x="318" y="361"/>
                  <a:pt x="318" y="361"/>
                </a:cubicBezTo>
                <a:cubicBezTo>
                  <a:pt x="319" y="362"/>
                  <a:pt x="319" y="362"/>
                  <a:pt x="319" y="362"/>
                </a:cubicBezTo>
                <a:cubicBezTo>
                  <a:pt x="319" y="364"/>
                  <a:pt x="319" y="364"/>
                  <a:pt x="319" y="364"/>
                </a:cubicBezTo>
                <a:cubicBezTo>
                  <a:pt x="320" y="362"/>
                  <a:pt x="320" y="362"/>
                  <a:pt x="320" y="362"/>
                </a:cubicBezTo>
                <a:cubicBezTo>
                  <a:pt x="319" y="360"/>
                  <a:pt x="319" y="360"/>
                  <a:pt x="319" y="360"/>
                </a:cubicBezTo>
                <a:lnTo>
                  <a:pt x="318" y="358"/>
                </a:lnTo>
                <a:close/>
                <a:moveTo>
                  <a:pt x="316" y="297"/>
                </a:moveTo>
                <a:cubicBezTo>
                  <a:pt x="317" y="296"/>
                  <a:pt x="317" y="296"/>
                  <a:pt x="317" y="296"/>
                </a:cubicBezTo>
                <a:cubicBezTo>
                  <a:pt x="317" y="294"/>
                  <a:pt x="317" y="294"/>
                  <a:pt x="317" y="294"/>
                </a:cubicBezTo>
                <a:cubicBezTo>
                  <a:pt x="316" y="293"/>
                  <a:pt x="316" y="293"/>
                  <a:pt x="316" y="293"/>
                </a:cubicBezTo>
                <a:cubicBezTo>
                  <a:pt x="315" y="295"/>
                  <a:pt x="315" y="295"/>
                  <a:pt x="315" y="295"/>
                </a:cubicBezTo>
                <a:cubicBezTo>
                  <a:pt x="315" y="296"/>
                  <a:pt x="315" y="296"/>
                  <a:pt x="315" y="296"/>
                </a:cubicBezTo>
                <a:lnTo>
                  <a:pt x="316" y="297"/>
                </a:lnTo>
                <a:close/>
                <a:moveTo>
                  <a:pt x="316" y="340"/>
                </a:moveTo>
                <a:cubicBezTo>
                  <a:pt x="315" y="340"/>
                  <a:pt x="315" y="340"/>
                  <a:pt x="315" y="340"/>
                </a:cubicBezTo>
                <a:cubicBezTo>
                  <a:pt x="315" y="340"/>
                  <a:pt x="315" y="340"/>
                  <a:pt x="315" y="340"/>
                </a:cubicBezTo>
                <a:cubicBezTo>
                  <a:pt x="315" y="343"/>
                  <a:pt x="315" y="343"/>
                  <a:pt x="315" y="343"/>
                </a:cubicBezTo>
                <a:cubicBezTo>
                  <a:pt x="317" y="345"/>
                  <a:pt x="317" y="345"/>
                  <a:pt x="317" y="345"/>
                </a:cubicBezTo>
                <a:cubicBezTo>
                  <a:pt x="317" y="348"/>
                  <a:pt x="317" y="348"/>
                  <a:pt x="317" y="348"/>
                </a:cubicBezTo>
                <a:cubicBezTo>
                  <a:pt x="319" y="350"/>
                  <a:pt x="319" y="350"/>
                  <a:pt x="319" y="350"/>
                </a:cubicBezTo>
                <a:cubicBezTo>
                  <a:pt x="319" y="347"/>
                  <a:pt x="319" y="347"/>
                  <a:pt x="319" y="347"/>
                </a:cubicBezTo>
                <a:cubicBezTo>
                  <a:pt x="317" y="343"/>
                  <a:pt x="317" y="343"/>
                  <a:pt x="317" y="343"/>
                </a:cubicBezTo>
                <a:lnTo>
                  <a:pt x="316" y="340"/>
                </a:lnTo>
                <a:close/>
                <a:moveTo>
                  <a:pt x="322" y="381"/>
                </a:moveTo>
                <a:cubicBezTo>
                  <a:pt x="322" y="383"/>
                  <a:pt x="322" y="383"/>
                  <a:pt x="322" y="383"/>
                </a:cubicBezTo>
                <a:cubicBezTo>
                  <a:pt x="323" y="384"/>
                  <a:pt x="323" y="384"/>
                  <a:pt x="323" y="384"/>
                </a:cubicBezTo>
                <a:cubicBezTo>
                  <a:pt x="323" y="381"/>
                  <a:pt x="323" y="381"/>
                  <a:pt x="323" y="381"/>
                </a:cubicBezTo>
                <a:cubicBezTo>
                  <a:pt x="323" y="380"/>
                  <a:pt x="323" y="380"/>
                  <a:pt x="323" y="380"/>
                </a:cubicBezTo>
                <a:lnTo>
                  <a:pt x="322" y="381"/>
                </a:lnTo>
                <a:close/>
                <a:moveTo>
                  <a:pt x="323" y="372"/>
                </a:moveTo>
                <a:cubicBezTo>
                  <a:pt x="323" y="373"/>
                  <a:pt x="323" y="373"/>
                  <a:pt x="323" y="373"/>
                </a:cubicBezTo>
                <a:cubicBezTo>
                  <a:pt x="324" y="373"/>
                  <a:pt x="324" y="373"/>
                  <a:pt x="324" y="373"/>
                </a:cubicBezTo>
                <a:cubicBezTo>
                  <a:pt x="325" y="372"/>
                  <a:pt x="325" y="372"/>
                  <a:pt x="325" y="372"/>
                </a:cubicBezTo>
                <a:cubicBezTo>
                  <a:pt x="324" y="371"/>
                  <a:pt x="324" y="371"/>
                  <a:pt x="324" y="371"/>
                </a:cubicBezTo>
                <a:lnTo>
                  <a:pt x="323" y="372"/>
                </a:lnTo>
                <a:close/>
                <a:moveTo>
                  <a:pt x="326" y="375"/>
                </a:moveTo>
                <a:cubicBezTo>
                  <a:pt x="325" y="374"/>
                  <a:pt x="325" y="374"/>
                  <a:pt x="325" y="374"/>
                </a:cubicBezTo>
                <a:cubicBezTo>
                  <a:pt x="323" y="375"/>
                  <a:pt x="323" y="375"/>
                  <a:pt x="323" y="375"/>
                </a:cubicBezTo>
                <a:cubicBezTo>
                  <a:pt x="322" y="377"/>
                  <a:pt x="322" y="377"/>
                  <a:pt x="322" y="377"/>
                </a:cubicBezTo>
                <a:cubicBezTo>
                  <a:pt x="323" y="377"/>
                  <a:pt x="323" y="377"/>
                  <a:pt x="323" y="377"/>
                </a:cubicBezTo>
                <a:cubicBezTo>
                  <a:pt x="323" y="377"/>
                  <a:pt x="325" y="377"/>
                  <a:pt x="325" y="377"/>
                </a:cubicBezTo>
                <a:lnTo>
                  <a:pt x="326" y="375"/>
                </a:lnTo>
                <a:close/>
                <a:moveTo>
                  <a:pt x="294" y="297"/>
                </a:moveTo>
                <a:cubicBezTo>
                  <a:pt x="293" y="297"/>
                  <a:pt x="293" y="297"/>
                  <a:pt x="293" y="297"/>
                </a:cubicBezTo>
                <a:cubicBezTo>
                  <a:pt x="293" y="298"/>
                  <a:pt x="293" y="298"/>
                  <a:pt x="293" y="298"/>
                </a:cubicBezTo>
                <a:lnTo>
                  <a:pt x="294" y="297"/>
                </a:lnTo>
                <a:close/>
                <a:moveTo>
                  <a:pt x="309" y="279"/>
                </a:moveTo>
                <a:cubicBezTo>
                  <a:pt x="307" y="277"/>
                  <a:pt x="307" y="277"/>
                  <a:pt x="307" y="277"/>
                </a:cubicBezTo>
                <a:cubicBezTo>
                  <a:pt x="305" y="277"/>
                  <a:pt x="305" y="277"/>
                  <a:pt x="305" y="277"/>
                </a:cubicBezTo>
                <a:cubicBezTo>
                  <a:pt x="304" y="278"/>
                  <a:pt x="304" y="278"/>
                  <a:pt x="304" y="278"/>
                </a:cubicBezTo>
                <a:cubicBezTo>
                  <a:pt x="305" y="279"/>
                  <a:pt x="305" y="279"/>
                  <a:pt x="305" y="279"/>
                </a:cubicBezTo>
                <a:cubicBezTo>
                  <a:pt x="305" y="281"/>
                  <a:pt x="305" y="281"/>
                  <a:pt x="305" y="281"/>
                </a:cubicBezTo>
                <a:cubicBezTo>
                  <a:pt x="307" y="282"/>
                  <a:pt x="307" y="282"/>
                  <a:pt x="307" y="282"/>
                </a:cubicBezTo>
                <a:cubicBezTo>
                  <a:pt x="306" y="283"/>
                  <a:pt x="306" y="283"/>
                  <a:pt x="306" y="283"/>
                </a:cubicBezTo>
                <a:cubicBezTo>
                  <a:pt x="304" y="288"/>
                  <a:pt x="304" y="288"/>
                  <a:pt x="304" y="288"/>
                </a:cubicBezTo>
                <a:cubicBezTo>
                  <a:pt x="304" y="290"/>
                  <a:pt x="304" y="290"/>
                  <a:pt x="304" y="290"/>
                </a:cubicBezTo>
                <a:cubicBezTo>
                  <a:pt x="306" y="290"/>
                  <a:pt x="306" y="290"/>
                  <a:pt x="306" y="290"/>
                </a:cubicBezTo>
                <a:cubicBezTo>
                  <a:pt x="307" y="289"/>
                  <a:pt x="307" y="289"/>
                  <a:pt x="307" y="289"/>
                </a:cubicBezTo>
                <a:cubicBezTo>
                  <a:pt x="308" y="290"/>
                  <a:pt x="308" y="290"/>
                  <a:pt x="308" y="290"/>
                </a:cubicBezTo>
                <a:cubicBezTo>
                  <a:pt x="309" y="289"/>
                  <a:pt x="309" y="289"/>
                  <a:pt x="309" y="289"/>
                </a:cubicBezTo>
                <a:cubicBezTo>
                  <a:pt x="308" y="287"/>
                  <a:pt x="308" y="287"/>
                  <a:pt x="308" y="287"/>
                </a:cubicBezTo>
                <a:cubicBezTo>
                  <a:pt x="309" y="286"/>
                  <a:pt x="309" y="286"/>
                  <a:pt x="309" y="286"/>
                </a:cubicBezTo>
                <a:cubicBezTo>
                  <a:pt x="309" y="284"/>
                  <a:pt x="309" y="284"/>
                  <a:pt x="309" y="284"/>
                </a:cubicBezTo>
                <a:cubicBezTo>
                  <a:pt x="310" y="284"/>
                  <a:pt x="310" y="284"/>
                  <a:pt x="310" y="284"/>
                </a:cubicBezTo>
                <a:cubicBezTo>
                  <a:pt x="310" y="286"/>
                  <a:pt x="310" y="286"/>
                  <a:pt x="310" y="286"/>
                </a:cubicBezTo>
                <a:cubicBezTo>
                  <a:pt x="311" y="286"/>
                  <a:pt x="311" y="286"/>
                  <a:pt x="311" y="286"/>
                </a:cubicBezTo>
                <a:cubicBezTo>
                  <a:pt x="313" y="283"/>
                  <a:pt x="313" y="283"/>
                  <a:pt x="313" y="283"/>
                </a:cubicBezTo>
                <a:cubicBezTo>
                  <a:pt x="313" y="281"/>
                  <a:pt x="313" y="281"/>
                  <a:pt x="313" y="281"/>
                </a:cubicBezTo>
                <a:cubicBezTo>
                  <a:pt x="311" y="279"/>
                  <a:pt x="311" y="279"/>
                  <a:pt x="311" y="279"/>
                </a:cubicBezTo>
                <a:lnTo>
                  <a:pt x="309" y="279"/>
                </a:lnTo>
                <a:close/>
                <a:moveTo>
                  <a:pt x="292" y="291"/>
                </a:moveTo>
                <a:cubicBezTo>
                  <a:pt x="293" y="291"/>
                  <a:pt x="293" y="291"/>
                  <a:pt x="293" y="291"/>
                </a:cubicBezTo>
                <a:cubicBezTo>
                  <a:pt x="294" y="289"/>
                  <a:pt x="294" y="289"/>
                  <a:pt x="294" y="289"/>
                </a:cubicBezTo>
                <a:cubicBezTo>
                  <a:pt x="294" y="287"/>
                  <a:pt x="294" y="287"/>
                  <a:pt x="294" y="287"/>
                </a:cubicBezTo>
                <a:cubicBezTo>
                  <a:pt x="295" y="284"/>
                  <a:pt x="295" y="284"/>
                  <a:pt x="295" y="284"/>
                </a:cubicBezTo>
                <a:cubicBezTo>
                  <a:pt x="296" y="283"/>
                  <a:pt x="296" y="283"/>
                  <a:pt x="296" y="283"/>
                </a:cubicBezTo>
                <a:cubicBezTo>
                  <a:pt x="296" y="279"/>
                  <a:pt x="296" y="279"/>
                  <a:pt x="296" y="279"/>
                </a:cubicBezTo>
                <a:cubicBezTo>
                  <a:pt x="297" y="278"/>
                  <a:pt x="297" y="278"/>
                  <a:pt x="297" y="278"/>
                </a:cubicBezTo>
                <a:cubicBezTo>
                  <a:pt x="298" y="275"/>
                  <a:pt x="298" y="275"/>
                  <a:pt x="298" y="275"/>
                </a:cubicBezTo>
                <a:cubicBezTo>
                  <a:pt x="298" y="272"/>
                  <a:pt x="298" y="272"/>
                  <a:pt x="298" y="272"/>
                </a:cubicBezTo>
                <a:cubicBezTo>
                  <a:pt x="297" y="269"/>
                  <a:pt x="297" y="269"/>
                  <a:pt x="297" y="269"/>
                </a:cubicBezTo>
                <a:cubicBezTo>
                  <a:pt x="296" y="268"/>
                  <a:pt x="296" y="268"/>
                  <a:pt x="296" y="268"/>
                </a:cubicBezTo>
                <a:cubicBezTo>
                  <a:pt x="295" y="269"/>
                  <a:pt x="295" y="269"/>
                  <a:pt x="295" y="269"/>
                </a:cubicBezTo>
                <a:cubicBezTo>
                  <a:pt x="293" y="270"/>
                  <a:pt x="293" y="270"/>
                  <a:pt x="293" y="270"/>
                </a:cubicBezTo>
                <a:cubicBezTo>
                  <a:pt x="293" y="271"/>
                  <a:pt x="293" y="271"/>
                  <a:pt x="293" y="271"/>
                </a:cubicBezTo>
                <a:cubicBezTo>
                  <a:pt x="295" y="273"/>
                  <a:pt x="295" y="273"/>
                  <a:pt x="295" y="273"/>
                </a:cubicBezTo>
                <a:cubicBezTo>
                  <a:pt x="294" y="274"/>
                  <a:pt x="294" y="274"/>
                  <a:pt x="294" y="274"/>
                </a:cubicBezTo>
                <a:cubicBezTo>
                  <a:pt x="293" y="276"/>
                  <a:pt x="293" y="276"/>
                  <a:pt x="293" y="276"/>
                </a:cubicBezTo>
                <a:cubicBezTo>
                  <a:pt x="293" y="277"/>
                  <a:pt x="293" y="277"/>
                  <a:pt x="293" y="277"/>
                </a:cubicBezTo>
                <a:cubicBezTo>
                  <a:pt x="291" y="278"/>
                  <a:pt x="291" y="278"/>
                  <a:pt x="291" y="278"/>
                </a:cubicBezTo>
                <a:cubicBezTo>
                  <a:pt x="291" y="279"/>
                  <a:pt x="291" y="279"/>
                  <a:pt x="291" y="279"/>
                </a:cubicBezTo>
                <a:cubicBezTo>
                  <a:pt x="293" y="279"/>
                  <a:pt x="293" y="279"/>
                  <a:pt x="293" y="279"/>
                </a:cubicBezTo>
                <a:cubicBezTo>
                  <a:pt x="292" y="280"/>
                  <a:pt x="292" y="280"/>
                  <a:pt x="292" y="280"/>
                </a:cubicBezTo>
                <a:cubicBezTo>
                  <a:pt x="292" y="281"/>
                  <a:pt x="292" y="281"/>
                  <a:pt x="292" y="281"/>
                </a:cubicBezTo>
                <a:cubicBezTo>
                  <a:pt x="292" y="282"/>
                  <a:pt x="292" y="282"/>
                  <a:pt x="292" y="282"/>
                </a:cubicBezTo>
                <a:cubicBezTo>
                  <a:pt x="293" y="282"/>
                  <a:pt x="293" y="282"/>
                  <a:pt x="293" y="282"/>
                </a:cubicBezTo>
                <a:cubicBezTo>
                  <a:pt x="294" y="281"/>
                  <a:pt x="294" y="281"/>
                  <a:pt x="294" y="281"/>
                </a:cubicBezTo>
                <a:cubicBezTo>
                  <a:pt x="294" y="282"/>
                  <a:pt x="294" y="282"/>
                  <a:pt x="294" y="282"/>
                </a:cubicBezTo>
                <a:cubicBezTo>
                  <a:pt x="293" y="283"/>
                  <a:pt x="293" y="283"/>
                  <a:pt x="293" y="283"/>
                </a:cubicBezTo>
                <a:cubicBezTo>
                  <a:pt x="292" y="283"/>
                  <a:pt x="292" y="283"/>
                  <a:pt x="292" y="283"/>
                </a:cubicBezTo>
                <a:cubicBezTo>
                  <a:pt x="291" y="285"/>
                  <a:pt x="291" y="285"/>
                  <a:pt x="291" y="285"/>
                </a:cubicBezTo>
                <a:cubicBezTo>
                  <a:pt x="291" y="287"/>
                  <a:pt x="291" y="287"/>
                  <a:pt x="291" y="287"/>
                </a:cubicBezTo>
                <a:cubicBezTo>
                  <a:pt x="292" y="288"/>
                  <a:pt x="292" y="288"/>
                  <a:pt x="292" y="288"/>
                </a:cubicBezTo>
                <a:cubicBezTo>
                  <a:pt x="292" y="290"/>
                  <a:pt x="292" y="290"/>
                  <a:pt x="292" y="290"/>
                </a:cubicBezTo>
                <a:lnTo>
                  <a:pt x="292" y="291"/>
                </a:lnTo>
                <a:close/>
                <a:moveTo>
                  <a:pt x="310" y="344"/>
                </a:moveTo>
                <a:cubicBezTo>
                  <a:pt x="311" y="346"/>
                  <a:pt x="311" y="346"/>
                  <a:pt x="311" y="346"/>
                </a:cubicBezTo>
                <a:cubicBezTo>
                  <a:pt x="314" y="349"/>
                  <a:pt x="314" y="349"/>
                  <a:pt x="314" y="349"/>
                </a:cubicBezTo>
                <a:cubicBezTo>
                  <a:pt x="314" y="351"/>
                  <a:pt x="314" y="351"/>
                  <a:pt x="314" y="351"/>
                </a:cubicBezTo>
                <a:cubicBezTo>
                  <a:pt x="316" y="352"/>
                  <a:pt x="316" y="352"/>
                  <a:pt x="316" y="352"/>
                </a:cubicBezTo>
                <a:cubicBezTo>
                  <a:pt x="317" y="350"/>
                  <a:pt x="317" y="350"/>
                  <a:pt x="317" y="350"/>
                </a:cubicBezTo>
                <a:cubicBezTo>
                  <a:pt x="315" y="347"/>
                  <a:pt x="315" y="347"/>
                  <a:pt x="315" y="347"/>
                </a:cubicBezTo>
                <a:cubicBezTo>
                  <a:pt x="311" y="342"/>
                  <a:pt x="311" y="342"/>
                  <a:pt x="311" y="342"/>
                </a:cubicBezTo>
                <a:cubicBezTo>
                  <a:pt x="311" y="342"/>
                  <a:pt x="310" y="344"/>
                  <a:pt x="310" y="344"/>
                </a:cubicBezTo>
                <a:close/>
                <a:moveTo>
                  <a:pt x="349" y="420"/>
                </a:moveTo>
                <a:cubicBezTo>
                  <a:pt x="347" y="417"/>
                  <a:pt x="347" y="417"/>
                  <a:pt x="347" y="417"/>
                </a:cubicBezTo>
                <a:cubicBezTo>
                  <a:pt x="345" y="416"/>
                  <a:pt x="345" y="416"/>
                  <a:pt x="345" y="416"/>
                </a:cubicBezTo>
                <a:cubicBezTo>
                  <a:pt x="345" y="418"/>
                  <a:pt x="345" y="418"/>
                  <a:pt x="345" y="418"/>
                </a:cubicBezTo>
                <a:cubicBezTo>
                  <a:pt x="348" y="421"/>
                  <a:pt x="348" y="421"/>
                  <a:pt x="348" y="421"/>
                </a:cubicBezTo>
                <a:lnTo>
                  <a:pt x="349" y="420"/>
                </a:lnTo>
                <a:close/>
                <a:moveTo>
                  <a:pt x="313" y="296"/>
                </a:moveTo>
                <a:cubicBezTo>
                  <a:pt x="314" y="295"/>
                  <a:pt x="314" y="295"/>
                  <a:pt x="314" y="295"/>
                </a:cubicBezTo>
                <a:cubicBezTo>
                  <a:pt x="314" y="294"/>
                  <a:pt x="314" y="294"/>
                  <a:pt x="314" y="294"/>
                </a:cubicBezTo>
                <a:cubicBezTo>
                  <a:pt x="311" y="296"/>
                  <a:pt x="311" y="296"/>
                  <a:pt x="311" y="296"/>
                </a:cubicBezTo>
                <a:cubicBezTo>
                  <a:pt x="310" y="297"/>
                  <a:pt x="310" y="297"/>
                  <a:pt x="310" y="297"/>
                </a:cubicBezTo>
                <a:cubicBezTo>
                  <a:pt x="312" y="298"/>
                  <a:pt x="312" y="298"/>
                  <a:pt x="312" y="298"/>
                </a:cubicBezTo>
                <a:lnTo>
                  <a:pt x="313" y="296"/>
                </a:lnTo>
                <a:close/>
                <a:moveTo>
                  <a:pt x="313" y="292"/>
                </a:moveTo>
                <a:cubicBezTo>
                  <a:pt x="313" y="291"/>
                  <a:pt x="313" y="291"/>
                  <a:pt x="313" y="291"/>
                </a:cubicBezTo>
                <a:cubicBezTo>
                  <a:pt x="310" y="291"/>
                  <a:pt x="310" y="291"/>
                  <a:pt x="310" y="291"/>
                </a:cubicBezTo>
                <a:cubicBezTo>
                  <a:pt x="308" y="292"/>
                  <a:pt x="308" y="292"/>
                  <a:pt x="308" y="292"/>
                </a:cubicBezTo>
                <a:cubicBezTo>
                  <a:pt x="309" y="294"/>
                  <a:pt x="309" y="294"/>
                  <a:pt x="309" y="294"/>
                </a:cubicBezTo>
                <a:cubicBezTo>
                  <a:pt x="311" y="295"/>
                  <a:pt x="311" y="295"/>
                  <a:pt x="311" y="295"/>
                </a:cubicBezTo>
                <a:lnTo>
                  <a:pt x="313" y="292"/>
                </a:lnTo>
                <a:close/>
                <a:moveTo>
                  <a:pt x="314" y="299"/>
                </a:moveTo>
                <a:cubicBezTo>
                  <a:pt x="314" y="297"/>
                  <a:pt x="314" y="297"/>
                  <a:pt x="314" y="297"/>
                </a:cubicBezTo>
                <a:cubicBezTo>
                  <a:pt x="313" y="297"/>
                  <a:pt x="313" y="297"/>
                  <a:pt x="313" y="297"/>
                </a:cubicBezTo>
                <a:cubicBezTo>
                  <a:pt x="312" y="300"/>
                  <a:pt x="312" y="300"/>
                  <a:pt x="312" y="300"/>
                </a:cubicBezTo>
                <a:cubicBezTo>
                  <a:pt x="313" y="300"/>
                  <a:pt x="313" y="300"/>
                  <a:pt x="313" y="300"/>
                </a:cubicBezTo>
                <a:lnTo>
                  <a:pt x="314" y="299"/>
                </a:lnTo>
                <a:close/>
                <a:moveTo>
                  <a:pt x="318" y="355"/>
                </a:moveTo>
                <a:cubicBezTo>
                  <a:pt x="319" y="354"/>
                  <a:pt x="319" y="354"/>
                  <a:pt x="319" y="354"/>
                </a:cubicBezTo>
                <a:cubicBezTo>
                  <a:pt x="318" y="352"/>
                  <a:pt x="318" y="352"/>
                  <a:pt x="318" y="352"/>
                </a:cubicBezTo>
                <a:lnTo>
                  <a:pt x="318" y="355"/>
                </a:lnTo>
                <a:close/>
                <a:moveTo>
                  <a:pt x="311" y="311"/>
                </a:moveTo>
                <a:cubicBezTo>
                  <a:pt x="312" y="312"/>
                  <a:pt x="312" y="312"/>
                  <a:pt x="312" y="312"/>
                </a:cubicBezTo>
                <a:cubicBezTo>
                  <a:pt x="312" y="313"/>
                  <a:pt x="312" y="313"/>
                  <a:pt x="312" y="313"/>
                </a:cubicBezTo>
                <a:cubicBezTo>
                  <a:pt x="314" y="312"/>
                  <a:pt x="314" y="312"/>
                  <a:pt x="314" y="312"/>
                </a:cubicBezTo>
                <a:cubicBezTo>
                  <a:pt x="312" y="310"/>
                  <a:pt x="312" y="310"/>
                  <a:pt x="312" y="310"/>
                </a:cubicBezTo>
                <a:lnTo>
                  <a:pt x="311" y="311"/>
                </a:lnTo>
                <a:close/>
                <a:moveTo>
                  <a:pt x="314" y="337"/>
                </a:moveTo>
                <a:cubicBezTo>
                  <a:pt x="314" y="339"/>
                  <a:pt x="314" y="339"/>
                  <a:pt x="314" y="339"/>
                </a:cubicBezTo>
                <a:cubicBezTo>
                  <a:pt x="316" y="339"/>
                  <a:pt x="316" y="339"/>
                  <a:pt x="316" y="339"/>
                </a:cubicBezTo>
                <a:cubicBezTo>
                  <a:pt x="317" y="336"/>
                  <a:pt x="317" y="336"/>
                  <a:pt x="317" y="336"/>
                </a:cubicBezTo>
                <a:cubicBezTo>
                  <a:pt x="315" y="335"/>
                  <a:pt x="315" y="335"/>
                  <a:pt x="315" y="335"/>
                </a:cubicBezTo>
                <a:cubicBezTo>
                  <a:pt x="312" y="336"/>
                  <a:pt x="312" y="336"/>
                  <a:pt x="312" y="336"/>
                </a:cubicBezTo>
                <a:cubicBezTo>
                  <a:pt x="311" y="337"/>
                  <a:pt x="311" y="337"/>
                  <a:pt x="311" y="337"/>
                </a:cubicBezTo>
                <a:lnTo>
                  <a:pt x="314" y="337"/>
                </a:lnTo>
                <a:close/>
                <a:moveTo>
                  <a:pt x="321" y="356"/>
                </a:moveTo>
                <a:cubicBezTo>
                  <a:pt x="321" y="358"/>
                  <a:pt x="321" y="358"/>
                  <a:pt x="321" y="358"/>
                </a:cubicBezTo>
                <a:cubicBezTo>
                  <a:pt x="321" y="359"/>
                  <a:pt x="321" y="359"/>
                  <a:pt x="321" y="359"/>
                </a:cubicBezTo>
                <a:cubicBezTo>
                  <a:pt x="322" y="359"/>
                  <a:pt x="322" y="359"/>
                  <a:pt x="322" y="359"/>
                </a:cubicBezTo>
                <a:cubicBezTo>
                  <a:pt x="324" y="357"/>
                  <a:pt x="324" y="357"/>
                  <a:pt x="324" y="357"/>
                </a:cubicBezTo>
                <a:cubicBezTo>
                  <a:pt x="323" y="360"/>
                  <a:pt x="323" y="360"/>
                  <a:pt x="323" y="360"/>
                </a:cubicBezTo>
                <a:cubicBezTo>
                  <a:pt x="323" y="362"/>
                  <a:pt x="323" y="362"/>
                  <a:pt x="323" y="362"/>
                </a:cubicBezTo>
                <a:cubicBezTo>
                  <a:pt x="325" y="359"/>
                  <a:pt x="325" y="359"/>
                  <a:pt x="325" y="359"/>
                </a:cubicBezTo>
                <a:cubicBezTo>
                  <a:pt x="326" y="355"/>
                  <a:pt x="326" y="355"/>
                  <a:pt x="326" y="355"/>
                </a:cubicBezTo>
                <a:cubicBezTo>
                  <a:pt x="324" y="353"/>
                  <a:pt x="324" y="353"/>
                  <a:pt x="324" y="353"/>
                </a:cubicBezTo>
                <a:cubicBezTo>
                  <a:pt x="322" y="354"/>
                  <a:pt x="322" y="354"/>
                  <a:pt x="322" y="354"/>
                </a:cubicBezTo>
                <a:cubicBezTo>
                  <a:pt x="319" y="356"/>
                  <a:pt x="319" y="356"/>
                  <a:pt x="319" y="356"/>
                </a:cubicBezTo>
                <a:lnTo>
                  <a:pt x="321" y="356"/>
                </a:lnTo>
                <a:close/>
                <a:moveTo>
                  <a:pt x="313" y="316"/>
                </a:moveTo>
                <a:cubicBezTo>
                  <a:pt x="312" y="317"/>
                  <a:pt x="312" y="317"/>
                  <a:pt x="312" y="317"/>
                </a:cubicBezTo>
                <a:cubicBezTo>
                  <a:pt x="314" y="318"/>
                  <a:pt x="314" y="318"/>
                  <a:pt x="314" y="318"/>
                </a:cubicBezTo>
                <a:cubicBezTo>
                  <a:pt x="315" y="316"/>
                  <a:pt x="315" y="316"/>
                  <a:pt x="315" y="316"/>
                </a:cubicBezTo>
                <a:cubicBezTo>
                  <a:pt x="314" y="313"/>
                  <a:pt x="314" y="313"/>
                  <a:pt x="314" y="313"/>
                </a:cubicBezTo>
                <a:cubicBezTo>
                  <a:pt x="313" y="314"/>
                  <a:pt x="313" y="314"/>
                  <a:pt x="313" y="314"/>
                </a:cubicBezTo>
                <a:lnTo>
                  <a:pt x="313" y="316"/>
                </a:lnTo>
                <a:close/>
                <a:moveTo>
                  <a:pt x="315" y="310"/>
                </a:moveTo>
                <a:cubicBezTo>
                  <a:pt x="319" y="309"/>
                  <a:pt x="319" y="309"/>
                  <a:pt x="319" y="309"/>
                </a:cubicBezTo>
                <a:cubicBezTo>
                  <a:pt x="319" y="310"/>
                  <a:pt x="319" y="310"/>
                  <a:pt x="319" y="310"/>
                </a:cubicBezTo>
                <a:cubicBezTo>
                  <a:pt x="317" y="311"/>
                  <a:pt x="317" y="311"/>
                  <a:pt x="317" y="311"/>
                </a:cubicBezTo>
                <a:cubicBezTo>
                  <a:pt x="315" y="313"/>
                  <a:pt x="315" y="313"/>
                  <a:pt x="315" y="313"/>
                </a:cubicBezTo>
                <a:cubicBezTo>
                  <a:pt x="316" y="314"/>
                  <a:pt x="316" y="314"/>
                  <a:pt x="316" y="314"/>
                </a:cubicBezTo>
                <a:cubicBezTo>
                  <a:pt x="319" y="312"/>
                  <a:pt x="319" y="312"/>
                  <a:pt x="319" y="312"/>
                </a:cubicBezTo>
                <a:cubicBezTo>
                  <a:pt x="322" y="308"/>
                  <a:pt x="322" y="308"/>
                  <a:pt x="322" y="308"/>
                </a:cubicBezTo>
                <a:cubicBezTo>
                  <a:pt x="321" y="306"/>
                  <a:pt x="321" y="306"/>
                  <a:pt x="321" y="306"/>
                </a:cubicBezTo>
                <a:cubicBezTo>
                  <a:pt x="322" y="304"/>
                  <a:pt x="322" y="304"/>
                  <a:pt x="322" y="304"/>
                </a:cubicBezTo>
                <a:cubicBezTo>
                  <a:pt x="321" y="302"/>
                  <a:pt x="321" y="302"/>
                  <a:pt x="321" y="302"/>
                </a:cubicBezTo>
                <a:cubicBezTo>
                  <a:pt x="319" y="302"/>
                  <a:pt x="319" y="302"/>
                  <a:pt x="319" y="302"/>
                </a:cubicBezTo>
                <a:cubicBezTo>
                  <a:pt x="319" y="303"/>
                  <a:pt x="319" y="303"/>
                  <a:pt x="319" y="303"/>
                </a:cubicBezTo>
                <a:cubicBezTo>
                  <a:pt x="317" y="304"/>
                  <a:pt x="317" y="304"/>
                  <a:pt x="317" y="304"/>
                </a:cubicBezTo>
                <a:cubicBezTo>
                  <a:pt x="316" y="307"/>
                  <a:pt x="316" y="307"/>
                  <a:pt x="316" y="307"/>
                </a:cubicBezTo>
                <a:cubicBezTo>
                  <a:pt x="316" y="308"/>
                  <a:pt x="316" y="308"/>
                  <a:pt x="316" y="308"/>
                </a:cubicBezTo>
                <a:cubicBezTo>
                  <a:pt x="314" y="309"/>
                  <a:pt x="314" y="309"/>
                  <a:pt x="314" y="309"/>
                </a:cubicBezTo>
                <a:lnTo>
                  <a:pt x="315" y="310"/>
                </a:lnTo>
                <a:close/>
                <a:moveTo>
                  <a:pt x="312" y="320"/>
                </a:moveTo>
                <a:cubicBezTo>
                  <a:pt x="314" y="321"/>
                  <a:pt x="314" y="321"/>
                  <a:pt x="314" y="321"/>
                </a:cubicBezTo>
                <a:cubicBezTo>
                  <a:pt x="315" y="319"/>
                  <a:pt x="315" y="319"/>
                  <a:pt x="315" y="319"/>
                </a:cubicBezTo>
                <a:cubicBezTo>
                  <a:pt x="314" y="318"/>
                  <a:pt x="314" y="318"/>
                  <a:pt x="314" y="318"/>
                </a:cubicBezTo>
                <a:lnTo>
                  <a:pt x="312" y="320"/>
                </a:lnTo>
                <a:close/>
                <a:moveTo>
                  <a:pt x="316" y="327"/>
                </a:moveTo>
                <a:cubicBezTo>
                  <a:pt x="316" y="325"/>
                  <a:pt x="316" y="325"/>
                  <a:pt x="316" y="325"/>
                </a:cubicBezTo>
                <a:cubicBezTo>
                  <a:pt x="314" y="326"/>
                  <a:pt x="314" y="326"/>
                  <a:pt x="314" y="326"/>
                </a:cubicBezTo>
                <a:cubicBezTo>
                  <a:pt x="314" y="328"/>
                  <a:pt x="314" y="328"/>
                  <a:pt x="314" y="328"/>
                </a:cubicBezTo>
                <a:lnTo>
                  <a:pt x="316" y="327"/>
                </a:lnTo>
                <a:close/>
                <a:moveTo>
                  <a:pt x="321" y="351"/>
                </a:moveTo>
                <a:cubicBezTo>
                  <a:pt x="319" y="351"/>
                  <a:pt x="319" y="351"/>
                  <a:pt x="319" y="351"/>
                </a:cubicBezTo>
                <a:cubicBezTo>
                  <a:pt x="321" y="353"/>
                  <a:pt x="321" y="353"/>
                  <a:pt x="321" y="353"/>
                </a:cubicBezTo>
                <a:cubicBezTo>
                  <a:pt x="321" y="352"/>
                  <a:pt x="321" y="352"/>
                  <a:pt x="321" y="352"/>
                </a:cubicBezTo>
                <a:lnTo>
                  <a:pt x="321" y="351"/>
                </a:lnTo>
                <a:close/>
                <a:moveTo>
                  <a:pt x="333" y="403"/>
                </a:moveTo>
                <a:cubicBezTo>
                  <a:pt x="333" y="401"/>
                  <a:pt x="333" y="401"/>
                  <a:pt x="333" y="401"/>
                </a:cubicBezTo>
                <a:cubicBezTo>
                  <a:pt x="330" y="402"/>
                  <a:pt x="330" y="402"/>
                  <a:pt x="330" y="402"/>
                </a:cubicBezTo>
                <a:lnTo>
                  <a:pt x="333" y="403"/>
                </a:lnTo>
                <a:close/>
                <a:moveTo>
                  <a:pt x="330" y="397"/>
                </a:moveTo>
                <a:cubicBezTo>
                  <a:pt x="332" y="397"/>
                  <a:pt x="332" y="397"/>
                  <a:pt x="332" y="397"/>
                </a:cubicBezTo>
                <a:cubicBezTo>
                  <a:pt x="331" y="395"/>
                  <a:pt x="331" y="395"/>
                  <a:pt x="331" y="395"/>
                </a:cubicBezTo>
                <a:lnTo>
                  <a:pt x="330" y="397"/>
                </a:lnTo>
                <a:close/>
                <a:moveTo>
                  <a:pt x="328" y="401"/>
                </a:moveTo>
                <a:cubicBezTo>
                  <a:pt x="324" y="400"/>
                  <a:pt x="324" y="400"/>
                  <a:pt x="324" y="400"/>
                </a:cubicBezTo>
                <a:cubicBezTo>
                  <a:pt x="323" y="398"/>
                  <a:pt x="323" y="398"/>
                  <a:pt x="323" y="398"/>
                </a:cubicBezTo>
                <a:cubicBezTo>
                  <a:pt x="322" y="396"/>
                  <a:pt x="322" y="396"/>
                  <a:pt x="322" y="396"/>
                </a:cubicBezTo>
                <a:cubicBezTo>
                  <a:pt x="320" y="396"/>
                  <a:pt x="320" y="396"/>
                  <a:pt x="320" y="396"/>
                </a:cubicBezTo>
                <a:cubicBezTo>
                  <a:pt x="319" y="394"/>
                  <a:pt x="319" y="394"/>
                  <a:pt x="319" y="394"/>
                </a:cubicBezTo>
                <a:cubicBezTo>
                  <a:pt x="317" y="394"/>
                  <a:pt x="317" y="394"/>
                  <a:pt x="317" y="394"/>
                </a:cubicBezTo>
                <a:cubicBezTo>
                  <a:pt x="316" y="394"/>
                  <a:pt x="316" y="394"/>
                  <a:pt x="316" y="394"/>
                </a:cubicBezTo>
                <a:cubicBezTo>
                  <a:pt x="313" y="394"/>
                  <a:pt x="313" y="394"/>
                  <a:pt x="313" y="394"/>
                </a:cubicBezTo>
                <a:cubicBezTo>
                  <a:pt x="314" y="397"/>
                  <a:pt x="314" y="397"/>
                  <a:pt x="314" y="397"/>
                </a:cubicBezTo>
                <a:cubicBezTo>
                  <a:pt x="315" y="397"/>
                  <a:pt x="315" y="397"/>
                  <a:pt x="315" y="397"/>
                </a:cubicBezTo>
                <a:cubicBezTo>
                  <a:pt x="316" y="400"/>
                  <a:pt x="316" y="400"/>
                  <a:pt x="316" y="400"/>
                </a:cubicBezTo>
                <a:cubicBezTo>
                  <a:pt x="321" y="400"/>
                  <a:pt x="321" y="400"/>
                  <a:pt x="321" y="400"/>
                </a:cubicBezTo>
                <a:cubicBezTo>
                  <a:pt x="319" y="401"/>
                  <a:pt x="319" y="401"/>
                  <a:pt x="319" y="401"/>
                </a:cubicBezTo>
                <a:cubicBezTo>
                  <a:pt x="316" y="401"/>
                  <a:pt x="316" y="401"/>
                  <a:pt x="316" y="401"/>
                </a:cubicBezTo>
                <a:cubicBezTo>
                  <a:pt x="315" y="403"/>
                  <a:pt x="315" y="403"/>
                  <a:pt x="315" y="403"/>
                </a:cubicBezTo>
                <a:cubicBezTo>
                  <a:pt x="316" y="404"/>
                  <a:pt x="316" y="404"/>
                  <a:pt x="316" y="404"/>
                </a:cubicBezTo>
                <a:cubicBezTo>
                  <a:pt x="315" y="407"/>
                  <a:pt x="315" y="407"/>
                  <a:pt x="315" y="407"/>
                </a:cubicBezTo>
                <a:cubicBezTo>
                  <a:pt x="316" y="407"/>
                  <a:pt x="316" y="407"/>
                  <a:pt x="316" y="407"/>
                </a:cubicBezTo>
                <a:cubicBezTo>
                  <a:pt x="318" y="406"/>
                  <a:pt x="318" y="406"/>
                  <a:pt x="318" y="406"/>
                </a:cubicBezTo>
                <a:cubicBezTo>
                  <a:pt x="318" y="408"/>
                  <a:pt x="318" y="408"/>
                  <a:pt x="318" y="408"/>
                </a:cubicBezTo>
                <a:cubicBezTo>
                  <a:pt x="320" y="408"/>
                  <a:pt x="320" y="408"/>
                  <a:pt x="320" y="408"/>
                </a:cubicBezTo>
                <a:cubicBezTo>
                  <a:pt x="320" y="410"/>
                  <a:pt x="320" y="410"/>
                  <a:pt x="320" y="410"/>
                </a:cubicBezTo>
                <a:cubicBezTo>
                  <a:pt x="322" y="411"/>
                  <a:pt x="322" y="411"/>
                  <a:pt x="322" y="411"/>
                </a:cubicBezTo>
                <a:cubicBezTo>
                  <a:pt x="325" y="410"/>
                  <a:pt x="325" y="410"/>
                  <a:pt x="325" y="410"/>
                </a:cubicBezTo>
                <a:cubicBezTo>
                  <a:pt x="322" y="413"/>
                  <a:pt x="322" y="413"/>
                  <a:pt x="322" y="413"/>
                </a:cubicBezTo>
                <a:cubicBezTo>
                  <a:pt x="323" y="416"/>
                  <a:pt x="323" y="416"/>
                  <a:pt x="323" y="416"/>
                </a:cubicBezTo>
                <a:cubicBezTo>
                  <a:pt x="325" y="415"/>
                  <a:pt x="325" y="415"/>
                  <a:pt x="325" y="415"/>
                </a:cubicBezTo>
                <a:cubicBezTo>
                  <a:pt x="325" y="414"/>
                  <a:pt x="325" y="414"/>
                  <a:pt x="325" y="414"/>
                </a:cubicBezTo>
                <a:cubicBezTo>
                  <a:pt x="327" y="413"/>
                  <a:pt x="327" y="413"/>
                  <a:pt x="327" y="413"/>
                </a:cubicBezTo>
                <a:cubicBezTo>
                  <a:pt x="327" y="415"/>
                  <a:pt x="327" y="415"/>
                  <a:pt x="327" y="415"/>
                </a:cubicBezTo>
                <a:cubicBezTo>
                  <a:pt x="325" y="417"/>
                  <a:pt x="325" y="417"/>
                  <a:pt x="325" y="417"/>
                </a:cubicBezTo>
                <a:cubicBezTo>
                  <a:pt x="325" y="418"/>
                  <a:pt x="325" y="418"/>
                  <a:pt x="325" y="418"/>
                </a:cubicBezTo>
                <a:cubicBezTo>
                  <a:pt x="326" y="418"/>
                  <a:pt x="326" y="418"/>
                  <a:pt x="326" y="418"/>
                </a:cubicBezTo>
                <a:cubicBezTo>
                  <a:pt x="327" y="421"/>
                  <a:pt x="327" y="421"/>
                  <a:pt x="327" y="421"/>
                </a:cubicBezTo>
                <a:cubicBezTo>
                  <a:pt x="330" y="420"/>
                  <a:pt x="330" y="420"/>
                  <a:pt x="330" y="420"/>
                </a:cubicBezTo>
                <a:cubicBezTo>
                  <a:pt x="330" y="422"/>
                  <a:pt x="330" y="422"/>
                  <a:pt x="330" y="422"/>
                </a:cubicBezTo>
                <a:cubicBezTo>
                  <a:pt x="331" y="422"/>
                  <a:pt x="331" y="422"/>
                  <a:pt x="331" y="422"/>
                </a:cubicBezTo>
                <a:cubicBezTo>
                  <a:pt x="332" y="424"/>
                  <a:pt x="332" y="424"/>
                  <a:pt x="332" y="424"/>
                </a:cubicBezTo>
                <a:cubicBezTo>
                  <a:pt x="331" y="426"/>
                  <a:pt x="331" y="426"/>
                  <a:pt x="331" y="426"/>
                </a:cubicBezTo>
                <a:cubicBezTo>
                  <a:pt x="334" y="428"/>
                  <a:pt x="334" y="428"/>
                  <a:pt x="334" y="428"/>
                </a:cubicBezTo>
                <a:cubicBezTo>
                  <a:pt x="335" y="426"/>
                  <a:pt x="335" y="426"/>
                  <a:pt x="335" y="426"/>
                </a:cubicBezTo>
                <a:cubicBezTo>
                  <a:pt x="336" y="428"/>
                  <a:pt x="336" y="428"/>
                  <a:pt x="336" y="428"/>
                </a:cubicBezTo>
                <a:cubicBezTo>
                  <a:pt x="338" y="428"/>
                  <a:pt x="338" y="428"/>
                  <a:pt x="338" y="428"/>
                </a:cubicBezTo>
                <a:cubicBezTo>
                  <a:pt x="335" y="430"/>
                  <a:pt x="335" y="430"/>
                  <a:pt x="335" y="430"/>
                </a:cubicBezTo>
                <a:cubicBezTo>
                  <a:pt x="339" y="434"/>
                  <a:pt x="339" y="434"/>
                  <a:pt x="339" y="434"/>
                </a:cubicBezTo>
                <a:cubicBezTo>
                  <a:pt x="340" y="435"/>
                  <a:pt x="340" y="435"/>
                  <a:pt x="340" y="435"/>
                </a:cubicBezTo>
                <a:cubicBezTo>
                  <a:pt x="341" y="436"/>
                  <a:pt x="341" y="436"/>
                  <a:pt x="341" y="436"/>
                </a:cubicBezTo>
                <a:cubicBezTo>
                  <a:pt x="347" y="440"/>
                  <a:pt x="347" y="440"/>
                  <a:pt x="347" y="440"/>
                </a:cubicBezTo>
                <a:cubicBezTo>
                  <a:pt x="348" y="439"/>
                  <a:pt x="348" y="439"/>
                  <a:pt x="348" y="439"/>
                </a:cubicBezTo>
                <a:cubicBezTo>
                  <a:pt x="350" y="439"/>
                  <a:pt x="350" y="439"/>
                  <a:pt x="350" y="439"/>
                </a:cubicBezTo>
                <a:cubicBezTo>
                  <a:pt x="349" y="434"/>
                  <a:pt x="349" y="434"/>
                  <a:pt x="349" y="434"/>
                </a:cubicBezTo>
                <a:cubicBezTo>
                  <a:pt x="349" y="431"/>
                  <a:pt x="349" y="431"/>
                  <a:pt x="349" y="431"/>
                </a:cubicBezTo>
                <a:cubicBezTo>
                  <a:pt x="348" y="430"/>
                  <a:pt x="348" y="430"/>
                  <a:pt x="348" y="430"/>
                </a:cubicBezTo>
                <a:cubicBezTo>
                  <a:pt x="349" y="426"/>
                  <a:pt x="349" y="426"/>
                  <a:pt x="349" y="426"/>
                </a:cubicBezTo>
                <a:cubicBezTo>
                  <a:pt x="347" y="424"/>
                  <a:pt x="347" y="424"/>
                  <a:pt x="347" y="424"/>
                </a:cubicBezTo>
                <a:cubicBezTo>
                  <a:pt x="343" y="420"/>
                  <a:pt x="343" y="420"/>
                  <a:pt x="343" y="420"/>
                </a:cubicBezTo>
                <a:cubicBezTo>
                  <a:pt x="342" y="415"/>
                  <a:pt x="342" y="415"/>
                  <a:pt x="342" y="415"/>
                </a:cubicBezTo>
                <a:cubicBezTo>
                  <a:pt x="340" y="411"/>
                  <a:pt x="340" y="411"/>
                  <a:pt x="340" y="411"/>
                </a:cubicBezTo>
                <a:cubicBezTo>
                  <a:pt x="340" y="407"/>
                  <a:pt x="340" y="407"/>
                  <a:pt x="340" y="407"/>
                </a:cubicBezTo>
                <a:cubicBezTo>
                  <a:pt x="339" y="406"/>
                  <a:pt x="339" y="406"/>
                  <a:pt x="339" y="406"/>
                </a:cubicBezTo>
                <a:cubicBezTo>
                  <a:pt x="336" y="406"/>
                  <a:pt x="336" y="406"/>
                  <a:pt x="336" y="406"/>
                </a:cubicBezTo>
                <a:cubicBezTo>
                  <a:pt x="333" y="404"/>
                  <a:pt x="333" y="404"/>
                  <a:pt x="333" y="404"/>
                </a:cubicBezTo>
                <a:cubicBezTo>
                  <a:pt x="331" y="404"/>
                  <a:pt x="331" y="404"/>
                  <a:pt x="331" y="404"/>
                </a:cubicBezTo>
                <a:cubicBezTo>
                  <a:pt x="329" y="403"/>
                  <a:pt x="329" y="403"/>
                  <a:pt x="329" y="403"/>
                </a:cubicBezTo>
                <a:lnTo>
                  <a:pt x="328" y="401"/>
                </a:lnTo>
                <a:close/>
                <a:moveTo>
                  <a:pt x="326" y="346"/>
                </a:moveTo>
                <a:cubicBezTo>
                  <a:pt x="327" y="345"/>
                  <a:pt x="327" y="345"/>
                  <a:pt x="327" y="345"/>
                </a:cubicBezTo>
                <a:cubicBezTo>
                  <a:pt x="326" y="345"/>
                  <a:pt x="326" y="345"/>
                  <a:pt x="326" y="345"/>
                </a:cubicBezTo>
                <a:cubicBezTo>
                  <a:pt x="324" y="346"/>
                  <a:pt x="324" y="346"/>
                  <a:pt x="324" y="346"/>
                </a:cubicBezTo>
                <a:cubicBezTo>
                  <a:pt x="323" y="348"/>
                  <a:pt x="323" y="348"/>
                  <a:pt x="323" y="348"/>
                </a:cubicBezTo>
                <a:cubicBezTo>
                  <a:pt x="324" y="347"/>
                  <a:pt x="324" y="347"/>
                  <a:pt x="324" y="347"/>
                </a:cubicBezTo>
                <a:lnTo>
                  <a:pt x="326" y="346"/>
                </a:lnTo>
                <a:close/>
                <a:moveTo>
                  <a:pt x="2319" y="950"/>
                </a:moveTo>
                <a:cubicBezTo>
                  <a:pt x="2318" y="949"/>
                  <a:pt x="2318" y="949"/>
                  <a:pt x="2318" y="949"/>
                </a:cubicBezTo>
                <a:cubicBezTo>
                  <a:pt x="2319" y="949"/>
                  <a:pt x="2319" y="949"/>
                  <a:pt x="2319" y="949"/>
                </a:cubicBezTo>
                <a:cubicBezTo>
                  <a:pt x="2319" y="948"/>
                  <a:pt x="2319" y="948"/>
                  <a:pt x="2319" y="948"/>
                </a:cubicBezTo>
                <a:cubicBezTo>
                  <a:pt x="2318" y="949"/>
                  <a:pt x="2318" y="949"/>
                  <a:pt x="2318" y="949"/>
                </a:cubicBezTo>
                <a:cubicBezTo>
                  <a:pt x="2318" y="950"/>
                  <a:pt x="2318" y="950"/>
                  <a:pt x="2318" y="950"/>
                </a:cubicBezTo>
                <a:cubicBezTo>
                  <a:pt x="2318" y="953"/>
                  <a:pt x="2318" y="953"/>
                  <a:pt x="2318" y="953"/>
                </a:cubicBezTo>
                <a:lnTo>
                  <a:pt x="2319" y="950"/>
                </a:lnTo>
                <a:close/>
                <a:moveTo>
                  <a:pt x="341" y="408"/>
                </a:moveTo>
                <a:cubicBezTo>
                  <a:pt x="341" y="411"/>
                  <a:pt x="341" y="411"/>
                  <a:pt x="341" y="411"/>
                </a:cubicBezTo>
                <a:cubicBezTo>
                  <a:pt x="342" y="408"/>
                  <a:pt x="342" y="408"/>
                  <a:pt x="342" y="408"/>
                </a:cubicBezTo>
                <a:lnTo>
                  <a:pt x="341" y="408"/>
                </a:lnTo>
                <a:close/>
                <a:moveTo>
                  <a:pt x="325" y="364"/>
                </a:moveTo>
                <a:cubicBezTo>
                  <a:pt x="326" y="364"/>
                  <a:pt x="326" y="364"/>
                  <a:pt x="326" y="364"/>
                </a:cubicBezTo>
                <a:cubicBezTo>
                  <a:pt x="326" y="363"/>
                  <a:pt x="326" y="363"/>
                  <a:pt x="326" y="363"/>
                </a:cubicBezTo>
                <a:cubicBezTo>
                  <a:pt x="327" y="362"/>
                  <a:pt x="327" y="362"/>
                  <a:pt x="327" y="362"/>
                </a:cubicBezTo>
                <a:cubicBezTo>
                  <a:pt x="326" y="360"/>
                  <a:pt x="326" y="360"/>
                  <a:pt x="326" y="360"/>
                </a:cubicBezTo>
                <a:cubicBezTo>
                  <a:pt x="325" y="362"/>
                  <a:pt x="325" y="362"/>
                  <a:pt x="325" y="362"/>
                </a:cubicBezTo>
                <a:lnTo>
                  <a:pt x="325" y="364"/>
                </a:lnTo>
                <a:close/>
                <a:moveTo>
                  <a:pt x="2798" y="643"/>
                </a:moveTo>
                <a:cubicBezTo>
                  <a:pt x="2796" y="644"/>
                  <a:pt x="2796" y="644"/>
                  <a:pt x="2796" y="644"/>
                </a:cubicBezTo>
                <a:cubicBezTo>
                  <a:pt x="2795" y="645"/>
                  <a:pt x="2795" y="645"/>
                  <a:pt x="2795" y="645"/>
                </a:cubicBezTo>
                <a:cubicBezTo>
                  <a:pt x="2794" y="646"/>
                  <a:pt x="2794" y="646"/>
                  <a:pt x="2794" y="646"/>
                </a:cubicBezTo>
                <a:cubicBezTo>
                  <a:pt x="2792" y="648"/>
                  <a:pt x="2792" y="648"/>
                  <a:pt x="2792" y="648"/>
                </a:cubicBezTo>
                <a:cubicBezTo>
                  <a:pt x="2791" y="650"/>
                  <a:pt x="2791" y="650"/>
                  <a:pt x="2791" y="650"/>
                </a:cubicBezTo>
                <a:cubicBezTo>
                  <a:pt x="2790" y="650"/>
                  <a:pt x="2790" y="650"/>
                  <a:pt x="2790" y="650"/>
                </a:cubicBezTo>
                <a:cubicBezTo>
                  <a:pt x="2788" y="651"/>
                  <a:pt x="2788" y="651"/>
                  <a:pt x="2788" y="651"/>
                </a:cubicBezTo>
                <a:cubicBezTo>
                  <a:pt x="2789" y="651"/>
                  <a:pt x="2789" y="651"/>
                  <a:pt x="2789" y="651"/>
                </a:cubicBezTo>
                <a:cubicBezTo>
                  <a:pt x="2790" y="651"/>
                  <a:pt x="2790" y="651"/>
                  <a:pt x="2790" y="651"/>
                </a:cubicBezTo>
                <a:cubicBezTo>
                  <a:pt x="2790" y="653"/>
                  <a:pt x="2790" y="653"/>
                  <a:pt x="2790" y="653"/>
                </a:cubicBezTo>
                <a:cubicBezTo>
                  <a:pt x="2791" y="655"/>
                  <a:pt x="2791" y="655"/>
                  <a:pt x="2791" y="655"/>
                </a:cubicBezTo>
                <a:cubicBezTo>
                  <a:pt x="2791" y="656"/>
                  <a:pt x="2791" y="656"/>
                  <a:pt x="2791" y="656"/>
                </a:cubicBezTo>
                <a:cubicBezTo>
                  <a:pt x="2790" y="654"/>
                  <a:pt x="2790" y="654"/>
                  <a:pt x="2790" y="654"/>
                </a:cubicBezTo>
                <a:cubicBezTo>
                  <a:pt x="2789" y="653"/>
                  <a:pt x="2789" y="653"/>
                  <a:pt x="2789" y="653"/>
                </a:cubicBezTo>
                <a:cubicBezTo>
                  <a:pt x="2789" y="655"/>
                  <a:pt x="2789" y="655"/>
                  <a:pt x="2789" y="655"/>
                </a:cubicBezTo>
                <a:cubicBezTo>
                  <a:pt x="2790" y="657"/>
                  <a:pt x="2790" y="657"/>
                  <a:pt x="2790" y="657"/>
                </a:cubicBezTo>
                <a:cubicBezTo>
                  <a:pt x="2791" y="657"/>
                  <a:pt x="2791" y="657"/>
                  <a:pt x="2791" y="657"/>
                </a:cubicBezTo>
                <a:cubicBezTo>
                  <a:pt x="2791" y="658"/>
                  <a:pt x="2791" y="658"/>
                  <a:pt x="2791" y="658"/>
                </a:cubicBezTo>
                <a:cubicBezTo>
                  <a:pt x="2790" y="660"/>
                  <a:pt x="2790" y="660"/>
                  <a:pt x="2790" y="660"/>
                </a:cubicBezTo>
                <a:cubicBezTo>
                  <a:pt x="2791" y="659"/>
                  <a:pt x="2791" y="659"/>
                  <a:pt x="2791" y="659"/>
                </a:cubicBezTo>
                <a:cubicBezTo>
                  <a:pt x="2792" y="658"/>
                  <a:pt x="2792" y="658"/>
                  <a:pt x="2792" y="658"/>
                </a:cubicBezTo>
                <a:cubicBezTo>
                  <a:pt x="2794" y="657"/>
                  <a:pt x="2794" y="657"/>
                  <a:pt x="2794" y="657"/>
                </a:cubicBezTo>
                <a:cubicBezTo>
                  <a:pt x="2795" y="658"/>
                  <a:pt x="2795" y="658"/>
                  <a:pt x="2795" y="658"/>
                </a:cubicBezTo>
                <a:cubicBezTo>
                  <a:pt x="2794" y="658"/>
                  <a:pt x="2794" y="658"/>
                  <a:pt x="2794" y="658"/>
                </a:cubicBezTo>
                <a:cubicBezTo>
                  <a:pt x="2795" y="659"/>
                  <a:pt x="2795" y="659"/>
                  <a:pt x="2795" y="659"/>
                </a:cubicBezTo>
                <a:cubicBezTo>
                  <a:pt x="2796" y="658"/>
                  <a:pt x="2796" y="658"/>
                  <a:pt x="2796" y="658"/>
                </a:cubicBezTo>
                <a:cubicBezTo>
                  <a:pt x="2796" y="657"/>
                  <a:pt x="2796" y="657"/>
                  <a:pt x="2796" y="657"/>
                </a:cubicBezTo>
                <a:cubicBezTo>
                  <a:pt x="2795" y="656"/>
                  <a:pt x="2795" y="656"/>
                  <a:pt x="2795" y="656"/>
                </a:cubicBezTo>
                <a:cubicBezTo>
                  <a:pt x="2793" y="656"/>
                  <a:pt x="2793" y="656"/>
                  <a:pt x="2793" y="656"/>
                </a:cubicBezTo>
                <a:cubicBezTo>
                  <a:pt x="2793" y="655"/>
                  <a:pt x="2793" y="655"/>
                  <a:pt x="2793" y="655"/>
                </a:cubicBezTo>
                <a:cubicBezTo>
                  <a:pt x="2794" y="654"/>
                  <a:pt x="2794" y="654"/>
                  <a:pt x="2794" y="654"/>
                </a:cubicBezTo>
                <a:cubicBezTo>
                  <a:pt x="2793" y="653"/>
                  <a:pt x="2793" y="653"/>
                  <a:pt x="2793" y="653"/>
                </a:cubicBezTo>
                <a:cubicBezTo>
                  <a:pt x="2794" y="652"/>
                  <a:pt x="2794" y="652"/>
                  <a:pt x="2794" y="652"/>
                </a:cubicBezTo>
                <a:cubicBezTo>
                  <a:pt x="2796" y="652"/>
                  <a:pt x="2796" y="652"/>
                  <a:pt x="2796" y="652"/>
                </a:cubicBezTo>
                <a:cubicBezTo>
                  <a:pt x="2797" y="655"/>
                  <a:pt x="2797" y="655"/>
                  <a:pt x="2797" y="655"/>
                </a:cubicBezTo>
                <a:cubicBezTo>
                  <a:pt x="2798" y="658"/>
                  <a:pt x="2798" y="658"/>
                  <a:pt x="2798" y="658"/>
                </a:cubicBezTo>
                <a:cubicBezTo>
                  <a:pt x="2799" y="659"/>
                  <a:pt x="2799" y="659"/>
                  <a:pt x="2799" y="659"/>
                </a:cubicBezTo>
                <a:cubicBezTo>
                  <a:pt x="2799" y="662"/>
                  <a:pt x="2799" y="662"/>
                  <a:pt x="2799" y="662"/>
                </a:cubicBezTo>
                <a:cubicBezTo>
                  <a:pt x="2797" y="665"/>
                  <a:pt x="2797" y="665"/>
                  <a:pt x="2797" y="665"/>
                </a:cubicBezTo>
                <a:cubicBezTo>
                  <a:pt x="2795" y="666"/>
                  <a:pt x="2795" y="666"/>
                  <a:pt x="2795" y="666"/>
                </a:cubicBezTo>
                <a:cubicBezTo>
                  <a:pt x="2796" y="667"/>
                  <a:pt x="2796" y="667"/>
                  <a:pt x="2796" y="667"/>
                </a:cubicBezTo>
                <a:cubicBezTo>
                  <a:pt x="2797" y="669"/>
                  <a:pt x="2797" y="669"/>
                  <a:pt x="2797" y="669"/>
                </a:cubicBezTo>
                <a:cubicBezTo>
                  <a:pt x="2798" y="673"/>
                  <a:pt x="2798" y="673"/>
                  <a:pt x="2798" y="673"/>
                </a:cubicBezTo>
                <a:cubicBezTo>
                  <a:pt x="2800" y="675"/>
                  <a:pt x="2800" y="675"/>
                  <a:pt x="2800" y="675"/>
                </a:cubicBezTo>
                <a:cubicBezTo>
                  <a:pt x="2800" y="677"/>
                  <a:pt x="2800" y="677"/>
                  <a:pt x="2800" y="677"/>
                </a:cubicBezTo>
                <a:cubicBezTo>
                  <a:pt x="2799" y="678"/>
                  <a:pt x="2799" y="678"/>
                  <a:pt x="2799" y="678"/>
                </a:cubicBezTo>
                <a:cubicBezTo>
                  <a:pt x="2800" y="679"/>
                  <a:pt x="2800" y="679"/>
                  <a:pt x="2800" y="679"/>
                </a:cubicBezTo>
                <a:cubicBezTo>
                  <a:pt x="2802" y="679"/>
                  <a:pt x="2802" y="679"/>
                  <a:pt x="2802" y="679"/>
                </a:cubicBezTo>
                <a:cubicBezTo>
                  <a:pt x="2803" y="680"/>
                  <a:pt x="2803" y="680"/>
                  <a:pt x="2803" y="680"/>
                </a:cubicBezTo>
                <a:cubicBezTo>
                  <a:pt x="2804" y="679"/>
                  <a:pt x="2804" y="679"/>
                  <a:pt x="2804" y="679"/>
                </a:cubicBezTo>
                <a:cubicBezTo>
                  <a:pt x="2804" y="678"/>
                  <a:pt x="2804" y="678"/>
                  <a:pt x="2804" y="678"/>
                </a:cubicBezTo>
                <a:cubicBezTo>
                  <a:pt x="2802" y="676"/>
                  <a:pt x="2802" y="676"/>
                  <a:pt x="2802" y="676"/>
                </a:cubicBezTo>
                <a:cubicBezTo>
                  <a:pt x="2802" y="672"/>
                  <a:pt x="2802" y="672"/>
                  <a:pt x="2802" y="672"/>
                </a:cubicBezTo>
                <a:cubicBezTo>
                  <a:pt x="2803" y="671"/>
                  <a:pt x="2803" y="671"/>
                  <a:pt x="2803" y="671"/>
                </a:cubicBezTo>
                <a:cubicBezTo>
                  <a:pt x="2804" y="672"/>
                  <a:pt x="2804" y="672"/>
                  <a:pt x="2804" y="672"/>
                </a:cubicBezTo>
                <a:cubicBezTo>
                  <a:pt x="2804" y="673"/>
                  <a:pt x="2804" y="673"/>
                  <a:pt x="2804" y="673"/>
                </a:cubicBezTo>
                <a:cubicBezTo>
                  <a:pt x="2804" y="674"/>
                  <a:pt x="2804" y="674"/>
                  <a:pt x="2804" y="674"/>
                </a:cubicBezTo>
                <a:cubicBezTo>
                  <a:pt x="2805" y="676"/>
                  <a:pt x="2805" y="676"/>
                  <a:pt x="2805" y="676"/>
                </a:cubicBezTo>
                <a:cubicBezTo>
                  <a:pt x="2806" y="678"/>
                  <a:pt x="2806" y="678"/>
                  <a:pt x="2806" y="678"/>
                </a:cubicBezTo>
                <a:cubicBezTo>
                  <a:pt x="2805" y="680"/>
                  <a:pt x="2805" y="680"/>
                  <a:pt x="2805" y="680"/>
                </a:cubicBezTo>
                <a:cubicBezTo>
                  <a:pt x="2806" y="681"/>
                  <a:pt x="2806" y="681"/>
                  <a:pt x="2806" y="681"/>
                </a:cubicBezTo>
                <a:cubicBezTo>
                  <a:pt x="2807" y="680"/>
                  <a:pt x="2807" y="680"/>
                  <a:pt x="2807" y="680"/>
                </a:cubicBezTo>
                <a:cubicBezTo>
                  <a:pt x="2809" y="677"/>
                  <a:pt x="2809" y="677"/>
                  <a:pt x="2809" y="677"/>
                </a:cubicBezTo>
                <a:cubicBezTo>
                  <a:pt x="2808" y="676"/>
                  <a:pt x="2808" y="676"/>
                  <a:pt x="2808" y="676"/>
                </a:cubicBezTo>
                <a:cubicBezTo>
                  <a:pt x="2807" y="675"/>
                  <a:pt x="2807" y="675"/>
                  <a:pt x="2807" y="675"/>
                </a:cubicBezTo>
                <a:cubicBezTo>
                  <a:pt x="2808" y="674"/>
                  <a:pt x="2808" y="674"/>
                  <a:pt x="2808" y="674"/>
                </a:cubicBezTo>
                <a:cubicBezTo>
                  <a:pt x="2810" y="675"/>
                  <a:pt x="2810" y="675"/>
                  <a:pt x="2810" y="675"/>
                </a:cubicBezTo>
                <a:cubicBezTo>
                  <a:pt x="2811" y="675"/>
                  <a:pt x="2811" y="675"/>
                  <a:pt x="2811" y="675"/>
                </a:cubicBezTo>
                <a:cubicBezTo>
                  <a:pt x="2811" y="673"/>
                  <a:pt x="2811" y="673"/>
                  <a:pt x="2811" y="673"/>
                </a:cubicBezTo>
                <a:cubicBezTo>
                  <a:pt x="2811" y="670"/>
                  <a:pt x="2811" y="670"/>
                  <a:pt x="2811" y="670"/>
                </a:cubicBezTo>
                <a:cubicBezTo>
                  <a:pt x="2811" y="668"/>
                  <a:pt x="2811" y="668"/>
                  <a:pt x="2811" y="668"/>
                </a:cubicBezTo>
                <a:cubicBezTo>
                  <a:pt x="2811" y="663"/>
                  <a:pt x="2811" y="663"/>
                  <a:pt x="2811" y="663"/>
                </a:cubicBezTo>
                <a:cubicBezTo>
                  <a:pt x="2811" y="660"/>
                  <a:pt x="2811" y="660"/>
                  <a:pt x="2811" y="660"/>
                </a:cubicBezTo>
                <a:cubicBezTo>
                  <a:pt x="2812" y="658"/>
                  <a:pt x="2812" y="658"/>
                  <a:pt x="2812" y="658"/>
                </a:cubicBezTo>
                <a:cubicBezTo>
                  <a:pt x="2814" y="656"/>
                  <a:pt x="2814" y="656"/>
                  <a:pt x="2814" y="656"/>
                </a:cubicBezTo>
                <a:cubicBezTo>
                  <a:pt x="2813" y="654"/>
                  <a:pt x="2813" y="654"/>
                  <a:pt x="2813" y="654"/>
                </a:cubicBezTo>
                <a:cubicBezTo>
                  <a:pt x="2812" y="654"/>
                  <a:pt x="2812" y="654"/>
                  <a:pt x="2812" y="654"/>
                </a:cubicBezTo>
                <a:cubicBezTo>
                  <a:pt x="2812" y="652"/>
                  <a:pt x="2812" y="652"/>
                  <a:pt x="2812" y="652"/>
                </a:cubicBezTo>
                <a:cubicBezTo>
                  <a:pt x="2811" y="652"/>
                  <a:pt x="2811" y="652"/>
                  <a:pt x="2811" y="652"/>
                </a:cubicBezTo>
                <a:cubicBezTo>
                  <a:pt x="2811" y="651"/>
                  <a:pt x="2811" y="651"/>
                  <a:pt x="2811" y="651"/>
                </a:cubicBezTo>
                <a:cubicBezTo>
                  <a:pt x="2808" y="651"/>
                  <a:pt x="2808" y="651"/>
                  <a:pt x="2808" y="651"/>
                </a:cubicBezTo>
                <a:cubicBezTo>
                  <a:pt x="2807" y="650"/>
                  <a:pt x="2807" y="650"/>
                  <a:pt x="2807" y="650"/>
                </a:cubicBezTo>
                <a:cubicBezTo>
                  <a:pt x="2809" y="649"/>
                  <a:pt x="2809" y="649"/>
                  <a:pt x="2809" y="649"/>
                </a:cubicBezTo>
                <a:cubicBezTo>
                  <a:pt x="2810" y="648"/>
                  <a:pt x="2810" y="648"/>
                  <a:pt x="2810" y="648"/>
                </a:cubicBezTo>
                <a:cubicBezTo>
                  <a:pt x="2809" y="645"/>
                  <a:pt x="2809" y="645"/>
                  <a:pt x="2809" y="645"/>
                </a:cubicBezTo>
                <a:cubicBezTo>
                  <a:pt x="2808" y="644"/>
                  <a:pt x="2808" y="644"/>
                  <a:pt x="2808" y="644"/>
                </a:cubicBezTo>
                <a:cubicBezTo>
                  <a:pt x="2806" y="644"/>
                  <a:pt x="2806" y="644"/>
                  <a:pt x="2806" y="644"/>
                </a:cubicBezTo>
                <a:cubicBezTo>
                  <a:pt x="2806" y="645"/>
                  <a:pt x="2806" y="645"/>
                  <a:pt x="2806" y="645"/>
                </a:cubicBezTo>
                <a:cubicBezTo>
                  <a:pt x="2805" y="646"/>
                  <a:pt x="2805" y="646"/>
                  <a:pt x="2805" y="646"/>
                </a:cubicBezTo>
                <a:cubicBezTo>
                  <a:pt x="2803" y="646"/>
                  <a:pt x="2803" y="646"/>
                  <a:pt x="2803" y="646"/>
                </a:cubicBezTo>
                <a:cubicBezTo>
                  <a:pt x="2801" y="643"/>
                  <a:pt x="2801" y="643"/>
                  <a:pt x="2801" y="643"/>
                </a:cubicBezTo>
                <a:cubicBezTo>
                  <a:pt x="2802" y="642"/>
                  <a:pt x="2802" y="642"/>
                  <a:pt x="2802" y="642"/>
                </a:cubicBezTo>
                <a:cubicBezTo>
                  <a:pt x="2805" y="640"/>
                  <a:pt x="2805" y="640"/>
                  <a:pt x="2805" y="640"/>
                </a:cubicBezTo>
                <a:cubicBezTo>
                  <a:pt x="2807" y="640"/>
                  <a:pt x="2807" y="640"/>
                  <a:pt x="2807" y="640"/>
                </a:cubicBezTo>
                <a:cubicBezTo>
                  <a:pt x="2810" y="641"/>
                  <a:pt x="2810" y="641"/>
                  <a:pt x="2810" y="641"/>
                </a:cubicBezTo>
                <a:cubicBezTo>
                  <a:pt x="2812" y="642"/>
                  <a:pt x="2812" y="642"/>
                  <a:pt x="2812" y="642"/>
                </a:cubicBezTo>
                <a:cubicBezTo>
                  <a:pt x="2812" y="641"/>
                  <a:pt x="2812" y="641"/>
                  <a:pt x="2812" y="641"/>
                </a:cubicBezTo>
                <a:cubicBezTo>
                  <a:pt x="2812" y="639"/>
                  <a:pt x="2812" y="639"/>
                  <a:pt x="2812" y="639"/>
                </a:cubicBezTo>
                <a:cubicBezTo>
                  <a:pt x="2812" y="637"/>
                  <a:pt x="2812" y="637"/>
                  <a:pt x="2812" y="637"/>
                </a:cubicBezTo>
                <a:cubicBezTo>
                  <a:pt x="2812" y="636"/>
                  <a:pt x="2812" y="636"/>
                  <a:pt x="2812" y="636"/>
                </a:cubicBezTo>
                <a:cubicBezTo>
                  <a:pt x="2813" y="635"/>
                  <a:pt x="2813" y="635"/>
                  <a:pt x="2813" y="635"/>
                </a:cubicBezTo>
                <a:cubicBezTo>
                  <a:pt x="2814" y="635"/>
                  <a:pt x="2814" y="635"/>
                  <a:pt x="2814" y="635"/>
                </a:cubicBezTo>
                <a:cubicBezTo>
                  <a:pt x="2815" y="636"/>
                  <a:pt x="2815" y="636"/>
                  <a:pt x="2815" y="636"/>
                </a:cubicBezTo>
                <a:cubicBezTo>
                  <a:pt x="2816" y="636"/>
                  <a:pt x="2816" y="636"/>
                  <a:pt x="2816" y="636"/>
                </a:cubicBezTo>
                <a:cubicBezTo>
                  <a:pt x="2818" y="635"/>
                  <a:pt x="2818" y="635"/>
                  <a:pt x="2818" y="635"/>
                </a:cubicBezTo>
                <a:cubicBezTo>
                  <a:pt x="2821" y="635"/>
                  <a:pt x="2821" y="635"/>
                  <a:pt x="2821" y="635"/>
                </a:cubicBezTo>
                <a:cubicBezTo>
                  <a:pt x="2824" y="634"/>
                  <a:pt x="2824" y="634"/>
                  <a:pt x="2824" y="634"/>
                </a:cubicBezTo>
                <a:cubicBezTo>
                  <a:pt x="2826" y="633"/>
                  <a:pt x="2826" y="633"/>
                  <a:pt x="2826" y="633"/>
                </a:cubicBezTo>
                <a:cubicBezTo>
                  <a:pt x="2827" y="634"/>
                  <a:pt x="2827" y="634"/>
                  <a:pt x="2827" y="634"/>
                </a:cubicBezTo>
                <a:cubicBezTo>
                  <a:pt x="2828" y="633"/>
                  <a:pt x="2828" y="633"/>
                  <a:pt x="2828" y="633"/>
                </a:cubicBezTo>
                <a:cubicBezTo>
                  <a:pt x="2828" y="633"/>
                  <a:pt x="2828" y="633"/>
                  <a:pt x="2828" y="633"/>
                </a:cubicBezTo>
                <a:cubicBezTo>
                  <a:pt x="2830" y="631"/>
                  <a:pt x="2830" y="631"/>
                  <a:pt x="2830" y="631"/>
                </a:cubicBezTo>
                <a:cubicBezTo>
                  <a:pt x="2831" y="630"/>
                  <a:pt x="2831" y="630"/>
                  <a:pt x="2831" y="630"/>
                </a:cubicBezTo>
                <a:cubicBezTo>
                  <a:pt x="2833" y="628"/>
                  <a:pt x="2833" y="628"/>
                  <a:pt x="2833" y="628"/>
                </a:cubicBezTo>
                <a:cubicBezTo>
                  <a:pt x="2836" y="628"/>
                  <a:pt x="2836" y="628"/>
                  <a:pt x="2836" y="628"/>
                </a:cubicBezTo>
                <a:cubicBezTo>
                  <a:pt x="2839" y="628"/>
                  <a:pt x="2839" y="628"/>
                  <a:pt x="2839" y="628"/>
                </a:cubicBezTo>
                <a:cubicBezTo>
                  <a:pt x="2840" y="628"/>
                  <a:pt x="2840" y="628"/>
                  <a:pt x="2840" y="628"/>
                </a:cubicBezTo>
                <a:cubicBezTo>
                  <a:pt x="2841" y="628"/>
                  <a:pt x="2841" y="628"/>
                  <a:pt x="2841" y="628"/>
                </a:cubicBezTo>
                <a:cubicBezTo>
                  <a:pt x="2841" y="630"/>
                  <a:pt x="2841" y="630"/>
                  <a:pt x="2841" y="630"/>
                </a:cubicBezTo>
                <a:cubicBezTo>
                  <a:pt x="2840" y="632"/>
                  <a:pt x="2840" y="632"/>
                  <a:pt x="2840" y="632"/>
                </a:cubicBezTo>
                <a:cubicBezTo>
                  <a:pt x="2839" y="634"/>
                  <a:pt x="2839" y="634"/>
                  <a:pt x="2839" y="634"/>
                </a:cubicBezTo>
                <a:cubicBezTo>
                  <a:pt x="2840" y="635"/>
                  <a:pt x="2840" y="635"/>
                  <a:pt x="2840" y="635"/>
                </a:cubicBezTo>
                <a:cubicBezTo>
                  <a:pt x="2840" y="636"/>
                  <a:pt x="2840" y="636"/>
                  <a:pt x="2840" y="636"/>
                </a:cubicBezTo>
                <a:cubicBezTo>
                  <a:pt x="2841" y="638"/>
                  <a:pt x="2841" y="638"/>
                  <a:pt x="2841" y="638"/>
                </a:cubicBezTo>
                <a:cubicBezTo>
                  <a:pt x="2840" y="639"/>
                  <a:pt x="2840" y="639"/>
                  <a:pt x="2840" y="639"/>
                </a:cubicBezTo>
                <a:cubicBezTo>
                  <a:pt x="2841" y="641"/>
                  <a:pt x="2841" y="641"/>
                  <a:pt x="2841" y="641"/>
                </a:cubicBezTo>
                <a:cubicBezTo>
                  <a:pt x="2843" y="642"/>
                  <a:pt x="2843" y="642"/>
                  <a:pt x="2843" y="642"/>
                </a:cubicBezTo>
                <a:cubicBezTo>
                  <a:pt x="2846" y="645"/>
                  <a:pt x="2846" y="645"/>
                  <a:pt x="2846" y="645"/>
                </a:cubicBezTo>
                <a:cubicBezTo>
                  <a:pt x="2848" y="645"/>
                  <a:pt x="2848" y="645"/>
                  <a:pt x="2848" y="645"/>
                </a:cubicBezTo>
                <a:cubicBezTo>
                  <a:pt x="2849" y="644"/>
                  <a:pt x="2849" y="644"/>
                  <a:pt x="2849" y="644"/>
                </a:cubicBezTo>
                <a:cubicBezTo>
                  <a:pt x="2851" y="642"/>
                  <a:pt x="2851" y="642"/>
                  <a:pt x="2851" y="642"/>
                </a:cubicBezTo>
                <a:cubicBezTo>
                  <a:pt x="2851" y="640"/>
                  <a:pt x="2851" y="640"/>
                  <a:pt x="2851" y="640"/>
                </a:cubicBezTo>
                <a:cubicBezTo>
                  <a:pt x="2852" y="639"/>
                  <a:pt x="2852" y="639"/>
                  <a:pt x="2852" y="639"/>
                </a:cubicBezTo>
                <a:cubicBezTo>
                  <a:pt x="2852" y="638"/>
                  <a:pt x="2852" y="638"/>
                  <a:pt x="2852" y="638"/>
                </a:cubicBezTo>
                <a:cubicBezTo>
                  <a:pt x="2852" y="637"/>
                  <a:pt x="2852" y="637"/>
                  <a:pt x="2852" y="637"/>
                </a:cubicBezTo>
                <a:cubicBezTo>
                  <a:pt x="2853" y="634"/>
                  <a:pt x="2853" y="634"/>
                  <a:pt x="2853" y="634"/>
                </a:cubicBezTo>
                <a:cubicBezTo>
                  <a:pt x="2855" y="634"/>
                  <a:pt x="2855" y="634"/>
                  <a:pt x="2855" y="634"/>
                </a:cubicBezTo>
                <a:cubicBezTo>
                  <a:pt x="2857" y="634"/>
                  <a:pt x="2857" y="634"/>
                  <a:pt x="2857" y="634"/>
                </a:cubicBezTo>
                <a:cubicBezTo>
                  <a:pt x="2857" y="633"/>
                  <a:pt x="2857" y="633"/>
                  <a:pt x="2857" y="633"/>
                </a:cubicBezTo>
                <a:cubicBezTo>
                  <a:pt x="2857" y="632"/>
                  <a:pt x="2857" y="632"/>
                  <a:pt x="2857" y="632"/>
                </a:cubicBezTo>
                <a:cubicBezTo>
                  <a:pt x="2856" y="630"/>
                  <a:pt x="2856" y="630"/>
                  <a:pt x="2856" y="630"/>
                </a:cubicBezTo>
                <a:cubicBezTo>
                  <a:pt x="2853" y="628"/>
                  <a:pt x="2853" y="628"/>
                  <a:pt x="2853" y="628"/>
                </a:cubicBezTo>
                <a:cubicBezTo>
                  <a:pt x="2852" y="627"/>
                  <a:pt x="2852" y="627"/>
                  <a:pt x="2852" y="627"/>
                </a:cubicBezTo>
                <a:cubicBezTo>
                  <a:pt x="2853" y="625"/>
                  <a:pt x="2853" y="625"/>
                  <a:pt x="2853" y="625"/>
                </a:cubicBezTo>
                <a:cubicBezTo>
                  <a:pt x="2854" y="624"/>
                  <a:pt x="2854" y="624"/>
                  <a:pt x="2854" y="624"/>
                </a:cubicBezTo>
                <a:cubicBezTo>
                  <a:pt x="2855" y="623"/>
                  <a:pt x="2855" y="623"/>
                  <a:pt x="2855" y="623"/>
                </a:cubicBezTo>
                <a:cubicBezTo>
                  <a:pt x="2854" y="624"/>
                  <a:pt x="2854" y="624"/>
                  <a:pt x="2854" y="624"/>
                </a:cubicBezTo>
                <a:cubicBezTo>
                  <a:pt x="2855" y="626"/>
                  <a:pt x="2855" y="626"/>
                  <a:pt x="2855" y="626"/>
                </a:cubicBezTo>
                <a:cubicBezTo>
                  <a:pt x="2855" y="627"/>
                  <a:pt x="2855" y="627"/>
                  <a:pt x="2855" y="627"/>
                </a:cubicBezTo>
                <a:cubicBezTo>
                  <a:pt x="2856" y="626"/>
                  <a:pt x="2856" y="626"/>
                  <a:pt x="2856" y="626"/>
                </a:cubicBezTo>
                <a:cubicBezTo>
                  <a:pt x="2857" y="626"/>
                  <a:pt x="2857" y="626"/>
                  <a:pt x="2857" y="626"/>
                </a:cubicBezTo>
                <a:cubicBezTo>
                  <a:pt x="2858" y="626"/>
                  <a:pt x="2858" y="626"/>
                  <a:pt x="2858" y="626"/>
                </a:cubicBezTo>
                <a:cubicBezTo>
                  <a:pt x="2859" y="627"/>
                  <a:pt x="2859" y="627"/>
                  <a:pt x="2859" y="627"/>
                </a:cubicBezTo>
                <a:cubicBezTo>
                  <a:pt x="2860" y="627"/>
                  <a:pt x="2860" y="627"/>
                  <a:pt x="2860" y="627"/>
                </a:cubicBezTo>
                <a:cubicBezTo>
                  <a:pt x="2861" y="627"/>
                  <a:pt x="2861" y="627"/>
                  <a:pt x="2861" y="627"/>
                </a:cubicBezTo>
                <a:cubicBezTo>
                  <a:pt x="2860" y="628"/>
                  <a:pt x="2860" y="628"/>
                  <a:pt x="2860" y="628"/>
                </a:cubicBezTo>
                <a:cubicBezTo>
                  <a:pt x="2859" y="628"/>
                  <a:pt x="2859" y="628"/>
                  <a:pt x="2859" y="628"/>
                </a:cubicBezTo>
                <a:cubicBezTo>
                  <a:pt x="2858" y="629"/>
                  <a:pt x="2858" y="629"/>
                  <a:pt x="2858" y="629"/>
                </a:cubicBezTo>
                <a:cubicBezTo>
                  <a:pt x="2859" y="629"/>
                  <a:pt x="2859" y="629"/>
                  <a:pt x="2859" y="629"/>
                </a:cubicBezTo>
                <a:cubicBezTo>
                  <a:pt x="2861" y="628"/>
                  <a:pt x="2861" y="628"/>
                  <a:pt x="2861" y="628"/>
                </a:cubicBezTo>
                <a:cubicBezTo>
                  <a:pt x="2863" y="627"/>
                  <a:pt x="2863" y="627"/>
                  <a:pt x="2863" y="627"/>
                </a:cubicBezTo>
                <a:cubicBezTo>
                  <a:pt x="2868" y="628"/>
                  <a:pt x="2868" y="628"/>
                  <a:pt x="2868" y="628"/>
                </a:cubicBezTo>
                <a:cubicBezTo>
                  <a:pt x="2871" y="627"/>
                  <a:pt x="2871" y="627"/>
                  <a:pt x="2871" y="627"/>
                </a:cubicBezTo>
                <a:cubicBezTo>
                  <a:pt x="2870" y="627"/>
                  <a:pt x="2870" y="627"/>
                  <a:pt x="2870" y="627"/>
                </a:cubicBezTo>
                <a:cubicBezTo>
                  <a:pt x="2870" y="625"/>
                  <a:pt x="2870" y="625"/>
                  <a:pt x="2870" y="625"/>
                </a:cubicBezTo>
                <a:cubicBezTo>
                  <a:pt x="2870" y="622"/>
                  <a:pt x="2870" y="622"/>
                  <a:pt x="2870" y="622"/>
                </a:cubicBezTo>
                <a:cubicBezTo>
                  <a:pt x="2872" y="621"/>
                  <a:pt x="2872" y="621"/>
                  <a:pt x="2872" y="621"/>
                </a:cubicBezTo>
                <a:cubicBezTo>
                  <a:pt x="2874" y="621"/>
                  <a:pt x="2874" y="621"/>
                  <a:pt x="2874" y="621"/>
                </a:cubicBezTo>
                <a:cubicBezTo>
                  <a:pt x="2874" y="623"/>
                  <a:pt x="2874" y="623"/>
                  <a:pt x="2874" y="623"/>
                </a:cubicBezTo>
                <a:cubicBezTo>
                  <a:pt x="2874" y="625"/>
                  <a:pt x="2874" y="625"/>
                  <a:pt x="2874" y="625"/>
                </a:cubicBezTo>
                <a:cubicBezTo>
                  <a:pt x="2875" y="627"/>
                  <a:pt x="2875" y="627"/>
                  <a:pt x="2875" y="627"/>
                </a:cubicBezTo>
                <a:cubicBezTo>
                  <a:pt x="2876" y="627"/>
                  <a:pt x="2876" y="627"/>
                  <a:pt x="2876" y="627"/>
                </a:cubicBezTo>
                <a:cubicBezTo>
                  <a:pt x="2878" y="625"/>
                  <a:pt x="2878" y="625"/>
                  <a:pt x="2878" y="625"/>
                </a:cubicBezTo>
                <a:cubicBezTo>
                  <a:pt x="2876" y="621"/>
                  <a:pt x="2876" y="621"/>
                  <a:pt x="2876" y="621"/>
                </a:cubicBezTo>
                <a:cubicBezTo>
                  <a:pt x="2877" y="619"/>
                  <a:pt x="2877" y="619"/>
                  <a:pt x="2877" y="619"/>
                </a:cubicBezTo>
                <a:cubicBezTo>
                  <a:pt x="2880" y="617"/>
                  <a:pt x="2880" y="617"/>
                  <a:pt x="2880" y="617"/>
                </a:cubicBezTo>
                <a:cubicBezTo>
                  <a:pt x="2881" y="617"/>
                  <a:pt x="2881" y="617"/>
                  <a:pt x="2881" y="617"/>
                </a:cubicBezTo>
                <a:cubicBezTo>
                  <a:pt x="2881" y="616"/>
                  <a:pt x="2881" y="616"/>
                  <a:pt x="2881" y="616"/>
                </a:cubicBezTo>
                <a:cubicBezTo>
                  <a:pt x="2880" y="615"/>
                  <a:pt x="2880" y="615"/>
                  <a:pt x="2880" y="615"/>
                </a:cubicBezTo>
                <a:cubicBezTo>
                  <a:pt x="2881" y="612"/>
                  <a:pt x="2881" y="612"/>
                  <a:pt x="2881" y="612"/>
                </a:cubicBezTo>
                <a:cubicBezTo>
                  <a:pt x="2882" y="612"/>
                  <a:pt x="2882" y="612"/>
                  <a:pt x="2882" y="612"/>
                </a:cubicBezTo>
                <a:cubicBezTo>
                  <a:pt x="2884" y="612"/>
                  <a:pt x="2884" y="612"/>
                  <a:pt x="2884" y="612"/>
                </a:cubicBezTo>
                <a:cubicBezTo>
                  <a:pt x="2884" y="613"/>
                  <a:pt x="2884" y="613"/>
                  <a:pt x="2884" y="613"/>
                </a:cubicBezTo>
                <a:cubicBezTo>
                  <a:pt x="2884" y="614"/>
                  <a:pt x="2884" y="614"/>
                  <a:pt x="2884" y="614"/>
                </a:cubicBezTo>
                <a:cubicBezTo>
                  <a:pt x="2883" y="617"/>
                  <a:pt x="2883" y="617"/>
                  <a:pt x="2883" y="617"/>
                </a:cubicBezTo>
                <a:cubicBezTo>
                  <a:pt x="2884" y="623"/>
                  <a:pt x="2884" y="623"/>
                  <a:pt x="2884" y="623"/>
                </a:cubicBezTo>
                <a:cubicBezTo>
                  <a:pt x="2885" y="623"/>
                  <a:pt x="2885" y="623"/>
                  <a:pt x="2885" y="623"/>
                </a:cubicBezTo>
                <a:cubicBezTo>
                  <a:pt x="2886" y="622"/>
                  <a:pt x="2886" y="622"/>
                  <a:pt x="2886" y="622"/>
                </a:cubicBezTo>
                <a:cubicBezTo>
                  <a:pt x="2887" y="621"/>
                  <a:pt x="2887" y="621"/>
                  <a:pt x="2887" y="621"/>
                </a:cubicBezTo>
                <a:cubicBezTo>
                  <a:pt x="2888" y="620"/>
                  <a:pt x="2888" y="620"/>
                  <a:pt x="2888" y="620"/>
                </a:cubicBezTo>
                <a:cubicBezTo>
                  <a:pt x="2890" y="618"/>
                  <a:pt x="2890" y="618"/>
                  <a:pt x="2890" y="618"/>
                </a:cubicBezTo>
                <a:cubicBezTo>
                  <a:pt x="2891" y="616"/>
                  <a:pt x="2891" y="616"/>
                  <a:pt x="2891" y="616"/>
                </a:cubicBezTo>
                <a:cubicBezTo>
                  <a:pt x="2891" y="614"/>
                  <a:pt x="2891" y="614"/>
                  <a:pt x="2891" y="614"/>
                </a:cubicBezTo>
                <a:cubicBezTo>
                  <a:pt x="2893" y="612"/>
                  <a:pt x="2893" y="612"/>
                  <a:pt x="2893" y="612"/>
                </a:cubicBezTo>
                <a:cubicBezTo>
                  <a:pt x="2892" y="611"/>
                  <a:pt x="2892" y="611"/>
                  <a:pt x="2892" y="611"/>
                </a:cubicBezTo>
                <a:cubicBezTo>
                  <a:pt x="2891" y="610"/>
                  <a:pt x="2891" y="610"/>
                  <a:pt x="2891" y="610"/>
                </a:cubicBezTo>
                <a:cubicBezTo>
                  <a:pt x="2889" y="607"/>
                  <a:pt x="2889" y="607"/>
                  <a:pt x="2889" y="607"/>
                </a:cubicBezTo>
                <a:cubicBezTo>
                  <a:pt x="2888" y="604"/>
                  <a:pt x="2888" y="604"/>
                  <a:pt x="2888" y="604"/>
                </a:cubicBezTo>
                <a:cubicBezTo>
                  <a:pt x="2888" y="599"/>
                  <a:pt x="2888" y="599"/>
                  <a:pt x="2888" y="599"/>
                </a:cubicBezTo>
                <a:cubicBezTo>
                  <a:pt x="2888" y="594"/>
                  <a:pt x="2888" y="594"/>
                  <a:pt x="2888" y="594"/>
                </a:cubicBezTo>
                <a:cubicBezTo>
                  <a:pt x="2888" y="590"/>
                  <a:pt x="2888" y="590"/>
                  <a:pt x="2888" y="590"/>
                </a:cubicBezTo>
                <a:cubicBezTo>
                  <a:pt x="2887" y="583"/>
                  <a:pt x="2887" y="583"/>
                  <a:pt x="2887" y="583"/>
                </a:cubicBezTo>
                <a:cubicBezTo>
                  <a:pt x="2884" y="579"/>
                  <a:pt x="2884" y="579"/>
                  <a:pt x="2884" y="579"/>
                </a:cubicBezTo>
                <a:cubicBezTo>
                  <a:pt x="2884" y="577"/>
                  <a:pt x="2884" y="577"/>
                  <a:pt x="2884" y="577"/>
                </a:cubicBezTo>
                <a:cubicBezTo>
                  <a:pt x="2885" y="573"/>
                  <a:pt x="2885" y="573"/>
                  <a:pt x="2885" y="573"/>
                </a:cubicBezTo>
                <a:cubicBezTo>
                  <a:pt x="2888" y="572"/>
                  <a:pt x="2888" y="572"/>
                  <a:pt x="2888" y="572"/>
                </a:cubicBezTo>
                <a:cubicBezTo>
                  <a:pt x="2889" y="572"/>
                  <a:pt x="2889" y="572"/>
                  <a:pt x="2889" y="572"/>
                </a:cubicBezTo>
                <a:cubicBezTo>
                  <a:pt x="2890" y="573"/>
                  <a:pt x="2890" y="573"/>
                  <a:pt x="2890" y="573"/>
                </a:cubicBezTo>
                <a:cubicBezTo>
                  <a:pt x="2891" y="573"/>
                  <a:pt x="2891" y="573"/>
                  <a:pt x="2891" y="573"/>
                </a:cubicBezTo>
                <a:cubicBezTo>
                  <a:pt x="2890" y="570"/>
                  <a:pt x="2890" y="570"/>
                  <a:pt x="2890" y="570"/>
                </a:cubicBezTo>
                <a:cubicBezTo>
                  <a:pt x="2890" y="569"/>
                  <a:pt x="2890" y="569"/>
                  <a:pt x="2890" y="569"/>
                </a:cubicBezTo>
                <a:cubicBezTo>
                  <a:pt x="2889" y="568"/>
                  <a:pt x="2889" y="568"/>
                  <a:pt x="2889" y="568"/>
                </a:cubicBezTo>
                <a:cubicBezTo>
                  <a:pt x="2889" y="566"/>
                  <a:pt x="2889" y="566"/>
                  <a:pt x="2889" y="566"/>
                </a:cubicBezTo>
                <a:cubicBezTo>
                  <a:pt x="2889" y="565"/>
                  <a:pt x="2889" y="565"/>
                  <a:pt x="2889" y="565"/>
                </a:cubicBezTo>
                <a:cubicBezTo>
                  <a:pt x="2889" y="563"/>
                  <a:pt x="2889" y="563"/>
                  <a:pt x="2889" y="563"/>
                </a:cubicBezTo>
                <a:cubicBezTo>
                  <a:pt x="2889" y="562"/>
                  <a:pt x="2889" y="562"/>
                  <a:pt x="2889" y="562"/>
                </a:cubicBezTo>
                <a:cubicBezTo>
                  <a:pt x="2889" y="561"/>
                  <a:pt x="2889" y="561"/>
                  <a:pt x="2889" y="561"/>
                </a:cubicBezTo>
                <a:cubicBezTo>
                  <a:pt x="2890" y="560"/>
                  <a:pt x="2890" y="560"/>
                  <a:pt x="2890" y="560"/>
                </a:cubicBezTo>
                <a:cubicBezTo>
                  <a:pt x="2889" y="559"/>
                  <a:pt x="2889" y="559"/>
                  <a:pt x="2889" y="559"/>
                </a:cubicBezTo>
                <a:cubicBezTo>
                  <a:pt x="2889" y="557"/>
                  <a:pt x="2889" y="557"/>
                  <a:pt x="2889" y="557"/>
                </a:cubicBezTo>
                <a:cubicBezTo>
                  <a:pt x="2889" y="555"/>
                  <a:pt x="2889" y="555"/>
                  <a:pt x="2889" y="555"/>
                </a:cubicBezTo>
                <a:cubicBezTo>
                  <a:pt x="2889" y="554"/>
                  <a:pt x="2889" y="554"/>
                  <a:pt x="2889" y="554"/>
                </a:cubicBezTo>
                <a:cubicBezTo>
                  <a:pt x="2888" y="550"/>
                  <a:pt x="2888" y="550"/>
                  <a:pt x="2888" y="550"/>
                </a:cubicBezTo>
                <a:cubicBezTo>
                  <a:pt x="2886" y="547"/>
                  <a:pt x="2886" y="547"/>
                  <a:pt x="2886" y="547"/>
                </a:cubicBezTo>
                <a:cubicBezTo>
                  <a:pt x="2885" y="547"/>
                  <a:pt x="2885" y="547"/>
                  <a:pt x="2885" y="547"/>
                </a:cubicBezTo>
                <a:cubicBezTo>
                  <a:pt x="2884" y="546"/>
                  <a:pt x="2884" y="546"/>
                  <a:pt x="2884" y="546"/>
                </a:cubicBezTo>
                <a:cubicBezTo>
                  <a:pt x="2884" y="542"/>
                  <a:pt x="2884" y="542"/>
                  <a:pt x="2884" y="542"/>
                </a:cubicBezTo>
                <a:cubicBezTo>
                  <a:pt x="2882" y="540"/>
                  <a:pt x="2882" y="540"/>
                  <a:pt x="2882" y="540"/>
                </a:cubicBezTo>
                <a:cubicBezTo>
                  <a:pt x="2878" y="535"/>
                  <a:pt x="2878" y="535"/>
                  <a:pt x="2878" y="535"/>
                </a:cubicBezTo>
                <a:cubicBezTo>
                  <a:pt x="2877" y="533"/>
                  <a:pt x="2877" y="533"/>
                  <a:pt x="2877" y="533"/>
                </a:cubicBezTo>
                <a:cubicBezTo>
                  <a:pt x="2876" y="530"/>
                  <a:pt x="2876" y="530"/>
                  <a:pt x="2876" y="530"/>
                </a:cubicBezTo>
                <a:cubicBezTo>
                  <a:pt x="2876" y="527"/>
                  <a:pt x="2876" y="527"/>
                  <a:pt x="2876" y="527"/>
                </a:cubicBezTo>
                <a:cubicBezTo>
                  <a:pt x="2876" y="526"/>
                  <a:pt x="2876" y="526"/>
                  <a:pt x="2876" y="526"/>
                </a:cubicBezTo>
                <a:cubicBezTo>
                  <a:pt x="2875" y="527"/>
                  <a:pt x="2875" y="527"/>
                  <a:pt x="2875" y="527"/>
                </a:cubicBezTo>
                <a:cubicBezTo>
                  <a:pt x="2874" y="527"/>
                  <a:pt x="2874" y="527"/>
                  <a:pt x="2874" y="527"/>
                </a:cubicBezTo>
                <a:cubicBezTo>
                  <a:pt x="2873" y="526"/>
                  <a:pt x="2873" y="526"/>
                  <a:pt x="2873" y="526"/>
                </a:cubicBezTo>
                <a:cubicBezTo>
                  <a:pt x="2871" y="526"/>
                  <a:pt x="2871" y="526"/>
                  <a:pt x="2871" y="526"/>
                </a:cubicBezTo>
                <a:cubicBezTo>
                  <a:pt x="2870" y="525"/>
                  <a:pt x="2870" y="525"/>
                  <a:pt x="2870" y="525"/>
                </a:cubicBezTo>
                <a:cubicBezTo>
                  <a:pt x="2871" y="526"/>
                  <a:pt x="2871" y="526"/>
                  <a:pt x="2871" y="526"/>
                </a:cubicBezTo>
                <a:cubicBezTo>
                  <a:pt x="2870" y="529"/>
                  <a:pt x="2870" y="529"/>
                  <a:pt x="2870" y="529"/>
                </a:cubicBezTo>
                <a:cubicBezTo>
                  <a:pt x="2870" y="530"/>
                  <a:pt x="2870" y="530"/>
                  <a:pt x="2870" y="530"/>
                </a:cubicBezTo>
                <a:cubicBezTo>
                  <a:pt x="2871" y="531"/>
                  <a:pt x="2871" y="531"/>
                  <a:pt x="2871" y="531"/>
                </a:cubicBezTo>
                <a:cubicBezTo>
                  <a:pt x="2872" y="531"/>
                  <a:pt x="2872" y="531"/>
                  <a:pt x="2872" y="531"/>
                </a:cubicBezTo>
                <a:cubicBezTo>
                  <a:pt x="2874" y="529"/>
                  <a:pt x="2874" y="529"/>
                  <a:pt x="2874" y="529"/>
                </a:cubicBezTo>
                <a:cubicBezTo>
                  <a:pt x="2875" y="531"/>
                  <a:pt x="2875" y="531"/>
                  <a:pt x="2875" y="531"/>
                </a:cubicBezTo>
                <a:cubicBezTo>
                  <a:pt x="2874" y="533"/>
                  <a:pt x="2874" y="533"/>
                  <a:pt x="2874" y="533"/>
                </a:cubicBezTo>
                <a:cubicBezTo>
                  <a:pt x="2873" y="534"/>
                  <a:pt x="2873" y="534"/>
                  <a:pt x="2873" y="534"/>
                </a:cubicBezTo>
                <a:cubicBezTo>
                  <a:pt x="2872" y="533"/>
                  <a:pt x="2872" y="533"/>
                  <a:pt x="2872" y="533"/>
                </a:cubicBezTo>
                <a:cubicBezTo>
                  <a:pt x="2871" y="533"/>
                  <a:pt x="2871" y="533"/>
                  <a:pt x="2871" y="533"/>
                </a:cubicBezTo>
                <a:cubicBezTo>
                  <a:pt x="2872" y="535"/>
                  <a:pt x="2872" y="535"/>
                  <a:pt x="2872" y="535"/>
                </a:cubicBezTo>
                <a:cubicBezTo>
                  <a:pt x="2871" y="536"/>
                  <a:pt x="2871" y="536"/>
                  <a:pt x="2871" y="536"/>
                </a:cubicBezTo>
                <a:cubicBezTo>
                  <a:pt x="2869" y="536"/>
                  <a:pt x="2869" y="536"/>
                  <a:pt x="2869" y="536"/>
                </a:cubicBezTo>
                <a:cubicBezTo>
                  <a:pt x="2869" y="534"/>
                  <a:pt x="2869" y="534"/>
                  <a:pt x="2869" y="534"/>
                </a:cubicBezTo>
                <a:cubicBezTo>
                  <a:pt x="2869" y="532"/>
                  <a:pt x="2869" y="532"/>
                  <a:pt x="2869" y="532"/>
                </a:cubicBezTo>
                <a:cubicBezTo>
                  <a:pt x="2868" y="531"/>
                  <a:pt x="2868" y="531"/>
                  <a:pt x="2868" y="531"/>
                </a:cubicBezTo>
                <a:cubicBezTo>
                  <a:pt x="2867" y="531"/>
                  <a:pt x="2867" y="531"/>
                  <a:pt x="2867" y="531"/>
                </a:cubicBezTo>
                <a:cubicBezTo>
                  <a:pt x="2866" y="531"/>
                  <a:pt x="2866" y="531"/>
                  <a:pt x="2866" y="531"/>
                </a:cubicBezTo>
                <a:cubicBezTo>
                  <a:pt x="2865" y="532"/>
                  <a:pt x="2865" y="532"/>
                  <a:pt x="2865" y="532"/>
                </a:cubicBezTo>
                <a:cubicBezTo>
                  <a:pt x="2866" y="535"/>
                  <a:pt x="2866" y="535"/>
                  <a:pt x="2866" y="535"/>
                </a:cubicBezTo>
                <a:cubicBezTo>
                  <a:pt x="2866" y="537"/>
                  <a:pt x="2866" y="537"/>
                  <a:pt x="2866" y="537"/>
                </a:cubicBezTo>
                <a:cubicBezTo>
                  <a:pt x="2865" y="538"/>
                  <a:pt x="2865" y="538"/>
                  <a:pt x="2865" y="538"/>
                </a:cubicBezTo>
                <a:cubicBezTo>
                  <a:pt x="2864" y="539"/>
                  <a:pt x="2864" y="539"/>
                  <a:pt x="2864" y="539"/>
                </a:cubicBezTo>
                <a:cubicBezTo>
                  <a:pt x="2864" y="541"/>
                  <a:pt x="2864" y="541"/>
                  <a:pt x="2864" y="541"/>
                </a:cubicBezTo>
                <a:cubicBezTo>
                  <a:pt x="2866" y="543"/>
                  <a:pt x="2866" y="543"/>
                  <a:pt x="2866" y="543"/>
                </a:cubicBezTo>
                <a:cubicBezTo>
                  <a:pt x="2867" y="545"/>
                  <a:pt x="2867" y="545"/>
                  <a:pt x="2867" y="545"/>
                </a:cubicBezTo>
                <a:cubicBezTo>
                  <a:pt x="2866" y="547"/>
                  <a:pt x="2866" y="547"/>
                  <a:pt x="2866" y="547"/>
                </a:cubicBezTo>
                <a:cubicBezTo>
                  <a:pt x="2865" y="548"/>
                  <a:pt x="2865" y="548"/>
                  <a:pt x="2865" y="548"/>
                </a:cubicBezTo>
                <a:cubicBezTo>
                  <a:pt x="2863" y="548"/>
                  <a:pt x="2863" y="548"/>
                  <a:pt x="2863" y="548"/>
                </a:cubicBezTo>
                <a:cubicBezTo>
                  <a:pt x="2863" y="549"/>
                  <a:pt x="2863" y="549"/>
                  <a:pt x="2863" y="549"/>
                </a:cubicBezTo>
                <a:cubicBezTo>
                  <a:pt x="2864" y="551"/>
                  <a:pt x="2864" y="551"/>
                  <a:pt x="2864" y="551"/>
                </a:cubicBezTo>
                <a:cubicBezTo>
                  <a:pt x="2866" y="551"/>
                  <a:pt x="2866" y="551"/>
                  <a:pt x="2866" y="551"/>
                </a:cubicBezTo>
                <a:cubicBezTo>
                  <a:pt x="2867" y="549"/>
                  <a:pt x="2867" y="549"/>
                  <a:pt x="2867" y="549"/>
                </a:cubicBezTo>
                <a:cubicBezTo>
                  <a:pt x="2869" y="554"/>
                  <a:pt x="2869" y="554"/>
                  <a:pt x="2869" y="554"/>
                </a:cubicBezTo>
                <a:cubicBezTo>
                  <a:pt x="2870" y="558"/>
                  <a:pt x="2870" y="558"/>
                  <a:pt x="2870" y="558"/>
                </a:cubicBezTo>
                <a:cubicBezTo>
                  <a:pt x="2870" y="561"/>
                  <a:pt x="2870" y="561"/>
                  <a:pt x="2870" y="561"/>
                </a:cubicBezTo>
                <a:cubicBezTo>
                  <a:pt x="2870" y="566"/>
                  <a:pt x="2870" y="566"/>
                  <a:pt x="2870" y="566"/>
                </a:cubicBezTo>
                <a:cubicBezTo>
                  <a:pt x="2868" y="573"/>
                  <a:pt x="2868" y="573"/>
                  <a:pt x="2868" y="573"/>
                </a:cubicBezTo>
                <a:cubicBezTo>
                  <a:pt x="2869" y="576"/>
                  <a:pt x="2869" y="576"/>
                  <a:pt x="2869" y="576"/>
                </a:cubicBezTo>
                <a:cubicBezTo>
                  <a:pt x="2868" y="579"/>
                  <a:pt x="2868" y="579"/>
                  <a:pt x="2868" y="579"/>
                </a:cubicBezTo>
                <a:cubicBezTo>
                  <a:pt x="2865" y="580"/>
                  <a:pt x="2865" y="580"/>
                  <a:pt x="2865" y="580"/>
                </a:cubicBezTo>
                <a:cubicBezTo>
                  <a:pt x="2864" y="583"/>
                  <a:pt x="2864" y="583"/>
                  <a:pt x="2864" y="583"/>
                </a:cubicBezTo>
                <a:cubicBezTo>
                  <a:pt x="2864" y="586"/>
                  <a:pt x="2864" y="586"/>
                  <a:pt x="2864" y="586"/>
                </a:cubicBezTo>
                <a:cubicBezTo>
                  <a:pt x="2863" y="588"/>
                  <a:pt x="2863" y="588"/>
                  <a:pt x="2863" y="588"/>
                </a:cubicBezTo>
                <a:cubicBezTo>
                  <a:pt x="2863" y="590"/>
                  <a:pt x="2863" y="590"/>
                  <a:pt x="2863" y="590"/>
                </a:cubicBezTo>
                <a:cubicBezTo>
                  <a:pt x="2860" y="593"/>
                  <a:pt x="2860" y="593"/>
                  <a:pt x="2860" y="593"/>
                </a:cubicBezTo>
                <a:cubicBezTo>
                  <a:pt x="2855" y="596"/>
                  <a:pt x="2855" y="596"/>
                  <a:pt x="2855" y="596"/>
                </a:cubicBezTo>
                <a:cubicBezTo>
                  <a:pt x="2854" y="596"/>
                  <a:pt x="2854" y="596"/>
                  <a:pt x="2854" y="596"/>
                </a:cubicBezTo>
                <a:cubicBezTo>
                  <a:pt x="2853" y="598"/>
                  <a:pt x="2853" y="598"/>
                  <a:pt x="2853" y="598"/>
                </a:cubicBezTo>
                <a:cubicBezTo>
                  <a:pt x="2850" y="597"/>
                  <a:pt x="2850" y="597"/>
                  <a:pt x="2850" y="597"/>
                </a:cubicBezTo>
                <a:cubicBezTo>
                  <a:pt x="2848" y="594"/>
                  <a:pt x="2848" y="594"/>
                  <a:pt x="2848" y="594"/>
                </a:cubicBezTo>
                <a:cubicBezTo>
                  <a:pt x="2848" y="593"/>
                  <a:pt x="2848" y="593"/>
                  <a:pt x="2848" y="593"/>
                </a:cubicBezTo>
                <a:cubicBezTo>
                  <a:pt x="2849" y="592"/>
                  <a:pt x="2849" y="592"/>
                  <a:pt x="2849" y="592"/>
                </a:cubicBezTo>
                <a:cubicBezTo>
                  <a:pt x="2850" y="590"/>
                  <a:pt x="2850" y="590"/>
                  <a:pt x="2850" y="590"/>
                </a:cubicBezTo>
                <a:cubicBezTo>
                  <a:pt x="2850" y="589"/>
                  <a:pt x="2850" y="589"/>
                  <a:pt x="2850" y="589"/>
                </a:cubicBezTo>
                <a:cubicBezTo>
                  <a:pt x="2851" y="588"/>
                  <a:pt x="2851" y="588"/>
                  <a:pt x="2851" y="588"/>
                </a:cubicBezTo>
                <a:cubicBezTo>
                  <a:pt x="2851" y="587"/>
                  <a:pt x="2851" y="587"/>
                  <a:pt x="2851" y="587"/>
                </a:cubicBezTo>
                <a:cubicBezTo>
                  <a:pt x="2849" y="588"/>
                  <a:pt x="2849" y="588"/>
                  <a:pt x="2849" y="588"/>
                </a:cubicBezTo>
                <a:cubicBezTo>
                  <a:pt x="2847" y="590"/>
                  <a:pt x="2847" y="590"/>
                  <a:pt x="2847" y="590"/>
                </a:cubicBezTo>
                <a:cubicBezTo>
                  <a:pt x="2845" y="590"/>
                  <a:pt x="2845" y="590"/>
                  <a:pt x="2845" y="590"/>
                </a:cubicBezTo>
                <a:cubicBezTo>
                  <a:pt x="2844" y="592"/>
                  <a:pt x="2844" y="592"/>
                  <a:pt x="2844" y="592"/>
                </a:cubicBezTo>
                <a:cubicBezTo>
                  <a:pt x="2846" y="595"/>
                  <a:pt x="2846" y="595"/>
                  <a:pt x="2846" y="595"/>
                </a:cubicBezTo>
                <a:cubicBezTo>
                  <a:pt x="2846" y="600"/>
                  <a:pt x="2846" y="600"/>
                  <a:pt x="2846" y="600"/>
                </a:cubicBezTo>
                <a:cubicBezTo>
                  <a:pt x="2846" y="602"/>
                  <a:pt x="2846" y="602"/>
                  <a:pt x="2846" y="602"/>
                </a:cubicBezTo>
                <a:cubicBezTo>
                  <a:pt x="2843" y="604"/>
                  <a:pt x="2843" y="604"/>
                  <a:pt x="2843" y="604"/>
                </a:cubicBezTo>
                <a:cubicBezTo>
                  <a:pt x="2843" y="606"/>
                  <a:pt x="2843" y="606"/>
                  <a:pt x="2843" y="606"/>
                </a:cubicBezTo>
                <a:cubicBezTo>
                  <a:pt x="2843" y="606"/>
                  <a:pt x="2843" y="606"/>
                  <a:pt x="2843" y="606"/>
                </a:cubicBezTo>
                <a:cubicBezTo>
                  <a:pt x="2842" y="610"/>
                  <a:pt x="2842" y="610"/>
                  <a:pt x="2842" y="610"/>
                </a:cubicBezTo>
                <a:cubicBezTo>
                  <a:pt x="2843" y="611"/>
                  <a:pt x="2843" y="611"/>
                  <a:pt x="2843" y="611"/>
                </a:cubicBezTo>
                <a:cubicBezTo>
                  <a:pt x="2843" y="612"/>
                  <a:pt x="2843" y="612"/>
                  <a:pt x="2843" y="612"/>
                </a:cubicBezTo>
                <a:cubicBezTo>
                  <a:pt x="2843" y="613"/>
                  <a:pt x="2843" y="613"/>
                  <a:pt x="2843" y="613"/>
                </a:cubicBezTo>
                <a:cubicBezTo>
                  <a:pt x="2843" y="614"/>
                  <a:pt x="2843" y="614"/>
                  <a:pt x="2843" y="614"/>
                </a:cubicBezTo>
                <a:cubicBezTo>
                  <a:pt x="2842" y="615"/>
                  <a:pt x="2842" y="615"/>
                  <a:pt x="2842" y="615"/>
                </a:cubicBezTo>
                <a:cubicBezTo>
                  <a:pt x="2842" y="615"/>
                  <a:pt x="2842" y="615"/>
                  <a:pt x="2842" y="615"/>
                </a:cubicBezTo>
                <a:cubicBezTo>
                  <a:pt x="2842" y="616"/>
                  <a:pt x="2842" y="616"/>
                  <a:pt x="2842" y="616"/>
                </a:cubicBezTo>
                <a:cubicBezTo>
                  <a:pt x="2841" y="617"/>
                  <a:pt x="2841" y="617"/>
                  <a:pt x="2841" y="617"/>
                </a:cubicBezTo>
                <a:cubicBezTo>
                  <a:pt x="2840" y="616"/>
                  <a:pt x="2840" y="616"/>
                  <a:pt x="2840" y="616"/>
                </a:cubicBezTo>
                <a:cubicBezTo>
                  <a:pt x="2838" y="617"/>
                  <a:pt x="2838" y="617"/>
                  <a:pt x="2838" y="617"/>
                </a:cubicBezTo>
                <a:cubicBezTo>
                  <a:pt x="2837" y="616"/>
                  <a:pt x="2837" y="616"/>
                  <a:pt x="2837" y="616"/>
                </a:cubicBezTo>
                <a:cubicBezTo>
                  <a:pt x="2837" y="614"/>
                  <a:pt x="2837" y="614"/>
                  <a:pt x="2837" y="614"/>
                </a:cubicBezTo>
                <a:cubicBezTo>
                  <a:pt x="2836" y="614"/>
                  <a:pt x="2836" y="614"/>
                  <a:pt x="2836" y="614"/>
                </a:cubicBezTo>
                <a:cubicBezTo>
                  <a:pt x="2835" y="615"/>
                  <a:pt x="2835" y="615"/>
                  <a:pt x="2835" y="615"/>
                </a:cubicBezTo>
                <a:cubicBezTo>
                  <a:pt x="2834" y="615"/>
                  <a:pt x="2834" y="615"/>
                  <a:pt x="2834" y="615"/>
                </a:cubicBezTo>
                <a:cubicBezTo>
                  <a:pt x="2833" y="615"/>
                  <a:pt x="2833" y="615"/>
                  <a:pt x="2833" y="615"/>
                </a:cubicBezTo>
                <a:cubicBezTo>
                  <a:pt x="2829" y="616"/>
                  <a:pt x="2829" y="616"/>
                  <a:pt x="2829" y="616"/>
                </a:cubicBezTo>
                <a:cubicBezTo>
                  <a:pt x="2826" y="617"/>
                  <a:pt x="2826" y="617"/>
                  <a:pt x="2826" y="617"/>
                </a:cubicBezTo>
                <a:cubicBezTo>
                  <a:pt x="2824" y="618"/>
                  <a:pt x="2824" y="618"/>
                  <a:pt x="2824" y="618"/>
                </a:cubicBezTo>
                <a:cubicBezTo>
                  <a:pt x="2822" y="618"/>
                  <a:pt x="2822" y="618"/>
                  <a:pt x="2822" y="618"/>
                </a:cubicBezTo>
                <a:cubicBezTo>
                  <a:pt x="2819" y="619"/>
                  <a:pt x="2819" y="619"/>
                  <a:pt x="2819" y="619"/>
                </a:cubicBezTo>
                <a:cubicBezTo>
                  <a:pt x="2818" y="618"/>
                  <a:pt x="2818" y="618"/>
                  <a:pt x="2818" y="618"/>
                </a:cubicBezTo>
                <a:cubicBezTo>
                  <a:pt x="2816" y="618"/>
                  <a:pt x="2816" y="618"/>
                  <a:pt x="2816" y="618"/>
                </a:cubicBezTo>
                <a:cubicBezTo>
                  <a:pt x="2812" y="621"/>
                  <a:pt x="2812" y="621"/>
                  <a:pt x="2812" y="621"/>
                </a:cubicBezTo>
                <a:cubicBezTo>
                  <a:pt x="2812" y="624"/>
                  <a:pt x="2812" y="624"/>
                  <a:pt x="2812" y="624"/>
                </a:cubicBezTo>
                <a:cubicBezTo>
                  <a:pt x="2810" y="624"/>
                  <a:pt x="2810" y="624"/>
                  <a:pt x="2810" y="624"/>
                </a:cubicBezTo>
                <a:cubicBezTo>
                  <a:pt x="2810" y="626"/>
                  <a:pt x="2810" y="626"/>
                  <a:pt x="2810" y="626"/>
                </a:cubicBezTo>
                <a:cubicBezTo>
                  <a:pt x="2807" y="629"/>
                  <a:pt x="2807" y="629"/>
                  <a:pt x="2807" y="629"/>
                </a:cubicBezTo>
                <a:cubicBezTo>
                  <a:pt x="2805" y="630"/>
                  <a:pt x="2805" y="630"/>
                  <a:pt x="2805" y="630"/>
                </a:cubicBezTo>
                <a:cubicBezTo>
                  <a:pt x="2804" y="632"/>
                  <a:pt x="2804" y="632"/>
                  <a:pt x="2804" y="632"/>
                </a:cubicBezTo>
                <a:cubicBezTo>
                  <a:pt x="2803" y="633"/>
                  <a:pt x="2803" y="633"/>
                  <a:pt x="2803" y="633"/>
                </a:cubicBezTo>
                <a:cubicBezTo>
                  <a:pt x="2802" y="635"/>
                  <a:pt x="2802" y="635"/>
                  <a:pt x="2802" y="635"/>
                </a:cubicBezTo>
                <a:cubicBezTo>
                  <a:pt x="2799" y="635"/>
                  <a:pt x="2799" y="635"/>
                  <a:pt x="2799" y="635"/>
                </a:cubicBezTo>
                <a:cubicBezTo>
                  <a:pt x="2798" y="637"/>
                  <a:pt x="2798" y="637"/>
                  <a:pt x="2798" y="637"/>
                </a:cubicBezTo>
                <a:cubicBezTo>
                  <a:pt x="2799" y="640"/>
                  <a:pt x="2799" y="640"/>
                  <a:pt x="2799" y="640"/>
                </a:cubicBezTo>
                <a:cubicBezTo>
                  <a:pt x="2800" y="640"/>
                  <a:pt x="2800" y="640"/>
                  <a:pt x="2800" y="640"/>
                </a:cubicBezTo>
                <a:cubicBezTo>
                  <a:pt x="2800" y="641"/>
                  <a:pt x="2800" y="641"/>
                  <a:pt x="2800" y="641"/>
                </a:cubicBezTo>
                <a:cubicBezTo>
                  <a:pt x="2800" y="642"/>
                  <a:pt x="2800" y="642"/>
                  <a:pt x="2800" y="642"/>
                </a:cubicBezTo>
                <a:lnTo>
                  <a:pt x="2798" y="643"/>
                </a:lnTo>
                <a:close/>
                <a:moveTo>
                  <a:pt x="2953" y="420"/>
                </a:moveTo>
                <a:cubicBezTo>
                  <a:pt x="2952" y="419"/>
                  <a:pt x="2952" y="419"/>
                  <a:pt x="2952" y="419"/>
                </a:cubicBezTo>
                <a:cubicBezTo>
                  <a:pt x="2952" y="420"/>
                  <a:pt x="2952" y="420"/>
                  <a:pt x="2952" y="420"/>
                </a:cubicBezTo>
                <a:cubicBezTo>
                  <a:pt x="2952" y="420"/>
                  <a:pt x="2952" y="420"/>
                  <a:pt x="2952" y="420"/>
                </a:cubicBezTo>
                <a:cubicBezTo>
                  <a:pt x="2953" y="421"/>
                  <a:pt x="2953" y="421"/>
                  <a:pt x="2953" y="421"/>
                </a:cubicBezTo>
                <a:lnTo>
                  <a:pt x="2953" y="420"/>
                </a:lnTo>
                <a:close/>
                <a:moveTo>
                  <a:pt x="2960" y="363"/>
                </a:moveTo>
                <a:cubicBezTo>
                  <a:pt x="2959" y="365"/>
                  <a:pt x="2959" y="365"/>
                  <a:pt x="2959" y="365"/>
                </a:cubicBezTo>
                <a:cubicBezTo>
                  <a:pt x="2958" y="365"/>
                  <a:pt x="2958" y="365"/>
                  <a:pt x="2958" y="365"/>
                </a:cubicBezTo>
                <a:cubicBezTo>
                  <a:pt x="2958" y="366"/>
                  <a:pt x="2958" y="366"/>
                  <a:pt x="2958" y="366"/>
                </a:cubicBezTo>
                <a:cubicBezTo>
                  <a:pt x="2959" y="367"/>
                  <a:pt x="2959" y="367"/>
                  <a:pt x="2959" y="367"/>
                </a:cubicBezTo>
                <a:cubicBezTo>
                  <a:pt x="2959" y="369"/>
                  <a:pt x="2959" y="369"/>
                  <a:pt x="2959" y="369"/>
                </a:cubicBezTo>
                <a:cubicBezTo>
                  <a:pt x="2958" y="370"/>
                  <a:pt x="2958" y="370"/>
                  <a:pt x="2958" y="370"/>
                </a:cubicBezTo>
                <a:cubicBezTo>
                  <a:pt x="2959" y="370"/>
                  <a:pt x="2959" y="370"/>
                  <a:pt x="2959" y="370"/>
                </a:cubicBezTo>
                <a:cubicBezTo>
                  <a:pt x="2961" y="370"/>
                  <a:pt x="2961" y="370"/>
                  <a:pt x="2961" y="370"/>
                </a:cubicBezTo>
                <a:cubicBezTo>
                  <a:pt x="2961" y="371"/>
                  <a:pt x="2961" y="371"/>
                  <a:pt x="2961" y="371"/>
                </a:cubicBezTo>
                <a:cubicBezTo>
                  <a:pt x="2962" y="371"/>
                  <a:pt x="2962" y="371"/>
                  <a:pt x="2962" y="371"/>
                </a:cubicBezTo>
                <a:cubicBezTo>
                  <a:pt x="2962" y="369"/>
                  <a:pt x="2962" y="369"/>
                  <a:pt x="2962" y="369"/>
                </a:cubicBezTo>
                <a:cubicBezTo>
                  <a:pt x="2962" y="367"/>
                  <a:pt x="2962" y="367"/>
                  <a:pt x="2962" y="367"/>
                </a:cubicBezTo>
                <a:cubicBezTo>
                  <a:pt x="2964" y="366"/>
                  <a:pt x="2964" y="366"/>
                  <a:pt x="2964" y="366"/>
                </a:cubicBezTo>
                <a:cubicBezTo>
                  <a:pt x="2965" y="365"/>
                  <a:pt x="2965" y="365"/>
                  <a:pt x="2965" y="365"/>
                </a:cubicBezTo>
                <a:cubicBezTo>
                  <a:pt x="2965" y="363"/>
                  <a:pt x="2965" y="363"/>
                  <a:pt x="2965" y="363"/>
                </a:cubicBezTo>
                <a:cubicBezTo>
                  <a:pt x="2965" y="361"/>
                  <a:pt x="2965" y="361"/>
                  <a:pt x="2965" y="361"/>
                </a:cubicBezTo>
                <a:cubicBezTo>
                  <a:pt x="2966" y="360"/>
                  <a:pt x="2966" y="360"/>
                  <a:pt x="2966" y="360"/>
                </a:cubicBezTo>
                <a:cubicBezTo>
                  <a:pt x="2966" y="358"/>
                  <a:pt x="2966" y="358"/>
                  <a:pt x="2966" y="358"/>
                </a:cubicBezTo>
                <a:cubicBezTo>
                  <a:pt x="2963" y="355"/>
                  <a:pt x="2963" y="355"/>
                  <a:pt x="2963" y="355"/>
                </a:cubicBezTo>
                <a:cubicBezTo>
                  <a:pt x="2962" y="357"/>
                  <a:pt x="2962" y="357"/>
                  <a:pt x="2962" y="357"/>
                </a:cubicBezTo>
                <a:cubicBezTo>
                  <a:pt x="2962" y="360"/>
                  <a:pt x="2962" y="360"/>
                  <a:pt x="2962" y="360"/>
                </a:cubicBezTo>
                <a:cubicBezTo>
                  <a:pt x="2962" y="362"/>
                  <a:pt x="2962" y="362"/>
                  <a:pt x="2962" y="362"/>
                </a:cubicBezTo>
                <a:lnTo>
                  <a:pt x="2960" y="363"/>
                </a:lnTo>
                <a:close/>
                <a:moveTo>
                  <a:pt x="2951" y="427"/>
                </a:moveTo>
                <a:cubicBezTo>
                  <a:pt x="2951" y="424"/>
                  <a:pt x="2951" y="424"/>
                  <a:pt x="2951" y="424"/>
                </a:cubicBezTo>
                <a:cubicBezTo>
                  <a:pt x="2951" y="424"/>
                  <a:pt x="2951" y="424"/>
                  <a:pt x="2951" y="424"/>
                </a:cubicBezTo>
                <a:cubicBezTo>
                  <a:pt x="2950" y="425"/>
                  <a:pt x="2950" y="425"/>
                  <a:pt x="2950" y="425"/>
                </a:cubicBezTo>
                <a:cubicBezTo>
                  <a:pt x="2950" y="428"/>
                  <a:pt x="2950" y="428"/>
                  <a:pt x="2950" y="428"/>
                </a:cubicBezTo>
                <a:cubicBezTo>
                  <a:pt x="2950" y="428"/>
                  <a:pt x="2950" y="428"/>
                  <a:pt x="2950" y="428"/>
                </a:cubicBezTo>
                <a:lnTo>
                  <a:pt x="2951" y="427"/>
                </a:lnTo>
                <a:close/>
                <a:moveTo>
                  <a:pt x="2967" y="357"/>
                </a:moveTo>
                <a:cubicBezTo>
                  <a:pt x="2968" y="356"/>
                  <a:pt x="2968" y="356"/>
                  <a:pt x="2968" y="356"/>
                </a:cubicBezTo>
                <a:cubicBezTo>
                  <a:pt x="2967" y="354"/>
                  <a:pt x="2967" y="354"/>
                  <a:pt x="2967" y="354"/>
                </a:cubicBezTo>
                <a:cubicBezTo>
                  <a:pt x="2966" y="353"/>
                  <a:pt x="2966" y="353"/>
                  <a:pt x="2966" y="353"/>
                </a:cubicBezTo>
                <a:cubicBezTo>
                  <a:pt x="2965" y="354"/>
                  <a:pt x="2965" y="354"/>
                  <a:pt x="2965" y="354"/>
                </a:cubicBezTo>
                <a:cubicBezTo>
                  <a:pt x="2965" y="355"/>
                  <a:pt x="2965" y="355"/>
                  <a:pt x="2965" y="355"/>
                </a:cubicBezTo>
                <a:cubicBezTo>
                  <a:pt x="2966" y="357"/>
                  <a:pt x="2966" y="357"/>
                  <a:pt x="2966" y="357"/>
                </a:cubicBezTo>
                <a:lnTo>
                  <a:pt x="2967" y="357"/>
                </a:lnTo>
                <a:close/>
                <a:moveTo>
                  <a:pt x="3025" y="1132"/>
                </a:moveTo>
                <a:cubicBezTo>
                  <a:pt x="3024" y="1131"/>
                  <a:pt x="3024" y="1131"/>
                  <a:pt x="3024" y="1131"/>
                </a:cubicBezTo>
                <a:cubicBezTo>
                  <a:pt x="3023" y="1131"/>
                  <a:pt x="3023" y="1131"/>
                  <a:pt x="3023" y="1131"/>
                </a:cubicBezTo>
                <a:cubicBezTo>
                  <a:pt x="3022" y="1131"/>
                  <a:pt x="3022" y="1131"/>
                  <a:pt x="3022" y="1131"/>
                </a:cubicBezTo>
                <a:cubicBezTo>
                  <a:pt x="3021" y="1131"/>
                  <a:pt x="3021" y="1131"/>
                  <a:pt x="3021" y="1131"/>
                </a:cubicBezTo>
                <a:cubicBezTo>
                  <a:pt x="3020" y="1131"/>
                  <a:pt x="3020" y="1131"/>
                  <a:pt x="3020" y="1131"/>
                </a:cubicBezTo>
                <a:cubicBezTo>
                  <a:pt x="3018" y="1129"/>
                  <a:pt x="3018" y="1129"/>
                  <a:pt x="3018" y="1129"/>
                </a:cubicBezTo>
                <a:cubicBezTo>
                  <a:pt x="3018" y="1126"/>
                  <a:pt x="3018" y="1126"/>
                  <a:pt x="3018" y="1126"/>
                </a:cubicBezTo>
                <a:cubicBezTo>
                  <a:pt x="3016" y="1125"/>
                  <a:pt x="3016" y="1125"/>
                  <a:pt x="3016" y="1125"/>
                </a:cubicBezTo>
                <a:cubicBezTo>
                  <a:pt x="3014" y="1121"/>
                  <a:pt x="3014" y="1121"/>
                  <a:pt x="3014" y="1121"/>
                </a:cubicBezTo>
                <a:cubicBezTo>
                  <a:pt x="3013" y="1120"/>
                  <a:pt x="3013" y="1120"/>
                  <a:pt x="3013" y="1120"/>
                </a:cubicBezTo>
                <a:cubicBezTo>
                  <a:pt x="3013" y="1119"/>
                  <a:pt x="3013" y="1119"/>
                  <a:pt x="3013" y="1119"/>
                </a:cubicBezTo>
                <a:cubicBezTo>
                  <a:pt x="3010" y="1119"/>
                  <a:pt x="3010" y="1119"/>
                  <a:pt x="3010" y="1119"/>
                </a:cubicBezTo>
                <a:cubicBezTo>
                  <a:pt x="3009" y="1118"/>
                  <a:pt x="3009" y="1118"/>
                  <a:pt x="3009" y="1118"/>
                </a:cubicBezTo>
                <a:cubicBezTo>
                  <a:pt x="3008" y="1116"/>
                  <a:pt x="3008" y="1116"/>
                  <a:pt x="3008" y="1116"/>
                </a:cubicBezTo>
                <a:cubicBezTo>
                  <a:pt x="3006" y="1114"/>
                  <a:pt x="3006" y="1114"/>
                  <a:pt x="3006" y="1114"/>
                </a:cubicBezTo>
                <a:cubicBezTo>
                  <a:pt x="3005" y="1111"/>
                  <a:pt x="3005" y="1111"/>
                  <a:pt x="3005" y="1111"/>
                </a:cubicBezTo>
                <a:cubicBezTo>
                  <a:pt x="3004" y="1110"/>
                  <a:pt x="3004" y="1110"/>
                  <a:pt x="3004" y="1110"/>
                </a:cubicBezTo>
                <a:cubicBezTo>
                  <a:pt x="3003" y="1108"/>
                  <a:pt x="3003" y="1108"/>
                  <a:pt x="3003" y="1108"/>
                </a:cubicBezTo>
                <a:cubicBezTo>
                  <a:pt x="3003" y="1107"/>
                  <a:pt x="3003" y="1107"/>
                  <a:pt x="3003" y="1107"/>
                </a:cubicBezTo>
                <a:cubicBezTo>
                  <a:pt x="3007" y="1108"/>
                  <a:pt x="3007" y="1108"/>
                  <a:pt x="3007" y="1108"/>
                </a:cubicBezTo>
                <a:cubicBezTo>
                  <a:pt x="3011" y="1106"/>
                  <a:pt x="3011" y="1106"/>
                  <a:pt x="3011" y="1106"/>
                </a:cubicBezTo>
                <a:cubicBezTo>
                  <a:pt x="3012" y="1104"/>
                  <a:pt x="3012" y="1104"/>
                  <a:pt x="3012" y="1104"/>
                </a:cubicBezTo>
                <a:cubicBezTo>
                  <a:pt x="3011" y="1102"/>
                  <a:pt x="3011" y="1102"/>
                  <a:pt x="3011" y="1102"/>
                </a:cubicBezTo>
                <a:cubicBezTo>
                  <a:pt x="3008" y="1099"/>
                  <a:pt x="3008" y="1099"/>
                  <a:pt x="3008" y="1099"/>
                </a:cubicBezTo>
                <a:cubicBezTo>
                  <a:pt x="3006" y="1098"/>
                  <a:pt x="3006" y="1098"/>
                  <a:pt x="3006" y="1098"/>
                </a:cubicBezTo>
                <a:cubicBezTo>
                  <a:pt x="3005" y="1099"/>
                  <a:pt x="3005" y="1099"/>
                  <a:pt x="3005" y="1099"/>
                </a:cubicBezTo>
                <a:cubicBezTo>
                  <a:pt x="3003" y="1098"/>
                  <a:pt x="3003" y="1098"/>
                  <a:pt x="3003" y="1098"/>
                </a:cubicBezTo>
                <a:cubicBezTo>
                  <a:pt x="3000" y="1096"/>
                  <a:pt x="3000" y="1096"/>
                  <a:pt x="3000" y="1096"/>
                </a:cubicBezTo>
                <a:cubicBezTo>
                  <a:pt x="2998" y="1094"/>
                  <a:pt x="2998" y="1094"/>
                  <a:pt x="2998" y="1094"/>
                </a:cubicBezTo>
                <a:cubicBezTo>
                  <a:pt x="2996" y="1095"/>
                  <a:pt x="2996" y="1095"/>
                  <a:pt x="2996" y="1095"/>
                </a:cubicBezTo>
                <a:cubicBezTo>
                  <a:pt x="2991" y="1093"/>
                  <a:pt x="2991" y="1093"/>
                  <a:pt x="2991" y="1093"/>
                </a:cubicBezTo>
                <a:cubicBezTo>
                  <a:pt x="2990" y="1092"/>
                  <a:pt x="2990" y="1092"/>
                  <a:pt x="2990" y="1092"/>
                </a:cubicBezTo>
                <a:cubicBezTo>
                  <a:pt x="2992" y="1089"/>
                  <a:pt x="2992" y="1089"/>
                  <a:pt x="2992" y="1089"/>
                </a:cubicBezTo>
                <a:cubicBezTo>
                  <a:pt x="2992" y="1087"/>
                  <a:pt x="2992" y="1087"/>
                  <a:pt x="2992" y="1087"/>
                </a:cubicBezTo>
                <a:cubicBezTo>
                  <a:pt x="2991" y="1086"/>
                  <a:pt x="2991" y="1086"/>
                  <a:pt x="2991" y="1086"/>
                </a:cubicBezTo>
                <a:cubicBezTo>
                  <a:pt x="2987" y="1082"/>
                  <a:pt x="2987" y="1082"/>
                  <a:pt x="2987" y="1082"/>
                </a:cubicBezTo>
                <a:cubicBezTo>
                  <a:pt x="2986" y="1082"/>
                  <a:pt x="2986" y="1082"/>
                  <a:pt x="2986" y="1082"/>
                </a:cubicBezTo>
                <a:cubicBezTo>
                  <a:pt x="2985" y="1083"/>
                  <a:pt x="2985" y="1083"/>
                  <a:pt x="2985" y="1083"/>
                </a:cubicBezTo>
                <a:cubicBezTo>
                  <a:pt x="2984" y="1081"/>
                  <a:pt x="2984" y="1081"/>
                  <a:pt x="2984" y="1081"/>
                </a:cubicBezTo>
                <a:cubicBezTo>
                  <a:pt x="2982" y="1080"/>
                  <a:pt x="2982" y="1080"/>
                  <a:pt x="2982" y="1080"/>
                </a:cubicBezTo>
                <a:cubicBezTo>
                  <a:pt x="2982" y="1078"/>
                  <a:pt x="2982" y="1078"/>
                  <a:pt x="2982" y="1078"/>
                </a:cubicBezTo>
                <a:cubicBezTo>
                  <a:pt x="2980" y="1078"/>
                  <a:pt x="2980" y="1078"/>
                  <a:pt x="2980" y="1078"/>
                </a:cubicBezTo>
                <a:cubicBezTo>
                  <a:pt x="2978" y="1076"/>
                  <a:pt x="2978" y="1076"/>
                  <a:pt x="2978" y="1076"/>
                </a:cubicBezTo>
                <a:cubicBezTo>
                  <a:pt x="2978" y="1077"/>
                  <a:pt x="2978" y="1077"/>
                  <a:pt x="2978" y="1077"/>
                </a:cubicBezTo>
                <a:cubicBezTo>
                  <a:pt x="2976" y="1076"/>
                  <a:pt x="2976" y="1076"/>
                  <a:pt x="2976" y="1076"/>
                </a:cubicBezTo>
                <a:cubicBezTo>
                  <a:pt x="2974" y="1075"/>
                  <a:pt x="2974" y="1075"/>
                  <a:pt x="2974" y="1075"/>
                </a:cubicBezTo>
                <a:cubicBezTo>
                  <a:pt x="2971" y="1074"/>
                  <a:pt x="2971" y="1074"/>
                  <a:pt x="2971" y="1074"/>
                </a:cubicBezTo>
                <a:cubicBezTo>
                  <a:pt x="2969" y="1073"/>
                  <a:pt x="2969" y="1073"/>
                  <a:pt x="2969" y="1073"/>
                </a:cubicBezTo>
                <a:cubicBezTo>
                  <a:pt x="2965" y="1071"/>
                  <a:pt x="2965" y="1071"/>
                  <a:pt x="2965" y="1071"/>
                </a:cubicBezTo>
                <a:cubicBezTo>
                  <a:pt x="2960" y="1070"/>
                  <a:pt x="2960" y="1070"/>
                  <a:pt x="2960" y="1070"/>
                </a:cubicBezTo>
                <a:cubicBezTo>
                  <a:pt x="2958" y="1070"/>
                  <a:pt x="2958" y="1070"/>
                  <a:pt x="2958" y="1070"/>
                </a:cubicBezTo>
                <a:cubicBezTo>
                  <a:pt x="2957" y="1068"/>
                  <a:pt x="2957" y="1068"/>
                  <a:pt x="2957" y="1068"/>
                </a:cubicBezTo>
                <a:cubicBezTo>
                  <a:pt x="2956" y="1068"/>
                  <a:pt x="2956" y="1068"/>
                  <a:pt x="2956" y="1068"/>
                </a:cubicBezTo>
                <a:cubicBezTo>
                  <a:pt x="2955" y="1069"/>
                  <a:pt x="2955" y="1069"/>
                  <a:pt x="2955" y="1069"/>
                </a:cubicBezTo>
                <a:cubicBezTo>
                  <a:pt x="2951" y="1067"/>
                  <a:pt x="2951" y="1067"/>
                  <a:pt x="2951" y="1067"/>
                </a:cubicBezTo>
                <a:cubicBezTo>
                  <a:pt x="2950" y="1066"/>
                  <a:pt x="2950" y="1066"/>
                  <a:pt x="2950" y="1066"/>
                </a:cubicBezTo>
                <a:cubicBezTo>
                  <a:pt x="2948" y="1065"/>
                  <a:pt x="2948" y="1065"/>
                  <a:pt x="2948" y="1065"/>
                </a:cubicBezTo>
                <a:cubicBezTo>
                  <a:pt x="2945" y="1064"/>
                  <a:pt x="2945" y="1064"/>
                  <a:pt x="2945" y="1064"/>
                </a:cubicBezTo>
                <a:cubicBezTo>
                  <a:pt x="2943" y="1064"/>
                  <a:pt x="2943" y="1064"/>
                  <a:pt x="2943" y="1064"/>
                </a:cubicBezTo>
                <a:cubicBezTo>
                  <a:pt x="2943" y="1064"/>
                  <a:pt x="2943" y="1064"/>
                  <a:pt x="2943" y="1064"/>
                </a:cubicBezTo>
                <a:cubicBezTo>
                  <a:pt x="2941" y="1064"/>
                  <a:pt x="2941" y="1064"/>
                  <a:pt x="2941" y="1064"/>
                </a:cubicBezTo>
                <a:cubicBezTo>
                  <a:pt x="2940" y="1064"/>
                  <a:pt x="2940" y="1064"/>
                  <a:pt x="2940" y="1064"/>
                </a:cubicBezTo>
                <a:cubicBezTo>
                  <a:pt x="2940" y="1063"/>
                  <a:pt x="2940" y="1063"/>
                  <a:pt x="2940" y="1063"/>
                </a:cubicBezTo>
                <a:cubicBezTo>
                  <a:pt x="2940" y="1062"/>
                  <a:pt x="2940" y="1062"/>
                  <a:pt x="2940" y="1062"/>
                </a:cubicBezTo>
                <a:cubicBezTo>
                  <a:pt x="2939" y="1061"/>
                  <a:pt x="2939" y="1061"/>
                  <a:pt x="2939" y="1061"/>
                </a:cubicBezTo>
                <a:cubicBezTo>
                  <a:pt x="2937" y="1061"/>
                  <a:pt x="2937" y="1061"/>
                  <a:pt x="2937" y="1061"/>
                </a:cubicBezTo>
                <a:cubicBezTo>
                  <a:pt x="2934" y="1060"/>
                  <a:pt x="2934" y="1060"/>
                  <a:pt x="2934" y="1060"/>
                </a:cubicBezTo>
                <a:cubicBezTo>
                  <a:pt x="2933" y="1060"/>
                  <a:pt x="2933" y="1060"/>
                  <a:pt x="2933" y="1060"/>
                </a:cubicBezTo>
                <a:cubicBezTo>
                  <a:pt x="2932" y="1060"/>
                  <a:pt x="2932" y="1060"/>
                  <a:pt x="2932" y="1060"/>
                </a:cubicBezTo>
                <a:cubicBezTo>
                  <a:pt x="2926" y="1058"/>
                  <a:pt x="2926" y="1058"/>
                  <a:pt x="2926" y="1058"/>
                </a:cubicBezTo>
                <a:cubicBezTo>
                  <a:pt x="2923" y="1057"/>
                  <a:pt x="2923" y="1057"/>
                  <a:pt x="2923" y="1057"/>
                </a:cubicBezTo>
                <a:cubicBezTo>
                  <a:pt x="2921" y="1057"/>
                  <a:pt x="2921" y="1057"/>
                  <a:pt x="2921" y="1057"/>
                </a:cubicBezTo>
                <a:cubicBezTo>
                  <a:pt x="2919" y="1055"/>
                  <a:pt x="2919" y="1055"/>
                  <a:pt x="2919" y="1055"/>
                </a:cubicBezTo>
                <a:cubicBezTo>
                  <a:pt x="2916" y="1054"/>
                  <a:pt x="2916" y="1054"/>
                  <a:pt x="2916" y="1054"/>
                </a:cubicBezTo>
                <a:cubicBezTo>
                  <a:pt x="2913" y="1053"/>
                  <a:pt x="2913" y="1053"/>
                  <a:pt x="2913" y="1053"/>
                </a:cubicBezTo>
                <a:cubicBezTo>
                  <a:pt x="2911" y="1051"/>
                  <a:pt x="2911" y="1051"/>
                  <a:pt x="2911" y="1051"/>
                </a:cubicBezTo>
                <a:cubicBezTo>
                  <a:pt x="2909" y="1051"/>
                  <a:pt x="2909" y="1051"/>
                  <a:pt x="2909" y="1051"/>
                </a:cubicBezTo>
                <a:cubicBezTo>
                  <a:pt x="2904" y="1054"/>
                  <a:pt x="2904" y="1054"/>
                  <a:pt x="2904" y="1054"/>
                </a:cubicBezTo>
                <a:cubicBezTo>
                  <a:pt x="2903" y="1055"/>
                  <a:pt x="2903" y="1055"/>
                  <a:pt x="2903" y="1055"/>
                </a:cubicBezTo>
                <a:cubicBezTo>
                  <a:pt x="2904" y="1057"/>
                  <a:pt x="2904" y="1057"/>
                  <a:pt x="2904" y="1057"/>
                </a:cubicBezTo>
                <a:cubicBezTo>
                  <a:pt x="2904" y="1058"/>
                  <a:pt x="2904" y="1058"/>
                  <a:pt x="2904" y="1058"/>
                </a:cubicBezTo>
                <a:cubicBezTo>
                  <a:pt x="2901" y="1059"/>
                  <a:pt x="2901" y="1059"/>
                  <a:pt x="2901" y="1059"/>
                </a:cubicBezTo>
                <a:cubicBezTo>
                  <a:pt x="2899" y="1059"/>
                  <a:pt x="2899" y="1059"/>
                  <a:pt x="2899" y="1059"/>
                </a:cubicBezTo>
                <a:cubicBezTo>
                  <a:pt x="2898" y="1060"/>
                  <a:pt x="2898" y="1060"/>
                  <a:pt x="2898" y="1060"/>
                </a:cubicBezTo>
                <a:cubicBezTo>
                  <a:pt x="2897" y="1059"/>
                  <a:pt x="2897" y="1059"/>
                  <a:pt x="2897" y="1059"/>
                </a:cubicBezTo>
                <a:cubicBezTo>
                  <a:pt x="2896" y="1060"/>
                  <a:pt x="2896" y="1060"/>
                  <a:pt x="2896" y="1060"/>
                </a:cubicBezTo>
                <a:cubicBezTo>
                  <a:pt x="2896" y="1062"/>
                  <a:pt x="2896" y="1062"/>
                  <a:pt x="2896" y="1062"/>
                </a:cubicBezTo>
                <a:cubicBezTo>
                  <a:pt x="2894" y="1063"/>
                  <a:pt x="2894" y="1063"/>
                  <a:pt x="2894" y="1063"/>
                </a:cubicBezTo>
                <a:cubicBezTo>
                  <a:pt x="2892" y="1063"/>
                  <a:pt x="2892" y="1063"/>
                  <a:pt x="2892" y="1063"/>
                </a:cubicBezTo>
                <a:cubicBezTo>
                  <a:pt x="2891" y="1065"/>
                  <a:pt x="2891" y="1065"/>
                  <a:pt x="2891" y="1065"/>
                </a:cubicBezTo>
                <a:cubicBezTo>
                  <a:pt x="2891" y="1068"/>
                  <a:pt x="2891" y="1068"/>
                  <a:pt x="2891" y="1068"/>
                </a:cubicBezTo>
                <a:cubicBezTo>
                  <a:pt x="2889" y="1068"/>
                  <a:pt x="2889" y="1068"/>
                  <a:pt x="2889" y="1068"/>
                </a:cubicBezTo>
                <a:cubicBezTo>
                  <a:pt x="2888" y="1069"/>
                  <a:pt x="2888" y="1069"/>
                  <a:pt x="2888" y="1069"/>
                </a:cubicBezTo>
                <a:cubicBezTo>
                  <a:pt x="2888" y="1071"/>
                  <a:pt x="2888" y="1071"/>
                  <a:pt x="2888" y="1071"/>
                </a:cubicBezTo>
                <a:cubicBezTo>
                  <a:pt x="2886" y="1072"/>
                  <a:pt x="2886" y="1072"/>
                  <a:pt x="2886" y="1072"/>
                </a:cubicBezTo>
                <a:cubicBezTo>
                  <a:pt x="2884" y="1072"/>
                  <a:pt x="2884" y="1072"/>
                  <a:pt x="2884" y="1072"/>
                </a:cubicBezTo>
                <a:cubicBezTo>
                  <a:pt x="2883" y="1071"/>
                  <a:pt x="2883" y="1071"/>
                  <a:pt x="2883" y="1071"/>
                </a:cubicBezTo>
                <a:cubicBezTo>
                  <a:pt x="2881" y="1069"/>
                  <a:pt x="2881" y="1069"/>
                  <a:pt x="2881" y="1069"/>
                </a:cubicBezTo>
                <a:cubicBezTo>
                  <a:pt x="2880" y="1067"/>
                  <a:pt x="2880" y="1067"/>
                  <a:pt x="2880" y="1067"/>
                </a:cubicBezTo>
                <a:cubicBezTo>
                  <a:pt x="2879" y="1068"/>
                  <a:pt x="2879" y="1068"/>
                  <a:pt x="2879" y="1068"/>
                </a:cubicBezTo>
                <a:cubicBezTo>
                  <a:pt x="2879" y="1066"/>
                  <a:pt x="2879" y="1066"/>
                  <a:pt x="2879" y="1066"/>
                </a:cubicBezTo>
                <a:cubicBezTo>
                  <a:pt x="2879" y="1064"/>
                  <a:pt x="2879" y="1064"/>
                  <a:pt x="2879" y="1064"/>
                </a:cubicBezTo>
                <a:cubicBezTo>
                  <a:pt x="2878" y="1063"/>
                  <a:pt x="2878" y="1063"/>
                  <a:pt x="2878" y="1063"/>
                </a:cubicBezTo>
                <a:cubicBezTo>
                  <a:pt x="2877" y="1064"/>
                  <a:pt x="2877" y="1064"/>
                  <a:pt x="2877" y="1064"/>
                </a:cubicBezTo>
                <a:cubicBezTo>
                  <a:pt x="2877" y="1066"/>
                  <a:pt x="2877" y="1066"/>
                  <a:pt x="2877" y="1066"/>
                </a:cubicBezTo>
                <a:cubicBezTo>
                  <a:pt x="2876" y="1066"/>
                  <a:pt x="2876" y="1066"/>
                  <a:pt x="2876" y="1066"/>
                </a:cubicBezTo>
                <a:cubicBezTo>
                  <a:pt x="2875" y="1065"/>
                  <a:pt x="2875" y="1065"/>
                  <a:pt x="2875" y="1065"/>
                </a:cubicBezTo>
                <a:cubicBezTo>
                  <a:pt x="2874" y="1063"/>
                  <a:pt x="2874" y="1063"/>
                  <a:pt x="2874" y="1063"/>
                </a:cubicBezTo>
                <a:cubicBezTo>
                  <a:pt x="2874" y="1058"/>
                  <a:pt x="2874" y="1058"/>
                  <a:pt x="2874" y="1058"/>
                </a:cubicBezTo>
                <a:cubicBezTo>
                  <a:pt x="2873" y="1055"/>
                  <a:pt x="2873" y="1055"/>
                  <a:pt x="2873" y="1055"/>
                </a:cubicBezTo>
                <a:cubicBezTo>
                  <a:pt x="2874" y="1053"/>
                  <a:pt x="2874" y="1053"/>
                  <a:pt x="2874" y="1053"/>
                </a:cubicBezTo>
                <a:cubicBezTo>
                  <a:pt x="2875" y="1052"/>
                  <a:pt x="2875" y="1052"/>
                  <a:pt x="2875" y="1052"/>
                </a:cubicBezTo>
                <a:cubicBezTo>
                  <a:pt x="2875" y="1050"/>
                  <a:pt x="2875" y="1050"/>
                  <a:pt x="2875" y="1050"/>
                </a:cubicBezTo>
                <a:cubicBezTo>
                  <a:pt x="2873" y="1048"/>
                  <a:pt x="2873" y="1048"/>
                  <a:pt x="2873" y="1048"/>
                </a:cubicBezTo>
                <a:cubicBezTo>
                  <a:pt x="2873" y="1046"/>
                  <a:pt x="2873" y="1046"/>
                  <a:pt x="2873" y="1046"/>
                </a:cubicBezTo>
                <a:cubicBezTo>
                  <a:pt x="2873" y="1045"/>
                  <a:pt x="2873" y="1045"/>
                  <a:pt x="2873" y="1045"/>
                </a:cubicBezTo>
                <a:cubicBezTo>
                  <a:pt x="2873" y="1044"/>
                  <a:pt x="2873" y="1044"/>
                  <a:pt x="2873" y="1044"/>
                </a:cubicBezTo>
                <a:cubicBezTo>
                  <a:pt x="2869" y="1043"/>
                  <a:pt x="2869" y="1043"/>
                  <a:pt x="2869" y="1043"/>
                </a:cubicBezTo>
                <a:cubicBezTo>
                  <a:pt x="2866" y="1044"/>
                  <a:pt x="2866" y="1044"/>
                  <a:pt x="2866" y="1044"/>
                </a:cubicBezTo>
                <a:cubicBezTo>
                  <a:pt x="2863" y="1041"/>
                  <a:pt x="2863" y="1041"/>
                  <a:pt x="2863" y="1041"/>
                </a:cubicBezTo>
                <a:cubicBezTo>
                  <a:pt x="2858" y="1039"/>
                  <a:pt x="2858" y="1039"/>
                  <a:pt x="2858" y="1039"/>
                </a:cubicBezTo>
                <a:cubicBezTo>
                  <a:pt x="2854" y="1040"/>
                  <a:pt x="2854" y="1040"/>
                  <a:pt x="2854" y="1040"/>
                </a:cubicBezTo>
                <a:cubicBezTo>
                  <a:pt x="2854" y="1041"/>
                  <a:pt x="2854" y="1041"/>
                  <a:pt x="2854" y="1041"/>
                </a:cubicBezTo>
                <a:cubicBezTo>
                  <a:pt x="2851" y="1043"/>
                  <a:pt x="2851" y="1043"/>
                  <a:pt x="2851" y="1043"/>
                </a:cubicBezTo>
                <a:cubicBezTo>
                  <a:pt x="2849" y="1043"/>
                  <a:pt x="2849" y="1043"/>
                  <a:pt x="2849" y="1043"/>
                </a:cubicBezTo>
                <a:cubicBezTo>
                  <a:pt x="2848" y="1045"/>
                  <a:pt x="2848" y="1045"/>
                  <a:pt x="2848" y="1045"/>
                </a:cubicBezTo>
                <a:cubicBezTo>
                  <a:pt x="2845" y="1045"/>
                  <a:pt x="2845" y="1045"/>
                  <a:pt x="2845" y="1045"/>
                </a:cubicBezTo>
                <a:cubicBezTo>
                  <a:pt x="2844" y="1046"/>
                  <a:pt x="2844" y="1046"/>
                  <a:pt x="2844" y="1046"/>
                </a:cubicBezTo>
                <a:cubicBezTo>
                  <a:pt x="2844" y="1047"/>
                  <a:pt x="2844" y="1047"/>
                  <a:pt x="2844" y="1047"/>
                </a:cubicBezTo>
                <a:cubicBezTo>
                  <a:pt x="2844" y="1049"/>
                  <a:pt x="2844" y="1049"/>
                  <a:pt x="2844" y="1049"/>
                </a:cubicBezTo>
                <a:cubicBezTo>
                  <a:pt x="2842" y="1050"/>
                  <a:pt x="2842" y="1050"/>
                  <a:pt x="2842" y="1050"/>
                </a:cubicBezTo>
                <a:cubicBezTo>
                  <a:pt x="2841" y="1052"/>
                  <a:pt x="2841" y="1052"/>
                  <a:pt x="2841" y="1052"/>
                </a:cubicBezTo>
                <a:cubicBezTo>
                  <a:pt x="2844" y="1052"/>
                  <a:pt x="2844" y="1052"/>
                  <a:pt x="2844" y="1052"/>
                </a:cubicBezTo>
                <a:cubicBezTo>
                  <a:pt x="2845" y="1051"/>
                  <a:pt x="2845" y="1051"/>
                  <a:pt x="2845" y="1051"/>
                </a:cubicBezTo>
                <a:cubicBezTo>
                  <a:pt x="2846" y="1050"/>
                  <a:pt x="2846" y="1050"/>
                  <a:pt x="2846" y="1050"/>
                </a:cubicBezTo>
                <a:cubicBezTo>
                  <a:pt x="2847" y="1051"/>
                  <a:pt x="2847" y="1051"/>
                  <a:pt x="2847" y="1051"/>
                </a:cubicBezTo>
                <a:cubicBezTo>
                  <a:pt x="2850" y="1053"/>
                  <a:pt x="2850" y="1053"/>
                  <a:pt x="2850" y="1053"/>
                </a:cubicBezTo>
                <a:cubicBezTo>
                  <a:pt x="2851" y="1055"/>
                  <a:pt x="2851" y="1055"/>
                  <a:pt x="2851" y="1055"/>
                </a:cubicBezTo>
                <a:cubicBezTo>
                  <a:pt x="2851" y="1056"/>
                  <a:pt x="2851" y="1056"/>
                  <a:pt x="2851" y="1056"/>
                </a:cubicBezTo>
                <a:cubicBezTo>
                  <a:pt x="2851" y="1058"/>
                  <a:pt x="2851" y="1058"/>
                  <a:pt x="2851" y="1058"/>
                </a:cubicBezTo>
                <a:cubicBezTo>
                  <a:pt x="2853" y="1060"/>
                  <a:pt x="2853" y="1060"/>
                  <a:pt x="2853" y="1060"/>
                </a:cubicBezTo>
                <a:cubicBezTo>
                  <a:pt x="2855" y="1060"/>
                  <a:pt x="2855" y="1060"/>
                  <a:pt x="2855" y="1060"/>
                </a:cubicBezTo>
                <a:cubicBezTo>
                  <a:pt x="2857" y="1059"/>
                  <a:pt x="2857" y="1059"/>
                  <a:pt x="2857" y="1059"/>
                </a:cubicBezTo>
                <a:cubicBezTo>
                  <a:pt x="2858" y="1060"/>
                  <a:pt x="2858" y="1060"/>
                  <a:pt x="2858" y="1060"/>
                </a:cubicBezTo>
                <a:cubicBezTo>
                  <a:pt x="2859" y="1060"/>
                  <a:pt x="2859" y="1060"/>
                  <a:pt x="2859" y="1060"/>
                </a:cubicBezTo>
                <a:cubicBezTo>
                  <a:pt x="2861" y="1060"/>
                  <a:pt x="2861" y="1060"/>
                  <a:pt x="2861" y="1060"/>
                </a:cubicBezTo>
                <a:cubicBezTo>
                  <a:pt x="2864" y="1059"/>
                  <a:pt x="2864" y="1059"/>
                  <a:pt x="2864" y="1059"/>
                </a:cubicBezTo>
                <a:cubicBezTo>
                  <a:pt x="2865" y="1060"/>
                  <a:pt x="2865" y="1060"/>
                  <a:pt x="2865" y="1060"/>
                </a:cubicBezTo>
                <a:cubicBezTo>
                  <a:pt x="2866" y="1059"/>
                  <a:pt x="2866" y="1059"/>
                  <a:pt x="2866" y="1059"/>
                </a:cubicBezTo>
                <a:cubicBezTo>
                  <a:pt x="2865" y="1058"/>
                  <a:pt x="2865" y="1058"/>
                  <a:pt x="2865" y="1058"/>
                </a:cubicBezTo>
                <a:cubicBezTo>
                  <a:pt x="2870" y="1059"/>
                  <a:pt x="2870" y="1059"/>
                  <a:pt x="2870" y="1059"/>
                </a:cubicBezTo>
                <a:cubicBezTo>
                  <a:pt x="2871" y="1060"/>
                  <a:pt x="2871" y="1060"/>
                  <a:pt x="2871" y="1060"/>
                </a:cubicBezTo>
                <a:cubicBezTo>
                  <a:pt x="2871" y="1062"/>
                  <a:pt x="2871" y="1062"/>
                  <a:pt x="2871" y="1062"/>
                </a:cubicBezTo>
                <a:cubicBezTo>
                  <a:pt x="2870" y="1062"/>
                  <a:pt x="2870" y="1062"/>
                  <a:pt x="2870" y="1062"/>
                </a:cubicBezTo>
                <a:cubicBezTo>
                  <a:pt x="2869" y="1064"/>
                  <a:pt x="2869" y="1064"/>
                  <a:pt x="2869" y="1064"/>
                </a:cubicBezTo>
                <a:cubicBezTo>
                  <a:pt x="2868" y="1066"/>
                  <a:pt x="2868" y="1066"/>
                  <a:pt x="2868" y="1066"/>
                </a:cubicBezTo>
                <a:cubicBezTo>
                  <a:pt x="2866" y="1064"/>
                  <a:pt x="2866" y="1064"/>
                  <a:pt x="2866" y="1064"/>
                </a:cubicBezTo>
                <a:cubicBezTo>
                  <a:pt x="2863" y="1062"/>
                  <a:pt x="2863" y="1062"/>
                  <a:pt x="2863" y="1062"/>
                </a:cubicBezTo>
                <a:cubicBezTo>
                  <a:pt x="2862" y="1063"/>
                  <a:pt x="2862" y="1063"/>
                  <a:pt x="2862" y="1063"/>
                </a:cubicBezTo>
                <a:cubicBezTo>
                  <a:pt x="2861" y="1065"/>
                  <a:pt x="2861" y="1065"/>
                  <a:pt x="2861" y="1065"/>
                </a:cubicBezTo>
                <a:cubicBezTo>
                  <a:pt x="2859" y="1066"/>
                  <a:pt x="2859" y="1066"/>
                  <a:pt x="2859" y="1066"/>
                </a:cubicBezTo>
                <a:cubicBezTo>
                  <a:pt x="2858" y="1066"/>
                  <a:pt x="2858" y="1066"/>
                  <a:pt x="2858" y="1066"/>
                </a:cubicBezTo>
                <a:cubicBezTo>
                  <a:pt x="2855" y="1065"/>
                  <a:pt x="2855" y="1065"/>
                  <a:pt x="2855" y="1065"/>
                </a:cubicBezTo>
                <a:cubicBezTo>
                  <a:pt x="2855" y="1064"/>
                  <a:pt x="2855" y="1064"/>
                  <a:pt x="2855" y="1064"/>
                </a:cubicBezTo>
                <a:cubicBezTo>
                  <a:pt x="2852" y="1065"/>
                  <a:pt x="2852" y="1065"/>
                  <a:pt x="2852" y="1065"/>
                </a:cubicBezTo>
                <a:cubicBezTo>
                  <a:pt x="2851" y="1066"/>
                  <a:pt x="2851" y="1066"/>
                  <a:pt x="2851" y="1066"/>
                </a:cubicBezTo>
                <a:cubicBezTo>
                  <a:pt x="2852" y="1067"/>
                  <a:pt x="2852" y="1067"/>
                  <a:pt x="2852" y="1067"/>
                </a:cubicBezTo>
                <a:cubicBezTo>
                  <a:pt x="2854" y="1068"/>
                  <a:pt x="2854" y="1068"/>
                  <a:pt x="2854" y="1068"/>
                </a:cubicBezTo>
                <a:cubicBezTo>
                  <a:pt x="2856" y="1069"/>
                  <a:pt x="2856" y="1069"/>
                  <a:pt x="2856" y="1069"/>
                </a:cubicBezTo>
                <a:cubicBezTo>
                  <a:pt x="2857" y="1071"/>
                  <a:pt x="2857" y="1071"/>
                  <a:pt x="2857" y="1071"/>
                </a:cubicBezTo>
                <a:cubicBezTo>
                  <a:pt x="2858" y="1072"/>
                  <a:pt x="2858" y="1072"/>
                  <a:pt x="2858" y="1072"/>
                </a:cubicBezTo>
                <a:cubicBezTo>
                  <a:pt x="2859" y="1071"/>
                  <a:pt x="2859" y="1071"/>
                  <a:pt x="2859" y="1071"/>
                </a:cubicBezTo>
                <a:cubicBezTo>
                  <a:pt x="2859" y="1073"/>
                  <a:pt x="2859" y="1073"/>
                  <a:pt x="2859" y="1073"/>
                </a:cubicBezTo>
                <a:cubicBezTo>
                  <a:pt x="2859" y="1074"/>
                  <a:pt x="2859" y="1074"/>
                  <a:pt x="2859" y="1074"/>
                </a:cubicBezTo>
                <a:cubicBezTo>
                  <a:pt x="2858" y="1074"/>
                  <a:pt x="2858" y="1074"/>
                  <a:pt x="2858" y="1074"/>
                </a:cubicBezTo>
                <a:cubicBezTo>
                  <a:pt x="2858" y="1076"/>
                  <a:pt x="2858" y="1076"/>
                  <a:pt x="2858" y="1076"/>
                </a:cubicBezTo>
                <a:cubicBezTo>
                  <a:pt x="2860" y="1079"/>
                  <a:pt x="2860" y="1079"/>
                  <a:pt x="2860" y="1079"/>
                </a:cubicBezTo>
                <a:cubicBezTo>
                  <a:pt x="2861" y="1080"/>
                  <a:pt x="2861" y="1080"/>
                  <a:pt x="2861" y="1080"/>
                </a:cubicBezTo>
                <a:cubicBezTo>
                  <a:pt x="2863" y="1079"/>
                  <a:pt x="2863" y="1079"/>
                  <a:pt x="2863" y="1079"/>
                </a:cubicBezTo>
                <a:cubicBezTo>
                  <a:pt x="2865" y="1077"/>
                  <a:pt x="2865" y="1077"/>
                  <a:pt x="2865" y="1077"/>
                </a:cubicBezTo>
                <a:cubicBezTo>
                  <a:pt x="2865" y="1075"/>
                  <a:pt x="2865" y="1075"/>
                  <a:pt x="2865" y="1075"/>
                </a:cubicBezTo>
                <a:cubicBezTo>
                  <a:pt x="2867" y="1072"/>
                  <a:pt x="2867" y="1072"/>
                  <a:pt x="2867" y="1072"/>
                </a:cubicBezTo>
                <a:cubicBezTo>
                  <a:pt x="2868" y="1072"/>
                  <a:pt x="2868" y="1072"/>
                  <a:pt x="2868" y="1072"/>
                </a:cubicBezTo>
                <a:cubicBezTo>
                  <a:pt x="2868" y="1070"/>
                  <a:pt x="2868" y="1070"/>
                  <a:pt x="2868" y="1070"/>
                </a:cubicBezTo>
                <a:cubicBezTo>
                  <a:pt x="2869" y="1068"/>
                  <a:pt x="2869" y="1068"/>
                  <a:pt x="2869" y="1068"/>
                </a:cubicBezTo>
                <a:cubicBezTo>
                  <a:pt x="2870" y="1066"/>
                  <a:pt x="2870" y="1066"/>
                  <a:pt x="2870" y="1066"/>
                </a:cubicBezTo>
                <a:cubicBezTo>
                  <a:pt x="2870" y="1069"/>
                  <a:pt x="2870" y="1069"/>
                  <a:pt x="2870" y="1069"/>
                </a:cubicBezTo>
                <a:cubicBezTo>
                  <a:pt x="2869" y="1070"/>
                  <a:pt x="2869" y="1070"/>
                  <a:pt x="2869" y="1070"/>
                </a:cubicBezTo>
                <a:cubicBezTo>
                  <a:pt x="2869" y="1072"/>
                  <a:pt x="2869" y="1072"/>
                  <a:pt x="2869" y="1072"/>
                </a:cubicBezTo>
                <a:cubicBezTo>
                  <a:pt x="2870" y="1075"/>
                  <a:pt x="2870" y="1075"/>
                  <a:pt x="2870" y="1075"/>
                </a:cubicBezTo>
                <a:cubicBezTo>
                  <a:pt x="2871" y="1076"/>
                  <a:pt x="2871" y="1076"/>
                  <a:pt x="2871" y="1076"/>
                </a:cubicBezTo>
                <a:cubicBezTo>
                  <a:pt x="2872" y="1075"/>
                  <a:pt x="2872" y="1075"/>
                  <a:pt x="2872" y="1075"/>
                </a:cubicBezTo>
                <a:cubicBezTo>
                  <a:pt x="2872" y="1075"/>
                  <a:pt x="2872" y="1075"/>
                  <a:pt x="2872" y="1075"/>
                </a:cubicBezTo>
                <a:cubicBezTo>
                  <a:pt x="2873" y="1075"/>
                  <a:pt x="2873" y="1075"/>
                  <a:pt x="2873" y="1075"/>
                </a:cubicBezTo>
                <a:cubicBezTo>
                  <a:pt x="2874" y="1077"/>
                  <a:pt x="2874" y="1077"/>
                  <a:pt x="2874" y="1077"/>
                </a:cubicBezTo>
                <a:cubicBezTo>
                  <a:pt x="2875" y="1076"/>
                  <a:pt x="2875" y="1076"/>
                  <a:pt x="2875" y="1076"/>
                </a:cubicBezTo>
                <a:cubicBezTo>
                  <a:pt x="2875" y="1077"/>
                  <a:pt x="2875" y="1077"/>
                  <a:pt x="2875" y="1077"/>
                </a:cubicBezTo>
                <a:cubicBezTo>
                  <a:pt x="2876" y="1077"/>
                  <a:pt x="2876" y="1077"/>
                  <a:pt x="2876" y="1077"/>
                </a:cubicBezTo>
                <a:cubicBezTo>
                  <a:pt x="2877" y="1078"/>
                  <a:pt x="2877" y="1078"/>
                  <a:pt x="2877" y="1078"/>
                </a:cubicBezTo>
                <a:cubicBezTo>
                  <a:pt x="2879" y="1077"/>
                  <a:pt x="2879" y="1077"/>
                  <a:pt x="2879" y="1077"/>
                </a:cubicBezTo>
                <a:cubicBezTo>
                  <a:pt x="2880" y="1077"/>
                  <a:pt x="2880" y="1077"/>
                  <a:pt x="2880" y="1077"/>
                </a:cubicBezTo>
                <a:cubicBezTo>
                  <a:pt x="2880" y="1078"/>
                  <a:pt x="2880" y="1078"/>
                  <a:pt x="2880" y="1078"/>
                </a:cubicBezTo>
                <a:cubicBezTo>
                  <a:pt x="2880" y="1078"/>
                  <a:pt x="2880" y="1078"/>
                  <a:pt x="2880" y="1078"/>
                </a:cubicBezTo>
                <a:cubicBezTo>
                  <a:pt x="2878" y="1078"/>
                  <a:pt x="2878" y="1078"/>
                  <a:pt x="2878" y="1078"/>
                </a:cubicBezTo>
                <a:cubicBezTo>
                  <a:pt x="2878" y="1079"/>
                  <a:pt x="2878" y="1079"/>
                  <a:pt x="2878" y="1079"/>
                </a:cubicBezTo>
                <a:cubicBezTo>
                  <a:pt x="2880" y="1080"/>
                  <a:pt x="2880" y="1080"/>
                  <a:pt x="2880" y="1080"/>
                </a:cubicBezTo>
                <a:cubicBezTo>
                  <a:pt x="2880" y="1081"/>
                  <a:pt x="2880" y="1081"/>
                  <a:pt x="2880" y="1081"/>
                </a:cubicBezTo>
                <a:cubicBezTo>
                  <a:pt x="2881" y="1082"/>
                  <a:pt x="2881" y="1082"/>
                  <a:pt x="2881" y="1082"/>
                </a:cubicBezTo>
                <a:cubicBezTo>
                  <a:pt x="2883" y="1083"/>
                  <a:pt x="2883" y="1083"/>
                  <a:pt x="2883" y="1083"/>
                </a:cubicBezTo>
                <a:cubicBezTo>
                  <a:pt x="2886" y="1083"/>
                  <a:pt x="2886" y="1083"/>
                  <a:pt x="2886" y="1083"/>
                </a:cubicBezTo>
                <a:cubicBezTo>
                  <a:pt x="2893" y="1085"/>
                  <a:pt x="2893" y="1085"/>
                  <a:pt x="2893" y="1085"/>
                </a:cubicBezTo>
                <a:cubicBezTo>
                  <a:pt x="2899" y="1087"/>
                  <a:pt x="2899" y="1087"/>
                  <a:pt x="2899" y="1087"/>
                </a:cubicBezTo>
                <a:cubicBezTo>
                  <a:pt x="2900" y="1086"/>
                  <a:pt x="2900" y="1086"/>
                  <a:pt x="2900" y="1086"/>
                </a:cubicBezTo>
                <a:cubicBezTo>
                  <a:pt x="2903" y="1087"/>
                  <a:pt x="2903" y="1087"/>
                  <a:pt x="2903" y="1087"/>
                </a:cubicBezTo>
                <a:cubicBezTo>
                  <a:pt x="2904" y="1089"/>
                  <a:pt x="2904" y="1089"/>
                  <a:pt x="2904" y="1089"/>
                </a:cubicBezTo>
                <a:cubicBezTo>
                  <a:pt x="2907" y="1090"/>
                  <a:pt x="2907" y="1090"/>
                  <a:pt x="2907" y="1090"/>
                </a:cubicBezTo>
                <a:cubicBezTo>
                  <a:pt x="2908" y="1090"/>
                  <a:pt x="2908" y="1090"/>
                  <a:pt x="2908" y="1090"/>
                </a:cubicBezTo>
                <a:cubicBezTo>
                  <a:pt x="2910" y="1089"/>
                  <a:pt x="2910" y="1089"/>
                  <a:pt x="2910" y="1089"/>
                </a:cubicBezTo>
                <a:cubicBezTo>
                  <a:pt x="2908" y="1091"/>
                  <a:pt x="2908" y="1091"/>
                  <a:pt x="2908" y="1091"/>
                </a:cubicBezTo>
                <a:cubicBezTo>
                  <a:pt x="2909" y="1092"/>
                  <a:pt x="2909" y="1092"/>
                  <a:pt x="2909" y="1092"/>
                </a:cubicBezTo>
                <a:cubicBezTo>
                  <a:pt x="2910" y="1091"/>
                  <a:pt x="2910" y="1091"/>
                  <a:pt x="2910" y="1091"/>
                </a:cubicBezTo>
                <a:cubicBezTo>
                  <a:pt x="2911" y="1092"/>
                  <a:pt x="2911" y="1092"/>
                  <a:pt x="2911" y="1092"/>
                </a:cubicBezTo>
                <a:cubicBezTo>
                  <a:pt x="2913" y="1092"/>
                  <a:pt x="2913" y="1092"/>
                  <a:pt x="2913" y="1092"/>
                </a:cubicBezTo>
                <a:cubicBezTo>
                  <a:pt x="2912" y="1093"/>
                  <a:pt x="2912" y="1093"/>
                  <a:pt x="2912" y="1093"/>
                </a:cubicBezTo>
                <a:cubicBezTo>
                  <a:pt x="2912" y="1094"/>
                  <a:pt x="2912" y="1094"/>
                  <a:pt x="2912" y="1094"/>
                </a:cubicBezTo>
                <a:cubicBezTo>
                  <a:pt x="2912" y="1095"/>
                  <a:pt x="2912" y="1095"/>
                  <a:pt x="2912" y="1095"/>
                </a:cubicBezTo>
                <a:cubicBezTo>
                  <a:pt x="2913" y="1095"/>
                  <a:pt x="2913" y="1095"/>
                  <a:pt x="2913" y="1095"/>
                </a:cubicBezTo>
                <a:cubicBezTo>
                  <a:pt x="2915" y="1095"/>
                  <a:pt x="2915" y="1095"/>
                  <a:pt x="2915" y="1095"/>
                </a:cubicBezTo>
                <a:cubicBezTo>
                  <a:pt x="2913" y="1097"/>
                  <a:pt x="2913" y="1097"/>
                  <a:pt x="2913" y="1097"/>
                </a:cubicBezTo>
                <a:cubicBezTo>
                  <a:pt x="2913" y="1098"/>
                  <a:pt x="2913" y="1098"/>
                  <a:pt x="2913" y="1098"/>
                </a:cubicBezTo>
                <a:cubicBezTo>
                  <a:pt x="2915" y="1100"/>
                  <a:pt x="2915" y="1100"/>
                  <a:pt x="2915" y="1100"/>
                </a:cubicBezTo>
                <a:cubicBezTo>
                  <a:pt x="2915" y="1102"/>
                  <a:pt x="2915" y="1102"/>
                  <a:pt x="2915" y="1102"/>
                </a:cubicBezTo>
                <a:cubicBezTo>
                  <a:pt x="2915" y="1104"/>
                  <a:pt x="2915" y="1104"/>
                  <a:pt x="2915" y="1104"/>
                </a:cubicBezTo>
                <a:cubicBezTo>
                  <a:pt x="2917" y="1105"/>
                  <a:pt x="2917" y="1105"/>
                  <a:pt x="2917" y="1105"/>
                </a:cubicBezTo>
                <a:cubicBezTo>
                  <a:pt x="2920" y="1107"/>
                  <a:pt x="2920" y="1107"/>
                  <a:pt x="2920" y="1107"/>
                </a:cubicBezTo>
                <a:cubicBezTo>
                  <a:pt x="2920" y="1108"/>
                  <a:pt x="2920" y="1108"/>
                  <a:pt x="2920" y="1108"/>
                </a:cubicBezTo>
                <a:cubicBezTo>
                  <a:pt x="2919" y="1108"/>
                  <a:pt x="2919" y="1108"/>
                  <a:pt x="2919" y="1108"/>
                </a:cubicBezTo>
                <a:cubicBezTo>
                  <a:pt x="2918" y="1108"/>
                  <a:pt x="2918" y="1108"/>
                  <a:pt x="2918" y="1108"/>
                </a:cubicBezTo>
                <a:cubicBezTo>
                  <a:pt x="2917" y="1109"/>
                  <a:pt x="2917" y="1109"/>
                  <a:pt x="2917" y="1109"/>
                </a:cubicBezTo>
                <a:cubicBezTo>
                  <a:pt x="2919" y="1110"/>
                  <a:pt x="2919" y="1110"/>
                  <a:pt x="2919" y="1110"/>
                </a:cubicBezTo>
                <a:cubicBezTo>
                  <a:pt x="2921" y="1111"/>
                  <a:pt x="2921" y="1111"/>
                  <a:pt x="2921" y="1111"/>
                </a:cubicBezTo>
                <a:cubicBezTo>
                  <a:pt x="2923" y="1111"/>
                  <a:pt x="2923" y="1111"/>
                  <a:pt x="2923" y="1111"/>
                </a:cubicBezTo>
                <a:cubicBezTo>
                  <a:pt x="2925" y="1111"/>
                  <a:pt x="2925" y="1111"/>
                  <a:pt x="2925" y="1111"/>
                </a:cubicBezTo>
                <a:cubicBezTo>
                  <a:pt x="2923" y="1111"/>
                  <a:pt x="2923" y="1111"/>
                  <a:pt x="2923" y="1111"/>
                </a:cubicBezTo>
                <a:cubicBezTo>
                  <a:pt x="2921" y="1112"/>
                  <a:pt x="2921" y="1112"/>
                  <a:pt x="2921" y="1112"/>
                </a:cubicBezTo>
                <a:cubicBezTo>
                  <a:pt x="2920" y="1112"/>
                  <a:pt x="2920" y="1112"/>
                  <a:pt x="2920" y="1112"/>
                </a:cubicBezTo>
                <a:cubicBezTo>
                  <a:pt x="2919" y="1112"/>
                  <a:pt x="2919" y="1112"/>
                  <a:pt x="2919" y="1112"/>
                </a:cubicBezTo>
                <a:cubicBezTo>
                  <a:pt x="2920" y="1114"/>
                  <a:pt x="2920" y="1114"/>
                  <a:pt x="2920" y="1114"/>
                </a:cubicBezTo>
                <a:cubicBezTo>
                  <a:pt x="2922" y="1114"/>
                  <a:pt x="2922" y="1114"/>
                  <a:pt x="2922" y="1114"/>
                </a:cubicBezTo>
                <a:cubicBezTo>
                  <a:pt x="2921" y="1117"/>
                  <a:pt x="2921" y="1117"/>
                  <a:pt x="2921" y="1117"/>
                </a:cubicBezTo>
                <a:cubicBezTo>
                  <a:pt x="2921" y="1117"/>
                  <a:pt x="2921" y="1117"/>
                  <a:pt x="2921" y="1117"/>
                </a:cubicBezTo>
                <a:cubicBezTo>
                  <a:pt x="2921" y="1119"/>
                  <a:pt x="2921" y="1119"/>
                  <a:pt x="2921" y="1119"/>
                </a:cubicBezTo>
                <a:cubicBezTo>
                  <a:pt x="2920" y="1120"/>
                  <a:pt x="2920" y="1120"/>
                  <a:pt x="2920" y="1120"/>
                </a:cubicBezTo>
                <a:cubicBezTo>
                  <a:pt x="2919" y="1121"/>
                  <a:pt x="2919" y="1121"/>
                  <a:pt x="2919" y="1121"/>
                </a:cubicBezTo>
                <a:cubicBezTo>
                  <a:pt x="2921" y="1122"/>
                  <a:pt x="2921" y="1122"/>
                  <a:pt x="2921" y="1122"/>
                </a:cubicBezTo>
                <a:cubicBezTo>
                  <a:pt x="2923" y="1121"/>
                  <a:pt x="2923" y="1121"/>
                  <a:pt x="2923" y="1121"/>
                </a:cubicBezTo>
                <a:cubicBezTo>
                  <a:pt x="2924" y="1122"/>
                  <a:pt x="2924" y="1122"/>
                  <a:pt x="2924" y="1122"/>
                </a:cubicBezTo>
                <a:cubicBezTo>
                  <a:pt x="2925" y="1122"/>
                  <a:pt x="2925" y="1122"/>
                  <a:pt x="2925" y="1122"/>
                </a:cubicBezTo>
                <a:cubicBezTo>
                  <a:pt x="2927" y="1121"/>
                  <a:pt x="2927" y="1121"/>
                  <a:pt x="2927" y="1121"/>
                </a:cubicBezTo>
                <a:cubicBezTo>
                  <a:pt x="2930" y="1121"/>
                  <a:pt x="2930" y="1121"/>
                  <a:pt x="2930" y="1121"/>
                </a:cubicBezTo>
                <a:cubicBezTo>
                  <a:pt x="2931" y="1120"/>
                  <a:pt x="2931" y="1120"/>
                  <a:pt x="2931" y="1120"/>
                </a:cubicBezTo>
                <a:cubicBezTo>
                  <a:pt x="2932" y="1118"/>
                  <a:pt x="2932" y="1118"/>
                  <a:pt x="2932" y="1118"/>
                </a:cubicBezTo>
                <a:cubicBezTo>
                  <a:pt x="2932" y="1120"/>
                  <a:pt x="2932" y="1120"/>
                  <a:pt x="2932" y="1120"/>
                </a:cubicBezTo>
                <a:cubicBezTo>
                  <a:pt x="2931" y="1122"/>
                  <a:pt x="2931" y="1122"/>
                  <a:pt x="2931" y="1122"/>
                </a:cubicBezTo>
                <a:cubicBezTo>
                  <a:pt x="2931" y="1123"/>
                  <a:pt x="2931" y="1123"/>
                  <a:pt x="2931" y="1123"/>
                </a:cubicBezTo>
                <a:cubicBezTo>
                  <a:pt x="2932" y="1124"/>
                  <a:pt x="2932" y="1124"/>
                  <a:pt x="2932" y="1124"/>
                </a:cubicBezTo>
                <a:cubicBezTo>
                  <a:pt x="2934" y="1126"/>
                  <a:pt x="2934" y="1126"/>
                  <a:pt x="2934" y="1126"/>
                </a:cubicBezTo>
                <a:cubicBezTo>
                  <a:pt x="2934" y="1126"/>
                  <a:pt x="2934" y="1126"/>
                  <a:pt x="2934" y="1126"/>
                </a:cubicBezTo>
                <a:cubicBezTo>
                  <a:pt x="2935" y="1128"/>
                  <a:pt x="2935" y="1128"/>
                  <a:pt x="2935" y="1128"/>
                </a:cubicBezTo>
                <a:cubicBezTo>
                  <a:pt x="2938" y="1131"/>
                  <a:pt x="2938" y="1131"/>
                  <a:pt x="2938" y="1131"/>
                </a:cubicBezTo>
                <a:cubicBezTo>
                  <a:pt x="2940" y="1132"/>
                  <a:pt x="2940" y="1132"/>
                  <a:pt x="2940" y="1132"/>
                </a:cubicBezTo>
                <a:cubicBezTo>
                  <a:pt x="2941" y="1132"/>
                  <a:pt x="2941" y="1132"/>
                  <a:pt x="2941" y="1132"/>
                </a:cubicBezTo>
                <a:cubicBezTo>
                  <a:pt x="2944" y="1132"/>
                  <a:pt x="2944" y="1132"/>
                  <a:pt x="2944" y="1132"/>
                </a:cubicBezTo>
                <a:cubicBezTo>
                  <a:pt x="2945" y="1132"/>
                  <a:pt x="2945" y="1132"/>
                  <a:pt x="2945" y="1132"/>
                </a:cubicBezTo>
                <a:cubicBezTo>
                  <a:pt x="2947" y="1132"/>
                  <a:pt x="2947" y="1132"/>
                  <a:pt x="2947" y="1132"/>
                </a:cubicBezTo>
                <a:cubicBezTo>
                  <a:pt x="2953" y="1132"/>
                  <a:pt x="2953" y="1132"/>
                  <a:pt x="2953" y="1132"/>
                </a:cubicBezTo>
                <a:cubicBezTo>
                  <a:pt x="2954" y="1132"/>
                  <a:pt x="2954" y="1132"/>
                  <a:pt x="2954" y="1132"/>
                </a:cubicBezTo>
                <a:cubicBezTo>
                  <a:pt x="2954" y="1133"/>
                  <a:pt x="2954" y="1133"/>
                  <a:pt x="2954" y="1133"/>
                </a:cubicBezTo>
                <a:cubicBezTo>
                  <a:pt x="2956" y="1134"/>
                  <a:pt x="2956" y="1134"/>
                  <a:pt x="2956" y="1134"/>
                </a:cubicBezTo>
                <a:cubicBezTo>
                  <a:pt x="2957" y="1135"/>
                  <a:pt x="2957" y="1135"/>
                  <a:pt x="2957" y="1135"/>
                </a:cubicBezTo>
                <a:cubicBezTo>
                  <a:pt x="2959" y="1133"/>
                  <a:pt x="2959" y="1133"/>
                  <a:pt x="2959" y="1133"/>
                </a:cubicBezTo>
                <a:cubicBezTo>
                  <a:pt x="2963" y="1132"/>
                  <a:pt x="2963" y="1132"/>
                  <a:pt x="2963" y="1132"/>
                </a:cubicBezTo>
                <a:cubicBezTo>
                  <a:pt x="2963" y="1131"/>
                  <a:pt x="2963" y="1131"/>
                  <a:pt x="2963" y="1131"/>
                </a:cubicBezTo>
                <a:cubicBezTo>
                  <a:pt x="2964" y="1132"/>
                  <a:pt x="2964" y="1132"/>
                  <a:pt x="2964" y="1132"/>
                </a:cubicBezTo>
                <a:cubicBezTo>
                  <a:pt x="2965" y="1131"/>
                  <a:pt x="2965" y="1131"/>
                  <a:pt x="2965" y="1131"/>
                </a:cubicBezTo>
                <a:cubicBezTo>
                  <a:pt x="2965" y="1128"/>
                  <a:pt x="2965" y="1128"/>
                  <a:pt x="2965" y="1128"/>
                </a:cubicBezTo>
                <a:cubicBezTo>
                  <a:pt x="2962" y="1126"/>
                  <a:pt x="2962" y="1126"/>
                  <a:pt x="2962" y="1126"/>
                </a:cubicBezTo>
                <a:cubicBezTo>
                  <a:pt x="2959" y="1125"/>
                  <a:pt x="2959" y="1125"/>
                  <a:pt x="2959" y="1125"/>
                </a:cubicBezTo>
                <a:cubicBezTo>
                  <a:pt x="2957" y="1125"/>
                  <a:pt x="2957" y="1125"/>
                  <a:pt x="2957" y="1125"/>
                </a:cubicBezTo>
                <a:cubicBezTo>
                  <a:pt x="2956" y="1124"/>
                  <a:pt x="2956" y="1124"/>
                  <a:pt x="2956" y="1124"/>
                </a:cubicBezTo>
                <a:cubicBezTo>
                  <a:pt x="2954" y="1123"/>
                  <a:pt x="2954" y="1123"/>
                  <a:pt x="2954" y="1123"/>
                </a:cubicBezTo>
                <a:cubicBezTo>
                  <a:pt x="2954" y="1123"/>
                  <a:pt x="2954" y="1123"/>
                  <a:pt x="2954" y="1123"/>
                </a:cubicBezTo>
                <a:cubicBezTo>
                  <a:pt x="2953" y="1122"/>
                  <a:pt x="2953" y="1122"/>
                  <a:pt x="2953" y="1122"/>
                </a:cubicBezTo>
                <a:cubicBezTo>
                  <a:pt x="2952" y="1120"/>
                  <a:pt x="2952" y="1120"/>
                  <a:pt x="2952" y="1120"/>
                </a:cubicBezTo>
                <a:cubicBezTo>
                  <a:pt x="2951" y="1118"/>
                  <a:pt x="2951" y="1118"/>
                  <a:pt x="2951" y="1118"/>
                </a:cubicBezTo>
                <a:cubicBezTo>
                  <a:pt x="2949" y="1117"/>
                  <a:pt x="2949" y="1117"/>
                  <a:pt x="2949" y="1117"/>
                </a:cubicBezTo>
                <a:cubicBezTo>
                  <a:pt x="2948" y="1115"/>
                  <a:pt x="2948" y="1115"/>
                  <a:pt x="2948" y="1115"/>
                </a:cubicBezTo>
                <a:cubicBezTo>
                  <a:pt x="2947" y="1114"/>
                  <a:pt x="2947" y="1114"/>
                  <a:pt x="2947" y="1114"/>
                </a:cubicBezTo>
                <a:cubicBezTo>
                  <a:pt x="2948" y="1115"/>
                  <a:pt x="2948" y="1115"/>
                  <a:pt x="2948" y="1115"/>
                </a:cubicBezTo>
                <a:cubicBezTo>
                  <a:pt x="2949" y="1117"/>
                  <a:pt x="2949" y="1117"/>
                  <a:pt x="2949" y="1117"/>
                </a:cubicBezTo>
                <a:cubicBezTo>
                  <a:pt x="2950" y="1117"/>
                  <a:pt x="2950" y="1117"/>
                  <a:pt x="2950" y="1117"/>
                </a:cubicBezTo>
                <a:cubicBezTo>
                  <a:pt x="2952" y="1118"/>
                  <a:pt x="2952" y="1118"/>
                  <a:pt x="2952" y="1118"/>
                </a:cubicBezTo>
                <a:cubicBezTo>
                  <a:pt x="2953" y="1120"/>
                  <a:pt x="2953" y="1120"/>
                  <a:pt x="2953" y="1120"/>
                </a:cubicBezTo>
                <a:cubicBezTo>
                  <a:pt x="2953" y="1122"/>
                  <a:pt x="2953" y="1122"/>
                  <a:pt x="2953" y="1122"/>
                </a:cubicBezTo>
                <a:cubicBezTo>
                  <a:pt x="2954" y="1122"/>
                  <a:pt x="2954" y="1122"/>
                  <a:pt x="2954" y="1122"/>
                </a:cubicBezTo>
                <a:cubicBezTo>
                  <a:pt x="2956" y="1123"/>
                  <a:pt x="2956" y="1123"/>
                  <a:pt x="2956" y="1123"/>
                </a:cubicBezTo>
                <a:cubicBezTo>
                  <a:pt x="2958" y="1124"/>
                  <a:pt x="2958" y="1124"/>
                  <a:pt x="2958" y="1124"/>
                </a:cubicBezTo>
                <a:cubicBezTo>
                  <a:pt x="2959" y="1124"/>
                  <a:pt x="2959" y="1124"/>
                  <a:pt x="2959" y="1124"/>
                </a:cubicBezTo>
                <a:cubicBezTo>
                  <a:pt x="2961" y="1124"/>
                  <a:pt x="2961" y="1124"/>
                  <a:pt x="2961" y="1124"/>
                </a:cubicBezTo>
                <a:cubicBezTo>
                  <a:pt x="2964" y="1123"/>
                  <a:pt x="2964" y="1123"/>
                  <a:pt x="2964" y="1123"/>
                </a:cubicBezTo>
                <a:cubicBezTo>
                  <a:pt x="2966" y="1123"/>
                  <a:pt x="2966" y="1123"/>
                  <a:pt x="2966" y="1123"/>
                </a:cubicBezTo>
                <a:cubicBezTo>
                  <a:pt x="2968" y="1123"/>
                  <a:pt x="2968" y="1123"/>
                  <a:pt x="2968" y="1123"/>
                </a:cubicBezTo>
                <a:cubicBezTo>
                  <a:pt x="2967" y="1122"/>
                  <a:pt x="2967" y="1122"/>
                  <a:pt x="2967" y="1122"/>
                </a:cubicBezTo>
                <a:cubicBezTo>
                  <a:pt x="2966" y="1121"/>
                  <a:pt x="2966" y="1121"/>
                  <a:pt x="2966" y="1121"/>
                </a:cubicBezTo>
                <a:cubicBezTo>
                  <a:pt x="2965" y="1120"/>
                  <a:pt x="2965" y="1120"/>
                  <a:pt x="2965" y="1120"/>
                </a:cubicBezTo>
                <a:cubicBezTo>
                  <a:pt x="2964" y="1120"/>
                  <a:pt x="2964" y="1120"/>
                  <a:pt x="2964" y="1120"/>
                </a:cubicBezTo>
                <a:cubicBezTo>
                  <a:pt x="2963" y="1119"/>
                  <a:pt x="2963" y="1119"/>
                  <a:pt x="2963" y="1119"/>
                </a:cubicBezTo>
                <a:cubicBezTo>
                  <a:pt x="2964" y="1120"/>
                  <a:pt x="2964" y="1120"/>
                  <a:pt x="2964" y="1120"/>
                </a:cubicBezTo>
                <a:cubicBezTo>
                  <a:pt x="2966" y="1119"/>
                  <a:pt x="2966" y="1119"/>
                  <a:pt x="2966" y="1119"/>
                </a:cubicBezTo>
                <a:cubicBezTo>
                  <a:pt x="2968" y="1121"/>
                  <a:pt x="2968" y="1121"/>
                  <a:pt x="2968" y="1121"/>
                </a:cubicBezTo>
                <a:cubicBezTo>
                  <a:pt x="2969" y="1121"/>
                  <a:pt x="2969" y="1121"/>
                  <a:pt x="2969" y="1121"/>
                </a:cubicBezTo>
                <a:cubicBezTo>
                  <a:pt x="2969" y="1120"/>
                  <a:pt x="2969" y="1120"/>
                  <a:pt x="2969" y="1120"/>
                </a:cubicBezTo>
                <a:cubicBezTo>
                  <a:pt x="2969" y="1119"/>
                  <a:pt x="2969" y="1119"/>
                  <a:pt x="2969" y="1119"/>
                </a:cubicBezTo>
                <a:cubicBezTo>
                  <a:pt x="2970" y="1118"/>
                  <a:pt x="2970" y="1118"/>
                  <a:pt x="2970" y="1118"/>
                </a:cubicBezTo>
                <a:cubicBezTo>
                  <a:pt x="2970" y="1117"/>
                  <a:pt x="2970" y="1117"/>
                  <a:pt x="2970" y="1117"/>
                </a:cubicBezTo>
                <a:cubicBezTo>
                  <a:pt x="2969" y="1115"/>
                  <a:pt x="2969" y="1115"/>
                  <a:pt x="2969" y="1115"/>
                </a:cubicBezTo>
                <a:cubicBezTo>
                  <a:pt x="2968" y="1114"/>
                  <a:pt x="2968" y="1114"/>
                  <a:pt x="2968" y="1114"/>
                </a:cubicBezTo>
                <a:cubicBezTo>
                  <a:pt x="2968" y="1113"/>
                  <a:pt x="2968" y="1113"/>
                  <a:pt x="2968" y="1113"/>
                </a:cubicBezTo>
                <a:cubicBezTo>
                  <a:pt x="2970" y="1114"/>
                  <a:pt x="2970" y="1114"/>
                  <a:pt x="2970" y="1114"/>
                </a:cubicBezTo>
                <a:cubicBezTo>
                  <a:pt x="2970" y="1115"/>
                  <a:pt x="2970" y="1115"/>
                  <a:pt x="2970" y="1115"/>
                </a:cubicBezTo>
                <a:cubicBezTo>
                  <a:pt x="2972" y="1117"/>
                  <a:pt x="2972" y="1117"/>
                  <a:pt x="2972" y="1117"/>
                </a:cubicBezTo>
                <a:cubicBezTo>
                  <a:pt x="2974" y="1117"/>
                  <a:pt x="2974" y="1117"/>
                  <a:pt x="2974" y="1117"/>
                </a:cubicBezTo>
                <a:cubicBezTo>
                  <a:pt x="2974" y="1116"/>
                  <a:pt x="2974" y="1116"/>
                  <a:pt x="2974" y="1116"/>
                </a:cubicBezTo>
                <a:cubicBezTo>
                  <a:pt x="2974" y="1115"/>
                  <a:pt x="2974" y="1115"/>
                  <a:pt x="2974" y="1115"/>
                </a:cubicBezTo>
                <a:cubicBezTo>
                  <a:pt x="2974" y="1115"/>
                  <a:pt x="2974" y="1115"/>
                  <a:pt x="2974" y="1115"/>
                </a:cubicBezTo>
                <a:cubicBezTo>
                  <a:pt x="2975" y="1117"/>
                  <a:pt x="2975" y="1117"/>
                  <a:pt x="2975" y="1117"/>
                </a:cubicBezTo>
                <a:cubicBezTo>
                  <a:pt x="2975" y="1117"/>
                  <a:pt x="2975" y="1117"/>
                  <a:pt x="2975" y="1117"/>
                </a:cubicBezTo>
                <a:cubicBezTo>
                  <a:pt x="2976" y="1116"/>
                  <a:pt x="2976" y="1116"/>
                  <a:pt x="2976" y="1116"/>
                </a:cubicBezTo>
                <a:cubicBezTo>
                  <a:pt x="2975" y="1115"/>
                  <a:pt x="2975" y="1115"/>
                  <a:pt x="2975" y="1115"/>
                </a:cubicBezTo>
                <a:cubicBezTo>
                  <a:pt x="2976" y="1112"/>
                  <a:pt x="2976" y="1112"/>
                  <a:pt x="2976" y="1112"/>
                </a:cubicBezTo>
                <a:cubicBezTo>
                  <a:pt x="2976" y="1114"/>
                  <a:pt x="2976" y="1114"/>
                  <a:pt x="2976" y="1114"/>
                </a:cubicBezTo>
                <a:cubicBezTo>
                  <a:pt x="2979" y="1114"/>
                  <a:pt x="2979" y="1114"/>
                  <a:pt x="2979" y="1114"/>
                </a:cubicBezTo>
                <a:cubicBezTo>
                  <a:pt x="2979" y="1116"/>
                  <a:pt x="2979" y="1116"/>
                  <a:pt x="2979" y="1116"/>
                </a:cubicBezTo>
                <a:cubicBezTo>
                  <a:pt x="2981" y="1116"/>
                  <a:pt x="2981" y="1116"/>
                  <a:pt x="2981" y="1116"/>
                </a:cubicBezTo>
                <a:cubicBezTo>
                  <a:pt x="2982" y="1116"/>
                  <a:pt x="2982" y="1116"/>
                  <a:pt x="2982" y="1116"/>
                </a:cubicBezTo>
                <a:cubicBezTo>
                  <a:pt x="2983" y="1117"/>
                  <a:pt x="2983" y="1117"/>
                  <a:pt x="2983" y="1117"/>
                </a:cubicBezTo>
                <a:cubicBezTo>
                  <a:pt x="2984" y="1115"/>
                  <a:pt x="2984" y="1115"/>
                  <a:pt x="2984" y="1115"/>
                </a:cubicBezTo>
                <a:cubicBezTo>
                  <a:pt x="2983" y="1117"/>
                  <a:pt x="2983" y="1117"/>
                  <a:pt x="2983" y="1117"/>
                </a:cubicBezTo>
                <a:cubicBezTo>
                  <a:pt x="2984" y="1118"/>
                  <a:pt x="2984" y="1118"/>
                  <a:pt x="2984" y="1118"/>
                </a:cubicBezTo>
                <a:cubicBezTo>
                  <a:pt x="2985" y="1118"/>
                  <a:pt x="2985" y="1118"/>
                  <a:pt x="2985" y="1118"/>
                </a:cubicBezTo>
                <a:cubicBezTo>
                  <a:pt x="2986" y="1120"/>
                  <a:pt x="2986" y="1120"/>
                  <a:pt x="2986" y="1120"/>
                </a:cubicBezTo>
                <a:cubicBezTo>
                  <a:pt x="2991" y="1121"/>
                  <a:pt x="2991" y="1121"/>
                  <a:pt x="2991" y="1121"/>
                </a:cubicBezTo>
                <a:cubicBezTo>
                  <a:pt x="2993" y="1122"/>
                  <a:pt x="2993" y="1122"/>
                  <a:pt x="2993" y="1122"/>
                </a:cubicBezTo>
                <a:cubicBezTo>
                  <a:pt x="2995" y="1124"/>
                  <a:pt x="2995" y="1124"/>
                  <a:pt x="2995" y="1124"/>
                </a:cubicBezTo>
                <a:cubicBezTo>
                  <a:pt x="2995" y="1126"/>
                  <a:pt x="2995" y="1126"/>
                  <a:pt x="2995" y="1126"/>
                </a:cubicBezTo>
                <a:cubicBezTo>
                  <a:pt x="2998" y="1130"/>
                  <a:pt x="2998" y="1130"/>
                  <a:pt x="2998" y="1130"/>
                </a:cubicBezTo>
                <a:cubicBezTo>
                  <a:pt x="2999" y="1131"/>
                  <a:pt x="2999" y="1131"/>
                  <a:pt x="2999" y="1131"/>
                </a:cubicBezTo>
                <a:cubicBezTo>
                  <a:pt x="3000" y="1132"/>
                  <a:pt x="3000" y="1132"/>
                  <a:pt x="3000" y="1132"/>
                </a:cubicBezTo>
                <a:cubicBezTo>
                  <a:pt x="3001" y="1133"/>
                  <a:pt x="3001" y="1133"/>
                  <a:pt x="3001" y="1133"/>
                </a:cubicBezTo>
                <a:cubicBezTo>
                  <a:pt x="3002" y="1135"/>
                  <a:pt x="3002" y="1135"/>
                  <a:pt x="3002" y="1135"/>
                </a:cubicBezTo>
                <a:cubicBezTo>
                  <a:pt x="3007" y="1139"/>
                  <a:pt x="3007" y="1139"/>
                  <a:pt x="3007" y="1139"/>
                </a:cubicBezTo>
                <a:cubicBezTo>
                  <a:pt x="3007" y="1141"/>
                  <a:pt x="3007" y="1141"/>
                  <a:pt x="3007" y="1141"/>
                </a:cubicBezTo>
                <a:cubicBezTo>
                  <a:pt x="3008" y="1142"/>
                  <a:pt x="3008" y="1142"/>
                  <a:pt x="3008" y="1142"/>
                </a:cubicBezTo>
                <a:cubicBezTo>
                  <a:pt x="3011" y="1143"/>
                  <a:pt x="3011" y="1143"/>
                  <a:pt x="3011" y="1143"/>
                </a:cubicBezTo>
                <a:cubicBezTo>
                  <a:pt x="3012" y="1143"/>
                  <a:pt x="3012" y="1143"/>
                  <a:pt x="3012" y="1143"/>
                </a:cubicBezTo>
                <a:cubicBezTo>
                  <a:pt x="3013" y="1143"/>
                  <a:pt x="3013" y="1143"/>
                  <a:pt x="3013" y="1143"/>
                </a:cubicBezTo>
                <a:cubicBezTo>
                  <a:pt x="3015" y="1143"/>
                  <a:pt x="3015" y="1143"/>
                  <a:pt x="3015" y="1143"/>
                </a:cubicBezTo>
                <a:cubicBezTo>
                  <a:pt x="3018" y="1143"/>
                  <a:pt x="3018" y="1143"/>
                  <a:pt x="3018" y="1143"/>
                </a:cubicBezTo>
                <a:cubicBezTo>
                  <a:pt x="3020" y="1144"/>
                  <a:pt x="3020" y="1144"/>
                  <a:pt x="3020" y="1144"/>
                </a:cubicBezTo>
                <a:cubicBezTo>
                  <a:pt x="3022" y="1144"/>
                  <a:pt x="3022" y="1144"/>
                  <a:pt x="3022" y="1144"/>
                </a:cubicBezTo>
                <a:cubicBezTo>
                  <a:pt x="3025" y="1144"/>
                  <a:pt x="3025" y="1144"/>
                  <a:pt x="3025" y="1144"/>
                </a:cubicBezTo>
                <a:cubicBezTo>
                  <a:pt x="3027" y="1145"/>
                  <a:pt x="3027" y="1145"/>
                  <a:pt x="3027" y="1145"/>
                </a:cubicBezTo>
                <a:cubicBezTo>
                  <a:pt x="3029" y="1145"/>
                  <a:pt x="3029" y="1145"/>
                  <a:pt x="3029" y="1145"/>
                </a:cubicBezTo>
                <a:cubicBezTo>
                  <a:pt x="3030" y="1146"/>
                  <a:pt x="3030" y="1146"/>
                  <a:pt x="3030" y="1146"/>
                </a:cubicBezTo>
                <a:cubicBezTo>
                  <a:pt x="3032" y="1146"/>
                  <a:pt x="3032" y="1146"/>
                  <a:pt x="3032" y="1146"/>
                </a:cubicBezTo>
                <a:cubicBezTo>
                  <a:pt x="3032" y="1146"/>
                  <a:pt x="3032" y="1146"/>
                  <a:pt x="3032" y="1146"/>
                </a:cubicBezTo>
                <a:cubicBezTo>
                  <a:pt x="3031" y="1147"/>
                  <a:pt x="3031" y="1147"/>
                  <a:pt x="3031" y="1147"/>
                </a:cubicBezTo>
                <a:cubicBezTo>
                  <a:pt x="3033" y="1148"/>
                  <a:pt x="3033" y="1148"/>
                  <a:pt x="3033" y="1148"/>
                </a:cubicBezTo>
                <a:cubicBezTo>
                  <a:pt x="3035" y="1149"/>
                  <a:pt x="3035" y="1149"/>
                  <a:pt x="3035" y="1149"/>
                </a:cubicBezTo>
                <a:cubicBezTo>
                  <a:pt x="3038" y="1149"/>
                  <a:pt x="3038" y="1149"/>
                  <a:pt x="3038" y="1149"/>
                </a:cubicBezTo>
                <a:cubicBezTo>
                  <a:pt x="3038" y="1147"/>
                  <a:pt x="3038" y="1147"/>
                  <a:pt x="3038" y="1147"/>
                </a:cubicBezTo>
                <a:cubicBezTo>
                  <a:pt x="3036" y="1146"/>
                  <a:pt x="3036" y="1146"/>
                  <a:pt x="3036" y="1146"/>
                </a:cubicBezTo>
                <a:cubicBezTo>
                  <a:pt x="3035" y="1146"/>
                  <a:pt x="3035" y="1146"/>
                  <a:pt x="3035" y="1146"/>
                </a:cubicBezTo>
                <a:cubicBezTo>
                  <a:pt x="3035" y="1145"/>
                  <a:pt x="3035" y="1145"/>
                  <a:pt x="3035" y="1145"/>
                </a:cubicBezTo>
                <a:cubicBezTo>
                  <a:pt x="3037" y="1144"/>
                  <a:pt x="3037" y="1144"/>
                  <a:pt x="3037" y="1144"/>
                </a:cubicBezTo>
                <a:cubicBezTo>
                  <a:pt x="3039" y="1145"/>
                  <a:pt x="3039" y="1145"/>
                  <a:pt x="3039" y="1145"/>
                </a:cubicBezTo>
                <a:cubicBezTo>
                  <a:pt x="3040" y="1144"/>
                  <a:pt x="3040" y="1144"/>
                  <a:pt x="3040" y="1144"/>
                </a:cubicBezTo>
                <a:cubicBezTo>
                  <a:pt x="3036" y="1143"/>
                  <a:pt x="3036" y="1143"/>
                  <a:pt x="3036" y="1143"/>
                </a:cubicBezTo>
                <a:cubicBezTo>
                  <a:pt x="3032" y="1142"/>
                  <a:pt x="3032" y="1142"/>
                  <a:pt x="3032" y="1142"/>
                </a:cubicBezTo>
                <a:cubicBezTo>
                  <a:pt x="3029" y="1141"/>
                  <a:pt x="3029" y="1141"/>
                  <a:pt x="3029" y="1141"/>
                </a:cubicBezTo>
                <a:cubicBezTo>
                  <a:pt x="3028" y="1140"/>
                  <a:pt x="3028" y="1140"/>
                  <a:pt x="3028" y="1140"/>
                </a:cubicBezTo>
                <a:cubicBezTo>
                  <a:pt x="3031" y="1139"/>
                  <a:pt x="3031" y="1139"/>
                  <a:pt x="3031" y="1139"/>
                </a:cubicBezTo>
                <a:cubicBezTo>
                  <a:pt x="3032" y="1139"/>
                  <a:pt x="3032" y="1139"/>
                  <a:pt x="3032" y="1139"/>
                </a:cubicBezTo>
                <a:cubicBezTo>
                  <a:pt x="3033" y="1138"/>
                  <a:pt x="3033" y="1138"/>
                  <a:pt x="3033" y="1138"/>
                </a:cubicBezTo>
                <a:cubicBezTo>
                  <a:pt x="3032" y="1137"/>
                  <a:pt x="3032" y="1137"/>
                  <a:pt x="3032" y="1137"/>
                </a:cubicBezTo>
                <a:cubicBezTo>
                  <a:pt x="3028" y="1137"/>
                  <a:pt x="3028" y="1137"/>
                  <a:pt x="3028" y="1137"/>
                </a:cubicBezTo>
                <a:cubicBezTo>
                  <a:pt x="3025" y="1137"/>
                  <a:pt x="3025" y="1137"/>
                  <a:pt x="3025" y="1137"/>
                </a:cubicBezTo>
                <a:cubicBezTo>
                  <a:pt x="3024" y="1136"/>
                  <a:pt x="3024" y="1136"/>
                  <a:pt x="3024" y="1136"/>
                </a:cubicBezTo>
                <a:cubicBezTo>
                  <a:pt x="3024" y="1134"/>
                  <a:pt x="3024" y="1134"/>
                  <a:pt x="3024" y="1134"/>
                </a:cubicBezTo>
                <a:cubicBezTo>
                  <a:pt x="3025" y="1133"/>
                  <a:pt x="3025" y="1133"/>
                  <a:pt x="3025" y="1133"/>
                </a:cubicBezTo>
                <a:lnTo>
                  <a:pt x="3025" y="1132"/>
                </a:lnTo>
                <a:close/>
                <a:moveTo>
                  <a:pt x="2936" y="449"/>
                </a:moveTo>
                <a:cubicBezTo>
                  <a:pt x="2937" y="447"/>
                  <a:pt x="2937" y="447"/>
                  <a:pt x="2937" y="447"/>
                </a:cubicBezTo>
                <a:cubicBezTo>
                  <a:pt x="2939" y="446"/>
                  <a:pt x="2939" y="446"/>
                  <a:pt x="2939" y="446"/>
                </a:cubicBezTo>
                <a:cubicBezTo>
                  <a:pt x="2939" y="444"/>
                  <a:pt x="2939" y="444"/>
                  <a:pt x="2939" y="444"/>
                </a:cubicBezTo>
                <a:cubicBezTo>
                  <a:pt x="2939" y="442"/>
                  <a:pt x="2939" y="442"/>
                  <a:pt x="2939" y="442"/>
                </a:cubicBezTo>
                <a:cubicBezTo>
                  <a:pt x="2941" y="439"/>
                  <a:pt x="2941" y="439"/>
                  <a:pt x="2941" y="439"/>
                </a:cubicBezTo>
                <a:cubicBezTo>
                  <a:pt x="2940" y="440"/>
                  <a:pt x="2940" y="440"/>
                  <a:pt x="2940" y="440"/>
                </a:cubicBezTo>
                <a:cubicBezTo>
                  <a:pt x="2938" y="440"/>
                  <a:pt x="2938" y="440"/>
                  <a:pt x="2938" y="440"/>
                </a:cubicBezTo>
                <a:cubicBezTo>
                  <a:pt x="2937" y="442"/>
                  <a:pt x="2937" y="442"/>
                  <a:pt x="2937" y="442"/>
                </a:cubicBezTo>
                <a:cubicBezTo>
                  <a:pt x="2937" y="443"/>
                  <a:pt x="2937" y="443"/>
                  <a:pt x="2937" y="443"/>
                </a:cubicBezTo>
                <a:cubicBezTo>
                  <a:pt x="2936" y="445"/>
                  <a:pt x="2936" y="445"/>
                  <a:pt x="2936" y="445"/>
                </a:cubicBezTo>
                <a:cubicBezTo>
                  <a:pt x="2935" y="445"/>
                  <a:pt x="2935" y="445"/>
                  <a:pt x="2935" y="445"/>
                </a:cubicBezTo>
                <a:cubicBezTo>
                  <a:pt x="2935" y="447"/>
                  <a:pt x="2935" y="447"/>
                  <a:pt x="2935" y="447"/>
                </a:cubicBezTo>
                <a:cubicBezTo>
                  <a:pt x="2933" y="448"/>
                  <a:pt x="2933" y="448"/>
                  <a:pt x="2933" y="448"/>
                </a:cubicBezTo>
                <a:cubicBezTo>
                  <a:pt x="2933" y="451"/>
                  <a:pt x="2933" y="451"/>
                  <a:pt x="2933" y="451"/>
                </a:cubicBezTo>
                <a:cubicBezTo>
                  <a:pt x="2934" y="452"/>
                  <a:pt x="2934" y="452"/>
                  <a:pt x="2934" y="452"/>
                </a:cubicBezTo>
                <a:lnTo>
                  <a:pt x="2936" y="449"/>
                </a:lnTo>
                <a:close/>
                <a:moveTo>
                  <a:pt x="2914" y="484"/>
                </a:moveTo>
                <a:cubicBezTo>
                  <a:pt x="2915" y="484"/>
                  <a:pt x="2915" y="484"/>
                  <a:pt x="2915" y="484"/>
                </a:cubicBezTo>
                <a:cubicBezTo>
                  <a:pt x="2917" y="483"/>
                  <a:pt x="2917" y="483"/>
                  <a:pt x="2917" y="483"/>
                </a:cubicBezTo>
                <a:cubicBezTo>
                  <a:pt x="2917" y="482"/>
                  <a:pt x="2917" y="482"/>
                  <a:pt x="2917" y="482"/>
                </a:cubicBezTo>
                <a:cubicBezTo>
                  <a:pt x="2916" y="482"/>
                  <a:pt x="2916" y="482"/>
                  <a:pt x="2916" y="482"/>
                </a:cubicBezTo>
                <a:lnTo>
                  <a:pt x="2914" y="484"/>
                </a:lnTo>
                <a:close/>
                <a:moveTo>
                  <a:pt x="2961" y="387"/>
                </a:moveTo>
                <a:cubicBezTo>
                  <a:pt x="2960" y="386"/>
                  <a:pt x="2960" y="386"/>
                  <a:pt x="2960" y="386"/>
                </a:cubicBezTo>
                <a:cubicBezTo>
                  <a:pt x="2959" y="385"/>
                  <a:pt x="2959" y="385"/>
                  <a:pt x="2959" y="385"/>
                </a:cubicBezTo>
                <a:cubicBezTo>
                  <a:pt x="2958" y="386"/>
                  <a:pt x="2958" y="386"/>
                  <a:pt x="2958" y="386"/>
                </a:cubicBezTo>
                <a:cubicBezTo>
                  <a:pt x="2959" y="386"/>
                  <a:pt x="2959" y="386"/>
                  <a:pt x="2959" y="386"/>
                </a:cubicBezTo>
                <a:cubicBezTo>
                  <a:pt x="2960" y="387"/>
                  <a:pt x="2960" y="387"/>
                  <a:pt x="2960" y="387"/>
                </a:cubicBezTo>
                <a:lnTo>
                  <a:pt x="2961" y="387"/>
                </a:lnTo>
                <a:close/>
                <a:moveTo>
                  <a:pt x="2960" y="382"/>
                </a:moveTo>
                <a:cubicBezTo>
                  <a:pt x="2959" y="380"/>
                  <a:pt x="2959" y="380"/>
                  <a:pt x="2959" y="380"/>
                </a:cubicBezTo>
                <a:cubicBezTo>
                  <a:pt x="2959" y="379"/>
                  <a:pt x="2959" y="379"/>
                  <a:pt x="2959" y="379"/>
                </a:cubicBezTo>
                <a:cubicBezTo>
                  <a:pt x="2959" y="378"/>
                  <a:pt x="2959" y="378"/>
                  <a:pt x="2959" y="378"/>
                </a:cubicBezTo>
                <a:cubicBezTo>
                  <a:pt x="2959" y="380"/>
                  <a:pt x="2959" y="380"/>
                  <a:pt x="2959" y="380"/>
                </a:cubicBezTo>
                <a:cubicBezTo>
                  <a:pt x="2958" y="382"/>
                  <a:pt x="2958" y="382"/>
                  <a:pt x="2958" y="382"/>
                </a:cubicBezTo>
                <a:cubicBezTo>
                  <a:pt x="2959" y="384"/>
                  <a:pt x="2959" y="384"/>
                  <a:pt x="2959" y="384"/>
                </a:cubicBezTo>
                <a:cubicBezTo>
                  <a:pt x="2959" y="383"/>
                  <a:pt x="2960" y="382"/>
                  <a:pt x="2960" y="382"/>
                </a:cubicBezTo>
                <a:close/>
                <a:moveTo>
                  <a:pt x="2954" y="415"/>
                </a:moveTo>
                <a:cubicBezTo>
                  <a:pt x="2955" y="413"/>
                  <a:pt x="2955" y="413"/>
                  <a:pt x="2955" y="413"/>
                </a:cubicBezTo>
                <a:cubicBezTo>
                  <a:pt x="2954" y="412"/>
                  <a:pt x="2954" y="412"/>
                  <a:pt x="2954" y="412"/>
                </a:cubicBezTo>
                <a:cubicBezTo>
                  <a:pt x="2954" y="413"/>
                  <a:pt x="2954" y="413"/>
                  <a:pt x="2954" y="413"/>
                </a:cubicBezTo>
                <a:lnTo>
                  <a:pt x="2954" y="415"/>
                </a:lnTo>
                <a:close/>
                <a:moveTo>
                  <a:pt x="2995" y="1084"/>
                </a:moveTo>
                <a:cubicBezTo>
                  <a:pt x="2993" y="1084"/>
                  <a:pt x="2993" y="1084"/>
                  <a:pt x="2993" y="1084"/>
                </a:cubicBezTo>
                <a:cubicBezTo>
                  <a:pt x="2993" y="1086"/>
                  <a:pt x="2993" y="1086"/>
                  <a:pt x="2993" y="1086"/>
                </a:cubicBezTo>
                <a:cubicBezTo>
                  <a:pt x="2995" y="1085"/>
                  <a:pt x="2995" y="1085"/>
                  <a:pt x="2995" y="1085"/>
                </a:cubicBezTo>
                <a:lnTo>
                  <a:pt x="2995" y="1084"/>
                </a:lnTo>
                <a:close/>
                <a:moveTo>
                  <a:pt x="2958" y="393"/>
                </a:moveTo>
                <a:cubicBezTo>
                  <a:pt x="2958" y="395"/>
                  <a:pt x="2958" y="395"/>
                  <a:pt x="2958" y="395"/>
                </a:cubicBezTo>
                <a:cubicBezTo>
                  <a:pt x="2958" y="395"/>
                  <a:pt x="2958" y="395"/>
                  <a:pt x="2958" y="395"/>
                </a:cubicBezTo>
                <a:cubicBezTo>
                  <a:pt x="2959" y="394"/>
                  <a:pt x="2959" y="394"/>
                  <a:pt x="2959" y="394"/>
                </a:cubicBezTo>
                <a:cubicBezTo>
                  <a:pt x="2959" y="392"/>
                  <a:pt x="2959" y="392"/>
                  <a:pt x="2959" y="392"/>
                </a:cubicBezTo>
                <a:cubicBezTo>
                  <a:pt x="2958" y="391"/>
                  <a:pt x="2958" y="391"/>
                  <a:pt x="2958" y="391"/>
                </a:cubicBezTo>
                <a:lnTo>
                  <a:pt x="2958" y="393"/>
                </a:lnTo>
                <a:close/>
                <a:moveTo>
                  <a:pt x="2954" y="407"/>
                </a:moveTo>
                <a:cubicBezTo>
                  <a:pt x="2955" y="407"/>
                  <a:pt x="2955" y="407"/>
                  <a:pt x="2955" y="407"/>
                </a:cubicBezTo>
                <a:cubicBezTo>
                  <a:pt x="2956" y="407"/>
                  <a:pt x="2956" y="407"/>
                  <a:pt x="2956" y="407"/>
                </a:cubicBezTo>
                <a:cubicBezTo>
                  <a:pt x="2955" y="406"/>
                  <a:pt x="2955" y="406"/>
                  <a:pt x="2955" y="406"/>
                </a:cubicBezTo>
                <a:lnTo>
                  <a:pt x="2954" y="407"/>
                </a:lnTo>
                <a:close/>
                <a:moveTo>
                  <a:pt x="2913" y="471"/>
                </a:moveTo>
                <a:cubicBezTo>
                  <a:pt x="2914" y="473"/>
                  <a:pt x="2914" y="473"/>
                  <a:pt x="2914" y="473"/>
                </a:cubicBezTo>
                <a:cubicBezTo>
                  <a:pt x="2915" y="473"/>
                  <a:pt x="2915" y="473"/>
                  <a:pt x="2915" y="473"/>
                </a:cubicBezTo>
                <a:cubicBezTo>
                  <a:pt x="2915" y="471"/>
                  <a:pt x="2915" y="471"/>
                  <a:pt x="2915" y="471"/>
                </a:cubicBezTo>
                <a:cubicBezTo>
                  <a:pt x="2917" y="470"/>
                  <a:pt x="2917" y="470"/>
                  <a:pt x="2917" y="470"/>
                </a:cubicBezTo>
                <a:cubicBezTo>
                  <a:pt x="2916" y="467"/>
                  <a:pt x="2916" y="467"/>
                  <a:pt x="2916" y="467"/>
                </a:cubicBezTo>
                <a:cubicBezTo>
                  <a:pt x="2917" y="466"/>
                  <a:pt x="2917" y="466"/>
                  <a:pt x="2917" y="466"/>
                </a:cubicBezTo>
                <a:cubicBezTo>
                  <a:pt x="2918" y="465"/>
                  <a:pt x="2918" y="465"/>
                  <a:pt x="2918" y="465"/>
                </a:cubicBezTo>
                <a:cubicBezTo>
                  <a:pt x="2918" y="464"/>
                  <a:pt x="2918" y="464"/>
                  <a:pt x="2918" y="464"/>
                </a:cubicBezTo>
                <a:cubicBezTo>
                  <a:pt x="2920" y="465"/>
                  <a:pt x="2920" y="465"/>
                  <a:pt x="2920" y="465"/>
                </a:cubicBezTo>
                <a:cubicBezTo>
                  <a:pt x="2921" y="463"/>
                  <a:pt x="2921" y="463"/>
                  <a:pt x="2921" y="463"/>
                </a:cubicBezTo>
                <a:cubicBezTo>
                  <a:pt x="2922" y="460"/>
                  <a:pt x="2922" y="460"/>
                  <a:pt x="2922" y="460"/>
                </a:cubicBezTo>
                <a:cubicBezTo>
                  <a:pt x="2924" y="458"/>
                  <a:pt x="2924" y="458"/>
                  <a:pt x="2924" y="458"/>
                </a:cubicBezTo>
                <a:cubicBezTo>
                  <a:pt x="2927" y="458"/>
                  <a:pt x="2927" y="458"/>
                  <a:pt x="2927" y="458"/>
                </a:cubicBezTo>
                <a:cubicBezTo>
                  <a:pt x="2928" y="457"/>
                  <a:pt x="2928" y="457"/>
                  <a:pt x="2928" y="457"/>
                </a:cubicBezTo>
                <a:cubicBezTo>
                  <a:pt x="2928" y="455"/>
                  <a:pt x="2928" y="455"/>
                  <a:pt x="2928" y="455"/>
                </a:cubicBezTo>
                <a:cubicBezTo>
                  <a:pt x="2927" y="453"/>
                  <a:pt x="2927" y="453"/>
                  <a:pt x="2927" y="453"/>
                </a:cubicBezTo>
                <a:cubicBezTo>
                  <a:pt x="2926" y="453"/>
                  <a:pt x="2926" y="453"/>
                  <a:pt x="2926" y="453"/>
                </a:cubicBezTo>
                <a:cubicBezTo>
                  <a:pt x="2924" y="456"/>
                  <a:pt x="2924" y="456"/>
                  <a:pt x="2924" y="456"/>
                </a:cubicBezTo>
                <a:cubicBezTo>
                  <a:pt x="2924" y="457"/>
                  <a:pt x="2924" y="457"/>
                  <a:pt x="2924" y="457"/>
                </a:cubicBezTo>
                <a:cubicBezTo>
                  <a:pt x="2922" y="457"/>
                  <a:pt x="2922" y="457"/>
                  <a:pt x="2922" y="457"/>
                </a:cubicBezTo>
                <a:cubicBezTo>
                  <a:pt x="2921" y="458"/>
                  <a:pt x="2921" y="458"/>
                  <a:pt x="2921" y="458"/>
                </a:cubicBezTo>
                <a:cubicBezTo>
                  <a:pt x="2920" y="458"/>
                  <a:pt x="2920" y="458"/>
                  <a:pt x="2920" y="458"/>
                </a:cubicBezTo>
                <a:cubicBezTo>
                  <a:pt x="2919" y="456"/>
                  <a:pt x="2919" y="456"/>
                  <a:pt x="2919" y="456"/>
                </a:cubicBezTo>
                <a:cubicBezTo>
                  <a:pt x="2919" y="457"/>
                  <a:pt x="2919" y="457"/>
                  <a:pt x="2919" y="457"/>
                </a:cubicBezTo>
                <a:cubicBezTo>
                  <a:pt x="2918" y="458"/>
                  <a:pt x="2918" y="458"/>
                  <a:pt x="2918" y="458"/>
                </a:cubicBezTo>
                <a:cubicBezTo>
                  <a:pt x="2919" y="459"/>
                  <a:pt x="2919" y="459"/>
                  <a:pt x="2919" y="459"/>
                </a:cubicBezTo>
                <a:cubicBezTo>
                  <a:pt x="2918" y="461"/>
                  <a:pt x="2918" y="461"/>
                  <a:pt x="2918" y="461"/>
                </a:cubicBezTo>
                <a:cubicBezTo>
                  <a:pt x="2917" y="463"/>
                  <a:pt x="2917" y="463"/>
                  <a:pt x="2917" y="463"/>
                </a:cubicBezTo>
                <a:cubicBezTo>
                  <a:pt x="2916" y="463"/>
                  <a:pt x="2916" y="463"/>
                  <a:pt x="2916" y="463"/>
                </a:cubicBezTo>
                <a:cubicBezTo>
                  <a:pt x="2916" y="464"/>
                  <a:pt x="2916" y="464"/>
                  <a:pt x="2916" y="464"/>
                </a:cubicBezTo>
                <a:cubicBezTo>
                  <a:pt x="2915" y="466"/>
                  <a:pt x="2915" y="466"/>
                  <a:pt x="2915" y="466"/>
                </a:cubicBezTo>
                <a:cubicBezTo>
                  <a:pt x="2914" y="467"/>
                  <a:pt x="2914" y="467"/>
                  <a:pt x="2914" y="467"/>
                </a:cubicBezTo>
                <a:cubicBezTo>
                  <a:pt x="2914" y="468"/>
                  <a:pt x="2914" y="468"/>
                  <a:pt x="2914" y="468"/>
                </a:cubicBezTo>
                <a:cubicBezTo>
                  <a:pt x="2914" y="469"/>
                  <a:pt x="2914" y="469"/>
                  <a:pt x="2914" y="469"/>
                </a:cubicBezTo>
                <a:cubicBezTo>
                  <a:pt x="2914" y="470"/>
                  <a:pt x="2914" y="470"/>
                  <a:pt x="2914" y="470"/>
                </a:cubicBezTo>
                <a:lnTo>
                  <a:pt x="2913" y="471"/>
                </a:lnTo>
                <a:close/>
                <a:moveTo>
                  <a:pt x="2956" y="390"/>
                </a:moveTo>
                <a:cubicBezTo>
                  <a:pt x="2957" y="390"/>
                  <a:pt x="2957" y="390"/>
                  <a:pt x="2957" y="390"/>
                </a:cubicBezTo>
                <a:cubicBezTo>
                  <a:pt x="2956" y="389"/>
                  <a:pt x="2956" y="389"/>
                  <a:pt x="2956" y="389"/>
                </a:cubicBezTo>
                <a:cubicBezTo>
                  <a:pt x="2956" y="389"/>
                  <a:pt x="2956" y="389"/>
                  <a:pt x="2956" y="389"/>
                </a:cubicBezTo>
                <a:cubicBezTo>
                  <a:pt x="2955" y="390"/>
                  <a:pt x="2955" y="390"/>
                  <a:pt x="2955" y="390"/>
                </a:cubicBezTo>
                <a:lnTo>
                  <a:pt x="2956" y="390"/>
                </a:lnTo>
                <a:close/>
                <a:moveTo>
                  <a:pt x="2956" y="354"/>
                </a:moveTo>
                <a:cubicBezTo>
                  <a:pt x="2955" y="356"/>
                  <a:pt x="2955" y="356"/>
                  <a:pt x="2955" y="356"/>
                </a:cubicBezTo>
                <a:cubicBezTo>
                  <a:pt x="2956" y="357"/>
                  <a:pt x="2956" y="357"/>
                  <a:pt x="2956" y="357"/>
                </a:cubicBezTo>
                <a:cubicBezTo>
                  <a:pt x="2958" y="356"/>
                  <a:pt x="2958" y="356"/>
                  <a:pt x="2958" y="356"/>
                </a:cubicBezTo>
                <a:cubicBezTo>
                  <a:pt x="2959" y="355"/>
                  <a:pt x="2959" y="355"/>
                  <a:pt x="2959" y="355"/>
                </a:cubicBezTo>
                <a:cubicBezTo>
                  <a:pt x="2957" y="353"/>
                  <a:pt x="2957" y="353"/>
                  <a:pt x="2957" y="353"/>
                </a:cubicBezTo>
                <a:lnTo>
                  <a:pt x="2956" y="354"/>
                </a:lnTo>
                <a:close/>
                <a:moveTo>
                  <a:pt x="2954" y="417"/>
                </a:moveTo>
                <a:cubicBezTo>
                  <a:pt x="2955" y="416"/>
                  <a:pt x="2955" y="416"/>
                  <a:pt x="2955" y="416"/>
                </a:cubicBezTo>
                <a:cubicBezTo>
                  <a:pt x="2954" y="416"/>
                  <a:pt x="2954" y="416"/>
                  <a:pt x="2954" y="416"/>
                </a:cubicBezTo>
                <a:lnTo>
                  <a:pt x="2954" y="417"/>
                </a:lnTo>
                <a:close/>
                <a:moveTo>
                  <a:pt x="2901" y="479"/>
                </a:moveTo>
                <a:cubicBezTo>
                  <a:pt x="2901" y="478"/>
                  <a:pt x="2901" y="478"/>
                  <a:pt x="2901" y="478"/>
                </a:cubicBezTo>
                <a:cubicBezTo>
                  <a:pt x="2900" y="477"/>
                  <a:pt x="2900" y="477"/>
                  <a:pt x="2900" y="477"/>
                </a:cubicBezTo>
                <a:cubicBezTo>
                  <a:pt x="2900" y="477"/>
                  <a:pt x="2900" y="477"/>
                  <a:pt x="2900" y="477"/>
                </a:cubicBezTo>
                <a:cubicBezTo>
                  <a:pt x="2899" y="479"/>
                  <a:pt x="2899" y="479"/>
                  <a:pt x="2899" y="479"/>
                </a:cubicBezTo>
                <a:cubicBezTo>
                  <a:pt x="2898" y="481"/>
                  <a:pt x="2898" y="481"/>
                  <a:pt x="2898" y="481"/>
                </a:cubicBezTo>
                <a:cubicBezTo>
                  <a:pt x="2895" y="484"/>
                  <a:pt x="2895" y="484"/>
                  <a:pt x="2895" y="484"/>
                </a:cubicBezTo>
                <a:cubicBezTo>
                  <a:pt x="2892" y="484"/>
                  <a:pt x="2892" y="484"/>
                  <a:pt x="2892" y="484"/>
                </a:cubicBezTo>
                <a:cubicBezTo>
                  <a:pt x="2891" y="484"/>
                  <a:pt x="2891" y="484"/>
                  <a:pt x="2891" y="484"/>
                </a:cubicBezTo>
                <a:cubicBezTo>
                  <a:pt x="2890" y="484"/>
                  <a:pt x="2890" y="484"/>
                  <a:pt x="2890" y="484"/>
                </a:cubicBezTo>
                <a:cubicBezTo>
                  <a:pt x="2888" y="482"/>
                  <a:pt x="2888" y="482"/>
                  <a:pt x="2888" y="482"/>
                </a:cubicBezTo>
                <a:cubicBezTo>
                  <a:pt x="2885" y="482"/>
                  <a:pt x="2885" y="482"/>
                  <a:pt x="2885" y="482"/>
                </a:cubicBezTo>
                <a:cubicBezTo>
                  <a:pt x="2882" y="480"/>
                  <a:pt x="2882" y="480"/>
                  <a:pt x="2882" y="480"/>
                </a:cubicBezTo>
                <a:cubicBezTo>
                  <a:pt x="2881" y="478"/>
                  <a:pt x="2881" y="478"/>
                  <a:pt x="2881" y="478"/>
                </a:cubicBezTo>
                <a:cubicBezTo>
                  <a:pt x="2879" y="478"/>
                  <a:pt x="2879" y="478"/>
                  <a:pt x="2879" y="478"/>
                </a:cubicBezTo>
                <a:cubicBezTo>
                  <a:pt x="2878" y="476"/>
                  <a:pt x="2878" y="476"/>
                  <a:pt x="2878" y="476"/>
                </a:cubicBezTo>
                <a:cubicBezTo>
                  <a:pt x="2875" y="475"/>
                  <a:pt x="2875" y="475"/>
                  <a:pt x="2875" y="475"/>
                </a:cubicBezTo>
                <a:cubicBezTo>
                  <a:pt x="2871" y="470"/>
                  <a:pt x="2871" y="470"/>
                  <a:pt x="2871" y="470"/>
                </a:cubicBezTo>
                <a:cubicBezTo>
                  <a:pt x="2869" y="467"/>
                  <a:pt x="2869" y="467"/>
                  <a:pt x="2869" y="467"/>
                </a:cubicBezTo>
                <a:cubicBezTo>
                  <a:pt x="2866" y="467"/>
                  <a:pt x="2866" y="467"/>
                  <a:pt x="2866" y="467"/>
                </a:cubicBezTo>
                <a:cubicBezTo>
                  <a:pt x="2863" y="464"/>
                  <a:pt x="2863" y="464"/>
                  <a:pt x="2863" y="464"/>
                </a:cubicBezTo>
                <a:cubicBezTo>
                  <a:pt x="2862" y="463"/>
                  <a:pt x="2862" y="463"/>
                  <a:pt x="2862" y="463"/>
                </a:cubicBezTo>
                <a:cubicBezTo>
                  <a:pt x="2860" y="463"/>
                  <a:pt x="2860" y="463"/>
                  <a:pt x="2860" y="463"/>
                </a:cubicBezTo>
                <a:cubicBezTo>
                  <a:pt x="2860" y="463"/>
                  <a:pt x="2860" y="463"/>
                  <a:pt x="2860" y="463"/>
                </a:cubicBezTo>
                <a:cubicBezTo>
                  <a:pt x="2859" y="465"/>
                  <a:pt x="2859" y="465"/>
                  <a:pt x="2859" y="465"/>
                </a:cubicBezTo>
                <a:cubicBezTo>
                  <a:pt x="2858" y="465"/>
                  <a:pt x="2858" y="465"/>
                  <a:pt x="2858" y="465"/>
                </a:cubicBezTo>
                <a:cubicBezTo>
                  <a:pt x="2858" y="465"/>
                  <a:pt x="2858" y="465"/>
                  <a:pt x="2858" y="465"/>
                </a:cubicBezTo>
                <a:cubicBezTo>
                  <a:pt x="2859" y="467"/>
                  <a:pt x="2859" y="467"/>
                  <a:pt x="2859" y="467"/>
                </a:cubicBezTo>
                <a:cubicBezTo>
                  <a:pt x="2859" y="469"/>
                  <a:pt x="2859" y="469"/>
                  <a:pt x="2859" y="469"/>
                </a:cubicBezTo>
                <a:cubicBezTo>
                  <a:pt x="2863" y="474"/>
                  <a:pt x="2863" y="474"/>
                  <a:pt x="2863" y="474"/>
                </a:cubicBezTo>
                <a:cubicBezTo>
                  <a:pt x="2864" y="477"/>
                  <a:pt x="2864" y="477"/>
                  <a:pt x="2864" y="477"/>
                </a:cubicBezTo>
                <a:cubicBezTo>
                  <a:pt x="2864" y="481"/>
                  <a:pt x="2864" y="481"/>
                  <a:pt x="2864" y="481"/>
                </a:cubicBezTo>
                <a:cubicBezTo>
                  <a:pt x="2864" y="482"/>
                  <a:pt x="2864" y="482"/>
                  <a:pt x="2864" y="482"/>
                </a:cubicBezTo>
                <a:cubicBezTo>
                  <a:pt x="2865" y="485"/>
                  <a:pt x="2865" y="485"/>
                  <a:pt x="2865" y="485"/>
                </a:cubicBezTo>
                <a:cubicBezTo>
                  <a:pt x="2865" y="487"/>
                  <a:pt x="2865" y="487"/>
                  <a:pt x="2865" y="487"/>
                </a:cubicBezTo>
                <a:cubicBezTo>
                  <a:pt x="2865" y="488"/>
                  <a:pt x="2865" y="488"/>
                  <a:pt x="2865" y="488"/>
                </a:cubicBezTo>
                <a:cubicBezTo>
                  <a:pt x="2864" y="488"/>
                  <a:pt x="2864" y="488"/>
                  <a:pt x="2864" y="488"/>
                </a:cubicBezTo>
                <a:cubicBezTo>
                  <a:pt x="2863" y="490"/>
                  <a:pt x="2863" y="490"/>
                  <a:pt x="2863" y="490"/>
                </a:cubicBezTo>
                <a:cubicBezTo>
                  <a:pt x="2863" y="492"/>
                  <a:pt x="2863" y="492"/>
                  <a:pt x="2863" y="492"/>
                </a:cubicBezTo>
                <a:cubicBezTo>
                  <a:pt x="2864" y="493"/>
                  <a:pt x="2864" y="493"/>
                  <a:pt x="2864" y="493"/>
                </a:cubicBezTo>
                <a:cubicBezTo>
                  <a:pt x="2865" y="494"/>
                  <a:pt x="2865" y="494"/>
                  <a:pt x="2865" y="494"/>
                </a:cubicBezTo>
                <a:cubicBezTo>
                  <a:pt x="2866" y="495"/>
                  <a:pt x="2866" y="495"/>
                  <a:pt x="2866" y="495"/>
                </a:cubicBezTo>
                <a:cubicBezTo>
                  <a:pt x="2866" y="496"/>
                  <a:pt x="2866" y="496"/>
                  <a:pt x="2866" y="496"/>
                </a:cubicBezTo>
                <a:cubicBezTo>
                  <a:pt x="2866" y="497"/>
                  <a:pt x="2866" y="497"/>
                  <a:pt x="2866" y="497"/>
                </a:cubicBezTo>
                <a:cubicBezTo>
                  <a:pt x="2866" y="498"/>
                  <a:pt x="2866" y="498"/>
                  <a:pt x="2866" y="498"/>
                </a:cubicBezTo>
                <a:cubicBezTo>
                  <a:pt x="2864" y="499"/>
                  <a:pt x="2864" y="499"/>
                  <a:pt x="2864" y="499"/>
                </a:cubicBezTo>
                <a:cubicBezTo>
                  <a:pt x="2861" y="499"/>
                  <a:pt x="2861" y="499"/>
                  <a:pt x="2861" y="499"/>
                </a:cubicBezTo>
                <a:cubicBezTo>
                  <a:pt x="2858" y="497"/>
                  <a:pt x="2858" y="497"/>
                  <a:pt x="2858" y="497"/>
                </a:cubicBezTo>
                <a:cubicBezTo>
                  <a:pt x="2856" y="497"/>
                  <a:pt x="2856" y="497"/>
                  <a:pt x="2856" y="497"/>
                </a:cubicBezTo>
                <a:cubicBezTo>
                  <a:pt x="2856" y="499"/>
                  <a:pt x="2856" y="499"/>
                  <a:pt x="2856" y="499"/>
                </a:cubicBezTo>
                <a:cubicBezTo>
                  <a:pt x="2856" y="500"/>
                  <a:pt x="2856" y="500"/>
                  <a:pt x="2856" y="500"/>
                </a:cubicBezTo>
                <a:cubicBezTo>
                  <a:pt x="2857" y="500"/>
                  <a:pt x="2857" y="500"/>
                  <a:pt x="2857" y="500"/>
                </a:cubicBezTo>
                <a:cubicBezTo>
                  <a:pt x="2859" y="501"/>
                  <a:pt x="2859" y="501"/>
                  <a:pt x="2859" y="501"/>
                </a:cubicBezTo>
                <a:cubicBezTo>
                  <a:pt x="2859" y="502"/>
                  <a:pt x="2859" y="502"/>
                  <a:pt x="2859" y="502"/>
                </a:cubicBezTo>
                <a:cubicBezTo>
                  <a:pt x="2859" y="503"/>
                  <a:pt x="2859" y="503"/>
                  <a:pt x="2859" y="503"/>
                </a:cubicBezTo>
                <a:cubicBezTo>
                  <a:pt x="2858" y="505"/>
                  <a:pt x="2858" y="505"/>
                  <a:pt x="2858" y="505"/>
                </a:cubicBezTo>
                <a:cubicBezTo>
                  <a:pt x="2856" y="505"/>
                  <a:pt x="2856" y="505"/>
                  <a:pt x="2856" y="505"/>
                </a:cubicBezTo>
                <a:cubicBezTo>
                  <a:pt x="2856" y="506"/>
                  <a:pt x="2856" y="506"/>
                  <a:pt x="2856" y="506"/>
                </a:cubicBezTo>
                <a:cubicBezTo>
                  <a:pt x="2855" y="507"/>
                  <a:pt x="2855" y="507"/>
                  <a:pt x="2855" y="507"/>
                </a:cubicBezTo>
                <a:cubicBezTo>
                  <a:pt x="2854" y="509"/>
                  <a:pt x="2854" y="509"/>
                  <a:pt x="2854" y="509"/>
                </a:cubicBezTo>
                <a:cubicBezTo>
                  <a:pt x="2855" y="511"/>
                  <a:pt x="2855" y="511"/>
                  <a:pt x="2855" y="511"/>
                </a:cubicBezTo>
                <a:cubicBezTo>
                  <a:pt x="2854" y="513"/>
                  <a:pt x="2854" y="513"/>
                  <a:pt x="2854" y="513"/>
                </a:cubicBezTo>
                <a:cubicBezTo>
                  <a:pt x="2855" y="515"/>
                  <a:pt x="2855" y="515"/>
                  <a:pt x="2855" y="515"/>
                </a:cubicBezTo>
                <a:cubicBezTo>
                  <a:pt x="2856" y="515"/>
                  <a:pt x="2856" y="515"/>
                  <a:pt x="2856" y="515"/>
                </a:cubicBezTo>
                <a:cubicBezTo>
                  <a:pt x="2858" y="516"/>
                  <a:pt x="2858" y="516"/>
                  <a:pt x="2858" y="516"/>
                </a:cubicBezTo>
                <a:cubicBezTo>
                  <a:pt x="2859" y="517"/>
                  <a:pt x="2859" y="517"/>
                  <a:pt x="2859" y="517"/>
                </a:cubicBezTo>
                <a:cubicBezTo>
                  <a:pt x="2860" y="521"/>
                  <a:pt x="2860" y="521"/>
                  <a:pt x="2860" y="521"/>
                </a:cubicBezTo>
                <a:cubicBezTo>
                  <a:pt x="2861" y="525"/>
                  <a:pt x="2861" y="525"/>
                  <a:pt x="2861" y="525"/>
                </a:cubicBezTo>
                <a:cubicBezTo>
                  <a:pt x="2860" y="525"/>
                  <a:pt x="2860" y="525"/>
                  <a:pt x="2860" y="525"/>
                </a:cubicBezTo>
                <a:cubicBezTo>
                  <a:pt x="2861" y="527"/>
                  <a:pt x="2861" y="527"/>
                  <a:pt x="2861" y="527"/>
                </a:cubicBezTo>
                <a:cubicBezTo>
                  <a:pt x="2863" y="528"/>
                  <a:pt x="2863" y="528"/>
                  <a:pt x="2863" y="528"/>
                </a:cubicBezTo>
                <a:cubicBezTo>
                  <a:pt x="2865" y="525"/>
                  <a:pt x="2865" y="525"/>
                  <a:pt x="2865" y="525"/>
                </a:cubicBezTo>
                <a:cubicBezTo>
                  <a:pt x="2866" y="523"/>
                  <a:pt x="2866" y="523"/>
                  <a:pt x="2866" y="523"/>
                </a:cubicBezTo>
                <a:cubicBezTo>
                  <a:pt x="2866" y="522"/>
                  <a:pt x="2866" y="522"/>
                  <a:pt x="2866" y="522"/>
                </a:cubicBezTo>
                <a:cubicBezTo>
                  <a:pt x="2867" y="521"/>
                  <a:pt x="2867" y="521"/>
                  <a:pt x="2867" y="521"/>
                </a:cubicBezTo>
                <a:cubicBezTo>
                  <a:pt x="2869" y="521"/>
                  <a:pt x="2869" y="521"/>
                  <a:pt x="2869" y="521"/>
                </a:cubicBezTo>
                <a:cubicBezTo>
                  <a:pt x="2871" y="522"/>
                  <a:pt x="2871" y="522"/>
                  <a:pt x="2871" y="522"/>
                </a:cubicBezTo>
                <a:cubicBezTo>
                  <a:pt x="2871" y="521"/>
                  <a:pt x="2871" y="521"/>
                  <a:pt x="2871" y="521"/>
                </a:cubicBezTo>
                <a:cubicBezTo>
                  <a:pt x="2873" y="519"/>
                  <a:pt x="2873" y="519"/>
                  <a:pt x="2873" y="519"/>
                </a:cubicBezTo>
                <a:cubicBezTo>
                  <a:pt x="2872" y="518"/>
                  <a:pt x="2872" y="518"/>
                  <a:pt x="2872" y="518"/>
                </a:cubicBezTo>
                <a:cubicBezTo>
                  <a:pt x="2870" y="518"/>
                  <a:pt x="2870" y="518"/>
                  <a:pt x="2870" y="518"/>
                </a:cubicBezTo>
                <a:cubicBezTo>
                  <a:pt x="2868" y="517"/>
                  <a:pt x="2868" y="517"/>
                  <a:pt x="2868" y="517"/>
                </a:cubicBezTo>
                <a:cubicBezTo>
                  <a:pt x="2865" y="514"/>
                  <a:pt x="2865" y="514"/>
                  <a:pt x="2865" y="514"/>
                </a:cubicBezTo>
                <a:cubicBezTo>
                  <a:pt x="2863" y="515"/>
                  <a:pt x="2863" y="515"/>
                  <a:pt x="2863" y="515"/>
                </a:cubicBezTo>
                <a:cubicBezTo>
                  <a:pt x="2861" y="514"/>
                  <a:pt x="2861" y="514"/>
                  <a:pt x="2861" y="514"/>
                </a:cubicBezTo>
                <a:cubicBezTo>
                  <a:pt x="2860" y="512"/>
                  <a:pt x="2860" y="512"/>
                  <a:pt x="2860" y="512"/>
                </a:cubicBezTo>
                <a:cubicBezTo>
                  <a:pt x="2860" y="510"/>
                  <a:pt x="2860" y="510"/>
                  <a:pt x="2860" y="510"/>
                </a:cubicBezTo>
                <a:cubicBezTo>
                  <a:pt x="2861" y="509"/>
                  <a:pt x="2861" y="509"/>
                  <a:pt x="2861" y="509"/>
                </a:cubicBezTo>
                <a:cubicBezTo>
                  <a:pt x="2863" y="509"/>
                  <a:pt x="2863" y="509"/>
                  <a:pt x="2863" y="509"/>
                </a:cubicBezTo>
                <a:cubicBezTo>
                  <a:pt x="2865" y="510"/>
                  <a:pt x="2865" y="510"/>
                  <a:pt x="2865" y="510"/>
                </a:cubicBezTo>
                <a:cubicBezTo>
                  <a:pt x="2866" y="511"/>
                  <a:pt x="2866" y="511"/>
                  <a:pt x="2866" y="511"/>
                </a:cubicBezTo>
                <a:cubicBezTo>
                  <a:pt x="2869" y="508"/>
                  <a:pt x="2869" y="508"/>
                  <a:pt x="2869" y="508"/>
                </a:cubicBezTo>
                <a:cubicBezTo>
                  <a:pt x="2871" y="506"/>
                  <a:pt x="2871" y="506"/>
                  <a:pt x="2871" y="506"/>
                </a:cubicBezTo>
                <a:cubicBezTo>
                  <a:pt x="2873" y="506"/>
                  <a:pt x="2873" y="506"/>
                  <a:pt x="2873" y="506"/>
                </a:cubicBezTo>
                <a:cubicBezTo>
                  <a:pt x="2874" y="507"/>
                  <a:pt x="2874" y="507"/>
                  <a:pt x="2874" y="507"/>
                </a:cubicBezTo>
                <a:cubicBezTo>
                  <a:pt x="2875" y="507"/>
                  <a:pt x="2875" y="507"/>
                  <a:pt x="2875" y="507"/>
                </a:cubicBezTo>
                <a:cubicBezTo>
                  <a:pt x="2877" y="507"/>
                  <a:pt x="2877" y="507"/>
                  <a:pt x="2877" y="507"/>
                </a:cubicBezTo>
                <a:cubicBezTo>
                  <a:pt x="2879" y="509"/>
                  <a:pt x="2879" y="509"/>
                  <a:pt x="2879" y="509"/>
                </a:cubicBezTo>
                <a:cubicBezTo>
                  <a:pt x="2882" y="511"/>
                  <a:pt x="2882" y="511"/>
                  <a:pt x="2882" y="511"/>
                </a:cubicBezTo>
                <a:cubicBezTo>
                  <a:pt x="2885" y="513"/>
                  <a:pt x="2885" y="513"/>
                  <a:pt x="2885" y="513"/>
                </a:cubicBezTo>
                <a:cubicBezTo>
                  <a:pt x="2888" y="514"/>
                  <a:pt x="2888" y="514"/>
                  <a:pt x="2888" y="514"/>
                </a:cubicBezTo>
                <a:cubicBezTo>
                  <a:pt x="2889" y="515"/>
                  <a:pt x="2889" y="515"/>
                  <a:pt x="2889" y="515"/>
                </a:cubicBezTo>
                <a:cubicBezTo>
                  <a:pt x="2891" y="516"/>
                  <a:pt x="2891" y="516"/>
                  <a:pt x="2891" y="516"/>
                </a:cubicBezTo>
                <a:cubicBezTo>
                  <a:pt x="2890" y="514"/>
                  <a:pt x="2890" y="514"/>
                  <a:pt x="2890" y="514"/>
                </a:cubicBezTo>
                <a:cubicBezTo>
                  <a:pt x="2891" y="513"/>
                  <a:pt x="2891" y="513"/>
                  <a:pt x="2891" y="513"/>
                </a:cubicBezTo>
                <a:cubicBezTo>
                  <a:pt x="2890" y="510"/>
                  <a:pt x="2890" y="510"/>
                  <a:pt x="2890" y="510"/>
                </a:cubicBezTo>
                <a:cubicBezTo>
                  <a:pt x="2891" y="507"/>
                  <a:pt x="2891" y="507"/>
                  <a:pt x="2891" y="507"/>
                </a:cubicBezTo>
                <a:cubicBezTo>
                  <a:pt x="2892" y="503"/>
                  <a:pt x="2892" y="503"/>
                  <a:pt x="2892" y="503"/>
                </a:cubicBezTo>
                <a:cubicBezTo>
                  <a:pt x="2894" y="499"/>
                  <a:pt x="2894" y="499"/>
                  <a:pt x="2894" y="499"/>
                </a:cubicBezTo>
                <a:cubicBezTo>
                  <a:pt x="2896" y="499"/>
                  <a:pt x="2896" y="499"/>
                  <a:pt x="2896" y="499"/>
                </a:cubicBezTo>
                <a:cubicBezTo>
                  <a:pt x="2898" y="499"/>
                  <a:pt x="2898" y="499"/>
                  <a:pt x="2898" y="499"/>
                </a:cubicBezTo>
                <a:cubicBezTo>
                  <a:pt x="2901" y="499"/>
                  <a:pt x="2901" y="499"/>
                  <a:pt x="2901" y="499"/>
                </a:cubicBezTo>
                <a:cubicBezTo>
                  <a:pt x="2900" y="498"/>
                  <a:pt x="2900" y="498"/>
                  <a:pt x="2900" y="498"/>
                </a:cubicBezTo>
                <a:cubicBezTo>
                  <a:pt x="2902" y="497"/>
                  <a:pt x="2902" y="497"/>
                  <a:pt x="2902" y="497"/>
                </a:cubicBezTo>
                <a:cubicBezTo>
                  <a:pt x="2902" y="498"/>
                  <a:pt x="2902" y="498"/>
                  <a:pt x="2902" y="498"/>
                </a:cubicBezTo>
                <a:cubicBezTo>
                  <a:pt x="2904" y="498"/>
                  <a:pt x="2904" y="498"/>
                  <a:pt x="2904" y="498"/>
                </a:cubicBezTo>
                <a:cubicBezTo>
                  <a:pt x="2905" y="497"/>
                  <a:pt x="2905" y="497"/>
                  <a:pt x="2905" y="497"/>
                </a:cubicBezTo>
                <a:cubicBezTo>
                  <a:pt x="2905" y="495"/>
                  <a:pt x="2905" y="495"/>
                  <a:pt x="2905" y="495"/>
                </a:cubicBezTo>
                <a:cubicBezTo>
                  <a:pt x="2907" y="494"/>
                  <a:pt x="2907" y="494"/>
                  <a:pt x="2907" y="494"/>
                </a:cubicBezTo>
                <a:cubicBezTo>
                  <a:pt x="2908" y="493"/>
                  <a:pt x="2908" y="493"/>
                  <a:pt x="2908" y="493"/>
                </a:cubicBezTo>
                <a:cubicBezTo>
                  <a:pt x="2908" y="491"/>
                  <a:pt x="2908" y="491"/>
                  <a:pt x="2908" y="491"/>
                </a:cubicBezTo>
                <a:cubicBezTo>
                  <a:pt x="2909" y="491"/>
                  <a:pt x="2909" y="491"/>
                  <a:pt x="2909" y="491"/>
                </a:cubicBezTo>
                <a:cubicBezTo>
                  <a:pt x="2910" y="489"/>
                  <a:pt x="2910" y="489"/>
                  <a:pt x="2910" y="489"/>
                </a:cubicBezTo>
                <a:cubicBezTo>
                  <a:pt x="2908" y="489"/>
                  <a:pt x="2908" y="489"/>
                  <a:pt x="2908" y="489"/>
                </a:cubicBezTo>
                <a:cubicBezTo>
                  <a:pt x="2907" y="491"/>
                  <a:pt x="2907" y="491"/>
                  <a:pt x="2907" y="491"/>
                </a:cubicBezTo>
                <a:cubicBezTo>
                  <a:pt x="2906" y="492"/>
                  <a:pt x="2906" y="492"/>
                  <a:pt x="2906" y="492"/>
                </a:cubicBezTo>
                <a:cubicBezTo>
                  <a:pt x="2905" y="492"/>
                  <a:pt x="2905" y="492"/>
                  <a:pt x="2905" y="492"/>
                </a:cubicBezTo>
                <a:cubicBezTo>
                  <a:pt x="2905" y="491"/>
                  <a:pt x="2905" y="491"/>
                  <a:pt x="2905" y="491"/>
                </a:cubicBezTo>
                <a:cubicBezTo>
                  <a:pt x="2905" y="490"/>
                  <a:pt x="2905" y="490"/>
                  <a:pt x="2905" y="490"/>
                </a:cubicBezTo>
                <a:cubicBezTo>
                  <a:pt x="2903" y="488"/>
                  <a:pt x="2903" y="488"/>
                  <a:pt x="2903" y="488"/>
                </a:cubicBezTo>
                <a:cubicBezTo>
                  <a:pt x="2900" y="486"/>
                  <a:pt x="2900" y="486"/>
                  <a:pt x="2900" y="486"/>
                </a:cubicBezTo>
                <a:cubicBezTo>
                  <a:pt x="2900" y="485"/>
                  <a:pt x="2900" y="485"/>
                  <a:pt x="2900" y="485"/>
                </a:cubicBezTo>
                <a:cubicBezTo>
                  <a:pt x="2900" y="482"/>
                  <a:pt x="2900" y="482"/>
                  <a:pt x="2900" y="482"/>
                </a:cubicBezTo>
                <a:lnTo>
                  <a:pt x="2901" y="479"/>
                </a:lnTo>
                <a:close/>
                <a:moveTo>
                  <a:pt x="2766" y="631"/>
                </a:moveTo>
                <a:cubicBezTo>
                  <a:pt x="2765" y="631"/>
                  <a:pt x="2765" y="631"/>
                  <a:pt x="2765" y="631"/>
                </a:cubicBezTo>
                <a:cubicBezTo>
                  <a:pt x="2766" y="632"/>
                  <a:pt x="2766" y="632"/>
                  <a:pt x="2766" y="632"/>
                </a:cubicBezTo>
                <a:cubicBezTo>
                  <a:pt x="2767" y="632"/>
                  <a:pt x="2767" y="632"/>
                  <a:pt x="2767" y="632"/>
                </a:cubicBezTo>
                <a:lnTo>
                  <a:pt x="2766" y="631"/>
                </a:lnTo>
                <a:close/>
                <a:moveTo>
                  <a:pt x="2766" y="891"/>
                </a:moveTo>
                <a:cubicBezTo>
                  <a:pt x="2769" y="890"/>
                  <a:pt x="2769" y="890"/>
                  <a:pt x="2769" y="890"/>
                </a:cubicBezTo>
                <a:cubicBezTo>
                  <a:pt x="2770" y="888"/>
                  <a:pt x="2770" y="888"/>
                  <a:pt x="2770" y="888"/>
                </a:cubicBezTo>
                <a:cubicBezTo>
                  <a:pt x="2769" y="886"/>
                  <a:pt x="2769" y="886"/>
                  <a:pt x="2769" y="886"/>
                </a:cubicBezTo>
                <a:cubicBezTo>
                  <a:pt x="2767" y="884"/>
                  <a:pt x="2767" y="884"/>
                  <a:pt x="2767" y="884"/>
                </a:cubicBezTo>
                <a:cubicBezTo>
                  <a:pt x="2766" y="885"/>
                  <a:pt x="2766" y="885"/>
                  <a:pt x="2766" y="885"/>
                </a:cubicBezTo>
                <a:cubicBezTo>
                  <a:pt x="2767" y="888"/>
                  <a:pt x="2767" y="888"/>
                  <a:pt x="2767" y="888"/>
                </a:cubicBezTo>
                <a:cubicBezTo>
                  <a:pt x="2766" y="889"/>
                  <a:pt x="2766" y="889"/>
                  <a:pt x="2766" y="889"/>
                </a:cubicBezTo>
                <a:cubicBezTo>
                  <a:pt x="2765" y="890"/>
                  <a:pt x="2765" y="890"/>
                  <a:pt x="2765" y="890"/>
                </a:cubicBezTo>
                <a:lnTo>
                  <a:pt x="2766" y="891"/>
                </a:lnTo>
                <a:close/>
                <a:moveTo>
                  <a:pt x="2759" y="652"/>
                </a:moveTo>
                <a:cubicBezTo>
                  <a:pt x="2761" y="650"/>
                  <a:pt x="2761" y="650"/>
                  <a:pt x="2761" y="650"/>
                </a:cubicBezTo>
                <a:cubicBezTo>
                  <a:pt x="2760" y="648"/>
                  <a:pt x="2760" y="648"/>
                  <a:pt x="2760" y="648"/>
                </a:cubicBezTo>
                <a:cubicBezTo>
                  <a:pt x="2758" y="648"/>
                  <a:pt x="2758" y="648"/>
                  <a:pt x="2758" y="648"/>
                </a:cubicBezTo>
                <a:cubicBezTo>
                  <a:pt x="2754" y="649"/>
                  <a:pt x="2754" y="649"/>
                  <a:pt x="2754" y="649"/>
                </a:cubicBezTo>
                <a:cubicBezTo>
                  <a:pt x="2753" y="651"/>
                  <a:pt x="2753" y="651"/>
                  <a:pt x="2753" y="651"/>
                </a:cubicBezTo>
                <a:cubicBezTo>
                  <a:pt x="2754" y="652"/>
                  <a:pt x="2754" y="652"/>
                  <a:pt x="2754" y="652"/>
                </a:cubicBezTo>
                <a:cubicBezTo>
                  <a:pt x="2756" y="653"/>
                  <a:pt x="2756" y="653"/>
                  <a:pt x="2756" y="653"/>
                </a:cubicBezTo>
                <a:lnTo>
                  <a:pt x="2759" y="652"/>
                </a:lnTo>
                <a:close/>
                <a:moveTo>
                  <a:pt x="2739" y="830"/>
                </a:moveTo>
                <a:cubicBezTo>
                  <a:pt x="2737" y="831"/>
                  <a:pt x="2737" y="831"/>
                  <a:pt x="2737" y="831"/>
                </a:cubicBezTo>
                <a:cubicBezTo>
                  <a:pt x="2739" y="832"/>
                  <a:pt x="2739" y="832"/>
                  <a:pt x="2739" y="832"/>
                </a:cubicBezTo>
                <a:cubicBezTo>
                  <a:pt x="2739" y="831"/>
                  <a:pt x="2739" y="831"/>
                  <a:pt x="2739" y="831"/>
                </a:cubicBezTo>
                <a:cubicBezTo>
                  <a:pt x="2739" y="831"/>
                  <a:pt x="2739" y="830"/>
                  <a:pt x="2739" y="830"/>
                </a:cubicBezTo>
                <a:close/>
                <a:moveTo>
                  <a:pt x="2340" y="959"/>
                </a:moveTo>
                <a:cubicBezTo>
                  <a:pt x="2339" y="958"/>
                  <a:pt x="2339" y="958"/>
                  <a:pt x="2339" y="958"/>
                </a:cubicBezTo>
                <a:cubicBezTo>
                  <a:pt x="2340" y="956"/>
                  <a:pt x="2340" y="956"/>
                  <a:pt x="2340" y="956"/>
                </a:cubicBezTo>
                <a:cubicBezTo>
                  <a:pt x="2338" y="955"/>
                  <a:pt x="2338" y="955"/>
                  <a:pt x="2338" y="955"/>
                </a:cubicBezTo>
                <a:cubicBezTo>
                  <a:pt x="2336" y="950"/>
                  <a:pt x="2336" y="950"/>
                  <a:pt x="2336" y="950"/>
                </a:cubicBezTo>
                <a:cubicBezTo>
                  <a:pt x="2335" y="947"/>
                  <a:pt x="2335" y="947"/>
                  <a:pt x="2335" y="947"/>
                </a:cubicBezTo>
                <a:cubicBezTo>
                  <a:pt x="2333" y="947"/>
                  <a:pt x="2333" y="947"/>
                  <a:pt x="2333" y="947"/>
                </a:cubicBezTo>
                <a:cubicBezTo>
                  <a:pt x="2333" y="947"/>
                  <a:pt x="2333" y="947"/>
                  <a:pt x="2333" y="947"/>
                </a:cubicBezTo>
                <a:cubicBezTo>
                  <a:pt x="2332" y="947"/>
                  <a:pt x="2332" y="947"/>
                  <a:pt x="2332" y="947"/>
                </a:cubicBezTo>
                <a:cubicBezTo>
                  <a:pt x="2334" y="946"/>
                  <a:pt x="2334" y="946"/>
                  <a:pt x="2334" y="946"/>
                </a:cubicBezTo>
                <a:cubicBezTo>
                  <a:pt x="2333" y="945"/>
                  <a:pt x="2333" y="945"/>
                  <a:pt x="2333" y="945"/>
                </a:cubicBezTo>
                <a:cubicBezTo>
                  <a:pt x="2333" y="945"/>
                  <a:pt x="2333" y="945"/>
                  <a:pt x="2333" y="945"/>
                </a:cubicBezTo>
                <a:cubicBezTo>
                  <a:pt x="2331" y="942"/>
                  <a:pt x="2331" y="942"/>
                  <a:pt x="2331" y="942"/>
                </a:cubicBezTo>
                <a:cubicBezTo>
                  <a:pt x="2330" y="942"/>
                  <a:pt x="2330" y="942"/>
                  <a:pt x="2330" y="942"/>
                </a:cubicBezTo>
                <a:cubicBezTo>
                  <a:pt x="2330" y="940"/>
                  <a:pt x="2330" y="940"/>
                  <a:pt x="2330" y="940"/>
                </a:cubicBezTo>
                <a:cubicBezTo>
                  <a:pt x="2329" y="940"/>
                  <a:pt x="2329" y="940"/>
                  <a:pt x="2329" y="940"/>
                </a:cubicBezTo>
                <a:cubicBezTo>
                  <a:pt x="2329" y="938"/>
                  <a:pt x="2329" y="938"/>
                  <a:pt x="2329" y="938"/>
                </a:cubicBezTo>
                <a:cubicBezTo>
                  <a:pt x="2326" y="937"/>
                  <a:pt x="2326" y="937"/>
                  <a:pt x="2326" y="937"/>
                </a:cubicBezTo>
                <a:cubicBezTo>
                  <a:pt x="2326" y="938"/>
                  <a:pt x="2326" y="938"/>
                  <a:pt x="2326" y="938"/>
                </a:cubicBezTo>
                <a:cubicBezTo>
                  <a:pt x="2324" y="938"/>
                  <a:pt x="2324" y="938"/>
                  <a:pt x="2324" y="938"/>
                </a:cubicBezTo>
                <a:cubicBezTo>
                  <a:pt x="2324" y="937"/>
                  <a:pt x="2324" y="937"/>
                  <a:pt x="2324" y="937"/>
                </a:cubicBezTo>
                <a:cubicBezTo>
                  <a:pt x="2322" y="936"/>
                  <a:pt x="2322" y="936"/>
                  <a:pt x="2322" y="936"/>
                </a:cubicBezTo>
                <a:cubicBezTo>
                  <a:pt x="2322" y="937"/>
                  <a:pt x="2322" y="937"/>
                  <a:pt x="2322" y="937"/>
                </a:cubicBezTo>
                <a:cubicBezTo>
                  <a:pt x="2323" y="937"/>
                  <a:pt x="2323" y="937"/>
                  <a:pt x="2323" y="937"/>
                </a:cubicBezTo>
                <a:cubicBezTo>
                  <a:pt x="2322" y="938"/>
                  <a:pt x="2322" y="938"/>
                  <a:pt x="2322" y="938"/>
                </a:cubicBezTo>
                <a:cubicBezTo>
                  <a:pt x="2322" y="938"/>
                  <a:pt x="2322" y="938"/>
                  <a:pt x="2322" y="938"/>
                </a:cubicBezTo>
                <a:cubicBezTo>
                  <a:pt x="2322" y="939"/>
                  <a:pt x="2322" y="939"/>
                  <a:pt x="2322" y="939"/>
                </a:cubicBezTo>
                <a:cubicBezTo>
                  <a:pt x="2322" y="940"/>
                  <a:pt x="2322" y="940"/>
                  <a:pt x="2322" y="940"/>
                </a:cubicBezTo>
                <a:cubicBezTo>
                  <a:pt x="2321" y="942"/>
                  <a:pt x="2321" y="942"/>
                  <a:pt x="2321" y="942"/>
                </a:cubicBezTo>
                <a:cubicBezTo>
                  <a:pt x="2320" y="942"/>
                  <a:pt x="2320" y="942"/>
                  <a:pt x="2320" y="942"/>
                </a:cubicBezTo>
                <a:cubicBezTo>
                  <a:pt x="2319" y="941"/>
                  <a:pt x="2319" y="941"/>
                  <a:pt x="2319" y="941"/>
                </a:cubicBezTo>
                <a:cubicBezTo>
                  <a:pt x="2318" y="940"/>
                  <a:pt x="2318" y="940"/>
                  <a:pt x="2318" y="940"/>
                </a:cubicBezTo>
                <a:cubicBezTo>
                  <a:pt x="2318" y="941"/>
                  <a:pt x="2318" y="941"/>
                  <a:pt x="2318" y="941"/>
                </a:cubicBezTo>
                <a:cubicBezTo>
                  <a:pt x="2319" y="941"/>
                  <a:pt x="2319" y="941"/>
                  <a:pt x="2319" y="941"/>
                </a:cubicBezTo>
                <a:cubicBezTo>
                  <a:pt x="2320" y="942"/>
                  <a:pt x="2320" y="942"/>
                  <a:pt x="2320" y="942"/>
                </a:cubicBezTo>
                <a:cubicBezTo>
                  <a:pt x="2319" y="943"/>
                  <a:pt x="2319" y="943"/>
                  <a:pt x="2319" y="943"/>
                </a:cubicBezTo>
                <a:cubicBezTo>
                  <a:pt x="2320" y="945"/>
                  <a:pt x="2320" y="945"/>
                  <a:pt x="2320" y="945"/>
                </a:cubicBezTo>
                <a:cubicBezTo>
                  <a:pt x="2320" y="948"/>
                  <a:pt x="2320" y="948"/>
                  <a:pt x="2320" y="948"/>
                </a:cubicBezTo>
                <a:cubicBezTo>
                  <a:pt x="2319" y="949"/>
                  <a:pt x="2319" y="949"/>
                  <a:pt x="2319" y="949"/>
                </a:cubicBezTo>
                <a:cubicBezTo>
                  <a:pt x="2319" y="953"/>
                  <a:pt x="2319" y="953"/>
                  <a:pt x="2319" y="953"/>
                </a:cubicBezTo>
                <a:cubicBezTo>
                  <a:pt x="2319" y="954"/>
                  <a:pt x="2319" y="954"/>
                  <a:pt x="2319" y="954"/>
                </a:cubicBezTo>
                <a:cubicBezTo>
                  <a:pt x="2318" y="955"/>
                  <a:pt x="2318" y="955"/>
                  <a:pt x="2318" y="955"/>
                </a:cubicBezTo>
                <a:cubicBezTo>
                  <a:pt x="2319" y="959"/>
                  <a:pt x="2319" y="959"/>
                  <a:pt x="2319" y="959"/>
                </a:cubicBezTo>
                <a:cubicBezTo>
                  <a:pt x="2319" y="960"/>
                  <a:pt x="2319" y="960"/>
                  <a:pt x="2319" y="960"/>
                </a:cubicBezTo>
                <a:cubicBezTo>
                  <a:pt x="2320" y="965"/>
                  <a:pt x="2320" y="965"/>
                  <a:pt x="2320" y="965"/>
                </a:cubicBezTo>
                <a:cubicBezTo>
                  <a:pt x="2322" y="970"/>
                  <a:pt x="2322" y="970"/>
                  <a:pt x="2322" y="970"/>
                </a:cubicBezTo>
                <a:cubicBezTo>
                  <a:pt x="2323" y="973"/>
                  <a:pt x="2323" y="973"/>
                  <a:pt x="2323" y="973"/>
                </a:cubicBezTo>
                <a:cubicBezTo>
                  <a:pt x="2326" y="974"/>
                  <a:pt x="2326" y="974"/>
                  <a:pt x="2326" y="974"/>
                </a:cubicBezTo>
                <a:cubicBezTo>
                  <a:pt x="2328" y="974"/>
                  <a:pt x="2328" y="974"/>
                  <a:pt x="2328" y="974"/>
                </a:cubicBezTo>
                <a:cubicBezTo>
                  <a:pt x="2331" y="973"/>
                  <a:pt x="2331" y="973"/>
                  <a:pt x="2331" y="973"/>
                </a:cubicBezTo>
                <a:cubicBezTo>
                  <a:pt x="2334" y="972"/>
                  <a:pt x="2334" y="972"/>
                  <a:pt x="2334" y="972"/>
                </a:cubicBezTo>
                <a:cubicBezTo>
                  <a:pt x="2338" y="969"/>
                  <a:pt x="2338" y="969"/>
                  <a:pt x="2338" y="969"/>
                </a:cubicBezTo>
                <a:cubicBezTo>
                  <a:pt x="2339" y="966"/>
                  <a:pt x="2339" y="966"/>
                  <a:pt x="2339" y="966"/>
                </a:cubicBezTo>
                <a:cubicBezTo>
                  <a:pt x="2340" y="964"/>
                  <a:pt x="2340" y="964"/>
                  <a:pt x="2340" y="964"/>
                </a:cubicBezTo>
                <a:cubicBezTo>
                  <a:pt x="2340" y="962"/>
                  <a:pt x="2340" y="962"/>
                  <a:pt x="2340" y="962"/>
                </a:cubicBezTo>
                <a:cubicBezTo>
                  <a:pt x="2340" y="962"/>
                  <a:pt x="2340" y="962"/>
                  <a:pt x="2340" y="962"/>
                </a:cubicBezTo>
                <a:lnTo>
                  <a:pt x="2340" y="959"/>
                </a:lnTo>
                <a:close/>
                <a:moveTo>
                  <a:pt x="2744" y="873"/>
                </a:moveTo>
                <a:cubicBezTo>
                  <a:pt x="2741" y="874"/>
                  <a:pt x="2741" y="874"/>
                  <a:pt x="2741" y="874"/>
                </a:cubicBezTo>
                <a:cubicBezTo>
                  <a:pt x="2742" y="877"/>
                  <a:pt x="2742" y="877"/>
                  <a:pt x="2742" y="877"/>
                </a:cubicBezTo>
                <a:cubicBezTo>
                  <a:pt x="2742" y="878"/>
                  <a:pt x="2742" y="878"/>
                  <a:pt x="2742" y="878"/>
                </a:cubicBezTo>
                <a:cubicBezTo>
                  <a:pt x="2743" y="879"/>
                  <a:pt x="2743" y="879"/>
                  <a:pt x="2743" y="879"/>
                </a:cubicBezTo>
                <a:cubicBezTo>
                  <a:pt x="2744" y="878"/>
                  <a:pt x="2744" y="878"/>
                  <a:pt x="2744" y="878"/>
                </a:cubicBezTo>
                <a:cubicBezTo>
                  <a:pt x="2744" y="875"/>
                  <a:pt x="2744" y="875"/>
                  <a:pt x="2744" y="875"/>
                </a:cubicBezTo>
                <a:cubicBezTo>
                  <a:pt x="2745" y="874"/>
                  <a:pt x="2745" y="874"/>
                  <a:pt x="2745" y="874"/>
                </a:cubicBezTo>
                <a:lnTo>
                  <a:pt x="2744" y="873"/>
                </a:lnTo>
                <a:close/>
                <a:moveTo>
                  <a:pt x="2752" y="638"/>
                </a:moveTo>
                <a:cubicBezTo>
                  <a:pt x="2753" y="638"/>
                  <a:pt x="2753" y="638"/>
                  <a:pt x="2753" y="638"/>
                </a:cubicBezTo>
                <a:cubicBezTo>
                  <a:pt x="2752" y="637"/>
                  <a:pt x="2752" y="637"/>
                  <a:pt x="2752" y="637"/>
                </a:cubicBezTo>
                <a:cubicBezTo>
                  <a:pt x="2752" y="636"/>
                  <a:pt x="2752" y="636"/>
                  <a:pt x="2752" y="636"/>
                </a:cubicBezTo>
                <a:cubicBezTo>
                  <a:pt x="2751" y="637"/>
                  <a:pt x="2751" y="637"/>
                  <a:pt x="2751" y="637"/>
                </a:cubicBezTo>
                <a:cubicBezTo>
                  <a:pt x="2751" y="637"/>
                  <a:pt x="2751" y="637"/>
                  <a:pt x="2751" y="637"/>
                </a:cubicBezTo>
                <a:cubicBezTo>
                  <a:pt x="2750" y="637"/>
                  <a:pt x="2750" y="637"/>
                  <a:pt x="2750" y="637"/>
                </a:cubicBezTo>
                <a:cubicBezTo>
                  <a:pt x="2751" y="639"/>
                  <a:pt x="2751" y="639"/>
                  <a:pt x="2751" y="639"/>
                </a:cubicBezTo>
                <a:lnTo>
                  <a:pt x="2752" y="638"/>
                </a:lnTo>
                <a:close/>
                <a:moveTo>
                  <a:pt x="2817" y="610"/>
                </a:moveTo>
                <a:cubicBezTo>
                  <a:pt x="2817" y="608"/>
                  <a:pt x="2817" y="608"/>
                  <a:pt x="2817" y="608"/>
                </a:cubicBezTo>
                <a:cubicBezTo>
                  <a:pt x="2816" y="608"/>
                  <a:pt x="2816" y="608"/>
                  <a:pt x="2816" y="608"/>
                </a:cubicBezTo>
                <a:cubicBezTo>
                  <a:pt x="2815" y="609"/>
                  <a:pt x="2815" y="609"/>
                  <a:pt x="2815" y="609"/>
                </a:cubicBezTo>
                <a:cubicBezTo>
                  <a:pt x="2816" y="610"/>
                  <a:pt x="2816" y="610"/>
                  <a:pt x="2816" y="610"/>
                </a:cubicBezTo>
                <a:cubicBezTo>
                  <a:pt x="2816" y="610"/>
                  <a:pt x="2816" y="610"/>
                  <a:pt x="2816" y="610"/>
                </a:cubicBezTo>
                <a:lnTo>
                  <a:pt x="2817" y="610"/>
                </a:lnTo>
                <a:close/>
                <a:moveTo>
                  <a:pt x="2826" y="363"/>
                </a:moveTo>
                <a:cubicBezTo>
                  <a:pt x="2828" y="364"/>
                  <a:pt x="2828" y="364"/>
                  <a:pt x="2828" y="364"/>
                </a:cubicBezTo>
                <a:cubicBezTo>
                  <a:pt x="2830" y="367"/>
                  <a:pt x="2830" y="367"/>
                  <a:pt x="2830" y="367"/>
                </a:cubicBezTo>
                <a:cubicBezTo>
                  <a:pt x="2831" y="371"/>
                  <a:pt x="2831" y="371"/>
                  <a:pt x="2831" y="371"/>
                </a:cubicBezTo>
                <a:cubicBezTo>
                  <a:pt x="2831" y="373"/>
                  <a:pt x="2831" y="373"/>
                  <a:pt x="2831" y="373"/>
                </a:cubicBezTo>
                <a:cubicBezTo>
                  <a:pt x="2832" y="376"/>
                  <a:pt x="2832" y="376"/>
                  <a:pt x="2832" y="376"/>
                </a:cubicBezTo>
                <a:cubicBezTo>
                  <a:pt x="2832" y="378"/>
                  <a:pt x="2832" y="378"/>
                  <a:pt x="2832" y="378"/>
                </a:cubicBezTo>
                <a:cubicBezTo>
                  <a:pt x="2834" y="379"/>
                  <a:pt x="2834" y="379"/>
                  <a:pt x="2834" y="379"/>
                </a:cubicBezTo>
                <a:cubicBezTo>
                  <a:pt x="2836" y="381"/>
                  <a:pt x="2836" y="381"/>
                  <a:pt x="2836" y="381"/>
                </a:cubicBezTo>
                <a:cubicBezTo>
                  <a:pt x="2835" y="382"/>
                  <a:pt x="2835" y="382"/>
                  <a:pt x="2835" y="382"/>
                </a:cubicBezTo>
                <a:cubicBezTo>
                  <a:pt x="2835" y="384"/>
                  <a:pt x="2835" y="384"/>
                  <a:pt x="2835" y="384"/>
                </a:cubicBezTo>
                <a:cubicBezTo>
                  <a:pt x="2838" y="387"/>
                  <a:pt x="2838" y="387"/>
                  <a:pt x="2838" y="387"/>
                </a:cubicBezTo>
                <a:cubicBezTo>
                  <a:pt x="2838" y="389"/>
                  <a:pt x="2838" y="389"/>
                  <a:pt x="2838" y="389"/>
                </a:cubicBezTo>
                <a:cubicBezTo>
                  <a:pt x="2839" y="392"/>
                  <a:pt x="2839" y="392"/>
                  <a:pt x="2839" y="392"/>
                </a:cubicBezTo>
                <a:cubicBezTo>
                  <a:pt x="2840" y="396"/>
                  <a:pt x="2840" y="396"/>
                  <a:pt x="2840" y="396"/>
                </a:cubicBezTo>
                <a:cubicBezTo>
                  <a:pt x="2840" y="397"/>
                  <a:pt x="2840" y="397"/>
                  <a:pt x="2840" y="397"/>
                </a:cubicBezTo>
                <a:cubicBezTo>
                  <a:pt x="2840" y="399"/>
                  <a:pt x="2840" y="399"/>
                  <a:pt x="2840" y="399"/>
                </a:cubicBezTo>
                <a:cubicBezTo>
                  <a:pt x="2840" y="403"/>
                  <a:pt x="2840" y="403"/>
                  <a:pt x="2840" y="403"/>
                </a:cubicBezTo>
                <a:cubicBezTo>
                  <a:pt x="2842" y="406"/>
                  <a:pt x="2842" y="406"/>
                  <a:pt x="2842" y="406"/>
                </a:cubicBezTo>
                <a:cubicBezTo>
                  <a:pt x="2842" y="408"/>
                  <a:pt x="2842" y="408"/>
                  <a:pt x="2842" y="408"/>
                </a:cubicBezTo>
                <a:cubicBezTo>
                  <a:pt x="2842" y="411"/>
                  <a:pt x="2842" y="411"/>
                  <a:pt x="2842" y="411"/>
                </a:cubicBezTo>
                <a:cubicBezTo>
                  <a:pt x="2844" y="412"/>
                  <a:pt x="2844" y="412"/>
                  <a:pt x="2844" y="412"/>
                </a:cubicBezTo>
                <a:cubicBezTo>
                  <a:pt x="2848" y="417"/>
                  <a:pt x="2848" y="417"/>
                  <a:pt x="2848" y="417"/>
                </a:cubicBezTo>
                <a:cubicBezTo>
                  <a:pt x="2848" y="419"/>
                  <a:pt x="2848" y="419"/>
                  <a:pt x="2848" y="419"/>
                </a:cubicBezTo>
                <a:cubicBezTo>
                  <a:pt x="2849" y="422"/>
                  <a:pt x="2849" y="422"/>
                  <a:pt x="2849" y="422"/>
                </a:cubicBezTo>
                <a:cubicBezTo>
                  <a:pt x="2849" y="426"/>
                  <a:pt x="2849" y="426"/>
                  <a:pt x="2849" y="426"/>
                </a:cubicBezTo>
                <a:cubicBezTo>
                  <a:pt x="2849" y="429"/>
                  <a:pt x="2849" y="429"/>
                  <a:pt x="2849" y="429"/>
                </a:cubicBezTo>
                <a:cubicBezTo>
                  <a:pt x="2851" y="433"/>
                  <a:pt x="2851" y="433"/>
                  <a:pt x="2851" y="433"/>
                </a:cubicBezTo>
                <a:cubicBezTo>
                  <a:pt x="2851" y="435"/>
                  <a:pt x="2851" y="435"/>
                  <a:pt x="2851" y="435"/>
                </a:cubicBezTo>
                <a:cubicBezTo>
                  <a:pt x="2854" y="438"/>
                  <a:pt x="2854" y="438"/>
                  <a:pt x="2854" y="438"/>
                </a:cubicBezTo>
                <a:cubicBezTo>
                  <a:pt x="2854" y="440"/>
                  <a:pt x="2854" y="440"/>
                  <a:pt x="2854" y="440"/>
                </a:cubicBezTo>
                <a:cubicBezTo>
                  <a:pt x="2854" y="443"/>
                  <a:pt x="2854" y="443"/>
                  <a:pt x="2854" y="443"/>
                </a:cubicBezTo>
                <a:cubicBezTo>
                  <a:pt x="2854" y="447"/>
                  <a:pt x="2854" y="447"/>
                  <a:pt x="2854" y="447"/>
                </a:cubicBezTo>
                <a:cubicBezTo>
                  <a:pt x="2854" y="450"/>
                  <a:pt x="2854" y="450"/>
                  <a:pt x="2854" y="450"/>
                </a:cubicBezTo>
                <a:cubicBezTo>
                  <a:pt x="2857" y="451"/>
                  <a:pt x="2857" y="451"/>
                  <a:pt x="2857" y="451"/>
                </a:cubicBezTo>
                <a:cubicBezTo>
                  <a:pt x="2858" y="454"/>
                  <a:pt x="2858" y="454"/>
                  <a:pt x="2858" y="454"/>
                </a:cubicBezTo>
                <a:cubicBezTo>
                  <a:pt x="2861" y="456"/>
                  <a:pt x="2861" y="456"/>
                  <a:pt x="2861" y="456"/>
                </a:cubicBezTo>
                <a:cubicBezTo>
                  <a:pt x="2860" y="454"/>
                  <a:pt x="2860" y="454"/>
                  <a:pt x="2860" y="454"/>
                </a:cubicBezTo>
                <a:cubicBezTo>
                  <a:pt x="2861" y="451"/>
                  <a:pt x="2861" y="451"/>
                  <a:pt x="2861" y="451"/>
                </a:cubicBezTo>
                <a:cubicBezTo>
                  <a:pt x="2860" y="449"/>
                  <a:pt x="2860" y="449"/>
                  <a:pt x="2860" y="449"/>
                </a:cubicBezTo>
                <a:cubicBezTo>
                  <a:pt x="2859" y="447"/>
                  <a:pt x="2859" y="447"/>
                  <a:pt x="2859" y="447"/>
                </a:cubicBezTo>
                <a:cubicBezTo>
                  <a:pt x="2860" y="444"/>
                  <a:pt x="2860" y="444"/>
                  <a:pt x="2860" y="444"/>
                </a:cubicBezTo>
                <a:cubicBezTo>
                  <a:pt x="2861" y="442"/>
                  <a:pt x="2861" y="442"/>
                  <a:pt x="2861" y="442"/>
                </a:cubicBezTo>
                <a:cubicBezTo>
                  <a:pt x="2862" y="443"/>
                  <a:pt x="2862" y="443"/>
                  <a:pt x="2862" y="443"/>
                </a:cubicBezTo>
                <a:cubicBezTo>
                  <a:pt x="2862" y="444"/>
                  <a:pt x="2862" y="444"/>
                  <a:pt x="2862" y="444"/>
                </a:cubicBezTo>
                <a:cubicBezTo>
                  <a:pt x="2863" y="445"/>
                  <a:pt x="2863" y="445"/>
                  <a:pt x="2863" y="445"/>
                </a:cubicBezTo>
                <a:cubicBezTo>
                  <a:pt x="2867" y="445"/>
                  <a:pt x="2867" y="445"/>
                  <a:pt x="2867" y="445"/>
                </a:cubicBezTo>
                <a:cubicBezTo>
                  <a:pt x="2868" y="444"/>
                  <a:pt x="2868" y="444"/>
                  <a:pt x="2868" y="444"/>
                </a:cubicBezTo>
                <a:cubicBezTo>
                  <a:pt x="2869" y="443"/>
                  <a:pt x="2869" y="443"/>
                  <a:pt x="2869" y="443"/>
                </a:cubicBezTo>
                <a:cubicBezTo>
                  <a:pt x="2869" y="444"/>
                  <a:pt x="2869" y="444"/>
                  <a:pt x="2869" y="444"/>
                </a:cubicBezTo>
                <a:cubicBezTo>
                  <a:pt x="2869" y="445"/>
                  <a:pt x="2869" y="445"/>
                  <a:pt x="2869" y="445"/>
                </a:cubicBezTo>
                <a:cubicBezTo>
                  <a:pt x="2869" y="447"/>
                  <a:pt x="2869" y="447"/>
                  <a:pt x="2869" y="447"/>
                </a:cubicBezTo>
                <a:cubicBezTo>
                  <a:pt x="2871" y="449"/>
                  <a:pt x="2871" y="449"/>
                  <a:pt x="2871" y="449"/>
                </a:cubicBezTo>
                <a:cubicBezTo>
                  <a:pt x="2871" y="451"/>
                  <a:pt x="2871" y="451"/>
                  <a:pt x="2871" y="451"/>
                </a:cubicBezTo>
                <a:cubicBezTo>
                  <a:pt x="2873" y="452"/>
                  <a:pt x="2873" y="452"/>
                  <a:pt x="2873" y="452"/>
                </a:cubicBezTo>
                <a:cubicBezTo>
                  <a:pt x="2873" y="451"/>
                  <a:pt x="2873" y="451"/>
                  <a:pt x="2873" y="451"/>
                </a:cubicBezTo>
                <a:cubicBezTo>
                  <a:pt x="2872" y="449"/>
                  <a:pt x="2872" y="449"/>
                  <a:pt x="2872" y="449"/>
                </a:cubicBezTo>
                <a:cubicBezTo>
                  <a:pt x="2872" y="447"/>
                  <a:pt x="2872" y="447"/>
                  <a:pt x="2872" y="447"/>
                </a:cubicBezTo>
                <a:cubicBezTo>
                  <a:pt x="2872" y="445"/>
                  <a:pt x="2872" y="445"/>
                  <a:pt x="2872" y="445"/>
                </a:cubicBezTo>
                <a:cubicBezTo>
                  <a:pt x="2871" y="443"/>
                  <a:pt x="2871" y="443"/>
                  <a:pt x="2871" y="443"/>
                </a:cubicBezTo>
                <a:cubicBezTo>
                  <a:pt x="2870" y="441"/>
                  <a:pt x="2870" y="441"/>
                  <a:pt x="2870" y="441"/>
                </a:cubicBezTo>
                <a:cubicBezTo>
                  <a:pt x="2869" y="439"/>
                  <a:pt x="2869" y="439"/>
                  <a:pt x="2869" y="439"/>
                </a:cubicBezTo>
                <a:cubicBezTo>
                  <a:pt x="2868" y="440"/>
                  <a:pt x="2868" y="440"/>
                  <a:pt x="2868" y="440"/>
                </a:cubicBezTo>
                <a:cubicBezTo>
                  <a:pt x="2867" y="440"/>
                  <a:pt x="2867" y="440"/>
                  <a:pt x="2867" y="440"/>
                </a:cubicBezTo>
                <a:cubicBezTo>
                  <a:pt x="2864" y="438"/>
                  <a:pt x="2864" y="438"/>
                  <a:pt x="2864" y="438"/>
                </a:cubicBezTo>
                <a:cubicBezTo>
                  <a:pt x="2863" y="435"/>
                  <a:pt x="2863" y="435"/>
                  <a:pt x="2863" y="435"/>
                </a:cubicBezTo>
                <a:cubicBezTo>
                  <a:pt x="2862" y="433"/>
                  <a:pt x="2862" y="433"/>
                  <a:pt x="2862" y="433"/>
                </a:cubicBezTo>
                <a:cubicBezTo>
                  <a:pt x="2860" y="431"/>
                  <a:pt x="2860" y="431"/>
                  <a:pt x="2860" y="431"/>
                </a:cubicBezTo>
                <a:cubicBezTo>
                  <a:pt x="2858" y="430"/>
                  <a:pt x="2858" y="430"/>
                  <a:pt x="2858" y="430"/>
                </a:cubicBezTo>
                <a:cubicBezTo>
                  <a:pt x="2856" y="428"/>
                  <a:pt x="2856" y="428"/>
                  <a:pt x="2856" y="428"/>
                </a:cubicBezTo>
                <a:cubicBezTo>
                  <a:pt x="2856" y="425"/>
                  <a:pt x="2856" y="425"/>
                  <a:pt x="2856" y="425"/>
                </a:cubicBezTo>
                <a:cubicBezTo>
                  <a:pt x="2854" y="422"/>
                  <a:pt x="2854" y="422"/>
                  <a:pt x="2854" y="422"/>
                </a:cubicBezTo>
                <a:cubicBezTo>
                  <a:pt x="2853" y="420"/>
                  <a:pt x="2853" y="420"/>
                  <a:pt x="2853" y="420"/>
                </a:cubicBezTo>
                <a:cubicBezTo>
                  <a:pt x="2853" y="416"/>
                  <a:pt x="2853" y="416"/>
                  <a:pt x="2853" y="416"/>
                </a:cubicBezTo>
                <a:cubicBezTo>
                  <a:pt x="2853" y="412"/>
                  <a:pt x="2853" y="412"/>
                  <a:pt x="2853" y="412"/>
                </a:cubicBezTo>
                <a:cubicBezTo>
                  <a:pt x="2852" y="410"/>
                  <a:pt x="2852" y="410"/>
                  <a:pt x="2852" y="410"/>
                </a:cubicBezTo>
                <a:cubicBezTo>
                  <a:pt x="2852" y="407"/>
                  <a:pt x="2852" y="407"/>
                  <a:pt x="2852" y="407"/>
                </a:cubicBezTo>
                <a:cubicBezTo>
                  <a:pt x="2852" y="405"/>
                  <a:pt x="2852" y="405"/>
                  <a:pt x="2852" y="405"/>
                </a:cubicBezTo>
                <a:cubicBezTo>
                  <a:pt x="2851" y="402"/>
                  <a:pt x="2851" y="402"/>
                  <a:pt x="2851" y="402"/>
                </a:cubicBezTo>
                <a:cubicBezTo>
                  <a:pt x="2852" y="401"/>
                  <a:pt x="2852" y="401"/>
                  <a:pt x="2852" y="401"/>
                </a:cubicBezTo>
                <a:cubicBezTo>
                  <a:pt x="2852" y="400"/>
                  <a:pt x="2852" y="400"/>
                  <a:pt x="2852" y="400"/>
                </a:cubicBezTo>
                <a:cubicBezTo>
                  <a:pt x="2852" y="398"/>
                  <a:pt x="2852" y="398"/>
                  <a:pt x="2852" y="398"/>
                </a:cubicBezTo>
                <a:cubicBezTo>
                  <a:pt x="2853" y="398"/>
                  <a:pt x="2853" y="398"/>
                  <a:pt x="2853" y="398"/>
                </a:cubicBezTo>
                <a:cubicBezTo>
                  <a:pt x="2854" y="398"/>
                  <a:pt x="2854" y="398"/>
                  <a:pt x="2854" y="398"/>
                </a:cubicBezTo>
                <a:cubicBezTo>
                  <a:pt x="2856" y="398"/>
                  <a:pt x="2856" y="398"/>
                  <a:pt x="2856" y="398"/>
                </a:cubicBezTo>
                <a:cubicBezTo>
                  <a:pt x="2859" y="398"/>
                  <a:pt x="2859" y="398"/>
                  <a:pt x="2859" y="398"/>
                </a:cubicBezTo>
                <a:cubicBezTo>
                  <a:pt x="2861" y="400"/>
                  <a:pt x="2861" y="400"/>
                  <a:pt x="2861" y="400"/>
                </a:cubicBezTo>
                <a:cubicBezTo>
                  <a:pt x="2862" y="403"/>
                  <a:pt x="2862" y="403"/>
                  <a:pt x="2862" y="403"/>
                </a:cubicBezTo>
                <a:cubicBezTo>
                  <a:pt x="2864" y="403"/>
                  <a:pt x="2864" y="403"/>
                  <a:pt x="2864" y="403"/>
                </a:cubicBezTo>
                <a:cubicBezTo>
                  <a:pt x="2866" y="405"/>
                  <a:pt x="2866" y="405"/>
                  <a:pt x="2866" y="405"/>
                </a:cubicBezTo>
                <a:cubicBezTo>
                  <a:pt x="2868" y="407"/>
                  <a:pt x="2868" y="407"/>
                  <a:pt x="2868" y="407"/>
                </a:cubicBezTo>
                <a:cubicBezTo>
                  <a:pt x="2869" y="408"/>
                  <a:pt x="2869" y="408"/>
                  <a:pt x="2869" y="408"/>
                </a:cubicBezTo>
                <a:cubicBezTo>
                  <a:pt x="2868" y="405"/>
                  <a:pt x="2868" y="405"/>
                  <a:pt x="2868" y="405"/>
                </a:cubicBezTo>
                <a:cubicBezTo>
                  <a:pt x="2866" y="403"/>
                  <a:pt x="2866" y="403"/>
                  <a:pt x="2866" y="403"/>
                </a:cubicBezTo>
                <a:cubicBezTo>
                  <a:pt x="2863" y="401"/>
                  <a:pt x="2863" y="401"/>
                  <a:pt x="2863" y="401"/>
                </a:cubicBezTo>
                <a:cubicBezTo>
                  <a:pt x="2862" y="398"/>
                  <a:pt x="2862" y="398"/>
                  <a:pt x="2862" y="398"/>
                </a:cubicBezTo>
                <a:cubicBezTo>
                  <a:pt x="2860" y="395"/>
                  <a:pt x="2860" y="395"/>
                  <a:pt x="2860" y="395"/>
                </a:cubicBezTo>
                <a:cubicBezTo>
                  <a:pt x="2860" y="394"/>
                  <a:pt x="2860" y="394"/>
                  <a:pt x="2860" y="394"/>
                </a:cubicBezTo>
                <a:cubicBezTo>
                  <a:pt x="2859" y="393"/>
                  <a:pt x="2859" y="393"/>
                  <a:pt x="2859" y="393"/>
                </a:cubicBezTo>
                <a:cubicBezTo>
                  <a:pt x="2857" y="389"/>
                  <a:pt x="2857" y="389"/>
                  <a:pt x="2857" y="389"/>
                </a:cubicBezTo>
                <a:cubicBezTo>
                  <a:pt x="2856" y="387"/>
                  <a:pt x="2856" y="387"/>
                  <a:pt x="2856" y="387"/>
                </a:cubicBezTo>
                <a:cubicBezTo>
                  <a:pt x="2855" y="386"/>
                  <a:pt x="2855" y="386"/>
                  <a:pt x="2855" y="386"/>
                </a:cubicBezTo>
                <a:cubicBezTo>
                  <a:pt x="2854" y="384"/>
                  <a:pt x="2854" y="384"/>
                  <a:pt x="2854" y="384"/>
                </a:cubicBezTo>
                <a:cubicBezTo>
                  <a:pt x="2851" y="381"/>
                  <a:pt x="2851" y="381"/>
                  <a:pt x="2851" y="381"/>
                </a:cubicBezTo>
                <a:cubicBezTo>
                  <a:pt x="2849" y="376"/>
                  <a:pt x="2849" y="376"/>
                  <a:pt x="2849" y="376"/>
                </a:cubicBezTo>
                <a:cubicBezTo>
                  <a:pt x="2848" y="373"/>
                  <a:pt x="2848" y="373"/>
                  <a:pt x="2848" y="373"/>
                </a:cubicBezTo>
                <a:cubicBezTo>
                  <a:pt x="2844" y="369"/>
                  <a:pt x="2844" y="369"/>
                  <a:pt x="2844" y="369"/>
                </a:cubicBezTo>
                <a:cubicBezTo>
                  <a:pt x="2842" y="365"/>
                  <a:pt x="2842" y="365"/>
                  <a:pt x="2842" y="365"/>
                </a:cubicBezTo>
                <a:cubicBezTo>
                  <a:pt x="2841" y="364"/>
                  <a:pt x="2841" y="364"/>
                  <a:pt x="2841" y="364"/>
                </a:cubicBezTo>
                <a:cubicBezTo>
                  <a:pt x="2841" y="362"/>
                  <a:pt x="2841" y="362"/>
                  <a:pt x="2841" y="362"/>
                </a:cubicBezTo>
                <a:cubicBezTo>
                  <a:pt x="2840" y="360"/>
                  <a:pt x="2840" y="360"/>
                  <a:pt x="2840" y="360"/>
                </a:cubicBezTo>
                <a:cubicBezTo>
                  <a:pt x="2839" y="360"/>
                  <a:pt x="2839" y="360"/>
                  <a:pt x="2839" y="360"/>
                </a:cubicBezTo>
                <a:cubicBezTo>
                  <a:pt x="2838" y="361"/>
                  <a:pt x="2838" y="361"/>
                  <a:pt x="2838" y="361"/>
                </a:cubicBezTo>
                <a:cubicBezTo>
                  <a:pt x="2837" y="360"/>
                  <a:pt x="2837" y="360"/>
                  <a:pt x="2837" y="360"/>
                </a:cubicBezTo>
                <a:cubicBezTo>
                  <a:pt x="2837" y="360"/>
                  <a:pt x="2837" y="360"/>
                  <a:pt x="2837" y="360"/>
                </a:cubicBezTo>
                <a:cubicBezTo>
                  <a:pt x="2837" y="358"/>
                  <a:pt x="2837" y="358"/>
                  <a:pt x="2837" y="358"/>
                </a:cubicBezTo>
                <a:cubicBezTo>
                  <a:pt x="2837" y="356"/>
                  <a:pt x="2837" y="356"/>
                  <a:pt x="2837" y="356"/>
                </a:cubicBezTo>
                <a:cubicBezTo>
                  <a:pt x="2835" y="355"/>
                  <a:pt x="2835" y="355"/>
                  <a:pt x="2835" y="355"/>
                </a:cubicBezTo>
                <a:cubicBezTo>
                  <a:pt x="2833" y="353"/>
                  <a:pt x="2833" y="353"/>
                  <a:pt x="2833" y="353"/>
                </a:cubicBezTo>
                <a:cubicBezTo>
                  <a:pt x="2832" y="350"/>
                  <a:pt x="2832" y="350"/>
                  <a:pt x="2832" y="350"/>
                </a:cubicBezTo>
                <a:cubicBezTo>
                  <a:pt x="2831" y="349"/>
                  <a:pt x="2831" y="349"/>
                  <a:pt x="2831" y="349"/>
                </a:cubicBezTo>
                <a:cubicBezTo>
                  <a:pt x="2831" y="347"/>
                  <a:pt x="2831" y="347"/>
                  <a:pt x="2831" y="347"/>
                </a:cubicBezTo>
                <a:cubicBezTo>
                  <a:pt x="2831" y="345"/>
                  <a:pt x="2831" y="345"/>
                  <a:pt x="2831" y="345"/>
                </a:cubicBezTo>
                <a:cubicBezTo>
                  <a:pt x="2832" y="345"/>
                  <a:pt x="2832" y="345"/>
                  <a:pt x="2832" y="345"/>
                </a:cubicBezTo>
                <a:cubicBezTo>
                  <a:pt x="2831" y="342"/>
                  <a:pt x="2831" y="342"/>
                  <a:pt x="2831" y="342"/>
                </a:cubicBezTo>
                <a:cubicBezTo>
                  <a:pt x="2831" y="339"/>
                  <a:pt x="2831" y="339"/>
                  <a:pt x="2831" y="339"/>
                </a:cubicBezTo>
                <a:cubicBezTo>
                  <a:pt x="2830" y="337"/>
                  <a:pt x="2830" y="337"/>
                  <a:pt x="2830" y="337"/>
                </a:cubicBezTo>
                <a:cubicBezTo>
                  <a:pt x="2828" y="336"/>
                  <a:pt x="2828" y="336"/>
                  <a:pt x="2828" y="336"/>
                </a:cubicBezTo>
                <a:cubicBezTo>
                  <a:pt x="2826" y="334"/>
                  <a:pt x="2826" y="334"/>
                  <a:pt x="2826" y="334"/>
                </a:cubicBezTo>
                <a:cubicBezTo>
                  <a:pt x="2826" y="332"/>
                  <a:pt x="2826" y="332"/>
                  <a:pt x="2826" y="332"/>
                </a:cubicBezTo>
                <a:cubicBezTo>
                  <a:pt x="2825" y="331"/>
                  <a:pt x="2825" y="331"/>
                  <a:pt x="2825" y="331"/>
                </a:cubicBezTo>
                <a:cubicBezTo>
                  <a:pt x="2825" y="330"/>
                  <a:pt x="2825" y="330"/>
                  <a:pt x="2825" y="330"/>
                </a:cubicBezTo>
                <a:cubicBezTo>
                  <a:pt x="2825" y="330"/>
                  <a:pt x="2825" y="330"/>
                  <a:pt x="2825" y="330"/>
                </a:cubicBezTo>
                <a:cubicBezTo>
                  <a:pt x="2827" y="332"/>
                  <a:pt x="2827" y="332"/>
                  <a:pt x="2827" y="332"/>
                </a:cubicBezTo>
                <a:cubicBezTo>
                  <a:pt x="2829" y="335"/>
                  <a:pt x="2829" y="335"/>
                  <a:pt x="2829" y="335"/>
                </a:cubicBezTo>
                <a:cubicBezTo>
                  <a:pt x="2828" y="332"/>
                  <a:pt x="2828" y="332"/>
                  <a:pt x="2828" y="332"/>
                </a:cubicBezTo>
                <a:cubicBezTo>
                  <a:pt x="2826" y="329"/>
                  <a:pt x="2826" y="329"/>
                  <a:pt x="2826" y="329"/>
                </a:cubicBezTo>
                <a:cubicBezTo>
                  <a:pt x="2824" y="326"/>
                  <a:pt x="2824" y="326"/>
                  <a:pt x="2824" y="326"/>
                </a:cubicBezTo>
                <a:cubicBezTo>
                  <a:pt x="2823" y="326"/>
                  <a:pt x="2823" y="326"/>
                  <a:pt x="2823" y="326"/>
                </a:cubicBezTo>
                <a:cubicBezTo>
                  <a:pt x="2822" y="324"/>
                  <a:pt x="2822" y="324"/>
                  <a:pt x="2822" y="324"/>
                </a:cubicBezTo>
                <a:cubicBezTo>
                  <a:pt x="2818" y="321"/>
                  <a:pt x="2818" y="321"/>
                  <a:pt x="2818" y="321"/>
                </a:cubicBezTo>
                <a:cubicBezTo>
                  <a:pt x="2817" y="319"/>
                  <a:pt x="2817" y="319"/>
                  <a:pt x="2817" y="319"/>
                </a:cubicBezTo>
                <a:cubicBezTo>
                  <a:pt x="2817" y="316"/>
                  <a:pt x="2817" y="316"/>
                  <a:pt x="2817" y="316"/>
                </a:cubicBezTo>
                <a:cubicBezTo>
                  <a:pt x="2816" y="314"/>
                  <a:pt x="2816" y="314"/>
                  <a:pt x="2816" y="314"/>
                </a:cubicBezTo>
                <a:cubicBezTo>
                  <a:pt x="2813" y="313"/>
                  <a:pt x="2813" y="313"/>
                  <a:pt x="2813" y="313"/>
                </a:cubicBezTo>
                <a:cubicBezTo>
                  <a:pt x="2811" y="310"/>
                  <a:pt x="2811" y="310"/>
                  <a:pt x="2811" y="310"/>
                </a:cubicBezTo>
                <a:cubicBezTo>
                  <a:pt x="2811" y="309"/>
                  <a:pt x="2811" y="309"/>
                  <a:pt x="2811" y="309"/>
                </a:cubicBezTo>
                <a:cubicBezTo>
                  <a:pt x="2810" y="310"/>
                  <a:pt x="2810" y="310"/>
                  <a:pt x="2810" y="310"/>
                </a:cubicBezTo>
                <a:cubicBezTo>
                  <a:pt x="2811" y="311"/>
                  <a:pt x="2811" y="311"/>
                  <a:pt x="2811" y="311"/>
                </a:cubicBezTo>
                <a:cubicBezTo>
                  <a:pt x="2811" y="313"/>
                  <a:pt x="2811" y="313"/>
                  <a:pt x="2811" y="313"/>
                </a:cubicBezTo>
                <a:cubicBezTo>
                  <a:pt x="2810" y="313"/>
                  <a:pt x="2810" y="313"/>
                  <a:pt x="2810" y="313"/>
                </a:cubicBezTo>
                <a:cubicBezTo>
                  <a:pt x="2808" y="312"/>
                  <a:pt x="2808" y="312"/>
                  <a:pt x="2808" y="312"/>
                </a:cubicBezTo>
                <a:cubicBezTo>
                  <a:pt x="2806" y="312"/>
                  <a:pt x="2806" y="312"/>
                  <a:pt x="2806" y="312"/>
                </a:cubicBezTo>
                <a:cubicBezTo>
                  <a:pt x="2809" y="315"/>
                  <a:pt x="2809" y="315"/>
                  <a:pt x="2809" y="315"/>
                </a:cubicBezTo>
                <a:cubicBezTo>
                  <a:pt x="2812" y="317"/>
                  <a:pt x="2812" y="317"/>
                  <a:pt x="2812" y="317"/>
                </a:cubicBezTo>
                <a:cubicBezTo>
                  <a:pt x="2814" y="319"/>
                  <a:pt x="2814" y="319"/>
                  <a:pt x="2814" y="319"/>
                </a:cubicBezTo>
                <a:cubicBezTo>
                  <a:pt x="2813" y="321"/>
                  <a:pt x="2813" y="321"/>
                  <a:pt x="2813" y="321"/>
                </a:cubicBezTo>
                <a:cubicBezTo>
                  <a:pt x="2814" y="320"/>
                  <a:pt x="2814" y="320"/>
                  <a:pt x="2814" y="320"/>
                </a:cubicBezTo>
                <a:cubicBezTo>
                  <a:pt x="2815" y="320"/>
                  <a:pt x="2815" y="320"/>
                  <a:pt x="2815" y="320"/>
                </a:cubicBezTo>
                <a:cubicBezTo>
                  <a:pt x="2816" y="321"/>
                  <a:pt x="2816" y="321"/>
                  <a:pt x="2816" y="321"/>
                </a:cubicBezTo>
                <a:cubicBezTo>
                  <a:pt x="2815" y="322"/>
                  <a:pt x="2815" y="322"/>
                  <a:pt x="2815" y="322"/>
                </a:cubicBezTo>
                <a:cubicBezTo>
                  <a:pt x="2814" y="323"/>
                  <a:pt x="2814" y="323"/>
                  <a:pt x="2814" y="323"/>
                </a:cubicBezTo>
                <a:cubicBezTo>
                  <a:pt x="2814" y="324"/>
                  <a:pt x="2814" y="324"/>
                  <a:pt x="2814" y="324"/>
                </a:cubicBezTo>
                <a:cubicBezTo>
                  <a:pt x="2816" y="324"/>
                  <a:pt x="2816" y="324"/>
                  <a:pt x="2816" y="324"/>
                </a:cubicBezTo>
                <a:cubicBezTo>
                  <a:pt x="2816" y="326"/>
                  <a:pt x="2816" y="326"/>
                  <a:pt x="2816" y="326"/>
                </a:cubicBezTo>
                <a:cubicBezTo>
                  <a:pt x="2814" y="327"/>
                  <a:pt x="2814" y="327"/>
                  <a:pt x="2814" y="327"/>
                </a:cubicBezTo>
                <a:cubicBezTo>
                  <a:pt x="2813" y="327"/>
                  <a:pt x="2813" y="327"/>
                  <a:pt x="2813" y="327"/>
                </a:cubicBezTo>
                <a:cubicBezTo>
                  <a:pt x="2812" y="325"/>
                  <a:pt x="2812" y="325"/>
                  <a:pt x="2812" y="325"/>
                </a:cubicBezTo>
                <a:cubicBezTo>
                  <a:pt x="2810" y="326"/>
                  <a:pt x="2810" y="326"/>
                  <a:pt x="2810" y="326"/>
                </a:cubicBezTo>
                <a:cubicBezTo>
                  <a:pt x="2809" y="329"/>
                  <a:pt x="2809" y="329"/>
                  <a:pt x="2809" y="329"/>
                </a:cubicBezTo>
                <a:cubicBezTo>
                  <a:pt x="2811" y="331"/>
                  <a:pt x="2811" y="331"/>
                  <a:pt x="2811" y="331"/>
                </a:cubicBezTo>
                <a:cubicBezTo>
                  <a:pt x="2812" y="334"/>
                  <a:pt x="2812" y="334"/>
                  <a:pt x="2812" y="334"/>
                </a:cubicBezTo>
                <a:cubicBezTo>
                  <a:pt x="2814" y="336"/>
                  <a:pt x="2814" y="336"/>
                  <a:pt x="2814" y="336"/>
                </a:cubicBezTo>
                <a:cubicBezTo>
                  <a:pt x="2815" y="339"/>
                  <a:pt x="2815" y="339"/>
                  <a:pt x="2815" y="339"/>
                </a:cubicBezTo>
                <a:cubicBezTo>
                  <a:pt x="2816" y="344"/>
                  <a:pt x="2816" y="344"/>
                  <a:pt x="2816" y="344"/>
                </a:cubicBezTo>
                <a:cubicBezTo>
                  <a:pt x="2816" y="345"/>
                  <a:pt x="2816" y="345"/>
                  <a:pt x="2816" y="345"/>
                </a:cubicBezTo>
                <a:cubicBezTo>
                  <a:pt x="2817" y="348"/>
                  <a:pt x="2817" y="348"/>
                  <a:pt x="2817" y="348"/>
                </a:cubicBezTo>
                <a:cubicBezTo>
                  <a:pt x="2818" y="353"/>
                  <a:pt x="2818" y="353"/>
                  <a:pt x="2818" y="353"/>
                </a:cubicBezTo>
                <a:cubicBezTo>
                  <a:pt x="2820" y="356"/>
                  <a:pt x="2820" y="356"/>
                  <a:pt x="2820" y="356"/>
                </a:cubicBezTo>
                <a:cubicBezTo>
                  <a:pt x="2822" y="357"/>
                  <a:pt x="2822" y="357"/>
                  <a:pt x="2822" y="357"/>
                </a:cubicBezTo>
                <a:cubicBezTo>
                  <a:pt x="2822" y="358"/>
                  <a:pt x="2822" y="358"/>
                  <a:pt x="2822" y="358"/>
                </a:cubicBezTo>
                <a:cubicBezTo>
                  <a:pt x="2821" y="359"/>
                  <a:pt x="2821" y="359"/>
                  <a:pt x="2821" y="359"/>
                </a:cubicBezTo>
                <a:lnTo>
                  <a:pt x="2826" y="363"/>
                </a:lnTo>
                <a:close/>
                <a:moveTo>
                  <a:pt x="2843" y="204"/>
                </a:moveTo>
                <a:cubicBezTo>
                  <a:pt x="2843" y="203"/>
                  <a:pt x="2843" y="203"/>
                  <a:pt x="2843" y="203"/>
                </a:cubicBezTo>
                <a:cubicBezTo>
                  <a:pt x="2842" y="203"/>
                  <a:pt x="2842" y="203"/>
                  <a:pt x="2842" y="203"/>
                </a:cubicBezTo>
                <a:cubicBezTo>
                  <a:pt x="2841" y="205"/>
                  <a:pt x="2841" y="205"/>
                  <a:pt x="2841" y="205"/>
                </a:cubicBezTo>
                <a:cubicBezTo>
                  <a:pt x="2840" y="206"/>
                  <a:pt x="2840" y="206"/>
                  <a:pt x="2840" y="206"/>
                </a:cubicBezTo>
                <a:cubicBezTo>
                  <a:pt x="2841" y="206"/>
                  <a:pt x="2841" y="206"/>
                  <a:pt x="2841" y="206"/>
                </a:cubicBezTo>
                <a:lnTo>
                  <a:pt x="2843" y="204"/>
                </a:lnTo>
                <a:close/>
                <a:moveTo>
                  <a:pt x="2770" y="902"/>
                </a:moveTo>
                <a:cubicBezTo>
                  <a:pt x="2769" y="901"/>
                  <a:pt x="2769" y="901"/>
                  <a:pt x="2769" y="901"/>
                </a:cubicBezTo>
                <a:cubicBezTo>
                  <a:pt x="2769" y="903"/>
                  <a:pt x="2769" y="903"/>
                  <a:pt x="2769" y="903"/>
                </a:cubicBezTo>
                <a:cubicBezTo>
                  <a:pt x="2771" y="906"/>
                  <a:pt x="2771" y="906"/>
                  <a:pt x="2771" y="906"/>
                </a:cubicBezTo>
                <a:cubicBezTo>
                  <a:pt x="2773" y="908"/>
                  <a:pt x="2773" y="908"/>
                  <a:pt x="2773" y="908"/>
                </a:cubicBezTo>
                <a:cubicBezTo>
                  <a:pt x="2776" y="911"/>
                  <a:pt x="2776" y="911"/>
                  <a:pt x="2776" y="911"/>
                </a:cubicBezTo>
                <a:cubicBezTo>
                  <a:pt x="2777" y="911"/>
                  <a:pt x="2777" y="911"/>
                  <a:pt x="2777" y="911"/>
                </a:cubicBezTo>
                <a:cubicBezTo>
                  <a:pt x="2776" y="912"/>
                  <a:pt x="2776" y="912"/>
                  <a:pt x="2776" y="912"/>
                </a:cubicBezTo>
                <a:cubicBezTo>
                  <a:pt x="2775" y="913"/>
                  <a:pt x="2775" y="913"/>
                  <a:pt x="2775" y="913"/>
                </a:cubicBezTo>
                <a:cubicBezTo>
                  <a:pt x="2775" y="914"/>
                  <a:pt x="2775" y="914"/>
                  <a:pt x="2775" y="914"/>
                </a:cubicBezTo>
                <a:cubicBezTo>
                  <a:pt x="2776" y="913"/>
                  <a:pt x="2776" y="913"/>
                  <a:pt x="2776" y="913"/>
                </a:cubicBezTo>
                <a:cubicBezTo>
                  <a:pt x="2776" y="914"/>
                  <a:pt x="2776" y="914"/>
                  <a:pt x="2776" y="914"/>
                </a:cubicBezTo>
                <a:cubicBezTo>
                  <a:pt x="2777" y="915"/>
                  <a:pt x="2777" y="915"/>
                  <a:pt x="2777" y="915"/>
                </a:cubicBezTo>
                <a:cubicBezTo>
                  <a:pt x="2779" y="916"/>
                  <a:pt x="2779" y="916"/>
                  <a:pt x="2779" y="916"/>
                </a:cubicBezTo>
                <a:cubicBezTo>
                  <a:pt x="2779" y="917"/>
                  <a:pt x="2779" y="917"/>
                  <a:pt x="2779" y="917"/>
                </a:cubicBezTo>
                <a:cubicBezTo>
                  <a:pt x="2782" y="917"/>
                  <a:pt x="2782" y="917"/>
                  <a:pt x="2782" y="917"/>
                </a:cubicBezTo>
                <a:cubicBezTo>
                  <a:pt x="2783" y="917"/>
                  <a:pt x="2783" y="917"/>
                  <a:pt x="2783" y="917"/>
                </a:cubicBezTo>
                <a:cubicBezTo>
                  <a:pt x="2783" y="917"/>
                  <a:pt x="2783" y="917"/>
                  <a:pt x="2783" y="917"/>
                </a:cubicBezTo>
                <a:cubicBezTo>
                  <a:pt x="2784" y="917"/>
                  <a:pt x="2784" y="917"/>
                  <a:pt x="2784" y="917"/>
                </a:cubicBezTo>
                <a:cubicBezTo>
                  <a:pt x="2783" y="916"/>
                  <a:pt x="2783" y="916"/>
                  <a:pt x="2783" y="916"/>
                </a:cubicBezTo>
                <a:cubicBezTo>
                  <a:pt x="2783" y="914"/>
                  <a:pt x="2783" y="914"/>
                  <a:pt x="2783" y="914"/>
                </a:cubicBezTo>
                <a:cubicBezTo>
                  <a:pt x="2782" y="913"/>
                  <a:pt x="2782" y="913"/>
                  <a:pt x="2782" y="913"/>
                </a:cubicBezTo>
                <a:cubicBezTo>
                  <a:pt x="2782" y="910"/>
                  <a:pt x="2782" y="910"/>
                  <a:pt x="2782" y="910"/>
                </a:cubicBezTo>
                <a:cubicBezTo>
                  <a:pt x="2782" y="907"/>
                  <a:pt x="2782" y="907"/>
                  <a:pt x="2782" y="907"/>
                </a:cubicBezTo>
                <a:cubicBezTo>
                  <a:pt x="2782" y="906"/>
                  <a:pt x="2782" y="906"/>
                  <a:pt x="2782" y="906"/>
                </a:cubicBezTo>
                <a:cubicBezTo>
                  <a:pt x="2781" y="905"/>
                  <a:pt x="2781" y="905"/>
                  <a:pt x="2781" y="905"/>
                </a:cubicBezTo>
                <a:cubicBezTo>
                  <a:pt x="2779" y="903"/>
                  <a:pt x="2779" y="903"/>
                  <a:pt x="2779" y="903"/>
                </a:cubicBezTo>
                <a:cubicBezTo>
                  <a:pt x="2778" y="901"/>
                  <a:pt x="2778" y="901"/>
                  <a:pt x="2778" y="901"/>
                </a:cubicBezTo>
                <a:cubicBezTo>
                  <a:pt x="2777" y="901"/>
                  <a:pt x="2777" y="901"/>
                  <a:pt x="2777" y="901"/>
                </a:cubicBezTo>
                <a:cubicBezTo>
                  <a:pt x="2776" y="901"/>
                  <a:pt x="2776" y="901"/>
                  <a:pt x="2776" y="901"/>
                </a:cubicBezTo>
                <a:cubicBezTo>
                  <a:pt x="2775" y="901"/>
                  <a:pt x="2775" y="901"/>
                  <a:pt x="2775" y="901"/>
                </a:cubicBezTo>
                <a:cubicBezTo>
                  <a:pt x="2774" y="901"/>
                  <a:pt x="2774" y="901"/>
                  <a:pt x="2774" y="901"/>
                </a:cubicBezTo>
                <a:cubicBezTo>
                  <a:pt x="2774" y="902"/>
                  <a:pt x="2774" y="902"/>
                  <a:pt x="2774" y="902"/>
                </a:cubicBezTo>
                <a:cubicBezTo>
                  <a:pt x="2772" y="902"/>
                  <a:pt x="2772" y="902"/>
                  <a:pt x="2772" y="902"/>
                </a:cubicBezTo>
                <a:lnTo>
                  <a:pt x="2770" y="902"/>
                </a:lnTo>
                <a:close/>
                <a:moveTo>
                  <a:pt x="2774" y="632"/>
                </a:moveTo>
                <a:cubicBezTo>
                  <a:pt x="2775" y="630"/>
                  <a:pt x="2775" y="630"/>
                  <a:pt x="2775" y="630"/>
                </a:cubicBezTo>
                <a:cubicBezTo>
                  <a:pt x="2775" y="629"/>
                  <a:pt x="2775" y="629"/>
                  <a:pt x="2775" y="629"/>
                </a:cubicBezTo>
                <a:cubicBezTo>
                  <a:pt x="2774" y="628"/>
                  <a:pt x="2774" y="628"/>
                  <a:pt x="2774" y="628"/>
                </a:cubicBezTo>
                <a:cubicBezTo>
                  <a:pt x="2773" y="629"/>
                  <a:pt x="2773" y="629"/>
                  <a:pt x="2773" y="629"/>
                </a:cubicBezTo>
                <a:cubicBezTo>
                  <a:pt x="2773" y="630"/>
                  <a:pt x="2773" y="630"/>
                  <a:pt x="2773" y="630"/>
                </a:cubicBezTo>
                <a:cubicBezTo>
                  <a:pt x="2773" y="632"/>
                  <a:pt x="2773" y="632"/>
                  <a:pt x="2773" y="632"/>
                </a:cubicBezTo>
                <a:lnTo>
                  <a:pt x="2774" y="632"/>
                </a:lnTo>
                <a:close/>
                <a:moveTo>
                  <a:pt x="2880" y="1165"/>
                </a:moveTo>
                <a:cubicBezTo>
                  <a:pt x="2882" y="1164"/>
                  <a:pt x="2882" y="1164"/>
                  <a:pt x="2882" y="1164"/>
                </a:cubicBezTo>
                <a:cubicBezTo>
                  <a:pt x="2882" y="1164"/>
                  <a:pt x="2882" y="1164"/>
                  <a:pt x="2882" y="1164"/>
                </a:cubicBezTo>
                <a:cubicBezTo>
                  <a:pt x="2879" y="1164"/>
                  <a:pt x="2879" y="1164"/>
                  <a:pt x="2879" y="1164"/>
                </a:cubicBezTo>
                <a:lnTo>
                  <a:pt x="2880" y="1165"/>
                </a:lnTo>
                <a:close/>
                <a:moveTo>
                  <a:pt x="2814" y="610"/>
                </a:moveTo>
                <a:cubicBezTo>
                  <a:pt x="2813" y="611"/>
                  <a:pt x="2813" y="611"/>
                  <a:pt x="2813" y="611"/>
                </a:cubicBezTo>
                <a:cubicBezTo>
                  <a:pt x="2814" y="612"/>
                  <a:pt x="2814" y="612"/>
                  <a:pt x="2814" y="612"/>
                </a:cubicBezTo>
                <a:cubicBezTo>
                  <a:pt x="2815" y="611"/>
                  <a:pt x="2815" y="611"/>
                  <a:pt x="2815" y="611"/>
                </a:cubicBezTo>
                <a:lnTo>
                  <a:pt x="2814" y="610"/>
                </a:lnTo>
                <a:close/>
                <a:moveTo>
                  <a:pt x="2979" y="1117"/>
                </a:moveTo>
                <a:cubicBezTo>
                  <a:pt x="2979" y="1116"/>
                  <a:pt x="2979" y="1116"/>
                  <a:pt x="2979" y="1116"/>
                </a:cubicBezTo>
                <a:cubicBezTo>
                  <a:pt x="2979" y="1117"/>
                  <a:pt x="2979" y="1117"/>
                  <a:pt x="2979" y="1117"/>
                </a:cubicBezTo>
                <a:close/>
                <a:moveTo>
                  <a:pt x="2965" y="1125"/>
                </a:moveTo>
                <a:cubicBezTo>
                  <a:pt x="2966" y="1126"/>
                  <a:pt x="2966" y="1126"/>
                  <a:pt x="2966" y="1126"/>
                </a:cubicBezTo>
                <a:cubicBezTo>
                  <a:pt x="2967" y="1125"/>
                  <a:pt x="2967" y="1125"/>
                  <a:pt x="2967" y="1125"/>
                </a:cubicBezTo>
                <a:lnTo>
                  <a:pt x="2965" y="1125"/>
                </a:lnTo>
                <a:close/>
                <a:moveTo>
                  <a:pt x="3007" y="1056"/>
                </a:moveTo>
                <a:cubicBezTo>
                  <a:pt x="3006" y="1056"/>
                  <a:pt x="3006" y="1056"/>
                  <a:pt x="3006" y="1056"/>
                </a:cubicBezTo>
                <a:cubicBezTo>
                  <a:pt x="3004" y="1056"/>
                  <a:pt x="3004" y="1056"/>
                  <a:pt x="3004" y="1056"/>
                </a:cubicBezTo>
                <a:cubicBezTo>
                  <a:pt x="3003" y="1056"/>
                  <a:pt x="3003" y="1056"/>
                  <a:pt x="3003" y="1056"/>
                </a:cubicBezTo>
                <a:cubicBezTo>
                  <a:pt x="3001" y="1056"/>
                  <a:pt x="3001" y="1056"/>
                  <a:pt x="3001" y="1056"/>
                </a:cubicBezTo>
                <a:cubicBezTo>
                  <a:pt x="3000" y="1056"/>
                  <a:pt x="3000" y="1056"/>
                  <a:pt x="3000" y="1056"/>
                </a:cubicBezTo>
                <a:cubicBezTo>
                  <a:pt x="3000" y="1056"/>
                  <a:pt x="3001" y="1058"/>
                  <a:pt x="3001" y="1058"/>
                </a:cubicBezTo>
                <a:cubicBezTo>
                  <a:pt x="3003" y="1058"/>
                  <a:pt x="3003" y="1058"/>
                  <a:pt x="3003" y="1058"/>
                </a:cubicBezTo>
                <a:cubicBezTo>
                  <a:pt x="3004" y="1059"/>
                  <a:pt x="3004" y="1059"/>
                  <a:pt x="3004" y="1059"/>
                </a:cubicBezTo>
                <a:cubicBezTo>
                  <a:pt x="3006" y="1059"/>
                  <a:pt x="3006" y="1059"/>
                  <a:pt x="3006" y="1059"/>
                </a:cubicBezTo>
                <a:cubicBezTo>
                  <a:pt x="3008" y="1057"/>
                  <a:pt x="3008" y="1057"/>
                  <a:pt x="3008" y="1057"/>
                </a:cubicBezTo>
                <a:lnTo>
                  <a:pt x="3007" y="1056"/>
                </a:lnTo>
                <a:close/>
                <a:moveTo>
                  <a:pt x="2921" y="1214"/>
                </a:moveTo>
                <a:cubicBezTo>
                  <a:pt x="2919" y="1214"/>
                  <a:pt x="2919" y="1214"/>
                  <a:pt x="2919" y="1214"/>
                </a:cubicBezTo>
                <a:cubicBezTo>
                  <a:pt x="2916" y="1215"/>
                  <a:pt x="2916" y="1215"/>
                  <a:pt x="2916" y="1215"/>
                </a:cubicBezTo>
                <a:cubicBezTo>
                  <a:pt x="2916" y="1215"/>
                  <a:pt x="2916" y="1217"/>
                  <a:pt x="2916" y="1217"/>
                </a:cubicBezTo>
                <a:cubicBezTo>
                  <a:pt x="2917" y="1217"/>
                  <a:pt x="2917" y="1217"/>
                  <a:pt x="2917" y="1217"/>
                </a:cubicBezTo>
                <a:cubicBezTo>
                  <a:pt x="2918" y="1217"/>
                  <a:pt x="2918" y="1217"/>
                  <a:pt x="2918" y="1217"/>
                </a:cubicBezTo>
                <a:cubicBezTo>
                  <a:pt x="2919" y="1215"/>
                  <a:pt x="2919" y="1215"/>
                  <a:pt x="2919" y="1215"/>
                </a:cubicBezTo>
                <a:cubicBezTo>
                  <a:pt x="2921" y="1215"/>
                  <a:pt x="2921" y="1215"/>
                  <a:pt x="2921" y="1215"/>
                </a:cubicBezTo>
                <a:lnTo>
                  <a:pt x="2921" y="1214"/>
                </a:lnTo>
                <a:close/>
                <a:moveTo>
                  <a:pt x="2971" y="1120"/>
                </a:moveTo>
                <a:cubicBezTo>
                  <a:pt x="2970" y="1118"/>
                  <a:pt x="2970" y="1118"/>
                  <a:pt x="2970" y="1118"/>
                </a:cubicBezTo>
                <a:cubicBezTo>
                  <a:pt x="2969" y="1119"/>
                  <a:pt x="2969" y="1119"/>
                  <a:pt x="2969" y="1119"/>
                </a:cubicBezTo>
                <a:cubicBezTo>
                  <a:pt x="2969" y="1120"/>
                  <a:pt x="2969" y="1120"/>
                  <a:pt x="2969" y="1120"/>
                </a:cubicBezTo>
                <a:cubicBezTo>
                  <a:pt x="2970" y="1121"/>
                  <a:pt x="2970" y="1121"/>
                  <a:pt x="2970" y="1121"/>
                </a:cubicBezTo>
                <a:cubicBezTo>
                  <a:pt x="2970" y="1121"/>
                  <a:pt x="2970" y="1121"/>
                  <a:pt x="2970" y="1121"/>
                </a:cubicBezTo>
                <a:lnTo>
                  <a:pt x="2971" y="1120"/>
                </a:lnTo>
                <a:close/>
                <a:moveTo>
                  <a:pt x="2951" y="1148"/>
                </a:moveTo>
                <a:cubicBezTo>
                  <a:pt x="2951" y="1151"/>
                  <a:pt x="2951" y="1151"/>
                  <a:pt x="2951" y="1151"/>
                </a:cubicBezTo>
                <a:cubicBezTo>
                  <a:pt x="2952" y="1150"/>
                  <a:pt x="2952" y="1150"/>
                  <a:pt x="2952" y="1150"/>
                </a:cubicBezTo>
                <a:cubicBezTo>
                  <a:pt x="2953" y="1150"/>
                  <a:pt x="2953" y="1150"/>
                  <a:pt x="2953" y="1150"/>
                </a:cubicBezTo>
                <a:cubicBezTo>
                  <a:pt x="2952" y="1148"/>
                  <a:pt x="2952" y="1148"/>
                  <a:pt x="2952" y="1148"/>
                </a:cubicBezTo>
                <a:lnTo>
                  <a:pt x="2951" y="1148"/>
                </a:lnTo>
                <a:close/>
                <a:moveTo>
                  <a:pt x="2967" y="1126"/>
                </a:moveTo>
                <a:cubicBezTo>
                  <a:pt x="2968" y="1127"/>
                  <a:pt x="2968" y="1127"/>
                  <a:pt x="2968" y="1127"/>
                </a:cubicBezTo>
                <a:cubicBezTo>
                  <a:pt x="2968" y="1126"/>
                  <a:pt x="2968" y="1126"/>
                  <a:pt x="2968" y="1126"/>
                </a:cubicBezTo>
                <a:lnTo>
                  <a:pt x="2967" y="1126"/>
                </a:lnTo>
                <a:close/>
                <a:moveTo>
                  <a:pt x="2970" y="1124"/>
                </a:moveTo>
                <a:cubicBezTo>
                  <a:pt x="2969" y="1124"/>
                  <a:pt x="2969" y="1124"/>
                  <a:pt x="2969" y="1124"/>
                </a:cubicBezTo>
                <a:cubicBezTo>
                  <a:pt x="2968" y="1125"/>
                  <a:pt x="2968" y="1125"/>
                  <a:pt x="2968" y="1125"/>
                </a:cubicBezTo>
                <a:cubicBezTo>
                  <a:pt x="2968" y="1125"/>
                  <a:pt x="2970" y="1125"/>
                  <a:pt x="2970" y="1125"/>
                </a:cubicBezTo>
                <a:lnTo>
                  <a:pt x="2970" y="1124"/>
                </a:lnTo>
                <a:close/>
                <a:moveTo>
                  <a:pt x="2967" y="1121"/>
                </a:moveTo>
                <a:cubicBezTo>
                  <a:pt x="2968" y="1122"/>
                  <a:pt x="2968" y="1122"/>
                  <a:pt x="2968" y="1122"/>
                </a:cubicBezTo>
                <a:cubicBezTo>
                  <a:pt x="2969" y="1122"/>
                  <a:pt x="2969" y="1122"/>
                  <a:pt x="2969" y="1122"/>
                </a:cubicBezTo>
                <a:cubicBezTo>
                  <a:pt x="2969" y="1122"/>
                  <a:pt x="2969" y="1122"/>
                  <a:pt x="2969" y="1122"/>
                </a:cubicBezTo>
                <a:lnTo>
                  <a:pt x="2967" y="1121"/>
                </a:lnTo>
                <a:close/>
                <a:moveTo>
                  <a:pt x="2952" y="1143"/>
                </a:moveTo>
                <a:cubicBezTo>
                  <a:pt x="2953" y="1144"/>
                  <a:pt x="2953" y="1144"/>
                  <a:pt x="2953" y="1144"/>
                </a:cubicBezTo>
                <a:cubicBezTo>
                  <a:pt x="2954" y="1143"/>
                  <a:pt x="2954" y="1143"/>
                  <a:pt x="2954" y="1143"/>
                </a:cubicBezTo>
                <a:lnTo>
                  <a:pt x="2952" y="1143"/>
                </a:lnTo>
                <a:close/>
                <a:moveTo>
                  <a:pt x="2886" y="1160"/>
                </a:moveTo>
                <a:cubicBezTo>
                  <a:pt x="2885" y="1161"/>
                  <a:pt x="2885" y="1161"/>
                  <a:pt x="2885" y="1161"/>
                </a:cubicBezTo>
                <a:cubicBezTo>
                  <a:pt x="2886" y="1161"/>
                  <a:pt x="2886" y="1161"/>
                  <a:pt x="2886" y="1161"/>
                </a:cubicBezTo>
                <a:lnTo>
                  <a:pt x="2886" y="1160"/>
                </a:lnTo>
                <a:close/>
                <a:moveTo>
                  <a:pt x="2919" y="1118"/>
                </a:moveTo>
                <a:cubicBezTo>
                  <a:pt x="2920" y="1118"/>
                  <a:pt x="2920" y="1118"/>
                  <a:pt x="2920" y="1118"/>
                </a:cubicBezTo>
                <a:cubicBezTo>
                  <a:pt x="2920" y="1116"/>
                  <a:pt x="2920" y="1116"/>
                  <a:pt x="2920" y="1116"/>
                </a:cubicBezTo>
                <a:cubicBezTo>
                  <a:pt x="2921" y="1115"/>
                  <a:pt x="2921" y="1115"/>
                  <a:pt x="2921" y="1115"/>
                </a:cubicBezTo>
                <a:cubicBezTo>
                  <a:pt x="2919" y="1114"/>
                  <a:pt x="2919" y="1114"/>
                  <a:pt x="2919" y="1114"/>
                </a:cubicBezTo>
                <a:cubicBezTo>
                  <a:pt x="2918" y="1114"/>
                  <a:pt x="2918" y="1114"/>
                  <a:pt x="2918" y="1114"/>
                </a:cubicBezTo>
                <a:cubicBezTo>
                  <a:pt x="2915" y="1113"/>
                  <a:pt x="2915" y="1113"/>
                  <a:pt x="2915" y="1113"/>
                </a:cubicBezTo>
                <a:cubicBezTo>
                  <a:pt x="2913" y="1115"/>
                  <a:pt x="2913" y="1115"/>
                  <a:pt x="2913" y="1115"/>
                </a:cubicBezTo>
                <a:cubicBezTo>
                  <a:pt x="2912" y="1117"/>
                  <a:pt x="2912" y="1117"/>
                  <a:pt x="2912" y="1117"/>
                </a:cubicBezTo>
                <a:cubicBezTo>
                  <a:pt x="2911" y="1119"/>
                  <a:pt x="2911" y="1119"/>
                  <a:pt x="2911" y="1119"/>
                </a:cubicBezTo>
                <a:cubicBezTo>
                  <a:pt x="2906" y="1124"/>
                  <a:pt x="2906" y="1124"/>
                  <a:pt x="2906" y="1124"/>
                </a:cubicBezTo>
                <a:cubicBezTo>
                  <a:pt x="2906" y="1124"/>
                  <a:pt x="2910" y="1123"/>
                  <a:pt x="2910" y="1123"/>
                </a:cubicBezTo>
                <a:cubicBezTo>
                  <a:pt x="2911" y="1123"/>
                  <a:pt x="2911" y="1123"/>
                  <a:pt x="2911" y="1123"/>
                </a:cubicBezTo>
                <a:cubicBezTo>
                  <a:pt x="2914" y="1123"/>
                  <a:pt x="2914" y="1123"/>
                  <a:pt x="2914" y="1123"/>
                </a:cubicBezTo>
                <a:cubicBezTo>
                  <a:pt x="2915" y="1123"/>
                  <a:pt x="2915" y="1123"/>
                  <a:pt x="2915" y="1123"/>
                </a:cubicBezTo>
                <a:cubicBezTo>
                  <a:pt x="2917" y="1121"/>
                  <a:pt x="2917" y="1121"/>
                  <a:pt x="2917" y="1121"/>
                </a:cubicBezTo>
                <a:cubicBezTo>
                  <a:pt x="2919" y="1120"/>
                  <a:pt x="2919" y="1120"/>
                  <a:pt x="2919" y="1120"/>
                </a:cubicBezTo>
                <a:cubicBezTo>
                  <a:pt x="2919" y="1119"/>
                  <a:pt x="2919" y="1119"/>
                  <a:pt x="2919" y="1119"/>
                </a:cubicBezTo>
                <a:lnTo>
                  <a:pt x="2919" y="1118"/>
                </a:lnTo>
                <a:close/>
                <a:moveTo>
                  <a:pt x="2890" y="1159"/>
                </a:moveTo>
                <a:cubicBezTo>
                  <a:pt x="2889" y="1159"/>
                  <a:pt x="2889" y="1159"/>
                  <a:pt x="2889" y="1159"/>
                </a:cubicBezTo>
                <a:cubicBezTo>
                  <a:pt x="2889" y="1160"/>
                  <a:pt x="2889" y="1160"/>
                  <a:pt x="2889" y="1160"/>
                </a:cubicBezTo>
                <a:lnTo>
                  <a:pt x="2890" y="1159"/>
                </a:lnTo>
                <a:close/>
                <a:moveTo>
                  <a:pt x="2882" y="1163"/>
                </a:moveTo>
                <a:cubicBezTo>
                  <a:pt x="2883" y="1164"/>
                  <a:pt x="2883" y="1164"/>
                  <a:pt x="2883" y="1164"/>
                </a:cubicBezTo>
                <a:cubicBezTo>
                  <a:pt x="2884" y="1163"/>
                  <a:pt x="2884" y="1163"/>
                  <a:pt x="2884" y="1163"/>
                </a:cubicBezTo>
                <a:cubicBezTo>
                  <a:pt x="2885" y="1162"/>
                  <a:pt x="2885" y="1162"/>
                  <a:pt x="2885" y="1162"/>
                </a:cubicBezTo>
                <a:cubicBezTo>
                  <a:pt x="2886" y="1161"/>
                  <a:pt x="2886" y="1161"/>
                  <a:pt x="2886" y="1161"/>
                </a:cubicBezTo>
                <a:cubicBezTo>
                  <a:pt x="2884" y="1161"/>
                  <a:pt x="2884" y="1161"/>
                  <a:pt x="2884" y="1161"/>
                </a:cubicBezTo>
                <a:lnTo>
                  <a:pt x="2882" y="1163"/>
                </a:lnTo>
                <a:close/>
                <a:moveTo>
                  <a:pt x="2917" y="1122"/>
                </a:moveTo>
                <a:cubicBezTo>
                  <a:pt x="2916" y="1123"/>
                  <a:pt x="2916" y="1123"/>
                  <a:pt x="2916" y="1123"/>
                </a:cubicBezTo>
                <a:cubicBezTo>
                  <a:pt x="2917" y="1123"/>
                  <a:pt x="2917" y="1123"/>
                  <a:pt x="2917" y="1123"/>
                </a:cubicBezTo>
                <a:cubicBezTo>
                  <a:pt x="2919" y="1124"/>
                  <a:pt x="2919" y="1124"/>
                  <a:pt x="2919" y="1124"/>
                </a:cubicBezTo>
                <a:cubicBezTo>
                  <a:pt x="2920" y="1123"/>
                  <a:pt x="2920" y="1123"/>
                  <a:pt x="2920" y="1123"/>
                </a:cubicBezTo>
                <a:cubicBezTo>
                  <a:pt x="2919" y="1121"/>
                  <a:pt x="2919" y="1121"/>
                  <a:pt x="2919" y="1121"/>
                </a:cubicBezTo>
                <a:cubicBezTo>
                  <a:pt x="2918" y="1121"/>
                  <a:pt x="2918" y="1121"/>
                  <a:pt x="2918" y="1121"/>
                </a:cubicBezTo>
                <a:lnTo>
                  <a:pt x="2917" y="1122"/>
                </a:lnTo>
                <a:close/>
                <a:moveTo>
                  <a:pt x="2893" y="1156"/>
                </a:moveTo>
                <a:cubicBezTo>
                  <a:pt x="2894" y="1157"/>
                  <a:pt x="2894" y="1157"/>
                  <a:pt x="2894" y="1157"/>
                </a:cubicBezTo>
                <a:cubicBezTo>
                  <a:pt x="2894" y="1156"/>
                  <a:pt x="2894" y="1156"/>
                  <a:pt x="2894" y="1156"/>
                </a:cubicBezTo>
                <a:cubicBezTo>
                  <a:pt x="2896" y="1154"/>
                  <a:pt x="2896" y="1154"/>
                  <a:pt x="2896" y="1154"/>
                </a:cubicBezTo>
                <a:cubicBezTo>
                  <a:pt x="2895" y="1153"/>
                  <a:pt x="2895" y="1153"/>
                  <a:pt x="2895" y="1153"/>
                </a:cubicBezTo>
                <a:cubicBezTo>
                  <a:pt x="2893" y="1155"/>
                  <a:pt x="2893" y="1155"/>
                  <a:pt x="2893" y="1155"/>
                </a:cubicBezTo>
                <a:lnTo>
                  <a:pt x="2893" y="1156"/>
                </a:lnTo>
                <a:close/>
                <a:moveTo>
                  <a:pt x="2892" y="1159"/>
                </a:moveTo>
                <a:cubicBezTo>
                  <a:pt x="2891" y="1158"/>
                  <a:pt x="2891" y="1158"/>
                  <a:pt x="2891" y="1158"/>
                </a:cubicBezTo>
                <a:cubicBezTo>
                  <a:pt x="2890" y="1158"/>
                  <a:pt x="2890" y="1158"/>
                  <a:pt x="2890" y="1158"/>
                </a:cubicBezTo>
                <a:lnTo>
                  <a:pt x="2892" y="1159"/>
                </a:lnTo>
                <a:close/>
                <a:moveTo>
                  <a:pt x="2919" y="1222"/>
                </a:moveTo>
                <a:cubicBezTo>
                  <a:pt x="2920" y="1221"/>
                  <a:pt x="2920" y="1221"/>
                  <a:pt x="2920" y="1221"/>
                </a:cubicBezTo>
                <a:cubicBezTo>
                  <a:pt x="2920" y="1220"/>
                  <a:pt x="2920" y="1220"/>
                  <a:pt x="2920" y="1220"/>
                </a:cubicBezTo>
                <a:cubicBezTo>
                  <a:pt x="2918" y="1221"/>
                  <a:pt x="2918" y="1221"/>
                  <a:pt x="2918" y="1221"/>
                </a:cubicBezTo>
                <a:lnTo>
                  <a:pt x="2919" y="1222"/>
                </a:lnTo>
                <a:close/>
                <a:moveTo>
                  <a:pt x="3040" y="1135"/>
                </a:moveTo>
                <a:cubicBezTo>
                  <a:pt x="3040" y="1135"/>
                  <a:pt x="3040" y="1135"/>
                  <a:pt x="3040" y="1135"/>
                </a:cubicBezTo>
                <a:cubicBezTo>
                  <a:pt x="3038" y="1135"/>
                  <a:pt x="3038" y="1135"/>
                  <a:pt x="3038" y="1135"/>
                </a:cubicBezTo>
                <a:cubicBezTo>
                  <a:pt x="3038" y="1135"/>
                  <a:pt x="3038" y="1135"/>
                  <a:pt x="3038" y="1135"/>
                </a:cubicBezTo>
                <a:cubicBezTo>
                  <a:pt x="3038" y="1137"/>
                  <a:pt x="3038" y="1137"/>
                  <a:pt x="3038" y="1137"/>
                </a:cubicBezTo>
                <a:cubicBezTo>
                  <a:pt x="3039" y="1138"/>
                  <a:pt x="3039" y="1138"/>
                  <a:pt x="3039" y="1138"/>
                </a:cubicBezTo>
                <a:cubicBezTo>
                  <a:pt x="3041" y="1138"/>
                  <a:pt x="3041" y="1138"/>
                  <a:pt x="3041" y="1138"/>
                </a:cubicBezTo>
                <a:cubicBezTo>
                  <a:pt x="3041" y="1138"/>
                  <a:pt x="3041" y="1138"/>
                  <a:pt x="3041" y="1138"/>
                </a:cubicBezTo>
                <a:cubicBezTo>
                  <a:pt x="3042" y="1137"/>
                  <a:pt x="3042" y="1137"/>
                  <a:pt x="3042" y="1137"/>
                </a:cubicBezTo>
                <a:cubicBezTo>
                  <a:pt x="3041" y="1137"/>
                  <a:pt x="3041" y="1137"/>
                  <a:pt x="3041" y="1137"/>
                </a:cubicBezTo>
                <a:cubicBezTo>
                  <a:pt x="3040" y="1137"/>
                  <a:pt x="3040" y="1137"/>
                  <a:pt x="3040" y="1137"/>
                </a:cubicBezTo>
                <a:cubicBezTo>
                  <a:pt x="3041" y="1136"/>
                  <a:pt x="3041" y="1136"/>
                  <a:pt x="3041" y="1136"/>
                </a:cubicBezTo>
                <a:lnTo>
                  <a:pt x="3040" y="1135"/>
                </a:lnTo>
                <a:close/>
                <a:moveTo>
                  <a:pt x="3045" y="1128"/>
                </a:moveTo>
                <a:cubicBezTo>
                  <a:pt x="3045" y="1126"/>
                  <a:pt x="3045" y="1126"/>
                  <a:pt x="3045" y="1126"/>
                </a:cubicBezTo>
                <a:cubicBezTo>
                  <a:pt x="3045" y="1124"/>
                  <a:pt x="3045" y="1124"/>
                  <a:pt x="3045" y="1124"/>
                </a:cubicBezTo>
                <a:cubicBezTo>
                  <a:pt x="3044" y="1124"/>
                  <a:pt x="3044" y="1124"/>
                  <a:pt x="3044" y="1124"/>
                </a:cubicBezTo>
                <a:cubicBezTo>
                  <a:pt x="3044" y="1125"/>
                  <a:pt x="3044" y="1125"/>
                  <a:pt x="3044" y="1125"/>
                </a:cubicBezTo>
                <a:cubicBezTo>
                  <a:pt x="3044" y="1126"/>
                  <a:pt x="3044" y="1126"/>
                  <a:pt x="3044" y="1126"/>
                </a:cubicBezTo>
                <a:cubicBezTo>
                  <a:pt x="3045" y="1126"/>
                  <a:pt x="3045" y="1126"/>
                  <a:pt x="3045" y="1126"/>
                </a:cubicBezTo>
                <a:cubicBezTo>
                  <a:pt x="3045" y="1127"/>
                  <a:pt x="3045" y="1127"/>
                  <a:pt x="3045" y="1127"/>
                </a:cubicBezTo>
                <a:cubicBezTo>
                  <a:pt x="3045" y="1128"/>
                  <a:pt x="3045" y="1128"/>
                  <a:pt x="3045" y="1128"/>
                </a:cubicBezTo>
                <a:close/>
                <a:moveTo>
                  <a:pt x="3028" y="1298"/>
                </a:moveTo>
                <a:cubicBezTo>
                  <a:pt x="3027" y="1297"/>
                  <a:pt x="3027" y="1297"/>
                  <a:pt x="3027" y="1297"/>
                </a:cubicBezTo>
                <a:cubicBezTo>
                  <a:pt x="3027" y="1298"/>
                  <a:pt x="3027" y="1298"/>
                  <a:pt x="3027" y="1298"/>
                </a:cubicBezTo>
                <a:cubicBezTo>
                  <a:pt x="3028" y="1301"/>
                  <a:pt x="3028" y="1301"/>
                  <a:pt x="3028" y="1301"/>
                </a:cubicBezTo>
                <a:cubicBezTo>
                  <a:pt x="3029" y="1302"/>
                  <a:pt x="3029" y="1302"/>
                  <a:pt x="3029" y="1302"/>
                </a:cubicBezTo>
                <a:cubicBezTo>
                  <a:pt x="3030" y="1301"/>
                  <a:pt x="3030" y="1301"/>
                  <a:pt x="3030" y="1301"/>
                </a:cubicBezTo>
                <a:cubicBezTo>
                  <a:pt x="3029" y="1300"/>
                  <a:pt x="3029" y="1300"/>
                  <a:pt x="3029" y="1300"/>
                </a:cubicBezTo>
                <a:cubicBezTo>
                  <a:pt x="3029" y="1298"/>
                  <a:pt x="3029" y="1298"/>
                  <a:pt x="3029" y="1298"/>
                </a:cubicBezTo>
                <a:lnTo>
                  <a:pt x="3028" y="1298"/>
                </a:lnTo>
                <a:close/>
                <a:moveTo>
                  <a:pt x="3043" y="1140"/>
                </a:moveTo>
                <a:cubicBezTo>
                  <a:pt x="3042" y="1140"/>
                  <a:pt x="3042" y="1140"/>
                  <a:pt x="3042" y="1140"/>
                </a:cubicBezTo>
                <a:cubicBezTo>
                  <a:pt x="3042" y="1140"/>
                  <a:pt x="3042" y="1140"/>
                  <a:pt x="3042" y="1140"/>
                </a:cubicBezTo>
                <a:cubicBezTo>
                  <a:pt x="3041" y="1139"/>
                  <a:pt x="3041" y="1139"/>
                  <a:pt x="3041" y="1139"/>
                </a:cubicBezTo>
                <a:cubicBezTo>
                  <a:pt x="3040" y="1139"/>
                  <a:pt x="3040" y="1139"/>
                  <a:pt x="3040" y="1139"/>
                </a:cubicBezTo>
                <a:cubicBezTo>
                  <a:pt x="3040" y="1139"/>
                  <a:pt x="3040" y="1139"/>
                  <a:pt x="3040" y="1139"/>
                </a:cubicBezTo>
                <a:cubicBezTo>
                  <a:pt x="3041" y="1139"/>
                  <a:pt x="3041" y="1139"/>
                  <a:pt x="3041" y="1139"/>
                </a:cubicBezTo>
                <a:cubicBezTo>
                  <a:pt x="3042" y="1141"/>
                  <a:pt x="3042" y="1141"/>
                  <a:pt x="3042" y="1141"/>
                </a:cubicBezTo>
                <a:cubicBezTo>
                  <a:pt x="3042" y="1141"/>
                  <a:pt x="3042" y="1141"/>
                  <a:pt x="3042" y="1141"/>
                </a:cubicBezTo>
                <a:cubicBezTo>
                  <a:pt x="3042" y="1143"/>
                  <a:pt x="3042" y="1143"/>
                  <a:pt x="3042" y="1143"/>
                </a:cubicBezTo>
                <a:cubicBezTo>
                  <a:pt x="3043" y="1143"/>
                  <a:pt x="3043" y="1143"/>
                  <a:pt x="3043" y="1143"/>
                </a:cubicBezTo>
                <a:cubicBezTo>
                  <a:pt x="3044" y="1143"/>
                  <a:pt x="3044" y="1143"/>
                  <a:pt x="3044" y="1143"/>
                </a:cubicBezTo>
                <a:cubicBezTo>
                  <a:pt x="3045" y="1142"/>
                  <a:pt x="3045" y="1142"/>
                  <a:pt x="3045" y="1142"/>
                </a:cubicBezTo>
                <a:cubicBezTo>
                  <a:pt x="3046" y="1141"/>
                  <a:pt x="3046" y="1141"/>
                  <a:pt x="3046" y="1141"/>
                </a:cubicBezTo>
                <a:cubicBezTo>
                  <a:pt x="3045" y="1140"/>
                  <a:pt x="3045" y="1140"/>
                  <a:pt x="3045" y="1140"/>
                </a:cubicBezTo>
                <a:cubicBezTo>
                  <a:pt x="3044" y="1140"/>
                  <a:pt x="3044" y="1140"/>
                  <a:pt x="3044" y="1140"/>
                </a:cubicBezTo>
                <a:cubicBezTo>
                  <a:pt x="3043" y="1141"/>
                  <a:pt x="3043" y="1141"/>
                  <a:pt x="3043" y="1141"/>
                </a:cubicBezTo>
                <a:lnTo>
                  <a:pt x="3043" y="1140"/>
                </a:lnTo>
                <a:close/>
                <a:moveTo>
                  <a:pt x="3004" y="1092"/>
                </a:moveTo>
                <a:cubicBezTo>
                  <a:pt x="3005" y="1093"/>
                  <a:pt x="3005" y="1093"/>
                  <a:pt x="3005" y="1093"/>
                </a:cubicBezTo>
                <a:cubicBezTo>
                  <a:pt x="3006" y="1093"/>
                  <a:pt x="3006" y="1093"/>
                  <a:pt x="3006" y="1093"/>
                </a:cubicBezTo>
                <a:cubicBezTo>
                  <a:pt x="3006" y="1091"/>
                  <a:pt x="3006" y="1091"/>
                  <a:pt x="3006" y="1091"/>
                </a:cubicBezTo>
                <a:cubicBezTo>
                  <a:pt x="3005" y="1090"/>
                  <a:pt x="3005" y="1090"/>
                  <a:pt x="3005" y="1090"/>
                </a:cubicBezTo>
                <a:lnTo>
                  <a:pt x="3004" y="1092"/>
                </a:lnTo>
                <a:close/>
                <a:moveTo>
                  <a:pt x="3036" y="1136"/>
                </a:moveTo>
                <a:cubicBezTo>
                  <a:pt x="3037" y="1137"/>
                  <a:pt x="3037" y="1137"/>
                  <a:pt x="3037" y="1137"/>
                </a:cubicBezTo>
                <a:cubicBezTo>
                  <a:pt x="3037" y="1135"/>
                  <a:pt x="3037" y="1135"/>
                  <a:pt x="3037" y="1135"/>
                </a:cubicBezTo>
                <a:cubicBezTo>
                  <a:pt x="3036" y="1134"/>
                  <a:pt x="3036" y="1134"/>
                  <a:pt x="3036" y="1134"/>
                </a:cubicBezTo>
                <a:cubicBezTo>
                  <a:pt x="3035" y="1133"/>
                  <a:pt x="3035" y="1133"/>
                  <a:pt x="3035" y="1133"/>
                </a:cubicBezTo>
                <a:cubicBezTo>
                  <a:pt x="3034" y="1134"/>
                  <a:pt x="3034" y="1134"/>
                  <a:pt x="3034" y="1134"/>
                </a:cubicBezTo>
                <a:cubicBezTo>
                  <a:pt x="3034" y="1135"/>
                  <a:pt x="3034" y="1135"/>
                  <a:pt x="3034" y="1135"/>
                </a:cubicBezTo>
                <a:cubicBezTo>
                  <a:pt x="3035" y="1135"/>
                  <a:pt x="3035" y="1135"/>
                  <a:pt x="3035" y="1135"/>
                </a:cubicBezTo>
                <a:lnTo>
                  <a:pt x="3036" y="1136"/>
                </a:lnTo>
                <a:close/>
                <a:moveTo>
                  <a:pt x="3013" y="1097"/>
                </a:moveTo>
                <a:cubicBezTo>
                  <a:pt x="3014" y="1096"/>
                  <a:pt x="3014" y="1096"/>
                  <a:pt x="3014" y="1096"/>
                </a:cubicBezTo>
                <a:cubicBezTo>
                  <a:pt x="3013" y="1094"/>
                  <a:pt x="3013" y="1094"/>
                  <a:pt x="3013" y="1094"/>
                </a:cubicBezTo>
                <a:cubicBezTo>
                  <a:pt x="3012" y="1093"/>
                  <a:pt x="3012" y="1093"/>
                  <a:pt x="3012" y="1093"/>
                </a:cubicBezTo>
                <a:cubicBezTo>
                  <a:pt x="3011" y="1094"/>
                  <a:pt x="3011" y="1094"/>
                  <a:pt x="3011" y="1094"/>
                </a:cubicBezTo>
                <a:cubicBezTo>
                  <a:pt x="3012" y="1096"/>
                  <a:pt x="3012" y="1096"/>
                  <a:pt x="3012" y="1096"/>
                </a:cubicBezTo>
                <a:lnTo>
                  <a:pt x="3013" y="1097"/>
                </a:lnTo>
                <a:close/>
                <a:moveTo>
                  <a:pt x="2986" y="1240"/>
                </a:moveTo>
                <a:cubicBezTo>
                  <a:pt x="2987" y="1238"/>
                  <a:pt x="2987" y="1238"/>
                  <a:pt x="2987" y="1238"/>
                </a:cubicBezTo>
                <a:cubicBezTo>
                  <a:pt x="2987" y="1235"/>
                  <a:pt x="2987" y="1235"/>
                  <a:pt x="2987" y="1235"/>
                </a:cubicBezTo>
                <a:cubicBezTo>
                  <a:pt x="2986" y="1235"/>
                  <a:pt x="2986" y="1235"/>
                  <a:pt x="2986" y="1235"/>
                </a:cubicBezTo>
                <a:cubicBezTo>
                  <a:pt x="2985" y="1236"/>
                  <a:pt x="2985" y="1236"/>
                  <a:pt x="2985" y="1236"/>
                </a:cubicBezTo>
                <a:cubicBezTo>
                  <a:pt x="2986" y="1237"/>
                  <a:pt x="2986" y="1237"/>
                  <a:pt x="2986" y="1237"/>
                </a:cubicBezTo>
                <a:cubicBezTo>
                  <a:pt x="2985" y="1239"/>
                  <a:pt x="2985" y="1239"/>
                  <a:pt x="2985" y="1239"/>
                </a:cubicBezTo>
                <a:lnTo>
                  <a:pt x="2986" y="1240"/>
                </a:lnTo>
                <a:close/>
                <a:moveTo>
                  <a:pt x="3024" y="1284"/>
                </a:moveTo>
                <a:cubicBezTo>
                  <a:pt x="3024" y="1283"/>
                  <a:pt x="3024" y="1283"/>
                  <a:pt x="3024" y="1283"/>
                </a:cubicBezTo>
                <a:cubicBezTo>
                  <a:pt x="3023" y="1283"/>
                  <a:pt x="3023" y="1283"/>
                  <a:pt x="3023" y="1283"/>
                </a:cubicBezTo>
                <a:lnTo>
                  <a:pt x="3024" y="1284"/>
                </a:lnTo>
                <a:close/>
                <a:moveTo>
                  <a:pt x="2977" y="1115"/>
                </a:moveTo>
                <a:cubicBezTo>
                  <a:pt x="2977" y="1116"/>
                  <a:pt x="2977" y="1116"/>
                  <a:pt x="2977" y="1116"/>
                </a:cubicBezTo>
                <a:cubicBezTo>
                  <a:pt x="2978" y="1117"/>
                  <a:pt x="2978" y="1117"/>
                  <a:pt x="2978" y="1117"/>
                </a:cubicBezTo>
                <a:cubicBezTo>
                  <a:pt x="2978" y="1116"/>
                  <a:pt x="2978" y="1116"/>
                  <a:pt x="2978" y="1116"/>
                </a:cubicBezTo>
                <a:cubicBezTo>
                  <a:pt x="2979" y="1115"/>
                  <a:pt x="2979" y="1115"/>
                  <a:pt x="2979" y="1115"/>
                </a:cubicBezTo>
                <a:lnTo>
                  <a:pt x="2977" y="1115"/>
                </a:lnTo>
                <a:close/>
                <a:moveTo>
                  <a:pt x="2971" y="1117"/>
                </a:moveTo>
                <a:cubicBezTo>
                  <a:pt x="2972" y="1119"/>
                  <a:pt x="2972" y="1119"/>
                  <a:pt x="2972" y="1119"/>
                </a:cubicBezTo>
                <a:cubicBezTo>
                  <a:pt x="2973" y="1119"/>
                  <a:pt x="2973" y="1119"/>
                  <a:pt x="2973" y="1119"/>
                </a:cubicBezTo>
                <a:cubicBezTo>
                  <a:pt x="2972" y="1118"/>
                  <a:pt x="2972" y="1118"/>
                  <a:pt x="2972" y="1118"/>
                </a:cubicBezTo>
                <a:lnTo>
                  <a:pt x="2971" y="1117"/>
                </a:lnTo>
                <a:close/>
                <a:moveTo>
                  <a:pt x="2976" y="1116"/>
                </a:moveTo>
                <a:cubicBezTo>
                  <a:pt x="2976" y="1118"/>
                  <a:pt x="2976" y="1118"/>
                  <a:pt x="2976" y="1118"/>
                </a:cubicBezTo>
                <a:cubicBezTo>
                  <a:pt x="2977" y="1118"/>
                  <a:pt x="2977" y="1118"/>
                  <a:pt x="2977" y="1118"/>
                </a:cubicBezTo>
                <a:cubicBezTo>
                  <a:pt x="2977" y="1117"/>
                  <a:pt x="2977" y="1117"/>
                  <a:pt x="2977" y="1117"/>
                </a:cubicBezTo>
                <a:lnTo>
                  <a:pt x="2976" y="1116"/>
                </a:lnTo>
                <a:close/>
                <a:moveTo>
                  <a:pt x="2736" y="838"/>
                </a:moveTo>
                <a:cubicBezTo>
                  <a:pt x="2734" y="838"/>
                  <a:pt x="2734" y="838"/>
                  <a:pt x="2734" y="838"/>
                </a:cubicBezTo>
                <a:cubicBezTo>
                  <a:pt x="2733" y="836"/>
                  <a:pt x="2733" y="836"/>
                  <a:pt x="2733" y="836"/>
                </a:cubicBezTo>
                <a:cubicBezTo>
                  <a:pt x="2729" y="835"/>
                  <a:pt x="2729" y="835"/>
                  <a:pt x="2729" y="835"/>
                </a:cubicBezTo>
                <a:cubicBezTo>
                  <a:pt x="2726" y="836"/>
                  <a:pt x="2726" y="836"/>
                  <a:pt x="2726" y="836"/>
                </a:cubicBezTo>
                <a:cubicBezTo>
                  <a:pt x="2726" y="838"/>
                  <a:pt x="2726" y="838"/>
                  <a:pt x="2726" y="838"/>
                </a:cubicBezTo>
                <a:cubicBezTo>
                  <a:pt x="2724" y="842"/>
                  <a:pt x="2724" y="842"/>
                  <a:pt x="2724" y="842"/>
                </a:cubicBezTo>
                <a:cubicBezTo>
                  <a:pt x="2724" y="845"/>
                  <a:pt x="2724" y="845"/>
                  <a:pt x="2724" y="845"/>
                </a:cubicBezTo>
                <a:cubicBezTo>
                  <a:pt x="2724" y="849"/>
                  <a:pt x="2724" y="849"/>
                  <a:pt x="2724" y="849"/>
                </a:cubicBezTo>
                <a:cubicBezTo>
                  <a:pt x="2723" y="854"/>
                  <a:pt x="2723" y="854"/>
                  <a:pt x="2723" y="854"/>
                </a:cubicBezTo>
                <a:cubicBezTo>
                  <a:pt x="2722" y="856"/>
                  <a:pt x="2722" y="856"/>
                  <a:pt x="2722" y="856"/>
                </a:cubicBezTo>
                <a:cubicBezTo>
                  <a:pt x="2724" y="860"/>
                  <a:pt x="2724" y="860"/>
                  <a:pt x="2724" y="860"/>
                </a:cubicBezTo>
                <a:cubicBezTo>
                  <a:pt x="2724" y="861"/>
                  <a:pt x="2724" y="861"/>
                  <a:pt x="2724" y="861"/>
                </a:cubicBezTo>
                <a:cubicBezTo>
                  <a:pt x="2722" y="862"/>
                  <a:pt x="2722" y="862"/>
                  <a:pt x="2722" y="862"/>
                </a:cubicBezTo>
                <a:cubicBezTo>
                  <a:pt x="2720" y="862"/>
                  <a:pt x="2720" y="862"/>
                  <a:pt x="2720" y="862"/>
                </a:cubicBezTo>
                <a:cubicBezTo>
                  <a:pt x="2719" y="860"/>
                  <a:pt x="2719" y="860"/>
                  <a:pt x="2719" y="860"/>
                </a:cubicBezTo>
                <a:cubicBezTo>
                  <a:pt x="2719" y="862"/>
                  <a:pt x="2719" y="862"/>
                  <a:pt x="2719" y="862"/>
                </a:cubicBezTo>
                <a:cubicBezTo>
                  <a:pt x="2719" y="864"/>
                  <a:pt x="2719" y="864"/>
                  <a:pt x="2719" y="864"/>
                </a:cubicBezTo>
                <a:cubicBezTo>
                  <a:pt x="2720" y="865"/>
                  <a:pt x="2720" y="865"/>
                  <a:pt x="2720" y="865"/>
                </a:cubicBezTo>
                <a:cubicBezTo>
                  <a:pt x="2721" y="865"/>
                  <a:pt x="2721" y="865"/>
                  <a:pt x="2721" y="865"/>
                </a:cubicBezTo>
                <a:cubicBezTo>
                  <a:pt x="2720" y="867"/>
                  <a:pt x="2720" y="867"/>
                  <a:pt x="2720" y="867"/>
                </a:cubicBezTo>
                <a:cubicBezTo>
                  <a:pt x="2721" y="870"/>
                  <a:pt x="2721" y="870"/>
                  <a:pt x="2721" y="870"/>
                </a:cubicBezTo>
                <a:cubicBezTo>
                  <a:pt x="2722" y="872"/>
                  <a:pt x="2722" y="872"/>
                  <a:pt x="2722" y="872"/>
                </a:cubicBezTo>
                <a:cubicBezTo>
                  <a:pt x="2722" y="876"/>
                  <a:pt x="2722" y="876"/>
                  <a:pt x="2722" y="876"/>
                </a:cubicBezTo>
                <a:cubicBezTo>
                  <a:pt x="2723" y="877"/>
                  <a:pt x="2723" y="877"/>
                  <a:pt x="2723" y="877"/>
                </a:cubicBezTo>
                <a:cubicBezTo>
                  <a:pt x="2724" y="876"/>
                  <a:pt x="2724" y="876"/>
                  <a:pt x="2724" y="876"/>
                </a:cubicBezTo>
                <a:cubicBezTo>
                  <a:pt x="2725" y="876"/>
                  <a:pt x="2725" y="876"/>
                  <a:pt x="2725" y="876"/>
                </a:cubicBezTo>
                <a:cubicBezTo>
                  <a:pt x="2725" y="878"/>
                  <a:pt x="2725" y="878"/>
                  <a:pt x="2725" y="878"/>
                </a:cubicBezTo>
                <a:cubicBezTo>
                  <a:pt x="2727" y="881"/>
                  <a:pt x="2727" y="881"/>
                  <a:pt x="2727" y="881"/>
                </a:cubicBezTo>
                <a:cubicBezTo>
                  <a:pt x="2728" y="881"/>
                  <a:pt x="2728" y="881"/>
                  <a:pt x="2728" y="881"/>
                </a:cubicBezTo>
                <a:cubicBezTo>
                  <a:pt x="2729" y="880"/>
                  <a:pt x="2729" y="880"/>
                  <a:pt x="2729" y="880"/>
                </a:cubicBezTo>
                <a:cubicBezTo>
                  <a:pt x="2728" y="878"/>
                  <a:pt x="2728" y="878"/>
                  <a:pt x="2728" y="878"/>
                </a:cubicBezTo>
                <a:cubicBezTo>
                  <a:pt x="2728" y="877"/>
                  <a:pt x="2728" y="877"/>
                  <a:pt x="2728" y="877"/>
                </a:cubicBezTo>
                <a:cubicBezTo>
                  <a:pt x="2731" y="877"/>
                  <a:pt x="2731" y="877"/>
                  <a:pt x="2731" y="877"/>
                </a:cubicBezTo>
                <a:cubicBezTo>
                  <a:pt x="2732" y="879"/>
                  <a:pt x="2732" y="879"/>
                  <a:pt x="2732" y="879"/>
                </a:cubicBezTo>
                <a:cubicBezTo>
                  <a:pt x="2730" y="881"/>
                  <a:pt x="2730" y="881"/>
                  <a:pt x="2730" y="881"/>
                </a:cubicBezTo>
                <a:cubicBezTo>
                  <a:pt x="2729" y="883"/>
                  <a:pt x="2729" y="883"/>
                  <a:pt x="2729" y="883"/>
                </a:cubicBezTo>
                <a:cubicBezTo>
                  <a:pt x="2729" y="884"/>
                  <a:pt x="2729" y="884"/>
                  <a:pt x="2729" y="884"/>
                </a:cubicBezTo>
                <a:cubicBezTo>
                  <a:pt x="2729" y="886"/>
                  <a:pt x="2729" y="886"/>
                  <a:pt x="2729" y="886"/>
                </a:cubicBezTo>
                <a:cubicBezTo>
                  <a:pt x="2730" y="889"/>
                  <a:pt x="2730" y="889"/>
                  <a:pt x="2730" y="889"/>
                </a:cubicBezTo>
                <a:cubicBezTo>
                  <a:pt x="2731" y="887"/>
                  <a:pt x="2731" y="887"/>
                  <a:pt x="2731" y="887"/>
                </a:cubicBezTo>
                <a:cubicBezTo>
                  <a:pt x="2732" y="886"/>
                  <a:pt x="2732" y="886"/>
                  <a:pt x="2732" y="886"/>
                </a:cubicBezTo>
                <a:cubicBezTo>
                  <a:pt x="2733" y="888"/>
                  <a:pt x="2733" y="888"/>
                  <a:pt x="2733" y="888"/>
                </a:cubicBezTo>
                <a:cubicBezTo>
                  <a:pt x="2732" y="890"/>
                  <a:pt x="2732" y="890"/>
                  <a:pt x="2732" y="890"/>
                </a:cubicBezTo>
                <a:cubicBezTo>
                  <a:pt x="2734" y="889"/>
                  <a:pt x="2734" y="889"/>
                  <a:pt x="2734" y="889"/>
                </a:cubicBezTo>
                <a:cubicBezTo>
                  <a:pt x="2735" y="888"/>
                  <a:pt x="2735" y="888"/>
                  <a:pt x="2735" y="888"/>
                </a:cubicBezTo>
                <a:cubicBezTo>
                  <a:pt x="2737" y="890"/>
                  <a:pt x="2737" y="890"/>
                  <a:pt x="2737" y="890"/>
                </a:cubicBezTo>
                <a:cubicBezTo>
                  <a:pt x="2739" y="889"/>
                  <a:pt x="2739" y="889"/>
                  <a:pt x="2739" y="889"/>
                </a:cubicBezTo>
                <a:cubicBezTo>
                  <a:pt x="2739" y="888"/>
                  <a:pt x="2739" y="888"/>
                  <a:pt x="2739" y="888"/>
                </a:cubicBezTo>
                <a:cubicBezTo>
                  <a:pt x="2740" y="886"/>
                  <a:pt x="2740" y="886"/>
                  <a:pt x="2740" y="886"/>
                </a:cubicBezTo>
                <a:cubicBezTo>
                  <a:pt x="2742" y="886"/>
                  <a:pt x="2742" y="886"/>
                  <a:pt x="2742" y="886"/>
                </a:cubicBezTo>
                <a:cubicBezTo>
                  <a:pt x="2746" y="888"/>
                  <a:pt x="2746" y="888"/>
                  <a:pt x="2746" y="888"/>
                </a:cubicBezTo>
                <a:cubicBezTo>
                  <a:pt x="2747" y="889"/>
                  <a:pt x="2747" y="889"/>
                  <a:pt x="2747" y="889"/>
                </a:cubicBezTo>
                <a:cubicBezTo>
                  <a:pt x="2749" y="891"/>
                  <a:pt x="2749" y="891"/>
                  <a:pt x="2749" y="891"/>
                </a:cubicBezTo>
                <a:cubicBezTo>
                  <a:pt x="2751" y="894"/>
                  <a:pt x="2751" y="894"/>
                  <a:pt x="2751" y="894"/>
                </a:cubicBezTo>
                <a:cubicBezTo>
                  <a:pt x="2752" y="894"/>
                  <a:pt x="2752" y="894"/>
                  <a:pt x="2752" y="894"/>
                </a:cubicBezTo>
                <a:cubicBezTo>
                  <a:pt x="2751" y="891"/>
                  <a:pt x="2751" y="891"/>
                  <a:pt x="2751" y="891"/>
                </a:cubicBezTo>
                <a:cubicBezTo>
                  <a:pt x="2749" y="887"/>
                  <a:pt x="2749" y="887"/>
                  <a:pt x="2749" y="887"/>
                </a:cubicBezTo>
                <a:cubicBezTo>
                  <a:pt x="2749" y="886"/>
                  <a:pt x="2749" y="886"/>
                  <a:pt x="2749" y="886"/>
                </a:cubicBezTo>
                <a:cubicBezTo>
                  <a:pt x="2750" y="886"/>
                  <a:pt x="2750" y="886"/>
                  <a:pt x="2750" y="886"/>
                </a:cubicBezTo>
                <a:cubicBezTo>
                  <a:pt x="2752" y="888"/>
                  <a:pt x="2752" y="888"/>
                  <a:pt x="2752" y="888"/>
                </a:cubicBezTo>
                <a:cubicBezTo>
                  <a:pt x="2753" y="888"/>
                  <a:pt x="2753" y="888"/>
                  <a:pt x="2753" y="888"/>
                </a:cubicBezTo>
                <a:cubicBezTo>
                  <a:pt x="2754" y="891"/>
                  <a:pt x="2754" y="891"/>
                  <a:pt x="2754" y="891"/>
                </a:cubicBezTo>
                <a:cubicBezTo>
                  <a:pt x="2757" y="892"/>
                  <a:pt x="2757" y="892"/>
                  <a:pt x="2757" y="892"/>
                </a:cubicBezTo>
                <a:cubicBezTo>
                  <a:pt x="2758" y="894"/>
                  <a:pt x="2758" y="894"/>
                  <a:pt x="2758" y="894"/>
                </a:cubicBezTo>
                <a:cubicBezTo>
                  <a:pt x="2758" y="896"/>
                  <a:pt x="2758" y="896"/>
                  <a:pt x="2758" y="896"/>
                </a:cubicBezTo>
                <a:cubicBezTo>
                  <a:pt x="2760" y="896"/>
                  <a:pt x="2760" y="896"/>
                  <a:pt x="2760" y="896"/>
                </a:cubicBezTo>
                <a:cubicBezTo>
                  <a:pt x="2762" y="899"/>
                  <a:pt x="2762" y="899"/>
                  <a:pt x="2762" y="899"/>
                </a:cubicBezTo>
                <a:cubicBezTo>
                  <a:pt x="2764" y="898"/>
                  <a:pt x="2764" y="898"/>
                  <a:pt x="2764" y="898"/>
                </a:cubicBezTo>
                <a:cubicBezTo>
                  <a:pt x="2763" y="898"/>
                  <a:pt x="2763" y="898"/>
                  <a:pt x="2763" y="898"/>
                </a:cubicBezTo>
                <a:cubicBezTo>
                  <a:pt x="2765" y="898"/>
                  <a:pt x="2765" y="898"/>
                  <a:pt x="2765" y="898"/>
                </a:cubicBezTo>
                <a:cubicBezTo>
                  <a:pt x="2765" y="899"/>
                  <a:pt x="2765" y="899"/>
                  <a:pt x="2765" y="899"/>
                </a:cubicBezTo>
                <a:cubicBezTo>
                  <a:pt x="2763" y="900"/>
                  <a:pt x="2763" y="900"/>
                  <a:pt x="2763" y="900"/>
                </a:cubicBezTo>
                <a:cubicBezTo>
                  <a:pt x="2765" y="902"/>
                  <a:pt x="2765" y="902"/>
                  <a:pt x="2765" y="902"/>
                </a:cubicBezTo>
                <a:cubicBezTo>
                  <a:pt x="2767" y="903"/>
                  <a:pt x="2767" y="903"/>
                  <a:pt x="2767" y="903"/>
                </a:cubicBezTo>
                <a:cubicBezTo>
                  <a:pt x="2768" y="900"/>
                  <a:pt x="2768" y="900"/>
                  <a:pt x="2768" y="900"/>
                </a:cubicBezTo>
                <a:cubicBezTo>
                  <a:pt x="2767" y="898"/>
                  <a:pt x="2767" y="898"/>
                  <a:pt x="2767" y="898"/>
                </a:cubicBezTo>
                <a:cubicBezTo>
                  <a:pt x="2768" y="898"/>
                  <a:pt x="2768" y="898"/>
                  <a:pt x="2768" y="898"/>
                </a:cubicBezTo>
                <a:cubicBezTo>
                  <a:pt x="2767" y="896"/>
                  <a:pt x="2767" y="896"/>
                  <a:pt x="2767" y="896"/>
                </a:cubicBezTo>
                <a:cubicBezTo>
                  <a:pt x="2766" y="897"/>
                  <a:pt x="2766" y="897"/>
                  <a:pt x="2766" y="897"/>
                </a:cubicBezTo>
                <a:cubicBezTo>
                  <a:pt x="2764" y="896"/>
                  <a:pt x="2764" y="896"/>
                  <a:pt x="2764" y="896"/>
                </a:cubicBezTo>
                <a:cubicBezTo>
                  <a:pt x="2762" y="896"/>
                  <a:pt x="2762" y="896"/>
                  <a:pt x="2762" y="896"/>
                </a:cubicBezTo>
                <a:cubicBezTo>
                  <a:pt x="2762" y="894"/>
                  <a:pt x="2762" y="894"/>
                  <a:pt x="2762" y="894"/>
                </a:cubicBezTo>
                <a:cubicBezTo>
                  <a:pt x="2761" y="891"/>
                  <a:pt x="2761" y="891"/>
                  <a:pt x="2761" y="891"/>
                </a:cubicBezTo>
                <a:cubicBezTo>
                  <a:pt x="2761" y="889"/>
                  <a:pt x="2761" y="889"/>
                  <a:pt x="2761" y="889"/>
                </a:cubicBezTo>
                <a:cubicBezTo>
                  <a:pt x="2762" y="888"/>
                  <a:pt x="2762" y="888"/>
                  <a:pt x="2762" y="888"/>
                </a:cubicBezTo>
                <a:cubicBezTo>
                  <a:pt x="2763" y="889"/>
                  <a:pt x="2763" y="889"/>
                  <a:pt x="2763" y="889"/>
                </a:cubicBezTo>
                <a:cubicBezTo>
                  <a:pt x="2764" y="889"/>
                  <a:pt x="2764" y="889"/>
                  <a:pt x="2764" y="889"/>
                </a:cubicBezTo>
                <a:cubicBezTo>
                  <a:pt x="2764" y="888"/>
                  <a:pt x="2764" y="888"/>
                  <a:pt x="2764" y="888"/>
                </a:cubicBezTo>
                <a:cubicBezTo>
                  <a:pt x="2762" y="887"/>
                  <a:pt x="2762" y="887"/>
                  <a:pt x="2762" y="887"/>
                </a:cubicBezTo>
                <a:cubicBezTo>
                  <a:pt x="2759" y="887"/>
                  <a:pt x="2759" y="887"/>
                  <a:pt x="2759" y="887"/>
                </a:cubicBezTo>
                <a:cubicBezTo>
                  <a:pt x="2758" y="885"/>
                  <a:pt x="2758" y="885"/>
                  <a:pt x="2758" y="885"/>
                </a:cubicBezTo>
                <a:cubicBezTo>
                  <a:pt x="2757" y="885"/>
                  <a:pt x="2757" y="885"/>
                  <a:pt x="2757" y="885"/>
                </a:cubicBezTo>
                <a:cubicBezTo>
                  <a:pt x="2757" y="887"/>
                  <a:pt x="2757" y="887"/>
                  <a:pt x="2757" y="887"/>
                </a:cubicBezTo>
                <a:cubicBezTo>
                  <a:pt x="2756" y="888"/>
                  <a:pt x="2756" y="888"/>
                  <a:pt x="2756" y="888"/>
                </a:cubicBezTo>
                <a:cubicBezTo>
                  <a:pt x="2755" y="887"/>
                  <a:pt x="2755" y="887"/>
                  <a:pt x="2755" y="887"/>
                </a:cubicBezTo>
                <a:cubicBezTo>
                  <a:pt x="2755" y="885"/>
                  <a:pt x="2755" y="885"/>
                  <a:pt x="2755" y="885"/>
                </a:cubicBezTo>
                <a:cubicBezTo>
                  <a:pt x="2754" y="883"/>
                  <a:pt x="2754" y="883"/>
                  <a:pt x="2754" y="883"/>
                </a:cubicBezTo>
                <a:cubicBezTo>
                  <a:pt x="2751" y="881"/>
                  <a:pt x="2751" y="881"/>
                  <a:pt x="2751" y="881"/>
                </a:cubicBezTo>
                <a:cubicBezTo>
                  <a:pt x="2749" y="881"/>
                  <a:pt x="2749" y="881"/>
                  <a:pt x="2749" y="881"/>
                </a:cubicBezTo>
                <a:cubicBezTo>
                  <a:pt x="2746" y="883"/>
                  <a:pt x="2746" y="883"/>
                  <a:pt x="2746" y="883"/>
                </a:cubicBezTo>
                <a:cubicBezTo>
                  <a:pt x="2746" y="885"/>
                  <a:pt x="2746" y="885"/>
                  <a:pt x="2746" y="885"/>
                </a:cubicBezTo>
                <a:cubicBezTo>
                  <a:pt x="2744" y="885"/>
                  <a:pt x="2744" y="885"/>
                  <a:pt x="2744" y="885"/>
                </a:cubicBezTo>
                <a:cubicBezTo>
                  <a:pt x="2742" y="884"/>
                  <a:pt x="2742" y="884"/>
                  <a:pt x="2742" y="884"/>
                </a:cubicBezTo>
                <a:cubicBezTo>
                  <a:pt x="2741" y="883"/>
                  <a:pt x="2741" y="883"/>
                  <a:pt x="2741" y="883"/>
                </a:cubicBezTo>
                <a:cubicBezTo>
                  <a:pt x="2739" y="881"/>
                  <a:pt x="2739" y="881"/>
                  <a:pt x="2739" y="881"/>
                </a:cubicBezTo>
                <a:cubicBezTo>
                  <a:pt x="2739" y="879"/>
                  <a:pt x="2739" y="879"/>
                  <a:pt x="2739" y="879"/>
                </a:cubicBezTo>
                <a:cubicBezTo>
                  <a:pt x="2740" y="878"/>
                  <a:pt x="2740" y="878"/>
                  <a:pt x="2740" y="878"/>
                </a:cubicBezTo>
                <a:cubicBezTo>
                  <a:pt x="2739" y="876"/>
                  <a:pt x="2739" y="876"/>
                  <a:pt x="2739" y="876"/>
                </a:cubicBezTo>
                <a:cubicBezTo>
                  <a:pt x="2738" y="874"/>
                  <a:pt x="2738" y="874"/>
                  <a:pt x="2738" y="874"/>
                </a:cubicBezTo>
                <a:cubicBezTo>
                  <a:pt x="2737" y="873"/>
                  <a:pt x="2737" y="873"/>
                  <a:pt x="2737" y="873"/>
                </a:cubicBezTo>
                <a:cubicBezTo>
                  <a:pt x="2737" y="870"/>
                  <a:pt x="2737" y="870"/>
                  <a:pt x="2737" y="870"/>
                </a:cubicBezTo>
                <a:cubicBezTo>
                  <a:pt x="2738" y="869"/>
                  <a:pt x="2738" y="869"/>
                  <a:pt x="2738" y="869"/>
                </a:cubicBezTo>
                <a:cubicBezTo>
                  <a:pt x="2738" y="867"/>
                  <a:pt x="2738" y="867"/>
                  <a:pt x="2738" y="867"/>
                </a:cubicBezTo>
                <a:cubicBezTo>
                  <a:pt x="2739" y="865"/>
                  <a:pt x="2739" y="865"/>
                  <a:pt x="2739" y="865"/>
                </a:cubicBezTo>
                <a:cubicBezTo>
                  <a:pt x="2742" y="862"/>
                  <a:pt x="2742" y="862"/>
                  <a:pt x="2742" y="862"/>
                </a:cubicBezTo>
                <a:cubicBezTo>
                  <a:pt x="2743" y="861"/>
                  <a:pt x="2743" y="861"/>
                  <a:pt x="2743" y="861"/>
                </a:cubicBezTo>
                <a:cubicBezTo>
                  <a:pt x="2742" y="863"/>
                  <a:pt x="2742" y="863"/>
                  <a:pt x="2742" y="863"/>
                </a:cubicBezTo>
                <a:cubicBezTo>
                  <a:pt x="2743" y="864"/>
                  <a:pt x="2743" y="864"/>
                  <a:pt x="2743" y="864"/>
                </a:cubicBezTo>
                <a:cubicBezTo>
                  <a:pt x="2744" y="861"/>
                  <a:pt x="2744" y="861"/>
                  <a:pt x="2744" y="861"/>
                </a:cubicBezTo>
                <a:cubicBezTo>
                  <a:pt x="2744" y="859"/>
                  <a:pt x="2744" y="859"/>
                  <a:pt x="2744" y="859"/>
                </a:cubicBezTo>
                <a:cubicBezTo>
                  <a:pt x="2745" y="856"/>
                  <a:pt x="2745" y="856"/>
                  <a:pt x="2745" y="856"/>
                </a:cubicBezTo>
                <a:cubicBezTo>
                  <a:pt x="2746" y="851"/>
                  <a:pt x="2746" y="851"/>
                  <a:pt x="2746" y="851"/>
                </a:cubicBezTo>
                <a:cubicBezTo>
                  <a:pt x="2745" y="850"/>
                  <a:pt x="2745" y="850"/>
                  <a:pt x="2745" y="850"/>
                </a:cubicBezTo>
                <a:cubicBezTo>
                  <a:pt x="2744" y="847"/>
                  <a:pt x="2744" y="847"/>
                  <a:pt x="2744" y="847"/>
                </a:cubicBezTo>
                <a:cubicBezTo>
                  <a:pt x="2743" y="847"/>
                  <a:pt x="2743" y="847"/>
                  <a:pt x="2743" y="847"/>
                </a:cubicBezTo>
                <a:cubicBezTo>
                  <a:pt x="2741" y="844"/>
                  <a:pt x="2741" y="844"/>
                  <a:pt x="2741" y="844"/>
                </a:cubicBezTo>
                <a:cubicBezTo>
                  <a:pt x="2742" y="840"/>
                  <a:pt x="2742" y="840"/>
                  <a:pt x="2742" y="840"/>
                </a:cubicBezTo>
                <a:cubicBezTo>
                  <a:pt x="2743" y="838"/>
                  <a:pt x="2743" y="838"/>
                  <a:pt x="2743" y="838"/>
                </a:cubicBezTo>
                <a:cubicBezTo>
                  <a:pt x="2743" y="837"/>
                  <a:pt x="2743" y="837"/>
                  <a:pt x="2743" y="837"/>
                </a:cubicBezTo>
                <a:cubicBezTo>
                  <a:pt x="2742" y="835"/>
                  <a:pt x="2742" y="835"/>
                  <a:pt x="2742" y="835"/>
                </a:cubicBezTo>
                <a:cubicBezTo>
                  <a:pt x="2741" y="835"/>
                  <a:pt x="2741" y="835"/>
                  <a:pt x="2741" y="835"/>
                </a:cubicBezTo>
                <a:cubicBezTo>
                  <a:pt x="2741" y="836"/>
                  <a:pt x="2741" y="836"/>
                  <a:pt x="2741" y="836"/>
                </a:cubicBezTo>
                <a:cubicBezTo>
                  <a:pt x="2739" y="837"/>
                  <a:pt x="2739" y="837"/>
                  <a:pt x="2739" y="837"/>
                </a:cubicBezTo>
                <a:cubicBezTo>
                  <a:pt x="2736" y="837"/>
                  <a:pt x="2736" y="837"/>
                  <a:pt x="2736" y="837"/>
                </a:cubicBezTo>
                <a:lnTo>
                  <a:pt x="2736" y="838"/>
                </a:lnTo>
                <a:close/>
                <a:moveTo>
                  <a:pt x="2969" y="1129"/>
                </a:moveTo>
                <a:cubicBezTo>
                  <a:pt x="2967" y="1127"/>
                  <a:pt x="2967" y="1127"/>
                  <a:pt x="2967" y="1127"/>
                </a:cubicBezTo>
                <a:cubicBezTo>
                  <a:pt x="2967" y="1127"/>
                  <a:pt x="2964" y="1126"/>
                  <a:pt x="2964" y="1126"/>
                </a:cubicBezTo>
                <a:lnTo>
                  <a:pt x="2969" y="1129"/>
                </a:lnTo>
                <a:close/>
                <a:moveTo>
                  <a:pt x="2982" y="1117"/>
                </a:moveTo>
                <a:cubicBezTo>
                  <a:pt x="2983" y="1118"/>
                  <a:pt x="2983" y="1118"/>
                  <a:pt x="2983" y="1118"/>
                </a:cubicBezTo>
                <a:cubicBezTo>
                  <a:pt x="2983" y="1118"/>
                  <a:pt x="2983" y="1117"/>
                  <a:pt x="2983" y="1117"/>
                </a:cubicBezTo>
                <a:lnTo>
                  <a:pt x="2982" y="1117"/>
                </a:lnTo>
                <a:close/>
                <a:moveTo>
                  <a:pt x="2744" y="884"/>
                </a:moveTo>
                <a:cubicBezTo>
                  <a:pt x="2745" y="885"/>
                  <a:pt x="2745" y="885"/>
                  <a:pt x="2745" y="885"/>
                </a:cubicBezTo>
                <a:cubicBezTo>
                  <a:pt x="2745" y="883"/>
                  <a:pt x="2745" y="883"/>
                  <a:pt x="2745" y="883"/>
                </a:cubicBezTo>
                <a:cubicBezTo>
                  <a:pt x="2743" y="882"/>
                  <a:pt x="2743" y="882"/>
                  <a:pt x="2743" y="882"/>
                </a:cubicBezTo>
                <a:lnTo>
                  <a:pt x="2744" y="884"/>
                </a:lnTo>
                <a:close/>
                <a:moveTo>
                  <a:pt x="2463" y="960"/>
                </a:moveTo>
                <a:cubicBezTo>
                  <a:pt x="2462" y="959"/>
                  <a:pt x="2462" y="959"/>
                  <a:pt x="2462" y="959"/>
                </a:cubicBezTo>
                <a:cubicBezTo>
                  <a:pt x="2461" y="960"/>
                  <a:pt x="2461" y="960"/>
                  <a:pt x="2461" y="960"/>
                </a:cubicBezTo>
                <a:cubicBezTo>
                  <a:pt x="2461" y="962"/>
                  <a:pt x="2461" y="962"/>
                  <a:pt x="2461" y="962"/>
                </a:cubicBezTo>
                <a:cubicBezTo>
                  <a:pt x="2461" y="962"/>
                  <a:pt x="2462" y="963"/>
                  <a:pt x="2462" y="963"/>
                </a:cubicBezTo>
                <a:cubicBezTo>
                  <a:pt x="2462" y="963"/>
                  <a:pt x="2462" y="965"/>
                  <a:pt x="2462" y="965"/>
                </a:cubicBezTo>
                <a:cubicBezTo>
                  <a:pt x="2464" y="964"/>
                  <a:pt x="2464" y="964"/>
                  <a:pt x="2464" y="964"/>
                </a:cubicBezTo>
                <a:cubicBezTo>
                  <a:pt x="2463" y="962"/>
                  <a:pt x="2463" y="962"/>
                  <a:pt x="2463" y="962"/>
                </a:cubicBezTo>
                <a:lnTo>
                  <a:pt x="2463" y="960"/>
                </a:lnTo>
                <a:close/>
                <a:moveTo>
                  <a:pt x="2501" y="1021"/>
                </a:moveTo>
                <a:cubicBezTo>
                  <a:pt x="2500" y="1021"/>
                  <a:pt x="2500" y="1021"/>
                  <a:pt x="2500" y="1021"/>
                </a:cubicBezTo>
                <a:cubicBezTo>
                  <a:pt x="2499" y="1022"/>
                  <a:pt x="2499" y="1022"/>
                  <a:pt x="2499" y="1022"/>
                </a:cubicBezTo>
                <a:cubicBezTo>
                  <a:pt x="2497" y="1022"/>
                  <a:pt x="2497" y="1022"/>
                  <a:pt x="2497" y="1022"/>
                </a:cubicBezTo>
                <a:cubicBezTo>
                  <a:pt x="2499" y="1024"/>
                  <a:pt x="2499" y="1024"/>
                  <a:pt x="2499" y="1024"/>
                </a:cubicBezTo>
                <a:cubicBezTo>
                  <a:pt x="2500" y="1027"/>
                  <a:pt x="2500" y="1027"/>
                  <a:pt x="2500" y="1027"/>
                </a:cubicBezTo>
                <a:cubicBezTo>
                  <a:pt x="2501" y="1027"/>
                  <a:pt x="2501" y="1027"/>
                  <a:pt x="2501" y="1027"/>
                </a:cubicBezTo>
                <a:cubicBezTo>
                  <a:pt x="2503" y="1031"/>
                  <a:pt x="2503" y="1031"/>
                  <a:pt x="2503" y="1031"/>
                </a:cubicBezTo>
                <a:cubicBezTo>
                  <a:pt x="2504" y="1030"/>
                  <a:pt x="2504" y="1030"/>
                  <a:pt x="2504" y="1030"/>
                </a:cubicBezTo>
                <a:cubicBezTo>
                  <a:pt x="2504" y="1028"/>
                  <a:pt x="2504" y="1028"/>
                  <a:pt x="2504" y="1028"/>
                </a:cubicBezTo>
                <a:cubicBezTo>
                  <a:pt x="2505" y="1026"/>
                  <a:pt x="2505" y="1026"/>
                  <a:pt x="2505" y="1026"/>
                </a:cubicBezTo>
                <a:cubicBezTo>
                  <a:pt x="2503" y="1024"/>
                  <a:pt x="2503" y="1024"/>
                  <a:pt x="2503" y="1024"/>
                </a:cubicBezTo>
                <a:lnTo>
                  <a:pt x="2501" y="1021"/>
                </a:lnTo>
                <a:close/>
                <a:moveTo>
                  <a:pt x="2512" y="1042"/>
                </a:moveTo>
                <a:cubicBezTo>
                  <a:pt x="2510" y="1041"/>
                  <a:pt x="2510" y="1041"/>
                  <a:pt x="2510" y="1041"/>
                </a:cubicBezTo>
                <a:cubicBezTo>
                  <a:pt x="2509" y="1043"/>
                  <a:pt x="2509" y="1043"/>
                  <a:pt x="2509" y="1043"/>
                </a:cubicBezTo>
                <a:cubicBezTo>
                  <a:pt x="2510" y="1045"/>
                  <a:pt x="2510" y="1045"/>
                  <a:pt x="2510" y="1045"/>
                </a:cubicBezTo>
                <a:cubicBezTo>
                  <a:pt x="2512" y="1043"/>
                  <a:pt x="2512" y="1043"/>
                  <a:pt x="2512" y="1043"/>
                </a:cubicBezTo>
                <a:lnTo>
                  <a:pt x="2512" y="1042"/>
                </a:lnTo>
                <a:close/>
                <a:moveTo>
                  <a:pt x="2498" y="1014"/>
                </a:moveTo>
                <a:cubicBezTo>
                  <a:pt x="2497" y="1014"/>
                  <a:pt x="2497" y="1014"/>
                  <a:pt x="2497" y="1014"/>
                </a:cubicBezTo>
                <a:cubicBezTo>
                  <a:pt x="2499" y="1015"/>
                  <a:pt x="2499" y="1015"/>
                  <a:pt x="2499" y="1015"/>
                </a:cubicBezTo>
                <a:lnTo>
                  <a:pt x="2498" y="1014"/>
                </a:lnTo>
                <a:close/>
                <a:moveTo>
                  <a:pt x="2483" y="1006"/>
                </a:moveTo>
                <a:cubicBezTo>
                  <a:pt x="2482" y="1006"/>
                  <a:pt x="2482" y="1006"/>
                  <a:pt x="2482" y="1006"/>
                </a:cubicBezTo>
                <a:cubicBezTo>
                  <a:pt x="2482" y="1008"/>
                  <a:pt x="2482" y="1008"/>
                  <a:pt x="2482" y="1008"/>
                </a:cubicBezTo>
                <a:cubicBezTo>
                  <a:pt x="2484" y="1009"/>
                  <a:pt x="2484" y="1009"/>
                  <a:pt x="2484" y="1009"/>
                </a:cubicBezTo>
                <a:cubicBezTo>
                  <a:pt x="2486" y="1009"/>
                  <a:pt x="2486" y="1009"/>
                  <a:pt x="2486" y="1009"/>
                </a:cubicBezTo>
                <a:cubicBezTo>
                  <a:pt x="2485" y="1007"/>
                  <a:pt x="2485" y="1007"/>
                  <a:pt x="2485" y="1007"/>
                </a:cubicBezTo>
                <a:lnTo>
                  <a:pt x="2483" y="1006"/>
                </a:lnTo>
                <a:close/>
                <a:moveTo>
                  <a:pt x="2456" y="952"/>
                </a:moveTo>
                <a:cubicBezTo>
                  <a:pt x="2457" y="953"/>
                  <a:pt x="2457" y="953"/>
                  <a:pt x="2457" y="953"/>
                </a:cubicBezTo>
                <a:cubicBezTo>
                  <a:pt x="2458" y="954"/>
                  <a:pt x="2458" y="954"/>
                  <a:pt x="2458" y="954"/>
                </a:cubicBezTo>
                <a:cubicBezTo>
                  <a:pt x="2459" y="953"/>
                  <a:pt x="2459" y="953"/>
                  <a:pt x="2459" y="953"/>
                </a:cubicBezTo>
                <a:cubicBezTo>
                  <a:pt x="2458" y="951"/>
                  <a:pt x="2458" y="951"/>
                  <a:pt x="2458" y="951"/>
                </a:cubicBezTo>
                <a:lnTo>
                  <a:pt x="2456" y="952"/>
                </a:lnTo>
                <a:close/>
                <a:moveTo>
                  <a:pt x="2454" y="947"/>
                </a:moveTo>
                <a:cubicBezTo>
                  <a:pt x="2454" y="947"/>
                  <a:pt x="2454" y="948"/>
                  <a:pt x="2454" y="948"/>
                </a:cubicBezTo>
                <a:cubicBezTo>
                  <a:pt x="2456" y="950"/>
                  <a:pt x="2456" y="950"/>
                  <a:pt x="2456" y="950"/>
                </a:cubicBezTo>
                <a:cubicBezTo>
                  <a:pt x="2455" y="947"/>
                  <a:pt x="2455" y="947"/>
                  <a:pt x="2455" y="947"/>
                </a:cubicBezTo>
                <a:lnTo>
                  <a:pt x="2454" y="947"/>
                </a:lnTo>
                <a:close/>
                <a:moveTo>
                  <a:pt x="2460" y="949"/>
                </a:moveTo>
                <a:cubicBezTo>
                  <a:pt x="2459" y="948"/>
                  <a:pt x="2459" y="948"/>
                  <a:pt x="2459" y="948"/>
                </a:cubicBezTo>
                <a:cubicBezTo>
                  <a:pt x="2458" y="950"/>
                  <a:pt x="2458" y="950"/>
                  <a:pt x="2458" y="950"/>
                </a:cubicBezTo>
                <a:cubicBezTo>
                  <a:pt x="2459" y="951"/>
                  <a:pt x="2459" y="951"/>
                  <a:pt x="2459" y="951"/>
                </a:cubicBezTo>
                <a:cubicBezTo>
                  <a:pt x="2460" y="950"/>
                  <a:pt x="2460" y="950"/>
                  <a:pt x="2460" y="950"/>
                </a:cubicBezTo>
                <a:lnTo>
                  <a:pt x="2460" y="949"/>
                </a:lnTo>
                <a:close/>
                <a:moveTo>
                  <a:pt x="2461" y="956"/>
                </a:moveTo>
                <a:cubicBezTo>
                  <a:pt x="2460" y="958"/>
                  <a:pt x="2460" y="958"/>
                  <a:pt x="2460" y="958"/>
                </a:cubicBezTo>
                <a:cubicBezTo>
                  <a:pt x="2460" y="958"/>
                  <a:pt x="2460" y="958"/>
                  <a:pt x="2460" y="958"/>
                </a:cubicBezTo>
                <a:cubicBezTo>
                  <a:pt x="2462" y="957"/>
                  <a:pt x="2462" y="957"/>
                  <a:pt x="2462" y="957"/>
                </a:cubicBezTo>
                <a:lnTo>
                  <a:pt x="2461" y="956"/>
                </a:lnTo>
                <a:close/>
                <a:moveTo>
                  <a:pt x="2549" y="1091"/>
                </a:moveTo>
                <a:cubicBezTo>
                  <a:pt x="2548" y="1092"/>
                  <a:pt x="2548" y="1092"/>
                  <a:pt x="2548" y="1092"/>
                </a:cubicBezTo>
                <a:cubicBezTo>
                  <a:pt x="2550" y="1094"/>
                  <a:pt x="2550" y="1094"/>
                  <a:pt x="2550" y="1094"/>
                </a:cubicBezTo>
                <a:cubicBezTo>
                  <a:pt x="2550" y="1092"/>
                  <a:pt x="2550" y="1092"/>
                  <a:pt x="2550" y="1092"/>
                </a:cubicBezTo>
                <a:lnTo>
                  <a:pt x="2549" y="1091"/>
                </a:lnTo>
                <a:close/>
                <a:moveTo>
                  <a:pt x="2531" y="1068"/>
                </a:moveTo>
                <a:cubicBezTo>
                  <a:pt x="2529" y="1066"/>
                  <a:pt x="2529" y="1066"/>
                  <a:pt x="2529" y="1066"/>
                </a:cubicBezTo>
                <a:cubicBezTo>
                  <a:pt x="2528" y="1068"/>
                  <a:pt x="2528" y="1068"/>
                  <a:pt x="2528" y="1068"/>
                </a:cubicBezTo>
                <a:cubicBezTo>
                  <a:pt x="2531" y="1072"/>
                  <a:pt x="2531" y="1072"/>
                  <a:pt x="2531" y="1072"/>
                </a:cubicBezTo>
                <a:cubicBezTo>
                  <a:pt x="2531" y="1070"/>
                  <a:pt x="2531" y="1070"/>
                  <a:pt x="2531" y="1070"/>
                </a:cubicBezTo>
                <a:lnTo>
                  <a:pt x="2531" y="1068"/>
                </a:lnTo>
                <a:close/>
                <a:moveTo>
                  <a:pt x="2515" y="1036"/>
                </a:moveTo>
                <a:cubicBezTo>
                  <a:pt x="2515" y="1035"/>
                  <a:pt x="2515" y="1035"/>
                  <a:pt x="2515" y="1035"/>
                </a:cubicBezTo>
                <a:cubicBezTo>
                  <a:pt x="2512" y="1034"/>
                  <a:pt x="2512" y="1034"/>
                  <a:pt x="2512" y="1034"/>
                </a:cubicBezTo>
                <a:cubicBezTo>
                  <a:pt x="2511" y="1036"/>
                  <a:pt x="2511" y="1036"/>
                  <a:pt x="2511" y="1036"/>
                </a:cubicBezTo>
                <a:cubicBezTo>
                  <a:pt x="2514" y="1036"/>
                  <a:pt x="2514" y="1036"/>
                  <a:pt x="2514" y="1036"/>
                </a:cubicBezTo>
                <a:lnTo>
                  <a:pt x="2515" y="1036"/>
                </a:lnTo>
                <a:close/>
                <a:moveTo>
                  <a:pt x="2581" y="1093"/>
                </a:moveTo>
                <a:cubicBezTo>
                  <a:pt x="2583" y="1096"/>
                  <a:pt x="2583" y="1096"/>
                  <a:pt x="2583" y="1096"/>
                </a:cubicBezTo>
                <a:cubicBezTo>
                  <a:pt x="2584" y="1097"/>
                  <a:pt x="2584" y="1097"/>
                  <a:pt x="2584" y="1097"/>
                </a:cubicBezTo>
                <a:cubicBezTo>
                  <a:pt x="2585" y="1095"/>
                  <a:pt x="2585" y="1095"/>
                  <a:pt x="2585" y="1095"/>
                </a:cubicBezTo>
                <a:cubicBezTo>
                  <a:pt x="2585" y="1091"/>
                  <a:pt x="2585" y="1091"/>
                  <a:pt x="2585" y="1091"/>
                </a:cubicBezTo>
                <a:cubicBezTo>
                  <a:pt x="2586" y="1085"/>
                  <a:pt x="2586" y="1085"/>
                  <a:pt x="2586" y="1085"/>
                </a:cubicBezTo>
                <a:cubicBezTo>
                  <a:pt x="2585" y="1082"/>
                  <a:pt x="2585" y="1082"/>
                  <a:pt x="2585" y="1082"/>
                </a:cubicBezTo>
                <a:cubicBezTo>
                  <a:pt x="2587" y="1078"/>
                  <a:pt x="2587" y="1078"/>
                  <a:pt x="2587" y="1078"/>
                </a:cubicBezTo>
                <a:cubicBezTo>
                  <a:pt x="2586" y="1076"/>
                  <a:pt x="2586" y="1076"/>
                  <a:pt x="2586" y="1076"/>
                </a:cubicBezTo>
                <a:cubicBezTo>
                  <a:pt x="2586" y="1073"/>
                  <a:pt x="2586" y="1073"/>
                  <a:pt x="2586" y="1073"/>
                </a:cubicBezTo>
                <a:cubicBezTo>
                  <a:pt x="2588" y="1072"/>
                  <a:pt x="2588" y="1072"/>
                  <a:pt x="2588" y="1072"/>
                </a:cubicBezTo>
                <a:cubicBezTo>
                  <a:pt x="2589" y="1071"/>
                  <a:pt x="2589" y="1071"/>
                  <a:pt x="2589" y="1071"/>
                </a:cubicBezTo>
                <a:cubicBezTo>
                  <a:pt x="2588" y="1069"/>
                  <a:pt x="2588" y="1069"/>
                  <a:pt x="2588" y="1069"/>
                </a:cubicBezTo>
                <a:cubicBezTo>
                  <a:pt x="2587" y="1068"/>
                  <a:pt x="2587" y="1068"/>
                  <a:pt x="2587" y="1068"/>
                </a:cubicBezTo>
                <a:cubicBezTo>
                  <a:pt x="2585" y="1067"/>
                  <a:pt x="2585" y="1067"/>
                  <a:pt x="2585" y="1067"/>
                </a:cubicBezTo>
                <a:cubicBezTo>
                  <a:pt x="2584" y="1064"/>
                  <a:pt x="2584" y="1064"/>
                  <a:pt x="2584" y="1064"/>
                </a:cubicBezTo>
                <a:cubicBezTo>
                  <a:pt x="2583" y="1064"/>
                  <a:pt x="2583" y="1064"/>
                  <a:pt x="2583" y="1064"/>
                </a:cubicBezTo>
                <a:cubicBezTo>
                  <a:pt x="2582" y="1062"/>
                  <a:pt x="2582" y="1062"/>
                  <a:pt x="2582" y="1062"/>
                </a:cubicBezTo>
                <a:cubicBezTo>
                  <a:pt x="2581" y="1061"/>
                  <a:pt x="2581" y="1061"/>
                  <a:pt x="2581" y="1061"/>
                </a:cubicBezTo>
                <a:cubicBezTo>
                  <a:pt x="2577" y="1062"/>
                  <a:pt x="2577" y="1062"/>
                  <a:pt x="2577" y="1062"/>
                </a:cubicBezTo>
                <a:cubicBezTo>
                  <a:pt x="2576" y="1061"/>
                  <a:pt x="2576" y="1061"/>
                  <a:pt x="2576" y="1061"/>
                </a:cubicBezTo>
                <a:cubicBezTo>
                  <a:pt x="2575" y="1058"/>
                  <a:pt x="2575" y="1058"/>
                  <a:pt x="2575" y="1058"/>
                </a:cubicBezTo>
                <a:cubicBezTo>
                  <a:pt x="2574" y="1056"/>
                  <a:pt x="2574" y="1056"/>
                  <a:pt x="2574" y="1056"/>
                </a:cubicBezTo>
                <a:cubicBezTo>
                  <a:pt x="2572" y="1057"/>
                  <a:pt x="2572" y="1057"/>
                  <a:pt x="2572" y="1057"/>
                </a:cubicBezTo>
                <a:cubicBezTo>
                  <a:pt x="2573" y="1055"/>
                  <a:pt x="2573" y="1055"/>
                  <a:pt x="2573" y="1055"/>
                </a:cubicBezTo>
                <a:cubicBezTo>
                  <a:pt x="2573" y="1053"/>
                  <a:pt x="2573" y="1053"/>
                  <a:pt x="2573" y="1053"/>
                </a:cubicBezTo>
                <a:cubicBezTo>
                  <a:pt x="2572" y="1048"/>
                  <a:pt x="2572" y="1048"/>
                  <a:pt x="2572" y="1048"/>
                </a:cubicBezTo>
                <a:cubicBezTo>
                  <a:pt x="2570" y="1049"/>
                  <a:pt x="2570" y="1049"/>
                  <a:pt x="2570" y="1049"/>
                </a:cubicBezTo>
                <a:cubicBezTo>
                  <a:pt x="2569" y="1048"/>
                  <a:pt x="2569" y="1048"/>
                  <a:pt x="2569" y="1048"/>
                </a:cubicBezTo>
                <a:cubicBezTo>
                  <a:pt x="2565" y="1048"/>
                  <a:pt x="2565" y="1048"/>
                  <a:pt x="2565" y="1048"/>
                </a:cubicBezTo>
                <a:cubicBezTo>
                  <a:pt x="2562" y="1046"/>
                  <a:pt x="2562" y="1046"/>
                  <a:pt x="2562" y="1046"/>
                </a:cubicBezTo>
                <a:cubicBezTo>
                  <a:pt x="2562" y="1044"/>
                  <a:pt x="2562" y="1044"/>
                  <a:pt x="2562" y="1044"/>
                </a:cubicBezTo>
                <a:cubicBezTo>
                  <a:pt x="2564" y="1043"/>
                  <a:pt x="2564" y="1043"/>
                  <a:pt x="2564" y="1043"/>
                </a:cubicBezTo>
                <a:cubicBezTo>
                  <a:pt x="2566" y="1042"/>
                  <a:pt x="2566" y="1042"/>
                  <a:pt x="2566" y="1042"/>
                </a:cubicBezTo>
                <a:cubicBezTo>
                  <a:pt x="2564" y="1041"/>
                  <a:pt x="2564" y="1041"/>
                  <a:pt x="2564" y="1041"/>
                </a:cubicBezTo>
                <a:cubicBezTo>
                  <a:pt x="2562" y="1041"/>
                  <a:pt x="2562" y="1041"/>
                  <a:pt x="2562" y="1041"/>
                </a:cubicBezTo>
                <a:cubicBezTo>
                  <a:pt x="2561" y="1041"/>
                  <a:pt x="2561" y="1041"/>
                  <a:pt x="2561" y="1041"/>
                </a:cubicBezTo>
                <a:cubicBezTo>
                  <a:pt x="2559" y="1041"/>
                  <a:pt x="2559" y="1041"/>
                  <a:pt x="2559" y="1041"/>
                </a:cubicBezTo>
                <a:cubicBezTo>
                  <a:pt x="2560" y="1040"/>
                  <a:pt x="2560" y="1040"/>
                  <a:pt x="2560" y="1040"/>
                </a:cubicBezTo>
                <a:cubicBezTo>
                  <a:pt x="2563" y="1038"/>
                  <a:pt x="2563" y="1038"/>
                  <a:pt x="2563" y="1038"/>
                </a:cubicBezTo>
                <a:cubicBezTo>
                  <a:pt x="2566" y="1038"/>
                  <a:pt x="2566" y="1038"/>
                  <a:pt x="2566" y="1038"/>
                </a:cubicBezTo>
                <a:cubicBezTo>
                  <a:pt x="2565" y="1036"/>
                  <a:pt x="2565" y="1036"/>
                  <a:pt x="2565" y="1036"/>
                </a:cubicBezTo>
                <a:cubicBezTo>
                  <a:pt x="2562" y="1032"/>
                  <a:pt x="2562" y="1032"/>
                  <a:pt x="2562" y="1032"/>
                </a:cubicBezTo>
                <a:cubicBezTo>
                  <a:pt x="2560" y="1032"/>
                  <a:pt x="2560" y="1032"/>
                  <a:pt x="2560" y="1032"/>
                </a:cubicBezTo>
                <a:cubicBezTo>
                  <a:pt x="2558" y="1034"/>
                  <a:pt x="2558" y="1034"/>
                  <a:pt x="2558" y="1034"/>
                </a:cubicBezTo>
                <a:cubicBezTo>
                  <a:pt x="2556" y="1035"/>
                  <a:pt x="2556" y="1035"/>
                  <a:pt x="2556" y="1035"/>
                </a:cubicBezTo>
                <a:cubicBezTo>
                  <a:pt x="2553" y="1035"/>
                  <a:pt x="2553" y="1035"/>
                  <a:pt x="2553" y="1035"/>
                </a:cubicBezTo>
                <a:cubicBezTo>
                  <a:pt x="2555" y="1035"/>
                  <a:pt x="2555" y="1035"/>
                  <a:pt x="2555" y="1035"/>
                </a:cubicBezTo>
                <a:cubicBezTo>
                  <a:pt x="2556" y="1034"/>
                  <a:pt x="2556" y="1034"/>
                  <a:pt x="2556" y="1034"/>
                </a:cubicBezTo>
                <a:cubicBezTo>
                  <a:pt x="2557" y="1034"/>
                  <a:pt x="2557" y="1034"/>
                  <a:pt x="2557" y="1034"/>
                </a:cubicBezTo>
                <a:cubicBezTo>
                  <a:pt x="2558" y="1032"/>
                  <a:pt x="2558" y="1032"/>
                  <a:pt x="2558" y="1032"/>
                </a:cubicBezTo>
                <a:cubicBezTo>
                  <a:pt x="2557" y="1031"/>
                  <a:pt x="2557" y="1031"/>
                  <a:pt x="2557" y="1031"/>
                </a:cubicBezTo>
                <a:cubicBezTo>
                  <a:pt x="2555" y="1030"/>
                  <a:pt x="2555" y="1030"/>
                  <a:pt x="2555" y="1030"/>
                </a:cubicBezTo>
                <a:cubicBezTo>
                  <a:pt x="2551" y="1030"/>
                  <a:pt x="2551" y="1030"/>
                  <a:pt x="2551" y="1030"/>
                </a:cubicBezTo>
                <a:cubicBezTo>
                  <a:pt x="2549" y="1028"/>
                  <a:pt x="2549" y="1028"/>
                  <a:pt x="2549" y="1028"/>
                </a:cubicBezTo>
                <a:cubicBezTo>
                  <a:pt x="2549" y="1027"/>
                  <a:pt x="2549" y="1027"/>
                  <a:pt x="2549" y="1027"/>
                </a:cubicBezTo>
                <a:cubicBezTo>
                  <a:pt x="2549" y="1024"/>
                  <a:pt x="2549" y="1024"/>
                  <a:pt x="2549" y="1024"/>
                </a:cubicBezTo>
                <a:cubicBezTo>
                  <a:pt x="2544" y="1020"/>
                  <a:pt x="2544" y="1020"/>
                  <a:pt x="2544" y="1020"/>
                </a:cubicBezTo>
                <a:cubicBezTo>
                  <a:pt x="2543" y="1019"/>
                  <a:pt x="2543" y="1019"/>
                  <a:pt x="2543" y="1019"/>
                </a:cubicBezTo>
                <a:cubicBezTo>
                  <a:pt x="2542" y="1020"/>
                  <a:pt x="2542" y="1020"/>
                  <a:pt x="2542" y="1020"/>
                </a:cubicBezTo>
                <a:cubicBezTo>
                  <a:pt x="2540" y="1019"/>
                  <a:pt x="2540" y="1019"/>
                  <a:pt x="2540" y="1019"/>
                </a:cubicBezTo>
                <a:cubicBezTo>
                  <a:pt x="2540" y="1015"/>
                  <a:pt x="2540" y="1015"/>
                  <a:pt x="2540" y="1015"/>
                </a:cubicBezTo>
                <a:cubicBezTo>
                  <a:pt x="2537" y="1012"/>
                  <a:pt x="2537" y="1012"/>
                  <a:pt x="2537" y="1012"/>
                </a:cubicBezTo>
                <a:cubicBezTo>
                  <a:pt x="2533" y="1010"/>
                  <a:pt x="2533" y="1010"/>
                  <a:pt x="2533" y="1010"/>
                </a:cubicBezTo>
                <a:cubicBezTo>
                  <a:pt x="2530" y="1010"/>
                  <a:pt x="2530" y="1010"/>
                  <a:pt x="2530" y="1010"/>
                </a:cubicBezTo>
                <a:cubicBezTo>
                  <a:pt x="2530" y="1011"/>
                  <a:pt x="2530" y="1011"/>
                  <a:pt x="2530" y="1011"/>
                </a:cubicBezTo>
                <a:cubicBezTo>
                  <a:pt x="2529" y="1010"/>
                  <a:pt x="2529" y="1010"/>
                  <a:pt x="2529" y="1010"/>
                </a:cubicBezTo>
                <a:cubicBezTo>
                  <a:pt x="2528" y="1007"/>
                  <a:pt x="2528" y="1007"/>
                  <a:pt x="2528" y="1007"/>
                </a:cubicBezTo>
                <a:cubicBezTo>
                  <a:pt x="2527" y="1008"/>
                  <a:pt x="2527" y="1008"/>
                  <a:pt x="2527" y="1008"/>
                </a:cubicBezTo>
                <a:cubicBezTo>
                  <a:pt x="2526" y="1007"/>
                  <a:pt x="2526" y="1007"/>
                  <a:pt x="2526" y="1007"/>
                </a:cubicBezTo>
                <a:cubicBezTo>
                  <a:pt x="2526" y="1004"/>
                  <a:pt x="2526" y="1004"/>
                  <a:pt x="2526" y="1004"/>
                </a:cubicBezTo>
                <a:cubicBezTo>
                  <a:pt x="2524" y="1002"/>
                  <a:pt x="2524" y="1002"/>
                  <a:pt x="2524" y="1002"/>
                </a:cubicBezTo>
                <a:cubicBezTo>
                  <a:pt x="2522" y="1001"/>
                  <a:pt x="2522" y="1001"/>
                  <a:pt x="2522" y="1001"/>
                </a:cubicBezTo>
                <a:cubicBezTo>
                  <a:pt x="2521" y="1000"/>
                  <a:pt x="2521" y="1000"/>
                  <a:pt x="2521" y="1000"/>
                </a:cubicBezTo>
                <a:cubicBezTo>
                  <a:pt x="2515" y="996"/>
                  <a:pt x="2515" y="996"/>
                  <a:pt x="2515" y="996"/>
                </a:cubicBezTo>
                <a:cubicBezTo>
                  <a:pt x="2513" y="996"/>
                  <a:pt x="2513" y="996"/>
                  <a:pt x="2513" y="996"/>
                </a:cubicBezTo>
                <a:cubicBezTo>
                  <a:pt x="2511" y="993"/>
                  <a:pt x="2511" y="993"/>
                  <a:pt x="2511" y="993"/>
                </a:cubicBezTo>
                <a:cubicBezTo>
                  <a:pt x="2508" y="993"/>
                  <a:pt x="2508" y="993"/>
                  <a:pt x="2508" y="993"/>
                </a:cubicBezTo>
                <a:cubicBezTo>
                  <a:pt x="2508" y="991"/>
                  <a:pt x="2508" y="991"/>
                  <a:pt x="2508" y="991"/>
                </a:cubicBezTo>
                <a:cubicBezTo>
                  <a:pt x="2507" y="988"/>
                  <a:pt x="2507" y="988"/>
                  <a:pt x="2507" y="988"/>
                </a:cubicBezTo>
                <a:cubicBezTo>
                  <a:pt x="2505" y="987"/>
                  <a:pt x="2505" y="987"/>
                  <a:pt x="2505" y="987"/>
                </a:cubicBezTo>
                <a:cubicBezTo>
                  <a:pt x="2504" y="984"/>
                  <a:pt x="2504" y="984"/>
                  <a:pt x="2504" y="984"/>
                </a:cubicBezTo>
                <a:cubicBezTo>
                  <a:pt x="2503" y="984"/>
                  <a:pt x="2503" y="984"/>
                  <a:pt x="2503" y="984"/>
                </a:cubicBezTo>
                <a:cubicBezTo>
                  <a:pt x="2501" y="981"/>
                  <a:pt x="2501" y="981"/>
                  <a:pt x="2501" y="981"/>
                </a:cubicBezTo>
                <a:cubicBezTo>
                  <a:pt x="2499" y="981"/>
                  <a:pt x="2499" y="981"/>
                  <a:pt x="2499" y="981"/>
                </a:cubicBezTo>
                <a:cubicBezTo>
                  <a:pt x="2497" y="981"/>
                  <a:pt x="2497" y="981"/>
                  <a:pt x="2497" y="981"/>
                </a:cubicBezTo>
                <a:cubicBezTo>
                  <a:pt x="2496" y="981"/>
                  <a:pt x="2496" y="981"/>
                  <a:pt x="2496" y="981"/>
                </a:cubicBezTo>
                <a:cubicBezTo>
                  <a:pt x="2495" y="980"/>
                  <a:pt x="2495" y="980"/>
                  <a:pt x="2495" y="980"/>
                </a:cubicBezTo>
                <a:cubicBezTo>
                  <a:pt x="2492" y="980"/>
                  <a:pt x="2492" y="980"/>
                  <a:pt x="2492" y="980"/>
                </a:cubicBezTo>
                <a:cubicBezTo>
                  <a:pt x="2489" y="981"/>
                  <a:pt x="2489" y="981"/>
                  <a:pt x="2489" y="981"/>
                </a:cubicBezTo>
                <a:cubicBezTo>
                  <a:pt x="2488" y="980"/>
                  <a:pt x="2488" y="980"/>
                  <a:pt x="2488" y="980"/>
                </a:cubicBezTo>
                <a:cubicBezTo>
                  <a:pt x="2483" y="977"/>
                  <a:pt x="2483" y="977"/>
                  <a:pt x="2483" y="977"/>
                </a:cubicBezTo>
                <a:cubicBezTo>
                  <a:pt x="2479" y="976"/>
                  <a:pt x="2479" y="976"/>
                  <a:pt x="2479" y="976"/>
                </a:cubicBezTo>
                <a:cubicBezTo>
                  <a:pt x="2477" y="977"/>
                  <a:pt x="2477" y="977"/>
                  <a:pt x="2477" y="977"/>
                </a:cubicBezTo>
                <a:cubicBezTo>
                  <a:pt x="2477" y="978"/>
                  <a:pt x="2477" y="978"/>
                  <a:pt x="2477" y="978"/>
                </a:cubicBezTo>
                <a:cubicBezTo>
                  <a:pt x="2477" y="981"/>
                  <a:pt x="2477" y="981"/>
                  <a:pt x="2477" y="981"/>
                </a:cubicBezTo>
                <a:cubicBezTo>
                  <a:pt x="2480" y="987"/>
                  <a:pt x="2480" y="987"/>
                  <a:pt x="2480" y="987"/>
                </a:cubicBezTo>
                <a:cubicBezTo>
                  <a:pt x="2481" y="987"/>
                  <a:pt x="2481" y="987"/>
                  <a:pt x="2481" y="987"/>
                </a:cubicBezTo>
                <a:cubicBezTo>
                  <a:pt x="2486" y="992"/>
                  <a:pt x="2486" y="992"/>
                  <a:pt x="2486" y="992"/>
                </a:cubicBezTo>
                <a:cubicBezTo>
                  <a:pt x="2487" y="992"/>
                  <a:pt x="2487" y="992"/>
                  <a:pt x="2487" y="992"/>
                </a:cubicBezTo>
                <a:cubicBezTo>
                  <a:pt x="2490" y="996"/>
                  <a:pt x="2490" y="996"/>
                  <a:pt x="2490" y="996"/>
                </a:cubicBezTo>
                <a:cubicBezTo>
                  <a:pt x="2491" y="996"/>
                  <a:pt x="2491" y="996"/>
                  <a:pt x="2491" y="996"/>
                </a:cubicBezTo>
                <a:cubicBezTo>
                  <a:pt x="2493" y="996"/>
                  <a:pt x="2493" y="996"/>
                  <a:pt x="2493" y="996"/>
                </a:cubicBezTo>
                <a:cubicBezTo>
                  <a:pt x="2496" y="998"/>
                  <a:pt x="2496" y="998"/>
                  <a:pt x="2496" y="998"/>
                </a:cubicBezTo>
                <a:cubicBezTo>
                  <a:pt x="2500" y="1004"/>
                  <a:pt x="2500" y="1004"/>
                  <a:pt x="2500" y="1004"/>
                </a:cubicBezTo>
                <a:cubicBezTo>
                  <a:pt x="2503" y="1008"/>
                  <a:pt x="2503" y="1008"/>
                  <a:pt x="2503" y="1008"/>
                </a:cubicBezTo>
                <a:cubicBezTo>
                  <a:pt x="2504" y="1008"/>
                  <a:pt x="2504" y="1008"/>
                  <a:pt x="2504" y="1008"/>
                </a:cubicBezTo>
                <a:cubicBezTo>
                  <a:pt x="2504" y="1010"/>
                  <a:pt x="2504" y="1010"/>
                  <a:pt x="2504" y="1010"/>
                </a:cubicBezTo>
                <a:cubicBezTo>
                  <a:pt x="2505" y="1011"/>
                  <a:pt x="2505" y="1011"/>
                  <a:pt x="2505" y="1011"/>
                </a:cubicBezTo>
                <a:cubicBezTo>
                  <a:pt x="2505" y="1014"/>
                  <a:pt x="2505" y="1014"/>
                  <a:pt x="2505" y="1014"/>
                </a:cubicBezTo>
                <a:cubicBezTo>
                  <a:pt x="2507" y="1015"/>
                  <a:pt x="2507" y="1015"/>
                  <a:pt x="2507" y="1015"/>
                </a:cubicBezTo>
                <a:cubicBezTo>
                  <a:pt x="2509" y="1015"/>
                  <a:pt x="2509" y="1015"/>
                  <a:pt x="2509" y="1015"/>
                </a:cubicBezTo>
                <a:cubicBezTo>
                  <a:pt x="2512" y="1018"/>
                  <a:pt x="2512" y="1018"/>
                  <a:pt x="2512" y="1018"/>
                </a:cubicBezTo>
                <a:cubicBezTo>
                  <a:pt x="2513" y="1019"/>
                  <a:pt x="2513" y="1019"/>
                  <a:pt x="2513" y="1019"/>
                </a:cubicBezTo>
                <a:cubicBezTo>
                  <a:pt x="2514" y="1019"/>
                  <a:pt x="2514" y="1019"/>
                  <a:pt x="2514" y="1019"/>
                </a:cubicBezTo>
                <a:cubicBezTo>
                  <a:pt x="2515" y="1020"/>
                  <a:pt x="2515" y="1020"/>
                  <a:pt x="2515" y="1020"/>
                </a:cubicBezTo>
                <a:cubicBezTo>
                  <a:pt x="2514" y="1021"/>
                  <a:pt x="2514" y="1021"/>
                  <a:pt x="2514" y="1021"/>
                </a:cubicBezTo>
                <a:cubicBezTo>
                  <a:pt x="2515" y="1023"/>
                  <a:pt x="2515" y="1023"/>
                  <a:pt x="2515" y="1023"/>
                </a:cubicBezTo>
                <a:cubicBezTo>
                  <a:pt x="2516" y="1025"/>
                  <a:pt x="2516" y="1025"/>
                  <a:pt x="2516" y="1025"/>
                </a:cubicBezTo>
                <a:cubicBezTo>
                  <a:pt x="2516" y="1026"/>
                  <a:pt x="2516" y="1026"/>
                  <a:pt x="2516" y="1026"/>
                </a:cubicBezTo>
                <a:cubicBezTo>
                  <a:pt x="2518" y="1031"/>
                  <a:pt x="2518" y="1031"/>
                  <a:pt x="2518" y="1031"/>
                </a:cubicBezTo>
                <a:cubicBezTo>
                  <a:pt x="2519" y="1034"/>
                  <a:pt x="2519" y="1034"/>
                  <a:pt x="2519" y="1034"/>
                </a:cubicBezTo>
                <a:cubicBezTo>
                  <a:pt x="2521" y="1035"/>
                  <a:pt x="2521" y="1035"/>
                  <a:pt x="2521" y="1035"/>
                </a:cubicBezTo>
                <a:cubicBezTo>
                  <a:pt x="2524" y="1037"/>
                  <a:pt x="2524" y="1037"/>
                  <a:pt x="2524" y="1037"/>
                </a:cubicBezTo>
                <a:cubicBezTo>
                  <a:pt x="2524" y="1039"/>
                  <a:pt x="2524" y="1039"/>
                  <a:pt x="2524" y="1039"/>
                </a:cubicBezTo>
                <a:cubicBezTo>
                  <a:pt x="2527" y="1043"/>
                  <a:pt x="2527" y="1043"/>
                  <a:pt x="2527" y="1043"/>
                </a:cubicBezTo>
                <a:cubicBezTo>
                  <a:pt x="2529" y="1045"/>
                  <a:pt x="2529" y="1045"/>
                  <a:pt x="2529" y="1045"/>
                </a:cubicBezTo>
                <a:cubicBezTo>
                  <a:pt x="2530" y="1050"/>
                  <a:pt x="2530" y="1050"/>
                  <a:pt x="2530" y="1050"/>
                </a:cubicBezTo>
                <a:cubicBezTo>
                  <a:pt x="2534" y="1057"/>
                  <a:pt x="2534" y="1057"/>
                  <a:pt x="2534" y="1057"/>
                </a:cubicBezTo>
                <a:cubicBezTo>
                  <a:pt x="2533" y="1060"/>
                  <a:pt x="2533" y="1060"/>
                  <a:pt x="2533" y="1060"/>
                </a:cubicBezTo>
                <a:cubicBezTo>
                  <a:pt x="2534" y="1062"/>
                  <a:pt x="2534" y="1062"/>
                  <a:pt x="2534" y="1062"/>
                </a:cubicBezTo>
                <a:cubicBezTo>
                  <a:pt x="2538" y="1065"/>
                  <a:pt x="2538" y="1065"/>
                  <a:pt x="2538" y="1065"/>
                </a:cubicBezTo>
                <a:cubicBezTo>
                  <a:pt x="2542" y="1070"/>
                  <a:pt x="2542" y="1070"/>
                  <a:pt x="2542" y="1070"/>
                </a:cubicBezTo>
                <a:cubicBezTo>
                  <a:pt x="2543" y="1072"/>
                  <a:pt x="2543" y="1072"/>
                  <a:pt x="2543" y="1072"/>
                </a:cubicBezTo>
                <a:cubicBezTo>
                  <a:pt x="2545" y="1073"/>
                  <a:pt x="2545" y="1073"/>
                  <a:pt x="2545" y="1073"/>
                </a:cubicBezTo>
                <a:cubicBezTo>
                  <a:pt x="2547" y="1074"/>
                  <a:pt x="2547" y="1074"/>
                  <a:pt x="2547" y="1074"/>
                </a:cubicBezTo>
                <a:cubicBezTo>
                  <a:pt x="2549" y="1075"/>
                  <a:pt x="2549" y="1075"/>
                  <a:pt x="2549" y="1075"/>
                </a:cubicBezTo>
                <a:cubicBezTo>
                  <a:pt x="2549" y="1078"/>
                  <a:pt x="2549" y="1078"/>
                  <a:pt x="2549" y="1078"/>
                </a:cubicBezTo>
                <a:cubicBezTo>
                  <a:pt x="2552" y="1080"/>
                  <a:pt x="2552" y="1080"/>
                  <a:pt x="2552" y="1080"/>
                </a:cubicBezTo>
                <a:cubicBezTo>
                  <a:pt x="2554" y="1083"/>
                  <a:pt x="2554" y="1083"/>
                  <a:pt x="2554" y="1083"/>
                </a:cubicBezTo>
                <a:cubicBezTo>
                  <a:pt x="2559" y="1085"/>
                  <a:pt x="2559" y="1085"/>
                  <a:pt x="2559" y="1085"/>
                </a:cubicBezTo>
                <a:cubicBezTo>
                  <a:pt x="2560" y="1088"/>
                  <a:pt x="2560" y="1088"/>
                  <a:pt x="2560" y="1088"/>
                </a:cubicBezTo>
                <a:cubicBezTo>
                  <a:pt x="2563" y="1088"/>
                  <a:pt x="2563" y="1088"/>
                  <a:pt x="2563" y="1088"/>
                </a:cubicBezTo>
                <a:cubicBezTo>
                  <a:pt x="2569" y="1094"/>
                  <a:pt x="2569" y="1094"/>
                  <a:pt x="2569" y="1094"/>
                </a:cubicBezTo>
                <a:cubicBezTo>
                  <a:pt x="2569" y="1096"/>
                  <a:pt x="2569" y="1096"/>
                  <a:pt x="2569" y="1096"/>
                </a:cubicBezTo>
                <a:cubicBezTo>
                  <a:pt x="2570" y="1096"/>
                  <a:pt x="2570" y="1096"/>
                  <a:pt x="2570" y="1096"/>
                </a:cubicBezTo>
                <a:cubicBezTo>
                  <a:pt x="2572" y="1099"/>
                  <a:pt x="2572" y="1099"/>
                  <a:pt x="2572" y="1099"/>
                </a:cubicBezTo>
                <a:cubicBezTo>
                  <a:pt x="2573" y="1098"/>
                  <a:pt x="2573" y="1098"/>
                  <a:pt x="2573" y="1098"/>
                </a:cubicBezTo>
                <a:cubicBezTo>
                  <a:pt x="2573" y="1096"/>
                  <a:pt x="2573" y="1096"/>
                  <a:pt x="2573" y="1096"/>
                </a:cubicBezTo>
                <a:cubicBezTo>
                  <a:pt x="2572" y="1095"/>
                  <a:pt x="2572" y="1095"/>
                  <a:pt x="2572" y="1095"/>
                </a:cubicBezTo>
                <a:cubicBezTo>
                  <a:pt x="2572" y="1094"/>
                  <a:pt x="2572" y="1094"/>
                  <a:pt x="2572" y="1094"/>
                </a:cubicBezTo>
                <a:cubicBezTo>
                  <a:pt x="2574" y="1094"/>
                  <a:pt x="2574" y="1094"/>
                  <a:pt x="2574" y="1094"/>
                </a:cubicBezTo>
                <a:cubicBezTo>
                  <a:pt x="2578" y="1098"/>
                  <a:pt x="2578" y="1098"/>
                  <a:pt x="2578" y="1098"/>
                </a:cubicBezTo>
                <a:cubicBezTo>
                  <a:pt x="2579" y="1097"/>
                  <a:pt x="2579" y="1097"/>
                  <a:pt x="2579" y="1097"/>
                </a:cubicBezTo>
                <a:cubicBezTo>
                  <a:pt x="2579" y="1094"/>
                  <a:pt x="2579" y="1094"/>
                  <a:pt x="2579" y="1094"/>
                </a:cubicBezTo>
                <a:cubicBezTo>
                  <a:pt x="2579" y="1093"/>
                  <a:pt x="2579" y="1093"/>
                  <a:pt x="2579" y="1093"/>
                </a:cubicBezTo>
                <a:lnTo>
                  <a:pt x="2581" y="1093"/>
                </a:lnTo>
                <a:close/>
                <a:moveTo>
                  <a:pt x="2513" y="1047"/>
                </a:moveTo>
                <a:cubicBezTo>
                  <a:pt x="2511" y="1049"/>
                  <a:pt x="2511" y="1049"/>
                  <a:pt x="2511" y="1049"/>
                </a:cubicBezTo>
                <a:cubicBezTo>
                  <a:pt x="2511" y="1050"/>
                  <a:pt x="2511" y="1050"/>
                  <a:pt x="2511" y="1050"/>
                </a:cubicBezTo>
                <a:cubicBezTo>
                  <a:pt x="2514" y="1051"/>
                  <a:pt x="2514" y="1051"/>
                  <a:pt x="2514" y="1051"/>
                </a:cubicBezTo>
                <a:cubicBezTo>
                  <a:pt x="2516" y="1055"/>
                  <a:pt x="2516" y="1055"/>
                  <a:pt x="2516" y="1055"/>
                </a:cubicBezTo>
                <a:cubicBezTo>
                  <a:pt x="2519" y="1056"/>
                  <a:pt x="2519" y="1056"/>
                  <a:pt x="2519" y="1056"/>
                </a:cubicBezTo>
                <a:cubicBezTo>
                  <a:pt x="2519" y="1052"/>
                  <a:pt x="2519" y="1052"/>
                  <a:pt x="2519" y="1052"/>
                </a:cubicBezTo>
                <a:cubicBezTo>
                  <a:pt x="2516" y="1048"/>
                  <a:pt x="2516" y="1048"/>
                  <a:pt x="2516" y="1048"/>
                </a:cubicBezTo>
                <a:lnTo>
                  <a:pt x="2513" y="1047"/>
                </a:lnTo>
                <a:close/>
                <a:moveTo>
                  <a:pt x="2526" y="1064"/>
                </a:moveTo>
                <a:cubicBezTo>
                  <a:pt x="2526" y="1067"/>
                  <a:pt x="2526" y="1067"/>
                  <a:pt x="2526" y="1067"/>
                </a:cubicBezTo>
                <a:cubicBezTo>
                  <a:pt x="2528" y="1065"/>
                  <a:pt x="2528" y="1065"/>
                  <a:pt x="2528" y="1065"/>
                </a:cubicBezTo>
                <a:lnTo>
                  <a:pt x="2526" y="1064"/>
                </a:lnTo>
                <a:close/>
                <a:moveTo>
                  <a:pt x="2521" y="1059"/>
                </a:moveTo>
                <a:cubicBezTo>
                  <a:pt x="2523" y="1061"/>
                  <a:pt x="2523" y="1061"/>
                  <a:pt x="2523" y="1061"/>
                </a:cubicBezTo>
                <a:cubicBezTo>
                  <a:pt x="2525" y="1061"/>
                  <a:pt x="2525" y="1061"/>
                  <a:pt x="2525" y="1061"/>
                </a:cubicBezTo>
                <a:cubicBezTo>
                  <a:pt x="2522" y="1058"/>
                  <a:pt x="2522" y="1058"/>
                  <a:pt x="2522" y="1058"/>
                </a:cubicBezTo>
                <a:lnTo>
                  <a:pt x="2521" y="1059"/>
                </a:lnTo>
                <a:close/>
                <a:moveTo>
                  <a:pt x="2424" y="794"/>
                </a:moveTo>
                <a:cubicBezTo>
                  <a:pt x="2425" y="796"/>
                  <a:pt x="2425" y="796"/>
                  <a:pt x="2425" y="796"/>
                </a:cubicBezTo>
                <a:cubicBezTo>
                  <a:pt x="2426" y="796"/>
                  <a:pt x="2426" y="796"/>
                  <a:pt x="2426" y="796"/>
                </a:cubicBezTo>
                <a:cubicBezTo>
                  <a:pt x="2426" y="794"/>
                  <a:pt x="2426" y="794"/>
                  <a:pt x="2426" y="794"/>
                </a:cubicBezTo>
                <a:cubicBezTo>
                  <a:pt x="2425" y="794"/>
                  <a:pt x="2425" y="794"/>
                  <a:pt x="2425" y="794"/>
                </a:cubicBezTo>
                <a:lnTo>
                  <a:pt x="2424" y="794"/>
                </a:lnTo>
                <a:close/>
                <a:moveTo>
                  <a:pt x="2394" y="804"/>
                </a:moveTo>
                <a:cubicBezTo>
                  <a:pt x="2395" y="806"/>
                  <a:pt x="2395" y="806"/>
                  <a:pt x="2395" y="806"/>
                </a:cubicBezTo>
                <a:cubicBezTo>
                  <a:pt x="2396" y="807"/>
                  <a:pt x="2396" y="807"/>
                  <a:pt x="2396" y="807"/>
                </a:cubicBezTo>
                <a:cubicBezTo>
                  <a:pt x="2395" y="805"/>
                  <a:pt x="2395" y="805"/>
                  <a:pt x="2395" y="805"/>
                </a:cubicBezTo>
                <a:lnTo>
                  <a:pt x="2394" y="804"/>
                </a:lnTo>
                <a:close/>
                <a:moveTo>
                  <a:pt x="2396" y="804"/>
                </a:moveTo>
                <a:cubicBezTo>
                  <a:pt x="2396" y="806"/>
                  <a:pt x="2396" y="806"/>
                  <a:pt x="2396" y="806"/>
                </a:cubicBezTo>
                <a:cubicBezTo>
                  <a:pt x="2397" y="806"/>
                  <a:pt x="2397" y="806"/>
                  <a:pt x="2397" y="806"/>
                </a:cubicBezTo>
                <a:cubicBezTo>
                  <a:pt x="2397" y="805"/>
                  <a:pt x="2397" y="805"/>
                  <a:pt x="2397" y="805"/>
                </a:cubicBezTo>
                <a:cubicBezTo>
                  <a:pt x="2397" y="804"/>
                  <a:pt x="2397" y="804"/>
                  <a:pt x="2397" y="804"/>
                </a:cubicBezTo>
                <a:lnTo>
                  <a:pt x="2396" y="804"/>
                </a:lnTo>
                <a:close/>
                <a:moveTo>
                  <a:pt x="2398" y="806"/>
                </a:moveTo>
                <a:cubicBezTo>
                  <a:pt x="2399" y="806"/>
                  <a:pt x="2399" y="806"/>
                  <a:pt x="2399" y="806"/>
                </a:cubicBezTo>
                <a:cubicBezTo>
                  <a:pt x="2398" y="804"/>
                  <a:pt x="2398" y="804"/>
                  <a:pt x="2398" y="804"/>
                </a:cubicBezTo>
                <a:lnTo>
                  <a:pt x="2398" y="806"/>
                </a:lnTo>
                <a:close/>
                <a:moveTo>
                  <a:pt x="2449" y="836"/>
                </a:moveTo>
                <a:cubicBezTo>
                  <a:pt x="2449" y="838"/>
                  <a:pt x="2449" y="838"/>
                  <a:pt x="2449" y="838"/>
                </a:cubicBezTo>
                <a:cubicBezTo>
                  <a:pt x="2451" y="839"/>
                  <a:pt x="2451" y="839"/>
                  <a:pt x="2451" y="839"/>
                </a:cubicBezTo>
                <a:cubicBezTo>
                  <a:pt x="2452" y="837"/>
                  <a:pt x="2452" y="837"/>
                  <a:pt x="2452" y="837"/>
                </a:cubicBezTo>
                <a:cubicBezTo>
                  <a:pt x="2450" y="836"/>
                  <a:pt x="2450" y="836"/>
                  <a:pt x="2450" y="836"/>
                </a:cubicBezTo>
                <a:lnTo>
                  <a:pt x="2449" y="836"/>
                </a:lnTo>
                <a:close/>
                <a:moveTo>
                  <a:pt x="2419" y="792"/>
                </a:moveTo>
                <a:cubicBezTo>
                  <a:pt x="2417" y="793"/>
                  <a:pt x="2417" y="793"/>
                  <a:pt x="2417" y="793"/>
                </a:cubicBezTo>
                <a:cubicBezTo>
                  <a:pt x="2417" y="794"/>
                  <a:pt x="2417" y="794"/>
                  <a:pt x="2417" y="794"/>
                </a:cubicBezTo>
                <a:cubicBezTo>
                  <a:pt x="2418" y="797"/>
                  <a:pt x="2418" y="797"/>
                  <a:pt x="2418" y="797"/>
                </a:cubicBezTo>
                <a:cubicBezTo>
                  <a:pt x="2420" y="797"/>
                  <a:pt x="2420" y="797"/>
                  <a:pt x="2420" y="797"/>
                </a:cubicBezTo>
                <a:cubicBezTo>
                  <a:pt x="2420" y="794"/>
                  <a:pt x="2420" y="794"/>
                  <a:pt x="2420" y="794"/>
                </a:cubicBezTo>
                <a:lnTo>
                  <a:pt x="2419" y="792"/>
                </a:lnTo>
                <a:close/>
                <a:moveTo>
                  <a:pt x="2392" y="805"/>
                </a:moveTo>
                <a:cubicBezTo>
                  <a:pt x="2392" y="806"/>
                  <a:pt x="2392" y="806"/>
                  <a:pt x="2392" y="806"/>
                </a:cubicBezTo>
                <a:cubicBezTo>
                  <a:pt x="2392" y="805"/>
                  <a:pt x="2392" y="805"/>
                  <a:pt x="2392" y="805"/>
                </a:cubicBezTo>
                <a:cubicBezTo>
                  <a:pt x="2393" y="803"/>
                  <a:pt x="2393" y="803"/>
                  <a:pt x="2393" y="803"/>
                </a:cubicBezTo>
                <a:cubicBezTo>
                  <a:pt x="2393" y="802"/>
                  <a:pt x="2393" y="802"/>
                  <a:pt x="2393" y="802"/>
                </a:cubicBezTo>
                <a:lnTo>
                  <a:pt x="2392" y="805"/>
                </a:lnTo>
                <a:close/>
                <a:moveTo>
                  <a:pt x="2323" y="935"/>
                </a:moveTo>
                <a:cubicBezTo>
                  <a:pt x="2325" y="936"/>
                  <a:pt x="2325" y="936"/>
                  <a:pt x="2325" y="936"/>
                </a:cubicBezTo>
                <a:cubicBezTo>
                  <a:pt x="2326" y="937"/>
                  <a:pt x="2326" y="937"/>
                  <a:pt x="2326" y="937"/>
                </a:cubicBezTo>
                <a:cubicBezTo>
                  <a:pt x="2328" y="937"/>
                  <a:pt x="2328" y="937"/>
                  <a:pt x="2328" y="937"/>
                </a:cubicBezTo>
                <a:cubicBezTo>
                  <a:pt x="2329" y="938"/>
                  <a:pt x="2329" y="938"/>
                  <a:pt x="2329" y="938"/>
                </a:cubicBezTo>
                <a:cubicBezTo>
                  <a:pt x="2328" y="937"/>
                  <a:pt x="2328" y="937"/>
                  <a:pt x="2328" y="937"/>
                </a:cubicBezTo>
                <a:cubicBezTo>
                  <a:pt x="2326" y="935"/>
                  <a:pt x="2326" y="935"/>
                  <a:pt x="2326" y="935"/>
                </a:cubicBezTo>
                <a:cubicBezTo>
                  <a:pt x="2325" y="934"/>
                  <a:pt x="2325" y="934"/>
                  <a:pt x="2325" y="934"/>
                </a:cubicBezTo>
                <a:cubicBezTo>
                  <a:pt x="2324" y="933"/>
                  <a:pt x="2324" y="933"/>
                  <a:pt x="2324" y="933"/>
                </a:cubicBezTo>
                <a:cubicBezTo>
                  <a:pt x="2324" y="934"/>
                  <a:pt x="2324" y="934"/>
                  <a:pt x="2324" y="934"/>
                </a:cubicBezTo>
                <a:cubicBezTo>
                  <a:pt x="2324" y="934"/>
                  <a:pt x="2324" y="934"/>
                  <a:pt x="2324" y="934"/>
                </a:cubicBezTo>
                <a:cubicBezTo>
                  <a:pt x="2323" y="934"/>
                  <a:pt x="2323" y="934"/>
                  <a:pt x="2323" y="934"/>
                </a:cubicBezTo>
                <a:lnTo>
                  <a:pt x="2323" y="935"/>
                </a:lnTo>
                <a:close/>
                <a:moveTo>
                  <a:pt x="2323" y="933"/>
                </a:moveTo>
                <a:cubicBezTo>
                  <a:pt x="2322" y="932"/>
                  <a:pt x="2322" y="932"/>
                  <a:pt x="2322" y="932"/>
                </a:cubicBezTo>
                <a:cubicBezTo>
                  <a:pt x="2319" y="933"/>
                  <a:pt x="2319" y="933"/>
                  <a:pt x="2319" y="933"/>
                </a:cubicBezTo>
                <a:cubicBezTo>
                  <a:pt x="2319" y="934"/>
                  <a:pt x="2319" y="934"/>
                  <a:pt x="2319" y="934"/>
                </a:cubicBezTo>
                <a:cubicBezTo>
                  <a:pt x="2322" y="936"/>
                  <a:pt x="2322" y="936"/>
                  <a:pt x="2322" y="936"/>
                </a:cubicBezTo>
                <a:cubicBezTo>
                  <a:pt x="2321" y="935"/>
                  <a:pt x="2321" y="935"/>
                  <a:pt x="2321" y="935"/>
                </a:cubicBezTo>
                <a:cubicBezTo>
                  <a:pt x="2322" y="935"/>
                  <a:pt x="2322" y="935"/>
                  <a:pt x="2322" y="935"/>
                </a:cubicBezTo>
                <a:lnTo>
                  <a:pt x="2323" y="933"/>
                </a:lnTo>
                <a:close/>
                <a:moveTo>
                  <a:pt x="2448" y="910"/>
                </a:moveTo>
                <a:cubicBezTo>
                  <a:pt x="2449" y="908"/>
                  <a:pt x="2449" y="908"/>
                  <a:pt x="2449" y="908"/>
                </a:cubicBezTo>
                <a:cubicBezTo>
                  <a:pt x="2450" y="907"/>
                  <a:pt x="2450" y="907"/>
                  <a:pt x="2450" y="907"/>
                </a:cubicBezTo>
                <a:cubicBezTo>
                  <a:pt x="2450" y="906"/>
                  <a:pt x="2450" y="906"/>
                  <a:pt x="2450" y="906"/>
                </a:cubicBezTo>
                <a:cubicBezTo>
                  <a:pt x="2447" y="907"/>
                  <a:pt x="2447" y="907"/>
                  <a:pt x="2447" y="907"/>
                </a:cubicBezTo>
                <a:cubicBezTo>
                  <a:pt x="2447" y="910"/>
                  <a:pt x="2447" y="910"/>
                  <a:pt x="2447" y="910"/>
                </a:cubicBezTo>
                <a:cubicBezTo>
                  <a:pt x="2446" y="911"/>
                  <a:pt x="2446" y="911"/>
                  <a:pt x="2446" y="911"/>
                </a:cubicBezTo>
                <a:cubicBezTo>
                  <a:pt x="2447" y="914"/>
                  <a:pt x="2447" y="914"/>
                  <a:pt x="2447" y="914"/>
                </a:cubicBezTo>
                <a:cubicBezTo>
                  <a:pt x="2447" y="915"/>
                  <a:pt x="2447" y="915"/>
                  <a:pt x="2447" y="915"/>
                </a:cubicBezTo>
                <a:cubicBezTo>
                  <a:pt x="2447" y="917"/>
                  <a:pt x="2447" y="917"/>
                  <a:pt x="2447" y="917"/>
                </a:cubicBezTo>
                <a:cubicBezTo>
                  <a:pt x="2449" y="914"/>
                  <a:pt x="2449" y="914"/>
                  <a:pt x="2449" y="914"/>
                </a:cubicBezTo>
                <a:cubicBezTo>
                  <a:pt x="2449" y="912"/>
                  <a:pt x="2449" y="912"/>
                  <a:pt x="2449" y="912"/>
                </a:cubicBezTo>
                <a:lnTo>
                  <a:pt x="2448" y="910"/>
                </a:lnTo>
                <a:close/>
                <a:moveTo>
                  <a:pt x="2449" y="905"/>
                </a:moveTo>
                <a:cubicBezTo>
                  <a:pt x="2451" y="903"/>
                  <a:pt x="2451" y="903"/>
                  <a:pt x="2451" y="903"/>
                </a:cubicBezTo>
                <a:cubicBezTo>
                  <a:pt x="2451" y="900"/>
                  <a:pt x="2451" y="900"/>
                  <a:pt x="2451" y="900"/>
                </a:cubicBezTo>
                <a:cubicBezTo>
                  <a:pt x="2449" y="900"/>
                  <a:pt x="2449" y="900"/>
                  <a:pt x="2449" y="900"/>
                </a:cubicBezTo>
                <a:cubicBezTo>
                  <a:pt x="2451" y="897"/>
                  <a:pt x="2451" y="897"/>
                  <a:pt x="2451" y="897"/>
                </a:cubicBezTo>
                <a:cubicBezTo>
                  <a:pt x="2451" y="895"/>
                  <a:pt x="2451" y="895"/>
                  <a:pt x="2451" y="895"/>
                </a:cubicBezTo>
                <a:cubicBezTo>
                  <a:pt x="2450" y="894"/>
                  <a:pt x="2450" y="894"/>
                  <a:pt x="2450" y="894"/>
                </a:cubicBezTo>
                <a:cubicBezTo>
                  <a:pt x="2451" y="893"/>
                  <a:pt x="2451" y="893"/>
                  <a:pt x="2451" y="893"/>
                </a:cubicBezTo>
                <a:cubicBezTo>
                  <a:pt x="2451" y="892"/>
                  <a:pt x="2451" y="892"/>
                  <a:pt x="2451" y="892"/>
                </a:cubicBezTo>
                <a:cubicBezTo>
                  <a:pt x="2449" y="894"/>
                  <a:pt x="2449" y="894"/>
                  <a:pt x="2449" y="894"/>
                </a:cubicBezTo>
                <a:cubicBezTo>
                  <a:pt x="2449" y="897"/>
                  <a:pt x="2449" y="897"/>
                  <a:pt x="2449" y="897"/>
                </a:cubicBezTo>
                <a:cubicBezTo>
                  <a:pt x="2448" y="898"/>
                  <a:pt x="2448" y="898"/>
                  <a:pt x="2448" y="898"/>
                </a:cubicBezTo>
                <a:cubicBezTo>
                  <a:pt x="2449" y="900"/>
                  <a:pt x="2449" y="900"/>
                  <a:pt x="2449" y="900"/>
                </a:cubicBezTo>
                <a:cubicBezTo>
                  <a:pt x="2448" y="904"/>
                  <a:pt x="2448" y="904"/>
                  <a:pt x="2448" y="904"/>
                </a:cubicBezTo>
                <a:lnTo>
                  <a:pt x="2449" y="905"/>
                </a:lnTo>
                <a:close/>
                <a:moveTo>
                  <a:pt x="2451" y="940"/>
                </a:moveTo>
                <a:cubicBezTo>
                  <a:pt x="2452" y="938"/>
                  <a:pt x="2452" y="938"/>
                  <a:pt x="2452" y="938"/>
                </a:cubicBezTo>
                <a:cubicBezTo>
                  <a:pt x="2450" y="939"/>
                  <a:pt x="2450" y="939"/>
                  <a:pt x="2450" y="939"/>
                </a:cubicBezTo>
                <a:lnTo>
                  <a:pt x="2451" y="940"/>
                </a:lnTo>
                <a:close/>
                <a:moveTo>
                  <a:pt x="2421" y="793"/>
                </a:moveTo>
                <a:cubicBezTo>
                  <a:pt x="2421" y="793"/>
                  <a:pt x="2421" y="794"/>
                  <a:pt x="2421" y="794"/>
                </a:cubicBezTo>
                <a:cubicBezTo>
                  <a:pt x="2422" y="796"/>
                  <a:pt x="2422" y="796"/>
                  <a:pt x="2422" y="796"/>
                </a:cubicBezTo>
                <a:cubicBezTo>
                  <a:pt x="2421" y="798"/>
                  <a:pt x="2421" y="798"/>
                  <a:pt x="2421" y="798"/>
                </a:cubicBezTo>
                <a:cubicBezTo>
                  <a:pt x="2422" y="799"/>
                  <a:pt x="2422" y="799"/>
                  <a:pt x="2422" y="799"/>
                </a:cubicBezTo>
                <a:cubicBezTo>
                  <a:pt x="2424" y="796"/>
                  <a:pt x="2424" y="796"/>
                  <a:pt x="2424" y="796"/>
                </a:cubicBezTo>
                <a:cubicBezTo>
                  <a:pt x="2423" y="795"/>
                  <a:pt x="2423" y="795"/>
                  <a:pt x="2423" y="795"/>
                </a:cubicBezTo>
                <a:lnTo>
                  <a:pt x="2421" y="793"/>
                </a:lnTo>
                <a:close/>
                <a:moveTo>
                  <a:pt x="2446" y="922"/>
                </a:moveTo>
                <a:cubicBezTo>
                  <a:pt x="2446" y="924"/>
                  <a:pt x="2446" y="924"/>
                  <a:pt x="2446" y="924"/>
                </a:cubicBezTo>
                <a:cubicBezTo>
                  <a:pt x="2446" y="924"/>
                  <a:pt x="2446" y="926"/>
                  <a:pt x="2446" y="926"/>
                </a:cubicBezTo>
                <a:cubicBezTo>
                  <a:pt x="2448" y="926"/>
                  <a:pt x="2448" y="926"/>
                  <a:pt x="2448" y="926"/>
                </a:cubicBezTo>
                <a:cubicBezTo>
                  <a:pt x="2449" y="923"/>
                  <a:pt x="2449" y="923"/>
                  <a:pt x="2449" y="923"/>
                </a:cubicBezTo>
                <a:cubicBezTo>
                  <a:pt x="2448" y="921"/>
                  <a:pt x="2448" y="921"/>
                  <a:pt x="2448" y="921"/>
                </a:cubicBezTo>
                <a:lnTo>
                  <a:pt x="2446" y="922"/>
                </a:lnTo>
                <a:close/>
                <a:moveTo>
                  <a:pt x="2508" y="953"/>
                </a:moveTo>
                <a:cubicBezTo>
                  <a:pt x="2508" y="950"/>
                  <a:pt x="2508" y="950"/>
                  <a:pt x="2508" y="950"/>
                </a:cubicBezTo>
                <a:cubicBezTo>
                  <a:pt x="2508" y="950"/>
                  <a:pt x="2507" y="950"/>
                  <a:pt x="2507" y="950"/>
                </a:cubicBezTo>
                <a:cubicBezTo>
                  <a:pt x="2507" y="951"/>
                  <a:pt x="2507" y="951"/>
                  <a:pt x="2507" y="951"/>
                </a:cubicBezTo>
                <a:cubicBezTo>
                  <a:pt x="2507" y="952"/>
                  <a:pt x="2507" y="952"/>
                  <a:pt x="2507" y="952"/>
                </a:cubicBezTo>
                <a:cubicBezTo>
                  <a:pt x="2507" y="954"/>
                  <a:pt x="2507" y="954"/>
                  <a:pt x="2507" y="954"/>
                </a:cubicBezTo>
                <a:lnTo>
                  <a:pt x="2508" y="953"/>
                </a:lnTo>
                <a:close/>
                <a:moveTo>
                  <a:pt x="2442" y="915"/>
                </a:moveTo>
                <a:cubicBezTo>
                  <a:pt x="2444" y="915"/>
                  <a:pt x="2444" y="915"/>
                  <a:pt x="2444" y="915"/>
                </a:cubicBezTo>
                <a:cubicBezTo>
                  <a:pt x="2443" y="914"/>
                  <a:pt x="2443" y="914"/>
                  <a:pt x="2443" y="914"/>
                </a:cubicBezTo>
                <a:lnTo>
                  <a:pt x="2442" y="915"/>
                </a:lnTo>
                <a:close/>
                <a:moveTo>
                  <a:pt x="2724" y="696"/>
                </a:moveTo>
                <a:cubicBezTo>
                  <a:pt x="2722" y="695"/>
                  <a:pt x="2722" y="695"/>
                  <a:pt x="2722" y="695"/>
                </a:cubicBezTo>
                <a:cubicBezTo>
                  <a:pt x="2721" y="695"/>
                  <a:pt x="2721" y="695"/>
                  <a:pt x="2721" y="695"/>
                </a:cubicBezTo>
                <a:cubicBezTo>
                  <a:pt x="2720" y="695"/>
                  <a:pt x="2720" y="695"/>
                  <a:pt x="2720" y="695"/>
                </a:cubicBezTo>
                <a:cubicBezTo>
                  <a:pt x="2720" y="696"/>
                  <a:pt x="2720" y="696"/>
                  <a:pt x="2720" y="696"/>
                </a:cubicBezTo>
                <a:cubicBezTo>
                  <a:pt x="2722" y="697"/>
                  <a:pt x="2722" y="697"/>
                  <a:pt x="2722" y="697"/>
                </a:cubicBezTo>
                <a:cubicBezTo>
                  <a:pt x="2724" y="698"/>
                  <a:pt x="2724" y="698"/>
                  <a:pt x="2724" y="698"/>
                </a:cubicBezTo>
                <a:lnTo>
                  <a:pt x="2724" y="696"/>
                </a:lnTo>
                <a:close/>
                <a:moveTo>
                  <a:pt x="2607" y="838"/>
                </a:moveTo>
                <a:cubicBezTo>
                  <a:pt x="2609" y="838"/>
                  <a:pt x="2609" y="838"/>
                  <a:pt x="2609" y="838"/>
                </a:cubicBezTo>
                <a:cubicBezTo>
                  <a:pt x="2610" y="839"/>
                  <a:pt x="2610" y="839"/>
                  <a:pt x="2610" y="839"/>
                </a:cubicBezTo>
                <a:cubicBezTo>
                  <a:pt x="2612" y="839"/>
                  <a:pt x="2612" y="839"/>
                  <a:pt x="2612" y="839"/>
                </a:cubicBezTo>
                <a:cubicBezTo>
                  <a:pt x="2614" y="840"/>
                  <a:pt x="2614" y="840"/>
                  <a:pt x="2614" y="840"/>
                </a:cubicBezTo>
                <a:cubicBezTo>
                  <a:pt x="2615" y="839"/>
                  <a:pt x="2615" y="839"/>
                  <a:pt x="2615" y="839"/>
                </a:cubicBezTo>
                <a:cubicBezTo>
                  <a:pt x="2615" y="838"/>
                  <a:pt x="2615" y="838"/>
                  <a:pt x="2615" y="838"/>
                </a:cubicBezTo>
                <a:cubicBezTo>
                  <a:pt x="2617" y="837"/>
                  <a:pt x="2617" y="837"/>
                  <a:pt x="2617" y="837"/>
                </a:cubicBezTo>
                <a:cubicBezTo>
                  <a:pt x="2619" y="838"/>
                  <a:pt x="2619" y="838"/>
                  <a:pt x="2619" y="838"/>
                </a:cubicBezTo>
                <a:cubicBezTo>
                  <a:pt x="2620" y="836"/>
                  <a:pt x="2620" y="836"/>
                  <a:pt x="2620" y="836"/>
                </a:cubicBezTo>
                <a:cubicBezTo>
                  <a:pt x="2620" y="835"/>
                  <a:pt x="2620" y="835"/>
                  <a:pt x="2620" y="835"/>
                </a:cubicBezTo>
                <a:cubicBezTo>
                  <a:pt x="2622" y="835"/>
                  <a:pt x="2622" y="835"/>
                  <a:pt x="2622" y="835"/>
                </a:cubicBezTo>
                <a:cubicBezTo>
                  <a:pt x="2623" y="833"/>
                  <a:pt x="2623" y="833"/>
                  <a:pt x="2623" y="833"/>
                </a:cubicBezTo>
                <a:cubicBezTo>
                  <a:pt x="2623" y="831"/>
                  <a:pt x="2623" y="831"/>
                  <a:pt x="2623" y="831"/>
                </a:cubicBezTo>
                <a:cubicBezTo>
                  <a:pt x="2624" y="828"/>
                  <a:pt x="2624" y="828"/>
                  <a:pt x="2624" y="828"/>
                </a:cubicBezTo>
                <a:cubicBezTo>
                  <a:pt x="2625" y="827"/>
                  <a:pt x="2625" y="827"/>
                  <a:pt x="2625" y="827"/>
                </a:cubicBezTo>
                <a:cubicBezTo>
                  <a:pt x="2626" y="826"/>
                  <a:pt x="2626" y="826"/>
                  <a:pt x="2626" y="826"/>
                </a:cubicBezTo>
                <a:cubicBezTo>
                  <a:pt x="2627" y="823"/>
                  <a:pt x="2627" y="823"/>
                  <a:pt x="2627" y="823"/>
                </a:cubicBezTo>
                <a:cubicBezTo>
                  <a:pt x="2626" y="821"/>
                  <a:pt x="2626" y="821"/>
                  <a:pt x="2626" y="821"/>
                </a:cubicBezTo>
                <a:cubicBezTo>
                  <a:pt x="2624" y="819"/>
                  <a:pt x="2624" y="819"/>
                  <a:pt x="2624" y="819"/>
                </a:cubicBezTo>
                <a:cubicBezTo>
                  <a:pt x="2622" y="819"/>
                  <a:pt x="2622" y="819"/>
                  <a:pt x="2622" y="819"/>
                </a:cubicBezTo>
                <a:cubicBezTo>
                  <a:pt x="2620" y="820"/>
                  <a:pt x="2620" y="820"/>
                  <a:pt x="2620" y="820"/>
                </a:cubicBezTo>
                <a:cubicBezTo>
                  <a:pt x="2620" y="820"/>
                  <a:pt x="2619" y="819"/>
                  <a:pt x="2619" y="819"/>
                </a:cubicBezTo>
                <a:cubicBezTo>
                  <a:pt x="2617" y="819"/>
                  <a:pt x="2617" y="819"/>
                  <a:pt x="2617" y="819"/>
                </a:cubicBezTo>
                <a:cubicBezTo>
                  <a:pt x="2616" y="819"/>
                  <a:pt x="2616" y="819"/>
                  <a:pt x="2616" y="819"/>
                </a:cubicBezTo>
                <a:cubicBezTo>
                  <a:pt x="2615" y="820"/>
                  <a:pt x="2615" y="820"/>
                  <a:pt x="2615" y="820"/>
                </a:cubicBezTo>
                <a:cubicBezTo>
                  <a:pt x="2613" y="820"/>
                  <a:pt x="2613" y="820"/>
                  <a:pt x="2613" y="820"/>
                </a:cubicBezTo>
                <a:cubicBezTo>
                  <a:pt x="2611" y="821"/>
                  <a:pt x="2611" y="821"/>
                  <a:pt x="2611" y="821"/>
                </a:cubicBezTo>
                <a:cubicBezTo>
                  <a:pt x="2609" y="821"/>
                  <a:pt x="2609" y="821"/>
                  <a:pt x="2609" y="821"/>
                </a:cubicBezTo>
                <a:cubicBezTo>
                  <a:pt x="2609" y="823"/>
                  <a:pt x="2609" y="823"/>
                  <a:pt x="2609" y="823"/>
                </a:cubicBezTo>
                <a:cubicBezTo>
                  <a:pt x="2606" y="825"/>
                  <a:pt x="2606" y="825"/>
                  <a:pt x="2606" y="825"/>
                </a:cubicBezTo>
                <a:cubicBezTo>
                  <a:pt x="2603" y="828"/>
                  <a:pt x="2603" y="828"/>
                  <a:pt x="2603" y="828"/>
                </a:cubicBezTo>
                <a:cubicBezTo>
                  <a:pt x="2604" y="829"/>
                  <a:pt x="2604" y="829"/>
                  <a:pt x="2604" y="829"/>
                </a:cubicBezTo>
                <a:cubicBezTo>
                  <a:pt x="2604" y="833"/>
                  <a:pt x="2604" y="833"/>
                  <a:pt x="2604" y="833"/>
                </a:cubicBezTo>
                <a:cubicBezTo>
                  <a:pt x="2605" y="835"/>
                  <a:pt x="2605" y="835"/>
                  <a:pt x="2605" y="835"/>
                </a:cubicBezTo>
                <a:cubicBezTo>
                  <a:pt x="2605" y="836"/>
                  <a:pt x="2605" y="836"/>
                  <a:pt x="2605" y="836"/>
                </a:cubicBezTo>
                <a:lnTo>
                  <a:pt x="2607" y="838"/>
                </a:lnTo>
                <a:close/>
                <a:moveTo>
                  <a:pt x="2691" y="1063"/>
                </a:moveTo>
                <a:cubicBezTo>
                  <a:pt x="2692" y="1063"/>
                  <a:pt x="2692" y="1063"/>
                  <a:pt x="2692" y="1063"/>
                </a:cubicBezTo>
                <a:cubicBezTo>
                  <a:pt x="2693" y="1062"/>
                  <a:pt x="2693" y="1062"/>
                  <a:pt x="2693" y="1062"/>
                </a:cubicBezTo>
                <a:cubicBezTo>
                  <a:pt x="2693" y="1060"/>
                  <a:pt x="2693" y="1060"/>
                  <a:pt x="2693" y="1060"/>
                </a:cubicBezTo>
                <a:cubicBezTo>
                  <a:pt x="2691" y="1060"/>
                  <a:pt x="2691" y="1060"/>
                  <a:pt x="2691" y="1060"/>
                </a:cubicBezTo>
                <a:cubicBezTo>
                  <a:pt x="2691" y="1060"/>
                  <a:pt x="2691" y="1060"/>
                  <a:pt x="2691" y="1060"/>
                </a:cubicBezTo>
                <a:cubicBezTo>
                  <a:pt x="2692" y="1059"/>
                  <a:pt x="2692" y="1059"/>
                  <a:pt x="2692" y="1059"/>
                </a:cubicBezTo>
                <a:cubicBezTo>
                  <a:pt x="2692" y="1057"/>
                  <a:pt x="2692" y="1057"/>
                  <a:pt x="2692" y="1057"/>
                </a:cubicBezTo>
                <a:cubicBezTo>
                  <a:pt x="2692" y="1057"/>
                  <a:pt x="2692" y="1057"/>
                  <a:pt x="2692" y="1057"/>
                </a:cubicBezTo>
                <a:cubicBezTo>
                  <a:pt x="2689" y="1057"/>
                  <a:pt x="2689" y="1057"/>
                  <a:pt x="2689" y="1057"/>
                </a:cubicBezTo>
                <a:cubicBezTo>
                  <a:pt x="2690" y="1056"/>
                  <a:pt x="2690" y="1056"/>
                  <a:pt x="2690" y="1056"/>
                </a:cubicBezTo>
                <a:cubicBezTo>
                  <a:pt x="2690" y="1055"/>
                  <a:pt x="2690" y="1055"/>
                  <a:pt x="2690" y="1055"/>
                </a:cubicBezTo>
                <a:cubicBezTo>
                  <a:pt x="2691" y="1055"/>
                  <a:pt x="2691" y="1055"/>
                  <a:pt x="2691" y="1055"/>
                </a:cubicBezTo>
                <a:cubicBezTo>
                  <a:pt x="2693" y="1054"/>
                  <a:pt x="2693" y="1054"/>
                  <a:pt x="2693" y="1054"/>
                </a:cubicBezTo>
                <a:cubicBezTo>
                  <a:pt x="2693" y="1053"/>
                  <a:pt x="2693" y="1053"/>
                  <a:pt x="2693" y="1053"/>
                </a:cubicBezTo>
                <a:cubicBezTo>
                  <a:pt x="2695" y="1051"/>
                  <a:pt x="2695" y="1051"/>
                  <a:pt x="2695" y="1051"/>
                </a:cubicBezTo>
                <a:cubicBezTo>
                  <a:pt x="2695" y="1049"/>
                  <a:pt x="2695" y="1049"/>
                  <a:pt x="2695" y="1049"/>
                </a:cubicBezTo>
                <a:cubicBezTo>
                  <a:pt x="2695" y="1047"/>
                  <a:pt x="2695" y="1047"/>
                  <a:pt x="2695" y="1047"/>
                </a:cubicBezTo>
                <a:cubicBezTo>
                  <a:pt x="2696" y="1048"/>
                  <a:pt x="2696" y="1048"/>
                  <a:pt x="2696" y="1048"/>
                </a:cubicBezTo>
                <a:cubicBezTo>
                  <a:pt x="2696" y="1050"/>
                  <a:pt x="2696" y="1050"/>
                  <a:pt x="2696" y="1050"/>
                </a:cubicBezTo>
                <a:cubicBezTo>
                  <a:pt x="2698" y="1048"/>
                  <a:pt x="2698" y="1048"/>
                  <a:pt x="2698" y="1048"/>
                </a:cubicBezTo>
                <a:cubicBezTo>
                  <a:pt x="2699" y="1046"/>
                  <a:pt x="2699" y="1046"/>
                  <a:pt x="2699" y="1046"/>
                </a:cubicBezTo>
                <a:cubicBezTo>
                  <a:pt x="2698" y="1043"/>
                  <a:pt x="2698" y="1043"/>
                  <a:pt x="2698" y="1043"/>
                </a:cubicBezTo>
                <a:cubicBezTo>
                  <a:pt x="2701" y="1041"/>
                  <a:pt x="2701" y="1041"/>
                  <a:pt x="2701" y="1041"/>
                </a:cubicBezTo>
                <a:cubicBezTo>
                  <a:pt x="2702" y="1038"/>
                  <a:pt x="2702" y="1038"/>
                  <a:pt x="2702" y="1038"/>
                </a:cubicBezTo>
                <a:cubicBezTo>
                  <a:pt x="2703" y="1036"/>
                  <a:pt x="2703" y="1036"/>
                  <a:pt x="2703" y="1036"/>
                </a:cubicBezTo>
                <a:cubicBezTo>
                  <a:pt x="2703" y="1032"/>
                  <a:pt x="2703" y="1032"/>
                  <a:pt x="2703" y="1032"/>
                </a:cubicBezTo>
                <a:cubicBezTo>
                  <a:pt x="2704" y="1031"/>
                  <a:pt x="2704" y="1031"/>
                  <a:pt x="2704" y="1031"/>
                </a:cubicBezTo>
                <a:cubicBezTo>
                  <a:pt x="2704" y="1030"/>
                  <a:pt x="2704" y="1030"/>
                  <a:pt x="2704" y="1030"/>
                </a:cubicBezTo>
                <a:cubicBezTo>
                  <a:pt x="2706" y="1028"/>
                  <a:pt x="2706" y="1028"/>
                  <a:pt x="2706" y="1028"/>
                </a:cubicBezTo>
                <a:cubicBezTo>
                  <a:pt x="2707" y="1029"/>
                  <a:pt x="2707" y="1029"/>
                  <a:pt x="2707" y="1029"/>
                </a:cubicBezTo>
                <a:cubicBezTo>
                  <a:pt x="2708" y="1028"/>
                  <a:pt x="2708" y="1028"/>
                  <a:pt x="2708" y="1028"/>
                </a:cubicBezTo>
                <a:cubicBezTo>
                  <a:pt x="2707" y="1025"/>
                  <a:pt x="2707" y="1025"/>
                  <a:pt x="2707" y="1025"/>
                </a:cubicBezTo>
                <a:cubicBezTo>
                  <a:pt x="2710" y="1029"/>
                  <a:pt x="2710" y="1029"/>
                  <a:pt x="2710" y="1029"/>
                </a:cubicBezTo>
                <a:cubicBezTo>
                  <a:pt x="2713" y="1029"/>
                  <a:pt x="2713" y="1029"/>
                  <a:pt x="2713" y="1029"/>
                </a:cubicBezTo>
                <a:cubicBezTo>
                  <a:pt x="2714" y="1028"/>
                  <a:pt x="2714" y="1028"/>
                  <a:pt x="2714" y="1028"/>
                </a:cubicBezTo>
                <a:cubicBezTo>
                  <a:pt x="2715" y="1028"/>
                  <a:pt x="2715" y="1028"/>
                  <a:pt x="2715" y="1028"/>
                </a:cubicBezTo>
                <a:cubicBezTo>
                  <a:pt x="2717" y="1028"/>
                  <a:pt x="2717" y="1028"/>
                  <a:pt x="2717" y="1028"/>
                </a:cubicBezTo>
                <a:cubicBezTo>
                  <a:pt x="2717" y="1026"/>
                  <a:pt x="2717" y="1026"/>
                  <a:pt x="2717" y="1026"/>
                </a:cubicBezTo>
                <a:cubicBezTo>
                  <a:pt x="2716" y="1026"/>
                  <a:pt x="2716" y="1026"/>
                  <a:pt x="2716" y="1026"/>
                </a:cubicBezTo>
                <a:cubicBezTo>
                  <a:pt x="2715" y="1024"/>
                  <a:pt x="2715" y="1024"/>
                  <a:pt x="2715" y="1024"/>
                </a:cubicBezTo>
                <a:cubicBezTo>
                  <a:pt x="2713" y="1022"/>
                  <a:pt x="2713" y="1022"/>
                  <a:pt x="2713" y="1022"/>
                </a:cubicBezTo>
                <a:cubicBezTo>
                  <a:pt x="2712" y="1022"/>
                  <a:pt x="2712" y="1022"/>
                  <a:pt x="2712" y="1022"/>
                </a:cubicBezTo>
                <a:cubicBezTo>
                  <a:pt x="2708" y="1018"/>
                  <a:pt x="2708" y="1018"/>
                  <a:pt x="2708" y="1018"/>
                </a:cubicBezTo>
                <a:cubicBezTo>
                  <a:pt x="2706" y="1018"/>
                  <a:pt x="2706" y="1018"/>
                  <a:pt x="2706" y="1018"/>
                </a:cubicBezTo>
                <a:cubicBezTo>
                  <a:pt x="2706" y="1016"/>
                  <a:pt x="2706" y="1016"/>
                  <a:pt x="2706" y="1016"/>
                </a:cubicBezTo>
                <a:cubicBezTo>
                  <a:pt x="2705" y="1015"/>
                  <a:pt x="2705" y="1015"/>
                  <a:pt x="2705" y="1015"/>
                </a:cubicBezTo>
                <a:cubicBezTo>
                  <a:pt x="2705" y="1014"/>
                  <a:pt x="2705" y="1014"/>
                  <a:pt x="2705" y="1014"/>
                </a:cubicBezTo>
                <a:cubicBezTo>
                  <a:pt x="2708" y="1013"/>
                  <a:pt x="2708" y="1013"/>
                  <a:pt x="2708" y="1013"/>
                </a:cubicBezTo>
                <a:cubicBezTo>
                  <a:pt x="2709" y="1011"/>
                  <a:pt x="2709" y="1011"/>
                  <a:pt x="2709" y="1011"/>
                </a:cubicBezTo>
                <a:cubicBezTo>
                  <a:pt x="2707" y="1010"/>
                  <a:pt x="2707" y="1010"/>
                  <a:pt x="2707" y="1010"/>
                </a:cubicBezTo>
                <a:cubicBezTo>
                  <a:pt x="2704" y="1006"/>
                  <a:pt x="2704" y="1006"/>
                  <a:pt x="2704" y="1006"/>
                </a:cubicBezTo>
                <a:cubicBezTo>
                  <a:pt x="2703" y="1004"/>
                  <a:pt x="2703" y="1004"/>
                  <a:pt x="2703" y="1004"/>
                </a:cubicBezTo>
                <a:cubicBezTo>
                  <a:pt x="2702" y="1003"/>
                  <a:pt x="2702" y="1003"/>
                  <a:pt x="2702" y="1003"/>
                </a:cubicBezTo>
                <a:cubicBezTo>
                  <a:pt x="2702" y="1001"/>
                  <a:pt x="2702" y="1001"/>
                  <a:pt x="2702" y="1001"/>
                </a:cubicBezTo>
                <a:cubicBezTo>
                  <a:pt x="2703" y="1001"/>
                  <a:pt x="2703" y="1001"/>
                  <a:pt x="2703" y="1001"/>
                </a:cubicBezTo>
                <a:cubicBezTo>
                  <a:pt x="2703" y="1000"/>
                  <a:pt x="2703" y="1000"/>
                  <a:pt x="2703" y="1000"/>
                </a:cubicBezTo>
                <a:cubicBezTo>
                  <a:pt x="2702" y="1000"/>
                  <a:pt x="2702" y="1000"/>
                  <a:pt x="2702" y="1000"/>
                </a:cubicBezTo>
                <a:cubicBezTo>
                  <a:pt x="2700" y="998"/>
                  <a:pt x="2700" y="998"/>
                  <a:pt x="2700" y="998"/>
                </a:cubicBezTo>
                <a:cubicBezTo>
                  <a:pt x="2701" y="997"/>
                  <a:pt x="2701" y="997"/>
                  <a:pt x="2701" y="997"/>
                </a:cubicBezTo>
                <a:cubicBezTo>
                  <a:pt x="2704" y="997"/>
                  <a:pt x="2704" y="997"/>
                  <a:pt x="2704" y="997"/>
                </a:cubicBezTo>
                <a:cubicBezTo>
                  <a:pt x="2706" y="997"/>
                  <a:pt x="2706" y="997"/>
                  <a:pt x="2706" y="997"/>
                </a:cubicBezTo>
                <a:cubicBezTo>
                  <a:pt x="2704" y="995"/>
                  <a:pt x="2704" y="995"/>
                  <a:pt x="2704" y="995"/>
                </a:cubicBezTo>
                <a:cubicBezTo>
                  <a:pt x="2702" y="994"/>
                  <a:pt x="2702" y="994"/>
                  <a:pt x="2702" y="994"/>
                </a:cubicBezTo>
                <a:cubicBezTo>
                  <a:pt x="2703" y="993"/>
                  <a:pt x="2703" y="993"/>
                  <a:pt x="2703" y="993"/>
                </a:cubicBezTo>
                <a:cubicBezTo>
                  <a:pt x="2702" y="992"/>
                  <a:pt x="2702" y="992"/>
                  <a:pt x="2702" y="992"/>
                </a:cubicBezTo>
                <a:cubicBezTo>
                  <a:pt x="2703" y="992"/>
                  <a:pt x="2703" y="992"/>
                  <a:pt x="2703" y="992"/>
                </a:cubicBezTo>
                <a:cubicBezTo>
                  <a:pt x="2703" y="991"/>
                  <a:pt x="2703" y="991"/>
                  <a:pt x="2703" y="991"/>
                </a:cubicBezTo>
                <a:cubicBezTo>
                  <a:pt x="2704" y="990"/>
                  <a:pt x="2704" y="990"/>
                  <a:pt x="2704" y="990"/>
                </a:cubicBezTo>
                <a:cubicBezTo>
                  <a:pt x="2706" y="992"/>
                  <a:pt x="2706" y="992"/>
                  <a:pt x="2706" y="992"/>
                </a:cubicBezTo>
                <a:cubicBezTo>
                  <a:pt x="2708" y="992"/>
                  <a:pt x="2708" y="992"/>
                  <a:pt x="2708" y="992"/>
                </a:cubicBezTo>
                <a:cubicBezTo>
                  <a:pt x="2710" y="991"/>
                  <a:pt x="2710" y="991"/>
                  <a:pt x="2710" y="991"/>
                </a:cubicBezTo>
                <a:cubicBezTo>
                  <a:pt x="2713" y="990"/>
                  <a:pt x="2713" y="990"/>
                  <a:pt x="2713" y="990"/>
                </a:cubicBezTo>
                <a:cubicBezTo>
                  <a:pt x="2713" y="989"/>
                  <a:pt x="2713" y="989"/>
                  <a:pt x="2713" y="989"/>
                </a:cubicBezTo>
                <a:cubicBezTo>
                  <a:pt x="2710" y="987"/>
                  <a:pt x="2710" y="987"/>
                  <a:pt x="2710" y="987"/>
                </a:cubicBezTo>
                <a:cubicBezTo>
                  <a:pt x="2710" y="984"/>
                  <a:pt x="2710" y="984"/>
                  <a:pt x="2710" y="984"/>
                </a:cubicBezTo>
                <a:cubicBezTo>
                  <a:pt x="2711" y="984"/>
                  <a:pt x="2711" y="984"/>
                  <a:pt x="2711" y="984"/>
                </a:cubicBezTo>
                <a:cubicBezTo>
                  <a:pt x="2715" y="984"/>
                  <a:pt x="2715" y="984"/>
                  <a:pt x="2715" y="984"/>
                </a:cubicBezTo>
                <a:cubicBezTo>
                  <a:pt x="2718" y="983"/>
                  <a:pt x="2718" y="983"/>
                  <a:pt x="2718" y="983"/>
                </a:cubicBezTo>
                <a:cubicBezTo>
                  <a:pt x="2721" y="982"/>
                  <a:pt x="2721" y="982"/>
                  <a:pt x="2721" y="982"/>
                </a:cubicBezTo>
                <a:cubicBezTo>
                  <a:pt x="2720" y="980"/>
                  <a:pt x="2720" y="980"/>
                  <a:pt x="2720" y="980"/>
                </a:cubicBezTo>
                <a:cubicBezTo>
                  <a:pt x="2719" y="980"/>
                  <a:pt x="2719" y="980"/>
                  <a:pt x="2719" y="980"/>
                </a:cubicBezTo>
                <a:cubicBezTo>
                  <a:pt x="2716" y="979"/>
                  <a:pt x="2716" y="979"/>
                  <a:pt x="2716" y="979"/>
                </a:cubicBezTo>
                <a:cubicBezTo>
                  <a:pt x="2714" y="978"/>
                  <a:pt x="2714" y="978"/>
                  <a:pt x="2714" y="978"/>
                </a:cubicBezTo>
                <a:cubicBezTo>
                  <a:pt x="2713" y="978"/>
                  <a:pt x="2713" y="978"/>
                  <a:pt x="2713" y="978"/>
                </a:cubicBezTo>
                <a:cubicBezTo>
                  <a:pt x="2710" y="976"/>
                  <a:pt x="2710" y="976"/>
                  <a:pt x="2710" y="976"/>
                </a:cubicBezTo>
                <a:cubicBezTo>
                  <a:pt x="2709" y="976"/>
                  <a:pt x="2709" y="976"/>
                  <a:pt x="2709" y="976"/>
                </a:cubicBezTo>
                <a:cubicBezTo>
                  <a:pt x="2707" y="977"/>
                  <a:pt x="2707" y="977"/>
                  <a:pt x="2707" y="977"/>
                </a:cubicBezTo>
                <a:cubicBezTo>
                  <a:pt x="2706" y="976"/>
                  <a:pt x="2706" y="976"/>
                  <a:pt x="2706" y="976"/>
                </a:cubicBezTo>
                <a:cubicBezTo>
                  <a:pt x="2708" y="974"/>
                  <a:pt x="2708" y="974"/>
                  <a:pt x="2708" y="974"/>
                </a:cubicBezTo>
                <a:cubicBezTo>
                  <a:pt x="2707" y="973"/>
                  <a:pt x="2707" y="973"/>
                  <a:pt x="2707" y="973"/>
                </a:cubicBezTo>
                <a:cubicBezTo>
                  <a:pt x="2707" y="973"/>
                  <a:pt x="2707" y="973"/>
                  <a:pt x="2707" y="973"/>
                </a:cubicBezTo>
                <a:cubicBezTo>
                  <a:pt x="2705" y="975"/>
                  <a:pt x="2705" y="975"/>
                  <a:pt x="2705" y="975"/>
                </a:cubicBezTo>
                <a:cubicBezTo>
                  <a:pt x="2704" y="974"/>
                  <a:pt x="2704" y="974"/>
                  <a:pt x="2704" y="974"/>
                </a:cubicBezTo>
                <a:cubicBezTo>
                  <a:pt x="2703" y="974"/>
                  <a:pt x="2703" y="974"/>
                  <a:pt x="2703" y="974"/>
                </a:cubicBezTo>
                <a:cubicBezTo>
                  <a:pt x="2704" y="971"/>
                  <a:pt x="2704" y="971"/>
                  <a:pt x="2704" y="971"/>
                </a:cubicBezTo>
                <a:cubicBezTo>
                  <a:pt x="2705" y="970"/>
                  <a:pt x="2705" y="970"/>
                  <a:pt x="2705" y="970"/>
                </a:cubicBezTo>
                <a:cubicBezTo>
                  <a:pt x="2705" y="969"/>
                  <a:pt x="2705" y="969"/>
                  <a:pt x="2705" y="969"/>
                </a:cubicBezTo>
                <a:cubicBezTo>
                  <a:pt x="2703" y="967"/>
                  <a:pt x="2703" y="967"/>
                  <a:pt x="2703" y="967"/>
                </a:cubicBezTo>
                <a:cubicBezTo>
                  <a:pt x="2702" y="968"/>
                  <a:pt x="2702" y="968"/>
                  <a:pt x="2702" y="968"/>
                </a:cubicBezTo>
                <a:cubicBezTo>
                  <a:pt x="2700" y="966"/>
                  <a:pt x="2700" y="966"/>
                  <a:pt x="2700" y="966"/>
                </a:cubicBezTo>
                <a:cubicBezTo>
                  <a:pt x="2700" y="963"/>
                  <a:pt x="2700" y="963"/>
                  <a:pt x="2700" y="963"/>
                </a:cubicBezTo>
                <a:cubicBezTo>
                  <a:pt x="2698" y="962"/>
                  <a:pt x="2698" y="962"/>
                  <a:pt x="2698" y="962"/>
                </a:cubicBezTo>
                <a:cubicBezTo>
                  <a:pt x="2697" y="963"/>
                  <a:pt x="2697" y="963"/>
                  <a:pt x="2697" y="963"/>
                </a:cubicBezTo>
                <a:cubicBezTo>
                  <a:pt x="2698" y="964"/>
                  <a:pt x="2698" y="964"/>
                  <a:pt x="2698" y="964"/>
                </a:cubicBezTo>
                <a:cubicBezTo>
                  <a:pt x="2695" y="967"/>
                  <a:pt x="2695" y="967"/>
                  <a:pt x="2695" y="967"/>
                </a:cubicBezTo>
                <a:cubicBezTo>
                  <a:pt x="2694" y="966"/>
                  <a:pt x="2694" y="966"/>
                  <a:pt x="2694" y="966"/>
                </a:cubicBezTo>
                <a:cubicBezTo>
                  <a:pt x="2695" y="965"/>
                  <a:pt x="2695" y="965"/>
                  <a:pt x="2695" y="965"/>
                </a:cubicBezTo>
                <a:cubicBezTo>
                  <a:pt x="2695" y="963"/>
                  <a:pt x="2695" y="963"/>
                  <a:pt x="2695" y="963"/>
                </a:cubicBezTo>
                <a:cubicBezTo>
                  <a:pt x="2693" y="963"/>
                  <a:pt x="2693" y="963"/>
                  <a:pt x="2693" y="963"/>
                </a:cubicBezTo>
                <a:cubicBezTo>
                  <a:pt x="2692" y="967"/>
                  <a:pt x="2692" y="967"/>
                  <a:pt x="2692" y="967"/>
                </a:cubicBezTo>
                <a:cubicBezTo>
                  <a:pt x="2691" y="968"/>
                  <a:pt x="2691" y="968"/>
                  <a:pt x="2691" y="968"/>
                </a:cubicBezTo>
                <a:cubicBezTo>
                  <a:pt x="2689" y="973"/>
                  <a:pt x="2689" y="973"/>
                  <a:pt x="2689" y="973"/>
                </a:cubicBezTo>
                <a:cubicBezTo>
                  <a:pt x="2688" y="975"/>
                  <a:pt x="2688" y="975"/>
                  <a:pt x="2688" y="975"/>
                </a:cubicBezTo>
                <a:cubicBezTo>
                  <a:pt x="2685" y="979"/>
                  <a:pt x="2685" y="979"/>
                  <a:pt x="2685" y="979"/>
                </a:cubicBezTo>
                <a:cubicBezTo>
                  <a:pt x="2683" y="979"/>
                  <a:pt x="2683" y="979"/>
                  <a:pt x="2683" y="979"/>
                </a:cubicBezTo>
                <a:cubicBezTo>
                  <a:pt x="2680" y="980"/>
                  <a:pt x="2680" y="980"/>
                  <a:pt x="2680" y="980"/>
                </a:cubicBezTo>
                <a:cubicBezTo>
                  <a:pt x="2679" y="981"/>
                  <a:pt x="2679" y="981"/>
                  <a:pt x="2679" y="981"/>
                </a:cubicBezTo>
                <a:cubicBezTo>
                  <a:pt x="2680" y="981"/>
                  <a:pt x="2680" y="981"/>
                  <a:pt x="2680" y="981"/>
                </a:cubicBezTo>
                <a:cubicBezTo>
                  <a:pt x="2679" y="982"/>
                  <a:pt x="2679" y="982"/>
                  <a:pt x="2679" y="982"/>
                </a:cubicBezTo>
                <a:cubicBezTo>
                  <a:pt x="2680" y="983"/>
                  <a:pt x="2680" y="983"/>
                  <a:pt x="2680" y="983"/>
                </a:cubicBezTo>
                <a:cubicBezTo>
                  <a:pt x="2682" y="982"/>
                  <a:pt x="2682" y="982"/>
                  <a:pt x="2682" y="982"/>
                </a:cubicBezTo>
                <a:cubicBezTo>
                  <a:pt x="2682" y="984"/>
                  <a:pt x="2682" y="984"/>
                  <a:pt x="2682" y="984"/>
                </a:cubicBezTo>
                <a:cubicBezTo>
                  <a:pt x="2680" y="984"/>
                  <a:pt x="2680" y="984"/>
                  <a:pt x="2680" y="984"/>
                </a:cubicBezTo>
                <a:cubicBezTo>
                  <a:pt x="2680" y="985"/>
                  <a:pt x="2680" y="985"/>
                  <a:pt x="2680" y="985"/>
                </a:cubicBezTo>
                <a:cubicBezTo>
                  <a:pt x="2679" y="986"/>
                  <a:pt x="2679" y="986"/>
                  <a:pt x="2679" y="986"/>
                </a:cubicBezTo>
                <a:cubicBezTo>
                  <a:pt x="2678" y="986"/>
                  <a:pt x="2678" y="986"/>
                  <a:pt x="2678" y="986"/>
                </a:cubicBezTo>
                <a:cubicBezTo>
                  <a:pt x="2678" y="986"/>
                  <a:pt x="2678" y="986"/>
                  <a:pt x="2678" y="986"/>
                </a:cubicBezTo>
                <a:cubicBezTo>
                  <a:pt x="2678" y="985"/>
                  <a:pt x="2678" y="985"/>
                  <a:pt x="2678" y="985"/>
                </a:cubicBezTo>
                <a:cubicBezTo>
                  <a:pt x="2678" y="985"/>
                  <a:pt x="2678" y="985"/>
                  <a:pt x="2678" y="985"/>
                </a:cubicBezTo>
                <a:cubicBezTo>
                  <a:pt x="2678" y="983"/>
                  <a:pt x="2678" y="983"/>
                  <a:pt x="2678" y="983"/>
                </a:cubicBezTo>
                <a:cubicBezTo>
                  <a:pt x="2676" y="983"/>
                  <a:pt x="2676" y="983"/>
                  <a:pt x="2676" y="983"/>
                </a:cubicBezTo>
                <a:cubicBezTo>
                  <a:pt x="2673" y="985"/>
                  <a:pt x="2673" y="985"/>
                  <a:pt x="2673" y="985"/>
                </a:cubicBezTo>
                <a:cubicBezTo>
                  <a:pt x="2670" y="986"/>
                  <a:pt x="2670" y="986"/>
                  <a:pt x="2670" y="986"/>
                </a:cubicBezTo>
                <a:cubicBezTo>
                  <a:pt x="2669" y="987"/>
                  <a:pt x="2669" y="987"/>
                  <a:pt x="2669" y="987"/>
                </a:cubicBezTo>
                <a:cubicBezTo>
                  <a:pt x="2668" y="989"/>
                  <a:pt x="2668" y="989"/>
                  <a:pt x="2668" y="989"/>
                </a:cubicBezTo>
                <a:cubicBezTo>
                  <a:pt x="2668" y="991"/>
                  <a:pt x="2668" y="991"/>
                  <a:pt x="2668" y="991"/>
                </a:cubicBezTo>
                <a:cubicBezTo>
                  <a:pt x="2665" y="993"/>
                  <a:pt x="2665" y="993"/>
                  <a:pt x="2665" y="993"/>
                </a:cubicBezTo>
                <a:cubicBezTo>
                  <a:pt x="2664" y="995"/>
                  <a:pt x="2664" y="995"/>
                  <a:pt x="2664" y="995"/>
                </a:cubicBezTo>
                <a:cubicBezTo>
                  <a:pt x="2661" y="998"/>
                  <a:pt x="2661" y="998"/>
                  <a:pt x="2661" y="998"/>
                </a:cubicBezTo>
                <a:cubicBezTo>
                  <a:pt x="2661" y="1000"/>
                  <a:pt x="2661" y="1000"/>
                  <a:pt x="2661" y="1000"/>
                </a:cubicBezTo>
                <a:cubicBezTo>
                  <a:pt x="2658" y="1003"/>
                  <a:pt x="2658" y="1003"/>
                  <a:pt x="2658" y="1003"/>
                </a:cubicBezTo>
                <a:cubicBezTo>
                  <a:pt x="2656" y="1005"/>
                  <a:pt x="2656" y="1005"/>
                  <a:pt x="2656" y="1005"/>
                </a:cubicBezTo>
                <a:cubicBezTo>
                  <a:pt x="2647" y="1007"/>
                  <a:pt x="2647" y="1007"/>
                  <a:pt x="2647" y="1007"/>
                </a:cubicBezTo>
                <a:cubicBezTo>
                  <a:pt x="2646" y="1008"/>
                  <a:pt x="2646" y="1008"/>
                  <a:pt x="2646" y="1008"/>
                </a:cubicBezTo>
                <a:cubicBezTo>
                  <a:pt x="2647" y="1010"/>
                  <a:pt x="2647" y="1010"/>
                  <a:pt x="2647" y="1010"/>
                </a:cubicBezTo>
                <a:cubicBezTo>
                  <a:pt x="2648" y="1011"/>
                  <a:pt x="2648" y="1011"/>
                  <a:pt x="2648" y="1011"/>
                </a:cubicBezTo>
                <a:cubicBezTo>
                  <a:pt x="2647" y="1011"/>
                  <a:pt x="2647" y="1011"/>
                  <a:pt x="2647" y="1011"/>
                </a:cubicBezTo>
                <a:cubicBezTo>
                  <a:pt x="2645" y="1012"/>
                  <a:pt x="2645" y="1012"/>
                  <a:pt x="2645" y="1012"/>
                </a:cubicBezTo>
                <a:cubicBezTo>
                  <a:pt x="2643" y="1012"/>
                  <a:pt x="2643" y="1012"/>
                  <a:pt x="2643" y="1012"/>
                </a:cubicBezTo>
                <a:cubicBezTo>
                  <a:pt x="2642" y="1013"/>
                  <a:pt x="2642" y="1013"/>
                  <a:pt x="2642" y="1013"/>
                </a:cubicBezTo>
                <a:cubicBezTo>
                  <a:pt x="2641" y="1015"/>
                  <a:pt x="2641" y="1015"/>
                  <a:pt x="2641" y="1015"/>
                </a:cubicBezTo>
                <a:cubicBezTo>
                  <a:pt x="2641" y="1018"/>
                  <a:pt x="2641" y="1018"/>
                  <a:pt x="2641" y="1018"/>
                </a:cubicBezTo>
                <a:cubicBezTo>
                  <a:pt x="2639" y="1021"/>
                  <a:pt x="2639" y="1021"/>
                  <a:pt x="2639" y="1021"/>
                </a:cubicBezTo>
                <a:cubicBezTo>
                  <a:pt x="2639" y="1021"/>
                  <a:pt x="2639" y="1021"/>
                  <a:pt x="2639" y="1021"/>
                </a:cubicBezTo>
                <a:cubicBezTo>
                  <a:pt x="2635" y="1021"/>
                  <a:pt x="2635" y="1021"/>
                  <a:pt x="2635" y="1021"/>
                </a:cubicBezTo>
                <a:cubicBezTo>
                  <a:pt x="2631" y="1019"/>
                  <a:pt x="2631" y="1019"/>
                  <a:pt x="2631" y="1019"/>
                </a:cubicBezTo>
                <a:cubicBezTo>
                  <a:pt x="2628" y="1020"/>
                  <a:pt x="2628" y="1020"/>
                  <a:pt x="2628" y="1020"/>
                </a:cubicBezTo>
                <a:cubicBezTo>
                  <a:pt x="2627" y="1018"/>
                  <a:pt x="2627" y="1018"/>
                  <a:pt x="2627" y="1018"/>
                </a:cubicBezTo>
                <a:cubicBezTo>
                  <a:pt x="2625" y="1016"/>
                  <a:pt x="2625" y="1016"/>
                  <a:pt x="2625" y="1016"/>
                </a:cubicBezTo>
                <a:cubicBezTo>
                  <a:pt x="2625" y="1016"/>
                  <a:pt x="2625" y="1016"/>
                  <a:pt x="2625" y="1016"/>
                </a:cubicBezTo>
                <a:cubicBezTo>
                  <a:pt x="2623" y="1017"/>
                  <a:pt x="2623" y="1017"/>
                  <a:pt x="2623" y="1017"/>
                </a:cubicBezTo>
                <a:cubicBezTo>
                  <a:pt x="2622" y="1018"/>
                  <a:pt x="2622" y="1018"/>
                  <a:pt x="2622" y="1018"/>
                </a:cubicBezTo>
                <a:cubicBezTo>
                  <a:pt x="2620" y="1021"/>
                  <a:pt x="2620" y="1021"/>
                  <a:pt x="2620" y="1021"/>
                </a:cubicBezTo>
                <a:cubicBezTo>
                  <a:pt x="2618" y="1024"/>
                  <a:pt x="2618" y="1024"/>
                  <a:pt x="2618" y="1024"/>
                </a:cubicBezTo>
                <a:cubicBezTo>
                  <a:pt x="2618" y="1026"/>
                  <a:pt x="2618" y="1026"/>
                  <a:pt x="2618" y="1026"/>
                </a:cubicBezTo>
                <a:cubicBezTo>
                  <a:pt x="2618" y="1027"/>
                  <a:pt x="2618" y="1027"/>
                  <a:pt x="2618" y="1027"/>
                </a:cubicBezTo>
                <a:cubicBezTo>
                  <a:pt x="2618" y="1028"/>
                  <a:pt x="2618" y="1028"/>
                  <a:pt x="2618" y="1028"/>
                </a:cubicBezTo>
                <a:cubicBezTo>
                  <a:pt x="2617" y="1029"/>
                  <a:pt x="2617" y="1029"/>
                  <a:pt x="2617" y="1029"/>
                </a:cubicBezTo>
                <a:cubicBezTo>
                  <a:pt x="2617" y="1033"/>
                  <a:pt x="2617" y="1033"/>
                  <a:pt x="2617" y="1033"/>
                </a:cubicBezTo>
                <a:cubicBezTo>
                  <a:pt x="2620" y="1037"/>
                  <a:pt x="2620" y="1037"/>
                  <a:pt x="2620" y="1037"/>
                </a:cubicBezTo>
                <a:cubicBezTo>
                  <a:pt x="2621" y="1038"/>
                  <a:pt x="2621" y="1038"/>
                  <a:pt x="2621" y="1038"/>
                </a:cubicBezTo>
                <a:cubicBezTo>
                  <a:pt x="2620" y="1038"/>
                  <a:pt x="2620" y="1038"/>
                  <a:pt x="2620" y="1038"/>
                </a:cubicBezTo>
                <a:cubicBezTo>
                  <a:pt x="2619" y="1038"/>
                  <a:pt x="2619" y="1038"/>
                  <a:pt x="2619" y="1038"/>
                </a:cubicBezTo>
                <a:cubicBezTo>
                  <a:pt x="2621" y="1040"/>
                  <a:pt x="2621" y="1040"/>
                  <a:pt x="2621" y="1040"/>
                </a:cubicBezTo>
                <a:cubicBezTo>
                  <a:pt x="2623" y="1041"/>
                  <a:pt x="2623" y="1041"/>
                  <a:pt x="2623" y="1041"/>
                </a:cubicBezTo>
                <a:cubicBezTo>
                  <a:pt x="2624" y="1041"/>
                  <a:pt x="2624" y="1041"/>
                  <a:pt x="2624" y="1041"/>
                </a:cubicBezTo>
                <a:cubicBezTo>
                  <a:pt x="2627" y="1040"/>
                  <a:pt x="2627" y="1040"/>
                  <a:pt x="2627" y="1040"/>
                </a:cubicBezTo>
                <a:cubicBezTo>
                  <a:pt x="2630" y="1039"/>
                  <a:pt x="2630" y="1039"/>
                  <a:pt x="2630" y="1039"/>
                </a:cubicBezTo>
                <a:cubicBezTo>
                  <a:pt x="2632" y="1039"/>
                  <a:pt x="2632" y="1039"/>
                  <a:pt x="2632" y="1039"/>
                </a:cubicBezTo>
                <a:cubicBezTo>
                  <a:pt x="2630" y="1039"/>
                  <a:pt x="2630" y="1039"/>
                  <a:pt x="2630" y="1039"/>
                </a:cubicBezTo>
                <a:cubicBezTo>
                  <a:pt x="2627" y="1041"/>
                  <a:pt x="2627" y="1041"/>
                  <a:pt x="2627" y="1041"/>
                </a:cubicBezTo>
                <a:cubicBezTo>
                  <a:pt x="2624" y="1042"/>
                  <a:pt x="2624" y="1042"/>
                  <a:pt x="2624" y="1042"/>
                </a:cubicBezTo>
                <a:cubicBezTo>
                  <a:pt x="2622" y="1043"/>
                  <a:pt x="2622" y="1043"/>
                  <a:pt x="2622" y="1043"/>
                </a:cubicBezTo>
                <a:cubicBezTo>
                  <a:pt x="2620" y="1043"/>
                  <a:pt x="2620" y="1043"/>
                  <a:pt x="2620" y="1043"/>
                </a:cubicBezTo>
                <a:cubicBezTo>
                  <a:pt x="2620" y="1044"/>
                  <a:pt x="2620" y="1044"/>
                  <a:pt x="2620" y="1044"/>
                </a:cubicBezTo>
                <a:cubicBezTo>
                  <a:pt x="2623" y="1045"/>
                  <a:pt x="2623" y="1045"/>
                  <a:pt x="2623" y="1045"/>
                </a:cubicBezTo>
                <a:cubicBezTo>
                  <a:pt x="2625" y="1046"/>
                  <a:pt x="2625" y="1046"/>
                  <a:pt x="2625" y="1046"/>
                </a:cubicBezTo>
                <a:cubicBezTo>
                  <a:pt x="2628" y="1049"/>
                  <a:pt x="2628" y="1049"/>
                  <a:pt x="2628" y="1049"/>
                </a:cubicBezTo>
                <a:cubicBezTo>
                  <a:pt x="2629" y="1051"/>
                  <a:pt x="2629" y="1051"/>
                  <a:pt x="2629" y="1051"/>
                </a:cubicBezTo>
                <a:cubicBezTo>
                  <a:pt x="2629" y="1053"/>
                  <a:pt x="2629" y="1053"/>
                  <a:pt x="2629" y="1053"/>
                </a:cubicBezTo>
                <a:cubicBezTo>
                  <a:pt x="2628" y="1055"/>
                  <a:pt x="2628" y="1055"/>
                  <a:pt x="2628" y="1055"/>
                </a:cubicBezTo>
                <a:cubicBezTo>
                  <a:pt x="2627" y="1056"/>
                  <a:pt x="2627" y="1056"/>
                  <a:pt x="2627" y="1056"/>
                </a:cubicBezTo>
                <a:cubicBezTo>
                  <a:pt x="2627" y="1057"/>
                  <a:pt x="2627" y="1057"/>
                  <a:pt x="2627" y="1057"/>
                </a:cubicBezTo>
                <a:cubicBezTo>
                  <a:pt x="2629" y="1058"/>
                  <a:pt x="2629" y="1058"/>
                  <a:pt x="2629" y="1058"/>
                </a:cubicBezTo>
                <a:cubicBezTo>
                  <a:pt x="2630" y="1063"/>
                  <a:pt x="2630" y="1063"/>
                  <a:pt x="2630" y="1063"/>
                </a:cubicBezTo>
                <a:cubicBezTo>
                  <a:pt x="2630" y="1065"/>
                  <a:pt x="2630" y="1065"/>
                  <a:pt x="2630" y="1065"/>
                </a:cubicBezTo>
                <a:cubicBezTo>
                  <a:pt x="2631" y="1068"/>
                  <a:pt x="2631" y="1068"/>
                  <a:pt x="2631" y="1068"/>
                </a:cubicBezTo>
                <a:cubicBezTo>
                  <a:pt x="2632" y="1068"/>
                  <a:pt x="2632" y="1068"/>
                  <a:pt x="2632" y="1068"/>
                </a:cubicBezTo>
                <a:cubicBezTo>
                  <a:pt x="2634" y="1067"/>
                  <a:pt x="2634" y="1067"/>
                  <a:pt x="2634" y="1067"/>
                </a:cubicBezTo>
                <a:cubicBezTo>
                  <a:pt x="2634" y="1068"/>
                  <a:pt x="2634" y="1068"/>
                  <a:pt x="2634" y="1068"/>
                </a:cubicBezTo>
                <a:cubicBezTo>
                  <a:pt x="2636" y="1068"/>
                  <a:pt x="2636" y="1068"/>
                  <a:pt x="2636" y="1068"/>
                </a:cubicBezTo>
                <a:cubicBezTo>
                  <a:pt x="2638" y="1069"/>
                  <a:pt x="2638" y="1069"/>
                  <a:pt x="2638" y="1069"/>
                </a:cubicBezTo>
                <a:cubicBezTo>
                  <a:pt x="2640" y="1069"/>
                  <a:pt x="2640" y="1069"/>
                  <a:pt x="2640" y="1069"/>
                </a:cubicBezTo>
                <a:cubicBezTo>
                  <a:pt x="2642" y="1067"/>
                  <a:pt x="2642" y="1067"/>
                  <a:pt x="2642" y="1067"/>
                </a:cubicBezTo>
                <a:cubicBezTo>
                  <a:pt x="2643" y="1068"/>
                  <a:pt x="2643" y="1068"/>
                  <a:pt x="2643" y="1068"/>
                </a:cubicBezTo>
                <a:cubicBezTo>
                  <a:pt x="2645" y="1067"/>
                  <a:pt x="2645" y="1067"/>
                  <a:pt x="2645" y="1067"/>
                </a:cubicBezTo>
                <a:cubicBezTo>
                  <a:pt x="2646" y="1065"/>
                  <a:pt x="2646" y="1065"/>
                  <a:pt x="2646" y="1065"/>
                </a:cubicBezTo>
                <a:cubicBezTo>
                  <a:pt x="2645" y="1064"/>
                  <a:pt x="2645" y="1064"/>
                  <a:pt x="2645" y="1064"/>
                </a:cubicBezTo>
                <a:cubicBezTo>
                  <a:pt x="2646" y="1066"/>
                  <a:pt x="2646" y="1066"/>
                  <a:pt x="2646" y="1066"/>
                </a:cubicBezTo>
                <a:cubicBezTo>
                  <a:pt x="2646" y="1067"/>
                  <a:pt x="2646" y="1067"/>
                  <a:pt x="2646" y="1067"/>
                </a:cubicBezTo>
                <a:cubicBezTo>
                  <a:pt x="2647" y="1070"/>
                  <a:pt x="2647" y="1070"/>
                  <a:pt x="2647" y="1070"/>
                </a:cubicBezTo>
                <a:cubicBezTo>
                  <a:pt x="2647" y="1073"/>
                  <a:pt x="2647" y="1073"/>
                  <a:pt x="2647" y="1073"/>
                </a:cubicBezTo>
                <a:cubicBezTo>
                  <a:pt x="2647" y="1075"/>
                  <a:pt x="2647" y="1075"/>
                  <a:pt x="2647" y="1075"/>
                </a:cubicBezTo>
                <a:cubicBezTo>
                  <a:pt x="2648" y="1075"/>
                  <a:pt x="2648" y="1075"/>
                  <a:pt x="2648" y="1075"/>
                </a:cubicBezTo>
                <a:cubicBezTo>
                  <a:pt x="2650" y="1072"/>
                  <a:pt x="2650" y="1072"/>
                  <a:pt x="2650" y="1072"/>
                </a:cubicBezTo>
                <a:cubicBezTo>
                  <a:pt x="2652" y="1072"/>
                  <a:pt x="2652" y="1072"/>
                  <a:pt x="2652" y="1072"/>
                </a:cubicBezTo>
                <a:cubicBezTo>
                  <a:pt x="2653" y="1073"/>
                  <a:pt x="2653" y="1073"/>
                  <a:pt x="2653" y="1073"/>
                </a:cubicBezTo>
                <a:cubicBezTo>
                  <a:pt x="2654" y="1072"/>
                  <a:pt x="2654" y="1072"/>
                  <a:pt x="2654" y="1072"/>
                </a:cubicBezTo>
                <a:cubicBezTo>
                  <a:pt x="2655" y="1071"/>
                  <a:pt x="2655" y="1071"/>
                  <a:pt x="2655" y="1071"/>
                </a:cubicBezTo>
                <a:cubicBezTo>
                  <a:pt x="2657" y="1071"/>
                  <a:pt x="2657" y="1071"/>
                  <a:pt x="2657" y="1071"/>
                </a:cubicBezTo>
                <a:cubicBezTo>
                  <a:pt x="2659" y="1069"/>
                  <a:pt x="2659" y="1069"/>
                  <a:pt x="2659" y="1069"/>
                </a:cubicBezTo>
                <a:cubicBezTo>
                  <a:pt x="2660" y="1069"/>
                  <a:pt x="2660" y="1069"/>
                  <a:pt x="2660" y="1069"/>
                </a:cubicBezTo>
                <a:cubicBezTo>
                  <a:pt x="2661" y="1070"/>
                  <a:pt x="2661" y="1070"/>
                  <a:pt x="2661" y="1070"/>
                </a:cubicBezTo>
                <a:cubicBezTo>
                  <a:pt x="2663" y="1070"/>
                  <a:pt x="2663" y="1070"/>
                  <a:pt x="2663" y="1070"/>
                </a:cubicBezTo>
                <a:cubicBezTo>
                  <a:pt x="2664" y="1071"/>
                  <a:pt x="2664" y="1071"/>
                  <a:pt x="2664" y="1071"/>
                </a:cubicBezTo>
                <a:cubicBezTo>
                  <a:pt x="2664" y="1072"/>
                  <a:pt x="2664" y="1072"/>
                  <a:pt x="2664" y="1072"/>
                </a:cubicBezTo>
                <a:cubicBezTo>
                  <a:pt x="2665" y="1073"/>
                  <a:pt x="2665" y="1073"/>
                  <a:pt x="2665" y="1073"/>
                </a:cubicBezTo>
                <a:cubicBezTo>
                  <a:pt x="2666" y="1074"/>
                  <a:pt x="2666" y="1074"/>
                  <a:pt x="2666" y="1074"/>
                </a:cubicBezTo>
                <a:cubicBezTo>
                  <a:pt x="2666" y="1072"/>
                  <a:pt x="2666" y="1072"/>
                  <a:pt x="2666" y="1072"/>
                </a:cubicBezTo>
                <a:cubicBezTo>
                  <a:pt x="2666" y="1071"/>
                  <a:pt x="2666" y="1071"/>
                  <a:pt x="2666" y="1071"/>
                </a:cubicBezTo>
                <a:cubicBezTo>
                  <a:pt x="2667" y="1072"/>
                  <a:pt x="2667" y="1072"/>
                  <a:pt x="2667" y="1072"/>
                </a:cubicBezTo>
                <a:cubicBezTo>
                  <a:pt x="2669" y="1073"/>
                  <a:pt x="2669" y="1073"/>
                  <a:pt x="2669" y="1073"/>
                </a:cubicBezTo>
                <a:cubicBezTo>
                  <a:pt x="2670" y="1072"/>
                  <a:pt x="2670" y="1072"/>
                  <a:pt x="2670" y="1072"/>
                </a:cubicBezTo>
                <a:cubicBezTo>
                  <a:pt x="2671" y="1074"/>
                  <a:pt x="2671" y="1074"/>
                  <a:pt x="2671" y="1074"/>
                </a:cubicBezTo>
                <a:cubicBezTo>
                  <a:pt x="2672" y="1073"/>
                  <a:pt x="2672" y="1073"/>
                  <a:pt x="2672" y="1073"/>
                </a:cubicBezTo>
                <a:cubicBezTo>
                  <a:pt x="2672" y="1074"/>
                  <a:pt x="2672" y="1074"/>
                  <a:pt x="2672" y="1074"/>
                </a:cubicBezTo>
                <a:cubicBezTo>
                  <a:pt x="2673" y="1076"/>
                  <a:pt x="2673" y="1076"/>
                  <a:pt x="2673" y="1076"/>
                </a:cubicBezTo>
                <a:cubicBezTo>
                  <a:pt x="2673" y="1077"/>
                  <a:pt x="2673" y="1077"/>
                  <a:pt x="2673" y="1077"/>
                </a:cubicBezTo>
                <a:cubicBezTo>
                  <a:pt x="2674" y="1080"/>
                  <a:pt x="2674" y="1080"/>
                  <a:pt x="2674" y="1080"/>
                </a:cubicBezTo>
                <a:cubicBezTo>
                  <a:pt x="2675" y="1080"/>
                  <a:pt x="2675" y="1080"/>
                  <a:pt x="2675" y="1080"/>
                </a:cubicBezTo>
                <a:cubicBezTo>
                  <a:pt x="2680" y="1078"/>
                  <a:pt x="2680" y="1078"/>
                  <a:pt x="2680" y="1078"/>
                </a:cubicBezTo>
                <a:cubicBezTo>
                  <a:pt x="2683" y="1077"/>
                  <a:pt x="2683" y="1077"/>
                  <a:pt x="2683" y="1077"/>
                </a:cubicBezTo>
                <a:cubicBezTo>
                  <a:pt x="2686" y="1075"/>
                  <a:pt x="2686" y="1075"/>
                  <a:pt x="2686" y="1075"/>
                </a:cubicBezTo>
                <a:cubicBezTo>
                  <a:pt x="2688" y="1071"/>
                  <a:pt x="2688" y="1071"/>
                  <a:pt x="2688" y="1071"/>
                </a:cubicBezTo>
                <a:cubicBezTo>
                  <a:pt x="2688" y="1070"/>
                  <a:pt x="2688" y="1070"/>
                  <a:pt x="2688" y="1070"/>
                </a:cubicBezTo>
                <a:cubicBezTo>
                  <a:pt x="2689" y="1067"/>
                  <a:pt x="2689" y="1067"/>
                  <a:pt x="2689" y="1067"/>
                </a:cubicBezTo>
                <a:cubicBezTo>
                  <a:pt x="2689" y="1068"/>
                  <a:pt x="2689" y="1068"/>
                  <a:pt x="2689" y="1068"/>
                </a:cubicBezTo>
                <a:cubicBezTo>
                  <a:pt x="2690" y="1068"/>
                  <a:pt x="2690" y="1068"/>
                  <a:pt x="2690" y="1068"/>
                </a:cubicBezTo>
                <a:cubicBezTo>
                  <a:pt x="2692" y="1065"/>
                  <a:pt x="2692" y="1065"/>
                  <a:pt x="2692" y="1065"/>
                </a:cubicBezTo>
                <a:cubicBezTo>
                  <a:pt x="2691" y="1064"/>
                  <a:pt x="2691" y="1064"/>
                  <a:pt x="2691" y="1064"/>
                </a:cubicBezTo>
                <a:cubicBezTo>
                  <a:pt x="2690" y="1063"/>
                  <a:pt x="2690" y="1063"/>
                  <a:pt x="2690" y="1063"/>
                </a:cubicBezTo>
                <a:cubicBezTo>
                  <a:pt x="2690" y="1062"/>
                  <a:pt x="2690" y="1062"/>
                  <a:pt x="2690" y="1062"/>
                </a:cubicBezTo>
                <a:lnTo>
                  <a:pt x="2691" y="1063"/>
                </a:lnTo>
                <a:close/>
                <a:moveTo>
                  <a:pt x="2643" y="1011"/>
                </a:moveTo>
                <a:cubicBezTo>
                  <a:pt x="2644" y="1011"/>
                  <a:pt x="2644" y="1011"/>
                  <a:pt x="2644" y="1011"/>
                </a:cubicBezTo>
                <a:cubicBezTo>
                  <a:pt x="2645" y="1011"/>
                  <a:pt x="2645" y="1011"/>
                  <a:pt x="2645" y="1011"/>
                </a:cubicBezTo>
                <a:cubicBezTo>
                  <a:pt x="2644" y="1010"/>
                  <a:pt x="2644" y="1010"/>
                  <a:pt x="2644" y="1010"/>
                </a:cubicBezTo>
                <a:lnTo>
                  <a:pt x="2643" y="1011"/>
                </a:lnTo>
                <a:close/>
                <a:moveTo>
                  <a:pt x="2623" y="809"/>
                </a:moveTo>
                <a:cubicBezTo>
                  <a:pt x="2621" y="808"/>
                  <a:pt x="2621" y="808"/>
                  <a:pt x="2621" y="808"/>
                </a:cubicBezTo>
                <a:cubicBezTo>
                  <a:pt x="2619" y="809"/>
                  <a:pt x="2619" y="809"/>
                  <a:pt x="2619" y="809"/>
                </a:cubicBezTo>
                <a:cubicBezTo>
                  <a:pt x="2620" y="810"/>
                  <a:pt x="2620" y="810"/>
                  <a:pt x="2620" y="810"/>
                </a:cubicBezTo>
                <a:cubicBezTo>
                  <a:pt x="2621" y="809"/>
                  <a:pt x="2621" y="809"/>
                  <a:pt x="2621" y="809"/>
                </a:cubicBezTo>
                <a:cubicBezTo>
                  <a:pt x="2623" y="810"/>
                  <a:pt x="2623" y="810"/>
                  <a:pt x="2623" y="810"/>
                </a:cubicBezTo>
                <a:lnTo>
                  <a:pt x="2623" y="809"/>
                </a:lnTo>
                <a:close/>
                <a:moveTo>
                  <a:pt x="2609" y="990"/>
                </a:moveTo>
                <a:cubicBezTo>
                  <a:pt x="2608" y="991"/>
                  <a:pt x="2608" y="991"/>
                  <a:pt x="2608" y="991"/>
                </a:cubicBezTo>
                <a:cubicBezTo>
                  <a:pt x="2607" y="993"/>
                  <a:pt x="2607" y="993"/>
                  <a:pt x="2607" y="993"/>
                </a:cubicBezTo>
                <a:cubicBezTo>
                  <a:pt x="2609" y="994"/>
                  <a:pt x="2609" y="994"/>
                  <a:pt x="2609" y="994"/>
                </a:cubicBezTo>
                <a:cubicBezTo>
                  <a:pt x="2610" y="994"/>
                  <a:pt x="2610" y="994"/>
                  <a:pt x="2610" y="994"/>
                </a:cubicBezTo>
                <a:cubicBezTo>
                  <a:pt x="2609" y="996"/>
                  <a:pt x="2609" y="996"/>
                  <a:pt x="2609" y="996"/>
                </a:cubicBezTo>
                <a:cubicBezTo>
                  <a:pt x="2611" y="996"/>
                  <a:pt x="2611" y="996"/>
                  <a:pt x="2611" y="996"/>
                </a:cubicBezTo>
                <a:cubicBezTo>
                  <a:pt x="2612" y="993"/>
                  <a:pt x="2612" y="993"/>
                  <a:pt x="2612" y="993"/>
                </a:cubicBezTo>
                <a:lnTo>
                  <a:pt x="2609" y="990"/>
                </a:lnTo>
                <a:close/>
                <a:moveTo>
                  <a:pt x="2597" y="1068"/>
                </a:moveTo>
                <a:cubicBezTo>
                  <a:pt x="2596" y="1067"/>
                  <a:pt x="2596" y="1067"/>
                  <a:pt x="2596" y="1067"/>
                </a:cubicBezTo>
                <a:cubicBezTo>
                  <a:pt x="2596" y="1069"/>
                  <a:pt x="2596" y="1069"/>
                  <a:pt x="2596" y="1069"/>
                </a:cubicBezTo>
                <a:lnTo>
                  <a:pt x="2597" y="1068"/>
                </a:lnTo>
                <a:close/>
                <a:moveTo>
                  <a:pt x="2605" y="1071"/>
                </a:moveTo>
                <a:cubicBezTo>
                  <a:pt x="2607" y="1068"/>
                  <a:pt x="2607" y="1068"/>
                  <a:pt x="2607" y="1068"/>
                </a:cubicBezTo>
                <a:cubicBezTo>
                  <a:pt x="2608" y="1070"/>
                  <a:pt x="2608" y="1070"/>
                  <a:pt x="2608" y="1070"/>
                </a:cubicBezTo>
                <a:cubicBezTo>
                  <a:pt x="2609" y="1070"/>
                  <a:pt x="2609" y="1070"/>
                  <a:pt x="2609" y="1070"/>
                </a:cubicBezTo>
                <a:cubicBezTo>
                  <a:pt x="2610" y="1069"/>
                  <a:pt x="2610" y="1069"/>
                  <a:pt x="2610" y="1069"/>
                </a:cubicBezTo>
                <a:cubicBezTo>
                  <a:pt x="2612" y="1068"/>
                  <a:pt x="2612" y="1068"/>
                  <a:pt x="2612" y="1068"/>
                </a:cubicBezTo>
                <a:cubicBezTo>
                  <a:pt x="2611" y="1066"/>
                  <a:pt x="2611" y="1066"/>
                  <a:pt x="2611" y="1066"/>
                </a:cubicBezTo>
                <a:cubicBezTo>
                  <a:pt x="2607" y="1064"/>
                  <a:pt x="2607" y="1064"/>
                  <a:pt x="2607" y="1064"/>
                </a:cubicBezTo>
                <a:cubicBezTo>
                  <a:pt x="2604" y="1063"/>
                  <a:pt x="2604" y="1063"/>
                  <a:pt x="2604" y="1063"/>
                </a:cubicBezTo>
                <a:cubicBezTo>
                  <a:pt x="2603" y="1064"/>
                  <a:pt x="2603" y="1064"/>
                  <a:pt x="2603" y="1064"/>
                </a:cubicBezTo>
                <a:cubicBezTo>
                  <a:pt x="2604" y="1065"/>
                  <a:pt x="2604" y="1065"/>
                  <a:pt x="2604" y="1065"/>
                </a:cubicBezTo>
                <a:cubicBezTo>
                  <a:pt x="2604" y="1066"/>
                  <a:pt x="2604" y="1066"/>
                  <a:pt x="2604" y="1066"/>
                </a:cubicBezTo>
                <a:cubicBezTo>
                  <a:pt x="2601" y="1067"/>
                  <a:pt x="2601" y="1067"/>
                  <a:pt x="2601" y="1067"/>
                </a:cubicBezTo>
                <a:cubicBezTo>
                  <a:pt x="2601" y="1068"/>
                  <a:pt x="2601" y="1068"/>
                  <a:pt x="2601" y="1068"/>
                </a:cubicBezTo>
                <a:cubicBezTo>
                  <a:pt x="2602" y="1068"/>
                  <a:pt x="2602" y="1068"/>
                  <a:pt x="2602" y="1068"/>
                </a:cubicBezTo>
                <a:cubicBezTo>
                  <a:pt x="2602" y="1067"/>
                  <a:pt x="2602" y="1067"/>
                  <a:pt x="2602" y="1067"/>
                </a:cubicBezTo>
                <a:cubicBezTo>
                  <a:pt x="2604" y="1067"/>
                  <a:pt x="2604" y="1067"/>
                  <a:pt x="2604" y="1067"/>
                </a:cubicBezTo>
                <a:cubicBezTo>
                  <a:pt x="2604" y="1069"/>
                  <a:pt x="2604" y="1069"/>
                  <a:pt x="2604" y="1069"/>
                </a:cubicBezTo>
                <a:lnTo>
                  <a:pt x="2605" y="1071"/>
                </a:lnTo>
                <a:close/>
                <a:moveTo>
                  <a:pt x="2647" y="1010"/>
                </a:moveTo>
                <a:cubicBezTo>
                  <a:pt x="2646" y="1008"/>
                  <a:pt x="2646" y="1008"/>
                  <a:pt x="2646" y="1008"/>
                </a:cubicBezTo>
                <a:cubicBezTo>
                  <a:pt x="2645" y="1008"/>
                  <a:pt x="2645" y="1008"/>
                  <a:pt x="2645" y="1008"/>
                </a:cubicBezTo>
                <a:cubicBezTo>
                  <a:pt x="2644" y="1008"/>
                  <a:pt x="2644" y="1008"/>
                  <a:pt x="2644" y="1008"/>
                </a:cubicBezTo>
                <a:cubicBezTo>
                  <a:pt x="2644" y="1008"/>
                  <a:pt x="2644" y="1008"/>
                  <a:pt x="2644" y="1008"/>
                </a:cubicBezTo>
                <a:cubicBezTo>
                  <a:pt x="2644" y="1009"/>
                  <a:pt x="2644" y="1009"/>
                  <a:pt x="2644" y="1009"/>
                </a:cubicBezTo>
                <a:cubicBezTo>
                  <a:pt x="2645" y="1011"/>
                  <a:pt x="2645" y="1011"/>
                  <a:pt x="2645" y="1011"/>
                </a:cubicBezTo>
                <a:lnTo>
                  <a:pt x="2647" y="1010"/>
                </a:lnTo>
                <a:close/>
                <a:moveTo>
                  <a:pt x="2706" y="755"/>
                </a:moveTo>
                <a:cubicBezTo>
                  <a:pt x="2706" y="754"/>
                  <a:pt x="2706" y="754"/>
                  <a:pt x="2706" y="754"/>
                </a:cubicBezTo>
                <a:cubicBezTo>
                  <a:pt x="2705" y="753"/>
                  <a:pt x="2705" y="753"/>
                  <a:pt x="2705" y="753"/>
                </a:cubicBezTo>
                <a:cubicBezTo>
                  <a:pt x="2704" y="753"/>
                  <a:pt x="2704" y="753"/>
                  <a:pt x="2704" y="753"/>
                </a:cubicBezTo>
                <a:cubicBezTo>
                  <a:pt x="2705" y="756"/>
                  <a:pt x="2705" y="756"/>
                  <a:pt x="2705" y="756"/>
                </a:cubicBezTo>
                <a:lnTo>
                  <a:pt x="2706" y="755"/>
                </a:lnTo>
                <a:close/>
                <a:moveTo>
                  <a:pt x="2702" y="941"/>
                </a:moveTo>
                <a:cubicBezTo>
                  <a:pt x="2699" y="944"/>
                  <a:pt x="2699" y="944"/>
                  <a:pt x="2699" y="944"/>
                </a:cubicBezTo>
                <a:cubicBezTo>
                  <a:pt x="2698" y="945"/>
                  <a:pt x="2698" y="945"/>
                  <a:pt x="2698" y="945"/>
                </a:cubicBezTo>
                <a:cubicBezTo>
                  <a:pt x="2699" y="946"/>
                  <a:pt x="2699" y="946"/>
                  <a:pt x="2699" y="946"/>
                </a:cubicBezTo>
                <a:cubicBezTo>
                  <a:pt x="2701" y="945"/>
                  <a:pt x="2701" y="945"/>
                  <a:pt x="2701" y="945"/>
                </a:cubicBezTo>
                <a:cubicBezTo>
                  <a:pt x="2702" y="944"/>
                  <a:pt x="2702" y="944"/>
                  <a:pt x="2702" y="944"/>
                </a:cubicBezTo>
                <a:cubicBezTo>
                  <a:pt x="2703" y="943"/>
                  <a:pt x="2703" y="943"/>
                  <a:pt x="2703" y="943"/>
                </a:cubicBezTo>
                <a:cubicBezTo>
                  <a:pt x="2705" y="942"/>
                  <a:pt x="2705" y="942"/>
                  <a:pt x="2705" y="942"/>
                </a:cubicBezTo>
                <a:cubicBezTo>
                  <a:pt x="2708" y="939"/>
                  <a:pt x="2708" y="939"/>
                  <a:pt x="2708" y="939"/>
                </a:cubicBezTo>
                <a:cubicBezTo>
                  <a:pt x="2710" y="938"/>
                  <a:pt x="2710" y="938"/>
                  <a:pt x="2710" y="938"/>
                </a:cubicBezTo>
                <a:cubicBezTo>
                  <a:pt x="2712" y="936"/>
                  <a:pt x="2712" y="936"/>
                  <a:pt x="2712" y="936"/>
                </a:cubicBezTo>
                <a:cubicBezTo>
                  <a:pt x="2712" y="935"/>
                  <a:pt x="2712" y="935"/>
                  <a:pt x="2712" y="935"/>
                </a:cubicBezTo>
                <a:cubicBezTo>
                  <a:pt x="2713" y="934"/>
                  <a:pt x="2713" y="934"/>
                  <a:pt x="2713" y="934"/>
                </a:cubicBezTo>
                <a:cubicBezTo>
                  <a:pt x="2713" y="931"/>
                  <a:pt x="2713" y="931"/>
                  <a:pt x="2713" y="931"/>
                </a:cubicBezTo>
                <a:cubicBezTo>
                  <a:pt x="2714" y="929"/>
                  <a:pt x="2714" y="929"/>
                  <a:pt x="2714" y="929"/>
                </a:cubicBezTo>
                <a:cubicBezTo>
                  <a:pt x="2717" y="929"/>
                  <a:pt x="2717" y="929"/>
                  <a:pt x="2717" y="929"/>
                </a:cubicBezTo>
                <a:cubicBezTo>
                  <a:pt x="2718" y="927"/>
                  <a:pt x="2718" y="927"/>
                  <a:pt x="2718" y="927"/>
                </a:cubicBezTo>
                <a:cubicBezTo>
                  <a:pt x="2720" y="926"/>
                  <a:pt x="2720" y="926"/>
                  <a:pt x="2720" y="926"/>
                </a:cubicBezTo>
                <a:cubicBezTo>
                  <a:pt x="2721" y="925"/>
                  <a:pt x="2721" y="925"/>
                  <a:pt x="2721" y="925"/>
                </a:cubicBezTo>
                <a:cubicBezTo>
                  <a:pt x="2722" y="924"/>
                  <a:pt x="2722" y="924"/>
                  <a:pt x="2722" y="924"/>
                </a:cubicBezTo>
                <a:cubicBezTo>
                  <a:pt x="2721" y="921"/>
                  <a:pt x="2721" y="921"/>
                  <a:pt x="2721" y="921"/>
                </a:cubicBezTo>
                <a:cubicBezTo>
                  <a:pt x="2719" y="919"/>
                  <a:pt x="2719" y="919"/>
                  <a:pt x="2719" y="919"/>
                </a:cubicBezTo>
                <a:cubicBezTo>
                  <a:pt x="2720" y="917"/>
                  <a:pt x="2720" y="917"/>
                  <a:pt x="2720" y="917"/>
                </a:cubicBezTo>
                <a:cubicBezTo>
                  <a:pt x="2719" y="915"/>
                  <a:pt x="2719" y="915"/>
                  <a:pt x="2719" y="915"/>
                </a:cubicBezTo>
                <a:cubicBezTo>
                  <a:pt x="2718" y="915"/>
                  <a:pt x="2718" y="915"/>
                  <a:pt x="2718" y="915"/>
                </a:cubicBezTo>
                <a:cubicBezTo>
                  <a:pt x="2718" y="918"/>
                  <a:pt x="2718" y="918"/>
                  <a:pt x="2718" y="918"/>
                </a:cubicBezTo>
                <a:cubicBezTo>
                  <a:pt x="2718" y="921"/>
                  <a:pt x="2718" y="921"/>
                  <a:pt x="2718" y="921"/>
                </a:cubicBezTo>
                <a:cubicBezTo>
                  <a:pt x="2717" y="920"/>
                  <a:pt x="2717" y="920"/>
                  <a:pt x="2717" y="920"/>
                </a:cubicBezTo>
                <a:cubicBezTo>
                  <a:pt x="2718" y="922"/>
                  <a:pt x="2718" y="922"/>
                  <a:pt x="2718" y="922"/>
                </a:cubicBezTo>
                <a:cubicBezTo>
                  <a:pt x="2718" y="923"/>
                  <a:pt x="2718" y="923"/>
                  <a:pt x="2718" y="923"/>
                </a:cubicBezTo>
                <a:cubicBezTo>
                  <a:pt x="2716" y="925"/>
                  <a:pt x="2716" y="925"/>
                  <a:pt x="2716" y="925"/>
                </a:cubicBezTo>
                <a:cubicBezTo>
                  <a:pt x="2715" y="925"/>
                  <a:pt x="2715" y="925"/>
                  <a:pt x="2715" y="925"/>
                </a:cubicBezTo>
                <a:cubicBezTo>
                  <a:pt x="2713" y="927"/>
                  <a:pt x="2713" y="927"/>
                  <a:pt x="2713" y="927"/>
                </a:cubicBezTo>
                <a:cubicBezTo>
                  <a:pt x="2713" y="929"/>
                  <a:pt x="2713" y="929"/>
                  <a:pt x="2713" y="929"/>
                </a:cubicBezTo>
                <a:cubicBezTo>
                  <a:pt x="2711" y="930"/>
                  <a:pt x="2711" y="930"/>
                  <a:pt x="2711" y="930"/>
                </a:cubicBezTo>
                <a:cubicBezTo>
                  <a:pt x="2709" y="934"/>
                  <a:pt x="2709" y="934"/>
                  <a:pt x="2709" y="934"/>
                </a:cubicBezTo>
                <a:cubicBezTo>
                  <a:pt x="2706" y="937"/>
                  <a:pt x="2706" y="937"/>
                  <a:pt x="2706" y="937"/>
                </a:cubicBezTo>
                <a:cubicBezTo>
                  <a:pt x="2704" y="937"/>
                  <a:pt x="2704" y="937"/>
                  <a:pt x="2704" y="937"/>
                </a:cubicBezTo>
                <a:cubicBezTo>
                  <a:pt x="2703" y="940"/>
                  <a:pt x="2703" y="940"/>
                  <a:pt x="2703" y="940"/>
                </a:cubicBezTo>
                <a:lnTo>
                  <a:pt x="2702" y="941"/>
                </a:lnTo>
                <a:close/>
                <a:moveTo>
                  <a:pt x="2515" y="957"/>
                </a:moveTo>
                <a:cubicBezTo>
                  <a:pt x="2515" y="956"/>
                  <a:pt x="2515" y="956"/>
                  <a:pt x="2515" y="956"/>
                </a:cubicBezTo>
                <a:cubicBezTo>
                  <a:pt x="2515" y="955"/>
                  <a:pt x="2515" y="955"/>
                  <a:pt x="2515" y="955"/>
                </a:cubicBezTo>
                <a:cubicBezTo>
                  <a:pt x="2514" y="955"/>
                  <a:pt x="2514" y="955"/>
                  <a:pt x="2514" y="955"/>
                </a:cubicBezTo>
                <a:lnTo>
                  <a:pt x="2515" y="957"/>
                </a:lnTo>
                <a:close/>
                <a:moveTo>
                  <a:pt x="2643" y="1010"/>
                </a:moveTo>
                <a:cubicBezTo>
                  <a:pt x="2643" y="1010"/>
                  <a:pt x="2643" y="1010"/>
                  <a:pt x="2643" y="1010"/>
                </a:cubicBezTo>
                <a:cubicBezTo>
                  <a:pt x="2643" y="1008"/>
                  <a:pt x="2643" y="1008"/>
                  <a:pt x="2643" y="1008"/>
                </a:cubicBezTo>
                <a:cubicBezTo>
                  <a:pt x="2644" y="1008"/>
                  <a:pt x="2644" y="1008"/>
                  <a:pt x="2644" y="1008"/>
                </a:cubicBezTo>
                <a:cubicBezTo>
                  <a:pt x="2643" y="1009"/>
                  <a:pt x="2643" y="1009"/>
                  <a:pt x="2643" y="1009"/>
                </a:cubicBezTo>
                <a:lnTo>
                  <a:pt x="2643" y="1010"/>
                </a:lnTo>
                <a:close/>
                <a:moveTo>
                  <a:pt x="2685" y="781"/>
                </a:moveTo>
                <a:cubicBezTo>
                  <a:pt x="2685" y="780"/>
                  <a:pt x="2685" y="780"/>
                  <a:pt x="2685" y="780"/>
                </a:cubicBezTo>
                <a:cubicBezTo>
                  <a:pt x="2684" y="779"/>
                  <a:pt x="2684" y="779"/>
                  <a:pt x="2684" y="779"/>
                </a:cubicBezTo>
                <a:cubicBezTo>
                  <a:pt x="2682" y="779"/>
                  <a:pt x="2682" y="779"/>
                  <a:pt x="2682" y="779"/>
                </a:cubicBezTo>
                <a:cubicBezTo>
                  <a:pt x="2683" y="780"/>
                  <a:pt x="2683" y="780"/>
                  <a:pt x="2683" y="780"/>
                </a:cubicBezTo>
                <a:lnTo>
                  <a:pt x="2685" y="781"/>
                </a:lnTo>
                <a:close/>
                <a:moveTo>
                  <a:pt x="2641" y="1123"/>
                </a:moveTo>
                <a:cubicBezTo>
                  <a:pt x="2643" y="1124"/>
                  <a:pt x="2643" y="1124"/>
                  <a:pt x="2643" y="1124"/>
                </a:cubicBezTo>
                <a:cubicBezTo>
                  <a:pt x="2646" y="1122"/>
                  <a:pt x="2646" y="1122"/>
                  <a:pt x="2646" y="1122"/>
                </a:cubicBezTo>
                <a:cubicBezTo>
                  <a:pt x="2648" y="1123"/>
                  <a:pt x="2648" y="1123"/>
                  <a:pt x="2648" y="1123"/>
                </a:cubicBezTo>
                <a:cubicBezTo>
                  <a:pt x="2651" y="1124"/>
                  <a:pt x="2651" y="1124"/>
                  <a:pt x="2651" y="1124"/>
                </a:cubicBezTo>
                <a:cubicBezTo>
                  <a:pt x="2654" y="1124"/>
                  <a:pt x="2654" y="1124"/>
                  <a:pt x="2654" y="1124"/>
                </a:cubicBezTo>
                <a:cubicBezTo>
                  <a:pt x="2657" y="1123"/>
                  <a:pt x="2657" y="1123"/>
                  <a:pt x="2657" y="1123"/>
                </a:cubicBezTo>
                <a:cubicBezTo>
                  <a:pt x="2658" y="1123"/>
                  <a:pt x="2658" y="1123"/>
                  <a:pt x="2658" y="1123"/>
                </a:cubicBezTo>
                <a:cubicBezTo>
                  <a:pt x="2660" y="1125"/>
                  <a:pt x="2660" y="1125"/>
                  <a:pt x="2660" y="1125"/>
                </a:cubicBezTo>
                <a:cubicBezTo>
                  <a:pt x="2662" y="1125"/>
                  <a:pt x="2662" y="1125"/>
                  <a:pt x="2662" y="1125"/>
                </a:cubicBezTo>
                <a:cubicBezTo>
                  <a:pt x="2665" y="1128"/>
                  <a:pt x="2665" y="1128"/>
                  <a:pt x="2665" y="1128"/>
                </a:cubicBezTo>
                <a:cubicBezTo>
                  <a:pt x="2667" y="1127"/>
                  <a:pt x="2667" y="1127"/>
                  <a:pt x="2667" y="1127"/>
                </a:cubicBezTo>
                <a:cubicBezTo>
                  <a:pt x="2669" y="1129"/>
                  <a:pt x="2669" y="1129"/>
                  <a:pt x="2669" y="1129"/>
                </a:cubicBezTo>
                <a:cubicBezTo>
                  <a:pt x="2670" y="1129"/>
                  <a:pt x="2670" y="1129"/>
                  <a:pt x="2670" y="1129"/>
                </a:cubicBezTo>
                <a:cubicBezTo>
                  <a:pt x="2669" y="1126"/>
                  <a:pt x="2669" y="1126"/>
                  <a:pt x="2669" y="1126"/>
                </a:cubicBezTo>
                <a:cubicBezTo>
                  <a:pt x="2668" y="1125"/>
                  <a:pt x="2668" y="1125"/>
                  <a:pt x="2668" y="1125"/>
                </a:cubicBezTo>
                <a:cubicBezTo>
                  <a:pt x="2669" y="1123"/>
                  <a:pt x="2669" y="1123"/>
                  <a:pt x="2669" y="1123"/>
                </a:cubicBezTo>
                <a:cubicBezTo>
                  <a:pt x="2670" y="1119"/>
                  <a:pt x="2670" y="1119"/>
                  <a:pt x="2670" y="1119"/>
                </a:cubicBezTo>
                <a:cubicBezTo>
                  <a:pt x="2669" y="1118"/>
                  <a:pt x="2669" y="1118"/>
                  <a:pt x="2669" y="1118"/>
                </a:cubicBezTo>
                <a:cubicBezTo>
                  <a:pt x="2667" y="1118"/>
                  <a:pt x="2667" y="1118"/>
                  <a:pt x="2667" y="1118"/>
                </a:cubicBezTo>
                <a:cubicBezTo>
                  <a:pt x="2667" y="1117"/>
                  <a:pt x="2667" y="1117"/>
                  <a:pt x="2667" y="1117"/>
                </a:cubicBezTo>
                <a:cubicBezTo>
                  <a:pt x="2665" y="1117"/>
                  <a:pt x="2665" y="1117"/>
                  <a:pt x="2665" y="1117"/>
                </a:cubicBezTo>
                <a:cubicBezTo>
                  <a:pt x="2664" y="1118"/>
                  <a:pt x="2664" y="1118"/>
                  <a:pt x="2664" y="1118"/>
                </a:cubicBezTo>
                <a:cubicBezTo>
                  <a:pt x="2662" y="1118"/>
                  <a:pt x="2662" y="1118"/>
                  <a:pt x="2662" y="1118"/>
                </a:cubicBezTo>
                <a:cubicBezTo>
                  <a:pt x="2660" y="1117"/>
                  <a:pt x="2660" y="1117"/>
                  <a:pt x="2660" y="1117"/>
                </a:cubicBezTo>
                <a:cubicBezTo>
                  <a:pt x="2658" y="1118"/>
                  <a:pt x="2658" y="1118"/>
                  <a:pt x="2658" y="1118"/>
                </a:cubicBezTo>
                <a:cubicBezTo>
                  <a:pt x="2656" y="1117"/>
                  <a:pt x="2656" y="1117"/>
                  <a:pt x="2656" y="1117"/>
                </a:cubicBezTo>
                <a:cubicBezTo>
                  <a:pt x="2655" y="1115"/>
                  <a:pt x="2655" y="1115"/>
                  <a:pt x="2655" y="1115"/>
                </a:cubicBezTo>
                <a:cubicBezTo>
                  <a:pt x="2654" y="1114"/>
                  <a:pt x="2654" y="1114"/>
                  <a:pt x="2654" y="1114"/>
                </a:cubicBezTo>
                <a:cubicBezTo>
                  <a:pt x="2652" y="1111"/>
                  <a:pt x="2652" y="1111"/>
                  <a:pt x="2652" y="1111"/>
                </a:cubicBezTo>
                <a:cubicBezTo>
                  <a:pt x="2652" y="1108"/>
                  <a:pt x="2652" y="1108"/>
                  <a:pt x="2652" y="1108"/>
                </a:cubicBezTo>
                <a:cubicBezTo>
                  <a:pt x="2650" y="1108"/>
                  <a:pt x="2650" y="1108"/>
                  <a:pt x="2650" y="1108"/>
                </a:cubicBezTo>
                <a:cubicBezTo>
                  <a:pt x="2648" y="1109"/>
                  <a:pt x="2648" y="1109"/>
                  <a:pt x="2648" y="1109"/>
                </a:cubicBezTo>
                <a:cubicBezTo>
                  <a:pt x="2647" y="1107"/>
                  <a:pt x="2647" y="1107"/>
                  <a:pt x="2647" y="1107"/>
                </a:cubicBezTo>
                <a:cubicBezTo>
                  <a:pt x="2645" y="1107"/>
                  <a:pt x="2645" y="1107"/>
                  <a:pt x="2645" y="1107"/>
                </a:cubicBezTo>
                <a:cubicBezTo>
                  <a:pt x="2643" y="1106"/>
                  <a:pt x="2643" y="1106"/>
                  <a:pt x="2643" y="1106"/>
                </a:cubicBezTo>
                <a:cubicBezTo>
                  <a:pt x="2642" y="1105"/>
                  <a:pt x="2642" y="1105"/>
                  <a:pt x="2642" y="1105"/>
                </a:cubicBezTo>
                <a:cubicBezTo>
                  <a:pt x="2640" y="1105"/>
                  <a:pt x="2640" y="1105"/>
                  <a:pt x="2640" y="1105"/>
                </a:cubicBezTo>
                <a:cubicBezTo>
                  <a:pt x="2638" y="1105"/>
                  <a:pt x="2638" y="1105"/>
                  <a:pt x="2638" y="1105"/>
                </a:cubicBezTo>
                <a:cubicBezTo>
                  <a:pt x="2636" y="1102"/>
                  <a:pt x="2636" y="1102"/>
                  <a:pt x="2636" y="1102"/>
                </a:cubicBezTo>
                <a:cubicBezTo>
                  <a:pt x="2634" y="1103"/>
                  <a:pt x="2634" y="1103"/>
                  <a:pt x="2634" y="1103"/>
                </a:cubicBezTo>
                <a:cubicBezTo>
                  <a:pt x="2633" y="1107"/>
                  <a:pt x="2633" y="1107"/>
                  <a:pt x="2633" y="1107"/>
                </a:cubicBezTo>
                <a:cubicBezTo>
                  <a:pt x="2632" y="1108"/>
                  <a:pt x="2632" y="1108"/>
                  <a:pt x="2632" y="1108"/>
                </a:cubicBezTo>
                <a:cubicBezTo>
                  <a:pt x="2627" y="1109"/>
                  <a:pt x="2627" y="1109"/>
                  <a:pt x="2627" y="1109"/>
                </a:cubicBezTo>
                <a:cubicBezTo>
                  <a:pt x="2622" y="1108"/>
                  <a:pt x="2622" y="1108"/>
                  <a:pt x="2622" y="1108"/>
                </a:cubicBezTo>
                <a:cubicBezTo>
                  <a:pt x="2616" y="1108"/>
                  <a:pt x="2616" y="1108"/>
                  <a:pt x="2616" y="1108"/>
                </a:cubicBezTo>
                <a:cubicBezTo>
                  <a:pt x="2612" y="1107"/>
                  <a:pt x="2612" y="1107"/>
                  <a:pt x="2612" y="1107"/>
                </a:cubicBezTo>
                <a:cubicBezTo>
                  <a:pt x="2612" y="1106"/>
                  <a:pt x="2612" y="1106"/>
                  <a:pt x="2612" y="1106"/>
                </a:cubicBezTo>
                <a:cubicBezTo>
                  <a:pt x="2612" y="1104"/>
                  <a:pt x="2612" y="1104"/>
                  <a:pt x="2612" y="1104"/>
                </a:cubicBezTo>
                <a:cubicBezTo>
                  <a:pt x="2611" y="1102"/>
                  <a:pt x="2611" y="1102"/>
                  <a:pt x="2611" y="1102"/>
                </a:cubicBezTo>
                <a:cubicBezTo>
                  <a:pt x="2606" y="1101"/>
                  <a:pt x="2606" y="1101"/>
                  <a:pt x="2606" y="1101"/>
                </a:cubicBezTo>
                <a:cubicBezTo>
                  <a:pt x="2603" y="1100"/>
                  <a:pt x="2603" y="1100"/>
                  <a:pt x="2603" y="1100"/>
                </a:cubicBezTo>
                <a:cubicBezTo>
                  <a:pt x="2601" y="1099"/>
                  <a:pt x="2601" y="1099"/>
                  <a:pt x="2601" y="1099"/>
                </a:cubicBezTo>
                <a:cubicBezTo>
                  <a:pt x="2598" y="1099"/>
                  <a:pt x="2598" y="1099"/>
                  <a:pt x="2598" y="1099"/>
                </a:cubicBezTo>
                <a:cubicBezTo>
                  <a:pt x="2597" y="1100"/>
                  <a:pt x="2597" y="1100"/>
                  <a:pt x="2597" y="1100"/>
                </a:cubicBezTo>
                <a:cubicBezTo>
                  <a:pt x="2596" y="1100"/>
                  <a:pt x="2596" y="1100"/>
                  <a:pt x="2596" y="1100"/>
                </a:cubicBezTo>
                <a:cubicBezTo>
                  <a:pt x="2594" y="1099"/>
                  <a:pt x="2594" y="1099"/>
                  <a:pt x="2594" y="1099"/>
                </a:cubicBezTo>
                <a:cubicBezTo>
                  <a:pt x="2591" y="1099"/>
                  <a:pt x="2591" y="1099"/>
                  <a:pt x="2591" y="1099"/>
                </a:cubicBezTo>
                <a:cubicBezTo>
                  <a:pt x="2589" y="1099"/>
                  <a:pt x="2589" y="1099"/>
                  <a:pt x="2589" y="1099"/>
                </a:cubicBezTo>
                <a:cubicBezTo>
                  <a:pt x="2588" y="1098"/>
                  <a:pt x="2588" y="1098"/>
                  <a:pt x="2588" y="1098"/>
                </a:cubicBezTo>
                <a:cubicBezTo>
                  <a:pt x="2586" y="1100"/>
                  <a:pt x="2586" y="1100"/>
                  <a:pt x="2586" y="1100"/>
                </a:cubicBezTo>
                <a:cubicBezTo>
                  <a:pt x="2586" y="1102"/>
                  <a:pt x="2586" y="1102"/>
                  <a:pt x="2586" y="1102"/>
                </a:cubicBezTo>
                <a:cubicBezTo>
                  <a:pt x="2585" y="1104"/>
                  <a:pt x="2585" y="1104"/>
                  <a:pt x="2585" y="1104"/>
                </a:cubicBezTo>
                <a:cubicBezTo>
                  <a:pt x="2583" y="1105"/>
                  <a:pt x="2583" y="1105"/>
                  <a:pt x="2583" y="1105"/>
                </a:cubicBezTo>
                <a:cubicBezTo>
                  <a:pt x="2583" y="1107"/>
                  <a:pt x="2583" y="1107"/>
                  <a:pt x="2583" y="1107"/>
                </a:cubicBezTo>
                <a:cubicBezTo>
                  <a:pt x="2581" y="1107"/>
                  <a:pt x="2581" y="1107"/>
                  <a:pt x="2581" y="1107"/>
                </a:cubicBezTo>
                <a:cubicBezTo>
                  <a:pt x="2580" y="1106"/>
                  <a:pt x="2580" y="1106"/>
                  <a:pt x="2580" y="1106"/>
                </a:cubicBezTo>
                <a:cubicBezTo>
                  <a:pt x="2580" y="1106"/>
                  <a:pt x="2580" y="1106"/>
                  <a:pt x="2580" y="1106"/>
                </a:cubicBezTo>
                <a:cubicBezTo>
                  <a:pt x="2580" y="1108"/>
                  <a:pt x="2580" y="1108"/>
                  <a:pt x="2580" y="1108"/>
                </a:cubicBezTo>
                <a:cubicBezTo>
                  <a:pt x="2581" y="1108"/>
                  <a:pt x="2581" y="1108"/>
                  <a:pt x="2581" y="1108"/>
                </a:cubicBezTo>
                <a:cubicBezTo>
                  <a:pt x="2585" y="1108"/>
                  <a:pt x="2585" y="1108"/>
                  <a:pt x="2585" y="1108"/>
                </a:cubicBezTo>
                <a:cubicBezTo>
                  <a:pt x="2587" y="1108"/>
                  <a:pt x="2587" y="1108"/>
                  <a:pt x="2587" y="1108"/>
                </a:cubicBezTo>
                <a:cubicBezTo>
                  <a:pt x="2588" y="1109"/>
                  <a:pt x="2588" y="1109"/>
                  <a:pt x="2588" y="1109"/>
                </a:cubicBezTo>
                <a:cubicBezTo>
                  <a:pt x="2590" y="1110"/>
                  <a:pt x="2590" y="1110"/>
                  <a:pt x="2590" y="1110"/>
                </a:cubicBezTo>
                <a:cubicBezTo>
                  <a:pt x="2591" y="1109"/>
                  <a:pt x="2591" y="1109"/>
                  <a:pt x="2591" y="1109"/>
                </a:cubicBezTo>
                <a:cubicBezTo>
                  <a:pt x="2592" y="1110"/>
                  <a:pt x="2592" y="1110"/>
                  <a:pt x="2592" y="1110"/>
                </a:cubicBezTo>
                <a:cubicBezTo>
                  <a:pt x="2591" y="1110"/>
                  <a:pt x="2591" y="1110"/>
                  <a:pt x="2591" y="1110"/>
                </a:cubicBezTo>
                <a:cubicBezTo>
                  <a:pt x="2590" y="1113"/>
                  <a:pt x="2590" y="1113"/>
                  <a:pt x="2590" y="1113"/>
                </a:cubicBezTo>
                <a:cubicBezTo>
                  <a:pt x="2591" y="1114"/>
                  <a:pt x="2591" y="1114"/>
                  <a:pt x="2591" y="1114"/>
                </a:cubicBezTo>
                <a:cubicBezTo>
                  <a:pt x="2594" y="1114"/>
                  <a:pt x="2594" y="1114"/>
                  <a:pt x="2594" y="1114"/>
                </a:cubicBezTo>
                <a:cubicBezTo>
                  <a:pt x="2596" y="1115"/>
                  <a:pt x="2596" y="1115"/>
                  <a:pt x="2596" y="1115"/>
                </a:cubicBezTo>
                <a:cubicBezTo>
                  <a:pt x="2598" y="1114"/>
                  <a:pt x="2598" y="1114"/>
                  <a:pt x="2598" y="1114"/>
                </a:cubicBezTo>
                <a:cubicBezTo>
                  <a:pt x="2599" y="1115"/>
                  <a:pt x="2599" y="1115"/>
                  <a:pt x="2599" y="1115"/>
                </a:cubicBezTo>
                <a:cubicBezTo>
                  <a:pt x="2602" y="1115"/>
                  <a:pt x="2602" y="1115"/>
                  <a:pt x="2602" y="1115"/>
                </a:cubicBezTo>
                <a:cubicBezTo>
                  <a:pt x="2605" y="1117"/>
                  <a:pt x="2605" y="1117"/>
                  <a:pt x="2605" y="1117"/>
                </a:cubicBezTo>
                <a:cubicBezTo>
                  <a:pt x="2610" y="1119"/>
                  <a:pt x="2610" y="1119"/>
                  <a:pt x="2610" y="1119"/>
                </a:cubicBezTo>
                <a:cubicBezTo>
                  <a:pt x="2612" y="1116"/>
                  <a:pt x="2612" y="1116"/>
                  <a:pt x="2612" y="1116"/>
                </a:cubicBezTo>
                <a:cubicBezTo>
                  <a:pt x="2613" y="1116"/>
                  <a:pt x="2613" y="1116"/>
                  <a:pt x="2613" y="1116"/>
                </a:cubicBezTo>
                <a:cubicBezTo>
                  <a:pt x="2615" y="1118"/>
                  <a:pt x="2615" y="1118"/>
                  <a:pt x="2615" y="1118"/>
                </a:cubicBezTo>
                <a:cubicBezTo>
                  <a:pt x="2617" y="1118"/>
                  <a:pt x="2617" y="1118"/>
                  <a:pt x="2617" y="1118"/>
                </a:cubicBezTo>
                <a:cubicBezTo>
                  <a:pt x="2618" y="1117"/>
                  <a:pt x="2618" y="1117"/>
                  <a:pt x="2618" y="1117"/>
                </a:cubicBezTo>
                <a:cubicBezTo>
                  <a:pt x="2619" y="1117"/>
                  <a:pt x="2619" y="1117"/>
                  <a:pt x="2619" y="1117"/>
                </a:cubicBezTo>
                <a:cubicBezTo>
                  <a:pt x="2622" y="1118"/>
                  <a:pt x="2622" y="1118"/>
                  <a:pt x="2622" y="1118"/>
                </a:cubicBezTo>
                <a:cubicBezTo>
                  <a:pt x="2625" y="1118"/>
                  <a:pt x="2625" y="1118"/>
                  <a:pt x="2625" y="1118"/>
                </a:cubicBezTo>
                <a:cubicBezTo>
                  <a:pt x="2630" y="1121"/>
                  <a:pt x="2630" y="1121"/>
                  <a:pt x="2630" y="1121"/>
                </a:cubicBezTo>
                <a:cubicBezTo>
                  <a:pt x="2635" y="1124"/>
                  <a:pt x="2635" y="1124"/>
                  <a:pt x="2635" y="1124"/>
                </a:cubicBezTo>
                <a:cubicBezTo>
                  <a:pt x="2637" y="1122"/>
                  <a:pt x="2637" y="1122"/>
                  <a:pt x="2637" y="1122"/>
                </a:cubicBezTo>
                <a:lnTo>
                  <a:pt x="2641" y="1123"/>
                </a:lnTo>
                <a:close/>
                <a:moveTo>
                  <a:pt x="2642" y="1012"/>
                </a:moveTo>
                <a:cubicBezTo>
                  <a:pt x="2643" y="1011"/>
                  <a:pt x="2643" y="1011"/>
                  <a:pt x="2643" y="1011"/>
                </a:cubicBezTo>
                <a:cubicBezTo>
                  <a:pt x="2643" y="1010"/>
                  <a:pt x="2643" y="1010"/>
                  <a:pt x="2643" y="1010"/>
                </a:cubicBezTo>
                <a:lnTo>
                  <a:pt x="2642" y="1012"/>
                </a:lnTo>
                <a:close/>
                <a:moveTo>
                  <a:pt x="2716" y="766"/>
                </a:moveTo>
                <a:cubicBezTo>
                  <a:pt x="2714" y="770"/>
                  <a:pt x="2714" y="770"/>
                  <a:pt x="2714" y="770"/>
                </a:cubicBezTo>
                <a:cubicBezTo>
                  <a:pt x="2713" y="774"/>
                  <a:pt x="2713" y="774"/>
                  <a:pt x="2713" y="774"/>
                </a:cubicBezTo>
                <a:cubicBezTo>
                  <a:pt x="2712" y="775"/>
                  <a:pt x="2712" y="775"/>
                  <a:pt x="2712" y="775"/>
                </a:cubicBezTo>
                <a:cubicBezTo>
                  <a:pt x="2713" y="776"/>
                  <a:pt x="2713" y="776"/>
                  <a:pt x="2713" y="776"/>
                </a:cubicBezTo>
                <a:cubicBezTo>
                  <a:pt x="2713" y="780"/>
                  <a:pt x="2713" y="780"/>
                  <a:pt x="2713" y="780"/>
                </a:cubicBezTo>
                <a:cubicBezTo>
                  <a:pt x="2713" y="784"/>
                  <a:pt x="2713" y="784"/>
                  <a:pt x="2713" y="784"/>
                </a:cubicBezTo>
                <a:cubicBezTo>
                  <a:pt x="2715" y="784"/>
                  <a:pt x="2715" y="784"/>
                  <a:pt x="2715" y="784"/>
                </a:cubicBezTo>
                <a:cubicBezTo>
                  <a:pt x="2715" y="786"/>
                  <a:pt x="2715" y="786"/>
                  <a:pt x="2715" y="786"/>
                </a:cubicBezTo>
                <a:cubicBezTo>
                  <a:pt x="2714" y="786"/>
                  <a:pt x="2714" y="786"/>
                  <a:pt x="2714" y="786"/>
                </a:cubicBezTo>
                <a:cubicBezTo>
                  <a:pt x="2714" y="787"/>
                  <a:pt x="2714" y="787"/>
                  <a:pt x="2714" y="787"/>
                </a:cubicBezTo>
                <a:cubicBezTo>
                  <a:pt x="2715" y="789"/>
                  <a:pt x="2715" y="789"/>
                  <a:pt x="2715" y="789"/>
                </a:cubicBezTo>
                <a:cubicBezTo>
                  <a:pt x="2716" y="789"/>
                  <a:pt x="2716" y="789"/>
                  <a:pt x="2716" y="789"/>
                </a:cubicBezTo>
                <a:cubicBezTo>
                  <a:pt x="2717" y="790"/>
                  <a:pt x="2717" y="790"/>
                  <a:pt x="2717" y="790"/>
                </a:cubicBezTo>
                <a:cubicBezTo>
                  <a:pt x="2720" y="791"/>
                  <a:pt x="2720" y="791"/>
                  <a:pt x="2720" y="791"/>
                </a:cubicBezTo>
                <a:cubicBezTo>
                  <a:pt x="2721" y="793"/>
                  <a:pt x="2721" y="793"/>
                  <a:pt x="2721" y="793"/>
                </a:cubicBezTo>
                <a:cubicBezTo>
                  <a:pt x="2721" y="796"/>
                  <a:pt x="2721" y="796"/>
                  <a:pt x="2721" y="796"/>
                </a:cubicBezTo>
                <a:cubicBezTo>
                  <a:pt x="2721" y="797"/>
                  <a:pt x="2721" y="797"/>
                  <a:pt x="2721" y="797"/>
                </a:cubicBezTo>
                <a:cubicBezTo>
                  <a:pt x="2723" y="797"/>
                  <a:pt x="2723" y="797"/>
                  <a:pt x="2723" y="797"/>
                </a:cubicBezTo>
                <a:cubicBezTo>
                  <a:pt x="2724" y="797"/>
                  <a:pt x="2724" y="797"/>
                  <a:pt x="2724" y="797"/>
                </a:cubicBezTo>
                <a:cubicBezTo>
                  <a:pt x="2724" y="795"/>
                  <a:pt x="2724" y="795"/>
                  <a:pt x="2724" y="795"/>
                </a:cubicBezTo>
                <a:cubicBezTo>
                  <a:pt x="2724" y="793"/>
                  <a:pt x="2724" y="793"/>
                  <a:pt x="2724" y="793"/>
                </a:cubicBezTo>
                <a:cubicBezTo>
                  <a:pt x="2723" y="790"/>
                  <a:pt x="2723" y="790"/>
                  <a:pt x="2723" y="790"/>
                </a:cubicBezTo>
                <a:cubicBezTo>
                  <a:pt x="2725" y="788"/>
                  <a:pt x="2725" y="788"/>
                  <a:pt x="2725" y="788"/>
                </a:cubicBezTo>
                <a:cubicBezTo>
                  <a:pt x="2727" y="784"/>
                  <a:pt x="2727" y="784"/>
                  <a:pt x="2727" y="784"/>
                </a:cubicBezTo>
                <a:cubicBezTo>
                  <a:pt x="2727" y="781"/>
                  <a:pt x="2727" y="781"/>
                  <a:pt x="2727" y="781"/>
                </a:cubicBezTo>
                <a:cubicBezTo>
                  <a:pt x="2728" y="781"/>
                  <a:pt x="2728" y="781"/>
                  <a:pt x="2728" y="781"/>
                </a:cubicBezTo>
                <a:cubicBezTo>
                  <a:pt x="2727" y="780"/>
                  <a:pt x="2727" y="780"/>
                  <a:pt x="2727" y="780"/>
                </a:cubicBezTo>
                <a:cubicBezTo>
                  <a:pt x="2728" y="776"/>
                  <a:pt x="2728" y="776"/>
                  <a:pt x="2728" y="776"/>
                </a:cubicBezTo>
                <a:cubicBezTo>
                  <a:pt x="2728" y="774"/>
                  <a:pt x="2728" y="774"/>
                  <a:pt x="2728" y="774"/>
                </a:cubicBezTo>
                <a:cubicBezTo>
                  <a:pt x="2727" y="771"/>
                  <a:pt x="2727" y="771"/>
                  <a:pt x="2727" y="771"/>
                </a:cubicBezTo>
                <a:cubicBezTo>
                  <a:pt x="2729" y="769"/>
                  <a:pt x="2729" y="769"/>
                  <a:pt x="2729" y="769"/>
                </a:cubicBezTo>
                <a:cubicBezTo>
                  <a:pt x="2729" y="763"/>
                  <a:pt x="2729" y="763"/>
                  <a:pt x="2729" y="763"/>
                </a:cubicBezTo>
                <a:cubicBezTo>
                  <a:pt x="2730" y="761"/>
                  <a:pt x="2730" y="761"/>
                  <a:pt x="2730" y="761"/>
                </a:cubicBezTo>
                <a:cubicBezTo>
                  <a:pt x="2730" y="761"/>
                  <a:pt x="2730" y="761"/>
                  <a:pt x="2730" y="761"/>
                </a:cubicBezTo>
                <a:cubicBezTo>
                  <a:pt x="2730" y="759"/>
                  <a:pt x="2730" y="759"/>
                  <a:pt x="2730" y="759"/>
                </a:cubicBezTo>
                <a:cubicBezTo>
                  <a:pt x="2728" y="758"/>
                  <a:pt x="2728" y="758"/>
                  <a:pt x="2728" y="758"/>
                </a:cubicBezTo>
                <a:cubicBezTo>
                  <a:pt x="2728" y="758"/>
                  <a:pt x="2728" y="758"/>
                  <a:pt x="2728" y="758"/>
                </a:cubicBezTo>
                <a:cubicBezTo>
                  <a:pt x="2727" y="755"/>
                  <a:pt x="2727" y="755"/>
                  <a:pt x="2727" y="755"/>
                </a:cubicBezTo>
                <a:cubicBezTo>
                  <a:pt x="2724" y="755"/>
                  <a:pt x="2724" y="755"/>
                  <a:pt x="2724" y="755"/>
                </a:cubicBezTo>
                <a:cubicBezTo>
                  <a:pt x="2723" y="755"/>
                  <a:pt x="2723" y="755"/>
                  <a:pt x="2723" y="755"/>
                </a:cubicBezTo>
                <a:cubicBezTo>
                  <a:pt x="2723" y="757"/>
                  <a:pt x="2723" y="757"/>
                  <a:pt x="2723" y="757"/>
                </a:cubicBezTo>
                <a:cubicBezTo>
                  <a:pt x="2721" y="757"/>
                  <a:pt x="2721" y="757"/>
                  <a:pt x="2721" y="757"/>
                </a:cubicBezTo>
                <a:cubicBezTo>
                  <a:pt x="2719" y="760"/>
                  <a:pt x="2719" y="760"/>
                  <a:pt x="2719" y="760"/>
                </a:cubicBezTo>
                <a:cubicBezTo>
                  <a:pt x="2717" y="763"/>
                  <a:pt x="2717" y="763"/>
                  <a:pt x="2717" y="763"/>
                </a:cubicBezTo>
                <a:cubicBezTo>
                  <a:pt x="2718" y="764"/>
                  <a:pt x="2718" y="764"/>
                  <a:pt x="2718" y="764"/>
                </a:cubicBezTo>
                <a:cubicBezTo>
                  <a:pt x="2717" y="766"/>
                  <a:pt x="2717" y="766"/>
                  <a:pt x="2717" y="766"/>
                </a:cubicBezTo>
                <a:lnTo>
                  <a:pt x="2716" y="766"/>
                </a:lnTo>
                <a:close/>
                <a:moveTo>
                  <a:pt x="2556" y="1029"/>
                </a:moveTo>
                <a:cubicBezTo>
                  <a:pt x="2558" y="1030"/>
                  <a:pt x="2558" y="1030"/>
                  <a:pt x="2558" y="1030"/>
                </a:cubicBezTo>
                <a:cubicBezTo>
                  <a:pt x="2559" y="1029"/>
                  <a:pt x="2559" y="1029"/>
                  <a:pt x="2559" y="1029"/>
                </a:cubicBezTo>
                <a:cubicBezTo>
                  <a:pt x="2558" y="1026"/>
                  <a:pt x="2558" y="1026"/>
                  <a:pt x="2558" y="1026"/>
                </a:cubicBezTo>
                <a:cubicBezTo>
                  <a:pt x="2556" y="1025"/>
                  <a:pt x="2556" y="1025"/>
                  <a:pt x="2556" y="1025"/>
                </a:cubicBezTo>
                <a:cubicBezTo>
                  <a:pt x="2553" y="1024"/>
                  <a:pt x="2553" y="1024"/>
                  <a:pt x="2553" y="1024"/>
                </a:cubicBezTo>
                <a:cubicBezTo>
                  <a:pt x="2552" y="1027"/>
                  <a:pt x="2552" y="1027"/>
                  <a:pt x="2552" y="1027"/>
                </a:cubicBezTo>
                <a:cubicBezTo>
                  <a:pt x="2552" y="1029"/>
                  <a:pt x="2552" y="1029"/>
                  <a:pt x="2552" y="1029"/>
                </a:cubicBezTo>
                <a:lnTo>
                  <a:pt x="2556" y="1029"/>
                </a:lnTo>
                <a:close/>
                <a:moveTo>
                  <a:pt x="2569" y="1026"/>
                </a:moveTo>
                <a:cubicBezTo>
                  <a:pt x="2569" y="1024"/>
                  <a:pt x="2569" y="1024"/>
                  <a:pt x="2569" y="1024"/>
                </a:cubicBezTo>
                <a:cubicBezTo>
                  <a:pt x="2569" y="1023"/>
                  <a:pt x="2569" y="1023"/>
                  <a:pt x="2569" y="1023"/>
                </a:cubicBezTo>
                <a:cubicBezTo>
                  <a:pt x="2566" y="1026"/>
                  <a:pt x="2566" y="1026"/>
                  <a:pt x="2566" y="1026"/>
                </a:cubicBezTo>
                <a:lnTo>
                  <a:pt x="2569" y="1026"/>
                </a:lnTo>
                <a:close/>
                <a:moveTo>
                  <a:pt x="2549" y="1021"/>
                </a:moveTo>
                <a:cubicBezTo>
                  <a:pt x="2548" y="1021"/>
                  <a:pt x="2548" y="1021"/>
                  <a:pt x="2548" y="1021"/>
                </a:cubicBezTo>
                <a:cubicBezTo>
                  <a:pt x="2550" y="1025"/>
                  <a:pt x="2550" y="1025"/>
                  <a:pt x="2550" y="1025"/>
                </a:cubicBezTo>
                <a:cubicBezTo>
                  <a:pt x="2551" y="1026"/>
                  <a:pt x="2551" y="1026"/>
                  <a:pt x="2551" y="1026"/>
                </a:cubicBezTo>
                <a:cubicBezTo>
                  <a:pt x="2553" y="1023"/>
                  <a:pt x="2553" y="1023"/>
                  <a:pt x="2553" y="1023"/>
                </a:cubicBezTo>
                <a:cubicBezTo>
                  <a:pt x="2551" y="1022"/>
                  <a:pt x="2551" y="1022"/>
                  <a:pt x="2551" y="1022"/>
                </a:cubicBezTo>
                <a:lnTo>
                  <a:pt x="2549" y="1021"/>
                </a:lnTo>
                <a:close/>
                <a:moveTo>
                  <a:pt x="2542" y="1016"/>
                </a:moveTo>
                <a:cubicBezTo>
                  <a:pt x="2541" y="1016"/>
                  <a:pt x="2541" y="1016"/>
                  <a:pt x="2541" y="1016"/>
                </a:cubicBezTo>
                <a:cubicBezTo>
                  <a:pt x="2542" y="1019"/>
                  <a:pt x="2542" y="1019"/>
                  <a:pt x="2542" y="1019"/>
                </a:cubicBezTo>
                <a:cubicBezTo>
                  <a:pt x="2544" y="1019"/>
                  <a:pt x="2544" y="1019"/>
                  <a:pt x="2544" y="1019"/>
                </a:cubicBezTo>
                <a:cubicBezTo>
                  <a:pt x="2546" y="1017"/>
                  <a:pt x="2546" y="1017"/>
                  <a:pt x="2546" y="1017"/>
                </a:cubicBezTo>
                <a:cubicBezTo>
                  <a:pt x="2544" y="1015"/>
                  <a:pt x="2544" y="1015"/>
                  <a:pt x="2544" y="1015"/>
                </a:cubicBezTo>
                <a:lnTo>
                  <a:pt x="2542" y="1016"/>
                </a:lnTo>
                <a:close/>
                <a:moveTo>
                  <a:pt x="2574" y="1023"/>
                </a:moveTo>
                <a:cubicBezTo>
                  <a:pt x="2573" y="1024"/>
                  <a:pt x="2573" y="1024"/>
                  <a:pt x="2573" y="1024"/>
                </a:cubicBezTo>
                <a:cubicBezTo>
                  <a:pt x="2571" y="1024"/>
                  <a:pt x="2571" y="1024"/>
                  <a:pt x="2571" y="1024"/>
                </a:cubicBezTo>
                <a:cubicBezTo>
                  <a:pt x="2570" y="1026"/>
                  <a:pt x="2570" y="1026"/>
                  <a:pt x="2570" y="1026"/>
                </a:cubicBezTo>
                <a:cubicBezTo>
                  <a:pt x="2573" y="1026"/>
                  <a:pt x="2573" y="1026"/>
                  <a:pt x="2573" y="1026"/>
                </a:cubicBezTo>
                <a:cubicBezTo>
                  <a:pt x="2573" y="1029"/>
                  <a:pt x="2573" y="1029"/>
                  <a:pt x="2573" y="1029"/>
                </a:cubicBezTo>
                <a:cubicBezTo>
                  <a:pt x="2575" y="1029"/>
                  <a:pt x="2575" y="1029"/>
                  <a:pt x="2575" y="1029"/>
                </a:cubicBezTo>
                <a:cubicBezTo>
                  <a:pt x="2575" y="1025"/>
                  <a:pt x="2575" y="1025"/>
                  <a:pt x="2575" y="1025"/>
                </a:cubicBezTo>
                <a:cubicBezTo>
                  <a:pt x="2574" y="1024"/>
                  <a:pt x="2574" y="1024"/>
                  <a:pt x="2574" y="1024"/>
                </a:cubicBezTo>
                <a:cubicBezTo>
                  <a:pt x="2575" y="1023"/>
                  <a:pt x="2575" y="1023"/>
                  <a:pt x="2575" y="1023"/>
                </a:cubicBezTo>
                <a:lnTo>
                  <a:pt x="2574" y="1023"/>
                </a:lnTo>
                <a:close/>
                <a:moveTo>
                  <a:pt x="2521" y="965"/>
                </a:moveTo>
                <a:cubicBezTo>
                  <a:pt x="2521" y="967"/>
                  <a:pt x="2521" y="967"/>
                  <a:pt x="2521" y="967"/>
                </a:cubicBezTo>
                <a:cubicBezTo>
                  <a:pt x="2522" y="967"/>
                  <a:pt x="2522" y="967"/>
                  <a:pt x="2522" y="967"/>
                </a:cubicBezTo>
                <a:cubicBezTo>
                  <a:pt x="2522" y="965"/>
                  <a:pt x="2522" y="965"/>
                  <a:pt x="2522" y="965"/>
                </a:cubicBezTo>
                <a:cubicBezTo>
                  <a:pt x="2521" y="965"/>
                  <a:pt x="2521" y="965"/>
                  <a:pt x="2521" y="965"/>
                </a:cubicBezTo>
                <a:close/>
                <a:moveTo>
                  <a:pt x="2580" y="1105"/>
                </a:moveTo>
                <a:cubicBezTo>
                  <a:pt x="2579" y="1105"/>
                  <a:pt x="2579" y="1105"/>
                  <a:pt x="2579" y="1105"/>
                </a:cubicBezTo>
                <a:cubicBezTo>
                  <a:pt x="2579" y="1106"/>
                  <a:pt x="2579" y="1106"/>
                  <a:pt x="2579" y="1106"/>
                </a:cubicBezTo>
                <a:cubicBezTo>
                  <a:pt x="2580" y="1106"/>
                  <a:pt x="2580" y="1106"/>
                  <a:pt x="2580" y="1106"/>
                </a:cubicBezTo>
                <a:lnTo>
                  <a:pt x="2580" y="1105"/>
                </a:lnTo>
                <a:close/>
                <a:moveTo>
                  <a:pt x="2526" y="977"/>
                </a:moveTo>
                <a:cubicBezTo>
                  <a:pt x="2526" y="979"/>
                  <a:pt x="2526" y="979"/>
                  <a:pt x="2526" y="979"/>
                </a:cubicBezTo>
                <a:cubicBezTo>
                  <a:pt x="2528" y="980"/>
                  <a:pt x="2528" y="980"/>
                  <a:pt x="2528" y="980"/>
                </a:cubicBezTo>
                <a:cubicBezTo>
                  <a:pt x="2528" y="980"/>
                  <a:pt x="2528" y="980"/>
                  <a:pt x="2528" y="980"/>
                </a:cubicBezTo>
                <a:cubicBezTo>
                  <a:pt x="2528" y="978"/>
                  <a:pt x="2528" y="978"/>
                  <a:pt x="2528" y="978"/>
                </a:cubicBezTo>
                <a:cubicBezTo>
                  <a:pt x="2527" y="977"/>
                  <a:pt x="2527" y="977"/>
                  <a:pt x="2527" y="977"/>
                </a:cubicBezTo>
                <a:lnTo>
                  <a:pt x="2526" y="977"/>
                </a:lnTo>
                <a:close/>
                <a:moveTo>
                  <a:pt x="2591" y="1003"/>
                </a:moveTo>
                <a:cubicBezTo>
                  <a:pt x="2590" y="1002"/>
                  <a:pt x="2590" y="1002"/>
                  <a:pt x="2590" y="1002"/>
                </a:cubicBezTo>
                <a:cubicBezTo>
                  <a:pt x="2589" y="1003"/>
                  <a:pt x="2589" y="1003"/>
                  <a:pt x="2589" y="1003"/>
                </a:cubicBezTo>
                <a:lnTo>
                  <a:pt x="2591" y="1003"/>
                </a:lnTo>
                <a:close/>
                <a:moveTo>
                  <a:pt x="2590" y="999"/>
                </a:moveTo>
                <a:cubicBezTo>
                  <a:pt x="2590" y="1001"/>
                  <a:pt x="2590" y="1001"/>
                  <a:pt x="2590" y="1001"/>
                </a:cubicBezTo>
                <a:cubicBezTo>
                  <a:pt x="2591" y="999"/>
                  <a:pt x="2591" y="999"/>
                  <a:pt x="2591" y="999"/>
                </a:cubicBezTo>
                <a:lnTo>
                  <a:pt x="2590" y="999"/>
                </a:lnTo>
                <a:close/>
                <a:moveTo>
                  <a:pt x="2590" y="1007"/>
                </a:moveTo>
                <a:cubicBezTo>
                  <a:pt x="2591" y="1006"/>
                  <a:pt x="2591" y="1006"/>
                  <a:pt x="2591" y="1006"/>
                </a:cubicBezTo>
                <a:cubicBezTo>
                  <a:pt x="2590" y="1005"/>
                  <a:pt x="2590" y="1005"/>
                  <a:pt x="2590" y="1005"/>
                </a:cubicBezTo>
                <a:lnTo>
                  <a:pt x="2590" y="1007"/>
                </a:lnTo>
                <a:close/>
                <a:moveTo>
                  <a:pt x="2592" y="1063"/>
                </a:moveTo>
                <a:cubicBezTo>
                  <a:pt x="2589" y="1061"/>
                  <a:pt x="2589" y="1061"/>
                  <a:pt x="2589" y="1061"/>
                </a:cubicBezTo>
                <a:cubicBezTo>
                  <a:pt x="2589" y="1056"/>
                  <a:pt x="2589" y="1056"/>
                  <a:pt x="2589" y="1056"/>
                </a:cubicBezTo>
                <a:cubicBezTo>
                  <a:pt x="2588" y="1055"/>
                  <a:pt x="2588" y="1055"/>
                  <a:pt x="2588" y="1055"/>
                </a:cubicBezTo>
                <a:cubicBezTo>
                  <a:pt x="2588" y="1054"/>
                  <a:pt x="2588" y="1054"/>
                  <a:pt x="2588" y="1054"/>
                </a:cubicBezTo>
                <a:cubicBezTo>
                  <a:pt x="2586" y="1053"/>
                  <a:pt x="2586" y="1053"/>
                  <a:pt x="2586" y="1053"/>
                </a:cubicBezTo>
                <a:cubicBezTo>
                  <a:pt x="2585" y="1053"/>
                  <a:pt x="2585" y="1053"/>
                  <a:pt x="2585" y="1053"/>
                </a:cubicBezTo>
                <a:cubicBezTo>
                  <a:pt x="2585" y="1055"/>
                  <a:pt x="2585" y="1055"/>
                  <a:pt x="2585" y="1055"/>
                </a:cubicBezTo>
                <a:cubicBezTo>
                  <a:pt x="2586" y="1056"/>
                  <a:pt x="2586" y="1056"/>
                  <a:pt x="2586" y="1056"/>
                </a:cubicBezTo>
                <a:cubicBezTo>
                  <a:pt x="2584" y="1055"/>
                  <a:pt x="2584" y="1055"/>
                  <a:pt x="2584" y="1055"/>
                </a:cubicBezTo>
                <a:cubicBezTo>
                  <a:pt x="2582" y="1054"/>
                  <a:pt x="2582" y="1054"/>
                  <a:pt x="2582" y="1054"/>
                </a:cubicBezTo>
                <a:cubicBezTo>
                  <a:pt x="2582" y="1054"/>
                  <a:pt x="2582" y="1054"/>
                  <a:pt x="2582" y="1054"/>
                </a:cubicBezTo>
                <a:cubicBezTo>
                  <a:pt x="2582" y="1056"/>
                  <a:pt x="2582" y="1056"/>
                  <a:pt x="2582" y="1056"/>
                </a:cubicBezTo>
                <a:cubicBezTo>
                  <a:pt x="2580" y="1058"/>
                  <a:pt x="2580" y="1058"/>
                  <a:pt x="2580" y="1058"/>
                </a:cubicBezTo>
                <a:cubicBezTo>
                  <a:pt x="2581" y="1059"/>
                  <a:pt x="2581" y="1059"/>
                  <a:pt x="2581" y="1059"/>
                </a:cubicBezTo>
                <a:cubicBezTo>
                  <a:pt x="2585" y="1059"/>
                  <a:pt x="2585" y="1059"/>
                  <a:pt x="2585" y="1059"/>
                </a:cubicBezTo>
                <a:cubicBezTo>
                  <a:pt x="2586" y="1060"/>
                  <a:pt x="2586" y="1060"/>
                  <a:pt x="2586" y="1060"/>
                </a:cubicBezTo>
                <a:cubicBezTo>
                  <a:pt x="2586" y="1062"/>
                  <a:pt x="2586" y="1062"/>
                  <a:pt x="2586" y="1062"/>
                </a:cubicBezTo>
                <a:cubicBezTo>
                  <a:pt x="2587" y="1063"/>
                  <a:pt x="2587" y="1063"/>
                  <a:pt x="2587" y="1063"/>
                </a:cubicBezTo>
                <a:cubicBezTo>
                  <a:pt x="2588" y="1066"/>
                  <a:pt x="2588" y="1066"/>
                  <a:pt x="2588" y="1066"/>
                </a:cubicBezTo>
                <a:cubicBezTo>
                  <a:pt x="2590" y="1067"/>
                  <a:pt x="2590" y="1067"/>
                  <a:pt x="2590" y="1067"/>
                </a:cubicBezTo>
                <a:cubicBezTo>
                  <a:pt x="2592" y="1067"/>
                  <a:pt x="2592" y="1067"/>
                  <a:pt x="2592" y="1067"/>
                </a:cubicBezTo>
                <a:cubicBezTo>
                  <a:pt x="2593" y="1069"/>
                  <a:pt x="2593" y="1069"/>
                  <a:pt x="2593" y="1069"/>
                </a:cubicBezTo>
                <a:cubicBezTo>
                  <a:pt x="2594" y="1070"/>
                  <a:pt x="2594" y="1070"/>
                  <a:pt x="2594" y="1070"/>
                </a:cubicBezTo>
                <a:cubicBezTo>
                  <a:pt x="2595" y="1068"/>
                  <a:pt x="2595" y="1068"/>
                  <a:pt x="2595" y="1068"/>
                </a:cubicBezTo>
                <a:cubicBezTo>
                  <a:pt x="2594" y="1066"/>
                  <a:pt x="2594" y="1066"/>
                  <a:pt x="2594" y="1066"/>
                </a:cubicBezTo>
                <a:cubicBezTo>
                  <a:pt x="2595" y="1064"/>
                  <a:pt x="2595" y="1064"/>
                  <a:pt x="2595" y="1064"/>
                </a:cubicBezTo>
                <a:lnTo>
                  <a:pt x="2592" y="1063"/>
                </a:lnTo>
                <a:close/>
                <a:moveTo>
                  <a:pt x="2587" y="1004"/>
                </a:moveTo>
                <a:cubicBezTo>
                  <a:pt x="2585" y="1003"/>
                  <a:pt x="2585" y="1003"/>
                  <a:pt x="2585" y="1003"/>
                </a:cubicBezTo>
                <a:cubicBezTo>
                  <a:pt x="2584" y="1003"/>
                  <a:pt x="2584" y="1003"/>
                  <a:pt x="2584" y="1003"/>
                </a:cubicBezTo>
                <a:cubicBezTo>
                  <a:pt x="2584" y="1005"/>
                  <a:pt x="2584" y="1005"/>
                  <a:pt x="2584" y="1005"/>
                </a:cubicBezTo>
                <a:cubicBezTo>
                  <a:pt x="2585" y="1006"/>
                  <a:pt x="2585" y="1006"/>
                  <a:pt x="2585" y="1006"/>
                </a:cubicBezTo>
                <a:lnTo>
                  <a:pt x="2587" y="1004"/>
                </a:lnTo>
                <a:close/>
                <a:moveTo>
                  <a:pt x="2574" y="1044"/>
                </a:moveTo>
                <a:cubicBezTo>
                  <a:pt x="2574" y="1042"/>
                  <a:pt x="2574" y="1042"/>
                  <a:pt x="2574" y="1042"/>
                </a:cubicBezTo>
                <a:cubicBezTo>
                  <a:pt x="2572" y="1042"/>
                  <a:pt x="2572" y="1042"/>
                  <a:pt x="2572" y="1042"/>
                </a:cubicBezTo>
                <a:cubicBezTo>
                  <a:pt x="2571" y="1043"/>
                  <a:pt x="2571" y="1043"/>
                  <a:pt x="2571" y="1043"/>
                </a:cubicBezTo>
                <a:cubicBezTo>
                  <a:pt x="2573" y="1045"/>
                  <a:pt x="2573" y="1045"/>
                  <a:pt x="2573" y="1045"/>
                </a:cubicBezTo>
                <a:lnTo>
                  <a:pt x="2574" y="1044"/>
                </a:lnTo>
                <a:close/>
                <a:moveTo>
                  <a:pt x="2578" y="1042"/>
                </a:moveTo>
                <a:cubicBezTo>
                  <a:pt x="2578" y="1041"/>
                  <a:pt x="2578" y="1041"/>
                  <a:pt x="2578" y="1041"/>
                </a:cubicBezTo>
                <a:cubicBezTo>
                  <a:pt x="2575" y="1038"/>
                  <a:pt x="2575" y="1038"/>
                  <a:pt x="2575" y="1038"/>
                </a:cubicBezTo>
                <a:cubicBezTo>
                  <a:pt x="2574" y="1038"/>
                  <a:pt x="2574" y="1038"/>
                  <a:pt x="2574" y="1038"/>
                </a:cubicBezTo>
                <a:cubicBezTo>
                  <a:pt x="2573" y="1040"/>
                  <a:pt x="2573" y="1040"/>
                  <a:pt x="2573" y="1040"/>
                </a:cubicBezTo>
                <a:cubicBezTo>
                  <a:pt x="2574" y="1041"/>
                  <a:pt x="2574" y="1041"/>
                  <a:pt x="2574" y="1041"/>
                </a:cubicBezTo>
                <a:cubicBezTo>
                  <a:pt x="2575" y="1040"/>
                  <a:pt x="2575" y="1040"/>
                  <a:pt x="2575" y="1040"/>
                </a:cubicBezTo>
                <a:lnTo>
                  <a:pt x="2578" y="1042"/>
                </a:lnTo>
                <a:close/>
                <a:moveTo>
                  <a:pt x="2764" y="903"/>
                </a:moveTo>
                <a:cubicBezTo>
                  <a:pt x="2765" y="903"/>
                  <a:pt x="2765" y="903"/>
                  <a:pt x="2765" y="903"/>
                </a:cubicBezTo>
                <a:cubicBezTo>
                  <a:pt x="2763" y="901"/>
                  <a:pt x="2763" y="901"/>
                  <a:pt x="2763" y="901"/>
                </a:cubicBezTo>
                <a:cubicBezTo>
                  <a:pt x="2761" y="901"/>
                  <a:pt x="2761" y="901"/>
                  <a:pt x="2761" y="901"/>
                </a:cubicBezTo>
                <a:cubicBezTo>
                  <a:pt x="2762" y="902"/>
                  <a:pt x="2762" y="902"/>
                  <a:pt x="2762" y="902"/>
                </a:cubicBezTo>
                <a:lnTo>
                  <a:pt x="2764" y="903"/>
                </a:lnTo>
                <a:close/>
                <a:moveTo>
                  <a:pt x="1616" y="399"/>
                </a:moveTo>
                <a:cubicBezTo>
                  <a:pt x="1615" y="401"/>
                  <a:pt x="1615" y="401"/>
                  <a:pt x="1615" y="401"/>
                </a:cubicBezTo>
                <a:cubicBezTo>
                  <a:pt x="1617" y="402"/>
                  <a:pt x="1617" y="402"/>
                  <a:pt x="1617" y="402"/>
                </a:cubicBezTo>
                <a:lnTo>
                  <a:pt x="1616" y="399"/>
                </a:lnTo>
                <a:close/>
                <a:moveTo>
                  <a:pt x="1612" y="410"/>
                </a:moveTo>
                <a:cubicBezTo>
                  <a:pt x="1613" y="410"/>
                  <a:pt x="1613" y="410"/>
                  <a:pt x="1613" y="410"/>
                </a:cubicBezTo>
                <a:cubicBezTo>
                  <a:pt x="1614" y="409"/>
                  <a:pt x="1614" y="409"/>
                  <a:pt x="1614" y="409"/>
                </a:cubicBezTo>
                <a:cubicBezTo>
                  <a:pt x="1615" y="409"/>
                  <a:pt x="1615" y="409"/>
                  <a:pt x="1615" y="409"/>
                </a:cubicBezTo>
                <a:cubicBezTo>
                  <a:pt x="1615" y="408"/>
                  <a:pt x="1615" y="408"/>
                  <a:pt x="1615" y="408"/>
                </a:cubicBezTo>
                <a:cubicBezTo>
                  <a:pt x="1613" y="408"/>
                  <a:pt x="1613" y="408"/>
                  <a:pt x="1613" y="408"/>
                </a:cubicBezTo>
                <a:lnTo>
                  <a:pt x="1612" y="410"/>
                </a:lnTo>
                <a:close/>
                <a:moveTo>
                  <a:pt x="1600" y="376"/>
                </a:moveTo>
                <a:cubicBezTo>
                  <a:pt x="1601" y="376"/>
                  <a:pt x="1601" y="376"/>
                  <a:pt x="1601" y="376"/>
                </a:cubicBezTo>
                <a:cubicBezTo>
                  <a:pt x="1603" y="375"/>
                  <a:pt x="1603" y="375"/>
                  <a:pt x="1603" y="375"/>
                </a:cubicBezTo>
                <a:cubicBezTo>
                  <a:pt x="1601" y="375"/>
                  <a:pt x="1601" y="375"/>
                  <a:pt x="1601" y="375"/>
                </a:cubicBezTo>
                <a:lnTo>
                  <a:pt x="1600" y="376"/>
                </a:lnTo>
                <a:close/>
                <a:moveTo>
                  <a:pt x="1604" y="412"/>
                </a:moveTo>
                <a:cubicBezTo>
                  <a:pt x="1603" y="412"/>
                  <a:pt x="1603" y="412"/>
                  <a:pt x="1603" y="412"/>
                </a:cubicBezTo>
                <a:cubicBezTo>
                  <a:pt x="1603" y="413"/>
                  <a:pt x="1603" y="413"/>
                  <a:pt x="1603" y="413"/>
                </a:cubicBezTo>
                <a:cubicBezTo>
                  <a:pt x="1606" y="414"/>
                  <a:pt x="1606" y="414"/>
                  <a:pt x="1606" y="414"/>
                </a:cubicBezTo>
                <a:cubicBezTo>
                  <a:pt x="1609" y="414"/>
                  <a:pt x="1609" y="414"/>
                  <a:pt x="1609" y="414"/>
                </a:cubicBezTo>
                <a:cubicBezTo>
                  <a:pt x="1610" y="413"/>
                  <a:pt x="1610" y="413"/>
                  <a:pt x="1610" y="413"/>
                </a:cubicBezTo>
                <a:cubicBezTo>
                  <a:pt x="1611" y="414"/>
                  <a:pt x="1611" y="414"/>
                  <a:pt x="1611" y="414"/>
                </a:cubicBezTo>
                <a:cubicBezTo>
                  <a:pt x="1611" y="415"/>
                  <a:pt x="1611" y="415"/>
                  <a:pt x="1611" y="415"/>
                </a:cubicBezTo>
                <a:cubicBezTo>
                  <a:pt x="1611" y="413"/>
                  <a:pt x="1611" y="413"/>
                  <a:pt x="1611" y="413"/>
                </a:cubicBezTo>
                <a:cubicBezTo>
                  <a:pt x="1612" y="411"/>
                  <a:pt x="1612" y="411"/>
                  <a:pt x="1612" y="411"/>
                </a:cubicBezTo>
                <a:cubicBezTo>
                  <a:pt x="1612" y="410"/>
                  <a:pt x="1612" y="410"/>
                  <a:pt x="1612" y="410"/>
                </a:cubicBezTo>
                <a:cubicBezTo>
                  <a:pt x="1611" y="410"/>
                  <a:pt x="1611" y="410"/>
                  <a:pt x="1611" y="410"/>
                </a:cubicBezTo>
                <a:cubicBezTo>
                  <a:pt x="1610" y="410"/>
                  <a:pt x="1610" y="410"/>
                  <a:pt x="1610" y="410"/>
                </a:cubicBezTo>
                <a:cubicBezTo>
                  <a:pt x="1609" y="412"/>
                  <a:pt x="1609" y="412"/>
                  <a:pt x="1609" y="412"/>
                </a:cubicBezTo>
                <a:cubicBezTo>
                  <a:pt x="1608" y="412"/>
                  <a:pt x="1608" y="412"/>
                  <a:pt x="1608" y="412"/>
                </a:cubicBezTo>
                <a:cubicBezTo>
                  <a:pt x="1607" y="412"/>
                  <a:pt x="1607" y="412"/>
                  <a:pt x="1607" y="412"/>
                </a:cubicBezTo>
                <a:cubicBezTo>
                  <a:pt x="1605" y="409"/>
                  <a:pt x="1605" y="409"/>
                  <a:pt x="1605" y="409"/>
                </a:cubicBezTo>
                <a:cubicBezTo>
                  <a:pt x="1604" y="410"/>
                  <a:pt x="1604" y="410"/>
                  <a:pt x="1604" y="410"/>
                </a:cubicBezTo>
                <a:cubicBezTo>
                  <a:pt x="1603" y="411"/>
                  <a:pt x="1603" y="411"/>
                  <a:pt x="1603" y="411"/>
                </a:cubicBezTo>
                <a:lnTo>
                  <a:pt x="1604" y="412"/>
                </a:lnTo>
                <a:close/>
                <a:moveTo>
                  <a:pt x="1582" y="384"/>
                </a:moveTo>
                <a:cubicBezTo>
                  <a:pt x="1582" y="386"/>
                  <a:pt x="1582" y="386"/>
                  <a:pt x="1582" y="386"/>
                </a:cubicBezTo>
                <a:cubicBezTo>
                  <a:pt x="1583" y="385"/>
                  <a:pt x="1583" y="385"/>
                  <a:pt x="1583" y="385"/>
                </a:cubicBezTo>
                <a:cubicBezTo>
                  <a:pt x="1585" y="384"/>
                  <a:pt x="1585" y="384"/>
                  <a:pt x="1585" y="384"/>
                </a:cubicBezTo>
                <a:cubicBezTo>
                  <a:pt x="1585" y="382"/>
                  <a:pt x="1585" y="382"/>
                  <a:pt x="1585" y="382"/>
                </a:cubicBezTo>
                <a:cubicBezTo>
                  <a:pt x="1583" y="382"/>
                  <a:pt x="1583" y="382"/>
                  <a:pt x="1583" y="382"/>
                </a:cubicBezTo>
                <a:lnTo>
                  <a:pt x="1582" y="384"/>
                </a:lnTo>
                <a:close/>
                <a:moveTo>
                  <a:pt x="1604" y="401"/>
                </a:moveTo>
                <a:cubicBezTo>
                  <a:pt x="1605" y="402"/>
                  <a:pt x="1605" y="402"/>
                  <a:pt x="1605" y="402"/>
                </a:cubicBezTo>
                <a:cubicBezTo>
                  <a:pt x="1605" y="404"/>
                  <a:pt x="1605" y="404"/>
                  <a:pt x="1605" y="404"/>
                </a:cubicBezTo>
                <a:cubicBezTo>
                  <a:pt x="1606" y="406"/>
                  <a:pt x="1606" y="406"/>
                  <a:pt x="1606" y="406"/>
                </a:cubicBezTo>
                <a:cubicBezTo>
                  <a:pt x="1607" y="406"/>
                  <a:pt x="1607" y="406"/>
                  <a:pt x="1607" y="406"/>
                </a:cubicBezTo>
                <a:cubicBezTo>
                  <a:pt x="1609" y="406"/>
                  <a:pt x="1609" y="406"/>
                  <a:pt x="1609" y="406"/>
                </a:cubicBezTo>
                <a:cubicBezTo>
                  <a:pt x="1610" y="407"/>
                  <a:pt x="1610" y="407"/>
                  <a:pt x="1610" y="407"/>
                </a:cubicBezTo>
                <a:cubicBezTo>
                  <a:pt x="1609" y="408"/>
                  <a:pt x="1609" y="408"/>
                  <a:pt x="1609" y="408"/>
                </a:cubicBezTo>
                <a:cubicBezTo>
                  <a:pt x="1610" y="409"/>
                  <a:pt x="1610" y="409"/>
                  <a:pt x="1610" y="409"/>
                </a:cubicBezTo>
                <a:cubicBezTo>
                  <a:pt x="1611" y="409"/>
                  <a:pt x="1611" y="409"/>
                  <a:pt x="1611" y="409"/>
                </a:cubicBezTo>
                <a:cubicBezTo>
                  <a:pt x="1612" y="408"/>
                  <a:pt x="1612" y="408"/>
                  <a:pt x="1612" y="408"/>
                </a:cubicBezTo>
                <a:cubicBezTo>
                  <a:pt x="1612" y="407"/>
                  <a:pt x="1612" y="407"/>
                  <a:pt x="1612" y="407"/>
                </a:cubicBezTo>
                <a:cubicBezTo>
                  <a:pt x="1614" y="406"/>
                  <a:pt x="1614" y="406"/>
                  <a:pt x="1614" y="406"/>
                </a:cubicBezTo>
                <a:cubicBezTo>
                  <a:pt x="1615" y="405"/>
                  <a:pt x="1615" y="405"/>
                  <a:pt x="1615" y="405"/>
                </a:cubicBezTo>
                <a:cubicBezTo>
                  <a:pt x="1615" y="404"/>
                  <a:pt x="1615" y="404"/>
                  <a:pt x="1615" y="404"/>
                </a:cubicBezTo>
                <a:cubicBezTo>
                  <a:pt x="1613" y="402"/>
                  <a:pt x="1613" y="402"/>
                  <a:pt x="1613" y="402"/>
                </a:cubicBezTo>
                <a:cubicBezTo>
                  <a:pt x="1613" y="402"/>
                  <a:pt x="1613" y="402"/>
                  <a:pt x="1613" y="402"/>
                </a:cubicBezTo>
                <a:cubicBezTo>
                  <a:pt x="1615" y="401"/>
                  <a:pt x="1615" y="401"/>
                  <a:pt x="1615" y="401"/>
                </a:cubicBezTo>
                <a:cubicBezTo>
                  <a:pt x="1616" y="398"/>
                  <a:pt x="1616" y="398"/>
                  <a:pt x="1616" y="398"/>
                </a:cubicBezTo>
                <a:cubicBezTo>
                  <a:pt x="1615" y="396"/>
                  <a:pt x="1615" y="396"/>
                  <a:pt x="1615" y="396"/>
                </a:cubicBezTo>
                <a:cubicBezTo>
                  <a:pt x="1615" y="394"/>
                  <a:pt x="1615" y="394"/>
                  <a:pt x="1615" y="394"/>
                </a:cubicBezTo>
                <a:cubicBezTo>
                  <a:pt x="1612" y="394"/>
                  <a:pt x="1612" y="394"/>
                  <a:pt x="1612" y="394"/>
                </a:cubicBezTo>
                <a:cubicBezTo>
                  <a:pt x="1610" y="395"/>
                  <a:pt x="1610" y="395"/>
                  <a:pt x="1610" y="395"/>
                </a:cubicBezTo>
                <a:cubicBezTo>
                  <a:pt x="1609" y="397"/>
                  <a:pt x="1609" y="397"/>
                  <a:pt x="1609" y="397"/>
                </a:cubicBezTo>
                <a:cubicBezTo>
                  <a:pt x="1610" y="398"/>
                  <a:pt x="1610" y="398"/>
                  <a:pt x="1610" y="398"/>
                </a:cubicBezTo>
                <a:cubicBezTo>
                  <a:pt x="1611" y="399"/>
                  <a:pt x="1611" y="399"/>
                  <a:pt x="1611" y="399"/>
                </a:cubicBezTo>
                <a:cubicBezTo>
                  <a:pt x="1611" y="400"/>
                  <a:pt x="1611" y="400"/>
                  <a:pt x="1611" y="400"/>
                </a:cubicBezTo>
                <a:cubicBezTo>
                  <a:pt x="1610" y="400"/>
                  <a:pt x="1610" y="400"/>
                  <a:pt x="1610" y="400"/>
                </a:cubicBezTo>
                <a:cubicBezTo>
                  <a:pt x="1609" y="400"/>
                  <a:pt x="1609" y="400"/>
                  <a:pt x="1609" y="400"/>
                </a:cubicBezTo>
                <a:cubicBezTo>
                  <a:pt x="1608" y="399"/>
                  <a:pt x="1608" y="399"/>
                  <a:pt x="1608" y="399"/>
                </a:cubicBezTo>
                <a:cubicBezTo>
                  <a:pt x="1608" y="398"/>
                  <a:pt x="1608" y="398"/>
                  <a:pt x="1608" y="398"/>
                </a:cubicBezTo>
                <a:cubicBezTo>
                  <a:pt x="1607" y="397"/>
                  <a:pt x="1607" y="397"/>
                  <a:pt x="1607" y="397"/>
                </a:cubicBezTo>
                <a:cubicBezTo>
                  <a:pt x="1606" y="397"/>
                  <a:pt x="1606" y="397"/>
                  <a:pt x="1606" y="397"/>
                </a:cubicBezTo>
                <a:cubicBezTo>
                  <a:pt x="1605" y="399"/>
                  <a:pt x="1605" y="399"/>
                  <a:pt x="1605" y="399"/>
                </a:cubicBezTo>
                <a:cubicBezTo>
                  <a:pt x="1604" y="399"/>
                  <a:pt x="1604" y="399"/>
                  <a:pt x="1604" y="399"/>
                </a:cubicBezTo>
                <a:lnTo>
                  <a:pt x="1604" y="401"/>
                </a:lnTo>
                <a:close/>
                <a:moveTo>
                  <a:pt x="1606" y="363"/>
                </a:moveTo>
                <a:cubicBezTo>
                  <a:pt x="1604" y="364"/>
                  <a:pt x="1604" y="364"/>
                  <a:pt x="1604" y="364"/>
                </a:cubicBezTo>
                <a:cubicBezTo>
                  <a:pt x="1604" y="365"/>
                  <a:pt x="1604" y="365"/>
                  <a:pt x="1604" y="365"/>
                </a:cubicBezTo>
                <a:cubicBezTo>
                  <a:pt x="1605" y="365"/>
                  <a:pt x="1605" y="365"/>
                  <a:pt x="1605" y="365"/>
                </a:cubicBezTo>
                <a:lnTo>
                  <a:pt x="1606" y="363"/>
                </a:lnTo>
                <a:close/>
                <a:moveTo>
                  <a:pt x="1622" y="416"/>
                </a:moveTo>
                <a:cubicBezTo>
                  <a:pt x="1621" y="418"/>
                  <a:pt x="1621" y="418"/>
                  <a:pt x="1621" y="418"/>
                </a:cubicBezTo>
                <a:cubicBezTo>
                  <a:pt x="1622" y="418"/>
                  <a:pt x="1622" y="418"/>
                  <a:pt x="1622" y="418"/>
                </a:cubicBezTo>
                <a:cubicBezTo>
                  <a:pt x="1624" y="419"/>
                  <a:pt x="1624" y="419"/>
                  <a:pt x="1624" y="419"/>
                </a:cubicBezTo>
                <a:cubicBezTo>
                  <a:pt x="1625" y="417"/>
                  <a:pt x="1625" y="417"/>
                  <a:pt x="1625" y="417"/>
                </a:cubicBezTo>
                <a:cubicBezTo>
                  <a:pt x="1627" y="418"/>
                  <a:pt x="1627" y="418"/>
                  <a:pt x="1627" y="418"/>
                </a:cubicBezTo>
                <a:cubicBezTo>
                  <a:pt x="1627" y="417"/>
                  <a:pt x="1627" y="417"/>
                  <a:pt x="1627" y="417"/>
                </a:cubicBezTo>
                <a:cubicBezTo>
                  <a:pt x="1626" y="415"/>
                  <a:pt x="1626" y="415"/>
                  <a:pt x="1626" y="415"/>
                </a:cubicBezTo>
                <a:cubicBezTo>
                  <a:pt x="1626" y="414"/>
                  <a:pt x="1626" y="414"/>
                  <a:pt x="1626" y="414"/>
                </a:cubicBezTo>
                <a:cubicBezTo>
                  <a:pt x="1625" y="413"/>
                  <a:pt x="1625" y="413"/>
                  <a:pt x="1625" y="413"/>
                </a:cubicBezTo>
                <a:cubicBezTo>
                  <a:pt x="1624" y="414"/>
                  <a:pt x="1624" y="414"/>
                  <a:pt x="1624" y="414"/>
                </a:cubicBezTo>
                <a:cubicBezTo>
                  <a:pt x="1623" y="413"/>
                  <a:pt x="1623" y="413"/>
                  <a:pt x="1623" y="413"/>
                </a:cubicBezTo>
                <a:cubicBezTo>
                  <a:pt x="1622" y="414"/>
                  <a:pt x="1622" y="414"/>
                  <a:pt x="1622" y="414"/>
                </a:cubicBezTo>
                <a:cubicBezTo>
                  <a:pt x="1622" y="415"/>
                  <a:pt x="1622" y="415"/>
                  <a:pt x="1622" y="415"/>
                </a:cubicBezTo>
                <a:cubicBezTo>
                  <a:pt x="1624" y="415"/>
                  <a:pt x="1624" y="415"/>
                  <a:pt x="1624" y="415"/>
                </a:cubicBezTo>
                <a:cubicBezTo>
                  <a:pt x="1623" y="416"/>
                  <a:pt x="1623" y="416"/>
                  <a:pt x="1623" y="416"/>
                </a:cubicBezTo>
                <a:lnTo>
                  <a:pt x="1622" y="416"/>
                </a:lnTo>
                <a:close/>
                <a:moveTo>
                  <a:pt x="1600" y="407"/>
                </a:moveTo>
                <a:cubicBezTo>
                  <a:pt x="1600" y="405"/>
                  <a:pt x="1600" y="405"/>
                  <a:pt x="1600" y="405"/>
                </a:cubicBezTo>
                <a:cubicBezTo>
                  <a:pt x="1599" y="402"/>
                  <a:pt x="1599" y="402"/>
                  <a:pt x="1599" y="402"/>
                </a:cubicBezTo>
                <a:cubicBezTo>
                  <a:pt x="1597" y="402"/>
                  <a:pt x="1597" y="402"/>
                  <a:pt x="1597" y="402"/>
                </a:cubicBezTo>
                <a:cubicBezTo>
                  <a:pt x="1595" y="401"/>
                  <a:pt x="1595" y="401"/>
                  <a:pt x="1595" y="401"/>
                </a:cubicBezTo>
                <a:cubicBezTo>
                  <a:pt x="1592" y="402"/>
                  <a:pt x="1592" y="402"/>
                  <a:pt x="1592" y="402"/>
                </a:cubicBezTo>
                <a:cubicBezTo>
                  <a:pt x="1591" y="404"/>
                  <a:pt x="1591" y="404"/>
                  <a:pt x="1591" y="404"/>
                </a:cubicBezTo>
                <a:cubicBezTo>
                  <a:pt x="1592" y="406"/>
                  <a:pt x="1592" y="406"/>
                  <a:pt x="1592" y="406"/>
                </a:cubicBezTo>
                <a:cubicBezTo>
                  <a:pt x="1594" y="408"/>
                  <a:pt x="1594" y="408"/>
                  <a:pt x="1594" y="408"/>
                </a:cubicBezTo>
                <a:cubicBezTo>
                  <a:pt x="1596" y="409"/>
                  <a:pt x="1596" y="409"/>
                  <a:pt x="1596" y="409"/>
                </a:cubicBezTo>
                <a:cubicBezTo>
                  <a:pt x="1597" y="409"/>
                  <a:pt x="1597" y="409"/>
                  <a:pt x="1597" y="409"/>
                </a:cubicBezTo>
                <a:cubicBezTo>
                  <a:pt x="1599" y="409"/>
                  <a:pt x="1599" y="409"/>
                  <a:pt x="1599" y="409"/>
                </a:cubicBezTo>
                <a:lnTo>
                  <a:pt x="1600" y="407"/>
                </a:lnTo>
                <a:close/>
                <a:moveTo>
                  <a:pt x="1640" y="408"/>
                </a:moveTo>
                <a:cubicBezTo>
                  <a:pt x="1638" y="405"/>
                  <a:pt x="1638" y="405"/>
                  <a:pt x="1638" y="405"/>
                </a:cubicBezTo>
                <a:cubicBezTo>
                  <a:pt x="1636" y="404"/>
                  <a:pt x="1636" y="404"/>
                  <a:pt x="1636" y="404"/>
                </a:cubicBezTo>
                <a:cubicBezTo>
                  <a:pt x="1635" y="406"/>
                  <a:pt x="1635" y="406"/>
                  <a:pt x="1635" y="406"/>
                </a:cubicBezTo>
                <a:cubicBezTo>
                  <a:pt x="1636" y="408"/>
                  <a:pt x="1636" y="408"/>
                  <a:pt x="1636" y="408"/>
                </a:cubicBezTo>
                <a:cubicBezTo>
                  <a:pt x="1639" y="409"/>
                  <a:pt x="1639" y="409"/>
                  <a:pt x="1639" y="409"/>
                </a:cubicBezTo>
                <a:lnTo>
                  <a:pt x="1640" y="408"/>
                </a:lnTo>
                <a:close/>
                <a:moveTo>
                  <a:pt x="1601" y="411"/>
                </a:moveTo>
                <a:cubicBezTo>
                  <a:pt x="1602" y="408"/>
                  <a:pt x="1602" y="408"/>
                  <a:pt x="1602" y="408"/>
                </a:cubicBezTo>
                <a:cubicBezTo>
                  <a:pt x="1602" y="408"/>
                  <a:pt x="1601" y="407"/>
                  <a:pt x="1601" y="407"/>
                </a:cubicBezTo>
                <a:cubicBezTo>
                  <a:pt x="1601" y="410"/>
                  <a:pt x="1601" y="410"/>
                  <a:pt x="1601" y="410"/>
                </a:cubicBezTo>
                <a:cubicBezTo>
                  <a:pt x="1600" y="411"/>
                  <a:pt x="1600" y="411"/>
                  <a:pt x="1600" y="411"/>
                </a:cubicBezTo>
                <a:cubicBezTo>
                  <a:pt x="1600" y="412"/>
                  <a:pt x="1600" y="412"/>
                  <a:pt x="1600" y="412"/>
                </a:cubicBezTo>
                <a:lnTo>
                  <a:pt x="1601" y="411"/>
                </a:lnTo>
                <a:close/>
                <a:moveTo>
                  <a:pt x="1651" y="383"/>
                </a:moveTo>
                <a:cubicBezTo>
                  <a:pt x="1650" y="388"/>
                  <a:pt x="1650" y="388"/>
                  <a:pt x="1650" y="388"/>
                </a:cubicBezTo>
                <a:cubicBezTo>
                  <a:pt x="1651" y="390"/>
                  <a:pt x="1651" y="390"/>
                  <a:pt x="1651" y="390"/>
                </a:cubicBezTo>
                <a:cubicBezTo>
                  <a:pt x="1651" y="392"/>
                  <a:pt x="1651" y="392"/>
                  <a:pt x="1651" y="392"/>
                </a:cubicBezTo>
                <a:cubicBezTo>
                  <a:pt x="1651" y="392"/>
                  <a:pt x="1651" y="392"/>
                  <a:pt x="1651" y="392"/>
                </a:cubicBezTo>
                <a:cubicBezTo>
                  <a:pt x="1652" y="391"/>
                  <a:pt x="1652" y="391"/>
                  <a:pt x="1652" y="391"/>
                </a:cubicBezTo>
                <a:cubicBezTo>
                  <a:pt x="1653" y="387"/>
                  <a:pt x="1653" y="387"/>
                  <a:pt x="1653" y="387"/>
                </a:cubicBezTo>
                <a:cubicBezTo>
                  <a:pt x="1653" y="384"/>
                  <a:pt x="1653" y="384"/>
                  <a:pt x="1653" y="384"/>
                </a:cubicBezTo>
                <a:cubicBezTo>
                  <a:pt x="1655" y="381"/>
                  <a:pt x="1655" y="381"/>
                  <a:pt x="1655" y="381"/>
                </a:cubicBezTo>
                <a:cubicBezTo>
                  <a:pt x="1655" y="378"/>
                  <a:pt x="1655" y="378"/>
                  <a:pt x="1655" y="378"/>
                </a:cubicBezTo>
                <a:cubicBezTo>
                  <a:pt x="1654" y="377"/>
                  <a:pt x="1654" y="377"/>
                  <a:pt x="1654" y="377"/>
                </a:cubicBezTo>
                <a:cubicBezTo>
                  <a:pt x="1653" y="378"/>
                  <a:pt x="1653" y="378"/>
                  <a:pt x="1653" y="378"/>
                </a:cubicBezTo>
                <a:cubicBezTo>
                  <a:pt x="1653" y="379"/>
                  <a:pt x="1653" y="379"/>
                  <a:pt x="1653" y="379"/>
                </a:cubicBezTo>
                <a:cubicBezTo>
                  <a:pt x="1652" y="382"/>
                  <a:pt x="1652" y="382"/>
                  <a:pt x="1652" y="382"/>
                </a:cubicBezTo>
                <a:lnTo>
                  <a:pt x="1651" y="383"/>
                </a:lnTo>
                <a:close/>
                <a:moveTo>
                  <a:pt x="1598" y="412"/>
                </a:moveTo>
                <a:cubicBezTo>
                  <a:pt x="1599" y="411"/>
                  <a:pt x="1599" y="411"/>
                  <a:pt x="1599" y="411"/>
                </a:cubicBezTo>
                <a:cubicBezTo>
                  <a:pt x="1597" y="410"/>
                  <a:pt x="1597" y="410"/>
                  <a:pt x="1597" y="410"/>
                </a:cubicBezTo>
                <a:lnTo>
                  <a:pt x="1598" y="412"/>
                </a:lnTo>
                <a:close/>
                <a:moveTo>
                  <a:pt x="1599" y="398"/>
                </a:moveTo>
                <a:cubicBezTo>
                  <a:pt x="1599" y="395"/>
                  <a:pt x="1599" y="395"/>
                  <a:pt x="1599" y="395"/>
                </a:cubicBezTo>
                <a:cubicBezTo>
                  <a:pt x="1599" y="398"/>
                  <a:pt x="1599" y="398"/>
                  <a:pt x="1599" y="398"/>
                </a:cubicBezTo>
                <a:cubicBezTo>
                  <a:pt x="1598" y="399"/>
                  <a:pt x="1598" y="399"/>
                  <a:pt x="1598" y="399"/>
                </a:cubicBezTo>
                <a:cubicBezTo>
                  <a:pt x="1599" y="399"/>
                  <a:pt x="1599" y="399"/>
                  <a:pt x="1599" y="399"/>
                </a:cubicBezTo>
                <a:lnTo>
                  <a:pt x="1599" y="398"/>
                </a:lnTo>
                <a:close/>
                <a:moveTo>
                  <a:pt x="1545" y="301"/>
                </a:moveTo>
                <a:cubicBezTo>
                  <a:pt x="1546" y="303"/>
                  <a:pt x="1546" y="303"/>
                  <a:pt x="1546" y="303"/>
                </a:cubicBezTo>
                <a:cubicBezTo>
                  <a:pt x="1547" y="302"/>
                  <a:pt x="1547" y="302"/>
                  <a:pt x="1547" y="302"/>
                </a:cubicBezTo>
                <a:lnTo>
                  <a:pt x="1545" y="301"/>
                </a:lnTo>
                <a:close/>
                <a:moveTo>
                  <a:pt x="1546" y="320"/>
                </a:moveTo>
                <a:cubicBezTo>
                  <a:pt x="1545" y="319"/>
                  <a:pt x="1545" y="319"/>
                  <a:pt x="1545" y="319"/>
                </a:cubicBezTo>
                <a:cubicBezTo>
                  <a:pt x="1543" y="320"/>
                  <a:pt x="1543" y="320"/>
                  <a:pt x="1543" y="320"/>
                </a:cubicBezTo>
                <a:cubicBezTo>
                  <a:pt x="1544" y="321"/>
                  <a:pt x="1544" y="321"/>
                  <a:pt x="1544" y="321"/>
                </a:cubicBezTo>
                <a:lnTo>
                  <a:pt x="1546" y="320"/>
                </a:lnTo>
                <a:close/>
                <a:moveTo>
                  <a:pt x="1546" y="330"/>
                </a:moveTo>
                <a:cubicBezTo>
                  <a:pt x="1547" y="328"/>
                  <a:pt x="1547" y="328"/>
                  <a:pt x="1547" y="328"/>
                </a:cubicBezTo>
                <a:cubicBezTo>
                  <a:pt x="1545" y="329"/>
                  <a:pt x="1545" y="329"/>
                  <a:pt x="1545" y="329"/>
                </a:cubicBezTo>
                <a:lnTo>
                  <a:pt x="1546" y="330"/>
                </a:lnTo>
                <a:close/>
                <a:moveTo>
                  <a:pt x="1452" y="382"/>
                </a:moveTo>
                <a:cubicBezTo>
                  <a:pt x="1453" y="383"/>
                  <a:pt x="1453" y="383"/>
                  <a:pt x="1453" y="383"/>
                </a:cubicBezTo>
                <a:cubicBezTo>
                  <a:pt x="1453" y="382"/>
                  <a:pt x="1453" y="382"/>
                  <a:pt x="1453" y="382"/>
                </a:cubicBezTo>
                <a:lnTo>
                  <a:pt x="1452" y="382"/>
                </a:lnTo>
                <a:close/>
                <a:moveTo>
                  <a:pt x="1598" y="369"/>
                </a:moveTo>
                <a:cubicBezTo>
                  <a:pt x="1595" y="372"/>
                  <a:pt x="1595" y="372"/>
                  <a:pt x="1595" y="372"/>
                </a:cubicBezTo>
                <a:cubicBezTo>
                  <a:pt x="1593" y="373"/>
                  <a:pt x="1593" y="373"/>
                  <a:pt x="1593" y="373"/>
                </a:cubicBezTo>
                <a:cubicBezTo>
                  <a:pt x="1591" y="373"/>
                  <a:pt x="1591" y="373"/>
                  <a:pt x="1591" y="373"/>
                </a:cubicBezTo>
                <a:cubicBezTo>
                  <a:pt x="1589" y="375"/>
                  <a:pt x="1589" y="375"/>
                  <a:pt x="1589" y="375"/>
                </a:cubicBezTo>
                <a:cubicBezTo>
                  <a:pt x="1588" y="377"/>
                  <a:pt x="1588" y="377"/>
                  <a:pt x="1588" y="377"/>
                </a:cubicBezTo>
                <a:cubicBezTo>
                  <a:pt x="1586" y="379"/>
                  <a:pt x="1586" y="379"/>
                  <a:pt x="1586" y="379"/>
                </a:cubicBezTo>
                <a:cubicBezTo>
                  <a:pt x="1584" y="379"/>
                  <a:pt x="1584" y="379"/>
                  <a:pt x="1584" y="379"/>
                </a:cubicBezTo>
                <a:cubicBezTo>
                  <a:pt x="1582" y="381"/>
                  <a:pt x="1582" y="381"/>
                  <a:pt x="1582" y="381"/>
                </a:cubicBezTo>
                <a:cubicBezTo>
                  <a:pt x="1581" y="380"/>
                  <a:pt x="1581" y="380"/>
                  <a:pt x="1581" y="380"/>
                </a:cubicBezTo>
                <a:cubicBezTo>
                  <a:pt x="1580" y="380"/>
                  <a:pt x="1580" y="380"/>
                  <a:pt x="1580" y="380"/>
                </a:cubicBezTo>
                <a:cubicBezTo>
                  <a:pt x="1579" y="383"/>
                  <a:pt x="1579" y="383"/>
                  <a:pt x="1579" y="383"/>
                </a:cubicBezTo>
                <a:cubicBezTo>
                  <a:pt x="1577" y="384"/>
                  <a:pt x="1577" y="384"/>
                  <a:pt x="1577" y="384"/>
                </a:cubicBezTo>
                <a:cubicBezTo>
                  <a:pt x="1578" y="385"/>
                  <a:pt x="1578" y="385"/>
                  <a:pt x="1578" y="385"/>
                </a:cubicBezTo>
                <a:cubicBezTo>
                  <a:pt x="1579" y="384"/>
                  <a:pt x="1579" y="384"/>
                  <a:pt x="1579" y="384"/>
                </a:cubicBezTo>
                <a:cubicBezTo>
                  <a:pt x="1581" y="387"/>
                  <a:pt x="1581" y="387"/>
                  <a:pt x="1581" y="387"/>
                </a:cubicBezTo>
                <a:cubicBezTo>
                  <a:pt x="1581" y="384"/>
                  <a:pt x="1581" y="384"/>
                  <a:pt x="1581" y="384"/>
                </a:cubicBezTo>
                <a:cubicBezTo>
                  <a:pt x="1581" y="383"/>
                  <a:pt x="1581" y="383"/>
                  <a:pt x="1581" y="383"/>
                </a:cubicBezTo>
                <a:cubicBezTo>
                  <a:pt x="1585" y="381"/>
                  <a:pt x="1585" y="381"/>
                  <a:pt x="1585" y="381"/>
                </a:cubicBezTo>
                <a:cubicBezTo>
                  <a:pt x="1585" y="381"/>
                  <a:pt x="1585" y="381"/>
                  <a:pt x="1585" y="381"/>
                </a:cubicBezTo>
                <a:cubicBezTo>
                  <a:pt x="1587" y="381"/>
                  <a:pt x="1587" y="381"/>
                  <a:pt x="1587" y="381"/>
                </a:cubicBezTo>
                <a:cubicBezTo>
                  <a:pt x="1589" y="381"/>
                  <a:pt x="1589" y="381"/>
                  <a:pt x="1589" y="381"/>
                </a:cubicBezTo>
                <a:cubicBezTo>
                  <a:pt x="1590" y="381"/>
                  <a:pt x="1590" y="381"/>
                  <a:pt x="1590" y="381"/>
                </a:cubicBezTo>
                <a:cubicBezTo>
                  <a:pt x="1592" y="381"/>
                  <a:pt x="1592" y="381"/>
                  <a:pt x="1592" y="381"/>
                </a:cubicBezTo>
                <a:cubicBezTo>
                  <a:pt x="1594" y="381"/>
                  <a:pt x="1594" y="381"/>
                  <a:pt x="1594" y="381"/>
                </a:cubicBezTo>
                <a:cubicBezTo>
                  <a:pt x="1595" y="381"/>
                  <a:pt x="1595" y="381"/>
                  <a:pt x="1595" y="381"/>
                </a:cubicBezTo>
                <a:cubicBezTo>
                  <a:pt x="1597" y="378"/>
                  <a:pt x="1597" y="378"/>
                  <a:pt x="1597" y="378"/>
                </a:cubicBezTo>
                <a:cubicBezTo>
                  <a:pt x="1597" y="375"/>
                  <a:pt x="1597" y="375"/>
                  <a:pt x="1597" y="375"/>
                </a:cubicBezTo>
                <a:cubicBezTo>
                  <a:pt x="1597" y="375"/>
                  <a:pt x="1597" y="375"/>
                  <a:pt x="1597" y="375"/>
                </a:cubicBezTo>
                <a:cubicBezTo>
                  <a:pt x="1597" y="373"/>
                  <a:pt x="1597" y="373"/>
                  <a:pt x="1597" y="373"/>
                </a:cubicBezTo>
                <a:cubicBezTo>
                  <a:pt x="1598" y="370"/>
                  <a:pt x="1598" y="370"/>
                  <a:pt x="1598" y="370"/>
                </a:cubicBezTo>
                <a:lnTo>
                  <a:pt x="1598" y="369"/>
                </a:lnTo>
                <a:close/>
                <a:moveTo>
                  <a:pt x="1547" y="306"/>
                </a:moveTo>
                <a:cubicBezTo>
                  <a:pt x="1544" y="304"/>
                  <a:pt x="1544" y="304"/>
                  <a:pt x="1544" y="304"/>
                </a:cubicBezTo>
                <a:cubicBezTo>
                  <a:pt x="1545" y="306"/>
                  <a:pt x="1545" y="306"/>
                  <a:pt x="1545" y="306"/>
                </a:cubicBezTo>
                <a:lnTo>
                  <a:pt x="1547" y="306"/>
                </a:lnTo>
                <a:close/>
                <a:moveTo>
                  <a:pt x="1541" y="455"/>
                </a:moveTo>
                <a:cubicBezTo>
                  <a:pt x="1541" y="455"/>
                  <a:pt x="1541" y="455"/>
                  <a:pt x="1541" y="455"/>
                </a:cubicBezTo>
                <a:cubicBezTo>
                  <a:pt x="1542" y="455"/>
                  <a:pt x="1542" y="455"/>
                  <a:pt x="1542" y="455"/>
                </a:cubicBezTo>
                <a:cubicBezTo>
                  <a:pt x="1542" y="455"/>
                  <a:pt x="1542" y="455"/>
                  <a:pt x="1542" y="455"/>
                </a:cubicBezTo>
                <a:cubicBezTo>
                  <a:pt x="1541" y="454"/>
                  <a:pt x="1541" y="454"/>
                  <a:pt x="1541" y="454"/>
                </a:cubicBezTo>
                <a:cubicBezTo>
                  <a:pt x="1539" y="454"/>
                  <a:pt x="1539" y="454"/>
                  <a:pt x="1539" y="454"/>
                </a:cubicBezTo>
                <a:cubicBezTo>
                  <a:pt x="1539" y="455"/>
                  <a:pt x="1539" y="455"/>
                  <a:pt x="1539" y="455"/>
                </a:cubicBezTo>
                <a:lnTo>
                  <a:pt x="1541" y="455"/>
                </a:lnTo>
                <a:close/>
                <a:moveTo>
                  <a:pt x="1549" y="334"/>
                </a:moveTo>
                <a:cubicBezTo>
                  <a:pt x="1550" y="332"/>
                  <a:pt x="1550" y="332"/>
                  <a:pt x="1550" y="332"/>
                </a:cubicBezTo>
                <a:cubicBezTo>
                  <a:pt x="1548" y="333"/>
                  <a:pt x="1548" y="333"/>
                  <a:pt x="1548" y="333"/>
                </a:cubicBezTo>
                <a:lnTo>
                  <a:pt x="1549" y="334"/>
                </a:lnTo>
                <a:close/>
                <a:moveTo>
                  <a:pt x="1545" y="323"/>
                </a:moveTo>
                <a:cubicBezTo>
                  <a:pt x="1546" y="324"/>
                  <a:pt x="1546" y="324"/>
                  <a:pt x="1546" y="324"/>
                </a:cubicBezTo>
                <a:cubicBezTo>
                  <a:pt x="1546" y="324"/>
                  <a:pt x="1546" y="322"/>
                  <a:pt x="1546" y="322"/>
                </a:cubicBezTo>
                <a:lnTo>
                  <a:pt x="1545" y="323"/>
                </a:lnTo>
                <a:close/>
                <a:moveTo>
                  <a:pt x="1548" y="337"/>
                </a:moveTo>
                <a:cubicBezTo>
                  <a:pt x="1550" y="339"/>
                  <a:pt x="1550" y="339"/>
                  <a:pt x="1550" y="339"/>
                </a:cubicBezTo>
                <a:cubicBezTo>
                  <a:pt x="1550" y="338"/>
                  <a:pt x="1550" y="338"/>
                  <a:pt x="1550" y="338"/>
                </a:cubicBezTo>
                <a:cubicBezTo>
                  <a:pt x="1549" y="337"/>
                  <a:pt x="1549" y="337"/>
                  <a:pt x="1549" y="337"/>
                </a:cubicBezTo>
                <a:cubicBezTo>
                  <a:pt x="1549" y="337"/>
                  <a:pt x="1548" y="337"/>
                  <a:pt x="1548" y="337"/>
                </a:cubicBezTo>
                <a:close/>
                <a:moveTo>
                  <a:pt x="1551" y="333"/>
                </a:moveTo>
                <a:cubicBezTo>
                  <a:pt x="1551" y="335"/>
                  <a:pt x="1551" y="335"/>
                  <a:pt x="1551" y="335"/>
                </a:cubicBezTo>
                <a:cubicBezTo>
                  <a:pt x="1551" y="335"/>
                  <a:pt x="1551" y="335"/>
                  <a:pt x="1551" y="335"/>
                </a:cubicBezTo>
                <a:lnTo>
                  <a:pt x="1551" y="333"/>
                </a:lnTo>
                <a:close/>
                <a:moveTo>
                  <a:pt x="1550" y="332"/>
                </a:moveTo>
                <a:cubicBezTo>
                  <a:pt x="1551" y="330"/>
                  <a:pt x="1551" y="330"/>
                  <a:pt x="1551" y="330"/>
                </a:cubicBezTo>
                <a:cubicBezTo>
                  <a:pt x="1551" y="330"/>
                  <a:pt x="1549" y="328"/>
                  <a:pt x="1549" y="328"/>
                </a:cubicBezTo>
                <a:lnTo>
                  <a:pt x="1550" y="332"/>
                </a:lnTo>
                <a:close/>
                <a:moveTo>
                  <a:pt x="1540" y="457"/>
                </a:moveTo>
                <a:cubicBezTo>
                  <a:pt x="1541" y="456"/>
                  <a:pt x="1541" y="456"/>
                  <a:pt x="1541" y="456"/>
                </a:cubicBezTo>
                <a:cubicBezTo>
                  <a:pt x="1540" y="455"/>
                  <a:pt x="1540" y="455"/>
                  <a:pt x="1540" y="455"/>
                </a:cubicBezTo>
                <a:cubicBezTo>
                  <a:pt x="1538" y="456"/>
                  <a:pt x="1538" y="456"/>
                  <a:pt x="1538" y="456"/>
                </a:cubicBezTo>
                <a:cubicBezTo>
                  <a:pt x="1539" y="456"/>
                  <a:pt x="1539" y="456"/>
                  <a:pt x="1539" y="456"/>
                </a:cubicBezTo>
                <a:lnTo>
                  <a:pt x="1540" y="457"/>
                </a:lnTo>
                <a:close/>
                <a:moveTo>
                  <a:pt x="1753" y="326"/>
                </a:moveTo>
                <a:cubicBezTo>
                  <a:pt x="1751" y="325"/>
                  <a:pt x="1751" y="325"/>
                  <a:pt x="1751" y="325"/>
                </a:cubicBezTo>
                <a:cubicBezTo>
                  <a:pt x="1751" y="325"/>
                  <a:pt x="1750" y="326"/>
                  <a:pt x="1750" y="326"/>
                </a:cubicBezTo>
                <a:cubicBezTo>
                  <a:pt x="1752" y="327"/>
                  <a:pt x="1752" y="327"/>
                  <a:pt x="1752" y="327"/>
                </a:cubicBezTo>
                <a:lnTo>
                  <a:pt x="1753" y="326"/>
                </a:lnTo>
                <a:close/>
                <a:moveTo>
                  <a:pt x="1551" y="297"/>
                </a:moveTo>
                <a:cubicBezTo>
                  <a:pt x="1549" y="299"/>
                  <a:pt x="1549" y="299"/>
                  <a:pt x="1549" y="299"/>
                </a:cubicBezTo>
                <a:cubicBezTo>
                  <a:pt x="1551" y="298"/>
                  <a:pt x="1551" y="298"/>
                  <a:pt x="1551" y="298"/>
                </a:cubicBezTo>
                <a:lnTo>
                  <a:pt x="1551" y="297"/>
                </a:lnTo>
                <a:close/>
                <a:moveTo>
                  <a:pt x="1553" y="348"/>
                </a:moveTo>
                <a:cubicBezTo>
                  <a:pt x="1552" y="350"/>
                  <a:pt x="1552" y="350"/>
                  <a:pt x="1552" y="350"/>
                </a:cubicBezTo>
                <a:cubicBezTo>
                  <a:pt x="1554" y="349"/>
                  <a:pt x="1554" y="349"/>
                  <a:pt x="1554" y="349"/>
                </a:cubicBezTo>
                <a:lnTo>
                  <a:pt x="1553" y="348"/>
                </a:lnTo>
                <a:close/>
                <a:moveTo>
                  <a:pt x="1708" y="348"/>
                </a:moveTo>
                <a:cubicBezTo>
                  <a:pt x="1706" y="348"/>
                  <a:pt x="1706" y="348"/>
                  <a:pt x="1706" y="348"/>
                </a:cubicBezTo>
                <a:cubicBezTo>
                  <a:pt x="1706" y="349"/>
                  <a:pt x="1706" y="349"/>
                  <a:pt x="1706" y="349"/>
                </a:cubicBezTo>
                <a:cubicBezTo>
                  <a:pt x="1708" y="349"/>
                  <a:pt x="1708" y="349"/>
                  <a:pt x="1708" y="349"/>
                </a:cubicBezTo>
                <a:lnTo>
                  <a:pt x="1708" y="348"/>
                </a:lnTo>
                <a:close/>
                <a:moveTo>
                  <a:pt x="1702" y="354"/>
                </a:moveTo>
                <a:cubicBezTo>
                  <a:pt x="1701" y="354"/>
                  <a:pt x="1701" y="354"/>
                  <a:pt x="1701" y="354"/>
                </a:cubicBezTo>
                <a:cubicBezTo>
                  <a:pt x="1700" y="355"/>
                  <a:pt x="1700" y="355"/>
                  <a:pt x="1700" y="355"/>
                </a:cubicBezTo>
                <a:cubicBezTo>
                  <a:pt x="1699" y="355"/>
                  <a:pt x="1699" y="355"/>
                  <a:pt x="1699" y="355"/>
                </a:cubicBezTo>
                <a:cubicBezTo>
                  <a:pt x="1698" y="357"/>
                  <a:pt x="1698" y="357"/>
                  <a:pt x="1698" y="357"/>
                </a:cubicBezTo>
                <a:cubicBezTo>
                  <a:pt x="1698" y="356"/>
                  <a:pt x="1698" y="356"/>
                  <a:pt x="1698" y="356"/>
                </a:cubicBezTo>
                <a:cubicBezTo>
                  <a:pt x="1697" y="355"/>
                  <a:pt x="1697" y="355"/>
                  <a:pt x="1697" y="355"/>
                </a:cubicBezTo>
                <a:cubicBezTo>
                  <a:pt x="1697" y="356"/>
                  <a:pt x="1697" y="356"/>
                  <a:pt x="1697" y="356"/>
                </a:cubicBezTo>
                <a:cubicBezTo>
                  <a:pt x="1696" y="357"/>
                  <a:pt x="1696" y="357"/>
                  <a:pt x="1696" y="357"/>
                </a:cubicBezTo>
                <a:cubicBezTo>
                  <a:pt x="1697" y="357"/>
                  <a:pt x="1697" y="357"/>
                  <a:pt x="1697" y="357"/>
                </a:cubicBezTo>
                <a:cubicBezTo>
                  <a:pt x="1697" y="358"/>
                  <a:pt x="1697" y="358"/>
                  <a:pt x="1697" y="358"/>
                </a:cubicBezTo>
                <a:cubicBezTo>
                  <a:pt x="1696" y="359"/>
                  <a:pt x="1696" y="359"/>
                  <a:pt x="1696" y="359"/>
                </a:cubicBezTo>
                <a:cubicBezTo>
                  <a:pt x="1696" y="360"/>
                  <a:pt x="1696" y="360"/>
                  <a:pt x="1696" y="360"/>
                </a:cubicBezTo>
                <a:cubicBezTo>
                  <a:pt x="1698" y="360"/>
                  <a:pt x="1698" y="360"/>
                  <a:pt x="1698" y="360"/>
                </a:cubicBezTo>
                <a:cubicBezTo>
                  <a:pt x="1699" y="362"/>
                  <a:pt x="1699" y="362"/>
                  <a:pt x="1699" y="362"/>
                </a:cubicBezTo>
                <a:cubicBezTo>
                  <a:pt x="1699" y="363"/>
                  <a:pt x="1699" y="363"/>
                  <a:pt x="1699" y="363"/>
                </a:cubicBezTo>
                <a:cubicBezTo>
                  <a:pt x="1698" y="363"/>
                  <a:pt x="1698" y="363"/>
                  <a:pt x="1698" y="363"/>
                </a:cubicBezTo>
                <a:cubicBezTo>
                  <a:pt x="1697" y="366"/>
                  <a:pt x="1697" y="366"/>
                  <a:pt x="1697" y="366"/>
                </a:cubicBezTo>
                <a:cubicBezTo>
                  <a:pt x="1698" y="366"/>
                  <a:pt x="1698" y="366"/>
                  <a:pt x="1698" y="366"/>
                </a:cubicBezTo>
                <a:cubicBezTo>
                  <a:pt x="1700" y="365"/>
                  <a:pt x="1700" y="365"/>
                  <a:pt x="1700" y="365"/>
                </a:cubicBezTo>
                <a:cubicBezTo>
                  <a:pt x="1700" y="364"/>
                  <a:pt x="1700" y="364"/>
                  <a:pt x="1700" y="364"/>
                </a:cubicBezTo>
                <a:cubicBezTo>
                  <a:pt x="1701" y="361"/>
                  <a:pt x="1701" y="361"/>
                  <a:pt x="1701" y="361"/>
                </a:cubicBezTo>
                <a:cubicBezTo>
                  <a:pt x="1704" y="360"/>
                  <a:pt x="1704" y="360"/>
                  <a:pt x="1704" y="360"/>
                </a:cubicBezTo>
                <a:cubicBezTo>
                  <a:pt x="1705" y="359"/>
                  <a:pt x="1705" y="359"/>
                  <a:pt x="1705" y="359"/>
                </a:cubicBezTo>
                <a:cubicBezTo>
                  <a:pt x="1706" y="357"/>
                  <a:pt x="1706" y="357"/>
                  <a:pt x="1706" y="357"/>
                </a:cubicBezTo>
                <a:cubicBezTo>
                  <a:pt x="1708" y="357"/>
                  <a:pt x="1708" y="357"/>
                  <a:pt x="1708" y="357"/>
                </a:cubicBezTo>
                <a:cubicBezTo>
                  <a:pt x="1708" y="357"/>
                  <a:pt x="1708" y="357"/>
                  <a:pt x="1708" y="357"/>
                </a:cubicBezTo>
                <a:cubicBezTo>
                  <a:pt x="1708" y="356"/>
                  <a:pt x="1708" y="356"/>
                  <a:pt x="1708" y="356"/>
                </a:cubicBezTo>
                <a:cubicBezTo>
                  <a:pt x="1707" y="356"/>
                  <a:pt x="1707" y="356"/>
                  <a:pt x="1707" y="356"/>
                </a:cubicBezTo>
                <a:cubicBezTo>
                  <a:pt x="1705" y="355"/>
                  <a:pt x="1705" y="355"/>
                  <a:pt x="1705" y="355"/>
                </a:cubicBezTo>
                <a:lnTo>
                  <a:pt x="1702" y="354"/>
                </a:lnTo>
                <a:close/>
                <a:moveTo>
                  <a:pt x="1695" y="328"/>
                </a:moveTo>
                <a:cubicBezTo>
                  <a:pt x="1697" y="328"/>
                  <a:pt x="1697" y="328"/>
                  <a:pt x="1697" y="328"/>
                </a:cubicBezTo>
                <a:cubicBezTo>
                  <a:pt x="1698" y="327"/>
                  <a:pt x="1698" y="327"/>
                  <a:pt x="1698" y="327"/>
                </a:cubicBezTo>
                <a:cubicBezTo>
                  <a:pt x="1699" y="326"/>
                  <a:pt x="1699" y="326"/>
                  <a:pt x="1699" y="326"/>
                </a:cubicBezTo>
                <a:cubicBezTo>
                  <a:pt x="1696" y="326"/>
                  <a:pt x="1696" y="326"/>
                  <a:pt x="1696" y="326"/>
                </a:cubicBezTo>
                <a:lnTo>
                  <a:pt x="1695" y="328"/>
                </a:lnTo>
                <a:close/>
                <a:moveTo>
                  <a:pt x="1712" y="245"/>
                </a:moveTo>
                <a:cubicBezTo>
                  <a:pt x="1709" y="245"/>
                  <a:pt x="1709" y="245"/>
                  <a:pt x="1709" y="245"/>
                </a:cubicBezTo>
                <a:cubicBezTo>
                  <a:pt x="1707" y="246"/>
                  <a:pt x="1707" y="246"/>
                  <a:pt x="1707" y="246"/>
                </a:cubicBezTo>
                <a:cubicBezTo>
                  <a:pt x="1708" y="248"/>
                  <a:pt x="1708" y="248"/>
                  <a:pt x="1708" y="248"/>
                </a:cubicBezTo>
                <a:cubicBezTo>
                  <a:pt x="1710" y="248"/>
                  <a:pt x="1710" y="248"/>
                  <a:pt x="1710" y="248"/>
                </a:cubicBezTo>
                <a:cubicBezTo>
                  <a:pt x="1711" y="247"/>
                  <a:pt x="1711" y="247"/>
                  <a:pt x="1711" y="247"/>
                </a:cubicBezTo>
                <a:cubicBezTo>
                  <a:pt x="1710" y="246"/>
                  <a:pt x="1710" y="246"/>
                  <a:pt x="1710" y="246"/>
                </a:cubicBezTo>
                <a:cubicBezTo>
                  <a:pt x="1712" y="246"/>
                  <a:pt x="1712" y="246"/>
                  <a:pt x="1712" y="246"/>
                </a:cubicBezTo>
                <a:lnTo>
                  <a:pt x="1712" y="245"/>
                </a:lnTo>
                <a:close/>
                <a:moveTo>
                  <a:pt x="1578" y="274"/>
                </a:moveTo>
                <a:cubicBezTo>
                  <a:pt x="1576" y="273"/>
                  <a:pt x="1576" y="273"/>
                  <a:pt x="1576" y="273"/>
                </a:cubicBezTo>
                <a:cubicBezTo>
                  <a:pt x="1573" y="275"/>
                  <a:pt x="1573" y="275"/>
                  <a:pt x="1573" y="275"/>
                </a:cubicBezTo>
                <a:cubicBezTo>
                  <a:pt x="1576" y="275"/>
                  <a:pt x="1576" y="275"/>
                  <a:pt x="1576" y="275"/>
                </a:cubicBezTo>
                <a:lnTo>
                  <a:pt x="1578" y="274"/>
                </a:lnTo>
                <a:close/>
                <a:moveTo>
                  <a:pt x="1555" y="297"/>
                </a:moveTo>
                <a:cubicBezTo>
                  <a:pt x="1554" y="296"/>
                  <a:pt x="1554" y="296"/>
                  <a:pt x="1554" y="296"/>
                </a:cubicBezTo>
                <a:cubicBezTo>
                  <a:pt x="1553" y="296"/>
                  <a:pt x="1553" y="296"/>
                  <a:pt x="1553" y="296"/>
                </a:cubicBezTo>
                <a:cubicBezTo>
                  <a:pt x="1553" y="298"/>
                  <a:pt x="1553" y="298"/>
                  <a:pt x="1553" y="298"/>
                </a:cubicBezTo>
                <a:lnTo>
                  <a:pt x="1555" y="297"/>
                </a:lnTo>
                <a:close/>
                <a:moveTo>
                  <a:pt x="1577" y="277"/>
                </a:moveTo>
                <a:cubicBezTo>
                  <a:pt x="1575" y="277"/>
                  <a:pt x="1575" y="277"/>
                  <a:pt x="1575" y="277"/>
                </a:cubicBezTo>
                <a:cubicBezTo>
                  <a:pt x="1574" y="279"/>
                  <a:pt x="1574" y="279"/>
                  <a:pt x="1574" y="279"/>
                </a:cubicBezTo>
                <a:cubicBezTo>
                  <a:pt x="1575" y="279"/>
                  <a:pt x="1575" y="279"/>
                  <a:pt x="1575" y="279"/>
                </a:cubicBezTo>
                <a:cubicBezTo>
                  <a:pt x="1576" y="279"/>
                  <a:pt x="1576" y="279"/>
                  <a:pt x="1576" y="279"/>
                </a:cubicBezTo>
                <a:cubicBezTo>
                  <a:pt x="1579" y="279"/>
                  <a:pt x="1579" y="279"/>
                  <a:pt x="1579" y="279"/>
                </a:cubicBezTo>
                <a:cubicBezTo>
                  <a:pt x="1580" y="277"/>
                  <a:pt x="1580" y="277"/>
                  <a:pt x="1580" y="277"/>
                </a:cubicBezTo>
                <a:cubicBezTo>
                  <a:pt x="1579" y="276"/>
                  <a:pt x="1579" y="276"/>
                  <a:pt x="1579" y="276"/>
                </a:cubicBezTo>
                <a:cubicBezTo>
                  <a:pt x="1577" y="276"/>
                  <a:pt x="1577" y="276"/>
                  <a:pt x="1577" y="276"/>
                </a:cubicBezTo>
                <a:lnTo>
                  <a:pt x="1577" y="277"/>
                </a:lnTo>
                <a:close/>
                <a:moveTo>
                  <a:pt x="1571" y="280"/>
                </a:moveTo>
                <a:cubicBezTo>
                  <a:pt x="1571" y="278"/>
                  <a:pt x="1571" y="278"/>
                  <a:pt x="1571" y="278"/>
                </a:cubicBezTo>
                <a:cubicBezTo>
                  <a:pt x="1568" y="278"/>
                  <a:pt x="1568" y="278"/>
                  <a:pt x="1568" y="278"/>
                </a:cubicBezTo>
                <a:cubicBezTo>
                  <a:pt x="1570" y="281"/>
                  <a:pt x="1570" y="281"/>
                  <a:pt x="1570" y="281"/>
                </a:cubicBezTo>
                <a:cubicBezTo>
                  <a:pt x="1570" y="281"/>
                  <a:pt x="1571" y="280"/>
                  <a:pt x="1571" y="280"/>
                </a:cubicBezTo>
                <a:close/>
                <a:moveTo>
                  <a:pt x="1666" y="379"/>
                </a:moveTo>
                <a:cubicBezTo>
                  <a:pt x="1667" y="378"/>
                  <a:pt x="1667" y="378"/>
                  <a:pt x="1667" y="378"/>
                </a:cubicBezTo>
                <a:cubicBezTo>
                  <a:pt x="1666" y="380"/>
                  <a:pt x="1666" y="380"/>
                  <a:pt x="1666" y="380"/>
                </a:cubicBezTo>
                <a:cubicBezTo>
                  <a:pt x="1665" y="382"/>
                  <a:pt x="1665" y="382"/>
                  <a:pt x="1665" y="382"/>
                </a:cubicBezTo>
                <a:cubicBezTo>
                  <a:pt x="1665" y="382"/>
                  <a:pt x="1665" y="382"/>
                  <a:pt x="1665" y="382"/>
                </a:cubicBezTo>
                <a:cubicBezTo>
                  <a:pt x="1668" y="382"/>
                  <a:pt x="1668" y="382"/>
                  <a:pt x="1668" y="382"/>
                </a:cubicBezTo>
                <a:cubicBezTo>
                  <a:pt x="1668" y="381"/>
                  <a:pt x="1668" y="381"/>
                  <a:pt x="1668" y="381"/>
                </a:cubicBezTo>
                <a:cubicBezTo>
                  <a:pt x="1668" y="380"/>
                  <a:pt x="1668" y="380"/>
                  <a:pt x="1668" y="380"/>
                </a:cubicBezTo>
                <a:cubicBezTo>
                  <a:pt x="1668" y="379"/>
                  <a:pt x="1668" y="379"/>
                  <a:pt x="1668" y="379"/>
                </a:cubicBezTo>
                <a:cubicBezTo>
                  <a:pt x="1670" y="377"/>
                  <a:pt x="1670" y="377"/>
                  <a:pt x="1670" y="377"/>
                </a:cubicBezTo>
                <a:cubicBezTo>
                  <a:pt x="1671" y="376"/>
                  <a:pt x="1671" y="376"/>
                  <a:pt x="1671" y="376"/>
                </a:cubicBezTo>
                <a:cubicBezTo>
                  <a:pt x="1672" y="374"/>
                  <a:pt x="1672" y="374"/>
                  <a:pt x="1672" y="374"/>
                </a:cubicBezTo>
                <a:cubicBezTo>
                  <a:pt x="1672" y="373"/>
                  <a:pt x="1672" y="373"/>
                  <a:pt x="1672" y="373"/>
                </a:cubicBezTo>
                <a:cubicBezTo>
                  <a:pt x="1670" y="372"/>
                  <a:pt x="1670" y="372"/>
                  <a:pt x="1670" y="372"/>
                </a:cubicBezTo>
                <a:cubicBezTo>
                  <a:pt x="1671" y="370"/>
                  <a:pt x="1671" y="370"/>
                  <a:pt x="1671" y="370"/>
                </a:cubicBezTo>
                <a:cubicBezTo>
                  <a:pt x="1671" y="369"/>
                  <a:pt x="1671" y="369"/>
                  <a:pt x="1671" y="369"/>
                </a:cubicBezTo>
                <a:cubicBezTo>
                  <a:pt x="1672" y="368"/>
                  <a:pt x="1672" y="368"/>
                  <a:pt x="1672" y="368"/>
                </a:cubicBezTo>
                <a:cubicBezTo>
                  <a:pt x="1671" y="367"/>
                  <a:pt x="1671" y="367"/>
                  <a:pt x="1671" y="367"/>
                </a:cubicBezTo>
                <a:cubicBezTo>
                  <a:pt x="1670" y="368"/>
                  <a:pt x="1670" y="368"/>
                  <a:pt x="1670" y="368"/>
                </a:cubicBezTo>
                <a:cubicBezTo>
                  <a:pt x="1668" y="368"/>
                  <a:pt x="1668" y="368"/>
                  <a:pt x="1668" y="368"/>
                </a:cubicBezTo>
                <a:cubicBezTo>
                  <a:pt x="1666" y="370"/>
                  <a:pt x="1666" y="370"/>
                  <a:pt x="1666" y="370"/>
                </a:cubicBezTo>
                <a:cubicBezTo>
                  <a:pt x="1666" y="372"/>
                  <a:pt x="1666" y="372"/>
                  <a:pt x="1666" y="372"/>
                </a:cubicBezTo>
                <a:cubicBezTo>
                  <a:pt x="1664" y="373"/>
                  <a:pt x="1664" y="373"/>
                  <a:pt x="1664" y="373"/>
                </a:cubicBezTo>
                <a:cubicBezTo>
                  <a:pt x="1665" y="375"/>
                  <a:pt x="1665" y="375"/>
                  <a:pt x="1665" y="375"/>
                </a:cubicBezTo>
                <a:cubicBezTo>
                  <a:pt x="1664" y="376"/>
                  <a:pt x="1664" y="376"/>
                  <a:pt x="1664" y="376"/>
                </a:cubicBezTo>
                <a:lnTo>
                  <a:pt x="1666" y="379"/>
                </a:lnTo>
                <a:close/>
                <a:moveTo>
                  <a:pt x="1572" y="284"/>
                </a:moveTo>
                <a:cubicBezTo>
                  <a:pt x="1573" y="283"/>
                  <a:pt x="1573" y="283"/>
                  <a:pt x="1573" y="283"/>
                </a:cubicBezTo>
                <a:cubicBezTo>
                  <a:pt x="1572" y="281"/>
                  <a:pt x="1572" y="281"/>
                  <a:pt x="1572" y="281"/>
                </a:cubicBezTo>
                <a:cubicBezTo>
                  <a:pt x="1572" y="281"/>
                  <a:pt x="1571" y="283"/>
                  <a:pt x="1571" y="283"/>
                </a:cubicBezTo>
                <a:lnTo>
                  <a:pt x="1572" y="284"/>
                </a:lnTo>
                <a:close/>
                <a:moveTo>
                  <a:pt x="1706" y="354"/>
                </a:moveTo>
                <a:cubicBezTo>
                  <a:pt x="1709" y="356"/>
                  <a:pt x="1709" y="356"/>
                  <a:pt x="1709" y="356"/>
                </a:cubicBezTo>
                <a:cubicBezTo>
                  <a:pt x="1710" y="355"/>
                  <a:pt x="1710" y="355"/>
                  <a:pt x="1710" y="355"/>
                </a:cubicBezTo>
                <a:cubicBezTo>
                  <a:pt x="1709" y="353"/>
                  <a:pt x="1709" y="353"/>
                  <a:pt x="1709" y="353"/>
                </a:cubicBezTo>
                <a:cubicBezTo>
                  <a:pt x="1706" y="353"/>
                  <a:pt x="1706" y="353"/>
                  <a:pt x="1706" y="353"/>
                </a:cubicBezTo>
                <a:lnTo>
                  <a:pt x="1706" y="354"/>
                </a:lnTo>
                <a:close/>
                <a:moveTo>
                  <a:pt x="1672" y="357"/>
                </a:moveTo>
                <a:cubicBezTo>
                  <a:pt x="1672" y="359"/>
                  <a:pt x="1672" y="359"/>
                  <a:pt x="1672" y="359"/>
                </a:cubicBezTo>
                <a:cubicBezTo>
                  <a:pt x="1674" y="358"/>
                  <a:pt x="1674" y="358"/>
                  <a:pt x="1674" y="358"/>
                </a:cubicBezTo>
                <a:cubicBezTo>
                  <a:pt x="1672" y="357"/>
                  <a:pt x="1672" y="357"/>
                  <a:pt x="1672" y="357"/>
                </a:cubicBezTo>
                <a:close/>
                <a:moveTo>
                  <a:pt x="1681" y="279"/>
                </a:moveTo>
                <a:cubicBezTo>
                  <a:pt x="1682" y="280"/>
                  <a:pt x="1682" y="280"/>
                  <a:pt x="1682" y="280"/>
                </a:cubicBezTo>
                <a:cubicBezTo>
                  <a:pt x="1684" y="279"/>
                  <a:pt x="1684" y="279"/>
                  <a:pt x="1684" y="279"/>
                </a:cubicBezTo>
                <a:cubicBezTo>
                  <a:pt x="1684" y="278"/>
                  <a:pt x="1684" y="278"/>
                  <a:pt x="1684" y="278"/>
                </a:cubicBezTo>
                <a:cubicBezTo>
                  <a:pt x="1683" y="278"/>
                  <a:pt x="1683" y="278"/>
                  <a:pt x="1683" y="278"/>
                </a:cubicBezTo>
                <a:cubicBezTo>
                  <a:pt x="1681" y="277"/>
                  <a:pt x="1681" y="277"/>
                  <a:pt x="1681" y="277"/>
                </a:cubicBezTo>
                <a:lnTo>
                  <a:pt x="1681" y="279"/>
                </a:lnTo>
                <a:close/>
                <a:moveTo>
                  <a:pt x="1672" y="367"/>
                </a:moveTo>
                <a:cubicBezTo>
                  <a:pt x="1673" y="368"/>
                  <a:pt x="1673" y="368"/>
                  <a:pt x="1673" y="368"/>
                </a:cubicBezTo>
                <a:cubicBezTo>
                  <a:pt x="1674" y="367"/>
                  <a:pt x="1674" y="367"/>
                  <a:pt x="1674" y="367"/>
                </a:cubicBezTo>
                <a:cubicBezTo>
                  <a:pt x="1676" y="366"/>
                  <a:pt x="1676" y="366"/>
                  <a:pt x="1676" y="366"/>
                </a:cubicBezTo>
                <a:cubicBezTo>
                  <a:pt x="1676" y="366"/>
                  <a:pt x="1676" y="366"/>
                  <a:pt x="1676" y="366"/>
                </a:cubicBezTo>
                <a:cubicBezTo>
                  <a:pt x="1673" y="366"/>
                  <a:pt x="1673" y="366"/>
                  <a:pt x="1673" y="366"/>
                </a:cubicBezTo>
                <a:lnTo>
                  <a:pt x="1672" y="367"/>
                </a:lnTo>
                <a:close/>
                <a:moveTo>
                  <a:pt x="1665" y="347"/>
                </a:moveTo>
                <a:cubicBezTo>
                  <a:pt x="1665" y="344"/>
                  <a:pt x="1665" y="344"/>
                  <a:pt x="1665" y="344"/>
                </a:cubicBezTo>
                <a:cubicBezTo>
                  <a:pt x="1667" y="342"/>
                  <a:pt x="1667" y="342"/>
                  <a:pt x="1667" y="342"/>
                </a:cubicBezTo>
                <a:cubicBezTo>
                  <a:pt x="1667" y="341"/>
                  <a:pt x="1667" y="341"/>
                  <a:pt x="1667" y="341"/>
                </a:cubicBezTo>
                <a:cubicBezTo>
                  <a:pt x="1665" y="341"/>
                  <a:pt x="1665" y="341"/>
                  <a:pt x="1665" y="341"/>
                </a:cubicBezTo>
                <a:cubicBezTo>
                  <a:pt x="1663" y="343"/>
                  <a:pt x="1663" y="343"/>
                  <a:pt x="1663" y="343"/>
                </a:cubicBezTo>
                <a:cubicBezTo>
                  <a:pt x="1664" y="346"/>
                  <a:pt x="1664" y="346"/>
                  <a:pt x="1664" y="346"/>
                </a:cubicBezTo>
                <a:lnTo>
                  <a:pt x="1665" y="347"/>
                </a:lnTo>
                <a:close/>
                <a:moveTo>
                  <a:pt x="1673" y="327"/>
                </a:moveTo>
                <a:cubicBezTo>
                  <a:pt x="1673" y="328"/>
                  <a:pt x="1673" y="328"/>
                  <a:pt x="1673" y="328"/>
                </a:cubicBezTo>
                <a:cubicBezTo>
                  <a:pt x="1674" y="329"/>
                  <a:pt x="1674" y="329"/>
                  <a:pt x="1674" y="329"/>
                </a:cubicBezTo>
                <a:cubicBezTo>
                  <a:pt x="1675" y="330"/>
                  <a:pt x="1675" y="330"/>
                  <a:pt x="1675" y="330"/>
                </a:cubicBezTo>
                <a:cubicBezTo>
                  <a:pt x="1677" y="331"/>
                  <a:pt x="1677" y="331"/>
                  <a:pt x="1677" y="331"/>
                </a:cubicBezTo>
                <a:cubicBezTo>
                  <a:pt x="1679" y="332"/>
                  <a:pt x="1679" y="332"/>
                  <a:pt x="1679" y="332"/>
                </a:cubicBezTo>
                <a:cubicBezTo>
                  <a:pt x="1680" y="331"/>
                  <a:pt x="1680" y="331"/>
                  <a:pt x="1680" y="331"/>
                </a:cubicBezTo>
                <a:cubicBezTo>
                  <a:pt x="1680" y="330"/>
                  <a:pt x="1680" y="330"/>
                  <a:pt x="1680" y="330"/>
                </a:cubicBezTo>
                <a:cubicBezTo>
                  <a:pt x="1678" y="330"/>
                  <a:pt x="1678" y="330"/>
                  <a:pt x="1678" y="330"/>
                </a:cubicBezTo>
                <a:cubicBezTo>
                  <a:pt x="1677" y="328"/>
                  <a:pt x="1677" y="328"/>
                  <a:pt x="1677" y="328"/>
                </a:cubicBezTo>
                <a:cubicBezTo>
                  <a:pt x="1678" y="327"/>
                  <a:pt x="1678" y="327"/>
                  <a:pt x="1678" y="327"/>
                </a:cubicBezTo>
                <a:cubicBezTo>
                  <a:pt x="1679" y="328"/>
                  <a:pt x="1679" y="328"/>
                  <a:pt x="1679" y="328"/>
                </a:cubicBezTo>
                <a:cubicBezTo>
                  <a:pt x="1679" y="326"/>
                  <a:pt x="1679" y="326"/>
                  <a:pt x="1679" y="326"/>
                </a:cubicBezTo>
                <a:cubicBezTo>
                  <a:pt x="1676" y="324"/>
                  <a:pt x="1676" y="324"/>
                  <a:pt x="1676" y="324"/>
                </a:cubicBezTo>
                <a:cubicBezTo>
                  <a:pt x="1675" y="324"/>
                  <a:pt x="1675" y="324"/>
                  <a:pt x="1675" y="324"/>
                </a:cubicBezTo>
                <a:cubicBezTo>
                  <a:pt x="1675" y="326"/>
                  <a:pt x="1675" y="326"/>
                  <a:pt x="1675" y="326"/>
                </a:cubicBezTo>
                <a:cubicBezTo>
                  <a:pt x="1676" y="327"/>
                  <a:pt x="1676" y="327"/>
                  <a:pt x="1676" y="327"/>
                </a:cubicBezTo>
                <a:cubicBezTo>
                  <a:pt x="1676" y="328"/>
                  <a:pt x="1676" y="328"/>
                  <a:pt x="1676" y="328"/>
                </a:cubicBezTo>
                <a:lnTo>
                  <a:pt x="1673" y="327"/>
                </a:lnTo>
                <a:close/>
                <a:moveTo>
                  <a:pt x="1684" y="276"/>
                </a:moveTo>
                <a:cubicBezTo>
                  <a:pt x="1682" y="275"/>
                  <a:pt x="1682" y="275"/>
                  <a:pt x="1682" y="275"/>
                </a:cubicBezTo>
                <a:cubicBezTo>
                  <a:pt x="1682" y="276"/>
                  <a:pt x="1682" y="276"/>
                  <a:pt x="1682" y="276"/>
                </a:cubicBezTo>
                <a:cubicBezTo>
                  <a:pt x="1683" y="277"/>
                  <a:pt x="1683" y="277"/>
                  <a:pt x="1683" y="277"/>
                </a:cubicBezTo>
                <a:lnTo>
                  <a:pt x="1684" y="276"/>
                </a:lnTo>
                <a:close/>
                <a:moveTo>
                  <a:pt x="1687" y="324"/>
                </a:moveTo>
                <a:cubicBezTo>
                  <a:pt x="1687" y="324"/>
                  <a:pt x="1688" y="325"/>
                  <a:pt x="1688" y="325"/>
                </a:cubicBezTo>
                <a:cubicBezTo>
                  <a:pt x="1689" y="324"/>
                  <a:pt x="1689" y="324"/>
                  <a:pt x="1689" y="324"/>
                </a:cubicBezTo>
                <a:lnTo>
                  <a:pt x="1687" y="324"/>
                </a:lnTo>
                <a:close/>
                <a:moveTo>
                  <a:pt x="1703" y="332"/>
                </a:moveTo>
                <a:cubicBezTo>
                  <a:pt x="1702" y="331"/>
                  <a:pt x="1702" y="331"/>
                  <a:pt x="1702" y="331"/>
                </a:cubicBezTo>
                <a:cubicBezTo>
                  <a:pt x="1702" y="332"/>
                  <a:pt x="1702" y="332"/>
                  <a:pt x="1702" y="332"/>
                </a:cubicBezTo>
                <a:cubicBezTo>
                  <a:pt x="1701" y="332"/>
                  <a:pt x="1701" y="332"/>
                  <a:pt x="1701" y="332"/>
                </a:cubicBezTo>
                <a:cubicBezTo>
                  <a:pt x="1701" y="333"/>
                  <a:pt x="1701" y="333"/>
                  <a:pt x="1701" y="333"/>
                </a:cubicBezTo>
                <a:lnTo>
                  <a:pt x="1703" y="332"/>
                </a:lnTo>
                <a:close/>
                <a:moveTo>
                  <a:pt x="1699" y="330"/>
                </a:moveTo>
                <a:cubicBezTo>
                  <a:pt x="1700" y="330"/>
                  <a:pt x="1700" y="330"/>
                  <a:pt x="1700" y="330"/>
                </a:cubicBezTo>
                <a:cubicBezTo>
                  <a:pt x="1700" y="330"/>
                  <a:pt x="1700" y="328"/>
                  <a:pt x="1700" y="328"/>
                </a:cubicBezTo>
                <a:lnTo>
                  <a:pt x="1699" y="330"/>
                </a:lnTo>
                <a:close/>
                <a:moveTo>
                  <a:pt x="1693" y="325"/>
                </a:moveTo>
                <a:cubicBezTo>
                  <a:pt x="1691" y="323"/>
                  <a:pt x="1691" y="323"/>
                  <a:pt x="1691" y="323"/>
                </a:cubicBezTo>
                <a:cubicBezTo>
                  <a:pt x="1691" y="325"/>
                  <a:pt x="1691" y="325"/>
                  <a:pt x="1691" y="325"/>
                </a:cubicBezTo>
                <a:cubicBezTo>
                  <a:pt x="1692" y="326"/>
                  <a:pt x="1692" y="326"/>
                  <a:pt x="1692" y="326"/>
                </a:cubicBezTo>
                <a:lnTo>
                  <a:pt x="1693" y="325"/>
                </a:lnTo>
                <a:close/>
                <a:moveTo>
                  <a:pt x="1698" y="352"/>
                </a:moveTo>
                <a:cubicBezTo>
                  <a:pt x="1700" y="351"/>
                  <a:pt x="1700" y="351"/>
                  <a:pt x="1700" y="351"/>
                </a:cubicBezTo>
                <a:cubicBezTo>
                  <a:pt x="1701" y="351"/>
                  <a:pt x="1701" y="351"/>
                  <a:pt x="1701" y="351"/>
                </a:cubicBezTo>
                <a:cubicBezTo>
                  <a:pt x="1703" y="353"/>
                  <a:pt x="1703" y="353"/>
                  <a:pt x="1703" y="353"/>
                </a:cubicBezTo>
                <a:cubicBezTo>
                  <a:pt x="1703" y="351"/>
                  <a:pt x="1703" y="351"/>
                  <a:pt x="1703" y="351"/>
                </a:cubicBezTo>
                <a:cubicBezTo>
                  <a:pt x="1705" y="350"/>
                  <a:pt x="1705" y="350"/>
                  <a:pt x="1705" y="350"/>
                </a:cubicBezTo>
                <a:cubicBezTo>
                  <a:pt x="1706" y="351"/>
                  <a:pt x="1706" y="351"/>
                  <a:pt x="1706" y="351"/>
                </a:cubicBezTo>
                <a:cubicBezTo>
                  <a:pt x="1705" y="349"/>
                  <a:pt x="1705" y="349"/>
                  <a:pt x="1705" y="349"/>
                </a:cubicBezTo>
                <a:cubicBezTo>
                  <a:pt x="1703" y="349"/>
                  <a:pt x="1703" y="349"/>
                  <a:pt x="1703" y="349"/>
                </a:cubicBezTo>
                <a:cubicBezTo>
                  <a:pt x="1703" y="348"/>
                  <a:pt x="1703" y="348"/>
                  <a:pt x="1703" y="348"/>
                </a:cubicBezTo>
                <a:cubicBezTo>
                  <a:pt x="1701" y="347"/>
                  <a:pt x="1701" y="347"/>
                  <a:pt x="1701" y="347"/>
                </a:cubicBezTo>
                <a:cubicBezTo>
                  <a:pt x="1701" y="348"/>
                  <a:pt x="1701" y="348"/>
                  <a:pt x="1701" y="348"/>
                </a:cubicBezTo>
                <a:cubicBezTo>
                  <a:pt x="1700" y="349"/>
                  <a:pt x="1700" y="349"/>
                  <a:pt x="1700" y="349"/>
                </a:cubicBezTo>
                <a:cubicBezTo>
                  <a:pt x="1697" y="351"/>
                  <a:pt x="1697" y="351"/>
                  <a:pt x="1697" y="351"/>
                </a:cubicBezTo>
                <a:lnTo>
                  <a:pt x="1698" y="352"/>
                </a:lnTo>
                <a:close/>
                <a:moveTo>
                  <a:pt x="1655" y="629"/>
                </a:moveTo>
                <a:cubicBezTo>
                  <a:pt x="1656" y="627"/>
                  <a:pt x="1656" y="627"/>
                  <a:pt x="1656" y="627"/>
                </a:cubicBezTo>
                <a:cubicBezTo>
                  <a:pt x="1654" y="625"/>
                  <a:pt x="1654" y="625"/>
                  <a:pt x="1654" y="625"/>
                </a:cubicBezTo>
                <a:cubicBezTo>
                  <a:pt x="1652" y="627"/>
                  <a:pt x="1652" y="627"/>
                  <a:pt x="1652" y="627"/>
                </a:cubicBezTo>
                <a:cubicBezTo>
                  <a:pt x="1650" y="627"/>
                  <a:pt x="1650" y="627"/>
                  <a:pt x="1650" y="627"/>
                </a:cubicBezTo>
                <a:cubicBezTo>
                  <a:pt x="1648" y="626"/>
                  <a:pt x="1648" y="626"/>
                  <a:pt x="1648" y="626"/>
                </a:cubicBezTo>
                <a:cubicBezTo>
                  <a:pt x="1646" y="628"/>
                  <a:pt x="1646" y="628"/>
                  <a:pt x="1646" y="628"/>
                </a:cubicBezTo>
                <a:cubicBezTo>
                  <a:pt x="1642" y="628"/>
                  <a:pt x="1642" y="628"/>
                  <a:pt x="1642" y="628"/>
                </a:cubicBezTo>
                <a:cubicBezTo>
                  <a:pt x="1638" y="629"/>
                  <a:pt x="1638" y="629"/>
                  <a:pt x="1638" y="629"/>
                </a:cubicBezTo>
                <a:cubicBezTo>
                  <a:pt x="1635" y="628"/>
                  <a:pt x="1635" y="628"/>
                  <a:pt x="1635" y="628"/>
                </a:cubicBezTo>
                <a:cubicBezTo>
                  <a:pt x="1633" y="627"/>
                  <a:pt x="1633" y="627"/>
                  <a:pt x="1633" y="627"/>
                </a:cubicBezTo>
                <a:cubicBezTo>
                  <a:pt x="1631" y="627"/>
                  <a:pt x="1631" y="627"/>
                  <a:pt x="1631" y="627"/>
                </a:cubicBezTo>
                <a:cubicBezTo>
                  <a:pt x="1630" y="628"/>
                  <a:pt x="1630" y="628"/>
                  <a:pt x="1630" y="628"/>
                </a:cubicBezTo>
                <a:cubicBezTo>
                  <a:pt x="1629" y="627"/>
                  <a:pt x="1629" y="627"/>
                  <a:pt x="1629" y="627"/>
                </a:cubicBezTo>
                <a:cubicBezTo>
                  <a:pt x="1627" y="629"/>
                  <a:pt x="1627" y="629"/>
                  <a:pt x="1627" y="629"/>
                </a:cubicBezTo>
                <a:cubicBezTo>
                  <a:pt x="1626" y="632"/>
                  <a:pt x="1626" y="632"/>
                  <a:pt x="1626" y="632"/>
                </a:cubicBezTo>
                <a:cubicBezTo>
                  <a:pt x="1628" y="634"/>
                  <a:pt x="1628" y="634"/>
                  <a:pt x="1628" y="634"/>
                </a:cubicBezTo>
                <a:cubicBezTo>
                  <a:pt x="1631" y="633"/>
                  <a:pt x="1631" y="633"/>
                  <a:pt x="1631" y="633"/>
                </a:cubicBezTo>
                <a:cubicBezTo>
                  <a:pt x="1634" y="636"/>
                  <a:pt x="1634" y="636"/>
                  <a:pt x="1634" y="636"/>
                </a:cubicBezTo>
                <a:cubicBezTo>
                  <a:pt x="1636" y="637"/>
                  <a:pt x="1636" y="637"/>
                  <a:pt x="1636" y="637"/>
                </a:cubicBezTo>
                <a:cubicBezTo>
                  <a:pt x="1638" y="639"/>
                  <a:pt x="1638" y="639"/>
                  <a:pt x="1638" y="639"/>
                </a:cubicBezTo>
                <a:cubicBezTo>
                  <a:pt x="1643" y="640"/>
                  <a:pt x="1643" y="640"/>
                  <a:pt x="1643" y="640"/>
                </a:cubicBezTo>
                <a:cubicBezTo>
                  <a:pt x="1644" y="640"/>
                  <a:pt x="1644" y="640"/>
                  <a:pt x="1644" y="640"/>
                </a:cubicBezTo>
                <a:cubicBezTo>
                  <a:pt x="1646" y="641"/>
                  <a:pt x="1646" y="641"/>
                  <a:pt x="1646" y="641"/>
                </a:cubicBezTo>
                <a:cubicBezTo>
                  <a:pt x="1646" y="643"/>
                  <a:pt x="1646" y="643"/>
                  <a:pt x="1646" y="643"/>
                </a:cubicBezTo>
                <a:cubicBezTo>
                  <a:pt x="1651" y="645"/>
                  <a:pt x="1651" y="645"/>
                  <a:pt x="1651" y="645"/>
                </a:cubicBezTo>
                <a:cubicBezTo>
                  <a:pt x="1653" y="644"/>
                  <a:pt x="1653" y="644"/>
                  <a:pt x="1653" y="644"/>
                </a:cubicBezTo>
                <a:cubicBezTo>
                  <a:pt x="1653" y="642"/>
                  <a:pt x="1653" y="642"/>
                  <a:pt x="1653" y="642"/>
                </a:cubicBezTo>
                <a:cubicBezTo>
                  <a:pt x="1654" y="641"/>
                  <a:pt x="1654" y="641"/>
                  <a:pt x="1654" y="641"/>
                </a:cubicBezTo>
                <a:cubicBezTo>
                  <a:pt x="1653" y="638"/>
                  <a:pt x="1653" y="638"/>
                  <a:pt x="1653" y="638"/>
                </a:cubicBezTo>
                <a:cubicBezTo>
                  <a:pt x="1652" y="636"/>
                  <a:pt x="1652" y="636"/>
                  <a:pt x="1652" y="636"/>
                </a:cubicBezTo>
                <a:cubicBezTo>
                  <a:pt x="1653" y="631"/>
                  <a:pt x="1653" y="631"/>
                  <a:pt x="1653" y="631"/>
                </a:cubicBezTo>
                <a:lnTo>
                  <a:pt x="1655" y="629"/>
                </a:lnTo>
                <a:close/>
                <a:moveTo>
                  <a:pt x="1728" y="616"/>
                </a:moveTo>
                <a:cubicBezTo>
                  <a:pt x="1726" y="617"/>
                  <a:pt x="1726" y="617"/>
                  <a:pt x="1726" y="617"/>
                </a:cubicBezTo>
                <a:cubicBezTo>
                  <a:pt x="1727" y="617"/>
                  <a:pt x="1727" y="617"/>
                  <a:pt x="1727" y="617"/>
                </a:cubicBezTo>
                <a:cubicBezTo>
                  <a:pt x="1729" y="617"/>
                  <a:pt x="1729" y="617"/>
                  <a:pt x="1729" y="617"/>
                </a:cubicBezTo>
                <a:cubicBezTo>
                  <a:pt x="1730" y="618"/>
                  <a:pt x="1730" y="618"/>
                  <a:pt x="1730" y="618"/>
                </a:cubicBezTo>
                <a:cubicBezTo>
                  <a:pt x="1730" y="619"/>
                  <a:pt x="1730" y="619"/>
                  <a:pt x="1730" y="619"/>
                </a:cubicBezTo>
                <a:cubicBezTo>
                  <a:pt x="1731" y="619"/>
                  <a:pt x="1731" y="619"/>
                  <a:pt x="1731" y="619"/>
                </a:cubicBezTo>
                <a:cubicBezTo>
                  <a:pt x="1732" y="620"/>
                  <a:pt x="1732" y="620"/>
                  <a:pt x="1732" y="620"/>
                </a:cubicBezTo>
                <a:cubicBezTo>
                  <a:pt x="1733" y="621"/>
                  <a:pt x="1733" y="621"/>
                  <a:pt x="1733" y="621"/>
                </a:cubicBezTo>
                <a:cubicBezTo>
                  <a:pt x="1734" y="622"/>
                  <a:pt x="1734" y="622"/>
                  <a:pt x="1734" y="622"/>
                </a:cubicBezTo>
                <a:cubicBezTo>
                  <a:pt x="1736" y="623"/>
                  <a:pt x="1736" y="623"/>
                  <a:pt x="1736" y="623"/>
                </a:cubicBezTo>
                <a:cubicBezTo>
                  <a:pt x="1737" y="623"/>
                  <a:pt x="1737" y="623"/>
                  <a:pt x="1737" y="623"/>
                </a:cubicBezTo>
                <a:cubicBezTo>
                  <a:pt x="1738" y="624"/>
                  <a:pt x="1738" y="624"/>
                  <a:pt x="1738" y="624"/>
                </a:cubicBezTo>
                <a:cubicBezTo>
                  <a:pt x="1739" y="626"/>
                  <a:pt x="1739" y="626"/>
                  <a:pt x="1739" y="626"/>
                </a:cubicBezTo>
                <a:cubicBezTo>
                  <a:pt x="1740" y="626"/>
                  <a:pt x="1740" y="626"/>
                  <a:pt x="1740" y="626"/>
                </a:cubicBezTo>
                <a:cubicBezTo>
                  <a:pt x="1739" y="627"/>
                  <a:pt x="1739" y="627"/>
                  <a:pt x="1739" y="627"/>
                </a:cubicBezTo>
                <a:cubicBezTo>
                  <a:pt x="1740" y="628"/>
                  <a:pt x="1740" y="628"/>
                  <a:pt x="1740" y="628"/>
                </a:cubicBezTo>
                <a:cubicBezTo>
                  <a:pt x="1741" y="629"/>
                  <a:pt x="1741" y="629"/>
                  <a:pt x="1741" y="629"/>
                </a:cubicBezTo>
                <a:cubicBezTo>
                  <a:pt x="1742" y="629"/>
                  <a:pt x="1742" y="629"/>
                  <a:pt x="1742" y="629"/>
                </a:cubicBezTo>
                <a:cubicBezTo>
                  <a:pt x="1743" y="629"/>
                  <a:pt x="1743" y="629"/>
                  <a:pt x="1743" y="629"/>
                </a:cubicBezTo>
                <a:cubicBezTo>
                  <a:pt x="1744" y="627"/>
                  <a:pt x="1744" y="627"/>
                  <a:pt x="1744" y="627"/>
                </a:cubicBezTo>
                <a:cubicBezTo>
                  <a:pt x="1742" y="627"/>
                  <a:pt x="1742" y="627"/>
                  <a:pt x="1742" y="627"/>
                </a:cubicBezTo>
                <a:cubicBezTo>
                  <a:pt x="1742" y="628"/>
                  <a:pt x="1742" y="628"/>
                  <a:pt x="1742" y="628"/>
                </a:cubicBezTo>
                <a:cubicBezTo>
                  <a:pt x="1740" y="626"/>
                  <a:pt x="1740" y="626"/>
                  <a:pt x="1740" y="626"/>
                </a:cubicBezTo>
                <a:cubicBezTo>
                  <a:pt x="1740" y="625"/>
                  <a:pt x="1740" y="625"/>
                  <a:pt x="1740" y="625"/>
                </a:cubicBezTo>
                <a:cubicBezTo>
                  <a:pt x="1740" y="624"/>
                  <a:pt x="1740" y="624"/>
                  <a:pt x="1740" y="624"/>
                </a:cubicBezTo>
                <a:cubicBezTo>
                  <a:pt x="1740" y="623"/>
                  <a:pt x="1740" y="623"/>
                  <a:pt x="1740" y="623"/>
                </a:cubicBezTo>
                <a:cubicBezTo>
                  <a:pt x="1739" y="621"/>
                  <a:pt x="1739" y="621"/>
                  <a:pt x="1739" y="621"/>
                </a:cubicBezTo>
                <a:cubicBezTo>
                  <a:pt x="1737" y="619"/>
                  <a:pt x="1737" y="619"/>
                  <a:pt x="1737" y="619"/>
                </a:cubicBezTo>
                <a:cubicBezTo>
                  <a:pt x="1737" y="619"/>
                  <a:pt x="1737" y="619"/>
                  <a:pt x="1737" y="619"/>
                </a:cubicBezTo>
                <a:cubicBezTo>
                  <a:pt x="1735" y="619"/>
                  <a:pt x="1735" y="619"/>
                  <a:pt x="1735" y="619"/>
                </a:cubicBezTo>
                <a:cubicBezTo>
                  <a:pt x="1735" y="619"/>
                  <a:pt x="1735" y="619"/>
                  <a:pt x="1735" y="619"/>
                </a:cubicBezTo>
                <a:cubicBezTo>
                  <a:pt x="1733" y="618"/>
                  <a:pt x="1733" y="618"/>
                  <a:pt x="1733" y="618"/>
                </a:cubicBezTo>
                <a:cubicBezTo>
                  <a:pt x="1732" y="617"/>
                  <a:pt x="1732" y="617"/>
                  <a:pt x="1732" y="617"/>
                </a:cubicBezTo>
                <a:cubicBezTo>
                  <a:pt x="1730" y="616"/>
                  <a:pt x="1730" y="616"/>
                  <a:pt x="1730" y="616"/>
                </a:cubicBezTo>
                <a:lnTo>
                  <a:pt x="1728" y="616"/>
                </a:lnTo>
                <a:close/>
                <a:moveTo>
                  <a:pt x="1736" y="656"/>
                </a:moveTo>
                <a:cubicBezTo>
                  <a:pt x="1736" y="658"/>
                  <a:pt x="1736" y="658"/>
                  <a:pt x="1736" y="658"/>
                </a:cubicBezTo>
                <a:cubicBezTo>
                  <a:pt x="1736" y="659"/>
                  <a:pt x="1736" y="659"/>
                  <a:pt x="1736" y="659"/>
                </a:cubicBezTo>
                <a:cubicBezTo>
                  <a:pt x="1736" y="661"/>
                  <a:pt x="1736" y="661"/>
                  <a:pt x="1736" y="661"/>
                </a:cubicBezTo>
                <a:cubicBezTo>
                  <a:pt x="1737" y="661"/>
                  <a:pt x="1737" y="661"/>
                  <a:pt x="1737" y="661"/>
                </a:cubicBezTo>
                <a:cubicBezTo>
                  <a:pt x="1741" y="661"/>
                  <a:pt x="1741" y="661"/>
                  <a:pt x="1741" y="661"/>
                </a:cubicBezTo>
                <a:cubicBezTo>
                  <a:pt x="1742" y="661"/>
                  <a:pt x="1742" y="661"/>
                  <a:pt x="1742" y="661"/>
                </a:cubicBezTo>
                <a:cubicBezTo>
                  <a:pt x="1743" y="661"/>
                  <a:pt x="1743" y="661"/>
                  <a:pt x="1743" y="661"/>
                </a:cubicBezTo>
                <a:cubicBezTo>
                  <a:pt x="1745" y="661"/>
                  <a:pt x="1745" y="661"/>
                  <a:pt x="1745" y="661"/>
                </a:cubicBezTo>
                <a:cubicBezTo>
                  <a:pt x="1747" y="663"/>
                  <a:pt x="1747" y="663"/>
                  <a:pt x="1747" y="663"/>
                </a:cubicBezTo>
                <a:cubicBezTo>
                  <a:pt x="1748" y="664"/>
                  <a:pt x="1748" y="664"/>
                  <a:pt x="1748" y="664"/>
                </a:cubicBezTo>
                <a:cubicBezTo>
                  <a:pt x="1750" y="664"/>
                  <a:pt x="1750" y="664"/>
                  <a:pt x="1750" y="664"/>
                </a:cubicBezTo>
                <a:cubicBezTo>
                  <a:pt x="1752" y="662"/>
                  <a:pt x="1752" y="662"/>
                  <a:pt x="1752" y="662"/>
                </a:cubicBezTo>
                <a:cubicBezTo>
                  <a:pt x="1755" y="663"/>
                  <a:pt x="1755" y="663"/>
                  <a:pt x="1755" y="663"/>
                </a:cubicBezTo>
                <a:cubicBezTo>
                  <a:pt x="1758" y="663"/>
                  <a:pt x="1758" y="663"/>
                  <a:pt x="1758" y="663"/>
                </a:cubicBezTo>
                <a:cubicBezTo>
                  <a:pt x="1761" y="663"/>
                  <a:pt x="1761" y="663"/>
                  <a:pt x="1761" y="663"/>
                </a:cubicBezTo>
                <a:cubicBezTo>
                  <a:pt x="1762" y="662"/>
                  <a:pt x="1762" y="662"/>
                  <a:pt x="1762" y="662"/>
                </a:cubicBezTo>
                <a:cubicBezTo>
                  <a:pt x="1763" y="660"/>
                  <a:pt x="1763" y="660"/>
                  <a:pt x="1763" y="660"/>
                </a:cubicBezTo>
                <a:cubicBezTo>
                  <a:pt x="1763" y="659"/>
                  <a:pt x="1763" y="659"/>
                  <a:pt x="1763" y="659"/>
                </a:cubicBezTo>
                <a:cubicBezTo>
                  <a:pt x="1763" y="658"/>
                  <a:pt x="1763" y="658"/>
                  <a:pt x="1763" y="658"/>
                </a:cubicBezTo>
                <a:cubicBezTo>
                  <a:pt x="1762" y="659"/>
                  <a:pt x="1762" y="659"/>
                  <a:pt x="1762" y="659"/>
                </a:cubicBezTo>
                <a:cubicBezTo>
                  <a:pt x="1762" y="660"/>
                  <a:pt x="1762" y="660"/>
                  <a:pt x="1762" y="660"/>
                </a:cubicBezTo>
                <a:cubicBezTo>
                  <a:pt x="1761" y="661"/>
                  <a:pt x="1761" y="661"/>
                  <a:pt x="1761" y="661"/>
                </a:cubicBezTo>
                <a:cubicBezTo>
                  <a:pt x="1760" y="660"/>
                  <a:pt x="1760" y="660"/>
                  <a:pt x="1760" y="660"/>
                </a:cubicBezTo>
                <a:cubicBezTo>
                  <a:pt x="1759" y="660"/>
                  <a:pt x="1759" y="660"/>
                  <a:pt x="1759" y="660"/>
                </a:cubicBezTo>
                <a:cubicBezTo>
                  <a:pt x="1758" y="660"/>
                  <a:pt x="1758" y="660"/>
                  <a:pt x="1758" y="660"/>
                </a:cubicBezTo>
                <a:cubicBezTo>
                  <a:pt x="1758" y="659"/>
                  <a:pt x="1758" y="659"/>
                  <a:pt x="1758" y="659"/>
                </a:cubicBezTo>
                <a:cubicBezTo>
                  <a:pt x="1758" y="658"/>
                  <a:pt x="1758" y="658"/>
                  <a:pt x="1758" y="658"/>
                </a:cubicBezTo>
                <a:cubicBezTo>
                  <a:pt x="1757" y="658"/>
                  <a:pt x="1757" y="658"/>
                  <a:pt x="1757" y="658"/>
                </a:cubicBezTo>
                <a:cubicBezTo>
                  <a:pt x="1754" y="658"/>
                  <a:pt x="1754" y="658"/>
                  <a:pt x="1754" y="658"/>
                </a:cubicBezTo>
                <a:cubicBezTo>
                  <a:pt x="1752" y="657"/>
                  <a:pt x="1752" y="657"/>
                  <a:pt x="1752" y="657"/>
                </a:cubicBezTo>
                <a:cubicBezTo>
                  <a:pt x="1749" y="657"/>
                  <a:pt x="1749" y="657"/>
                  <a:pt x="1749" y="657"/>
                </a:cubicBezTo>
                <a:cubicBezTo>
                  <a:pt x="1746" y="658"/>
                  <a:pt x="1746" y="658"/>
                  <a:pt x="1746" y="658"/>
                </a:cubicBezTo>
                <a:cubicBezTo>
                  <a:pt x="1745" y="659"/>
                  <a:pt x="1745" y="659"/>
                  <a:pt x="1745" y="659"/>
                </a:cubicBezTo>
                <a:cubicBezTo>
                  <a:pt x="1743" y="658"/>
                  <a:pt x="1743" y="658"/>
                  <a:pt x="1743" y="658"/>
                </a:cubicBezTo>
                <a:cubicBezTo>
                  <a:pt x="1742" y="657"/>
                  <a:pt x="1742" y="657"/>
                  <a:pt x="1742" y="657"/>
                </a:cubicBezTo>
                <a:cubicBezTo>
                  <a:pt x="1741" y="657"/>
                  <a:pt x="1741" y="657"/>
                  <a:pt x="1741" y="657"/>
                </a:cubicBezTo>
                <a:cubicBezTo>
                  <a:pt x="1742" y="657"/>
                  <a:pt x="1742" y="657"/>
                  <a:pt x="1742" y="657"/>
                </a:cubicBezTo>
                <a:cubicBezTo>
                  <a:pt x="1741" y="655"/>
                  <a:pt x="1741" y="655"/>
                  <a:pt x="1741" y="655"/>
                </a:cubicBezTo>
                <a:cubicBezTo>
                  <a:pt x="1740" y="656"/>
                  <a:pt x="1740" y="656"/>
                  <a:pt x="1740" y="656"/>
                </a:cubicBezTo>
                <a:cubicBezTo>
                  <a:pt x="1740" y="656"/>
                  <a:pt x="1740" y="656"/>
                  <a:pt x="1740" y="656"/>
                </a:cubicBezTo>
                <a:cubicBezTo>
                  <a:pt x="1741" y="656"/>
                  <a:pt x="1741" y="656"/>
                  <a:pt x="1741" y="656"/>
                </a:cubicBezTo>
                <a:cubicBezTo>
                  <a:pt x="1740" y="657"/>
                  <a:pt x="1740" y="657"/>
                  <a:pt x="1740" y="657"/>
                </a:cubicBezTo>
                <a:cubicBezTo>
                  <a:pt x="1738" y="657"/>
                  <a:pt x="1738" y="657"/>
                  <a:pt x="1738" y="657"/>
                </a:cubicBezTo>
                <a:cubicBezTo>
                  <a:pt x="1738" y="656"/>
                  <a:pt x="1738" y="656"/>
                  <a:pt x="1738" y="656"/>
                </a:cubicBezTo>
                <a:cubicBezTo>
                  <a:pt x="1738" y="655"/>
                  <a:pt x="1738" y="655"/>
                  <a:pt x="1738" y="655"/>
                </a:cubicBezTo>
                <a:cubicBezTo>
                  <a:pt x="1737" y="656"/>
                  <a:pt x="1737" y="656"/>
                  <a:pt x="1737" y="656"/>
                </a:cubicBezTo>
                <a:cubicBezTo>
                  <a:pt x="1738" y="657"/>
                  <a:pt x="1738" y="657"/>
                  <a:pt x="1738" y="657"/>
                </a:cubicBezTo>
                <a:cubicBezTo>
                  <a:pt x="1737" y="658"/>
                  <a:pt x="1737" y="658"/>
                  <a:pt x="1737" y="658"/>
                </a:cubicBezTo>
                <a:lnTo>
                  <a:pt x="1736" y="656"/>
                </a:lnTo>
                <a:close/>
                <a:moveTo>
                  <a:pt x="1735" y="615"/>
                </a:moveTo>
                <a:cubicBezTo>
                  <a:pt x="1734" y="614"/>
                  <a:pt x="1734" y="614"/>
                  <a:pt x="1734" y="614"/>
                </a:cubicBezTo>
                <a:cubicBezTo>
                  <a:pt x="1733" y="613"/>
                  <a:pt x="1733" y="613"/>
                  <a:pt x="1733" y="613"/>
                </a:cubicBezTo>
                <a:cubicBezTo>
                  <a:pt x="1733" y="614"/>
                  <a:pt x="1733" y="614"/>
                  <a:pt x="1733" y="614"/>
                </a:cubicBezTo>
                <a:cubicBezTo>
                  <a:pt x="1734" y="616"/>
                  <a:pt x="1734" y="616"/>
                  <a:pt x="1734" y="616"/>
                </a:cubicBezTo>
                <a:lnTo>
                  <a:pt x="1735" y="615"/>
                </a:lnTo>
                <a:close/>
                <a:moveTo>
                  <a:pt x="1705" y="630"/>
                </a:moveTo>
                <a:cubicBezTo>
                  <a:pt x="1705" y="631"/>
                  <a:pt x="1705" y="631"/>
                  <a:pt x="1705" y="631"/>
                </a:cubicBezTo>
                <a:cubicBezTo>
                  <a:pt x="1706" y="632"/>
                  <a:pt x="1706" y="632"/>
                  <a:pt x="1706" y="632"/>
                </a:cubicBezTo>
                <a:cubicBezTo>
                  <a:pt x="1707" y="633"/>
                  <a:pt x="1707" y="633"/>
                  <a:pt x="1707" y="633"/>
                </a:cubicBezTo>
                <a:cubicBezTo>
                  <a:pt x="1708" y="632"/>
                  <a:pt x="1708" y="632"/>
                  <a:pt x="1708" y="632"/>
                </a:cubicBezTo>
                <a:cubicBezTo>
                  <a:pt x="1709" y="632"/>
                  <a:pt x="1709" y="632"/>
                  <a:pt x="1709" y="632"/>
                </a:cubicBezTo>
                <a:cubicBezTo>
                  <a:pt x="1708" y="631"/>
                  <a:pt x="1708" y="631"/>
                  <a:pt x="1708" y="631"/>
                </a:cubicBezTo>
                <a:cubicBezTo>
                  <a:pt x="1707" y="630"/>
                  <a:pt x="1707" y="630"/>
                  <a:pt x="1707" y="630"/>
                </a:cubicBezTo>
                <a:cubicBezTo>
                  <a:pt x="1706" y="630"/>
                  <a:pt x="1706" y="630"/>
                  <a:pt x="1706" y="630"/>
                </a:cubicBezTo>
                <a:lnTo>
                  <a:pt x="1705" y="630"/>
                </a:lnTo>
                <a:close/>
                <a:moveTo>
                  <a:pt x="1729" y="645"/>
                </a:moveTo>
                <a:cubicBezTo>
                  <a:pt x="1729" y="646"/>
                  <a:pt x="1729" y="646"/>
                  <a:pt x="1729" y="646"/>
                </a:cubicBezTo>
                <a:cubicBezTo>
                  <a:pt x="1729" y="646"/>
                  <a:pt x="1729" y="646"/>
                  <a:pt x="1729" y="646"/>
                </a:cubicBezTo>
                <a:lnTo>
                  <a:pt x="1729" y="645"/>
                </a:lnTo>
                <a:close/>
                <a:moveTo>
                  <a:pt x="1729" y="649"/>
                </a:moveTo>
                <a:cubicBezTo>
                  <a:pt x="1729" y="650"/>
                  <a:pt x="1729" y="650"/>
                  <a:pt x="1729" y="650"/>
                </a:cubicBezTo>
                <a:cubicBezTo>
                  <a:pt x="1730" y="651"/>
                  <a:pt x="1730" y="651"/>
                  <a:pt x="1730" y="651"/>
                </a:cubicBezTo>
                <a:cubicBezTo>
                  <a:pt x="1731" y="649"/>
                  <a:pt x="1731" y="649"/>
                  <a:pt x="1731" y="649"/>
                </a:cubicBezTo>
                <a:cubicBezTo>
                  <a:pt x="1730" y="648"/>
                  <a:pt x="1730" y="648"/>
                  <a:pt x="1730" y="648"/>
                </a:cubicBezTo>
                <a:cubicBezTo>
                  <a:pt x="1729" y="647"/>
                  <a:pt x="1729" y="647"/>
                  <a:pt x="1729" y="647"/>
                </a:cubicBezTo>
                <a:cubicBezTo>
                  <a:pt x="1729" y="647"/>
                  <a:pt x="1729" y="647"/>
                  <a:pt x="1729" y="647"/>
                </a:cubicBezTo>
                <a:cubicBezTo>
                  <a:pt x="1728" y="648"/>
                  <a:pt x="1728" y="648"/>
                  <a:pt x="1728" y="648"/>
                </a:cubicBezTo>
                <a:lnTo>
                  <a:pt x="1729" y="649"/>
                </a:lnTo>
                <a:close/>
                <a:moveTo>
                  <a:pt x="1731" y="613"/>
                </a:moveTo>
                <a:cubicBezTo>
                  <a:pt x="1731" y="614"/>
                  <a:pt x="1731" y="614"/>
                  <a:pt x="1731" y="614"/>
                </a:cubicBezTo>
                <a:cubicBezTo>
                  <a:pt x="1731" y="615"/>
                  <a:pt x="1731" y="615"/>
                  <a:pt x="1731" y="615"/>
                </a:cubicBezTo>
                <a:cubicBezTo>
                  <a:pt x="1732" y="614"/>
                  <a:pt x="1732" y="614"/>
                  <a:pt x="1732" y="614"/>
                </a:cubicBezTo>
                <a:lnTo>
                  <a:pt x="1731" y="613"/>
                </a:lnTo>
                <a:close/>
                <a:moveTo>
                  <a:pt x="1753" y="641"/>
                </a:moveTo>
                <a:cubicBezTo>
                  <a:pt x="1754" y="641"/>
                  <a:pt x="1754" y="641"/>
                  <a:pt x="1754" y="641"/>
                </a:cubicBezTo>
                <a:cubicBezTo>
                  <a:pt x="1755" y="639"/>
                  <a:pt x="1755" y="639"/>
                  <a:pt x="1755" y="639"/>
                </a:cubicBezTo>
                <a:cubicBezTo>
                  <a:pt x="1755" y="638"/>
                  <a:pt x="1755" y="638"/>
                  <a:pt x="1755" y="638"/>
                </a:cubicBezTo>
                <a:cubicBezTo>
                  <a:pt x="1754" y="638"/>
                  <a:pt x="1754" y="638"/>
                  <a:pt x="1754" y="638"/>
                </a:cubicBezTo>
                <a:cubicBezTo>
                  <a:pt x="1752" y="639"/>
                  <a:pt x="1752" y="639"/>
                  <a:pt x="1752" y="639"/>
                </a:cubicBezTo>
                <a:lnTo>
                  <a:pt x="1753" y="641"/>
                </a:lnTo>
                <a:close/>
                <a:moveTo>
                  <a:pt x="1752" y="636"/>
                </a:moveTo>
                <a:cubicBezTo>
                  <a:pt x="1753" y="636"/>
                  <a:pt x="1753" y="636"/>
                  <a:pt x="1753" y="636"/>
                </a:cubicBezTo>
                <a:cubicBezTo>
                  <a:pt x="1752" y="635"/>
                  <a:pt x="1752" y="635"/>
                  <a:pt x="1752" y="635"/>
                </a:cubicBezTo>
                <a:lnTo>
                  <a:pt x="1752" y="636"/>
                </a:lnTo>
                <a:close/>
                <a:moveTo>
                  <a:pt x="1761" y="611"/>
                </a:moveTo>
                <a:cubicBezTo>
                  <a:pt x="1759" y="611"/>
                  <a:pt x="1759" y="611"/>
                  <a:pt x="1759" y="611"/>
                </a:cubicBezTo>
                <a:cubicBezTo>
                  <a:pt x="1758" y="612"/>
                  <a:pt x="1758" y="612"/>
                  <a:pt x="1758" y="612"/>
                </a:cubicBezTo>
                <a:cubicBezTo>
                  <a:pt x="1755" y="612"/>
                  <a:pt x="1755" y="612"/>
                  <a:pt x="1755" y="612"/>
                </a:cubicBezTo>
                <a:cubicBezTo>
                  <a:pt x="1755" y="614"/>
                  <a:pt x="1755" y="614"/>
                  <a:pt x="1755" y="614"/>
                </a:cubicBezTo>
                <a:cubicBezTo>
                  <a:pt x="1756" y="615"/>
                  <a:pt x="1756" y="615"/>
                  <a:pt x="1756" y="615"/>
                </a:cubicBezTo>
                <a:cubicBezTo>
                  <a:pt x="1757" y="615"/>
                  <a:pt x="1757" y="615"/>
                  <a:pt x="1757" y="615"/>
                </a:cubicBezTo>
                <a:cubicBezTo>
                  <a:pt x="1758" y="615"/>
                  <a:pt x="1758" y="615"/>
                  <a:pt x="1758" y="615"/>
                </a:cubicBezTo>
                <a:cubicBezTo>
                  <a:pt x="1758" y="614"/>
                  <a:pt x="1758" y="614"/>
                  <a:pt x="1758" y="614"/>
                </a:cubicBezTo>
                <a:cubicBezTo>
                  <a:pt x="1758" y="613"/>
                  <a:pt x="1758" y="613"/>
                  <a:pt x="1758" y="613"/>
                </a:cubicBezTo>
                <a:cubicBezTo>
                  <a:pt x="1760" y="613"/>
                  <a:pt x="1760" y="613"/>
                  <a:pt x="1760" y="613"/>
                </a:cubicBezTo>
                <a:cubicBezTo>
                  <a:pt x="1760" y="614"/>
                  <a:pt x="1760" y="614"/>
                  <a:pt x="1760" y="614"/>
                </a:cubicBezTo>
                <a:cubicBezTo>
                  <a:pt x="1759" y="615"/>
                  <a:pt x="1759" y="615"/>
                  <a:pt x="1759" y="615"/>
                </a:cubicBezTo>
                <a:cubicBezTo>
                  <a:pt x="1758" y="615"/>
                  <a:pt x="1758" y="615"/>
                  <a:pt x="1758" y="615"/>
                </a:cubicBezTo>
                <a:cubicBezTo>
                  <a:pt x="1760" y="616"/>
                  <a:pt x="1760" y="616"/>
                  <a:pt x="1760" y="616"/>
                </a:cubicBezTo>
                <a:cubicBezTo>
                  <a:pt x="1762" y="616"/>
                  <a:pt x="1762" y="616"/>
                  <a:pt x="1762" y="616"/>
                </a:cubicBezTo>
                <a:cubicBezTo>
                  <a:pt x="1762" y="614"/>
                  <a:pt x="1762" y="614"/>
                  <a:pt x="1762" y="614"/>
                </a:cubicBezTo>
                <a:cubicBezTo>
                  <a:pt x="1761" y="612"/>
                  <a:pt x="1761" y="612"/>
                  <a:pt x="1761" y="612"/>
                </a:cubicBezTo>
                <a:cubicBezTo>
                  <a:pt x="1761" y="612"/>
                  <a:pt x="1761" y="612"/>
                  <a:pt x="1761" y="612"/>
                </a:cubicBezTo>
                <a:cubicBezTo>
                  <a:pt x="1761" y="611"/>
                  <a:pt x="1761" y="611"/>
                  <a:pt x="1761" y="611"/>
                </a:cubicBezTo>
                <a:close/>
                <a:moveTo>
                  <a:pt x="1754" y="599"/>
                </a:moveTo>
                <a:cubicBezTo>
                  <a:pt x="1753" y="599"/>
                  <a:pt x="1753" y="599"/>
                  <a:pt x="1753" y="599"/>
                </a:cubicBezTo>
                <a:cubicBezTo>
                  <a:pt x="1752" y="600"/>
                  <a:pt x="1752" y="600"/>
                  <a:pt x="1752" y="600"/>
                </a:cubicBezTo>
                <a:cubicBezTo>
                  <a:pt x="1754" y="600"/>
                  <a:pt x="1754" y="600"/>
                  <a:pt x="1754" y="600"/>
                </a:cubicBezTo>
                <a:cubicBezTo>
                  <a:pt x="1756" y="600"/>
                  <a:pt x="1756" y="600"/>
                  <a:pt x="1756" y="600"/>
                </a:cubicBezTo>
                <a:cubicBezTo>
                  <a:pt x="1756" y="599"/>
                  <a:pt x="1756" y="599"/>
                  <a:pt x="1756" y="599"/>
                </a:cubicBezTo>
                <a:cubicBezTo>
                  <a:pt x="1755" y="598"/>
                  <a:pt x="1755" y="598"/>
                  <a:pt x="1755" y="598"/>
                </a:cubicBezTo>
                <a:lnTo>
                  <a:pt x="1754" y="599"/>
                </a:lnTo>
                <a:close/>
                <a:moveTo>
                  <a:pt x="1760" y="634"/>
                </a:moveTo>
                <a:cubicBezTo>
                  <a:pt x="1760" y="633"/>
                  <a:pt x="1760" y="633"/>
                  <a:pt x="1760" y="633"/>
                </a:cubicBezTo>
                <a:cubicBezTo>
                  <a:pt x="1758" y="633"/>
                  <a:pt x="1758" y="633"/>
                  <a:pt x="1758" y="633"/>
                </a:cubicBezTo>
                <a:cubicBezTo>
                  <a:pt x="1758" y="634"/>
                  <a:pt x="1758" y="634"/>
                  <a:pt x="1758" y="634"/>
                </a:cubicBezTo>
                <a:cubicBezTo>
                  <a:pt x="1759" y="635"/>
                  <a:pt x="1759" y="635"/>
                  <a:pt x="1759" y="635"/>
                </a:cubicBezTo>
                <a:lnTo>
                  <a:pt x="1760" y="634"/>
                </a:lnTo>
                <a:close/>
                <a:moveTo>
                  <a:pt x="1753" y="596"/>
                </a:moveTo>
                <a:cubicBezTo>
                  <a:pt x="1751" y="596"/>
                  <a:pt x="1751" y="596"/>
                  <a:pt x="1751" y="596"/>
                </a:cubicBezTo>
                <a:cubicBezTo>
                  <a:pt x="1751" y="597"/>
                  <a:pt x="1751" y="597"/>
                  <a:pt x="1751" y="597"/>
                </a:cubicBezTo>
                <a:cubicBezTo>
                  <a:pt x="1753" y="597"/>
                  <a:pt x="1753" y="597"/>
                  <a:pt x="1753" y="597"/>
                </a:cubicBezTo>
                <a:cubicBezTo>
                  <a:pt x="1754" y="597"/>
                  <a:pt x="1754" y="597"/>
                  <a:pt x="1754" y="597"/>
                </a:cubicBezTo>
                <a:cubicBezTo>
                  <a:pt x="1754" y="596"/>
                  <a:pt x="1754" y="596"/>
                  <a:pt x="1754" y="596"/>
                </a:cubicBezTo>
                <a:lnTo>
                  <a:pt x="1753" y="596"/>
                </a:lnTo>
                <a:close/>
                <a:moveTo>
                  <a:pt x="1756" y="625"/>
                </a:moveTo>
                <a:cubicBezTo>
                  <a:pt x="1757" y="626"/>
                  <a:pt x="1757" y="626"/>
                  <a:pt x="1757" y="626"/>
                </a:cubicBezTo>
                <a:cubicBezTo>
                  <a:pt x="1759" y="625"/>
                  <a:pt x="1759" y="625"/>
                  <a:pt x="1759" y="625"/>
                </a:cubicBezTo>
                <a:cubicBezTo>
                  <a:pt x="1759" y="623"/>
                  <a:pt x="1759" y="623"/>
                  <a:pt x="1759" y="623"/>
                </a:cubicBezTo>
                <a:cubicBezTo>
                  <a:pt x="1759" y="621"/>
                  <a:pt x="1759" y="621"/>
                  <a:pt x="1759" y="621"/>
                </a:cubicBezTo>
                <a:cubicBezTo>
                  <a:pt x="1758" y="621"/>
                  <a:pt x="1758" y="621"/>
                  <a:pt x="1758" y="621"/>
                </a:cubicBezTo>
                <a:cubicBezTo>
                  <a:pt x="1757" y="620"/>
                  <a:pt x="1757" y="620"/>
                  <a:pt x="1757" y="620"/>
                </a:cubicBezTo>
                <a:cubicBezTo>
                  <a:pt x="1756" y="621"/>
                  <a:pt x="1756" y="621"/>
                  <a:pt x="1756" y="621"/>
                </a:cubicBezTo>
                <a:cubicBezTo>
                  <a:pt x="1756" y="621"/>
                  <a:pt x="1756" y="621"/>
                  <a:pt x="1756" y="621"/>
                </a:cubicBezTo>
                <a:cubicBezTo>
                  <a:pt x="1757" y="622"/>
                  <a:pt x="1757" y="622"/>
                  <a:pt x="1757" y="622"/>
                </a:cubicBezTo>
                <a:cubicBezTo>
                  <a:pt x="1757" y="624"/>
                  <a:pt x="1757" y="624"/>
                  <a:pt x="1757" y="624"/>
                </a:cubicBezTo>
                <a:cubicBezTo>
                  <a:pt x="1756" y="624"/>
                  <a:pt x="1756" y="624"/>
                  <a:pt x="1756" y="624"/>
                </a:cubicBezTo>
                <a:lnTo>
                  <a:pt x="1756" y="625"/>
                </a:lnTo>
                <a:close/>
                <a:moveTo>
                  <a:pt x="1584" y="590"/>
                </a:moveTo>
                <a:cubicBezTo>
                  <a:pt x="1584" y="589"/>
                  <a:pt x="1584" y="589"/>
                  <a:pt x="1584" y="589"/>
                </a:cubicBezTo>
                <a:cubicBezTo>
                  <a:pt x="1585" y="588"/>
                  <a:pt x="1585" y="588"/>
                  <a:pt x="1585" y="588"/>
                </a:cubicBezTo>
                <a:cubicBezTo>
                  <a:pt x="1584" y="588"/>
                  <a:pt x="1584" y="588"/>
                  <a:pt x="1584" y="588"/>
                </a:cubicBezTo>
                <a:cubicBezTo>
                  <a:pt x="1584" y="589"/>
                  <a:pt x="1584" y="589"/>
                  <a:pt x="1584" y="589"/>
                </a:cubicBezTo>
                <a:cubicBezTo>
                  <a:pt x="1583" y="589"/>
                  <a:pt x="1583" y="589"/>
                  <a:pt x="1583" y="589"/>
                </a:cubicBezTo>
                <a:cubicBezTo>
                  <a:pt x="1583" y="590"/>
                  <a:pt x="1583" y="590"/>
                  <a:pt x="1583" y="590"/>
                </a:cubicBezTo>
                <a:lnTo>
                  <a:pt x="1584" y="590"/>
                </a:lnTo>
                <a:close/>
                <a:moveTo>
                  <a:pt x="1585" y="575"/>
                </a:moveTo>
                <a:cubicBezTo>
                  <a:pt x="1586" y="577"/>
                  <a:pt x="1586" y="577"/>
                  <a:pt x="1586" y="577"/>
                </a:cubicBezTo>
                <a:cubicBezTo>
                  <a:pt x="1587" y="578"/>
                  <a:pt x="1587" y="578"/>
                  <a:pt x="1587" y="578"/>
                </a:cubicBezTo>
                <a:cubicBezTo>
                  <a:pt x="1587" y="578"/>
                  <a:pt x="1587" y="578"/>
                  <a:pt x="1587" y="578"/>
                </a:cubicBezTo>
                <a:cubicBezTo>
                  <a:pt x="1587" y="579"/>
                  <a:pt x="1587" y="579"/>
                  <a:pt x="1587" y="579"/>
                </a:cubicBezTo>
                <a:cubicBezTo>
                  <a:pt x="1587" y="580"/>
                  <a:pt x="1587" y="580"/>
                  <a:pt x="1587" y="580"/>
                </a:cubicBezTo>
                <a:cubicBezTo>
                  <a:pt x="1589" y="581"/>
                  <a:pt x="1589" y="581"/>
                  <a:pt x="1589" y="581"/>
                </a:cubicBezTo>
                <a:cubicBezTo>
                  <a:pt x="1588" y="582"/>
                  <a:pt x="1588" y="582"/>
                  <a:pt x="1588" y="582"/>
                </a:cubicBezTo>
                <a:cubicBezTo>
                  <a:pt x="1589" y="582"/>
                  <a:pt x="1589" y="582"/>
                  <a:pt x="1589" y="582"/>
                </a:cubicBezTo>
                <a:cubicBezTo>
                  <a:pt x="1590" y="583"/>
                  <a:pt x="1590" y="583"/>
                  <a:pt x="1590" y="583"/>
                </a:cubicBezTo>
                <a:cubicBezTo>
                  <a:pt x="1589" y="583"/>
                  <a:pt x="1589" y="583"/>
                  <a:pt x="1589" y="583"/>
                </a:cubicBezTo>
                <a:cubicBezTo>
                  <a:pt x="1588" y="584"/>
                  <a:pt x="1588" y="584"/>
                  <a:pt x="1588" y="584"/>
                </a:cubicBezTo>
                <a:cubicBezTo>
                  <a:pt x="1589" y="585"/>
                  <a:pt x="1589" y="585"/>
                  <a:pt x="1589" y="585"/>
                </a:cubicBezTo>
                <a:cubicBezTo>
                  <a:pt x="1592" y="586"/>
                  <a:pt x="1592" y="586"/>
                  <a:pt x="1592" y="586"/>
                </a:cubicBezTo>
                <a:cubicBezTo>
                  <a:pt x="1594" y="585"/>
                  <a:pt x="1594" y="585"/>
                  <a:pt x="1594" y="585"/>
                </a:cubicBezTo>
                <a:cubicBezTo>
                  <a:pt x="1595" y="582"/>
                  <a:pt x="1595" y="582"/>
                  <a:pt x="1595" y="582"/>
                </a:cubicBezTo>
                <a:cubicBezTo>
                  <a:pt x="1595" y="579"/>
                  <a:pt x="1595" y="579"/>
                  <a:pt x="1595" y="579"/>
                </a:cubicBezTo>
                <a:cubicBezTo>
                  <a:pt x="1596" y="575"/>
                  <a:pt x="1596" y="575"/>
                  <a:pt x="1596" y="575"/>
                </a:cubicBezTo>
                <a:cubicBezTo>
                  <a:pt x="1595" y="571"/>
                  <a:pt x="1595" y="571"/>
                  <a:pt x="1595" y="571"/>
                </a:cubicBezTo>
                <a:cubicBezTo>
                  <a:pt x="1595" y="568"/>
                  <a:pt x="1595" y="568"/>
                  <a:pt x="1595" y="568"/>
                </a:cubicBezTo>
                <a:cubicBezTo>
                  <a:pt x="1595" y="565"/>
                  <a:pt x="1595" y="565"/>
                  <a:pt x="1595" y="565"/>
                </a:cubicBezTo>
                <a:cubicBezTo>
                  <a:pt x="1594" y="565"/>
                  <a:pt x="1594" y="565"/>
                  <a:pt x="1594" y="565"/>
                </a:cubicBezTo>
                <a:cubicBezTo>
                  <a:pt x="1593" y="567"/>
                  <a:pt x="1593" y="567"/>
                  <a:pt x="1593" y="567"/>
                </a:cubicBezTo>
                <a:cubicBezTo>
                  <a:pt x="1594" y="568"/>
                  <a:pt x="1594" y="568"/>
                  <a:pt x="1594" y="568"/>
                </a:cubicBezTo>
                <a:cubicBezTo>
                  <a:pt x="1594" y="570"/>
                  <a:pt x="1594" y="570"/>
                  <a:pt x="1594" y="570"/>
                </a:cubicBezTo>
                <a:cubicBezTo>
                  <a:pt x="1593" y="570"/>
                  <a:pt x="1593" y="570"/>
                  <a:pt x="1593" y="570"/>
                </a:cubicBezTo>
                <a:cubicBezTo>
                  <a:pt x="1592" y="569"/>
                  <a:pt x="1592" y="569"/>
                  <a:pt x="1592" y="569"/>
                </a:cubicBezTo>
                <a:cubicBezTo>
                  <a:pt x="1590" y="570"/>
                  <a:pt x="1590" y="570"/>
                  <a:pt x="1590" y="570"/>
                </a:cubicBezTo>
                <a:cubicBezTo>
                  <a:pt x="1587" y="571"/>
                  <a:pt x="1587" y="571"/>
                  <a:pt x="1587" y="571"/>
                </a:cubicBezTo>
                <a:cubicBezTo>
                  <a:pt x="1586" y="573"/>
                  <a:pt x="1586" y="573"/>
                  <a:pt x="1586" y="573"/>
                </a:cubicBezTo>
                <a:cubicBezTo>
                  <a:pt x="1587" y="575"/>
                  <a:pt x="1587" y="575"/>
                  <a:pt x="1587" y="575"/>
                </a:cubicBezTo>
                <a:cubicBezTo>
                  <a:pt x="1587" y="575"/>
                  <a:pt x="1587" y="575"/>
                  <a:pt x="1587" y="575"/>
                </a:cubicBezTo>
                <a:lnTo>
                  <a:pt x="1585" y="575"/>
                </a:lnTo>
                <a:close/>
                <a:moveTo>
                  <a:pt x="1585" y="597"/>
                </a:moveTo>
                <a:cubicBezTo>
                  <a:pt x="1585" y="598"/>
                  <a:pt x="1585" y="598"/>
                  <a:pt x="1585" y="598"/>
                </a:cubicBezTo>
                <a:cubicBezTo>
                  <a:pt x="1586" y="600"/>
                  <a:pt x="1586" y="600"/>
                  <a:pt x="1586" y="600"/>
                </a:cubicBezTo>
                <a:cubicBezTo>
                  <a:pt x="1586" y="602"/>
                  <a:pt x="1586" y="602"/>
                  <a:pt x="1586" y="602"/>
                </a:cubicBezTo>
                <a:cubicBezTo>
                  <a:pt x="1585" y="603"/>
                  <a:pt x="1585" y="603"/>
                  <a:pt x="1585" y="603"/>
                </a:cubicBezTo>
                <a:cubicBezTo>
                  <a:pt x="1585" y="605"/>
                  <a:pt x="1585" y="605"/>
                  <a:pt x="1585" y="605"/>
                </a:cubicBezTo>
                <a:cubicBezTo>
                  <a:pt x="1587" y="605"/>
                  <a:pt x="1587" y="605"/>
                  <a:pt x="1587" y="605"/>
                </a:cubicBezTo>
                <a:cubicBezTo>
                  <a:pt x="1587" y="606"/>
                  <a:pt x="1587" y="606"/>
                  <a:pt x="1587" y="606"/>
                </a:cubicBezTo>
                <a:cubicBezTo>
                  <a:pt x="1586" y="607"/>
                  <a:pt x="1586" y="607"/>
                  <a:pt x="1586" y="607"/>
                </a:cubicBezTo>
                <a:cubicBezTo>
                  <a:pt x="1585" y="611"/>
                  <a:pt x="1585" y="611"/>
                  <a:pt x="1585" y="611"/>
                </a:cubicBezTo>
                <a:cubicBezTo>
                  <a:pt x="1586" y="612"/>
                  <a:pt x="1586" y="612"/>
                  <a:pt x="1586" y="612"/>
                </a:cubicBezTo>
                <a:cubicBezTo>
                  <a:pt x="1587" y="616"/>
                  <a:pt x="1587" y="616"/>
                  <a:pt x="1587" y="616"/>
                </a:cubicBezTo>
                <a:cubicBezTo>
                  <a:pt x="1589" y="618"/>
                  <a:pt x="1589" y="618"/>
                  <a:pt x="1589" y="618"/>
                </a:cubicBezTo>
                <a:cubicBezTo>
                  <a:pt x="1589" y="617"/>
                  <a:pt x="1589" y="617"/>
                  <a:pt x="1589" y="617"/>
                </a:cubicBezTo>
                <a:cubicBezTo>
                  <a:pt x="1590" y="618"/>
                  <a:pt x="1590" y="618"/>
                  <a:pt x="1590" y="618"/>
                </a:cubicBezTo>
                <a:cubicBezTo>
                  <a:pt x="1592" y="617"/>
                  <a:pt x="1592" y="617"/>
                  <a:pt x="1592" y="617"/>
                </a:cubicBezTo>
                <a:cubicBezTo>
                  <a:pt x="1592" y="615"/>
                  <a:pt x="1592" y="615"/>
                  <a:pt x="1592" y="615"/>
                </a:cubicBezTo>
                <a:cubicBezTo>
                  <a:pt x="1593" y="613"/>
                  <a:pt x="1593" y="613"/>
                  <a:pt x="1593" y="613"/>
                </a:cubicBezTo>
                <a:cubicBezTo>
                  <a:pt x="1595" y="614"/>
                  <a:pt x="1595" y="614"/>
                  <a:pt x="1595" y="614"/>
                </a:cubicBezTo>
                <a:cubicBezTo>
                  <a:pt x="1596" y="615"/>
                  <a:pt x="1596" y="615"/>
                  <a:pt x="1596" y="615"/>
                </a:cubicBezTo>
                <a:cubicBezTo>
                  <a:pt x="1597" y="615"/>
                  <a:pt x="1597" y="615"/>
                  <a:pt x="1597" y="615"/>
                </a:cubicBezTo>
                <a:cubicBezTo>
                  <a:pt x="1598" y="613"/>
                  <a:pt x="1598" y="613"/>
                  <a:pt x="1598" y="613"/>
                </a:cubicBezTo>
                <a:cubicBezTo>
                  <a:pt x="1598" y="610"/>
                  <a:pt x="1598" y="610"/>
                  <a:pt x="1598" y="610"/>
                </a:cubicBezTo>
                <a:cubicBezTo>
                  <a:pt x="1598" y="608"/>
                  <a:pt x="1598" y="608"/>
                  <a:pt x="1598" y="608"/>
                </a:cubicBezTo>
                <a:cubicBezTo>
                  <a:pt x="1598" y="604"/>
                  <a:pt x="1598" y="604"/>
                  <a:pt x="1598" y="604"/>
                </a:cubicBezTo>
                <a:cubicBezTo>
                  <a:pt x="1598" y="601"/>
                  <a:pt x="1598" y="601"/>
                  <a:pt x="1598" y="601"/>
                </a:cubicBezTo>
                <a:cubicBezTo>
                  <a:pt x="1596" y="598"/>
                  <a:pt x="1596" y="598"/>
                  <a:pt x="1596" y="598"/>
                </a:cubicBezTo>
                <a:cubicBezTo>
                  <a:pt x="1598" y="597"/>
                  <a:pt x="1598" y="597"/>
                  <a:pt x="1598" y="597"/>
                </a:cubicBezTo>
                <a:cubicBezTo>
                  <a:pt x="1598" y="595"/>
                  <a:pt x="1598" y="595"/>
                  <a:pt x="1598" y="595"/>
                </a:cubicBezTo>
                <a:cubicBezTo>
                  <a:pt x="1598" y="593"/>
                  <a:pt x="1598" y="593"/>
                  <a:pt x="1598" y="593"/>
                </a:cubicBezTo>
                <a:cubicBezTo>
                  <a:pt x="1597" y="592"/>
                  <a:pt x="1597" y="592"/>
                  <a:pt x="1597" y="592"/>
                </a:cubicBezTo>
                <a:cubicBezTo>
                  <a:pt x="1595" y="589"/>
                  <a:pt x="1595" y="589"/>
                  <a:pt x="1595" y="589"/>
                </a:cubicBezTo>
                <a:cubicBezTo>
                  <a:pt x="1594" y="590"/>
                  <a:pt x="1594" y="590"/>
                  <a:pt x="1594" y="590"/>
                </a:cubicBezTo>
                <a:cubicBezTo>
                  <a:pt x="1593" y="588"/>
                  <a:pt x="1593" y="588"/>
                  <a:pt x="1593" y="588"/>
                </a:cubicBezTo>
                <a:cubicBezTo>
                  <a:pt x="1591" y="588"/>
                  <a:pt x="1591" y="588"/>
                  <a:pt x="1591" y="588"/>
                </a:cubicBezTo>
                <a:cubicBezTo>
                  <a:pt x="1587" y="593"/>
                  <a:pt x="1587" y="593"/>
                  <a:pt x="1587" y="593"/>
                </a:cubicBezTo>
                <a:cubicBezTo>
                  <a:pt x="1586" y="593"/>
                  <a:pt x="1586" y="593"/>
                  <a:pt x="1586" y="593"/>
                </a:cubicBezTo>
                <a:cubicBezTo>
                  <a:pt x="1583" y="592"/>
                  <a:pt x="1583" y="592"/>
                  <a:pt x="1583" y="592"/>
                </a:cubicBezTo>
                <a:cubicBezTo>
                  <a:pt x="1583" y="594"/>
                  <a:pt x="1583" y="594"/>
                  <a:pt x="1583" y="594"/>
                </a:cubicBezTo>
                <a:cubicBezTo>
                  <a:pt x="1583" y="595"/>
                  <a:pt x="1583" y="595"/>
                  <a:pt x="1583" y="595"/>
                </a:cubicBezTo>
                <a:lnTo>
                  <a:pt x="1585" y="597"/>
                </a:lnTo>
                <a:close/>
                <a:moveTo>
                  <a:pt x="1448" y="367"/>
                </a:moveTo>
                <a:cubicBezTo>
                  <a:pt x="1447" y="368"/>
                  <a:pt x="1447" y="368"/>
                  <a:pt x="1447" y="368"/>
                </a:cubicBezTo>
                <a:cubicBezTo>
                  <a:pt x="1446" y="369"/>
                  <a:pt x="1446" y="369"/>
                  <a:pt x="1446" y="369"/>
                </a:cubicBezTo>
                <a:cubicBezTo>
                  <a:pt x="1446" y="369"/>
                  <a:pt x="1446" y="369"/>
                  <a:pt x="1446" y="369"/>
                </a:cubicBezTo>
                <a:cubicBezTo>
                  <a:pt x="1447" y="370"/>
                  <a:pt x="1447" y="370"/>
                  <a:pt x="1447" y="370"/>
                </a:cubicBezTo>
                <a:cubicBezTo>
                  <a:pt x="1449" y="368"/>
                  <a:pt x="1449" y="368"/>
                  <a:pt x="1449" y="368"/>
                </a:cubicBezTo>
                <a:lnTo>
                  <a:pt x="1448" y="367"/>
                </a:lnTo>
                <a:close/>
                <a:moveTo>
                  <a:pt x="1605" y="569"/>
                </a:moveTo>
                <a:cubicBezTo>
                  <a:pt x="1605" y="568"/>
                  <a:pt x="1605" y="568"/>
                  <a:pt x="1605" y="568"/>
                </a:cubicBezTo>
                <a:cubicBezTo>
                  <a:pt x="1604" y="567"/>
                  <a:pt x="1604" y="567"/>
                  <a:pt x="1604" y="567"/>
                </a:cubicBezTo>
                <a:cubicBezTo>
                  <a:pt x="1603" y="567"/>
                  <a:pt x="1603" y="567"/>
                  <a:pt x="1603" y="567"/>
                </a:cubicBezTo>
                <a:cubicBezTo>
                  <a:pt x="1601" y="568"/>
                  <a:pt x="1601" y="568"/>
                  <a:pt x="1601" y="568"/>
                </a:cubicBezTo>
                <a:cubicBezTo>
                  <a:pt x="1600" y="569"/>
                  <a:pt x="1600" y="569"/>
                  <a:pt x="1600" y="569"/>
                </a:cubicBezTo>
                <a:cubicBezTo>
                  <a:pt x="1601" y="569"/>
                  <a:pt x="1601" y="569"/>
                  <a:pt x="1601" y="569"/>
                </a:cubicBezTo>
                <a:cubicBezTo>
                  <a:pt x="1603" y="569"/>
                  <a:pt x="1603" y="569"/>
                  <a:pt x="1603" y="569"/>
                </a:cubicBezTo>
                <a:lnTo>
                  <a:pt x="1605" y="569"/>
                </a:lnTo>
                <a:close/>
                <a:moveTo>
                  <a:pt x="1446" y="389"/>
                </a:moveTo>
                <a:cubicBezTo>
                  <a:pt x="1448" y="387"/>
                  <a:pt x="1448" y="387"/>
                  <a:pt x="1448" y="387"/>
                </a:cubicBezTo>
                <a:cubicBezTo>
                  <a:pt x="1446" y="387"/>
                  <a:pt x="1446" y="387"/>
                  <a:pt x="1446" y="387"/>
                </a:cubicBezTo>
                <a:lnTo>
                  <a:pt x="1446" y="389"/>
                </a:lnTo>
                <a:close/>
                <a:moveTo>
                  <a:pt x="1705" y="621"/>
                </a:moveTo>
                <a:cubicBezTo>
                  <a:pt x="1706" y="620"/>
                  <a:pt x="1706" y="620"/>
                  <a:pt x="1706" y="620"/>
                </a:cubicBezTo>
                <a:cubicBezTo>
                  <a:pt x="1706" y="618"/>
                  <a:pt x="1706" y="618"/>
                  <a:pt x="1706" y="618"/>
                </a:cubicBezTo>
                <a:cubicBezTo>
                  <a:pt x="1705" y="619"/>
                  <a:pt x="1705" y="619"/>
                  <a:pt x="1705" y="619"/>
                </a:cubicBezTo>
                <a:cubicBezTo>
                  <a:pt x="1704" y="620"/>
                  <a:pt x="1704" y="620"/>
                  <a:pt x="1704" y="620"/>
                </a:cubicBezTo>
                <a:cubicBezTo>
                  <a:pt x="1704" y="621"/>
                  <a:pt x="1704" y="621"/>
                  <a:pt x="1704" y="621"/>
                </a:cubicBezTo>
                <a:cubicBezTo>
                  <a:pt x="1705" y="621"/>
                  <a:pt x="1705" y="621"/>
                  <a:pt x="1705" y="621"/>
                </a:cubicBezTo>
                <a:close/>
                <a:moveTo>
                  <a:pt x="1696" y="606"/>
                </a:moveTo>
                <a:cubicBezTo>
                  <a:pt x="1694" y="607"/>
                  <a:pt x="1694" y="607"/>
                  <a:pt x="1694" y="607"/>
                </a:cubicBezTo>
                <a:cubicBezTo>
                  <a:pt x="1694" y="608"/>
                  <a:pt x="1694" y="608"/>
                  <a:pt x="1694" y="608"/>
                </a:cubicBezTo>
                <a:cubicBezTo>
                  <a:pt x="1695" y="608"/>
                  <a:pt x="1695" y="608"/>
                  <a:pt x="1695" y="608"/>
                </a:cubicBezTo>
                <a:cubicBezTo>
                  <a:pt x="1695" y="609"/>
                  <a:pt x="1695" y="609"/>
                  <a:pt x="1695" y="609"/>
                </a:cubicBezTo>
                <a:cubicBezTo>
                  <a:pt x="1697" y="611"/>
                  <a:pt x="1697" y="611"/>
                  <a:pt x="1697" y="611"/>
                </a:cubicBezTo>
                <a:cubicBezTo>
                  <a:pt x="1699" y="611"/>
                  <a:pt x="1699" y="611"/>
                  <a:pt x="1699" y="611"/>
                </a:cubicBezTo>
                <a:cubicBezTo>
                  <a:pt x="1699" y="611"/>
                  <a:pt x="1699" y="611"/>
                  <a:pt x="1699" y="611"/>
                </a:cubicBezTo>
                <a:cubicBezTo>
                  <a:pt x="1699" y="610"/>
                  <a:pt x="1699" y="610"/>
                  <a:pt x="1699" y="610"/>
                </a:cubicBezTo>
                <a:cubicBezTo>
                  <a:pt x="1697" y="610"/>
                  <a:pt x="1697" y="610"/>
                  <a:pt x="1697" y="610"/>
                </a:cubicBezTo>
                <a:cubicBezTo>
                  <a:pt x="1696" y="608"/>
                  <a:pt x="1696" y="608"/>
                  <a:pt x="1696" y="608"/>
                </a:cubicBezTo>
                <a:cubicBezTo>
                  <a:pt x="1696" y="606"/>
                  <a:pt x="1696" y="606"/>
                  <a:pt x="1696" y="606"/>
                </a:cubicBezTo>
                <a:close/>
                <a:moveTo>
                  <a:pt x="1702" y="624"/>
                </a:moveTo>
                <a:cubicBezTo>
                  <a:pt x="1702" y="626"/>
                  <a:pt x="1702" y="626"/>
                  <a:pt x="1702" y="626"/>
                </a:cubicBezTo>
                <a:cubicBezTo>
                  <a:pt x="1703" y="627"/>
                  <a:pt x="1703" y="627"/>
                  <a:pt x="1703" y="627"/>
                </a:cubicBezTo>
                <a:cubicBezTo>
                  <a:pt x="1704" y="627"/>
                  <a:pt x="1704" y="627"/>
                  <a:pt x="1704" y="627"/>
                </a:cubicBezTo>
                <a:cubicBezTo>
                  <a:pt x="1704" y="626"/>
                  <a:pt x="1704" y="626"/>
                  <a:pt x="1704" y="626"/>
                </a:cubicBezTo>
                <a:cubicBezTo>
                  <a:pt x="1704" y="626"/>
                  <a:pt x="1704" y="626"/>
                  <a:pt x="1704" y="626"/>
                </a:cubicBezTo>
                <a:cubicBezTo>
                  <a:pt x="1704" y="627"/>
                  <a:pt x="1704" y="627"/>
                  <a:pt x="1704" y="627"/>
                </a:cubicBezTo>
                <a:cubicBezTo>
                  <a:pt x="1706" y="628"/>
                  <a:pt x="1706" y="628"/>
                  <a:pt x="1706" y="628"/>
                </a:cubicBezTo>
                <a:cubicBezTo>
                  <a:pt x="1707" y="628"/>
                  <a:pt x="1707" y="628"/>
                  <a:pt x="1707" y="628"/>
                </a:cubicBezTo>
                <a:cubicBezTo>
                  <a:pt x="1707" y="627"/>
                  <a:pt x="1707" y="627"/>
                  <a:pt x="1707" y="627"/>
                </a:cubicBezTo>
                <a:cubicBezTo>
                  <a:pt x="1707" y="627"/>
                  <a:pt x="1707" y="627"/>
                  <a:pt x="1707" y="627"/>
                </a:cubicBezTo>
                <a:cubicBezTo>
                  <a:pt x="1707" y="626"/>
                  <a:pt x="1707" y="626"/>
                  <a:pt x="1707" y="626"/>
                </a:cubicBezTo>
                <a:cubicBezTo>
                  <a:pt x="1706" y="625"/>
                  <a:pt x="1706" y="625"/>
                  <a:pt x="1706" y="625"/>
                </a:cubicBezTo>
                <a:cubicBezTo>
                  <a:pt x="1706" y="624"/>
                  <a:pt x="1706" y="624"/>
                  <a:pt x="1706" y="624"/>
                </a:cubicBezTo>
                <a:cubicBezTo>
                  <a:pt x="1706" y="623"/>
                  <a:pt x="1706" y="623"/>
                  <a:pt x="1706" y="623"/>
                </a:cubicBezTo>
                <a:cubicBezTo>
                  <a:pt x="1704" y="622"/>
                  <a:pt x="1704" y="622"/>
                  <a:pt x="1704" y="622"/>
                </a:cubicBezTo>
                <a:cubicBezTo>
                  <a:pt x="1704" y="624"/>
                  <a:pt x="1704" y="624"/>
                  <a:pt x="1704" y="624"/>
                </a:cubicBezTo>
                <a:cubicBezTo>
                  <a:pt x="1704" y="624"/>
                  <a:pt x="1704" y="624"/>
                  <a:pt x="1704" y="624"/>
                </a:cubicBezTo>
                <a:lnTo>
                  <a:pt x="1702" y="624"/>
                </a:lnTo>
                <a:close/>
                <a:moveTo>
                  <a:pt x="1609" y="574"/>
                </a:moveTo>
                <a:cubicBezTo>
                  <a:pt x="1610" y="574"/>
                  <a:pt x="1610" y="574"/>
                  <a:pt x="1610" y="574"/>
                </a:cubicBezTo>
                <a:cubicBezTo>
                  <a:pt x="1610" y="574"/>
                  <a:pt x="1610" y="574"/>
                  <a:pt x="1610" y="574"/>
                </a:cubicBezTo>
                <a:lnTo>
                  <a:pt x="1609" y="574"/>
                </a:lnTo>
                <a:close/>
                <a:moveTo>
                  <a:pt x="1645" y="549"/>
                </a:moveTo>
                <a:cubicBezTo>
                  <a:pt x="1643" y="549"/>
                  <a:pt x="1643" y="549"/>
                  <a:pt x="1643" y="549"/>
                </a:cubicBezTo>
                <a:cubicBezTo>
                  <a:pt x="1645" y="551"/>
                  <a:pt x="1645" y="551"/>
                  <a:pt x="1645" y="551"/>
                </a:cubicBezTo>
                <a:lnTo>
                  <a:pt x="1645" y="549"/>
                </a:lnTo>
                <a:close/>
                <a:moveTo>
                  <a:pt x="1603" y="249"/>
                </a:moveTo>
                <a:cubicBezTo>
                  <a:pt x="1601" y="249"/>
                  <a:pt x="1601" y="249"/>
                  <a:pt x="1601" y="249"/>
                </a:cubicBezTo>
                <a:cubicBezTo>
                  <a:pt x="1600" y="251"/>
                  <a:pt x="1600" y="251"/>
                  <a:pt x="1600" y="251"/>
                </a:cubicBezTo>
                <a:cubicBezTo>
                  <a:pt x="1601" y="251"/>
                  <a:pt x="1601" y="251"/>
                  <a:pt x="1601" y="251"/>
                </a:cubicBezTo>
                <a:lnTo>
                  <a:pt x="1603" y="249"/>
                </a:lnTo>
                <a:close/>
                <a:moveTo>
                  <a:pt x="1611" y="677"/>
                </a:moveTo>
                <a:cubicBezTo>
                  <a:pt x="1611" y="677"/>
                  <a:pt x="1611" y="677"/>
                  <a:pt x="1611" y="677"/>
                </a:cubicBezTo>
                <a:cubicBezTo>
                  <a:pt x="1612" y="679"/>
                  <a:pt x="1612" y="679"/>
                  <a:pt x="1612" y="679"/>
                </a:cubicBezTo>
                <a:cubicBezTo>
                  <a:pt x="1614" y="678"/>
                  <a:pt x="1614" y="678"/>
                  <a:pt x="1614" y="678"/>
                </a:cubicBezTo>
                <a:cubicBezTo>
                  <a:pt x="1613" y="677"/>
                  <a:pt x="1613" y="677"/>
                  <a:pt x="1613" y="677"/>
                </a:cubicBezTo>
                <a:lnTo>
                  <a:pt x="1611" y="677"/>
                </a:lnTo>
                <a:close/>
                <a:moveTo>
                  <a:pt x="1669" y="567"/>
                </a:moveTo>
                <a:cubicBezTo>
                  <a:pt x="1667" y="566"/>
                  <a:pt x="1667" y="566"/>
                  <a:pt x="1667" y="566"/>
                </a:cubicBezTo>
                <a:cubicBezTo>
                  <a:pt x="1667" y="566"/>
                  <a:pt x="1664" y="566"/>
                  <a:pt x="1664" y="566"/>
                </a:cubicBezTo>
                <a:cubicBezTo>
                  <a:pt x="1666" y="567"/>
                  <a:pt x="1666" y="567"/>
                  <a:pt x="1666" y="567"/>
                </a:cubicBezTo>
                <a:lnTo>
                  <a:pt x="1669" y="567"/>
                </a:lnTo>
                <a:close/>
                <a:moveTo>
                  <a:pt x="1665" y="565"/>
                </a:moveTo>
                <a:cubicBezTo>
                  <a:pt x="1667" y="564"/>
                  <a:pt x="1667" y="564"/>
                  <a:pt x="1667" y="564"/>
                </a:cubicBezTo>
                <a:cubicBezTo>
                  <a:pt x="1662" y="564"/>
                  <a:pt x="1662" y="564"/>
                  <a:pt x="1662" y="564"/>
                </a:cubicBezTo>
                <a:lnTo>
                  <a:pt x="1665" y="565"/>
                </a:lnTo>
                <a:close/>
                <a:moveTo>
                  <a:pt x="1667" y="562"/>
                </a:moveTo>
                <a:cubicBezTo>
                  <a:pt x="1666" y="562"/>
                  <a:pt x="1666" y="562"/>
                  <a:pt x="1666" y="562"/>
                </a:cubicBezTo>
                <a:cubicBezTo>
                  <a:pt x="1662" y="562"/>
                  <a:pt x="1662" y="562"/>
                  <a:pt x="1662" y="562"/>
                </a:cubicBezTo>
                <a:cubicBezTo>
                  <a:pt x="1663" y="563"/>
                  <a:pt x="1663" y="563"/>
                  <a:pt x="1663" y="563"/>
                </a:cubicBezTo>
                <a:cubicBezTo>
                  <a:pt x="1665" y="563"/>
                  <a:pt x="1665" y="563"/>
                  <a:pt x="1665" y="563"/>
                </a:cubicBezTo>
                <a:lnTo>
                  <a:pt x="1667" y="562"/>
                </a:lnTo>
                <a:close/>
                <a:moveTo>
                  <a:pt x="1843" y="656"/>
                </a:moveTo>
                <a:cubicBezTo>
                  <a:pt x="1844" y="655"/>
                  <a:pt x="1844" y="655"/>
                  <a:pt x="1844" y="655"/>
                </a:cubicBezTo>
                <a:cubicBezTo>
                  <a:pt x="1844" y="654"/>
                  <a:pt x="1844" y="654"/>
                  <a:pt x="1844" y="654"/>
                </a:cubicBezTo>
                <a:cubicBezTo>
                  <a:pt x="1843" y="654"/>
                  <a:pt x="1843" y="654"/>
                  <a:pt x="1843" y="654"/>
                </a:cubicBezTo>
                <a:cubicBezTo>
                  <a:pt x="1839" y="656"/>
                  <a:pt x="1839" y="656"/>
                  <a:pt x="1839" y="656"/>
                </a:cubicBezTo>
                <a:cubicBezTo>
                  <a:pt x="1835" y="658"/>
                  <a:pt x="1835" y="658"/>
                  <a:pt x="1835" y="658"/>
                </a:cubicBezTo>
                <a:cubicBezTo>
                  <a:pt x="1832" y="658"/>
                  <a:pt x="1832" y="658"/>
                  <a:pt x="1832" y="658"/>
                </a:cubicBezTo>
                <a:cubicBezTo>
                  <a:pt x="1830" y="657"/>
                  <a:pt x="1830" y="657"/>
                  <a:pt x="1830" y="657"/>
                </a:cubicBezTo>
                <a:cubicBezTo>
                  <a:pt x="1828" y="657"/>
                  <a:pt x="1828" y="657"/>
                  <a:pt x="1828" y="657"/>
                </a:cubicBezTo>
                <a:cubicBezTo>
                  <a:pt x="1828" y="658"/>
                  <a:pt x="1828" y="658"/>
                  <a:pt x="1828" y="658"/>
                </a:cubicBezTo>
                <a:cubicBezTo>
                  <a:pt x="1828" y="660"/>
                  <a:pt x="1828" y="660"/>
                  <a:pt x="1828" y="660"/>
                </a:cubicBezTo>
                <a:cubicBezTo>
                  <a:pt x="1826" y="660"/>
                  <a:pt x="1826" y="660"/>
                  <a:pt x="1826" y="660"/>
                </a:cubicBezTo>
                <a:cubicBezTo>
                  <a:pt x="1824" y="659"/>
                  <a:pt x="1824" y="659"/>
                  <a:pt x="1824" y="659"/>
                </a:cubicBezTo>
                <a:cubicBezTo>
                  <a:pt x="1823" y="661"/>
                  <a:pt x="1823" y="661"/>
                  <a:pt x="1823" y="661"/>
                </a:cubicBezTo>
                <a:cubicBezTo>
                  <a:pt x="1822" y="661"/>
                  <a:pt x="1822" y="661"/>
                  <a:pt x="1822" y="661"/>
                </a:cubicBezTo>
                <a:cubicBezTo>
                  <a:pt x="1822" y="663"/>
                  <a:pt x="1822" y="663"/>
                  <a:pt x="1822" y="663"/>
                </a:cubicBezTo>
                <a:cubicBezTo>
                  <a:pt x="1823" y="665"/>
                  <a:pt x="1823" y="665"/>
                  <a:pt x="1823" y="665"/>
                </a:cubicBezTo>
                <a:cubicBezTo>
                  <a:pt x="1826" y="667"/>
                  <a:pt x="1826" y="667"/>
                  <a:pt x="1826" y="667"/>
                </a:cubicBezTo>
                <a:cubicBezTo>
                  <a:pt x="1828" y="667"/>
                  <a:pt x="1828" y="667"/>
                  <a:pt x="1828" y="667"/>
                </a:cubicBezTo>
                <a:cubicBezTo>
                  <a:pt x="1829" y="667"/>
                  <a:pt x="1829" y="667"/>
                  <a:pt x="1829" y="667"/>
                </a:cubicBezTo>
                <a:cubicBezTo>
                  <a:pt x="1831" y="666"/>
                  <a:pt x="1831" y="666"/>
                  <a:pt x="1831" y="666"/>
                </a:cubicBezTo>
                <a:cubicBezTo>
                  <a:pt x="1833" y="666"/>
                  <a:pt x="1833" y="666"/>
                  <a:pt x="1833" y="666"/>
                </a:cubicBezTo>
                <a:cubicBezTo>
                  <a:pt x="1835" y="664"/>
                  <a:pt x="1835" y="664"/>
                  <a:pt x="1835" y="664"/>
                </a:cubicBezTo>
                <a:cubicBezTo>
                  <a:pt x="1837" y="663"/>
                  <a:pt x="1837" y="663"/>
                  <a:pt x="1837" y="663"/>
                </a:cubicBezTo>
                <a:cubicBezTo>
                  <a:pt x="1839" y="663"/>
                  <a:pt x="1839" y="663"/>
                  <a:pt x="1839" y="663"/>
                </a:cubicBezTo>
                <a:cubicBezTo>
                  <a:pt x="1839" y="661"/>
                  <a:pt x="1839" y="661"/>
                  <a:pt x="1839" y="661"/>
                </a:cubicBezTo>
                <a:cubicBezTo>
                  <a:pt x="1839" y="660"/>
                  <a:pt x="1839" y="660"/>
                  <a:pt x="1839" y="660"/>
                </a:cubicBezTo>
                <a:cubicBezTo>
                  <a:pt x="1841" y="657"/>
                  <a:pt x="1841" y="657"/>
                  <a:pt x="1841" y="657"/>
                </a:cubicBezTo>
                <a:lnTo>
                  <a:pt x="1843" y="656"/>
                </a:lnTo>
                <a:close/>
                <a:moveTo>
                  <a:pt x="1776" y="644"/>
                </a:moveTo>
                <a:cubicBezTo>
                  <a:pt x="1775" y="645"/>
                  <a:pt x="1775" y="645"/>
                  <a:pt x="1775" y="645"/>
                </a:cubicBezTo>
                <a:cubicBezTo>
                  <a:pt x="1776" y="645"/>
                  <a:pt x="1776" y="645"/>
                  <a:pt x="1776" y="645"/>
                </a:cubicBezTo>
                <a:cubicBezTo>
                  <a:pt x="1777" y="645"/>
                  <a:pt x="1777" y="645"/>
                  <a:pt x="1777" y="645"/>
                </a:cubicBezTo>
                <a:cubicBezTo>
                  <a:pt x="1776" y="644"/>
                  <a:pt x="1776" y="644"/>
                  <a:pt x="1776" y="644"/>
                </a:cubicBezTo>
                <a:close/>
                <a:moveTo>
                  <a:pt x="1749" y="634"/>
                </a:moveTo>
                <a:cubicBezTo>
                  <a:pt x="1750" y="634"/>
                  <a:pt x="1750" y="634"/>
                  <a:pt x="1750" y="634"/>
                </a:cubicBezTo>
                <a:cubicBezTo>
                  <a:pt x="1751" y="635"/>
                  <a:pt x="1751" y="635"/>
                  <a:pt x="1751" y="635"/>
                </a:cubicBezTo>
                <a:cubicBezTo>
                  <a:pt x="1751" y="634"/>
                  <a:pt x="1751" y="634"/>
                  <a:pt x="1751" y="634"/>
                </a:cubicBezTo>
                <a:cubicBezTo>
                  <a:pt x="1750" y="633"/>
                  <a:pt x="1750" y="633"/>
                  <a:pt x="1750" y="633"/>
                </a:cubicBezTo>
                <a:lnTo>
                  <a:pt x="1749" y="634"/>
                </a:lnTo>
                <a:close/>
                <a:moveTo>
                  <a:pt x="1649" y="556"/>
                </a:moveTo>
                <a:cubicBezTo>
                  <a:pt x="1648" y="554"/>
                  <a:pt x="1648" y="554"/>
                  <a:pt x="1648" y="554"/>
                </a:cubicBezTo>
                <a:cubicBezTo>
                  <a:pt x="1646" y="552"/>
                  <a:pt x="1646" y="552"/>
                  <a:pt x="1646" y="552"/>
                </a:cubicBezTo>
                <a:lnTo>
                  <a:pt x="1649" y="556"/>
                </a:lnTo>
                <a:close/>
                <a:moveTo>
                  <a:pt x="1642" y="539"/>
                </a:moveTo>
                <a:cubicBezTo>
                  <a:pt x="1641" y="539"/>
                  <a:pt x="1641" y="540"/>
                  <a:pt x="1641" y="540"/>
                </a:cubicBezTo>
                <a:cubicBezTo>
                  <a:pt x="1641" y="543"/>
                  <a:pt x="1641" y="543"/>
                  <a:pt x="1641" y="543"/>
                </a:cubicBezTo>
                <a:cubicBezTo>
                  <a:pt x="1642" y="543"/>
                  <a:pt x="1642" y="543"/>
                  <a:pt x="1642" y="543"/>
                </a:cubicBezTo>
                <a:cubicBezTo>
                  <a:pt x="1643" y="544"/>
                  <a:pt x="1643" y="544"/>
                  <a:pt x="1643" y="544"/>
                </a:cubicBezTo>
                <a:cubicBezTo>
                  <a:pt x="1645" y="544"/>
                  <a:pt x="1645" y="544"/>
                  <a:pt x="1645" y="544"/>
                </a:cubicBezTo>
                <a:lnTo>
                  <a:pt x="1642" y="539"/>
                </a:lnTo>
                <a:close/>
                <a:moveTo>
                  <a:pt x="1650" y="551"/>
                </a:moveTo>
                <a:cubicBezTo>
                  <a:pt x="1648" y="549"/>
                  <a:pt x="1648" y="549"/>
                  <a:pt x="1648" y="549"/>
                </a:cubicBezTo>
                <a:cubicBezTo>
                  <a:pt x="1647" y="549"/>
                  <a:pt x="1647" y="549"/>
                  <a:pt x="1647" y="549"/>
                </a:cubicBezTo>
                <a:cubicBezTo>
                  <a:pt x="1649" y="551"/>
                  <a:pt x="1649" y="551"/>
                  <a:pt x="1649" y="551"/>
                </a:cubicBezTo>
                <a:lnTo>
                  <a:pt x="1650" y="551"/>
                </a:lnTo>
                <a:close/>
                <a:moveTo>
                  <a:pt x="1643" y="548"/>
                </a:moveTo>
                <a:cubicBezTo>
                  <a:pt x="1643" y="548"/>
                  <a:pt x="1643" y="548"/>
                  <a:pt x="1643" y="548"/>
                </a:cubicBezTo>
                <a:cubicBezTo>
                  <a:pt x="1642" y="545"/>
                  <a:pt x="1642" y="545"/>
                  <a:pt x="1642" y="545"/>
                </a:cubicBezTo>
                <a:cubicBezTo>
                  <a:pt x="1640" y="543"/>
                  <a:pt x="1640" y="543"/>
                  <a:pt x="1640" y="543"/>
                </a:cubicBezTo>
                <a:cubicBezTo>
                  <a:pt x="1641" y="545"/>
                  <a:pt x="1641" y="545"/>
                  <a:pt x="1641" y="545"/>
                </a:cubicBezTo>
                <a:cubicBezTo>
                  <a:pt x="1641" y="546"/>
                  <a:pt x="1641" y="546"/>
                  <a:pt x="1641" y="546"/>
                </a:cubicBezTo>
                <a:lnTo>
                  <a:pt x="1643" y="548"/>
                </a:lnTo>
                <a:close/>
                <a:moveTo>
                  <a:pt x="1646" y="546"/>
                </a:moveTo>
                <a:cubicBezTo>
                  <a:pt x="1646" y="547"/>
                  <a:pt x="1646" y="547"/>
                  <a:pt x="1646" y="547"/>
                </a:cubicBezTo>
                <a:cubicBezTo>
                  <a:pt x="1647" y="548"/>
                  <a:pt x="1647" y="548"/>
                  <a:pt x="1647" y="548"/>
                </a:cubicBezTo>
                <a:lnTo>
                  <a:pt x="1646" y="546"/>
                </a:lnTo>
                <a:close/>
                <a:moveTo>
                  <a:pt x="1771" y="653"/>
                </a:moveTo>
                <a:cubicBezTo>
                  <a:pt x="1771" y="652"/>
                  <a:pt x="1771" y="652"/>
                  <a:pt x="1771" y="652"/>
                </a:cubicBezTo>
                <a:cubicBezTo>
                  <a:pt x="1771" y="653"/>
                  <a:pt x="1771" y="653"/>
                  <a:pt x="1771" y="653"/>
                </a:cubicBezTo>
                <a:cubicBezTo>
                  <a:pt x="1771" y="654"/>
                  <a:pt x="1771" y="654"/>
                  <a:pt x="1771" y="654"/>
                </a:cubicBezTo>
                <a:lnTo>
                  <a:pt x="1771" y="653"/>
                </a:lnTo>
                <a:close/>
                <a:moveTo>
                  <a:pt x="1781" y="648"/>
                </a:moveTo>
                <a:cubicBezTo>
                  <a:pt x="1781" y="647"/>
                  <a:pt x="1781" y="647"/>
                  <a:pt x="1781" y="647"/>
                </a:cubicBezTo>
                <a:cubicBezTo>
                  <a:pt x="1781" y="646"/>
                  <a:pt x="1781" y="646"/>
                  <a:pt x="1781" y="646"/>
                </a:cubicBezTo>
                <a:cubicBezTo>
                  <a:pt x="1780" y="647"/>
                  <a:pt x="1780" y="647"/>
                  <a:pt x="1780" y="647"/>
                </a:cubicBezTo>
                <a:cubicBezTo>
                  <a:pt x="1778" y="648"/>
                  <a:pt x="1778" y="648"/>
                  <a:pt x="1778" y="648"/>
                </a:cubicBezTo>
                <a:cubicBezTo>
                  <a:pt x="1776" y="649"/>
                  <a:pt x="1776" y="649"/>
                  <a:pt x="1776" y="649"/>
                </a:cubicBezTo>
                <a:cubicBezTo>
                  <a:pt x="1775" y="651"/>
                  <a:pt x="1775" y="651"/>
                  <a:pt x="1775" y="651"/>
                </a:cubicBezTo>
                <a:cubicBezTo>
                  <a:pt x="1776" y="651"/>
                  <a:pt x="1776" y="651"/>
                  <a:pt x="1776" y="651"/>
                </a:cubicBezTo>
                <a:cubicBezTo>
                  <a:pt x="1775" y="652"/>
                  <a:pt x="1775" y="652"/>
                  <a:pt x="1775" y="652"/>
                </a:cubicBezTo>
                <a:cubicBezTo>
                  <a:pt x="1776" y="653"/>
                  <a:pt x="1776" y="653"/>
                  <a:pt x="1776" y="653"/>
                </a:cubicBezTo>
                <a:cubicBezTo>
                  <a:pt x="1777" y="653"/>
                  <a:pt x="1777" y="653"/>
                  <a:pt x="1777" y="653"/>
                </a:cubicBezTo>
                <a:cubicBezTo>
                  <a:pt x="1778" y="651"/>
                  <a:pt x="1778" y="651"/>
                  <a:pt x="1778" y="651"/>
                </a:cubicBezTo>
                <a:cubicBezTo>
                  <a:pt x="1779" y="650"/>
                  <a:pt x="1779" y="650"/>
                  <a:pt x="1779" y="650"/>
                </a:cubicBezTo>
                <a:cubicBezTo>
                  <a:pt x="1780" y="650"/>
                  <a:pt x="1780" y="650"/>
                  <a:pt x="1780" y="650"/>
                </a:cubicBezTo>
                <a:cubicBezTo>
                  <a:pt x="1780" y="650"/>
                  <a:pt x="1780" y="650"/>
                  <a:pt x="1780" y="650"/>
                </a:cubicBezTo>
                <a:cubicBezTo>
                  <a:pt x="1780" y="649"/>
                  <a:pt x="1780" y="649"/>
                  <a:pt x="1780" y="649"/>
                </a:cubicBezTo>
                <a:lnTo>
                  <a:pt x="1781" y="648"/>
                </a:lnTo>
                <a:close/>
                <a:moveTo>
                  <a:pt x="1744" y="640"/>
                </a:moveTo>
                <a:cubicBezTo>
                  <a:pt x="1744" y="638"/>
                  <a:pt x="1744" y="638"/>
                  <a:pt x="1744" y="638"/>
                </a:cubicBezTo>
                <a:cubicBezTo>
                  <a:pt x="1743" y="639"/>
                  <a:pt x="1743" y="639"/>
                  <a:pt x="1743" y="639"/>
                </a:cubicBezTo>
                <a:lnTo>
                  <a:pt x="1744" y="640"/>
                </a:lnTo>
                <a:close/>
                <a:moveTo>
                  <a:pt x="1744" y="617"/>
                </a:moveTo>
                <a:cubicBezTo>
                  <a:pt x="1743" y="616"/>
                  <a:pt x="1743" y="616"/>
                  <a:pt x="1743" y="616"/>
                </a:cubicBezTo>
                <a:cubicBezTo>
                  <a:pt x="1742" y="616"/>
                  <a:pt x="1742" y="616"/>
                  <a:pt x="1742" y="616"/>
                </a:cubicBezTo>
                <a:cubicBezTo>
                  <a:pt x="1743" y="618"/>
                  <a:pt x="1743" y="618"/>
                  <a:pt x="1743" y="618"/>
                </a:cubicBezTo>
                <a:cubicBezTo>
                  <a:pt x="1744" y="618"/>
                  <a:pt x="1744" y="618"/>
                  <a:pt x="1744" y="618"/>
                </a:cubicBezTo>
                <a:cubicBezTo>
                  <a:pt x="1744" y="619"/>
                  <a:pt x="1744" y="619"/>
                  <a:pt x="1744" y="619"/>
                </a:cubicBezTo>
                <a:cubicBezTo>
                  <a:pt x="1745" y="619"/>
                  <a:pt x="1745" y="619"/>
                  <a:pt x="1745" y="619"/>
                </a:cubicBezTo>
                <a:cubicBezTo>
                  <a:pt x="1745" y="617"/>
                  <a:pt x="1745" y="617"/>
                  <a:pt x="1745" y="617"/>
                </a:cubicBezTo>
                <a:lnTo>
                  <a:pt x="1744" y="617"/>
                </a:lnTo>
                <a:close/>
                <a:moveTo>
                  <a:pt x="1742" y="637"/>
                </a:moveTo>
                <a:cubicBezTo>
                  <a:pt x="1742" y="637"/>
                  <a:pt x="1743" y="637"/>
                  <a:pt x="1743" y="637"/>
                </a:cubicBezTo>
                <a:cubicBezTo>
                  <a:pt x="1743" y="636"/>
                  <a:pt x="1743" y="636"/>
                  <a:pt x="1743" y="636"/>
                </a:cubicBezTo>
                <a:cubicBezTo>
                  <a:pt x="1742" y="636"/>
                  <a:pt x="1742" y="636"/>
                  <a:pt x="1742" y="636"/>
                </a:cubicBezTo>
                <a:lnTo>
                  <a:pt x="1742" y="637"/>
                </a:lnTo>
                <a:close/>
                <a:moveTo>
                  <a:pt x="1745" y="630"/>
                </a:moveTo>
                <a:cubicBezTo>
                  <a:pt x="1745" y="630"/>
                  <a:pt x="1745" y="630"/>
                  <a:pt x="1745" y="630"/>
                </a:cubicBezTo>
                <a:cubicBezTo>
                  <a:pt x="1745" y="631"/>
                  <a:pt x="1745" y="631"/>
                  <a:pt x="1745" y="631"/>
                </a:cubicBezTo>
                <a:cubicBezTo>
                  <a:pt x="1748" y="633"/>
                  <a:pt x="1748" y="633"/>
                  <a:pt x="1748" y="633"/>
                </a:cubicBezTo>
                <a:cubicBezTo>
                  <a:pt x="1748" y="633"/>
                  <a:pt x="1748" y="633"/>
                  <a:pt x="1748" y="633"/>
                </a:cubicBezTo>
                <a:cubicBezTo>
                  <a:pt x="1748" y="632"/>
                  <a:pt x="1748" y="632"/>
                  <a:pt x="1748" y="632"/>
                </a:cubicBezTo>
                <a:cubicBezTo>
                  <a:pt x="1747" y="631"/>
                  <a:pt x="1747" y="631"/>
                  <a:pt x="1747" y="631"/>
                </a:cubicBezTo>
                <a:cubicBezTo>
                  <a:pt x="1746" y="629"/>
                  <a:pt x="1746" y="629"/>
                  <a:pt x="1746" y="629"/>
                </a:cubicBezTo>
                <a:lnTo>
                  <a:pt x="1745" y="630"/>
                </a:lnTo>
                <a:close/>
                <a:moveTo>
                  <a:pt x="1749" y="602"/>
                </a:moveTo>
                <a:cubicBezTo>
                  <a:pt x="1748" y="602"/>
                  <a:pt x="1748" y="602"/>
                  <a:pt x="1748" y="602"/>
                </a:cubicBezTo>
                <a:cubicBezTo>
                  <a:pt x="1747" y="602"/>
                  <a:pt x="1747" y="602"/>
                  <a:pt x="1747" y="602"/>
                </a:cubicBezTo>
                <a:cubicBezTo>
                  <a:pt x="1746" y="603"/>
                  <a:pt x="1746" y="603"/>
                  <a:pt x="1746" y="603"/>
                </a:cubicBezTo>
                <a:cubicBezTo>
                  <a:pt x="1746" y="604"/>
                  <a:pt x="1746" y="604"/>
                  <a:pt x="1746" y="604"/>
                </a:cubicBezTo>
                <a:cubicBezTo>
                  <a:pt x="1747" y="605"/>
                  <a:pt x="1747" y="605"/>
                  <a:pt x="1747" y="605"/>
                </a:cubicBezTo>
                <a:cubicBezTo>
                  <a:pt x="1748" y="605"/>
                  <a:pt x="1748" y="605"/>
                  <a:pt x="1748" y="605"/>
                </a:cubicBezTo>
                <a:cubicBezTo>
                  <a:pt x="1749" y="605"/>
                  <a:pt x="1749" y="605"/>
                  <a:pt x="1749" y="605"/>
                </a:cubicBezTo>
                <a:cubicBezTo>
                  <a:pt x="1750" y="603"/>
                  <a:pt x="1750" y="603"/>
                  <a:pt x="1750" y="603"/>
                </a:cubicBezTo>
                <a:cubicBezTo>
                  <a:pt x="1751" y="602"/>
                  <a:pt x="1751" y="602"/>
                  <a:pt x="1751" y="602"/>
                </a:cubicBezTo>
                <a:cubicBezTo>
                  <a:pt x="1750" y="602"/>
                  <a:pt x="1750" y="602"/>
                  <a:pt x="1750" y="602"/>
                </a:cubicBezTo>
                <a:lnTo>
                  <a:pt x="1749" y="602"/>
                </a:lnTo>
                <a:close/>
                <a:moveTo>
                  <a:pt x="1750" y="640"/>
                </a:moveTo>
                <a:cubicBezTo>
                  <a:pt x="1751" y="641"/>
                  <a:pt x="1751" y="641"/>
                  <a:pt x="1751" y="641"/>
                </a:cubicBezTo>
                <a:cubicBezTo>
                  <a:pt x="1751" y="640"/>
                  <a:pt x="1751" y="640"/>
                  <a:pt x="1751" y="640"/>
                </a:cubicBezTo>
                <a:cubicBezTo>
                  <a:pt x="1751" y="639"/>
                  <a:pt x="1751" y="639"/>
                  <a:pt x="1751" y="639"/>
                </a:cubicBezTo>
                <a:cubicBezTo>
                  <a:pt x="1750" y="639"/>
                  <a:pt x="1750" y="639"/>
                  <a:pt x="1750" y="639"/>
                </a:cubicBezTo>
                <a:lnTo>
                  <a:pt x="1750" y="640"/>
                </a:lnTo>
                <a:close/>
                <a:moveTo>
                  <a:pt x="1744" y="645"/>
                </a:moveTo>
                <a:cubicBezTo>
                  <a:pt x="1744" y="644"/>
                  <a:pt x="1744" y="644"/>
                  <a:pt x="1744" y="644"/>
                </a:cubicBezTo>
                <a:cubicBezTo>
                  <a:pt x="1743" y="644"/>
                  <a:pt x="1743" y="644"/>
                  <a:pt x="1743" y="644"/>
                </a:cubicBezTo>
                <a:cubicBezTo>
                  <a:pt x="1742" y="645"/>
                  <a:pt x="1742" y="645"/>
                  <a:pt x="1742" y="645"/>
                </a:cubicBezTo>
                <a:cubicBezTo>
                  <a:pt x="1743" y="645"/>
                  <a:pt x="1743" y="645"/>
                  <a:pt x="1743" y="645"/>
                </a:cubicBezTo>
                <a:lnTo>
                  <a:pt x="1744" y="645"/>
                </a:lnTo>
                <a:close/>
                <a:moveTo>
                  <a:pt x="1741" y="634"/>
                </a:moveTo>
                <a:cubicBezTo>
                  <a:pt x="1741" y="635"/>
                  <a:pt x="1741" y="635"/>
                  <a:pt x="1741" y="635"/>
                </a:cubicBezTo>
                <a:cubicBezTo>
                  <a:pt x="1742" y="634"/>
                  <a:pt x="1742" y="634"/>
                  <a:pt x="1742" y="634"/>
                </a:cubicBezTo>
                <a:cubicBezTo>
                  <a:pt x="1742" y="633"/>
                  <a:pt x="1742" y="633"/>
                  <a:pt x="1742" y="633"/>
                </a:cubicBezTo>
                <a:lnTo>
                  <a:pt x="1741" y="634"/>
                </a:lnTo>
                <a:close/>
                <a:moveTo>
                  <a:pt x="1764" y="632"/>
                </a:moveTo>
                <a:cubicBezTo>
                  <a:pt x="1765" y="633"/>
                  <a:pt x="1765" y="633"/>
                  <a:pt x="1765" y="633"/>
                </a:cubicBezTo>
                <a:cubicBezTo>
                  <a:pt x="1766" y="633"/>
                  <a:pt x="1766" y="633"/>
                  <a:pt x="1766" y="633"/>
                </a:cubicBezTo>
                <a:cubicBezTo>
                  <a:pt x="1766" y="632"/>
                  <a:pt x="1766" y="632"/>
                  <a:pt x="1766" y="632"/>
                </a:cubicBezTo>
                <a:cubicBezTo>
                  <a:pt x="1767" y="632"/>
                  <a:pt x="1767" y="632"/>
                  <a:pt x="1767" y="632"/>
                </a:cubicBezTo>
                <a:cubicBezTo>
                  <a:pt x="1767" y="631"/>
                  <a:pt x="1767" y="631"/>
                  <a:pt x="1767" y="631"/>
                </a:cubicBezTo>
                <a:cubicBezTo>
                  <a:pt x="1767" y="631"/>
                  <a:pt x="1767" y="631"/>
                  <a:pt x="1767" y="631"/>
                </a:cubicBezTo>
                <a:cubicBezTo>
                  <a:pt x="1766" y="631"/>
                  <a:pt x="1766" y="631"/>
                  <a:pt x="1766" y="631"/>
                </a:cubicBezTo>
                <a:cubicBezTo>
                  <a:pt x="1765" y="630"/>
                  <a:pt x="1765" y="630"/>
                  <a:pt x="1765" y="630"/>
                </a:cubicBezTo>
                <a:cubicBezTo>
                  <a:pt x="1764" y="630"/>
                  <a:pt x="1764" y="630"/>
                  <a:pt x="1764" y="630"/>
                </a:cubicBezTo>
                <a:cubicBezTo>
                  <a:pt x="1762" y="632"/>
                  <a:pt x="1762" y="632"/>
                  <a:pt x="1762" y="632"/>
                </a:cubicBezTo>
                <a:cubicBezTo>
                  <a:pt x="1762" y="632"/>
                  <a:pt x="1762" y="632"/>
                  <a:pt x="1762" y="632"/>
                </a:cubicBezTo>
                <a:cubicBezTo>
                  <a:pt x="1763" y="632"/>
                  <a:pt x="1763" y="632"/>
                  <a:pt x="1763" y="632"/>
                </a:cubicBezTo>
                <a:lnTo>
                  <a:pt x="1764" y="632"/>
                </a:lnTo>
                <a:close/>
                <a:moveTo>
                  <a:pt x="1762" y="646"/>
                </a:moveTo>
                <a:cubicBezTo>
                  <a:pt x="1762" y="646"/>
                  <a:pt x="1764" y="645"/>
                  <a:pt x="1764" y="645"/>
                </a:cubicBezTo>
                <a:cubicBezTo>
                  <a:pt x="1764" y="644"/>
                  <a:pt x="1764" y="644"/>
                  <a:pt x="1764" y="644"/>
                </a:cubicBezTo>
                <a:cubicBezTo>
                  <a:pt x="1763" y="644"/>
                  <a:pt x="1763" y="644"/>
                  <a:pt x="1763" y="644"/>
                </a:cubicBezTo>
                <a:cubicBezTo>
                  <a:pt x="1762" y="645"/>
                  <a:pt x="1762" y="645"/>
                  <a:pt x="1762" y="645"/>
                </a:cubicBezTo>
                <a:cubicBezTo>
                  <a:pt x="1761" y="645"/>
                  <a:pt x="1761" y="645"/>
                  <a:pt x="1761" y="645"/>
                </a:cubicBezTo>
                <a:lnTo>
                  <a:pt x="1762" y="646"/>
                </a:lnTo>
                <a:close/>
                <a:moveTo>
                  <a:pt x="1770" y="655"/>
                </a:moveTo>
                <a:cubicBezTo>
                  <a:pt x="1770" y="657"/>
                  <a:pt x="1770" y="657"/>
                  <a:pt x="1770" y="657"/>
                </a:cubicBezTo>
                <a:cubicBezTo>
                  <a:pt x="1771" y="659"/>
                  <a:pt x="1771" y="659"/>
                  <a:pt x="1771" y="659"/>
                </a:cubicBezTo>
                <a:cubicBezTo>
                  <a:pt x="1771" y="658"/>
                  <a:pt x="1771" y="658"/>
                  <a:pt x="1771" y="658"/>
                </a:cubicBezTo>
                <a:cubicBezTo>
                  <a:pt x="1772" y="657"/>
                  <a:pt x="1772" y="657"/>
                  <a:pt x="1772" y="657"/>
                </a:cubicBezTo>
                <a:cubicBezTo>
                  <a:pt x="1771" y="655"/>
                  <a:pt x="1771" y="655"/>
                  <a:pt x="1771" y="655"/>
                </a:cubicBezTo>
                <a:cubicBezTo>
                  <a:pt x="1771" y="654"/>
                  <a:pt x="1771" y="654"/>
                  <a:pt x="1771" y="654"/>
                </a:cubicBezTo>
                <a:lnTo>
                  <a:pt x="1770" y="655"/>
                </a:lnTo>
                <a:close/>
                <a:moveTo>
                  <a:pt x="1742" y="593"/>
                </a:moveTo>
                <a:cubicBezTo>
                  <a:pt x="1742" y="593"/>
                  <a:pt x="1742" y="593"/>
                  <a:pt x="1742" y="593"/>
                </a:cubicBezTo>
                <a:cubicBezTo>
                  <a:pt x="1741" y="595"/>
                  <a:pt x="1741" y="595"/>
                  <a:pt x="1741" y="595"/>
                </a:cubicBezTo>
                <a:cubicBezTo>
                  <a:pt x="1742" y="595"/>
                  <a:pt x="1742" y="595"/>
                  <a:pt x="1742" y="595"/>
                </a:cubicBezTo>
                <a:cubicBezTo>
                  <a:pt x="1743" y="595"/>
                  <a:pt x="1743" y="595"/>
                  <a:pt x="1743" y="595"/>
                </a:cubicBezTo>
                <a:cubicBezTo>
                  <a:pt x="1744" y="595"/>
                  <a:pt x="1744" y="595"/>
                  <a:pt x="1744" y="595"/>
                </a:cubicBezTo>
                <a:cubicBezTo>
                  <a:pt x="1744" y="594"/>
                  <a:pt x="1744" y="594"/>
                  <a:pt x="1744" y="594"/>
                </a:cubicBezTo>
                <a:lnTo>
                  <a:pt x="1742" y="593"/>
                </a:lnTo>
                <a:close/>
                <a:moveTo>
                  <a:pt x="1546" y="327"/>
                </a:moveTo>
                <a:cubicBezTo>
                  <a:pt x="1547" y="326"/>
                  <a:pt x="1547" y="326"/>
                  <a:pt x="1547" y="326"/>
                </a:cubicBezTo>
                <a:cubicBezTo>
                  <a:pt x="1546" y="326"/>
                  <a:pt x="1546" y="326"/>
                  <a:pt x="1546" y="326"/>
                </a:cubicBezTo>
                <a:lnTo>
                  <a:pt x="1546" y="327"/>
                </a:lnTo>
                <a:close/>
                <a:moveTo>
                  <a:pt x="1114" y="318"/>
                </a:moveTo>
                <a:cubicBezTo>
                  <a:pt x="1115" y="317"/>
                  <a:pt x="1115" y="317"/>
                  <a:pt x="1115" y="317"/>
                </a:cubicBezTo>
                <a:cubicBezTo>
                  <a:pt x="1115" y="315"/>
                  <a:pt x="1115" y="315"/>
                  <a:pt x="1115" y="315"/>
                </a:cubicBezTo>
                <a:cubicBezTo>
                  <a:pt x="1114" y="315"/>
                  <a:pt x="1114" y="315"/>
                  <a:pt x="1114" y="315"/>
                </a:cubicBezTo>
                <a:cubicBezTo>
                  <a:pt x="1113" y="316"/>
                  <a:pt x="1113" y="316"/>
                  <a:pt x="1113" y="316"/>
                </a:cubicBezTo>
                <a:cubicBezTo>
                  <a:pt x="1112" y="317"/>
                  <a:pt x="1112" y="317"/>
                  <a:pt x="1112" y="317"/>
                </a:cubicBezTo>
                <a:cubicBezTo>
                  <a:pt x="1113" y="319"/>
                  <a:pt x="1113" y="319"/>
                  <a:pt x="1113" y="319"/>
                </a:cubicBezTo>
                <a:cubicBezTo>
                  <a:pt x="1113" y="319"/>
                  <a:pt x="1113" y="319"/>
                  <a:pt x="1113" y="319"/>
                </a:cubicBezTo>
                <a:lnTo>
                  <a:pt x="1114" y="318"/>
                </a:lnTo>
                <a:close/>
                <a:moveTo>
                  <a:pt x="1137" y="307"/>
                </a:moveTo>
                <a:cubicBezTo>
                  <a:pt x="1137" y="307"/>
                  <a:pt x="1137" y="307"/>
                  <a:pt x="1137" y="307"/>
                </a:cubicBezTo>
                <a:cubicBezTo>
                  <a:pt x="1138" y="308"/>
                  <a:pt x="1138" y="308"/>
                  <a:pt x="1138" y="308"/>
                </a:cubicBezTo>
                <a:cubicBezTo>
                  <a:pt x="1139" y="308"/>
                  <a:pt x="1139" y="308"/>
                  <a:pt x="1139" y="308"/>
                </a:cubicBezTo>
                <a:cubicBezTo>
                  <a:pt x="1138" y="307"/>
                  <a:pt x="1138" y="307"/>
                  <a:pt x="1138" y="307"/>
                </a:cubicBezTo>
                <a:lnTo>
                  <a:pt x="1137" y="307"/>
                </a:lnTo>
                <a:close/>
                <a:moveTo>
                  <a:pt x="1123" y="325"/>
                </a:moveTo>
                <a:cubicBezTo>
                  <a:pt x="1124" y="325"/>
                  <a:pt x="1124" y="325"/>
                  <a:pt x="1124" y="325"/>
                </a:cubicBezTo>
                <a:cubicBezTo>
                  <a:pt x="1125" y="325"/>
                  <a:pt x="1125" y="325"/>
                  <a:pt x="1125" y="325"/>
                </a:cubicBezTo>
                <a:cubicBezTo>
                  <a:pt x="1126" y="325"/>
                  <a:pt x="1126" y="325"/>
                  <a:pt x="1126" y="325"/>
                </a:cubicBezTo>
                <a:cubicBezTo>
                  <a:pt x="1127" y="324"/>
                  <a:pt x="1127" y="324"/>
                  <a:pt x="1127" y="324"/>
                </a:cubicBezTo>
                <a:cubicBezTo>
                  <a:pt x="1126" y="323"/>
                  <a:pt x="1126" y="323"/>
                  <a:pt x="1126" y="323"/>
                </a:cubicBezTo>
                <a:cubicBezTo>
                  <a:pt x="1125" y="323"/>
                  <a:pt x="1125" y="323"/>
                  <a:pt x="1125" y="323"/>
                </a:cubicBezTo>
                <a:lnTo>
                  <a:pt x="1123" y="325"/>
                </a:lnTo>
                <a:close/>
                <a:moveTo>
                  <a:pt x="1128" y="321"/>
                </a:moveTo>
                <a:cubicBezTo>
                  <a:pt x="1130" y="321"/>
                  <a:pt x="1130" y="321"/>
                  <a:pt x="1130" y="321"/>
                </a:cubicBezTo>
                <a:cubicBezTo>
                  <a:pt x="1126" y="319"/>
                  <a:pt x="1126" y="319"/>
                  <a:pt x="1126" y="319"/>
                </a:cubicBezTo>
                <a:cubicBezTo>
                  <a:pt x="1125" y="319"/>
                  <a:pt x="1125" y="319"/>
                  <a:pt x="1125" y="319"/>
                </a:cubicBezTo>
                <a:cubicBezTo>
                  <a:pt x="1125" y="319"/>
                  <a:pt x="1125" y="319"/>
                  <a:pt x="1125" y="319"/>
                </a:cubicBezTo>
                <a:cubicBezTo>
                  <a:pt x="1127" y="321"/>
                  <a:pt x="1127" y="321"/>
                  <a:pt x="1127" y="321"/>
                </a:cubicBezTo>
                <a:lnTo>
                  <a:pt x="1128" y="321"/>
                </a:lnTo>
                <a:close/>
                <a:moveTo>
                  <a:pt x="1147" y="287"/>
                </a:moveTo>
                <a:cubicBezTo>
                  <a:pt x="1147" y="288"/>
                  <a:pt x="1147" y="288"/>
                  <a:pt x="1147" y="288"/>
                </a:cubicBezTo>
                <a:cubicBezTo>
                  <a:pt x="1147" y="287"/>
                  <a:pt x="1147" y="287"/>
                  <a:pt x="1147" y="287"/>
                </a:cubicBezTo>
                <a:close/>
                <a:moveTo>
                  <a:pt x="1148" y="284"/>
                </a:moveTo>
                <a:cubicBezTo>
                  <a:pt x="1148" y="284"/>
                  <a:pt x="1148" y="284"/>
                  <a:pt x="1148" y="284"/>
                </a:cubicBezTo>
                <a:cubicBezTo>
                  <a:pt x="1148" y="285"/>
                  <a:pt x="1148" y="285"/>
                  <a:pt x="1148" y="285"/>
                </a:cubicBezTo>
                <a:cubicBezTo>
                  <a:pt x="1148" y="285"/>
                  <a:pt x="1148" y="285"/>
                  <a:pt x="1148" y="285"/>
                </a:cubicBezTo>
                <a:lnTo>
                  <a:pt x="1148" y="284"/>
                </a:lnTo>
                <a:close/>
                <a:moveTo>
                  <a:pt x="1077" y="244"/>
                </a:moveTo>
                <a:cubicBezTo>
                  <a:pt x="1079" y="243"/>
                  <a:pt x="1079" y="243"/>
                  <a:pt x="1079" y="243"/>
                </a:cubicBezTo>
                <a:cubicBezTo>
                  <a:pt x="1080" y="241"/>
                  <a:pt x="1080" y="241"/>
                  <a:pt x="1080" y="241"/>
                </a:cubicBezTo>
                <a:cubicBezTo>
                  <a:pt x="1079" y="241"/>
                  <a:pt x="1079" y="241"/>
                  <a:pt x="1079" y="241"/>
                </a:cubicBezTo>
                <a:cubicBezTo>
                  <a:pt x="1078" y="242"/>
                  <a:pt x="1078" y="242"/>
                  <a:pt x="1078" y="242"/>
                </a:cubicBezTo>
                <a:cubicBezTo>
                  <a:pt x="1076" y="244"/>
                  <a:pt x="1076" y="244"/>
                  <a:pt x="1076" y="244"/>
                </a:cubicBezTo>
                <a:lnTo>
                  <a:pt x="1077" y="244"/>
                </a:lnTo>
                <a:close/>
                <a:moveTo>
                  <a:pt x="1149" y="281"/>
                </a:moveTo>
                <a:cubicBezTo>
                  <a:pt x="1149" y="282"/>
                  <a:pt x="1149" y="282"/>
                  <a:pt x="1149" y="282"/>
                </a:cubicBezTo>
                <a:cubicBezTo>
                  <a:pt x="1149" y="281"/>
                  <a:pt x="1149" y="281"/>
                  <a:pt x="1149" y="281"/>
                </a:cubicBezTo>
                <a:cubicBezTo>
                  <a:pt x="1150" y="281"/>
                  <a:pt x="1150" y="281"/>
                  <a:pt x="1150" y="281"/>
                </a:cubicBezTo>
                <a:cubicBezTo>
                  <a:pt x="1149" y="281"/>
                  <a:pt x="1149" y="281"/>
                  <a:pt x="1149" y="281"/>
                </a:cubicBezTo>
                <a:close/>
                <a:moveTo>
                  <a:pt x="1077" y="242"/>
                </a:moveTo>
                <a:cubicBezTo>
                  <a:pt x="1078" y="241"/>
                  <a:pt x="1078" y="241"/>
                  <a:pt x="1078" y="241"/>
                </a:cubicBezTo>
                <a:cubicBezTo>
                  <a:pt x="1079" y="240"/>
                  <a:pt x="1079" y="240"/>
                  <a:pt x="1079" y="240"/>
                </a:cubicBezTo>
                <a:cubicBezTo>
                  <a:pt x="1078" y="240"/>
                  <a:pt x="1078" y="240"/>
                  <a:pt x="1078" y="240"/>
                </a:cubicBezTo>
                <a:cubicBezTo>
                  <a:pt x="1076" y="242"/>
                  <a:pt x="1076" y="242"/>
                  <a:pt x="1076" y="242"/>
                </a:cubicBezTo>
                <a:cubicBezTo>
                  <a:pt x="1076" y="242"/>
                  <a:pt x="1076" y="243"/>
                  <a:pt x="1076" y="243"/>
                </a:cubicBezTo>
                <a:lnTo>
                  <a:pt x="1077" y="242"/>
                </a:lnTo>
                <a:close/>
                <a:moveTo>
                  <a:pt x="1068" y="221"/>
                </a:moveTo>
                <a:cubicBezTo>
                  <a:pt x="1067" y="222"/>
                  <a:pt x="1067" y="222"/>
                  <a:pt x="1067" y="222"/>
                </a:cubicBezTo>
                <a:cubicBezTo>
                  <a:pt x="1068" y="223"/>
                  <a:pt x="1068" y="223"/>
                  <a:pt x="1068" y="223"/>
                </a:cubicBezTo>
                <a:cubicBezTo>
                  <a:pt x="1069" y="222"/>
                  <a:pt x="1069" y="222"/>
                  <a:pt x="1069" y="222"/>
                </a:cubicBezTo>
                <a:cubicBezTo>
                  <a:pt x="1069" y="221"/>
                  <a:pt x="1069" y="221"/>
                  <a:pt x="1069" y="221"/>
                </a:cubicBezTo>
                <a:cubicBezTo>
                  <a:pt x="1068" y="221"/>
                  <a:pt x="1068" y="221"/>
                  <a:pt x="1068" y="221"/>
                </a:cubicBezTo>
                <a:close/>
                <a:moveTo>
                  <a:pt x="1091" y="307"/>
                </a:moveTo>
                <a:cubicBezTo>
                  <a:pt x="1092" y="308"/>
                  <a:pt x="1092" y="308"/>
                  <a:pt x="1092" y="308"/>
                </a:cubicBezTo>
                <a:cubicBezTo>
                  <a:pt x="1093" y="307"/>
                  <a:pt x="1093" y="307"/>
                  <a:pt x="1093" y="307"/>
                </a:cubicBezTo>
                <a:cubicBezTo>
                  <a:pt x="1093" y="306"/>
                  <a:pt x="1093" y="306"/>
                  <a:pt x="1093" y="306"/>
                </a:cubicBezTo>
                <a:cubicBezTo>
                  <a:pt x="1091" y="306"/>
                  <a:pt x="1091" y="306"/>
                  <a:pt x="1091" y="306"/>
                </a:cubicBezTo>
                <a:cubicBezTo>
                  <a:pt x="1090" y="306"/>
                  <a:pt x="1090" y="306"/>
                  <a:pt x="1090" y="306"/>
                </a:cubicBezTo>
                <a:cubicBezTo>
                  <a:pt x="1091" y="307"/>
                  <a:pt x="1091" y="307"/>
                  <a:pt x="1091" y="307"/>
                </a:cubicBezTo>
                <a:close/>
                <a:moveTo>
                  <a:pt x="1107" y="306"/>
                </a:moveTo>
                <a:cubicBezTo>
                  <a:pt x="1108" y="305"/>
                  <a:pt x="1108" y="305"/>
                  <a:pt x="1108" y="305"/>
                </a:cubicBezTo>
                <a:cubicBezTo>
                  <a:pt x="1108" y="304"/>
                  <a:pt x="1108" y="304"/>
                  <a:pt x="1108" y="304"/>
                </a:cubicBezTo>
                <a:cubicBezTo>
                  <a:pt x="1106" y="304"/>
                  <a:pt x="1106" y="304"/>
                  <a:pt x="1106" y="304"/>
                </a:cubicBezTo>
                <a:cubicBezTo>
                  <a:pt x="1105" y="305"/>
                  <a:pt x="1105" y="305"/>
                  <a:pt x="1105" y="305"/>
                </a:cubicBezTo>
                <a:cubicBezTo>
                  <a:pt x="1106" y="306"/>
                  <a:pt x="1106" y="306"/>
                  <a:pt x="1106" y="306"/>
                </a:cubicBezTo>
                <a:lnTo>
                  <a:pt x="1107" y="306"/>
                </a:lnTo>
                <a:close/>
                <a:moveTo>
                  <a:pt x="1103" y="305"/>
                </a:moveTo>
                <a:cubicBezTo>
                  <a:pt x="1102" y="304"/>
                  <a:pt x="1102" y="304"/>
                  <a:pt x="1102" y="304"/>
                </a:cubicBezTo>
                <a:cubicBezTo>
                  <a:pt x="1101" y="305"/>
                  <a:pt x="1101" y="305"/>
                  <a:pt x="1101" y="305"/>
                </a:cubicBezTo>
                <a:cubicBezTo>
                  <a:pt x="1102" y="306"/>
                  <a:pt x="1102" y="306"/>
                  <a:pt x="1102" y="306"/>
                </a:cubicBezTo>
                <a:cubicBezTo>
                  <a:pt x="1103" y="306"/>
                  <a:pt x="1103" y="306"/>
                  <a:pt x="1103" y="306"/>
                </a:cubicBezTo>
                <a:lnTo>
                  <a:pt x="1103" y="305"/>
                </a:lnTo>
                <a:close/>
                <a:moveTo>
                  <a:pt x="2157" y="95"/>
                </a:moveTo>
                <a:cubicBezTo>
                  <a:pt x="2158" y="93"/>
                  <a:pt x="2158" y="93"/>
                  <a:pt x="2158" y="93"/>
                </a:cubicBezTo>
                <a:cubicBezTo>
                  <a:pt x="2157" y="88"/>
                  <a:pt x="2157" y="88"/>
                  <a:pt x="2157" y="88"/>
                </a:cubicBezTo>
                <a:cubicBezTo>
                  <a:pt x="2156" y="85"/>
                  <a:pt x="2156" y="85"/>
                  <a:pt x="2156" y="85"/>
                </a:cubicBezTo>
                <a:cubicBezTo>
                  <a:pt x="2155" y="85"/>
                  <a:pt x="2155" y="85"/>
                  <a:pt x="2155" y="85"/>
                </a:cubicBezTo>
                <a:cubicBezTo>
                  <a:pt x="2155" y="89"/>
                  <a:pt x="2155" y="89"/>
                  <a:pt x="2155" y="89"/>
                </a:cubicBezTo>
                <a:cubicBezTo>
                  <a:pt x="2156" y="91"/>
                  <a:pt x="2156" y="91"/>
                  <a:pt x="2156" y="91"/>
                </a:cubicBezTo>
                <a:cubicBezTo>
                  <a:pt x="2156" y="94"/>
                  <a:pt x="2156" y="94"/>
                  <a:pt x="2156" y="94"/>
                </a:cubicBezTo>
                <a:lnTo>
                  <a:pt x="2157" y="95"/>
                </a:lnTo>
                <a:close/>
                <a:moveTo>
                  <a:pt x="1355" y="6"/>
                </a:moveTo>
                <a:cubicBezTo>
                  <a:pt x="1355" y="7"/>
                  <a:pt x="1355" y="7"/>
                  <a:pt x="1355" y="7"/>
                </a:cubicBezTo>
                <a:cubicBezTo>
                  <a:pt x="1356" y="8"/>
                  <a:pt x="1356" y="8"/>
                  <a:pt x="1356" y="8"/>
                </a:cubicBezTo>
                <a:cubicBezTo>
                  <a:pt x="1357" y="8"/>
                  <a:pt x="1357" y="8"/>
                  <a:pt x="1357" y="8"/>
                </a:cubicBezTo>
                <a:cubicBezTo>
                  <a:pt x="1356" y="6"/>
                  <a:pt x="1356" y="6"/>
                  <a:pt x="1356" y="6"/>
                </a:cubicBezTo>
                <a:lnTo>
                  <a:pt x="1355" y="6"/>
                </a:lnTo>
                <a:close/>
                <a:moveTo>
                  <a:pt x="1307" y="143"/>
                </a:moveTo>
                <a:cubicBezTo>
                  <a:pt x="1308" y="143"/>
                  <a:pt x="1308" y="143"/>
                  <a:pt x="1308" y="143"/>
                </a:cubicBezTo>
                <a:cubicBezTo>
                  <a:pt x="1311" y="141"/>
                  <a:pt x="1311" y="141"/>
                  <a:pt x="1311" y="141"/>
                </a:cubicBezTo>
                <a:cubicBezTo>
                  <a:pt x="1311" y="136"/>
                  <a:pt x="1311" y="136"/>
                  <a:pt x="1311" y="136"/>
                </a:cubicBezTo>
                <a:cubicBezTo>
                  <a:pt x="1309" y="134"/>
                  <a:pt x="1309" y="134"/>
                  <a:pt x="1309" y="134"/>
                </a:cubicBezTo>
                <a:cubicBezTo>
                  <a:pt x="1309" y="132"/>
                  <a:pt x="1309" y="132"/>
                  <a:pt x="1309" y="132"/>
                </a:cubicBezTo>
                <a:cubicBezTo>
                  <a:pt x="1307" y="132"/>
                  <a:pt x="1307" y="132"/>
                  <a:pt x="1307" y="132"/>
                </a:cubicBezTo>
                <a:cubicBezTo>
                  <a:pt x="1301" y="135"/>
                  <a:pt x="1301" y="135"/>
                  <a:pt x="1301" y="135"/>
                </a:cubicBezTo>
                <a:cubicBezTo>
                  <a:pt x="1296" y="136"/>
                  <a:pt x="1296" y="136"/>
                  <a:pt x="1296" y="136"/>
                </a:cubicBezTo>
                <a:cubicBezTo>
                  <a:pt x="1294" y="137"/>
                  <a:pt x="1294" y="137"/>
                  <a:pt x="1294" y="137"/>
                </a:cubicBezTo>
                <a:cubicBezTo>
                  <a:pt x="1292" y="138"/>
                  <a:pt x="1292" y="138"/>
                  <a:pt x="1292" y="138"/>
                </a:cubicBezTo>
                <a:cubicBezTo>
                  <a:pt x="1291" y="140"/>
                  <a:pt x="1291" y="140"/>
                  <a:pt x="1291" y="140"/>
                </a:cubicBezTo>
                <a:cubicBezTo>
                  <a:pt x="1289" y="141"/>
                  <a:pt x="1289" y="141"/>
                  <a:pt x="1289" y="141"/>
                </a:cubicBezTo>
                <a:cubicBezTo>
                  <a:pt x="1289" y="142"/>
                  <a:pt x="1289" y="142"/>
                  <a:pt x="1289" y="142"/>
                </a:cubicBezTo>
                <a:cubicBezTo>
                  <a:pt x="1288" y="143"/>
                  <a:pt x="1288" y="143"/>
                  <a:pt x="1288" y="143"/>
                </a:cubicBezTo>
                <a:cubicBezTo>
                  <a:pt x="1288" y="144"/>
                  <a:pt x="1288" y="144"/>
                  <a:pt x="1288" y="144"/>
                </a:cubicBezTo>
                <a:cubicBezTo>
                  <a:pt x="1291" y="144"/>
                  <a:pt x="1291" y="144"/>
                  <a:pt x="1291" y="144"/>
                </a:cubicBezTo>
                <a:cubicBezTo>
                  <a:pt x="1295" y="143"/>
                  <a:pt x="1295" y="143"/>
                  <a:pt x="1295" y="143"/>
                </a:cubicBezTo>
                <a:cubicBezTo>
                  <a:pt x="1299" y="144"/>
                  <a:pt x="1299" y="144"/>
                  <a:pt x="1299" y="144"/>
                </a:cubicBezTo>
                <a:cubicBezTo>
                  <a:pt x="1301" y="143"/>
                  <a:pt x="1301" y="143"/>
                  <a:pt x="1301" y="143"/>
                </a:cubicBezTo>
                <a:cubicBezTo>
                  <a:pt x="1303" y="142"/>
                  <a:pt x="1303" y="142"/>
                  <a:pt x="1303" y="142"/>
                </a:cubicBezTo>
                <a:cubicBezTo>
                  <a:pt x="1305" y="144"/>
                  <a:pt x="1305" y="144"/>
                  <a:pt x="1305" y="144"/>
                </a:cubicBezTo>
                <a:lnTo>
                  <a:pt x="1307" y="143"/>
                </a:lnTo>
                <a:close/>
                <a:moveTo>
                  <a:pt x="1357" y="45"/>
                </a:moveTo>
                <a:cubicBezTo>
                  <a:pt x="1357" y="46"/>
                  <a:pt x="1357" y="46"/>
                  <a:pt x="1357" y="46"/>
                </a:cubicBezTo>
                <a:cubicBezTo>
                  <a:pt x="1357" y="49"/>
                  <a:pt x="1357" y="49"/>
                  <a:pt x="1357" y="49"/>
                </a:cubicBezTo>
                <a:cubicBezTo>
                  <a:pt x="1357" y="51"/>
                  <a:pt x="1357" y="51"/>
                  <a:pt x="1357" y="51"/>
                </a:cubicBezTo>
                <a:cubicBezTo>
                  <a:pt x="1359" y="52"/>
                  <a:pt x="1359" y="52"/>
                  <a:pt x="1359" y="52"/>
                </a:cubicBezTo>
                <a:cubicBezTo>
                  <a:pt x="1360" y="51"/>
                  <a:pt x="1360" y="51"/>
                  <a:pt x="1360" y="51"/>
                </a:cubicBezTo>
                <a:cubicBezTo>
                  <a:pt x="1360" y="50"/>
                  <a:pt x="1360" y="50"/>
                  <a:pt x="1360" y="50"/>
                </a:cubicBezTo>
                <a:cubicBezTo>
                  <a:pt x="1361" y="49"/>
                  <a:pt x="1361" y="49"/>
                  <a:pt x="1361" y="49"/>
                </a:cubicBezTo>
                <a:cubicBezTo>
                  <a:pt x="1361" y="47"/>
                  <a:pt x="1361" y="47"/>
                  <a:pt x="1361" y="47"/>
                </a:cubicBezTo>
                <a:cubicBezTo>
                  <a:pt x="1359" y="45"/>
                  <a:pt x="1359" y="45"/>
                  <a:pt x="1359" y="45"/>
                </a:cubicBezTo>
                <a:lnTo>
                  <a:pt x="1357" y="45"/>
                </a:lnTo>
                <a:close/>
                <a:moveTo>
                  <a:pt x="1359" y="12"/>
                </a:moveTo>
                <a:cubicBezTo>
                  <a:pt x="1360" y="11"/>
                  <a:pt x="1360" y="11"/>
                  <a:pt x="1360" y="11"/>
                </a:cubicBezTo>
                <a:cubicBezTo>
                  <a:pt x="1359" y="10"/>
                  <a:pt x="1359" y="10"/>
                  <a:pt x="1359" y="10"/>
                </a:cubicBezTo>
                <a:cubicBezTo>
                  <a:pt x="1358" y="10"/>
                  <a:pt x="1358" y="10"/>
                  <a:pt x="1358" y="10"/>
                </a:cubicBezTo>
                <a:cubicBezTo>
                  <a:pt x="1357" y="10"/>
                  <a:pt x="1357" y="10"/>
                  <a:pt x="1357" y="10"/>
                </a:cubicBezTo>
                <a:cubicBezTo>
                  <a:pt x="1357" y="12"/>
                  <a:pt x="1357" y="12"/>
                  <a:pt x="1357" y="12"/>
                </a:cubicBezTo>
                <a:cubicBezTo>
                  <a:pt x="1357" y="12"/>
                  <a:pt x="1357" y="12"/>
                  <a:pt x="1357" y="12"/>
                </a:cubicBezTo>
                <a:lnTo>
                  <a:pt x="1359" y="12"/>
                </a:lnTo>
                <a:close/>
                <a:moveTo>
                  <a:pt x="1067" y="219"/>
                </a:moveTo>
                <a:cubicBezTo>
                  <a:pt x="1067" y="220"/>
                  <a:pt x="1067" y="220"/>
                  <a:pt x="1067" y="220"/>
                </a:cubicBezTo>
                <a:cubicBezTo>
                  <a:pt x="1069" y="220"/>
                  <a:pt x="1069" y="220"/>
                  <a:pt x="1069" y="220"/>
                </a:cubicBezTo>
                <a:cubicBezTo>
                  <a:pt x="1069" y="219"/>
                  <a:pt x="1069" y="219"/>
                  <a:pt x="1069" y="219"/>
                </a:cubicBezTo>
                <a:cubicBezTo>
                  <a:pt x="1068" y="218"/>
                  <a:pt x="1068" y="218"/>
                  <a:pt x="1068" y="218"/>
                </a:cubicBezTo>
                <a:lnTo>
                  <a:pt x="1067" y="219"/>
                </a:lnTo>
                <a:close/>
                <a:moveTo>
                  <a:pt x="2161" y="93"/>
                </a:moveTo>
                <a:cubicBezTo>
                  <a:pt x="2160" y="91"/>
                  <a:pt x="2160" y="91"/>
                  <a:pt x="2160" y="91"/>
                </a:cubicBezTo>
                <a:cubicBezTo>
                  <a:pt x="2159" y="91"/>
                  <a:pt x="2159" y="91"/>
                  <a:pt x="2159" y="91"/>
                </a:cubicBezTo>
                <a:cubicBezTo>
                  <a:pt x="2159" y="93"/>
                  <a:pt x="2159" y="93"/>
                  <a:pt x="2159" y="93"/>
                </a:cubicBezTo>
                <a:cubicBezTo>
                  <a:pt x="2160" y="95"/>
                  <a:pt x="2160" y="95"/>
                  <a:pt x="2160" y="95"/>
                </a:cubicBezTo>
                <a:lnTo>
                  <a:pt x="2161" y="93"/>
                </a:lnTo>
                <a:close/>
                <a:moveTo>
                  <a:pt x="1151" y="278"/>
                </a:moveTo>
                <a:cubicBezTo>
                  <a:pt x="1151" y="277"/>
                  <a:pt x="1151" y="277"/>
                  <a:pt x="1151" y="277"/>
                </a:cubicBezTo>
                <a:cubicBezTo>
                  <a:pt x="1149" y="277"/>
                  <a:pt x="1149" y="277"/>
                  <a:pt x="1149" y="277"/>
                </a:cubicBezTo>
                <a:cubicBezTo>
                  <a:pt x="1148" y="276"/>
                  <a:pt x="1148" y="276"/>
                  <a:pt x="1148" y="276"/>
                </a:cubicBezTo>
                <a:cubicBezTo>
                  <a:pt x="1147" y="277"/>
                  <a:pt x="1147" y="277"/>
                  <a:pt x="1147" y="277"/>
                </a:cubicBezTo>
                <a:cubicBezTo>
                  <a:pt x="1147" y="278"/>
                  <a:pt x="1147" y="278"/>
                  <a:pt x="1147" y="278"/>
                </a:cubicBezTo>
                <a:cubicBezTo>
                  <a:pt x="1149" y="278"/>
                  <a:pt x="1149" y="278"/>
                  <a:pt x="1149" y="278"/>
                </a:cubicBezTo>
                <a:cubicBezTo>
                  <a:pt x="1149" y="279"/>
                  <a:pt x="1149" y="279"/>
                  <a:pt x="1149" y="279"/>
                </a:cubicBezTo>
                <a:cubicBezTo>
                  <a:pt x="1151" y="279"/>
                  <a:pt x="1151" y="279"/>
                  <a:pt x="1151" y="279"/>
                </a:cubicBezTo>
                <a:lnTo>
                  <a:pt x="1151" y="278"/>
                </a:lnTo>
                <a:close/>
                <a:moveTo>
                  <a:pt x="1155" y="274"/>
                </a:moveTo>
                <a:cubicBezTo>
                  <a:pt x="1155" y="275"/>
                  <a:pt x="1155" y="275"/>
                  <a:pt x="1155" y="275"/>
                </a:cubicBezTo>
                <a:cubicBezTo>
                  <a:pt x="1156" y="275"/>
                  <a:pt x="1156" y="275"/>
                  <a:pt x="1156" y="275"/>
                </a:cubicBezTo>
                <a:cubicBezTo>
                  <a:pt x="1156" y="273"/>
                  <a:pt x="1156" y="273"/>
                  <a:pt x="1156" y="273"/>
                </a:cubicBezTo>
                <a:lnTo>
                  <a:pt x="1155" y="274"/>
                </a:lnTo>
                <a:close/>
                <a:moveTo>
                  <a:pt x="1159" y="266"/>
                </a:moveTo>
                <a:cubicBezTo>
                  <a:pt x="1158" y="265"/>
                  <a:pt x="1158" y="265"/>
                  <a:pt x="1158" y="265"/>
                </a:cubicBezTo>
                <a:cubicBezTo>
                  <a:pt x="1156" y="264"/>
                  <a:pt x="1156" y="264"/>
                  <a:pt x="1156" y="264"/>
                </a:cubicBezTo>
                <a:cubicBezTo>
                  <a:pt x="1155" y="263"/>
                  <a:pt x="1155" y="263"/>
                  <a:pt x="1155" y="263"/>
                </a:cubicBezTo>
                <a:cubicBezTo>
                  <a:pt x="1155" y="263"/>
                  <a:pt x="1155" y="263"/>
                  <a:pt x="1155" y="263"/>
                </a:cubicBezTo>
                <a:cubicBezTo>
                  <a:pt x="1155" y="264"/>
                  <a:pt x="1155" y="264"/>
                  <a:pt x="1155" y="264"/>
                </a:cubicBezTo>
                <a:cubicBezTo>
                  <a:pt x="1156" y="265"/>
                  <a:pt x="1156" y="265"/>
                  <a:pt x="1156" y="265"/>
                </a:cubicBezTo>
                <a:cubicBezTo>
                  <a:pt x="1158" y="266"/>
                  <a:pt x="1158" y="266"/>
                  <a:pt x="1158" y="266"/>
                </a:cubicBezTo>
                <a:cubicBezTo>
                  <a:pt x="1158" y="267"/>
                  <a:pt x="1158" y="267"/>
                  <a:pt x="1158" y="267"/>
                </a:cubicBezTo>
                <a:lnTo>
                  <a:pt x="1159" y="266"/>
                </a:lnTo>
                <a:close/>
                <a:moveTo>
                  <a:pt x="1311" y="131"/>
                </a:moveTo>
                <a:cubicBezTo>
                  <a:pt x="1310" y="131"/>
                  <a:pt x="1310" y="131"/>
                  <a:pt x="1310" y="131"/>
                </a:cubicBezTo>
                <a:cubicBezTo>
                  <a:pt x="1310" y="131"/>
                  <a:pt x="1310" y="131"/>
                  <a:pt x="1310" y="131"/>
                </a:cubicBezTo>
                <a:cubicBezTo>
                  <a:pt x="1310" y="133"/>
                  <a:pt x="1310" y="133"/>
                  <a:pt x="1310" y="133"/>
                </a:cubicBezTo>
                <a:cubicBezTo>
                  <a:pt x="1311" y="133"/>
                  <a:pt x="1311" y="133"/>
                  <a:pt x="1311" y="133"/>
                </a:cubicBezTo>
                <a:cubicBezTo>
                  <a:pt x="1311" y="133"/>
                  <a:pt x="1311" y="133"/>
                  <a:pt x="1311" y="133"/>
                </a:cubicBezTo>
                <a:lnTo>
                  <a:pt x="1311" y="131"/>
                </a:lnTo>
                <a:close/>
                <a:moveTo>
                  <a:pt x="1293" y="136"/>
                </a:moveTo>
                <a:cubicBezTo>
                  <a:pt x="1294" y="135"/>
                  <a:pt x="1294" y="135"/>
                  <a:pt x="1294" y="135"/>
                </a:cubicBezTo>
                <a:cubicBezTo>
                  <a:pt x="1293" y="136"/>
                  <a:pt x="1293" y="136"/>
                  <a:pt x="1293" y="136"/>
                </a:cubicBezTo>
                <a:cubicBezTo>
                  <a:pt x="1292" y="137"/>
                  <a:pt x="1292" y="137"/>
                  <a:pt x="1292" y="137"/>
                </a:cubicBezTo>
                <a:cubicBezTo>
                  <a:pt x="1292" y="137"/>
                  <a:pt x="1292" y="137"/>
                  <a:pt x="1292" y="137"/>
                </a:cubicBezTo>
                <a:lnTo>
                  <a:pt x="1293" y="136"/>
                </a:lnTo>
                <a:close/>
                <a:moveTo>
                  <a:pt x="1301" y="145"/>
                </a:moveTo>
                <a:cubicBezTo>
                  <a:pt x="1302" y="145"/>
                  <a:pt x="1302" y="145"/>
                  <a:pt x="1302" y="145"/>
                </a:cubicBezTo>
                <a:cubicBezTo>
                  <a:pt x="1303" y="145"/>
                  <a:pt x="1303" y="145"/>
                  <a:pt x="1303" y="145"/>
                </a:cubicBezTo>
                <a:cubicBezTo>
                  <a:pt x="1303" y="144"/>
                  <a:pt x="1303" y="144"/>
                  <a:pt x="1303" y="144"/>
                </a:cubicBezTo>
                <a:cubicBezTo>
                  <a:pt x="1301" y="144"/>
                  <a:pt x="1301" y="144"/>
                  <a:pt x="1301" y="144"/>
                </a:cubicBezTo>
                <a:cubicBezTo>
                  <a:pt x="1301" y="144"/>
                  <a:pt x="1301" y="145"/>
                  <a:pt x="1301" y="145"/>
                </a:cubicBezTo>
                <a:close/>
                <a:moveTo>
                  <a:pt x="1078" y="124"/>
                </a:moveTo>
                <a:cubicBezTo>
                  <a:pt x="1079" y="123"/>
                  <a:pt x="1079" y="123"/>
                  <a:pt x="1079" y="123"/>
                </a:cubicBezTo>
                <a:cubicBezTo>
                  <a:pt x="1077" y="121"/>
                  <a:pt x="1077" y="121"/>
                  <a:pt x="1077" y="121"/>
                </a:cubicBezTo>
                <a:cubicBezTo>
                  <a:pt x="1076" y="121"/>
                  <a:pt x="1076" y="121"/>
                  <a:pt x="1076" y="121"/>
                </a:cubicBezTo>
                <a:cubicBezTo>
                  <a:pt x="1076" y="122"/>
                  <a:pt x="1076" y="122"/>
                  <a:pt x="1076" y="122"/>
                </a:cubicBezTo>
                <a:cubicBezTo>
                  <a:pt x="1077" y="123"/>
                  <a:pt x="1077" y="123"/>
                  <a:pt x="1077" y="123"/>
                </a:cubicBezTo>
                <a:lnTo>
                  <a:pt x="1078" y="124"/>
                </a:lnTo>
                <a:close/>
                <a:moveTo>
                  <a:pt x="1085" y="32"/>
                </a:moveTo>
                <a:cubicBezTo>
                  <a:pt x="1086" y="32"/>
                  <a:pt x="1086" y="32"/>
                  <a:pt x="1086" y="32"/>
                </a:cubicBezTo>
                <a:cubicBezTo>
                  <a:pt x="1086" y="31"/>
                  <a:pt x="1086" y="31"/>
                  <a:pt x="1086" y="31"/>
                </a:cubicBezTo>
                <a:cubicBezTo>
                  <a:pt x="1085" y="31"/>
                  <a:pt x="1085" y="31"/>
                  <a:pt x="1085" y="31"/>
                </a:cubicBezTo>
                <a:lnTo>
                  <a:pt x="1085" y="32"/>
                </a:lnTo>
                <a:close/>
                <a:moveTo>
                  <a:pt x="1089" y="66"/>
                </a:moveTo>
                <a:cubicBezTo>
                  <a:pt x="1088" y="66"/>
                  <a:pt x="1088" y="66"/>
                  <a:pt x="1088" y="66"/>
                </a:cubicBezTo>
                <a:cubicBezTo>
                  <a:pt x="1087" y="67"/>
                  <a:pt x="1087" y="67"/>
                  <a:pt x="1087" y="67"/>
                </a:cubicBezTo>
                <a:cubicBezTo>
                  <a:pt x="1087" y="67"/>
                  <a:pt x="1088" y="68"/>
                  <a:pt x="1088" y="67"/>
                </a:cubicBezTo>
                <a:cubicBezTo>
                  <a:pt x="1089" y="67"/>
                  <a:pt x="1089" y="67"/>
                  <a:pt x="1089" y="67"/>
                </a:cubicBezTo>
                <a:lnTo>
                  <a:pt x="1089" y="66"/>
                </a:lnTo>
                <a:close/>
                <a:moveTo>
                  <a:pt x="1090" y="30"/>
                </a:moveTo>
                <a:cubicBezTo>
                  <a:pt x="1090" y="30"/>
                  <a:pt x="1090" y="30"/>
                  <a:pt x="1090" y="30"/>
                </a:cubicBezTo>
                <a:cubicBezTo>
                  <a:pt x="1091" y="29"/>
                  <a:pt x="1091" y="29"/>
                  <a:pt x="1091" y="29"/>
                </a:cubicBezTo>
                <a:cubicBezTo>
                  <a:pt x="1089" y="27"/>
                  <a:pt x="1089" y="27"/>
                  <a:pt x="1089" y="27"/>
                </a:cubicBezTo>
                <a:cubicBezTo>
                  <a:pt x="1087" y="27"/>
                  <a:pt x="1087" y="27"/>
                  <a:pt x="1087" y="27"/>
                </a:cubicBezTo>
                <a:cubicBezTo>
                  <a:pt x="1086" y="28"/>
                  <a:pt x="1086" y="28"/>
                  <a:pt x="1086" y="28"/>
                </a:cubicBezTo>
                <a:cubicBezTo>
                  <a:pt x="1084" y="26"/>
                  <a:pt x="1084" y="26"/>
                  <a:pt x="1084" y="26"/>
                </a:cubicBezTo>
                <a:cubicBezTo>
                  <a:pt x="1083" y="26"/>
                  <a:pt x="1083" y="26"/>
                  <a:pt x="1083" y="26"/>
                </a:cubicBezTo>
                <a:cubicBezTo>
                  <a:pt x="1082" y="27"/>
                  <a:pt x="1082" y="27"/>
                  <a:pt x="1082" y="27"/>
                </a:cubicBezTo>
                <a:cubicBezTo>
                  <a:pt x="1082" y="28"/>
                  <a:pt x="1082" y="28"/>
                  <a:pt x="1082" y="28"/>
                </a:cubicBezTo>
                <a:cubicBezTo>
                  <a:pt x="1084" y="28"/>
                  <a:pt x="1084" y="28"/>
                  <a:pt x="1084" y="28"/>
                </a:cubicBezTo>
                <a:cubicBezTo>
                  <a:pt x="1085" y="29"/>
                  <a:pt x="1085" y="29"/>
                  <a:pt x="1085" y="29"/>
                </a:cubicBezTo>
                <a:cubicBezTo>
                  <a:pt x="1088" y="29"/>
                  <a:pt x="1088" y="29"/>
                  <a:pt x="1088" y="29"/>
                </a:cubicBezTo>
                <a:lnTo>
                  <a:pt x="1090" y="30"/>
                </a:lnTo>
                <a:close/>
                <a:moveTo>
                  <a:pt x="1085" y="72"/>
                </a:moveTo>
                <a:cubicBezTo>
                  <a:pt x="1084" y="74"/>
                  <a:pt x="1084" y="74"/>
                  <a:pt x="1084" y="74"/>
                </a:cubicBezTo>
                <a:cubicBezTo>
                  <a:pt x="1083" y="74"/>
                  <a:pt x="1083" y="74"/>
                  <a:pt x="1083" y="74"/>
                </a:cubicBezTo>
                <a:cubicBezTo>
                  <a:pt x="1084" y="75"/>
                  <a:pt x="1084" y="75"/>
                  <a:pt x="1084" y="75"/>
                </a:cubicBezTo>
                <a:cubicBezTo>
                  <a:pt x="1084" y="76"/>
                  <a:pt x="1084" y="76"/>
                  <a:pt x="1084" y="76"/>
                </a:cubicBezTo>
                <a:cubicBezTo>
                  <a:pt x="1084" y="76"/>
                  <a:pt x="1084" y="76"/>
                  <a:pt x="1084" y="76"/>
                </a:cubicBezTo>
                <a:cubicBezTo>
                  <a:pt x="1085" y="76"/>
                  <a:pt x="1085" y="76"/>
                  <a:pt x="1085" y="76"/>
                </a:cubicBezTo>
                <a:cubicBezTo>
                  <a:pt x="1088" y="73"/>
                  <a:pt x="1088" y="73"/>
                  <a:pt x="1088" y="73"/>
                </a:cubicBezTo>
                <a:cubicBezTo>
                  <a:pt x="1090" y="72"/>
                  <a:pt x="1090" y="72"/>
                  <a:pt x="1090" y="72"/>
                </a:cubicBezTo>
                <a:cubicBezTo>
                  <a:pt x="1090" y="71"/>
                  <a:pt x="1090" y="71"/>
                  <a:pt x="1090" y="71"/>
                </a:cubicBezTo>
                <a:cubicBezTo>
                  <a:pt x="1088" y="71"/>
                  <a:pt x="1088" y="71"/>
                  <a:pt x="1088" y="71"/>
                </a:cubicBezTo>
                <a:cubicBezTo>
                  <a:pt x="1086" y="72"/>
                  <a:pt x="1086" y="72"/>
                  <a:pt x="1086" y="72"/>
                </a:cubicBezTo>
                <a:lnTo>
                  <a:pt x="1085" y="72"/>
                </a:lnTo>
                <a:close/>
                <a:moveTo>
                  <a:pt x="1102" y="123"/>
                </a:moveTo>
                <a:cubicBezTo>
                  <a:pt x="1103" y="124"/>
                  <a:pt x="1103" y="124"/>
                  <a:pt x="1103" y="124"/>
                </a:cubicBezTo>
                <a:cubicBezTo>
                  <a:pt x="1103" y="123"/>
                  <a:pt x="1103" y="123"/>
                  <a:pt x="1103" y="123"/>
                </a:cubicBezTo>
                <a:cubicBezTo>
                  <a:pt x="1102" y="122"/>
                  <a:pt x="1102" y="122"/>
                  <a:pt x="1102" y="122"/>
                </a:cubicBezTo>
                <a:cubicBezTo>
                  <a:pt x="1102" y="121"/>
                  <a:pt x="1102" y="121"/>
                  <a:pt x="1102" y="121"/>
                </a:cubicBezTo>
                <a:lnTo>
                  <a:pt x="1102" y="123"/>
                </a:lnTo>
                <a:close/>
                <a:moveTo>
                  <a:pt x="1100" y="117"/>
                </a:moveTo>
                <a:cubicBezTo>
                  <a:pt x="1100" y="118"/>
                  <a:pt x="1100" y="118"/>
                  <a:pt x="1100" y="118"/>
                </a:cubicBezTo>
                <a:cubicBezTo>
                  <a:pt x="1102" y="119"/>
                  <a:pt x="1102" y="119"/>
                  <a:pt x="1102" y="119"/>
                </a:cubicBezTo>
                <a:cubicBezTo>
                  <a:pt x="1103" y="119"/>
                  <a:pt x="1103" y="119"/>
                  <a:pt x="1103" y="119"/>
                </a:cubicBezTo>
                <a:cubicBezTo>
                  <a:pt x="1102" y="117"/>
                  <a:pt x="1102" y="117"/>
                  <a:pt x="1102" y="117"/>
                </a:cubicBezTo>
                <a:cubicBezTo>
                  <a:pt x="1102" y="117"/>
                  <a:pt x="1100" y="117"/>
                  <a:pt x="1100" y="117"/>
                </a:cubicBezTo>
                <a:close/>
                <a:moveTo>
                  <a:pt x="1087" y="77"/>
                </a:moveTo>
                <a:cubicBezTo>
                  <a:pt x="1088" y="77"/>
                  <a:pt x="1088" y="77"/>
                  <a:pt x="1088" y="77"/>
                </a:cubicBezTo>
                <a:cubicBezTo>
                  <a:pt x="1087" y="76"/>
                  <a:pt x="1087" y="76"/>
                  <a:pt x="1087" y="76"/>
                </a:cubicBezTo>
                <a:cubicBezTo>
                  <a:pt x="1086" y="77"/>
                  <a:pt x="1086" y="77"/>
                  <a:pt x="1086" y="77"/>
                </a:cubicBezTo>
                <a:lnTo>
                  <a:pt x="1087" y="77"/>
                </a:lnTo>
                <a:close/>
                <a:moveTo>
                  <a:pt x="1084" y="65"/>
                </a:moveTo>
                <a:cubicBezTo>
                  <a:pt x="1085" y="66"/>
                  <a:pt x="1085" y="66"/>
                  <a:pt x="1085" y="66"/>
                </a:cubicBezTo>
                <a:cubicBezTo>
                  <a:pt x="1086" y="66"/>
                  <a:pt x="1086" y="66"/>
                  <a:pt x="1086" y="66"/>
                </a:cubicBezTo>
                <a:cubicBezTo>
                  <a:pt x="1087" y="65"/>
                  <a:pt x="1087" y="65"/>
                  <a:pt x="1087" y="65"/>
                </a:cubicBezTo>
                <a:cubicBezTo>
                  <a:pt x="1086" y="65"/>
                  <a:pt x="1086" y="65"/>
                  <a:pt x="1086" y="65"/>
                </a:cubicBezTo>
                <a:lnTo>
                  <a:pt x="1084" y="65"/>
                </a:lnTo>
                <a:close/>
                <a:moveTo>
                  <a:pt x="1089" y="75"/>
                </a:moveTo>
                <a:cubicBezTo>
                  <a:pt x="1089" y="74"/>
                  <a:pt x="1089" y="74"/>
                  <a:pt x="1089" y="74"/>
                </a:cubicBezTo>
                <a:cubicBezTo>
                  <a:pt x="1088" y="75"/>
                  <a:pt x="1088" y="75"/>
                  <a:pt x="1088" y="75"/>
                </a:cubicBezTo>
                <a:cubicBezTo>
                  <a:pt x="1088" y="75"/>
                  <a:pt x="1088" y="75"/>
                  <a:pt x="1088" y="75"/>
                </a:cubicBezTo>
                <a:lnTo>
                  <a:pt x="1089" y="75"/>
                </a:lnTo>
                <a:close/>
                <a:moveTo>
                  <a:pt x="1086" y="61"/>
                </a:moveTo>
                <a:cubicBezTo>
                  <a:pt x="1085" y="61"/>
                  <a:pt x="1085" y="61"/>
                  <a:pt x="1085" y="61"/>
                </a:cubicBezTo>
                <a:cubicBezTo>
                  <a:pt x="1085" y="62"/>
                  <a:pt x="1085" y="62"/>
                  <a:pt x="1085" y="62"/>
                </a:cubicBezTo>
                <a:cubicBezTo>
                  <a:pt x="1086" y="62"/>
                  <a:pt x="1086" y="62"/>
                  <a:pt x="1086" y="62"/>
                </a:cubicBezTo>
                <a:lnTo>
                  <a:pt x="1086" y="61"/>
                </a:lnTo>
                <a:close/>
                <a:moveTo>
                  <a:pt x="1083" y="77"/>
                </a:moveTo>
                <a:cubicBezTo>
                  <a:pt x="1083" y="78"/>
                  <a:pt x="1083" y="78"/>
                  <a:pt x="1083" y="78"/>
                </a:cubicBezTo>
                <a:cubicBezTo>
                  <a:pt x="1084" y="78"/>
                  <a:pt x="1084" y="78"/>
                  <a:pt x="1084" y="78"/>
                </a:cubicBezTo>
                <a:cubicBezTo>
                  <a:pt x="1085" y="77"/>
                  <a:pt x="1085" y="77"/>
                  <a:pt x="1085" y="77"/>
                </a:cubicBezTo>
                <a:cubicBezTo>
                  <a:pt x="1084" y="77"/>
                  <a:pt x="1084" y="77"/>
                  <a:pt x="1084" y="77"/>
                </a:cubicBezTo>
                <a:lnTo>
                  <a:pt x="1083" y="77"/>
                </a:lnTo>
                <a:close/>
                <a:moveTo>
                  <a:pt x="1095" y="111"/>
                </a:moveTo>
                <a:cubicBezTo>
                  <a:pt x="1096" y="111"/>
                  <a:pt x="1096" y="111"/>
                  <a:pt x="1096" y="111"/>
                </a:cubicBezTo>
                <a:cubicBezTo>
                  <a:pt x="1098" y="111"/>
                  <a:pt x="1098" y="111"/>
                  <a:pt x="1098" y="111"/>
                </a:cubicBezTo>
                <a:cubicBezTo>
                  <a:pt x="1099" y="109"/>
                  <a:pt x="1099" y="109"/>
                  <a:pt x="1099" y="109"/>
                </a:cubicBezTo>
                <a:cubicBezTo>
                  <a:pt x="1099" y="107"/>
                  <a:pt x="1099" y="107"/>
                  <a:pt x="1099" y="107"/>
                </a:cubicBezTo>
                <a:cubicBezTo>
                  <a:pt x="1097" y="107"/>
                  <a:pt x="1097" y="107"/>
                  <a:pt x="1097" y="107"/>
                </a:cubicBezTo>
                <a:cubicBezTo>
                  <a:pt x="1096" y="107"/>
                  <a:pt x="1096" y="107"/>
                  <a:pt x="1096" y="107"/>
                </a:cubicBezTo>
                <a:lnTo>
                  <a:pt x="1095" y="111"/>
                </a:lnTo>
                <a:close/>
                <a:moveTo>
                  <a:pt x="1091" y="171"/>
                </a:moveTo>
                <a:cubicBezTo>
                  <a:pt x="1088" y="171"/>
                  <a:pt x="1088" y="171"/>
                  <a:pt x="1088" y="171"/>
                </a:cubicBezTo>
                <a:cubicBezTo>
                  <a:pt x="1087" y="171"/>
                  <a:pt x="1087" y="171"/>
                  <a:pt x="1087" y="171"/>
                </a:cubicBezTo>
                <a:cubicBezTo>
                  <a:pt x="1087" y="172"/>
                  <a:pt x="1087" y="172"/>
                  <a:pt x="1087" y="172"/>
                </a:cubicBezTo>
                <a:cubicBezTo>
                  <a:pt x="1088" y="173"/>
                  <a:pt x="1088" y="173"/>
                  <a:pt x="1088" y="173"/>
                </a:cubicBezTo>
                <a:cubicBezTo>
                  <a:pt x="1091" y="172"/>
                  <a:pt x="1091" y="172"/>
                  <a:pt x="1091" y="172"/>
                </a:cubicBezTo>
                <a:lnTo>
                  <a:pt x="1091" y="171"/>
                </a:lnTo>
                <a:close/>
                <a:moveTo>
                  <a:pt x="1091" y="163"/>
                </a:moveTo>
                <a:cubicBezTo>
                  <a:pt x="1092" y="162"/>
                  <a:pt x="1092" y="162"/>
                  <a:pt x="1092" y="162"/>
                </a:cubicBezTo>
                <a:cubicBezTo>
                  <a:pt x="1090" y="162"/>
                  <a:pt x="1090" y="162"/>
                  <a:pt x="1090" y="162"/>
                </a:cubicBezTo>
                <a:cubicBezTo>
                  <a:pt x="1088" y="162"/>
                  <a:pt x="1088" y="162"/>
                  <a:pt x="1088" y="162"/>
                </a:cubicBezTo>
                <a:cubicBezTo>
                  <a:pt x="1089" y="163"/>
                  <a:pt x="1089" y="163"/>
                  <a:pt x="1089" y="163"/>
                </a:cubicBezTo>
                <a:lnTo>
                  <a:pt x="1091" y="163"/>
                </a:lnTo>
                <a:close/>
                <a:moveTo>
                  <a:pt x="1099" y="100"/>
                </a:moveTo>
                <a:cubicBezTo>
                  <a:pt x="1097" y="100"/>
                  <a:pt x="1097" y="100"/>
                  <a:pt x="1097" y="100"/>
                </a:cubicBezTo>
                <a:cubicBezTo>
                  <a:pt x="1096" y="99"/>
                  <a:pt x="1096" y="99"/>
                  <a:pt x="1096" y="99"/>
                </a:cubicBezTo>
                <a:cubicBezTo>
                  <a:pt x="1095" y="100"/>
                  <a:pt x="1095" y="100"/>
                  <a:pt x="1095" y="100"/>
                </a:cubicBezTo>
                <a:cubicBezTo>
                  <a:pt x="1094" y="102"/>
                  <a:pt x="1094" y="102"/>
                  <a:pt x="1094" y="102"/>
                </a:cubicBezTo>
                <a:cubicBezTo>
                  <a:pt x="1095" y="103"/>
                  <a:pt x="1095" y="103"/>
                  <a:pt x="1095" y="103"/>
                </a:cubicBezTo>
                <a:cubicBezTo>
                  <a:pt x="1096" y="103"/>
                  <a:pt x="1096" y="103"/>
                  <a:pt x="1096" y="103"/>
                </a:cubicBezTo>
                <a:cubicBezTo>
                  <a:pt x="1098" y="102"/>
                  <a:pt x="1098" y="102"/>
                  <a:pt x="1098" y="102"/>
                </a:cubicBezTo>
                <a:cubicBezTo>
                  <a:pt x="1099" y="101"/>
                  <a:pt x="1099" y="101"/>
                  <a:pt x="1099" y="101"/>
                </a:cubicBezTo>
                <a:lnTo>
                  <a:pt x="1099" y="100"/>
                </a:lnTo>
                <a:close/>
                <a:moveTo>
                  <a:pt x="2155" y="84"/>
                </a:moveTo>
                <a:cubicBezTo>
                  <a:pt x="2155" y="82"/>
                  <a:pt x="2155" y="82"/>
                  <a:pt x="2155" y="82"/>
                </a:cubicBezTo>
                <a:cubicBezTo>
                  <a:pt x="2153" y="81"/>
                  <a:pt x="2153" y="81"/>
                  <a:pt x="2153" y="81"/>
                </a:cubicBezTo>
                <a:cubicBezTo>
                  <a:pt x="2153" y="81"/>
                  <a:pt x="2153" y="81"/>
                  <a:pt x="2153" y="81"/>
                </a:cubicBezTo>
                <a:cubicBezTo>
                  <a:pt x="2154" y="83"/>
                  <a:pt x="2154" y="83"/>
                  <a:pt x="2154" y="83"/>
                </a:cubicBezTo>
                <a:lnTo>
                  <a:pt x="2155" y="84"/>
                </a:lnTo>
                <a:close/>
                <a:moveTo>
                  <a:pt x="1074" y="140"/>
                </a:moveTo>
                <a:cubicBezTo>
                  <a:pt x="1073" y="140"/>
                  <a:pt x="1073" y="140"/>
                  <a:pt x="1073" y="140"/>
                </a:cubicBezTo>
                <a:cubicBezTo>
                  <a:pt x="1074" y="142"/>
                  <a:pt x="1074" y="142"/>
                  <a:pt x="1074" y="142"/>
                </a:cubicBezTo>
                <a:cubicBezTo>
                  <a:pt x="1079" y="143"/>
                  <a:pt x="1079" y="143"/>
                  <a:pt x="1079" y="143"/>
                </a:cubicBezTo>
                <a:cubicBezTo>
                  <a:pt x="1080" y="144"/>
                  <a:pt x="1080" y="144"/>
                  <a:pt x="1080" y="144"/>
                </a:cubicBezTo>
                <a:cubicBezTo>
                  <a:pt x="1081" y="145"/>
                  <a:pt x="1081" y="145"/>
                  <a:pt x="1081" y="145"/>
                </a:cubicBezTo>
                <a:cubicBezTo>
                  <a:pt x="1084" y="143"/>
                  <a:pt x="1084" y="143"/>
                  <a:pt x="1084" y="143"/>
                </a:cubicBezTo>
                <a:cubicBezTo>
                  <a:pt x="1082" y="145"/>
                  <a:pt x="1082" y="145"/>
                  <a:pt x="1082" y="145"/>
                </a:cubicBezTo>
                <a:cubicBezTo>
                  <a:pt x="1080" y="146"/>
                  <a:pt x="1080" y="146"/>
                  <a:pt x="1080" y="146"/>
                </a:cubicBezTo>
                <a:cubicBezTo>
                  <a:pt x="1077" y="144"/>
                  <a:pt x="1077" y="144"/>
                  <a:pt x="1077" y="144"/>
                </a:cubicBezTo>
                <a:cubicBezTo>
                  <a:pt x="1076" y="145"/>
                  <a:pt x="1076" y="145"/>
                  <a:pt x="1076" y="145"/>
                </a:cubicBezTo>
                <a:cubicBezTo>
                  <a:pt x="1076" y="147"/>
                  <a:pt x="1076" y="147"/>
                  <a:pt x="1076" y="147"/>
                </a:cubicBezTo>
                <a:cubicBezTo>
                  <a:pt x="1077" y="147"/>
                  <a:pt x="1077" y="147"/>
                  <a:pt x="1077" y="147"/>
                </a:cubicBezTo>
                <a:cubicBezTo>
                  <a:pt x="1080" y="148"/>
                  <a:pt x="1080" y="148"/>
                  <a:pt x="1080" y="148"/>
                </a:cubicBezTo>
                <a:cubicBezTo>
                  <a:pt x="1081" y="149"/>
                  <a:pt x="1081" y="149"/>
                  <a:pt x="1081" y="149"/>
                </a:cubicBezTo>
                <a:cubicBezTo>
                  <a:pt x="1083" y="150"/>
                  <a:pt x="1083" y="150"/>
                  <a:pt x="1083" y="150"/>
                </a:cubicBezTo>
                <a:cubicBezTo>
                  <a:pt x="1084" y="149"/>
                  <a:pt x="1084" y="149"/>
                  <a:pt x="1084" y="149"/>
                </a:cubicBezTo>
                <a:cubicBezTo>
                  <a:pt x="1089" y="148"/>
                  <a:pt x="1089" y="148"/>
                  <a:pt x="1089" y="148"/>
                </a:cubicBezTo>
                <a:cubicBezTo>
                  <a:pt x="1092" y="148"/>
                  <a:pt x="1092" y="148"/>
                  <a:pt x="1092" y="148"/>
                </a:cubicBezTo>
                <a:cubicBezTo>
                  <a:pt x="1096" y="145"/>
                  <a:pt x="1096" y="145"/>
                  <a:pt x="1096" y="145"/>
                </a:cubicBezTo>
                <a:cubicBezTo>
                  <a:pt x="1095" y="142"/>
                  <a:pt x="1095" y="142"/>
                  <a:pt x="1095" y="142"/>
                </a:cubicBezTo>
                <a:cubicBezTo>
                  <a:pt x="1094" y="139"/>
                  <a:pt x="1094" y="139"/>
                  <a:pt x="1094" y="139"/>
                </a:cubicBezTo>
                <a:cubicBezTo>
                  <a:pt x="1092" y="139"/>
                  <a:pt x="1092" y="139"/>
                  <a:pt x="1092" y="139"/>
                </a:cubicBezTo>
                <a:cubicBezTo>
                  <a:pt x="1090" y="138"/>
                  <a:pt x="1090" y="138"/>
                  <a:pt x="1090" y="138"/>
                </a:cubicBezTo>
                <a:cubicBezTo>
                  <a:pt x="1089" y="133"/>
                  <a:pt x="1089" y="133"/>
                  <a:pt x="1089" y="133"/>
                </a:cubicBezTo>
                <a:cubicBezTo>
                  <a:pt x="1087" y="130"/>
                  <a:pt x="1087" y="130"/>
                  <a:pt x="1087" y="130"/>
                </a:cubicBezTo>
                <a:cubicBezTo>
                  <a:pt x="1084" y="129"/>
                  <a:pt x="1084" y="129"/>
                  <a:pt x="1084" y="129"/>
                </a:cubicBezTo>
                <a:cubicBezTo>
                  <a:pt x="1082" y="127"/>
                  <a:pt x="1082" y="127"/>
                  <a:pt x="1082" y="127"/>
                </a:cubicBezTo>
                <a:cubicBezTo>
                  <a:pt x="1079" y="127"/>
                  <a:pt x="1079" y="127"/>
                  <a:pt x="1079" y="127"/>
                </a:cubicBezTo>
                <a:cubicBezTo>
                  <a:pt x="1077" y="126"/>
                  <a:pt x="1077" y="126"/>
                  <a:pt x="1077" y="126"/>
                </a:cubicBezTo>
                <a:cubicBezTo>
                  <a:pt x="1077" y="127"/>
                  <a:pt x="1077" y="127"/>
                  <a:pt x="1077" y="127"/>
                </a:cubicBezTo>
                <a:cubicBezTo>
                  <a:pt x="1074" y="129"/>
                  <a:pt x="1074" y="129"/>
                  <a:pt x="1074" y="129"/>
                </a:cubicBezTo>
                <a:cubicBezTo>
                  <a:pt x="1074" y="132"/>
                  <a:pt x="1074" y="132"/>
                  <a:pt x="1074" y="132"/>
                </a:cubicBezTo>
                <a:cubicBezTo>
                  <a:pt x="1076" y="133"/>
                  <a:pt x="1076" y="133"/>
                  <a:pt x="1076" y="133"/>
                </a:cubicBezTo>
                <a:cubicBezTo>
                  <a:pt x="1077" y="135"/>
                  <a:pt x="1077" y="135"/>
                  <a:pt x="1077" y="135"/>
                </a:cubicBezTo>
                <a:cubicBezTo>
                  <a:pt x="1075" y="134"/>
                  <a:pt x="1075" y="134"/>
                  <a:pt x="1075" y="134"/>
                </a:cubicBezTo>
                <a:cubicBezTo>
                  <a:pt x="1074" y="134"/>
                  <a:pt x="1074" y="134"/>
                  <a:pt x="1074" y="134"/>
                </a:cubicBezTo>
                <a:cubicBezTo>
                  <a:pt x="1074" y="136"/>
                  <a:pt x="1074" y="136"/>
                  <a:pt x="1074" y="136"/>
                </a:cubicBezTo>
                <a:cubicBezTo>
                  <a:pt x="1073" y="138"/>
                  <a:pt x="1073" y="138"/>
                  <a:pt x="1073" y="138"/>
                </a:cubicBezTo>
                <a:cubicBezTo>
                  <a:pt x="1076" y="139"/>
                  <a:pt x="1076" y="139"/>
                  <a:pt x="1076" y="139"/>
                </a:cubicBezTo>
                <a:lnTo>
                  <a:pt x="1074" y="140"/>
                </a:lnTo>
                <a:close/>
                <a:moveTo>
                  <a:pt x="1071" y="198"/>
                </a:moveTo>
                <a:cubicBezTo>
                  <a:pt x="1072" y="197"/>
                  <a:pt x="1072" y="197"/>
                  <a:pt x="1072" y="197"/>
                </a:cubicBezTo>
                <a:cubicBezTo>
                  <a:pt x="1071" y="196"/>
                  <a:pt x="1071" y="196"/>
                  <a:pt x="1071" y="196"/>
                </a:cubicBezTo>
                <a:cubicBezTo>
                  <a:pt x="1069" y="197"/>
                  <a:pt x="1069" y="197"/>
                  <a:pt x="1069" y="197"/>
                </a:cubicBezTo>
                <a:cubicBezTo>
                  <a:pt x="1069" y="197"/>
                  <a:pt x="1069" y="197"/>
                  <a:pt x="1069" y="197"/>
                </a:cubicBezTo>
                <a:cubicBezTo>
                  <a:pt x="1070" y="198"/>
                  <a:pt x="1070" y="198"/>
                  <a:pt x="1070" y="198"/>
                </a:cubicBezTo>
                <a:lnTo>
                  <a:pt x="1071" y="198"/>
                </a:lnTo>
                <a:close/>
                <a:moveTo>
                  <a:pt x="1070" y="200"/>
                </a:moveTo>
                <a:cubicBezTo>
                  <a:pt x="1071" y="199"/>
                  <a:pt x="1071" y="199"/>
                  <a:pt x="1071" y="199"/>
                </a:cubicBezTo>
                <a:cubicBezTo>
                  <a:pt x="1070" y="198"/>
                  <a:pt x="1070" y="198"/>
                  <a:pt x="1070" y="198"/>
                </a:cubicBezTo>
                <a:cubicBezTo>
                  <a:pt x="1068" y="199"/>
                  <a:pt x="1068" y="199"/>
                  <a:pt x="1068" y="199"/>
                </a:cubicBezTo>
                <a:lnTo>
                  <a:pt x="1070" y="200"/>
                </a:lnTo>
                <a:close/>
                <a:moveTo>
                  <a:pt x="1071" y="180"/>
                </a:moveTo>
                <a:cubicBezTo>
                  <a:pt x="1073" y="179"/>
                  <a:pt x="1073" y="179"/>
                  <a:pt x="1073" y="179"/>
                </a:cubicBezTo>
                <a:cubicBezTo>
                  <a:pt x="1073" y="178"/>
                  <a:pt x="1073" y="178"/>
                  <a:pt x="1073" y="178"/>
                </a:cubicBezTo>
                <a:cubicBezTo>
                  <a:pt x="1072" y="178"/>
                  <a:pt x="1072" y="178"/>
                  <a:pt x="1072" y="178"/>
                </a:cubicBezTo>
                <a:cubicBezTo>
                  <a:pt x="1071" y="179"/>
                  <a:pt x="1071" y="179"/>
                  <a:pt x="1071" y="179"/>
                </a:cubicBezTo>
                <a:cubicBezTo>
                  <a:pt x="1070" y="179"/>
                  <a:pt x="1070" y="179"/>
                  <a:pt x="1070" y="179"/>
                </a:cubicBezTo>
                <a:cubicBezTo>
                  <a:pt x="1071" y="180"/>
                  <a:pt x="1071" y="180"/>
                  <a:pt x="1071" y="180"/>
                </a:cubicBezTo>
                <a:close/>
                <a:moveTo>
                  <a:pt x="1101" y="144"/>
                </a:moveTo>
                <a:cubicBezTo>
                  <a:pt x="1103" y="143"/>
                  <a:pt x="1103" y="143"/>
                  <a:pt x="1103" y="143"/>
                </a:cubicBezTo>
                <a:cubicBezTo>
                  <a:pt x="1103" y="141"/>
                  <a:pt x="1103" y="141"/>
                  <a:pt x="1103" y="141"/>
                </a:cubicBezTo>
                <a:cubicBezTo>
                  <a:pt x="1105" y="139"/>
                  <a:pt x="1105" y="139"/>
                  <a:pt x="1105" y="139"/>
                </a:cubicBezTo>
                <a:cubicBezTo>
                  <a:pt x="1104" y="138"/>
                  <a:pt x="1104" y="138"/>
                  <a:pt x="1104" y="138"/>
                </a:cubicBezTo>
                <a:cubicBezTo>
                  <a:pt x="1103" y="139"/>
                  <a:pt x="1103" y="139"/>
                  <a:pt x="1103" y="139"/>
                </a:cubicBezTo>
                <a:cubicBezTo>
                  <a:pt x="1102" y="139"/>
                  <a:pt x="1102" y="139"/>
                  <a:pt x="1102" y="139"/>
                </a:cubicBezTo>
                <a:cubicBezTo>
                  <a:pt x="1100" y="140"/>
                  <a:pt x="1100" y="140"/>
                  <a:pt x="1100" y="140"/>
                </a:cubicBezTo>
                <a:cubicBezTo>
                  <a:pt x="1100" y="141"/>
                  <a:pt x="1100" y="141"/>
                  <a:pt x="1100" y="141"/>
                </a:cubicBezTo>
                <a:cubicBezTo>
                  <a:pt x="1101" y="140"/>
                  <a:pt x="1101" y="140"/>
                  <a:pt x="1101" y="140"/>
                </a:cubicBezTo>
                <a:cubicBezTo>
                  <a:pt x="1101" y="142"/>
                  <a:pt x="1101" y="142"/>
                  <a:pt x="1101" y="142"/>
                </a:cubicBezTo>
                <a:cubicBezTo>
                  <a:pt x="1101" y="144"/>
                  <a:pt x="1101" y="144"/>
                  <a:pt x="1101" y="144"/>
                </a:cubicBezTo>
                <a:close/>
                <a:moveTo>
                  <a:pt x="1089" y="108"/>
                </a:moveTo>
                <a:cubicBezTo>
                  <a:pt x="1088" y="109"/>
                  <a:pt x="1088" y="109"/>
                  <a:pt x="1088" y="109"/>
                </a:cubicBezTo>
                <a:cubicBezTo>
                  <a:pt x="1089" y="111"/>
                  <a:pt x="1089" y="111"/>
                  <a:pt x="1089" y="111"/>
                </a:cubicBezTo>
                <a:cubicBezTo>
                  <a:pt x="1090" y="112"/>
                  <a:pt x="1090" y="112"/>
                  <a:pt x="1090" y="112"/>
                </a:cubicBezTo>
                <a:cubicBezTo>
                  <a:pt x="1092" y="110"/>
                  <a:pt x="1092" y="110"/>
                  <a:pt x="1092" y="110"/>
                </a:cubicBezTo>
                <a:cubicBezTo>
                  <a:pt x="1091" y="109"/>
                  <a:pt x="1091" y="109"/>
                  <a:pt x="1091" y="109"/>
                </a:cubicBezTo>
                <a:cubicBezTo>
                  <a:pt x="1092" y="106"/>
                  <a:pt x="1092" y="106"/>
                  <a:pt x="1092" y="106"/>
                </a:cubicBezTo>
                <a:lnTo>
                  <a:pt x="1089" y="108"/>
                </a:lnTo>
                <a:close/>
                <a:moveTo>
                  <a:pt x="1067" y="197"/>
                </a:moveTo>
                <a:cubicBezTo>
                  <a:pt x="1066" y="196"/>
                  <a:pt x="1066" y="196"/>
                  <a:pt x="1066" y="196"/>
                </a:cubicBezTo>
                <a:cubicBezTo>
                  <a:pt x="1066" y="196"/>
                  <a:pt x="1066" y="196"/>
                  <a:pt x="1066" y="196"/>
                </a:cubicBezTo>
                <a:cubicBezTo>
                  <a:pt x="1065" y="196"/>
                  <a:pt x="1065" y="196"/>
                  <a:pt x="1065" y="196"/>
                </a:cubicBezTo>
                <a:cubicBezTo>
                  <a:pt x="1066" y="197"/>
                  <a:pt x="1066" y="197"/>
                  <a:pt x="1066" y="197"/>
                </a:cubicBezTo>
                <a:lnTo>
                  <a:pt x="1067" y="197"/>
                </a:lnTo>
                <a:close/>
                <a:moveTo>
                  <a:pt x="1086" y="159"/>
                </a:moveTo>
                <a:cubicBezTo>
                  <a:pt x="1084" y="160"/>
                  <a:pt x="1084" y="160"/>
                  <a:pt x="1084" y="160"/>
                </a:cubicBezTo>
                <a:cubicBezTo>
                  <a:pt x="1084" y="161"/>
                  <a:pt x="1084" y="161"/>
                  <a:pt x="1084" y="161"/>
                </a:cubicBezTo>
                <a:cubicBezTo>
                  <a:pt x="1086" y="162"/>
                  <a:pt x="1086" y="162"/>
                  <a:pt x="1086" y="162"/>
                </a:cubicBezTo>
                <a:cubicBezTo>
                  <a:pt x="1087" y="162"/>
                  <a:pt x="1087" y="162"/>
                  <a:pt x="1087" y="162"/>
                </a:cubicBezTo>
                <a:cubicBezTo>
                  <a:pt x="1089" y="161"/>
                  <a:pt x="1089" y="161"/>
                  <a:pt x="1089" y="161"/>
                </a:cubicBezTo>
                <a:cubicBezTo>
                  <a:pt x="1088" y="160"/>
                  <a:pt x="1088" y="160"/>
                  <a:pt x="1088" y="160"/>
                </a:cubicBezTo>
                <a:lnTo>
                  <a:pt x="1086" y="159"/>
                </a:lnTo>
                <a:close/>
                <a:moveTo>
                  <a:pt x="1080" y="163"/>
                </a:moveTo>
                <a:cubicBezTo>
                  <a:pt x="1080" y="164"/>
                  <a:pt x="1080" y="164"/>
                  <a:pt x="1080" y="164"/>
                </a:cubicBezTo>
                <a:cubicBezTo>
                  <a:pt x="1081" y="164"/>
                  <a:pt x="1081" y="164"/>
                  <a:pt x="1081" y="164"/>
                </a:cubicBezTo>
                <a:cubicBezTo>
                  <a:pt x="1084" y="164"/>
                  <a:pt x="1084" y="164"/>
                  <a:pt x="1084" y="164"/>
                </a:cubicBezTo>
                <a:cubicBezTo>
                  <a:pt x="1083" y="163"/>
                  <a:pt x="1083" y="163"/>
                  <a:pt x="1083" y="163"/>
                </a:cubicBezTo>
                <a:cubicBezTo>
                  <a:pt x="1082" y="162"/>
                  <a:pt x="1082" y="162"/>
                  <a:pt x="1082" y="162"/>
                </a:cubicBezTo>
                <a:lnTo>
                  <a:pt x="1080" y="163"/>
                </a:lnTo>
                <a:close/>
                <a:moveTo>
                  <a:pt x="1638" y="181"/>
                </a:moveTo>
                <a:cubicBezTo>
                  <a:pt x="1639" y="180"/>
                  <a:pt x="1639" y="180"/>
                  <a:pt x="1639" y="180"/>
                </a:cubicBezTo>
                <a:cubicBezTo>
                  <a:pt x="1638" y="178"/>
                  <a:pt x="1638" y="178"/>
                  <a:pt x="1638" y="178"/>
                </a:cubicBezTo>
                <a:lnTo>
                  <a:pt x="1638" y="181"/>
                </a:lnTo>
                <a:close/>
                <a:moveTo>
                  <a:pt x="1654" y="151"/>
                </a:moveTo>
                <a:cubicBezTo>
                  <a:pt x="1652" y="151"/>
                  <a:pt x="1652" y="151"/>
                  <a:pt x="1652" y="151"/>
                </a:cubicBezTo>
                <a:cubicBezTo>
                  <a:pt x="1653" y="153"/>
                  <a:pt x="1653" y="153"/>
                  <a:pt x="1653" y="153"/>
                </a:cubicBezTo>
                <a:lnTo>
                  <a:pt x="1654" y="151"/>
                </a:lnTo>
                <a:close/>
                <a:moveTo>
                  <a:pt x="1657" y="155"/>
                </a:moveTo>
                <a:cubicBezTo>
                  <a:pt x="1659" y="156"/>
                  <a:pt x="1659" y="156"/>
                  <a:pt x="1659" y="156"/>
                </a:cubicBezTo>
                <a:cubicBezTo>
                  <a:pt x="1660" y="155"/>
                  <a:pt x="1660" y="155"/>
                  <a:pt x="1660" y="155"/>
                </a:cubicBezTo>
                <a:cubicBezTo>
                  <a:pt x="1659" y="154"/>
                  <a:pt x="1659" y="154"/>
                  <a:pt x="1659" y="154"/>
                </a:cubicBezTo>
                <a:cubicBezTo>
                  <a:pt x="1658" y="152"/>
                  <a:pt x="1658" y="152"/>
                  <a:pt x="1658" y="152"/>
                </a:cubicBezTo>
                <a:cubicBezTo>
                  <a:pt x="1657" y="149"/>
                  <a:pt x="1657" y="149"/>
                  <a:pt x="1657" y="149"/>
                </a:cubicBezTo>
                <a:cubicBezTo>
                  <a:pt x="1656" y="150"/>
                  <a:pt x="1656" y="150"/>
                  <a:pt x="1656" y="150"/>
                </a:cubicBezTo>
                <a:cubicBezTo>
                  <a:pt x="1657" y="153"/>
                  <a:pt x="1657" y="153"/>
                  <a:pt x="1657" y="153"/>
                </a:cubicBezTo>
                <a:lnTo>
                  <a:pt x="1657" y="155"/>
                </a:lnTo>
                <a:close/>
                <a:moveTo>
                  <a:pt x="1650" y="158"/>
                </a:moveTo>
                <a:cubicBezTo>
                  <a:pt x="1653" y="161"/>
                  <a:pt x="1653" y="161"/>
                  <a:pt x="1653" y="161"/>
                </a:cubicBezTo>
                <a:cubicBezTo>
                  <a:pt x="1654" y="161"/>
                  <a:pt x="1654" y="161"/>
                  <a:pt x="1654" y="161"/>
                </a:cubicBezTo>
                <a:cubicBezTo>
                  <a:pt x="1655" y="160"/>
                  <a:pt x="1655" y="160"/>
                  <a:pt x="1655" y="160"/>
                </a:cubicBezTo>
                <a:cubicBezTo>
                  <a:pt x="1654" y="158"/>
                  <a:pt x="1654" y="158"/>
                  <a:pt x="1654" y="158"/>
                </a:cubicBezTo>
                <a:cubicBezTo>
                  <a:pt x="1656" y="157"/>
                  <a:pt x="1656" y="157"/>
                  <a:pt x="1656" y="157"/>
                </a:cubicBezTo>
                <a:cubicBezTo>
                  <a:pt x="1656" y="156"/>
                  <a:pt x="1656" y="156"/>
                  <a:pt x="1656" y="156"/>
                </a:cubicBezTo>
                <a:cubicBezTo>
                  <a:pt x="1654" y="157"/>
                  <a:pt x="1654" y="157"/>
                  <a:pt x="1654" y="157"/>
                </a:cubicBezTo>
                <a:cubicBezTo>
                  <a:pt x="1653" y="155"/>
                  <a:pt x="1653" y="155"/>
                  <a:pt x="1653" y="155"/>
                </a:cubicBezTo>
                <a:lnTo>
                  <a:pt x="1650" y="158"/>
                </a:lnTo>
                <a:close/>
                <a:moveTo>
                  <a:pt x="1656" y="160"/>
                </a:moveTo>
                <a:cubicBezTo>
                  <a:pt x="1657" y="160"/>
                  <a:pt x="1657" y="160"/>
                  <a:pt x="1657" y="160"/>
                </a:cubicBezTo>
                <a:cubicBezTo>
                  <a:pt x="1656" y="158"/>
                  <a:pt x="1656" y="158"/>
                  <a:pt x="1656" y="158"/>
                </a:cubicBezTo>
                <a:lnTo>
                  <a:pt x="1656" y="160"/>
                </a:lnTo>
                <a:close/>
                <a:moveTo>
                  <a:pt x="1636" y="175"/>
                </a:moveTo>
                <a:cubicBezTo>
                  <a:pt x="1638" y="175"/>
                  <a:pt x="1638" y="175"/>
                  <a:pt x="1638" y="175"/>
                </a:cubicBezTo>
                <a:cubicBezTo>
                  <a:pt x="1638" y="177"/>
                  <a:pt x="1638" y="177"/>
                  <a:pt x="1638" y="177"/>
                </a:cubicBezTo>
                <a:cubicBezTo>
                  <a:pt x="1639" y="177"/>
                  <a:pt x="1639" y="177"/>
                  <a:pt x="1639" y="177"/>
                </a:cubicBezTo>
                <a:cubicBezTo>
                  <a:pt x="1639" y="174"/>
                  <a:pt x="1639" y="174"/>
                  <a:pt x="1639" y="174"/>
                </a:cubicBezTo>
                <a:cubicBezTo>
                  <a:pt x="1642" y="174"/>
                  <a:pt x="1642" y="174"/>
                  <a:pt x="1642" y="174"/>
                </a:cubicBezTo>
                <a:cubicBezTo>
                  <a:pt x="1642" y="173"/>
                  <a:pt x="1642" y="173"/>
                  <a:pt x="1642" y="173"/>
                </a:cubicBezTo>
                <a:cubicBezTo>
                  <a:pt x="1644" y="173"/>
                  <a:pt x="1644" y="173"/>
                  <a:pt x="1644" y="173"/>
                </a:cubicBezTo>
                <a:cubicBezTo>
                  <a:pt x="1644" y="171"/>
                  <a:pt x="1644" y="171"/>
                  <a:pt x="1644" y="171"/>
                </a:cubicBezTo>
                <a:cubicBezTo>
                  <a:pt x="1644" y="170"/>
                  <a:pt x="1644" y="170"/>
                  <a:pt x="1644" y="170"/>
                </a:cubicBezTo>
                <a:cubicBezTo>
                  <a:pt x="1644" y="168"/>
                  <a:pt x="1644" y="168"/>
                  <a:pt x="1644" y="168"/>
                </a:cubicBezTo>
                <a:cubicBezTo>
                  <a:pt x="1642" y="167"/>
                  <a:pt x="1642" y="167"/>
                  <a:pt x="1642" y="167"/>
                </a:cubicBezTo>
                <a:cubicBezTo>
                  <a:pt x="1642" y="166"/>
                  <a:pt x="1642" y="166"/>
                  <a:pt x="1642" y="166"/>
                </a:cubicBezTo>
                <a:cubicBezTo>
                  <a:pt x="1639" y="165"/>
                  <a:pt x="1639" y="165"/>
                  <a:pt x="1639" y="165"/>
                </a:cubicBezTo>
                <a:cubicBezTo>
                  <a:pt x="1640" y="167"/>
                  <a:pt x="1640" y="167"/>
                  <a:pt x="1640" y="167"/>
                </a:cubicBezTo>
                <a:cubicBezTo>
                  <a:pt x="1638" y="166"/>
                  <a:pt x="1638" y="166"/>
                  <a:pt x="1638" y="166"/>
                </a:cubicBezTo>
                <a:cubicBezTo>
                  <a:pt x="1637" y="168"/>
                  <a:pt x="1637" y="168"/>
                  <a:pt x="1637" y="168"/>
                </a:cubicBezTo>
                <a:cubicBezTo>
                  <a:pt x="1639" y="170"/>
                  <a:pt x="1639" y="170"/>
                  <a:pt x="1639" y="170"/>
                </a:cubicBezTo>
                <a:cubicBezTo>
                  <a:pt x="1637" y="170"/>
                  <a:pt x="1637" y="170"/>
                  <a:pt x="1637" y="170"/>
                </a:cubicBezTo>
                <a:cubicBezTo>
                  <a:pt x="1636" y="172"/>
                  <a:pt x="1636" y="172"/>
                  <a:pt x="1636" y="172"/>
                </a:cubicBezTo>
                <a:cubicBezTo>
                  <a:pt x="1638" y="172"/>
                  <a:pt x="1638" y="172"/>
                  <a:pt x="1638" y="172"/>
                </a:cubicBezTo>
                <a:lnTo>
                  <a:pt x="1636" y="175"/>
                </a:lnTo>
                <a:close/>
                <a:moveTo>
                  <a:pt x="1619" y="214"/>
                </a:moveTo>
                <a:cubicBezTo>
                  <a:pt x="1619" y="212"/>
                  <a:pt x="1619" y="212"/>
                  <a:pt x="1619" y="212"/>
                </a:cubicBezTo>
                <a:cubicBezTo>
                  <a:pt x="1618" y="212"/>
                  <a:pt x="1618" y="212"/>
                  <a:pt x="1618" y="212"/>
                </a:cubicBezTo>
                <a:cubicBezTo>
                  <a:pt x="1618" y="213"/>
                  <a:pt x="1618" y="213"/>
                  <a:pt x="1618" y="213"/>
                </a:cubicBezTo>
                <a:lnTo>
                  <a:pt x="1619" y="214"/>
                </a:lnTo>
                <a:close/>
                <a:moveTo>
                  <a:pt x="1622" y="192"/>
                </a:moveTo>
                <a:cubicBezTo>
                  <a:pt x="1622" y="188"/>
                  <a:pt x="1622" y="188"/>
                  <a:pt x="1622" y="188"/>
                </a:cubicBezTo>
                <a:cubicBezTo>
                  <a:pt x="1618" y="190"/>
                  <a:pt x="1618" y="190"/>
                  <a:pt x="1618" y="190"/>
                </a:cubicBezTo>
                <a:cubicBezTo>
                  <a:pt x="1617" y="192"/>
                  <a:pt x="1617" y="192"/>
                  <a:pt x="1617" y="192"/>
                </a:cubicBezTo>
                <a:cubicBezTo>
                  <a:pt x="1620" y="191"/>
                  <a:pt x="1620" y="191"/>
                  <a:pt x="1620" y="191"/>
                </a:cubicBezTo>
                <a:lnTo>
                  <a:pt x="1622" y="192"/>
                </a:lnTo>
                <a:close/>
                <a:moveTo>
                  <a:pt x="1683" y="149"/>
                </a:moveTo>
                <a:cubicBezTo>
                  <a:pt x="1684" y="147"/>
                  <a:pt x="1684" y="147"/>
                  <a:pt x="1684" y="147"/>
                </a:cubicBezTo>
                <a:cubicBezTo>
                  <a:pt x="1685" y="145"/>
                  <a:pt x="1685" y="145"/>
                  <a:pt x="1685" y="145"/>
                </a:cubicBezTo>
                <a:cubicBezTo>
                  <a:pt x="1685" y="143"/>
                  <a:pt x="1685" y="143"/>
                  <a:pt x="1685" y="143"/>
                </a:cubicBezTo>
                <a:cubicBezTo>
                  <a:pt x="1681" y="146"/>
                  <a:pt x="1681" y="146"/>
                  <a:pt x="1681" y="146"/>
                </a:cubicBezTo>
                <a:lnTo>
                  <a:pt x="1683" y="149"/>
                </a:lnTo>
                <a:close/>
                <a:moveTo>
                  <a:pt x="1664" y="156"/>
                </a:moveTo>
                <a:cubicBezTo>
                  <a:pt x="1666" y="158"/>
                  <a:pt x="1666" y="158"/>
                  <a:pt x="1666" y="158"/>
                </a:cubicBezTo>
                <a:cubicBezTo>
                  <a:pt x="1666" y="156"/>
                  <a:pt x="1666" y="156"/>
                  <a:pt x="1666" y="156"/>
                </a:cubicBezTo>
                <a:cubicBezTo>
                  <a:pt x="1665" y="155"/>
                  <a:pt x="1665" y="155"/>
                  <a:pt x="1665" y="155"/>
                </a:cubicBezTo>
                <a:cubicBezTo>
                  <a:pt x="1666" y="153"/>
                  <a:pt x="1666" y="153"/>
                  <a:pt x="1666" y="153"/>
                </a:cubicBezTo>
                <a:cubicBezTo>
                  <a:pt x="1664" y="151"/>
                  <a:pt x="1664" y="151"/>
                  <a:pt x="1664" y="151"/>
                </a:cubicBezTo>
                <a:cubicBezTo>
                  <a:pt x="1663" y="152"/>
                  <a:pt x="1663" y="152"/>
                  <a:pt x="1663" y="152"/>
                </a:cubicBezTo>
                <a:cubicBezTo>
                  <a:pt x="1663" y="156"/>
                  <a:pt x="1663" y="156"/>
                  <a:pt x="1663" y="156"/>
                </a:cubicBezTo>
                <a:lnTo>
                  <a:pt x="1664" y="156"/>
                </a:lnTo>
                <a:close/>
                <a:moveTo>
                  <a:pt x="1648" y="166"/>
                </a:moveTo>
                <a:cubicBezTo>
                  <a:pt x="1651" y="166"/>
                  <a:pt x="1651" y="166"/>
                  <a:pt x="1651" y="166"/>
                </a:cubicBezTo>
                <a:cubicBezTo>
                  <a:pt x="1651" y="164"/>
                  <a:pt x="1651" y="164"/>
                  <a:pt x="1651" y="164"/>
                </a:cubicBezTo>
                <a:cubicBezTo>
                  <a:pt x="1652" y="163"/>
                  <a:pt x="1652" y="163"/>
                  <a:pt x="1652" y="163"/>
                </a:cubicBezTo>
                <a:cubicBezTo>
                  <a:pt x="1651" y="161"/>
                  <a:pt x="1651" y="161"/>
                  <a:pt x="1651" y="161"/>
                </a:cubicBezTo>
                <a:cubicBezTo>
                  <a:pt x="1650" y="162"/>
                  <a:pt x="1650" y="162"/>
                  <a:pt x="1650" y="162"/>
                </a:cubicBezTo>
                <a:cubicBezTo>
                  <a:pt x="1647" y="162"/>
                  <a:pt x="1647" y="162"/>
                  <a:pt x="1647" y="162"/>
                </a:cubicBezTo>
                <a:cubicBezTo>
                  <a:pt x="1647" y="164"/>
                  <a:pt x="1647" y="164"/>
                  <a:pt x="1647" y="164"/>
                </a:cubicBezTo>
                <a:cubicBezTo>
                  <a:pt x="1644" y="164"/>
                  <a:pt x="1644" y="164"/>
                  <a:pt x="1644" y="164"/>
                </a:cubicBezTo>
                <a:cubicBezTo>
                  <a:pt x="1646" y="167"/>
                  <a:pt x="1646" y="167"/>
                  <a:pt x="1646" y="167"/>
                </a:cubicBezTo>
                <a:lnTo>
                  <a:pt x="1648" y="166"/>
                </a:lnTo>
                <a:close/>
                <a:moveTo>
                  <a:pt x="1652" y="154"/>
                </a:moveTo>
                <a:cubicBezTo>
                  <a:pt x="1649" y="154"/>
                  <a:pt x="1649" y="154"/>
                  <a:pt x="1649" y="154"/>
                </a:cubicBezTo>
                <a:cubicBezTo>
                  <a:pt x="1649" y="157"/>
                  <a:pt x="1649" y="157"/>
                  <a:pt x="1649" y="157"/>
                </a:cubicBezTo>
                <a:cubicBezTo>
                  <a:pt x="1649" y="157"/>
                  <a:pt x="1652" y="155"/>
                  <a:pt x="1652" y="155"/>
                </a:cubicBezTo>
                <a:lnTo>
                  <a:pt x="1652" y="154"/>
                </a:lnTo>
                <a:close/>
                <a:moveTo>
                  <a:pt x="1604" y="240"/>
                </a:moveTo>
                <a:cubicBezTo>
                  <a:pt x="1603" y="239"/>
                  <a:pt x="1603" y="239"/>
                  <a:pt x="1603" y="239"/>
                </a:cubicBezTo>
                <a:cubicBezTo>
                  <a:pt x="1603" y="238"/>
                  <a:pt x="1603" y="238"/>
                  <a:pt x="1603" y="238"/>
                </a:cubicBezTo>
                <a:cubicBezTo>
                  <a:pt x="1602" y="240"/>
                  <a:pt x="1602" y="240"/>
                  <a:pt x="1602" y="240"/>
                </a:cubicBezTo>
                <a:cubicBezTo>
                  <a:pt x="1603" y="241"/>
                  <a:pt x="1603" y="241"/>
                  <a:pt x="1603" y="241"/>
                </a:cubicBezTo>
                <a:lnTo>
                  <a:pt x="1604" y="240"/>
                </a:lnTo>
                <a:close/>
                <a:moveTo>
                  <a:pt x="1628" y="176"/>
                </a:moveTo>
                <a:cubicBezTo>
                  <a:pt x="1629" y="174"/>
                  <a:pt x="1629" y="174"/>
                  <a:pt x="1629" y="174"/>
                </a:cubicBezTo>
                <a:cubicBezTo>
                  <a:pt x="1631" y="172"/>
                  <a:pt x="1631" y="172"/>
                  <a:pt x="1631" y="172"/>
                </a:cubicBezTo>
                <a:cubicBezTo>
                  <a:pt x="1630" y="170"/>
                  <a:pt x="1630" y="170"/>
                  <a:pt x="1630" y="170"/>
                </a:cubicBezTo>
                <a:cubicBezTo>
                  <a:pt x="1628" y="171"/>
                  <a:pt x="1628" y="171"/>
                  <a:pt x="1628" y="171"/>
                </a:cubicBezTo>
                <a:cubicBezTo>
                  <a:pt x="1627" y="173"/>
                  <a:pt x="1627" y="173"/>
                  <a:pt x="1627" y="173"/>
                </a:cubicBezTo>
                <a:cubicBezTo>
                  <a:pt x="1625" y="175"/>
                  <a:pt x="1625" y="175"/>
                  <a:pt x="1625" y="175"/>
                </a:cubicBezTo>
                <a:cubicBezTo>
                  <a:pt x="1625" y="178"/>
                  <a:pt x="1625" y="178"/>
                  <a:pt x="1625" y="178"/>
                </a:cubicBezTo>
                <a:cubicBezTo>
                  <a:pt x="1626" y="179"/>
                  <a:pt x="1626" y="179"/>
                  <a:pt x="1626" y="179"/>
                </a:cubicBezTo>
                <a:lnTo>
                  <a:pt x="1628" y="176"/>
                </a:lnTo>
                <a:close/>
                <a:moveTo>
                  <a:pt x="1610" y="195"/>
                </a:moveTo>
                <a:cubicBezTo>
                  <a:pt x="1610" y="196"/>
                  <a:pt x="1610" y="196"/>
                  <a:pt x="1610" y="196"/>
                </a:cubicBezTo>
                <a:cubicBezTo>
                  <a:pt x="1611" y="194"/>
                  <a:pt x="1611" y="194"/>
                  <a:pt x="1611" y="194"/>
                </a:cubicBezTo>
                <a:cubicBezTo>
                  <a:pt x="1610" y="194"/>
                  <a:pt x="1610" y="194"/>
                  <a:pt x="1610" y="194"/>
                </a:cubicBezTo>
                <a:lnTo>
                  <a:pt x="1610" y="195"/>
                </a:lnTo>
                <a:close/>
                <a:moveTo>
                  <a:pt x="1621" y="185"/>
                </a:moveTo>
                <a:cubicBezTo>
                  <a:pt x="1620" y="187"/>
                  <a:pt x="1620" y="187"/>
                  <a:pt x="1620" y="187"/>
                </a:cubicBezTo>
                <a:cubicBezTo>
                  <a:pt x="1622" y="186"/>
                  <a:pt x="1622" y="186"/>
                  <a:pt x="1622" y="186"/>
                </a:cubicBezTo>
                <a:lnTo>
                  <a:pt x="1621" y="185"/>
                </a:lnTo>
                <a:close/>
                <a:moveTo>
                  <a:pt x="1608" y="194"/>
                </a:moveTo>
                <a:cubicBezTo>
                  <a:pt x="1607" y="198"/>
                  <a:pt x="1607" y="198"/>
                  <a:pt x="1607" y="198"/>
                </a:cubicBezTo>
                <a:cubicBezTo>
                  <a:pt x="1607" y="200"/>
                  <a:pt x="1607" y="200"/>
                  <a:pt x="1607" y="200"/>
                </a:cubicBezTo>
                <a:cubicBezTo>
                  <a:pt x="1609" y="197"/>
                  <a:pt x="1609" y="197"/>
                  <a:pt x="1609" y="197"/>
                </a:cubicBezTo>
                <a:lnTo>
                  <a:pt x="1608" y="194"/>
                </a:lnTo>
                <a:close/>
                <a:moveTo>
                  <a:pt x="1607" y="236"/>
                </a:moveTo>
                <a:cubicBezTo>
                  <a:pt x="1609" y="234"/>
                  <a:pt x="1609" y="234"/>
                  <a:pt x="1609" y="234"/>
                </a:cubicBezTo>
                <a:cubicBezTo>
                  <a:pt x="1607" y="234"/>
                  <a:pt x="1607" y="234"/>
                  <a:pt x="1607" y="234"/>
                </a:cubicBezTo>
                <a:cubicBezTo>
                  <a:pt x="1606" y="235"/>
                  <a:pt x="1606" y="235"/>
                  <a:pt x="1606" y="235"/>
                </a:cubicBezTo>
                <a:lnTo>
                  <a:pt x="1607" y="236"/>
                </a:lnTo>
                <a:close/>
                <a:moveTo>
                  <a:pt x="1598" y="255"/>
                </a:moveTo>
                <a:cubicBezTo>
                  <a:pt x="1599" y="255"/>
                  <a:pt x="1599" y="255"/>
                  <a:pt x="1599" y="255"/>
                </a:cubicBezTo>
                <a:cubicBezTo>
                  <a:pt x="1601" y="252"/>
                  <a:pt x="1601" y="252"/>
                  <a:pt x="1601" y="252"/>
                </a:cubicBezTo>
                <a:cubicBezTo>
                  <a:pt x="1600" y="252"/>
                  <a:pt x="1600" y="252"/>
                  <a:pt x="1600" y="252"/>
                </a:cubicBezTo>
                <a:cubicBezTo>
                  <a:pt x="1597" y="253"/>
                  <a:pt x="1597" y="253"/>
                  <a:pt x="1597" y="253"/>
                </a:cubicBezTo>
                <a:cubicBezTo>
                  <a:pt x="1595" y="254"/>
                  <a:pt x="1595" y="254"/>
                  <a:pt x="1595" y="254"/>
                </a:cubicBezTo>
                <a:cubicBezTo>
                  <a:pt x="1597" y="254"/>
                  <a:pt x="1597" y="254"/>
                  <a:pt x="1597" y="254"/>
                </a:cubicBezTo>
                <a:lnTo>
                  <a:pt x="1598" y="255"/>
                </a:lnTo>
                <a:close/>
                <a:moveTo>
                  <a:pt x="1605" y="231"/>
                </a:moveTo>
                <a:cubicBezTo>
                  <a:pt x="1606" y="233"/>
                  <a:pt x="1606" y="233"/>
                  <a:pt x="1606" y="233"/>
                </a:cubicBezTo>
                <a:cubicBezTo>
                  <a:pt x="1607" y="231"/>
                  <a:pt x="1607" y="231"/>
                  <a:pt x="1607" y="231"/>
                </a:cubicBezTo>
                <a:cubicBezTo>
                  <a:pt x="1607" y="229"/>
                  <a:pt x="1607" y="229"/>
                  <a:pt x="1607" y="229"/>
                </a:cubicBezTo>
                <a:lnTo>
                  <a:pt x="1605" y="231"/>
                </a:lnTo>
                <a:close/>
                <a:moveTo>
                  <a:pt x="1606" y="203"/>
                </a:moveTo>
                <a:cubicBezTo>
                  <a:pt x="1606" y="202"/>
                  <a:pt x="1606" y="202"/>
                  <a:pt x="1606" y="202"/>
                </a:cubicBezTo>
                <a:cubicBezTo>
                  <a:pt x="1605" y="204"/>
                  <a:pt x="1605" y="204"/>
                  <a:pt x="1605" y="204"/>
                </a:cubicBezTo>
                <a:cubicBezTo>
                  <a:pt x="1606" y="204"/>
                  <a:pt x="1606" y="204"/>
                  <a:pt x="1606" y="204"/>
                </a:cubicBezTo>
                <a:lnTo>
                  <a:pt x="1606" y="203"/>
                </a:lnTo>
                <a:close/>
                <a:moveTo>
                  <a:pt x="1635" y="179"/>
                </a:moveTo>
                <a:cubicBezTo>
                  <a:pt x="1635" y="178"/>
                  <a:pt x="1635" y="178"/>
                  <a:pt x="1635" y="178"/>
                </a:cubicBezTo>
                <a:cubicBezTo>
                  <a:pt x="1633" y="177"/>
                  <a:pt x="1633" y="177"/>
                  <a:pt x="1633" y="177"/>
                </a:cubicBezTo>
                <a:cubicBezTo>
                  <a:pt x="1631" y="177"/>
                  <a:pt x="1631" y="177"/>
                  <a:pt x="1631" y="177"/>
                </a:cubicBezTo>
                <a:cubicBezTo>
                  <a:pt x="1632" y="178"/>
                  <a:pt x="1632" y="178"/>
                  <a:pt x="1632" y="178"/>
                </a:cubicBezTo>
                <a:lnTo>
                  <a:pt x="1635" y="179"/>
                </a:lnTo>
                <a:close/>
                <a:moveTo>
                  <a:pt x="1678" y="147"/>
                </a:moveTo>
                <a:cubicBezTo>
                  <a:pt x="1677" y="148"/>
                  <a:pt x="1677" y="148"/>
                  <a:pt x="1677" y="148"/>
                </a:cubicBezTo>
                <a:cubicBezTo>
                  <a:pt x="1679" y="149"/>
                  <a:pt x="1679" y="149"/>
                  <a:pt x="1679" y="149"/>
                </a:cubicBezTo>
                <a:cubicBezTo>
                  <a:pt x="1681" y="150"/>
                  <a:pt x="1681" y="150"/>
                  <a:pt x="1681" y="150"/>
                </a:cubicBezTo>
                <a:cubicBezTo>
                  <a:pt x="1681" y="148"/>
                  <a:pt x="1681" y="148"/>
                  <a:pt x="1681" y="148"/>
                </a:cubicBezTo>
                <a:cubicBezTo>
                  <a:pt x="1680" y="147"/>
                  <a:pt x="1680" y="147"/>
                  <a:pt x="1680" y="147"/>
                </a:cubicBezTo>
                <a:lnTo>
                  <a:pt x="1678" y="147"/>
                </a:lnTo>
                <a:close/>
                <a:moveTo>
                  <a:pt x="1624" y="187"/>
                </a:moveTo>
                <a:cubicBezTo>
                  <a:pt x="1624" y="190"/>
                  <a:pt x="1624" y="190"/>
                  <a:pt x="1624" y="190"/>
                </a:cubicBezTo>
                <a:cubicBezTo>
                  <a:pt x="1625" y="190"/>
                  <a:pt x="1625" y="190"/>
                  <a:pt x="1625" y="190"/>
                </a:cubicBezTo>
                <a:cubicBezTo>
                  <a:pt x="1627" y="187"/>
                  <a:pt x="1627" y="187"/>
                  <a:pt x="1627" y="187"/>
                </a:cubicBezTo>
                <a:cubicBezTo>
                  <a:pt x="1627" y="189"/>
                  <a:pt x="1627" y="189"/>
                  <a:pt x="1627" y="189"/>
                </a:cubicBezTo>
                <a:cubicBezTo>
                  <a:pt x="1628" y="189"/>
                  <a:pt x="1628" y="189"/>
                  <a:pt x="1628" y="189"/>
                </a:cubicBezTo>
                <a:cubicBezTo>
                  <a:pt x="1629" y="188"/>
                  <a:pt x="1629" y="188"/>
                  <a:pt x="1629" y="188"/>
                </a:cubicBezTo>
                <a:cubicBezTo>
                  <a:pt x="1631" y="186"/>
                  <a:pt x="1631" y="186"/>
                  <a:pt x="1631" y="186"/>
                </a:cubicBezTo>
                <a:cubicBezTo>
                  <a:pt x="1635" y="183"/>
                  <a:pt x="1635" y="183"/>
                  <a:pt x="1635" y="183"/>
                </a:cubicBezTo>
                <a:cubicBezTo>
                  <a:pt x="1632" y="180"/>
                  <a:pt x="1632" y="180"/>
                  <a:pt x="1632" y="180"/>
                </a:cubicBezTo>
                <a:cubicBezTo>
                  <a:pt x="1631" y="179"/>
                  <a:pt x="1631" y="179"/>
                  <a:pt x="1631" y="179"/>
                </a:cubicBezTo>
                <a:cubicBezTo>
                  <a:pt x="1631" y="180"/>
                  <a:pt x="1631" y="180"/>
                  <a:pt x="1631" y="180"/>
                </a:cubicBezTo>
                <a:cubicBezTo>
                  <a:pt x="1632" y="182"/>
                  <a:pt x="1632" y="182"/>
                  <a:pt x="1632" y="182"/>
                </a:cubicBezTo>
                <a:cubicBezTo>
                  <a:pt x="1629" y="182"/>
                  <a:pt x="1629" y="182"/>
                  <a:pt x="1629" y="182"/>
                </a:cubicBezTo>
                <a:cubicBezTo>
                  <a:pt x="1628" y="185"/>
                  <a:pt x="1628" y="185"/>
                  <a:pt x="1628" y="185"/>
                </a:cubicBezTo>
                <a:cubicBezTo>
                  <a:pt x="1627" y="183"/>
                  <a:pt x="1627" y="183"/>
                  <a:pt x="1627" y="183"/>
                </a:cubicBezTo>
                <a:cubicBezTo>
                  <a:pt x="1628" y="178"/>
                  <a:pt x="1628" y="178"/>
                  <a:pt x="1628" y="178"/>
                </a:cubicBezTo>
                <a:cubicBezTo>
                  <a:pt x="1626" y="181"/>
                  <a:pt x="1626" y="181"/>
                  <a:pt x="1626" y="181"/>
                </a:cubicBezTo>
                <a:cubicBezTo>
                  <a:pt x="1626" y="183"/>
                  <a:pt x="1626" y="183"/>
                  <a:pt x="1626" y="183"/>
                </a:cubicBezTo>
                <a:cubicBezTo>
                  <a:pt x="1625" y="185"/>
                  <a:pt x="1625" y="185"/>
                  <a:pt x="1625" y="185"/>
                </a:cubicBezTo>
                <a:cubicBezTo>
                  <a:pt x="1625" y="187"/>
                  <a:pt x="1625" y="187"/>
                  <a:pt x="1625" y="187"/>
                </a:cubicBezTo>
                <a:lnTo>
                  <a:pt x="1624" y="187"/>
                </a:lnTo>
                <a:close/>
                <a:moveTo>
                  <a:pt x="1622" y="178"/>
                </a:moveTo>
                <a:cubicBezTo>
                  <a:pt x="1622" y="179"/>
                  <a:pt x="1622" y="179"/>
                  <a:pt x="1622" y="179"/>
                </a:cubicBezTo>
                <a:cubicBezTo>
                  <a:pt x="1621" y="181"/>
                  <a:pt x="1621" y="181"/>
                  <a:pt x="1621" y="181"/>
                </a:cubicBezTo>
                <a:cubicBezTo>
                  <a:pt x="1619" y="180"/>
                  <a:pt x="1619" y="180"/>
                  <a:pt x="1619" y="180"/>
                </a:cubicBezTo>
                <a:cubicBezTo>
                  <a:pt x="1618" y="183"/>
                  <a:pt x="1618" y="183"/>
                  <a:pt x="1618" y="183"/>
                </a:cubicBezTo>
                <a:cubicBezTo>
                  <a:pt x="1619" y="184"/>
                  <a:pt x="1619" y="184"/>
                  <a:pt x="1619" y="184"/>
                </a:cubicBezTo>
                <a:cubicBezTo>
                  <a:pt x="1621" y="182"/>
                  <a:pt x="1621" y="182"/>
                  <a:pt x="1621" y="182"/>
                </a:cubicBezTo>
                <a:cubicBezTo>
                  <a:pt x="1623" y="182"/>
                  <a:pt x="1623" y="182"/>
                  <a:pt x="1623" y="182"/>
                </a:cubicBezTo>
                <a:cubicBezTo>
                  <a:pt x="1620" y="184"/>
                  <a:pt x="1620" y="184"/>
                  <a:pt x="1620" y="184"/>
                </a:cubicBezTo>
                <a:cubicBezTo>
                  <a:pt x="1621" y="185"/>
                  <a:pt x="1621" y="185"/>
                  <a:pt x="1621" y="185"/>
                </a:cubicBezTo>
                <a:cubicBezTo>
                  <a:pt x="1624" y="184"/>
                  <a:pt x="1624" y="184"/>
                  <a:pt x="1624" y="184"/>
                </a:cubicBezTo>
                <a:cubicBezTo>
                  <a:pt x="1624" y="180"/>
                  <a:pt x="1624" y="180"/>
                  <a:pt x="1624" y="180"/>
                </a:cubicBezTo>
                <a:cubicBezTo>
                  <a:pt x="1623" y="178"/>
                  <a:pt x="1623" y="178"/>
                  <a:pt x="1623" y="178"/>
                </a:cubicBezTo>
                <a:lnTo>
                  <a:pt x="1622" y="178"/>
                </a:lnTo>
                <a:close/>
                <a:moveTo>
                  <a:pt x="1612" y="196"/>
                </a:moveTo>
                <a:cubicBezTo>
                  <a:pt x="1616" y="193"/>
                  <a:pt x="1616" y="193"/>
                  <a:pt x="1616" y="193"/>
                </a:cubicBezTo>
                <a:cubicBezTo>
                  <a:pt x="1616" y="191"/>
                  <a:pt x="1616" y="191"/>
                  <a:pt x="1616" y="191"/>
                </a:cubicBezTo>
                <a:cubicBezTo>
                  <a:pt x="1613" y="192"/>
                  <a:pt x="1613" y="192"/>
                  <a:pt x="1613" y="192"/>
                </a:cubicBezTo>
                <a:lnTo>
                  <a:pt x="1612" y="196"/>
                </a:lnTo>
                <a:close/>
                <a:moveTo>
                  <a:pt x="2039" y="137"/>
                </a:moveTo>
                <a:cubicBezTo>
                  <a:pt x="2039" y="135"/>
                  <a:pt x="2039" y="135"/>
                  <a:pt x="2039" y="135"/>
                </a:cubicBezTo>
                <a:cubicBezTo>
                  <a:pt x="2038" y="134"/>
                  <a:pt x="2038" y="134"/>
                  <a:pt x="2038" y="134"/>
                </a:cubicBezTo>
                <a:cubicBezTo>
                  <a:pt x="2036" y="135"/>
                  <a:pt x="2036" y="135"/>
                  <a:pt x="2036" y="135"/>
                </a:cubicBezTo>
                <a:cubicBezTo>
                  <a:pt x="2036" y="136"/>
                  <a:pt x="2036" y="136"/>
                  <a:pt x="2036" y="136"/>
                </a:cubicBezTo>
                <a:cubicBezTo>
                  <a:pt x="2036" y="137"/>
                  <a:pt x="2036" y="137"/>
                  <a:pt x="2036" y="137"/>
                </a:cubicBezTo>
                <a:cubicBezTo>
                  <a:pt x="2036" y="137"/>
                  <a:pt x="2036" y="138"/>
                  <a:pt x="2036" y="138"/>
                </a:cubicBezTo>
                <a:cubicBezTo>
                  <a:pt x="2038" y="138"/>
                  <a:pt x="2038" y="138"/>
                  <a:pt x="2038" y="138"/>
                </a:cubicBezTo>
                <a:lnTo>
                  <a:pt x="2039" y="137"/>
                </a:lnTo>
                <a:close/>
                <a:moveTo>
                  <a:pt x="1978" y="150"/>
                </a:moveTo>
                <a:cubicBezTo>
                  <a:pt x="1978" y="150"/>
                  <a:pt x="1979" y="149"/>
                  <a:pt x="1979" y="149"/>
                </a:cubicBezTo>
                <a:cubicBezTo>
                  <a:pt x="1978" y="149"/>
                  <a:pt x="1978" y="149"/>
                  <a:pt x="1978" y="149"/>
                </a:cubicBezTo>
                <a:lnTo>
                  <a:pt x="1978" y="150"/>
                </a:lnTo>
                <a:close/>
                <a:moveTo>
                  <a:pt x="1966" y="131"/>
                </a:moveTo>
                <a:cubicBezTo>
                  <a:pt x="1968" y="133"/>
                  <a:pt x="1968" y="133"/>
                  <a:pt x="1968" y="133"/>
                </a:cubicBezTo>
                <a:cubicBezTo>
                  <a:pt x="1970" y="134"/>
                  <a:pt x="1970" y="134"/>
                  <a:pt x="1970" y="134"/>
                </a:cubicBezTo>
                <a:cubicBezTo>
                  <a:pt x="1970" y="135"/>
                  <a:pt x="1970" y="135"/>
                  <a:pt x="1970" y="135"/>
                </a:cubicBezTo>
                <a:cubicBezTo>
                  <a:pt x="1971" y="132"/>
                  <a:pt x="1971" y="132"/>
                  <a:pt x="1971" y="132"/>
                </a:cubicBezTo>
                <a:cubicBezTo>
                  <a:pt x="1972" y="133"/>
                  <a:pt x="1972" y="133"/>
                  <a:pt x="1972" y="133"/>
                </a:cubicBezTo>
                <a:cubicBezTo>
                  <a:pt x="1974" y="133"/>
                  <a:pt x="1974" y="133"/>
                  <a:pt x="1974" y="133"/>
                </a:cubicBezTo>
                <a:cubicBezTo>
                  <a:pt x="1974" y="133"/>
                  <a:pt x="1974" y="133"/>
                  <a:pt x="1974" y="133"/>
                </a:cubicBezTo>
                <a:cubicBezTo>
                  <a:pt x="1975" y="136"/>
                  <a:pt x="1975" y="136"/>
                  <a:pt x="1975" y="136"/>
                </a:cubicBezTo>
                <a:cubicBezTo>
                  <a:pt x="1975" y="137"/>
                  <a:pt x="1975" y="137"/>
                  <a:pt x="1975" y="137"/>
                </a:cubicBezTo>
                <a:cubicBezTo>
                  <a:pt x="1976" y="138"/>
                  <a:pt x="1976" y="138"/>
                  <a:pt x="1976" y="138"/>
                </a:cubicBezTo>
                <a:cubicBezTo>
                  <a:pt x="1978" y="138"/>
                  <a:pt x="1978" y="138"/>
                  <a:pt x="1978" y="138"/>
                </a:cubicBezTo>
                <a:cubicBezTo>
                  <a:pt x="1979" y="137"/>
                  <a:pt x="1979" y="137"/>
                  <a:pt x="1979" y="137"/>
                </a:cubicBezTo>
                <a:cubicBezTo>
                  <a:pt x="1982" y="138"/>
                  <a:pt x="1982" y="138"/>
                  <a:pt x="1982" y="138"/>
                </a:cubicBezTo>
                <a:cubicBezTo>
                  <a:pt x="1983" y="136"/>
                  <a:pt x="1983" y="136"/>
                  <a:pt x="1983" y="136"/>
                </a:cubicBezTo>
                <a:cubicBezTo>
                  <a:pt x="1982" y="132"/>
                  <a:pt x="1982" y="132"/>
                  <a:pt x="1982" y="132"/>
                </a:cubicBezTo>
                <a:cubicBezTo>
                  <a:pt x="1978" y="130"/>
                  <a:pt x="1978" y="130"/>
                  <a:pt x="1978" y="130"/>
                </a:cubicBezTo>
                <a:cubicBezTo>
                  <a:pt x="1976" y="128"/>
                  <a:pt x="1976" y="128"/>
                  <a:pt x="1976" y="128"/>
                </a:cubicBezTo>
                <a:cubicBezTo>
                  <a:pt x="1974" y="127"/>
                  <a:pt x="1974" y="127"/>
                  <a:pt x="1974" y="127"/>
                </a:cubicBezTo>
                <a:cubicBezTo>
                  <a:pt x="1972" y="125"/>
                  <a:pt x="1972" y="125"/>
                  <a:pt x="1972" y="125"/>
                </a:cubicBezTo>
                <a:cubicBezTo>
                  <a:pt x="1970" y="124"/>
                  <a:pt x="1970" y="124"/>
                  <a:pt x="1970" y="124"/>
                </a:cubicBezTo>
                <a:cubicBezTo>
                  <a:pt x="1969" y="122"/>
                  <a:pt x="1969" y="122"/>
                  <a:pt x="1969" y="122"/>
                </a:cubicBezTo>
                <a:cubicBezTo>
                  <a:pt x="1967" y="121"/>
                  <a:pt x="1967" y="121"/>
                  <a:pt x="1967" y="121"/>
                </a:cubicBezTo>
                <a:cubicBezTo>
                  <a:pt x="1965" y="120"/>
                  <a:pt x="1965" y="120"/>
                  <a:pt x="1965" y="120"/>
                </a:cubicBezTo>
                <a:cubicBezTo>
                  <a:pt x="1964" y="121"/>
                  <a:pt x="1964" y="121"/>
                  <a:pt x="1964" y="121"/>
                </a:cubicBezTo>
                <a:cubicBezTo>
                  <a:pt x="1964" y="122"/>
                  <a:pt x="1964" y="122"/>
                  <a:pt x="1964" y="122"/>
                </a:cubicBezTo>
                <a:cubicBezTo>
                  <a:pt x="1963" y="124"/>
                  <a:pt x="1963" y="124"/>
                  <a:pt x="1963" y="124"/>
                </a:cubicBezTo>
                <a:cubicBezTo>
                  <a:pt x="1964" y="125"/>
                  <a:pt x="1964" y="125"/>
                  <a:pt x="1964" y="125"/>
                </a:cubicBezTo>
                <a:cubicBezTo>
                  <a:pt x="1966" y="126"/>
                  <a:pt x="1966" y="126"/>
                  <a:pt x="1966" y="126"/>
                </a:cubicBezTo>
                <a:cubicBezTo>
                  <a:pt x="1965" y="127"/>
                  <a:pt x="1965" y="127"/>
                  <a:pt x="1965" y="127"/>
                </a:cubicBezTo>
                <a:cubicBezTo>
                  <a:pt x="1964" y="127"/>
                  <a:pt x="1964" y="127"/>
                  <a:pt x="1964" y="127"/>
                </a:cubicBezTo>
                <a:cubicBezTo>
                  <a:pt x="1963" y="126"/>
                  <a:pt x="1963" y="126"/>
                  <a:pt x="1963" y="126"/>
                </a:cubicBezTo>
                <a:cubicBezTo>
                  <a:pt x="1962" y="126"/>
                  <a:pt x="1962" y="126"/>
                  <a:pt x="1962" y="126"/>
                </a:cubicBezTo>
                <a:cubicBezTo>
                  <a:pt x="1963" y="128"/>
                  <a:pt x="1963" y="128"/>
                  <a:pt x="1963" y="128"/>
                </a:cubicBezTo>
                <a:lnTo>
                  <a:pt x="1966" y="131"/>
                </a:lnTo>
                <a:close/>
                <a:moveTo>
                  <a:pt x="1913" y="169"/>
                </a:moveTo>
                <a:cubicBezTo>
                  <a:pt x="1912" y="170"/>
                  <a:pt x="1912" y="170"/>
                  <a:pt x="1912" y="170"/>
                </a:cubicBezTo>
                <a:cubicBezTo>
                  <a:pt x="1913" y="170"/>
                  <a:pt x="1913" y="170"/>
                  <a:pt x="1913" y="170"/>
                </a:cubicBezTo>
                <a:cubicBezTo>
                  <a:pt x="1914" y="169"/>
                  <a:pt x="1914" y="169"/>
                  <a:pt x="1914" y="169"/>
                </a:cubicBezTo>
                <a:cubicBezTo>
                  <a:pt x="1916" y="169"/>
                  <a:pt x="1916" y="169"/>
                  <a:pt x="1916" y="169"/>
                </a:cubicBezTo>
                <a:cubicBezTo>
                  <a:pt x="1917" y="168"/>
                  <a:pt x="1917" y="168"/>
                  <a:pt x="1917" y="168"/>
                </a:cubicBezTo>
                <a:cubicBezTo>
                  <a:pt x="1914" y="168"/>
                  <a:pt x="1914" y="168"/>
                  <a:pt x="1914" y="168"/>
                </a:cubicBezTo>
                <a:lnTo>
                  <a:pt x="1913" y="169"/>
                </a:lnTo>
                <a:close/>
                <a:moveTo>
                  <a:pt x="1972" y="142"/>
                </a:moveTo>
                <a:cubicBezTo>
                  <a:pt x="1971" y="143"/>
                  <a:pt x="1971" y="143"/>
                  <a:pt x="1971" y="143"/>
                </a:cubicBezTo>
                <a:cubicBezTo>
                  <a:pt x="1973" y="145"/>
                  <a:pt x="1973" y="145"/>
                  <a:pt x="1973" y="145"/>
                </a:cubicBezTo>
                <a:cubicBezTo>
                  <a:pt x="1976" y="147"/>
                  <a:pt x="1976" y="147"/>
                  <a:pt x="1976" y="147"/>
                </a:cubicBezTo>
                <a:cubicBezTo>
                  <a:pt x="1976" y="145"/>
                  <a:pt x="1976" y="145"/>
                  <a:pt x="1976" y="145"/>
                </a:cubicBezTo>
                <a:cubicBezTo>
                  <a:pt x="1973" y="143"/>
                  <a:pt x="1973" y="143"/>
                  <a:pt x="1973" y="143"/>
                </a:cubicBezTo>
                <a:lnTo>
                  <a:pt x="1972" y="142"/>
                </a:lnTo>
                <a:close/>
                <a:moveTo>
                  <a:pt x="1890" y="166"/>
                </a:moveTo>
                <a:cubicBezTo>
                  <a:pt x="1890" y="165"/>
                  <a:pt x="1890" y="165"/>
                  <a:pt x="1890" y="165"/>
                </a:cubicBezTo>
                <a:cubicBezTo>
                  <a:pt x="1892" y="166"/>
                  <a:pt x="1892" y="166"/>
                  <a:pt x="1892" y="166"/>
                </a:cubicBezTo>
                <a:cubicBezTo>
                  <a:pt x="1891" y="167"/>
                  <a:pt x="1891" y="167"/>
                  <a:pt x="1891" y="167"/>
                </a:cubicBezTo>
                <a:cubicBezTo>
                  <a:pt x="1893" y="167"/>
                  <a:pt x="1893" y="167"/>
                  <a:pt x="1893" y="167"/>
                </a:cubicBezTo>
                <a:cubicBezTo>
                  <a:pt x="1894" y="166"/>
                  <a:pt x="1894" y="166"/>
                  <a:pt x="1894" y="166"/>
                </a:cubicBezTo>
                <a:cubicBezTo>
                  <a:pt x="1896" y="166"/>
                  <a:pt x="1896" y="166"/>
                  <a:pt x="1896" y="166"/>
                </a:cubicBezTo>
                <a:cubicBezTo>
                  <a:pt x="1899" y="164"/>
                  <a:pt x="1899" y="164"/>
                  <a:pt x="1899" y="164"/>
                </a:cubicBezTo>
                <a:cubicBezTo>
                  <a:pt x="1901" y="161"/>
                  <a:pt x="1901" y="161"/>
                  <a:pt x="1901" y="161"/>
                </a:cubicBezTo>
                <a:cubicBezTo>
                  <a:pt x="1901" y="158"/>
                  <a:pt x="1901" y="158"/>
                  <a:pt x="1901" y="158"/>
                </a:cubicBezTo>
                <a:cubicBezTo>
                  <a:pt x="1902" y="157"/>
                  <a:pt x="1902" y="157"/>
                  <a:pt x="1902" y="157"/>
                </a:cubicBezTo>
                <a:cubicBezTo>
                  <a:pt x="1903" y="158"/>
                  <a:pt x="1903" y="158"/>
                  <a:pt x="1903" y="158"/>
                </a:cubicBezTo>
                <a:cubicBezTo>
                  <a:pt x="1902" y="161"/>
                  <a:pt x="1902" y="161"/>
                  <a:pt x="1902" y="161"/>
                </a:cubicBezTo>
                <a:cubicBezTo>
                  <a:pt x="1904" y="158"/>
                  <a:pt x="1904" y="158"/>
                  <a:pt x="1904" y="158"/>
                </a:cubicBezTo>
                <a:cubicBezTo>
                  <a:pt x="1904" y="156"/>
                  <a:pt x="1904" y="156"/>
                  <a:pt x="1904" y="156"/>
                </a:cubicBezTo>
                <a:cubicBezTo>
                  <a:pt x="1902" y="154"/>
                  <a:pt x="1902" y="154"/>
                  <a:pt x="1902" y="154"/>
                </a:cubicBezTo>
                <a:cubicBezTo>
                  <a:pt x="1895" y="151"/>
                  <a:pt x="1895" y="151"/>
                  <a:pt x="1895" y="151"/>
                </a:cubicBezTo>
                <a:cubicBezTo>
                  <a:pt x="1891" y="150"/>
                  <a:pt x="1891" y="150"/>
                  <a:pt x="1891" y="150"/>
                </a:cubicBezTo>
                <a:cubicBezTo>
                  <a:pt x="1889" y="152"/>
                  <a:pt x="1889" y="152"/>
                  <a:pt x="1889" y="152"/>
                </a:cubicBezTo>
                <a:cubicBezTo>
                  <a:pt x="1888" y="156"/>
                  <a:pt x="1888" y="156"/>
                  <a:pt x="1888" y="156"/>
                </a:cubicBezTo>
                <a:cubicBezTo>
                  <a:pt x="1888" y="161"/>
                  <a:pt x="1888" y="161"/>
                  <a:pt x="1888" y="161"/>
                </a:cubicBezTo>
                <a:cubicBezTo>
                  <a:pt x="1889" y="163"/>
                  <a:pt x="1889" y="163"/>
                  <a:pt x="1889" y="163"/>
                </a:cubicBezTo>
                <a:lnTo>
                  <a:pt x="1890" y="166"/>
                </a:lnTo>
                <a:close/>
                <a:moveTo>
                  <a:pt x="1678" y="145"/>
                </a:moveTo>
                <a:cubicBezTo>
                  <a:pt x="1679" y="145"/>
                  <a:pt x="1679" y="145"/>
                  <a:pt x="1679" y="145"/>
                </a:cubicBezTo>
                <a:cubicBezTo>
                  <a:pt x="1684" y="140"/>
                  <a:pt x="1684" y="140"/>
                  <a:pt x="1684" y="140"/>
                </a:cubicBezTo>
                <a:cubicBezTo>
                  <a:pt x="1684" y="138"/>
                  <a:pt x="1684" y="138"/>
                  <a:pt x="1684" y="138"/>
                </a:cubicBezTo>
                <a:cubicBezTo>
                  <a:pt x="1681" y="141"/>
                  <a:pt x="1681" y="141"/>
                  <a:pt x="1681" y="141"/>
                </a:cubicBezTo>
                <a:cubicBezTo>
                  <a:pt x="1679" y="141"/>
                  <a:pt x="1679" y="141"/>
                  <a:pt x="1679" y="141"/>
                </a:cubicBezTo>
                <a:cubicBezTo>
                  <a:pt x="1678" y="143"/>
                  <a:pt x="1678" y="143"/>
                  <a:pt x="1678" y="143"/>
                </a:cubicBezTo>
                <a:cubicBezTo>
                  <a:pt x="1677" y="141"/>
                  <a:pt x="1677" y="141"/>
                  <a:pt x="1677" y="141"/>
                </a:cubicBezTo>
                <a:cubicBezTo>
                  <a:pt x="1675" y="143"/>
                  <a:pt x="1675" y="143"/>
                  <a:pt x="1675" y="143"/>
                </a:cubicBezTo>
                <a:cubicBezTo>
                  <a:pt x="1674" y="142"/>
                  <a:pt x="1674" y="142"/>
                  <a:pt x="1674" y="142"/>
                </a:cubicBezTo>
                <a:cubicBezTo>
                  <a:pt x="1674" y="144"/>
                  <a:pt x="1674" y="144"/>
                  <a:pt x="1674" y="144"/>
                </a:cubicBezTo>
                <a:lnTo>
                  <a:pt x="1678" y="145"/>
                </a:lnTo>
                <a:close/>
                <a:moveTo>
                  <a:pt x="1969" y="142"/>
                </a:moveTo>
                <a:cubicBezTo>
                  <a:pt x="1969" y="140"/>
                  <a:pt x="1969" y="140"/>
                  <a:pt x="1969" y="140"/>
                </a:cubicBezTo>
                <a:cubicBezTo>
                  <a:pt x="1968" y="140"/>
                  <a:pt x="1968" y="140"/>
                  <a:pt x="1968" y="140"/>
                </a:cubicBezTo>
                <a:cubicBezTo>
                  <a:pt x="1968" y="142"/>
                  <a:pt x="1968" y="142"/>
                  <a:pt x="1968" y="142"/>
                </a:cubicBezTo>
                <a:lnTo>
                  <a:pt x="1969" y="142"/>
                </a:lnTo>
                <a:close/>
                <a:moveTo>
                  <a:pt x="1964" y="159"/>
                </a:moveTo>
                <a:cubicBezTo>
                  <a:pt x="1967" y="158"/>
                  <a:pt x="1967" y="158"/>
                  <a:pt x="1967" y="158"/>
                </a:cubicBezTo>
                <a:cubicBezTo>
                  <a:pt x="1967" y="157"/>
                  <a:pt x="1967" y="157"/>
                  <a:pt x="1967" y="157"/>
                </a:cubicBezTo>
                <a:cubicBezTo>
                  <a:pt x="1966" y="156"/>
                  <a:pt x="1966" y="156"/>
                  <a:pt x="1966" y="156"/>
                </a:cubicBezTo>
                <a:cubicBezTo>
                  <a:pt x="1963" y="158"/>
                  <a:pt x="1963" y="158"/>
                  <a:pt x="1963" y="158"/>
                </a:cubicBezTo>
                <a:cubicBezTo>
                  <a:pt x="1962" y="159"/>
                  <a:pt x="1962" y="159"/>
                  <a:pt x="1962" y="159"/>
                </a:cubicBezTo>
                <a:cubicBezTo>
                  <a:pt x="1963" y="160"/>
                  <a:pt x="1963" y="160"/>
                  <a:pt x="1963" y="160"/>
                </a:cubicBezTo>
                <a:lnTo>
                  <a:pt x="1964" y="159"/>
                </a:lnTo>
                <a:close/>
                <a:moveTo>
                  <a:pt x="2091" y="60"/>
                </a:moveTo>
                <a:cubicBezTo>
                  <a:pt x="2093" y="58"/>
                  <a:pt x="2093" y="58"/>
                  <a:pt x="2093" y="58"/>
                </a:cubicBezTo>
                <a:cubicBezTo>
                  <a:pt x="2095" y="58"/>
                  <a:pt x="2095" y="58"/>
                  <a:pt x="2095" y="58"/>
                </a:cubicBezTo>
                <a:cubicBezTo>
                  <a:pt x="2096" y="56"/>
                  <a:pt x="2096" y="56"/>
                  <a:pt x="2096" y="56"/>
                </a:cubicBezTo>
                <a:cubicBezTo>
                  <a:pt x="2098" y="55"/>
                  <a:pt x="2098" y="55"/>
                  <a:pt x="2098" y="55"/>
                </a:cubicBezTo>
                <a:cubicBezTo>
                  <a:pt x="2099" y="53"/>
                  <a:pt x="2099" y="53"/>
                  <a:pt x="2099" y="53"/>
                </a:cubicBezTo>
                <a:cubicBezTo>
                  <a:pt x="2099" y="51"/>
                  <a:pt x="2099" y="51"/>
                  <a:pt x="2099" y="51"/>
                </a:cubicBezTo>
                <a:cubicBezTo>
                  <a:pt x="2098" y="50"/>
                  <a:pt x="2098" y="50"/>
                  <a:pt x="2098" y="50"/>
                </a:cubicBezTo>
                <a:cubicBezTo>
                  <a:pt x="2096" y="50"/>
                  <a:pt x="2096" y="50"/>
                  <a:pt x="2096" y="50"/>
                </a:cubicBezTo>
                <a:cubicBezTo>
                  <a:pt x="2093" y="51"/>
                  <a:pt x="2093" y="51"/>
                  <a:pt x="2093" y="51"/>
                </a:cubicBezTo>
                <a:cubicBezTo>
                  <a:pt x="2092" y="53"/>
                  <a:pt x="2092" y="53"/>
                  <a:pt x="2092" y="53"/>
                </a:cubicBezTo>
                <a:cubicBezTo>
                  <a:pt x="2092" y="55"/>
                  <a:pt x="2092" y="55"/>
                  <a:pt x="2092" y="55"/>
                </a:cubicBezTo>
                <a:cubicBezTo>
                  <a:pt x="2091" y="56"/>
                  <a:pt x="2091" y="56"/>
                  <a:pt x="2091" y="56"/>
                </a:cubicBezTo>
                <a:cubicBezTo>
                  <a:pt x="2090" y="57"/>
                  <a:pt x="2090" y="57"/>
                  <a:pt x="2090" y="57"/>
                </a:cubicBezTo>
                <a:cubicBezTo>
                  <a:pt x="2089" y="59"/>
                  <a:pt x="2089" y="59"/>
                  <a:pt x="2089" y="59"/>
                </a:cubicBezTo>
                <a:cubicBezTo>
                  <a:pt x="2090" y="60"/>
                  <a:pt x="2090" y="60"/>
                  <a:pt x="2090" y="60"/>
                </a:cubicBezTo>
                <a:lnTo>
                  <a:pt x="2091" y="60"/>
                </a:lnTo>
                <a:close/>
                <a:moveTo>
                  <a:pt x="2077" y="185"/>
                </a:moveTo>
                <a:cubicBezTo>
                  <a:pt x="2075" y="185"/>
                  <a:pt x="2075" y="185"/>
                  <a:pt x="2075" y="185"/>
                </a:cubicBezTo>
                <a:cubicBezTo>
                  <a:pt x="2074" y="185"/>
                  <a:pt x="2074" y="185"/>
                  <a:pt x="2074" y="185"/>
                </a:cubicBezTo>
                <a:cubicBezTo>
                  <a:pt x="2074" y="186"/>
                  <a:pt x="2074" y="186"/>
                  <a:pt x="2074" y="186"/>
                </a:cubicBezTo>
                <a:cubicBezTo>
                  <a:pt x="2075" y="186"/>
                  <a:pt x="2075" y="186"/>
                  <a:pt x="2075" y="186"/>
                </a:cubicBezTo>
                <a:cubicBezTo>
                  <a:pt x="2075" y="187"/>
                  <a:pt x="2075" y="187"/>
                  <a:pt x="2075" y="187"/>
                </a:cubicBezTo>
                <a:cubicBezTo>
                  <a:pt x="2078" y="189"/>
                  <a:pt x="2078" y="189"/>
                  <a:pt x="2078" y="189"/>
                </a:cubicBezTo>
                <a:cubicBezTo>
                  <a:pt x="2080" y="188"/>
                  <a:pt x="2080" y="188"/>
                  <a:pt x="2080" y="188"/>
                </a:cubicBezTo>
                <a:cubicBezTo>
                  <a:pt x="2080" y="187"/>
                  <a:pt x="2080" y="187"/>
                  <a:pt x="2080" y="187"/>
                </a:cubicBezTo>
                <a:cubicBezTo>
                  <a:pt x="2080" y="185"/>
                  <a:pt x="2080" y="185"/>
                  <a:pt x="2080" y="185"/>
                </a:cubicBezTo>
                <a:cubicBezTo>
                  <a:pt x="2078" y="185"/>
                  <a:pt x="2078" y="185"/>
                  <a:pt x="2078" y="185"/>
                </a:cubicBezTo>
                <a:lnTo>
                  <a:pt x="2077" y="185"/>
                </a:lnTo>
                <a:close/>
                <a:moveTo>
                  <a:pt x="2028" y="45"/>
                </a:moveTo>
                <a:cubicBezTo>
                  <a:pt x="2028" y="47"/>
                  <a:pt x="2028" y="47"/>
                  <a:pt x="2028" y="47"/>
                </a:cubicBezTo>
                <a:cubicBezTo>
                  <a:pt x="2028" y="50"/>
                  <a:pt x="2028" y="50"/>
                  <a:pt x="2028" y="50"/>
                </a:cubicBezTo>
                <a:cubicBezTo>
                  <a:pt x="2030" y="52"/>
                  <a:pt x="2030" y="52"/>
                  <a:pt x="2030" y="52"/>
                </a:cubicBezTo>
                <a:cubicBezTo>
                  <a:pt x="2030" y="52"/>
                  <a:pt x="2030" y="52"/>
                  <a:pt x="2030" y="52"/>
                </a:cubicBezTo>
                <a:cubicBezTo>
                  <a:pt x="2030" y="51"/>
                  <a:pt x="2030" y="51"/>
                  <a:pt x="2030" y="51"/>
                </a:cubicBezTo>
                <a:cubicBezTo>
                  <a:pt x="2030" y="49"/>
                  <a:pt x="2030" y="49"/>
                  <a:pt x="2030" y="49"/>
                </a:cubicBezTo>
                <a:cubicBezTo>
                  <a:pt x="2031" y="49"/>
                  <a:pt x="2031" y="49"/>
                  <a:pt x="2031" y="49"/>
                </a:cubicBezTo>
                <a:cubicBezTo>
                  <a:pt x="2032" y="51"/>
                  <a:pt x="2032" y="51"/>
                  <a:pt x="2032" y="51"/>
                </a:cubicBezTo>
                <a:cubicBezTo>
                  <a:pt x="2033" y="51"/>
                  <a:pt x="2033" y="51"/>
                  <a:pt x="2033" y="51"/>
                </a:cubicBezTo>
                <a:cubicBezTo>
                  <a:pt x="2034" y="51"/>
                  <a:pt x="2034" y="51"/>
                  <a:pt x="2034" y="51"/>
                </a:cubicBezTo>
                <a:cubicBezTo>
                  <a:pt x="2036" y="51"/>
                  <a:pt x="2036" y="51"/>
                  <a:pt x="2036" y="51"/>
                </a:cubicBezTo>
                <a:cubicBezTo>
                  <a:pt x="2036" y="49"/>
                  <a:pt x="2036" y="49"/>
                  <a:pt x="2036" y="49"/>
                </a:cubicBezTo>
                <a:cubicBezTo>
                  <a:pt x="2038" y="48"/>
                  <a:pt x="2038" y="48"/>
                  <a:pt x="2038" y="48"/>
                </a:cubicBezTo>
                <a:cubicBezTo>
                  <a:pt x="2040" y="47"/>
                  <a:pt x="2040" y="47"/>
                  <a:pt x="2040" y="47"/>
                </a:cubicBezTo>
                <a:cubicBezTo>
                  <a:pt x="2041" y="46"/>
                  <a:pt x="2041" y="46"/>
                  <a:pt x="2041" y="46"/>
                </a:cubicBezTo>
                <a:cubicBezTo>
                  <a:pt x="2039" y="44"/>
                  <a:pt x="2039" y="44"/>
                  <a:pt x="2039" y="44"/>
                </a:cubicBezTo>
                <a:cubicBezTo>
                  <a:pt x="2037" y="42"/>
                  <a:pt x="2037" y="42"/>
                  <a:pt x="2037" y="42"/>
                </a:cubicBezTo>
                <a:cubicBezTo>
                  <a:pt x="2036" y="41"/>
                  <a:pt x="2036" y="41"/>
                  <a:pt x="2036" y="41"/>
                </a:cubicBezTo>
                <a:cubicBezTo>
                  <a:pt x="2035" y="38"/>
                  <a:pt x="2035" y="38"/>
                  <a:pt x="2035" y="38"/>
                </a:cubicBezTo>
                <a:cubicBezTo>
                  <a:pt x="2033" y="38"/>
                  <a:pt x="2033" y="38"/>
                  <a:pt x="2033" y="38"/>
                </a:cubicBezTo>
                <a:cubicBezTo>
                  <a:pt x="2032" y="38"/>
                  <a:pt x="2032" y="38"/>
                  <a:pt x="2032" y="38"/>
                </a:cubicBezTo>
                <a:cubicBezTo>
                  <a:pt x="2030" y="40"/>
                  <a:pt x="2030" y="40"/>
                  <a:pt x="2030" y="40"/>
                </a:cubicBezTo>
                <a:cubicBezTo>
                  <a:pt x="2029" y="40"/>
                  <a:pt x="2029" y="40"/>
                  <a:pt x="2029" y="40"/>
                </a:cubicBezTo>
                <a:cubicBezTo>
                  <a:pt x="2027" y="42"/>
                  <a:pt x="2027" y="42"/>
                  <a:pt x="2027" y="42"/>
                </a:cubicBezTo>
                <a:cubicBezTo>
                  <a:pt x="2027" y="44"/>
                  <a:pt x="2027" y="44"/>
                  <a:pt x="2027" y="44"/>
                </a:cubicBezTo>
                <a:lnTo>
                  <a:pt x="2028" y="45"/>
                </a:lnTo>
                <a:close/>
                <a:moveTo>
                  <a:pt x="2098" y="44"/>
                </a:moveTo>
                <a:cubicBezTo>
                  <a:pt x="2099" y="45"/>
                  <a:pt x="2099" y="45"/>
                  <a:pt x="2099" y="45"/>
                </a:cubicBezTo>
                <a:cubicBezTo>
                  <a:pt x="2101" y="45"/>
                  <a:pt x="2101" y="45"/>
                  <a:pt x="2101" y="45"/>
                </a:cubicBezTo>
                <a:cubicBezTo>
                  <a:pt x="2103" y="46"/>
                  <a:pt x="2103" y="46"/>
                  <a:pt x="2103" y="46"/>
                </a:cubicBezTo>
                <a:cubicBezTo>
                  <a:pt x="2104" y="45"/>
                  <a:pt x="2104" y="45"/>
                  <a:pt x="2104" y="45"/>
                </a:cubicBezTo>
                <a:cubicBezTo>
                  <a:pt x="2104" y="44"/>
                  <a:pt x="2104" y="44"/>
                  <a:pt x="2104" y="44"/>
                </a:cubicBezTo>
                <a:cubicBezTo>
                  <a:pt x="2103" y="41"/>
                  <a:pt x="2103" y="41"/>
                  <a:pt x="2103" y="41"/>
                </a:cubicBezTo>
                <a:cubicBezTo>
                  <a:pt x="2102" y="38"/>
                  <a:pt x="2102" y="38"/>
                  <a:pt x="2102" y="38"/>
                </a:cubicBezTo>
                <a:cubicBezTo>
                  <a:pt x="2100" y="36"/>
                  <a:pt x="2100" y="36"/>
                  <a:pt x="2100" y="36"/>
                </a:cubicBezTo>
                <a:cubicBezTo>
                  <a:pt x="2099" y="34"/>
                  <a:pt x="2099" y="34"/>
                  <a:pt x="2099" y="34"/>
                </a:cubicBezTo>
                <a:cubicBezTo>
                  <a:pt x="2097" y="37"/>
                  <a:pt x="2097" y="37"/>
                  <a:pt x="2097" y="37"/>
                </a:cubicBezTo>
                <a:cubicBezTo>
                  <a:pt x="2097" y="40"/>
                  <a:pt x="2097" y="40"/>
                  <a:pt x="2097" y="40"/>
                </a:cubicBezTo>
                <a:cubicBezTo>
                  <a:pt x="2096" y="42"/>
                  <a:pt x="2096" y="42"/>
                  <a:pt x="2096" y="42"/>
                </a:cubicBezTo>
                <a:cubicBezTo>
                  <a:pt x="2096" y="44"/>
                  <a:pt x="2096" y="44"/>
                  <a:pt x="2096" y="44"/>
                </a:cubicBezTo>
                <a:lnTo>
                  <a:pt x="2098" y="44"/>
                </a:lnTo>
                <a:close/>
                <a:moveTo>
                  <a:pt x="1938" y="170"/>
                </a:moveTo>
                <a:cubicBezTo>
                  <a:pt x="1939" y="170"/>
                  <a:pt x="1939" y="170"/>
                  <a:pt x="1939" y="170"/>
                </a:cubicBezTo>
                <a:cubicBezTo>
                  <a:pt x="1940" y="169"/>
                  <a:pt x="1940" y="169"/>
                  <a:pt x="1940" y="169"/>
                </a:cubicBezTo>
                <a:cubicBezTo>
                  <a:pt x="1939" y="168"/>
                  <a:pt x="1939" y="168"/>
                  <a:pt x="1939" y="168"/>
                </a:cubicBezTo>
                <a:cubicBezTo>
                  <a:pt x="1938" y="168"/>
                  <a:pt x="1938" y="168"/>
                  <a:pt x="1938" y="168"/>
                </a:cubicBezTo>
                <a:lnTo>
                  <a:pt x="1938" y="170"/>
                </a:lnTo>
                <a:close/>
                <a:moveTo>
                  <a:pt x="1917" y="112"/>
                </a:moveTo>
                <a:cubicBezTo>
                  <a:pt x="1915" y="111"/>
                  <a:pt x="1915" y="111"/>
                  <a:pt x="1915" y="111"/>
                </a:cubicBezTo>
                <a:cubicBezTo>
                  <a:pt x="1915" y="110"/>
                  <a:pt x="1915" y="110"/>
                  <a:pt x="1915" y="110"/>
                </a:cubicBezTo>
                <a:cubicBezTo>
                  <a:pt x="1913" y="109"/>
                  <a:pt x="1913" y="109"/>
                  <a:pt x="1913" y="109"/>
                </a:cubicBezTo>
                <a:cubicBezTo>
                  <a:pt x="1911" y="109"/>
                  <a:pt x="1911" y="109"/>
                  <a:pt x="1911" y="109"/>
                </a:cubicBezTo>
                <a:cubicBezTo>
                  <a:pt x="1909" y="111"/>
                  <a:pt x="1909" y="111"/>
                  <a:pt x="1909" y="111"/>
                </a:cubicBezTo>
                <a:cubicBezTo>
                  <a:pt x="1910" y="112"/>
                  <a:pt x="1910" y="112"/>
                  <a:pt x="1910" y="112"/>
                </a:cubicBezTo>
                <a:cubicBezTo>
                  <a:pt x="1911" y="112"/>
                  <a:pt x="1911" y="112"/>
                  <a:pt x="1911" y="112"/>
                </a:cubicBezTo>
                <a:cubicBezTo>
                  <a:pt x="1912" y="112"/>
                  <a:pt x="1912" y="112"/>
                  <a:pt x="1912" y="112"/>
                </a:cubicBezTo>
                <a:cubicBezTo>
                  <a:pt x="1914" y="113"/>
                  <a:pt x="1914" y="113"/>
                  <a:pt x="1914" y="113"/>
                </a:cubicBezTo>
                <a:cubicBezTo>
                  <a:pt x="1914" y="114"/>
                  <a:pt x="1914" y="114"/>
                  <a:pt x="1914" y="114"/>
                </a:cubicBezTo>
                <a:cubicBezTo>
                  <a:pt x="1915" y="115"/>
                  <a:pt x="1915" y="115"/>
                  <a:pt x="1915" y="115"/>
                </a:cubicBezTo>
                <a:cubicBezTo>
                  <a:pt x="1917" y="117"/>
                  <a:pt x="1917" y="117"/>
                  <a:pt x="1917" y="117"/>
                </a:cubicBezTo>
                <a:cubicBezTo>
                  <a:pt x="1918" y="117"/>
                  <a:pt x="1918" y="117"/>
                  <a:pt x="1918" y="117"/>
                </a:cubicBezTo>
                <a:cubicBezTo>
                  <a:pt x="1918" y="116"/>
                  <a:pt x="1918" y="116"/>
                  <a:pt x="1918" y="116"/>
                </a:cubicBezTo>
                <a:cubicBezTo>
                  <a:pt x="1917" y="115"/>
                  <a:pt x="1917" y="115"/>
                  <a:pt x="1917" y="115"/>
                </a:cubicBezTo>
                <a:cubicBezTo>
                  <a:pt x="1918" y="113"/>
                  <a:pt x="1918" y="113"/>
                  <a:pt x="1918" y="113"/>
                </a:cubicBezTo>
                <a:lnTo>
                  <a:pt x="1917" y="112"/>
                </a:lnTo>
                <a:close/>
                <a:moveTo>
                  <a:pt x="1855" y="210"/>
                </a:moveTo>
                <a:cubicBezTo>
                  <a:pt x="1854" y="209"/>
                  <a:pt x="1854" y="209"/>
                  <a:pt x="1854" y="209"/>
                </a:cubicBezTo>
                <a:cubicBezTo>
                  <a:pt x="1853" y="207"/>
                  <a:pt x="1853" y="207"/>
                  <a:pt x="1853" y="207"/>
                </a:cubicBezTo>
                <a:cubicBezTo>
                  <a:pt x="1852" y="208"/>
                  <a:pt x="1852" y="208"/>
                  <a:pt x="1852" y="208"/>
                </a:cubicBezTo>
                <a:cubicBezTo>
                  <a:pt x="1852" y="209"/>
                  <a:pt x="1852" y="209"/>
                  <a:pt x="1852" y="209"/>
                </a:cubicBezTo>
                <a:cubicBezTo>
                  <a:pt x="1854" y="210"/>
                  <a:pt x="1854" y="210"/>
                  <a:pt x="1854" y="210"/>
                </a:cubicBezTo>
                <a:lnTo>
                  <a:pt x="1855" y="210"/>
                </a:lnTo>
                <a:close/>
                <a:moveTo>
                  <a:pt x="1696" y="131"/>
                </a:moveTo>
                <a:cubicBezTo>
                  <a:pt x="1694" y="131"/>
                  <a:pt x="1694" y="131"/>
                  <a:pt x="1694" y="131"/>
                </a:cubicBezTo>
                <a:cubicBezTo>
                  <a:pt x="1694" y="133"/>
                  <a:pt x="1694" y="133"/>
                  <a:pt x="1694" y="133"/>
                </a:cubicBezTo>
                <a:cubicBezTo>
                  <a:pt x="1695" y="133"/>
                  <a:pt x="1695" y="133"/>
                  <a:pt x="1695" y="133"/>
                </a:cubicBezTo>
                <a:lnTo>
                  <a:pt x="1696" y="131"/>
                </a:lnTo>
                <a:close/>
                <a:moveTo>
                  <a:pt x="1801" y="239"/>
                </a:moveTo>
                <a:cubicBezTo>
                  <a:pt x="1799" y="239"/>
                  <a:pt x="1799" y="239"/>
                  <a:pt x="1799" y="239"/>
                </a:cubicBezTo>
                <a:cubicBezTo>
                  <a:pt x="1798" y="241"/>
                  <a:pt x="1798" y="241"/>
                  <a:pt x="1798" y="241"/>
                </a:cubicBezTo>
                <a:cubicBezTo>
                  <a:pt x="1798" y="242"/>
                  <a:pt x="1798" y="242"/>
                  <a:pt x="1798" y="242"/>
                </a:cubicBezTo>
                <a:cubicBezTo>
                  <a:pt x="1800" y="243"/>
                  <a:pt x="1800" y="243"/>
                  <a:pt x="1800" y="243"/>
                </a:cubicBezTo>
                <a:cubicBezTo>
                  <a:pt x="1800" y="244"/>
                  <a:pt x="1800" y="244"/>
                  <a:pt x="1800" y="244"/>
                </a:cubicBezTo>
                <a:cubicBezTo>
                  <a:pt x="1801" y="244"/>
                  <a:pt x="1801" y="244"/>
                  <a:pt x="1801" y="244"/>
                </a:cubicBezTo>
                <a:cubicBezTo>
                  <a:pt x="1801" y="243"/>
                  <a:pt x="1801" y="243"/>
                  <a:pt x="1801" y="243"/>
                </a:cubicBezTo>
                <a:cubicBezTo>
                  <a:pt x="1800" y="242"/>
                  <a:pt x="1800" y="242"/>
                  <a:pt x="1800" y="242"/>
                </a:cubicBezTo>
                <a:cubicBezTo>
                  <a:pt x="1801" y="241"/>
                  <a:pt x="1801" y="241"/>
                  <a:pt x="1801" y="241"/>
                </a:cubicBezTo>
                <a:lnTo>
                  <a:pt x="1801" y="239"/>
                </a:lnTo>
                <a:close/>
                <a:moveTo>
                  <a:pt x="1690" y="137"/>
                </a:moveTo>
                <a:cubicBezTo>
                  <a:pt x="1691" y="136"/>
                  <a:pt x="1691" y="136"/>
                  <a:pt x="1691" y="136"/>
                </a:cubicBezTo>
                <a:cubicBezTo>
                  <a:pt x="1690" y="135"/>
                  <a:pt x="1690" y="135"/>
                  <a:pt x="1690" y="135"/>
                </a:cubicBezTo>
                <a:cubicBezTo>
                  <a:pt x="1688" y="135"/>
                  <a:pt x="1688" y="135"/>
                  <a:pt x="1688" y="135"/>
                </a:cubicBezTo>
                <a:cubicBezTo>
                  <a:pt x="1689" y="137"/>
                  <a:pt x="1689" y="137"/>
                  <a:pt x="1689" y="137"/>
                </a:cubicBezTo>
                <a:lnTo>
                  <a:pt x="1690" y="137"/>
                </a:lnTo>
                <a:close/>
                <a:moveTo>
                  <a:pt x="1687" y="144"/>
                </a:moveTo>
                <a:cubicBezTo>
                  <a:pt x="1690" y="143"/>
                  <a:pt x="1690" y="143"/>
                  <a:pt x="1690" y="143"/>
                </a:cubicBezTo>
                <a:cubicBezTo>
                  <a:pt x="1690" y="141"/>
                  <a:pt x="1690" y="141"/>
                  <a:pt x="1690" y="141"/>
                </a:cubicBezTo>
                <a:cubicBezTo>
                  <a:pt x="1688" y="140"/>
                  <a:pt x="1688" y="140"/>
                  <a:pt x="1688" y="140"/>
                </a:cubicBezTo>
                <a:cubicBezTo>
                  <a:pt x="1688" y="140"/>
                  <a:pt x="1685" y="141"/>
                  <a:pt x="1685" y="141"/>
                </a:cubicBezTo>
                <a:cubicBezTo>
                  <a:pt x="1687" y="142"/>
                  <a:pt x="1687" y="142"/>
                  <a:pt x="1687" y="142"/>
                </a:cubicBezTo>
                <a:lnTo>
                  <a:pt x="1687" y="144"/>
                </a:lnTo>
                <a:close/>
                <a:moveTo>
                  <a:pt x="1702" y="136"/>
                </a:moveTo>
                <a:cubicBezTo>
                  <a:pt x="1704" y="135"/>
                  <a:pt x="1704" y="135"/>
                  <a:pt x="1704" y="135"/>
                </a:cubicBezTo>
                <a:cubicBezTo>
                  <a:pt x="1705" y="133"/>
                  <a:pt x="1705" y="133"/>
                  <a:pt x="1705" y="133"/>
                </a:cubicBezTo>
                <a:cubicBezTo>
                  <a:pt x="1703" y="133"/>
                  <a:pt x="1703" y="133"/>
                  <a:pt x="1703" y="133"/>
                </a:cubicBezTo>
                <a:cubicBezTo>
                  <a:pt x="1704" y="131"/>
                  <a:pt x="1704" y="131"/>
                  <a:pt x="1704" y="131"/>
                </a:cubicBezTo>
                <a:cubicBezTo>
                  <a:pt x="1703" y="131"/>
                  <a:pt x="1703" y="131"/>
                  <a:pt x="1703" y="131"/>
                </a:cubicBezTo>
                <a:cubicBezTo>
                  <a:pt x="1701" y="130"/>
                  <a:pt x="1701" y="130"/>
                  <a:pt x="1701" y="130"/>
                </a:cubicBezTo>
                <a:cubicBezTo>
                  <a:pt x="1701" y="132"/>
                  <a:pt x="1701" y="132"/>
                  <a:pt x="1701" y="132"/>
                </a:cubicBezTo>
                <a:cubicBezTo>
                  <a:pt x="1700" y="133"/>
                  <a:pt x="1700" y="133"/>
                  <a:pt x="1700" y="133"/>
                </a:cubicBezTo>
                <a:cubicBezTo>
                  <a:pt x="1699" y="132"/>
                  <a:pt x="1699" y="132"/>
                  <a:pt x="1699" y="132"/>
                </a:cubicBezTo>
                <a:cubicBezTo>
                  <a:pt x="1698" y="133"/>
                  <a:pt x="1698" y="133"/>
                  <a:pt x="1698" y="133"/>
                </a:cubicBezTo>
                <a:cubicBezTo>
                  <a:pt x="1698" y="134"/>
                  <a:pt x="1698" y="134"/>
                  <a:pt x="1698" y="134"/>
                </a:cubicBezTo>
                <a:cubicBezTo>
                  <a:pt x="1700" y="134"/>
                  <a:pt x="1700" y="134"/>
                  <a:pt x="1700" y="134"/>
                </a:cubicBezTo>
                <a:lnTo>
                  <a:pt x="1702" y="136"/>
                </a:lnTo>
                <a:close/>
                <a:moveTo>
                  <a:pt x="1945" y="157"/>
                </a:moveTo>
                <a:cubicBezTo>
                  <a:pt x="1944" y="156"/>
                  <a:pt x="1944" y="156"/>
                  <a:pt x="1944" y="156"/>
                </a:cubicBezTo>
                <a:cubicBezTo>
                  <a:pt x="1943" y="157"/>
                  <a:pt x="1943" y="157"/>
                  <a:pt x="1943" y="157"/>
                </a:cubicBezTo>
                <a:cubicBezTo>
                  <a:pt x="1943" y="158"/>
                  <a:pt x="1943" y="158"/>
                  <a:pt x="1943" y="158"/>
                </a:cubicBezTo>
                <a:cubicBezTo>
                  <a:pt x="1944" y="158"/>
                  <a:pt x="1944" y="158"/>
                  <a:pt x="1944" y="158"/>
                </a:cubicBezTo>
                <a:lnTo>
                  <a:pt x="1945" y="157"/>
                </a:lnTo>
                <a:close/>
                <a:moveTo>
                  <a:pt x="1942" y="168"/>
                </a:moveTo>
                <a:cubicBezTo>
                  <a:pt x="1942" y="169"/>
                  <a:pt x="1942" y="169"/>
                  <a:pt x="1942" y="169"/>
                </a:cubicBezTo>
                <a:cubicBezTo>
                  <a:pt x="1942" y="170"/>
                  <a:pt x="1942" y="170"/>
                  <a:pt x="1942" y="170"/>
                </a:cubicBezTo>
                <a:cubicBezTo>
                  <a:pt x="1944" y="168"/>
                  <a:pt x="1944" y="168"/>
                  <a:pt x="1944" y="168"/>
                </a:cubicBezTo>
                <a:cubicBezTo>
                  <a:pt x="1944" y="167"/>
                  <a:pt x="1944" y="167"/>
                  <a:pt x="1944" y="167"/>
                </a:cubicBezTo>
                <a:cubicBezTo>
                  <a:pt x="1942" y="167"/>
                  <a:pt x="1942" y="167"/>
                  <a:pt x="1942" y="167"/>
                </a:cubicBezTo>
                <a:lnTo>
                  <a:pt x="1942" y="168"/>
                </a:lnTo>
                <a:close/>
                <a:moveTo>
                  <a:pt x="1947" y="156"/>
                </a:moveTo>
                <a:cubicBezTo>
                  <a:pt x="1946" y="157"/>
                  <a:pt x="1946" y="157"/>
                  <a:pt x="1946" y="157"/>
                </a:cubicBezTo>
                <a:cubicBezTo>
                  <a:pt x="1947" y="157"/>
                  <a:pt x="1947" y="157"/>
                  <a:pt x="1947" y="157"/>
                </a:cubicBezTo>
                <a:cubicBezTo>
                  <a:pt x="1948" y="158"/>
                  <a:pt x="1948" y="158"/>
                  <a:pt x="1948" y="158"/>
                </a:cubicBezTo>
                <a:cubicBezTo>
                  <a:pt x="1950" y="159"/>
                  <a:pt x="1950" y="159"/>
                  <a:pt x="1950" y="159"/>
                </a:cubicBezTo>
                <a:cubicBezTo>
                  <a:pt x="1949" y="157"/>
                  <a:pt x="1949" y="157"/>
                  <a:pt x="1949" y="157"/>
                </a:cubicBezTo>
                <a:lnTo>
                  <a:pt x="1947" y="156"/>
                </a:lnTo>
                <a:close/>
                <a:moveTo>
                  <a:pt x="1899" y="98"/>
                </a:moveTo>
                <a:cubicBezTo>
                  <a:pt x="1898" y="101"/>
                  <a:pt x="1898" y="101"/>
                  <a:pt x="1898" y="101"/>
                </a:cubicBezTo>
                <a:cubicBezTo>
                  <a:pt x="1899" y="103"/>
                  <a:pt x="1899" y="103"/>
                  <a:pt x="1899" y="103"/>
                </a:cubicBezTo>
                <a:cubicBezTo>
                  <a:pt x="1902" y="105"/>
                  <a:pt x="1902" y="105"/>
                  <a:pt x="1902" y="105"/>
                </a:cubicBezTo>
                <a:cubicBezTo>
                  <a:pt x="1902" y="106"/>
                  <a:pt x="1902" y="106"/>
                  <a:pt x="1902" y="106"/>
                </a:cubicBezTo>
                <a:cubicBezTo>
                  <a:pt x="1904" y="108"/>
                  <a:pt x="1904" y="108"/>
                  <a:pt x="1904" y="108"/>
                </a:cubicBezTo>
                <a:cubicBezTo>
                  <a:pt x="1906" y="109"/>
                  <a:pt x="1906" y="109"/>
                  <a:pt x="1906" y="109"/>
                </a:cubicBezTo>
                <a:cubicBezTo>
                  <a:pt x="1907" y="108"/>
                  <a:pt x="1907" y="108"/>
                  <a:pt x="1907" y="108"/>
                </a:cubicBezTo>
                <a:cubicBezTo>
                  <a:pt x="1909" y="108"/>
                  <a:pt x="1909" y="108"/>
                  <a:pt x="1909" y="108"/>
                </a:cubicBezTo>
                <a:cubicBezTo>
                  <a:pt x="1910" y="105"/>
                  <a:pt x="1910" y="105"/>
                  <a:pt x="1910" y="105"/>
                </a:cubicBezTo>
                <a:cubicBezTo>
                  <a:pt x="1910" y="103"/>
                  <a:pt x="1910" y="103"/>
                  <a:pt x="1910" y="103"/>
                </a:cubicBezTo>
                <a:cubicBezTo>
                  <a:pt x="1910" y="101"/>
                  <a:pt x="1910" y="101"/>
                  <a:pt x="1910" y="101"/>
                </a:cubicBezTo>
                <a:cubicBezTo>
                  <a:pt x="1911" y="99"/>
                  <a:pt x="1911" y="99"/>
                  <a:pt x="1911" y="99"/>
                </a:cubicBezTo>
                <a:cubicBezTo>
                  <a:pt x="1911" y="101"/>
                  <a:pt x="1911" y="101"/>
                  <a:pt x="1911" y="101"/>
                </a:cubicBezTo>
                <a:cubicBezTo>
                  <a:pt x="1910" y="103"/>
                  <a:pt x="1910" y="103"/>
                  <a:pt x="1910" y="103"/>
                </a:cubicBezTo>
                <a:cubicBezTo>
                  <a:pt x="1911" y="104"/>
                  <a:pt x="1911" y="104"/>
                  <a:pt x="1911" y="104"/>
                </a:cubicBezTo>
                <a:cubicBezTo>
                  <a:pt x="1912" y="107"/>
                  <a:pt x="1912" y="107"/>
                  <a:pt x="1912" y="107"/>
                </a:cubicBezTo>
                <a:cubicBezTo>
                  <a:pt x="1913" y="107"/>
                  <a:pt x="1913" y="107"/>
                  <a:pt x="1913" y="107"/>
                </a:cubicBezTo>
                <a:cubicBezTo>
                  <a:pt x="1915" y="106"/>
                  <a:pt x="1915" y="106"/>
                  <a:pt x="1915" y="106"/>
                </a:cubicBezTo>
                <a:cubicBezTo>
                  <a:pt x="1915" y="105"/>
                  <a:pt x="1915" y="105"/>
                  <a:pt x="1915" y="105"/>
                </a:cubicBezTo>
                <a:cubicBezTo>
                  <a:pt x="1916" y="103"/>
                  <a:pt x="1916" y="103"/>
                  <a:pt x="1916" y="103"/>
                </a:cubicBezTo>
                <a:cubicBezTo>
                  <a:pt x="1916" y="104"/>
                  <a:pt x="1916" y="104"/>
                  <a:pt x="1916" y="104"/>
                </a:cubicBezTo>
                <a:cubicBezTo>
                  <a:pt x="1916" y="105"/>
                  <a:pt x="1916" y="105"/>
                  <a:pt x="1916" y="105"/>
                </a:cubicBezTo>
                <a:cubicBezTo>
                  <a:pt x="1916" y="106"/>
                  <a:pt x="1916" y="106"/>
                  <a:pt x="1916" y="106"/>
                </a:cubicBezTo>
                <a:cubicBezTo>
                  <a:pt x="1918" y="109"/>
                  <a:pt x="1918" y="109"/>
                  <a:pt x="1918" y="109"/>
                </a:cubicBezTo>
                <a:cubicBezTo>
                  <a:pt x="1920" y="111"/>
                  <a:pt x="1920" y="111"/>
                  <a:pt x="1920" y="111"/>
                </a:cubicBezTo>
                <a:cubicBezTo>
                  <a:pt x="1922" y="111"/>
                  <a:pt x="1922" y="111"/>
                  <a:pt x="1922" y="111"/>
                </a:cubicBezTo>
                <a:cubicBezTo>
                  <a:pt x="1923" y="110"/>
                  <a:pt x="1923" y="110"/>
                  <a:pt x="1923" y="110"/>
                </a:cubicBezTo>
                <a:cubicBezTo>
                  <a:pt x="1924" y="110"/>
                  <a:pt x="1924" y="110"/>
                  <a:pt x="1924" y="110"/>
                </a:cubicBezTo>
                <a:cubicBezTo>
                  <a:pt x="1924" y="111"/>
                  <a:pt x="1924" y="111"/>
                  <a:pt x="1924" y="111"/>
                </a:cubicBezTo>
                <a:cubicBezTo>
                  <a:pt x="1923" y="111"/>
                  <a:pt x="1923" y="111"/>
                  <a:pt x="1923" y="111"/>
                </a:cubicBezTo>
                <a:cubicBezTo>
                  <a:pt x="1922" y="112"/>
                  <a:pt x="1922" y="112"/>
                  <a:pt x="1922" y="112"/>
                </a:cubicBezTo>
                <a:cubicBezTo>
                  <a:pt x="1921" y="113"/>
                  <a:pt x="1921" y="113"/>
                  <a:pt x="1921" y="113"/>
                </a:cubicBezTo>
                <a:cubicBezTo>
                  <a:pt x="1920" y="114"/>
                  <a:pt x="1920" y="114"/>
                  <a:pt x="1920" y="114"/>
                </a:cubicBezTo>
                <a:cubicBezTo>
                  <a:pt x="1922" y="116"/>
                  <a:pt x="1922" y="116"/>
                  <a:pt x="1922" y="116"/>
                </a:cubicBezTo>
                <a:cubicBezTo>
                  <a:pt x="1922" y="117"/>
                  <a:pt x="1922" y="117"/>
                  <a:pt x="1922" y="117"/>
                </a:cubicBezTo>
                <a:cubicBezTo>
                  <a:pt x="1921" y="118"/>
                  <a:pt x="1921" y="118"/>
                  <a:pt x="1921" y="118"/>
                </a:cubicBezTo>
                <a:cubicBezTo>
                  <a:pt x="1920" y="117"/>
                  <a:pt x="1920" y="117"/>
                  <a:pt x="1920" y="117"/>
                </a:cubicBezTo>
                <a:cubicBezTo>
                  <a:pt x="1920" y="118"/>
                  <a:pt x="1920" y="118"/>
                  <a:pt x="1920" y="118"/>
                </a:cubicBezTo>
                <a:cubicBezTo>
                  <a:pt x="1921" y="119"/>
                  <a:pt x="1921" y="119"/>
                  <a:pt x="1921" y="119"/>
                </a:cubicBezTo>
                <a:cubicBezTo>
                  <a:pt x="1924" y="120"/>
                  <a:pt x="1924" y="120"/>
                  <a:pt x="1924" y="120"/>
                </a:cubicBezTo>
                <a:cubicBezTo>
                  <a:pt x="1926" y="121"/>
                  <a:pt x="1926" y="121"/>
                  <a:pt x="1926" y="121"/>
                </a:cubicBezTo>
                <a:cubicBezTo>
                  <a:pt x="1928" y="120"/>
                  <a:pt x="1928" y="120"/>
                  <a:pt x="1928" y="120"/>
                </a:cubicBezTo>
                <a:cubicBezTo>
                  <a:pt x="1931" y="121"/>
                  <a:pt x="1931" y="121"/>
                  <a:pt x="1931" y="121"/>
                </a:cubicBezTo>
                <a:cubicBezTo>
                  <a:pt x="1930" y="119"/>
                  <a:pt x="1930" y="119"/>
                  <a:pt x="1930" y="119"/>
                </a:cubicBezTo>
                <a:cubicBezTo>
                  <a:pt x="1932" y="120"/>
                  <a:pt x="1932" y="120"/>
                  <a:pt x="1932" y="120"/>
                </a:cubicBezTo>
                <a:cubicBezTo>
                  <a:pt x="1932" y="121"/>
                  <a:pt x="1932" y="121"/>
                  <a:pt x="1932" y="121"/>
                </a:cubicBezTo>
                <a:cubicBezTo>
                  <a:pt x="1933" y="124"/>
                  <a:pt x="1933" y="124"/>
                  <a:pt x="1933" y="124"/>
                </a:cubicBezTo>
                <a:cubicBezTo>
                  <a:pt x="1935" y="125"/>
                  <a:pt x="1935" y="125"/>
                  <a:pt x="1935" y="125"/>
                </a:cubicBezTo>
                <a:cubicBezTo>
                  <a:pt x="1936" y="125"/>
                  <a:pt x="1936" y="125"/>
                  <a:pt x="1936" y="125"/>
                </a:cubicBezTo>
                <a:cubicBezTo>
                  <a:pt x="1937" y="123"/>
                  <a:pt x="1937" y="123"/>
                  <a:pt x="1937" y="123"/>
                </a:cubicBezTo>
                <a:cubicBezTo>
                  <a:pt x="1937" y="121"/>
                  <a:pt x="1937" y="121"/>
                  <a:pt x="1937" y="121"/>
                </a:cubicBezTo>
                <a:cubicBezTo>
                  <a:pt x="1934" y="120"/>
                  <a:pt x="1934" y="120"/>
                  <a:pt x="1934" y="120"/>
                </a:cubicBezTo>
                <a:cubicBezTo>
                  <a:pt x="1933" y="119"/>
                  <a:pt x="1933" y="119"/>
                  <a:pt x="1933" y="119"/>
                </a:cubicBezTo>
                <a:cubicBezTo>
                  <a:pt x="1934" y="119"/>
                  <a:pt x="1934" y="119"/>
                  <a:pt x="1934" y="119"/>
                </a:cubicBezTo>
                <a:cubicBezTo>
                  <a:pt x="1936" y="119"/>
                  <a:pt x="1936" y="119"/>
                  <a:pt x="1936" y="119"/>
                </a:cubicBezTo>
                <a:cubicBezTo>
                  <a:pt x="1938" y="120"/>
                  <a:pt x="1938" y="120"/>
                  <a:pt x="1938" y="120"/>
                </a:cubicBezTo>
                <a:cubicBezTo>
                  <a:pt x="1939" y="122"/>
                  <a:pt x="1939" y="122"/>
                  <a:pt x="1939" y="122"/>
                </a:cubicBezTo>
                <a:cubicBezTo>
                  <a:pt x="1940" y="124"/>
                  <a:pt x="1940" y="124"/>
                  <a:pt x="1940" y="124"/>
                </a:cubicBezTo>
                <a:cubicBezTo>
                  <a:pt x="1940" y="124"/>
                  <a:pt x="1940" y="124"/>
                  <a:pt x="1940" y="124"/>
                </a:cubicBezTo>
                <a:cubicBezTo>
                  <a:pt x="1941" y="122"/>
                  <a:pt x="1941" y="122"/>
                  <a:pt x="1941" y="122"/>
                </a:cubicBezTo>
                <a:cubicBezTo>
                  <a:pt x="1942" y="122"/>
                  <a:pt x="1942" y="122"/>
                  <a:pt x="1942" y="122"/>
                </a:cubicBezTo>
                <a:cubicBezTo>
                  <a:pt x="1943" y="123"/>
                  <a:pt x="1943" y="123"/>
                  <a:pt x="1943" y="123"/>
                </a:cubicBezTo>
                <a:cubicBezTo>
                  <a:pt x="1945" y="125"/>
                  <a:pt x="1945" y="125"/>
                  <a:pt x="1945" y="125"/>
                </a:cubicBezTo>
                <a:cubicBezTo>
                  <a:pt x="1946" y="124"/>
                  <a:pt x="1946" y="124"/>
                  <a:pt x="1946" y="124"/>
                </a:cubicBezTo>
                <a:cubicBezTo>
                  <a:pt x="1946" y="123"/>
                  <a:pt x="1946" y="123"/>
                  <a:pt x="1946" y="123"/>
                </a:cubicBezTo>
                <a:cubicBezTo>
                  <a:pt x="1945" y="122"/>
                  <a:pt x="1945" y="122"/>
                  <a:pt x="1945" y="122"/>
                </a:cubicBezTo>
                <a:cubicBezTo>
                  <a:pt x="1945" y="121"/>
                  <a:pt x="1945" y="121"/>
                  <a:pt x="1945" y="121"/>
                </a:cubicBezTo>
                <a:cubicBezTo>
                  <a:pt x="1946" y="121"/>
                  <a:pt x="1946" y="121"/>
                  <a:pt x="1946" y="121"/>
                </a:cubicBezTo>
                <a:cubicBezTo>
                  <a:pt x="1948" y="122"/>
                  <a:pt x="1948" y="122"/>
                  <a:pt x="1948" y="122"/>
                </a:cubicBezTo>
                <a:cubicBezTo>
                  <a:pt x="1948" y="123"/>
                  <a:pt x="1948" y="123"/>
                  <a:pt x="1948" y="123"/>
                </a:cubicBezTo>
                <a:cubicBezTo>
                  <a:pt x="1949" y="123"/>
                  <a:pt x="1949" y="123"/>
                  <a:pt x="1949" y="123"/>
                </a:cubicBezTo>
                <a:cubicBezTo>
                  <a:pt x="1950" y="125"/>
                  <a:pt x="1950" y="125"/>
                  <a:pt x="1950" y="125"/>
                </a:cubicBezTo>
                <a:cubicBezTo>
                  <a:pt x="1951" y="125"/>
                  <a:pt x="1951" y="125"/>
                  <a:pt x="1951" y="125"/>
                </a:cubicBezTo>
                <a:cubicBezTo>
                  <a:pt x="1952" y="125"/>
                  <a:pt x="1952" y="125"/>
                  <a:pt x="1952" y="125"/>
                </a:cubicBezTo>
                <a:cubicBezTo>
                  <a:pt x="1952" y="123"/>
                  <a:pt x="1952" y="123"/>
                  <a:pt x="1952" y="123"/>
                </a:cubicBezTo>
                <a:cubicBezTo>
                  <a:pt x="1951" y="122"/>
                  <a:pt x="1951" y="122"/>
                  <a:pt x="1951" y="122"/>
                </a:cubicBezTo>
                <a:cubicBezTo>
                  <a:pt x="1950" y="122"/>
                  <a:pt x="1950" y="122"/>
                  <a:pt x="1950" y="122"/>
                </a:cubicBezTo>
                <a:cubicBezTo>
                  <a:pt x="1949" y="121"/>
                  <a:pt x="1949" y="121"/>
                  <a:pt x="1949" y="121"/>
                </a:cubicBezTo>
                <a:cubicBezTo>
                  <a:pt x="1949" y="120"/>
                  <a:pt x="1949" y="120"/>
                  <a:pt x="1949" y="120"/>
                </a:cubicBezTo>
                <a:cubicBezTo>
                  <a:pt x="1950" y="121"/>
                  <a:pt x="1950" y="121"/>
                  <a:pt x="1950" y="121"/>
                </a:cubicBezTo>
                <a:cubicBezTo>
                  <a:pt x="1951" y="121"/>
                  <a:pt x="1951" y="121"/>
                  <a:pt x="1951" y="121"/>
                </a:cubicBezTo>
                <a:cubicBezTo>
                  <a:pt x="1953" y="119"/>
                  <a:pt x="1953" y="119"/>
                  <a:pt x="1953" y="119"/>
                </a:cubicBezTo>
                <a:cubicBezTo>
                  <a:pt x="1953" y="118"/>
                  <a:pt x="1953" y="118"/>
                  <a:pt x="1953" y="118"/>
                </a:cubicBezTo>
                <a:cubicBezTo>
                  <a:pt x="1953" y="117"/>
                  <a:pt x="1953" y="117"/>
                  <a:pt x="1953" y="117"/>
                </a:cubicBezTo>
                <a:cubicBezTo>
                  <a:pt x="1951" y="115"/>
                  <a:pt x="1951" y="115"/>
                  <a:pt x="1951" y="115"/>
                </a:cubicBezTo>
                <a:cubicBezTo>
                  <a:pt x="1950" y="116"/>
                  <a:pt x="1950" y="116"/>
                  <a:pt x="1950" y="116"/>
                </a:cubicBezTo>
                <a:cubicBezTo>
                  <a:pt x="1948" y="115"/>
                  <a:pt x="1948" y="115"/>
                  <a:pt x="1948" y="115"/>
                </a:cubicBezTo>
                <a:cubicBezTo>
                  <a:pt x="1947" y="113"/>
                  <a:pt x="1947" y="113"/>
                  <a:pt x="1947" y="113"/>
                </a:cubicBezTo>
                <a:cubicBezTo>
                  <a:pt x="1945" y="113"/>
                  <a:pt x="1945" y="113"/>
                  <a:pt x="1945" y="113"/>
                </a:cubicBezTo>
                <a:cubicBezTo>
                  <a:pt x="1941" y="110"/>
                  <a:pt x="1941" y="110"/>
                  <a:pt x="1941" y="110"/>
                </a:cubicBezTo>
                <a:cubicBezTo>
                  <a:pt x="1940" y="108"/>
                  <a:pt x="1940" y="108"/>
                  <a:pt x="1940" y="108"/>
                </a:cubicBezTo>
                <a:cubicBezTo>
                  <a:pt x="1938" y="108"/>
                  <a:pt x="1938" y="108"/>
                  <a:pt x="1938" y="108"/>
                </a:cubicBezTo>
                <a:cubicBezTo>
                  <a:pt x="1936" y="103"/>
                  <a:pt x="1936" y="103"/>
                  <a:pt x="1936" y="103"/>
                </a:cubicBezTo>
                <a:cubicBezTo>
                  <a:pt x="1932" y="99"/>
                  <a:pt x="1932" y="99"/>
                  <a:pt x="1932" y="99"/>
                </a:cubicBezTo>
                <a:cubicBezTo>
                  <a:pt x="1931" y="95"/>
                  <a:pt x="1931" y="95"/>
                  <a:pt x="1931" y="95"/>
                </a:cubicBezTo>
                <a:cubicBezTo>
                  <a:pt x="1929" y="92"/>
                  <a:pt x="1929" y="92"/>
                  <a:pt x="1929" y="92"/>
                </a:cubicBezTo>
                <a:cubicBezTo>
                  <a:pt x="1929" y="87"/>
                  <a:pt x="1929" y="87"/>
                  <a:pt x="1929" y="87"/>
                </a:cubicBezTo>
                <a:cubicBezTo>
                  <a:pt x="1927" y="84"/>
                  <a:pt x="1927" y="84"/>
                  <a:pt x="1927" y="84"/>
                </a:cubicBezTo>
                <a:cubicBezTo>
                  <a:pt x="1926" y="78"/>
                  <a:pt x="1926" y="78"/>
                  <a:pt x="1926" y="78"/>
                </a:cubicBezTo>
                <a:cubicBezTo>
                  <a:pt x="1926" y="77"/>
                  <a:pt x="1926" y="77"/>
                  <a:pt x="1926" y="77"/>
                </a:cubicBezTo>
                <a:cubicBezTo>
                  <a:pt x="1927" y="75"/>
                  <a:pt x="1927" y="75"/>
                  <a:pt x="1927" y="75"/>
                </a:cubicBezTo>
                <a:cubicBezTo>
                  <a:pt x="1927" y="74"/>
                  <a:pt x="1927" y="74"/>
                  <a:pt x="1927" y="74"/>
                </a:cubicBezTo>
                <a:cubicBezTo>
                  <a:pt x="1925" y="74"/>
                  <a:pt x="1925" y="74"/>
                  <a:pt x="1925" y="74"/>
                </a:cubicBezTo>
                <a:cubicBezTo>
                  <a:pt x="1923" y="74"/>
                  <a:pt x="1923" y="74"/>
                  <a:pt x="1923" y="74"/>
                </a:cubicBezTo>
                <a:cubicBezTo>
                  <a:pt x="1922" y="73"/>
                  <a:pt x="1922" y="73"/>
                  <a:pt x="1922" y="73"/>
                </a:cubicBezTo>
                <a:cubicBezTo>
                  <a:pt x="1923" y="73"/>
                  <a:pt x="1923" y="73"/>
                  <a:pt x="1923" y="73"/>
                </a:cubicBezTo>
                <a:cubicBezTo>
                  <a:pt x="1925" y="73"/>
                  <a:pt x="1925" y="73"/>
                  <a:pt x="1925" y="73"/>
                </a:cubicBezTo>
                <a:cubicBezTo>
                  <a:pt x="1928" y="72"/>
                  <a:pt x="1928" y="72"/>
                  <a:pt x="1928" y="72"/>
                </a:cubicBezTo>
                <a:cubicBezTo>
                  <a:pt x="1928" y="68"/>
                  <a:pt x="1928" y="68"/>
                  <a:pt x="1928" y="68"/>
                </a:cubicBezTo>
                <a:cubicBezTo>
                  <a:pt x="1928" y="66"/>
                  <a:pt x="1928" y="66"/>
                  <a:pt x="1928" y="66"/>
                </a:cubicBezTo>
                <a:cubicBezTo>
                  <a:pt x="1926" y="66"/>
                  <a:pt x="1926" y="66"/>
                  <a:pt x="1926" y="66"/>
                </a:cubicBezTo>
                <a:cubicBezTo>
                  <a:pt x="1924" y="67"/>
                  <a:pt x="1924" y="67"/>
                  <a:pt x="1924" y="67"/>
                </a:cubicBezTo>
                <a:cubicBezTo>
                  <a:pt x="1925" y="66"/>
                  <a:pt x="1925" y="66"/>
                  <a:pt x="1925" y="66"/>
                </a:cubicBezTo>
                <a:cubicBezTo>
                  <a:pt x="1927" y="65"/>
                  <a:pt x="1927" y="65"/>
                  <a:pt x="1927" y="65"/>
                </a:cubicBezTo>
                <a:cubicBezTo>
                  <a:pt x="1928" y="64"/>
                  <a:pt x="1928" y="64"/>
                  <a:pt x="1928" y="64"/>
                </a:cubicBezTo>
                <a:cubicBezTo>
                  <a:pt x="1927" y="63"/>
                  <a:pt x="1927" y="63"/>
                  <a:pt x="1927" y="63"/>
                </a:cubicBezTo>
                <a:cubicBezTo>
                  <a:pt x="1923" y="63"/>
                  <a:pt x="1923" y="63"/>
                  <a:pt x="1923" y="63"/>
                </a:cubicBezTo>
                <a:cubicBezTo>
                  <a:pt x="1918" y="62"/>
                  <a:pt x="1918" y="62"/>
                  <a:pt x="1918" y="62"/>
                </a:cubicBezTo>
                <a:cubicBezTo>
                  <a:pt x="1917" y="61"/>
                  <a:pt x="1917" y="61"/>
                  <a:pt x="1917" y="61"/>
                </a:cubicBezTo>
                <a:cubicBezTo>
                  <a:pt x="1915" y="61"/>
                  <a:pt x="1915" y="61"/>
                  <a:pt x="1915" y="61"/>
                </a:cubicBezTo>
                <a:cubicBezTo>
                  <a:pt x="1911" y="63"/>
                  <a:pt x="1911" y="63"/>
                  <a:pt x="1911" y="63"/>
                </a:cubicBezTo>
                <a:cubicBezTo>
                  <a:pt x="1908" y="63"/>
                  <a:pt x="1908" y="63"/>
                  <a:pt x="1908" y="63"/>
                </a:cubicBezTo>
                <a:cubicBezTo>
                  <a:pt x="1907" y="64"/>
                  <a:pt x="1907" y="64"/>
                  <a:pt x="1907" y="64"/>
                </a:cubicBezTo>
                <a:cubicBezTo>
                  <a:pt x="1904" y="66"/>
                  <a:pt x="1904" y="66"/>
                  <a:pt x="1904" y="66"/>
                </a:cubicBezTo>
                <a:cubicBezTo>
                  <a:pt x="1904" y="68"/>
                  <a:pt x="1904" y="68"/>
                  <a:pt x="1904" y="68"/>
                </a:cubicBezTo>
                <a:cubicBezTo>
                  <a:pt x="1903" y="70"/>
                  <a:pt x="1903" y="70"/>
                  <a:pt x="1903" y="70"/>
                </a:cubicBezTo>
                <a:cubicBezTo>
                  <a:pt x="1904" y="72"/>
                  <a:pt x="1904" y="72"/>
                  <a:pt x="1904" y="72"/>
                </a:cubicBezTo>
                <a:cubicBezTo>
                  <a:pt x="1905" y="72"/>
                  <a:pt x="1905" y="72"/>
                  <a:pt x="1905" y="72"/>
                </a:cubicBezTo>
                <a:cubicBezTo>
                  <a:pt x="1906" y="73"/>
                  <a:pt x="1906" y="73"/>
                  <a:pt x="1906" y="73"/>
                </a:cubicBezTo>
                <a:cubicBezTo>
                  <a:pt x="1906" y="74"/>
                  <a:pt x="1906" y="74"/>
                  <a:pt x="1906" y="74"/>
                </a:cubicBezTo>
                <a:cubicBezTo>
                  <a:pt x="1904" y="74"/>
                  <a:pt x="1904" y="74"/>
                  <a:pt x="1904" y="74"/>
                </a:cubicBezTo>
                <a:cubicBezTo>
                  <a:pt x="1902" y="74"/>
                  <a:pt x="1902" y="74"/>
                  <a:pt x="1902" y="74"/>
                </a:cubicBezTo>
                <a:cubicBezTo>
                  <a:pt x="1900" y="77"/>
                  <a:pt x="1900" y="77"/>
                  <a:pt x="1900" y="77"/>
                </a:cubicBezTo>
                <a:cubicBezTo>
                  <a:pt x="1900" y="79"/>
                  <a:pt x="1900" y="79"/>
                  <a:pt x="1900" y="79"/>
                </a:cubicBezTo>
                <a:cubicBezTo>
                  <a:pt x="1901" y="81"/>
                  <a:pt x="1901" y="81"/>
                  <a:pt x="1901" y="81"/>
                </a:cubicBezTo>
                <a:cubicBezTo>
                  <a:pt x="1903" y="80"/>
                  <a:pt x="1903" y="80"/>
                  <a:pt x="1903" y="80"/>
                </a:cubicBezTo>
                <a:cubicBezTo>
                  <a:pt x="1905" y="79"/>
                  <a:pt x="1905" y="79"/>
                  <a:pt x="1905" y="79"/>
                </a:cubicBezTo>
                <a:cubicBezTo>
                  <a:pt x="1906" y="80"/>
                  <a:pt x="1906" y="80"/>
                  <a:pt x="1906" y="80"/>
                </a:cubicBezTo>
                <a:cubicBezTo>
                  <a:pt x="1904" y="81"/>
                  <a:pt x="1904" y="81"/>
                  <a:pt x="1904" y="81"/>
                </a:cubicBezTo>
                <a:cubicBezTo>
                  <a:pt x="1903" y="83"/>
                  <a:pt x="1903" y="83"/>
                  <a:pt x="1903" y="83"/>
                </a:cubicBezTo>
                <a:cubicBezTo>
                  <a:pt x="1904" y="83"/>
                  <a:pt x="1904" y="83"/>
                  <a:pt x="1904" y="83"/>
                </a:cubicBezTo>
                <a:cubicBezTo>
                  <a:pt x="1906" y="81"/>
                  <a:pt x="1906" y="81"/>
                  <a:pt x="1906" y="81"/>
                </a:cubicBezTo>
                <a:cubicBezTo>
                  <a:pt x="1907" y="81"/>
                  <a:pt x="1907" y="81"/>
                  <a:pt x="1907" y="81"/>
                </a:cubicBezTo>
                <a:cubicBezTo>
                  <a:pt x="1908" y="82"/>
                  <a:pt x="1908" y="82"/>
                  <a:pt x="1908" y="82"/>
                </a:cubicBezTo>
                <a:cubicBezTo>
                  <a:pt x="1906" y="83"/>
                  <a:pt x="1906" y="83"/>
                  <a:pt x="1906" y="83"/>
                </a:cubicBezTo>
                <a:cubicBezTo>
                  <a:pt x="1906" y="85"/>
                  <a:pt x="1906" y="85"/>
                  <a:pt x="1906" y="85"/>
                </a:cubicBezTo>
                <a:cubicBezTo>
                  <a:pt x="1907" y="86"/>
                  <a:pt x="1907" y="86"/>
                  <a:pt x="1907" y="86"/>
                </a:cubicBezTo>
                <a:cubicBezTo>
                  <a:pt x="1909" y="86"/>
                  <a:pt x="1909" y="86"/>
                  <a:pt x="1909" y="86"/>
                </a:cubicBezTo>
                <a:cubicBezTo>
                  <a:pt x="1908" y="87"/>
                  <a:pt x="1908" y="87"/>
                  <a:pt x="1908" y="87"/>
                </a:cubicBezTo>
                <a:cubicBezTo>
                  <a:pt x="1907" y="87"/>
                  <a:pt x="1907" y="87"/>
                  <a:pt x="1907" y="87"/>
                </a:cubicBezTo>
                <a:cubicBezTo>
                  <a:pt x="1905" y="88"/>
                  <a:pt x="1905" y="88"/>
                  <a:pt x="1905" y="88"/>
                </a:cubicBezTo>
                <a:cubicBezTo>
                  <a:pt x="1905" y="90"/>
                  <a:pt x="1905" y="90"/>
                  <a:pt x="1905" y="90"/>
                </a:cubicBezTo>
                <a:cubicBezTo>
                  <a:pt x="1906" y="92"/>
                  <a:pt x="1906" y="92"/>
                  <a:pt x="1906" y="92"/>
                </a:cubicBezTo>
                <a:cubicBezTo>
                  <a:pt x="1905" y="92"/>
                  <a:pt x="1905" y="92"/>
                  <a:pt x="1905" y="92"/>
                </a:cubicBezTo>
                <a:cubicBezTo>
                  <a:pt x="1904" y="92"/>
                  <a:pt x="1904" y="92"/>
                  <a:pt x="1904" y="92"/>
                </a:cubicBezTo>
                <a:cubicBezTo>
                  <a:pt x="1903" y="92"/>
                  <a:pt x="1903" y="92"/>
                  <a:pt x="1903" y="92"/>
                </a:cubicBezTo>
                <a:cubicBezTo>
                  <a:pt x="1901" y="92"/>
                  <a:pt x="1901" y="92"/>
                  <a:pt x="1901" y="92"/>
                </a:cubicBezTo>
                <a:cubicBezTo>
                  <a:pt x="1900" y="92"/>
                  <a:pt x="1900" y="92"/>
                  <a:pt x="1900" y="92"/>
                </a:cubicBezTo>
                <a:cubicBezTo>
                  <a:pt x="1898" y="94"/>
                  <a:pt x="1898" y="94"/>
                  <a:pt x="1898" y="94"/>
                </a:cubicBezTo>
                <a:cubicBezTo>
                  <a:pt x="1898" y="96"/>
                  <a:pt x="1898" y="96"/>
                  <a:pt x="1898" y="96"/>
                </a:cubicBezTo>
                <a:lnTo>
                  <a:pt x="1899" y="98"/>
                </a:lnTo>
                <a:close/>
                <a:moveTo>
                  <a:pt x="1952" y="157"/>
                </a:moveTo>
                <a:cubicBezTo>
                  <a:pt x="1953" y="158"/>
                  <a:pt x="1953" y="158"/>
                  <a:pt x="1953" y="158"/>
                </a:cubicBezTo>
                <a:cubicBezTo>
                  <a:pt x="1954" y="158"/>
                  <a:pt x="1954" y="158"/>
                  <a:pt x="1954" y="158"/>
                </a:cubicBezTo>
                <a:cubicBezTo>
                  <a:pt x="1955" y="157"/>
                  <a:pt x="1955" y="157"/>
                  <a:pt x="1955" y="157"/>
                </a:cubicBezTo>
                <a:cubicBezTo>
                  <a:pt x="1953" y="157"/>
                  <a:pt x="1953" y="157"/>
                  <a:pt x="1953" y="157"/>
                </a:cubicBezTo>
                <a:lnTo>
                  <a:pt x="1952" y="157"/>
                </a:lnTo>
                <a:close/>
                <a:moveTo>
                  <a:pt x="968" y="126"/>
                </a:moveTo>
                <a:cubicBezTo>
                  <a:pt x="968" y="128"/>
                  <a:pt x="968" y="128"/>
                  <a:pt x="968" y="128"/>
                </a:cubicBezTo>
                <a:cubicBezTo>
                  <a:pt x="968" y="128"/>
                  <a:pt x="968" y="128"/>
                  <a:pt x="968" y="128"/>
                </a:cubicBezTo>
                <a:cubicBezTo>
                  <a:pt x="970" y="128"/>
                  <a:pt x="970" y="128"/>
                  <a:pt x="970" y="128"/>
                </a:cubicBezTo>
                <a:cubicBezTo>
                  <a:pt x="971" y="126"/>
                  <a:pt x="971" y="126"/>
                  <a:pt x="971" y="126"/>
                </a:cubicBezTo>
                <a:cubicBezTo>
                  <a:pt x="971" y="126"/>
                  <a:pt x="971" y="126"/>
                  <a:pt x="971" y="126"/>
                </a:cubicBezTo>
                <a:cubicBezTo>
                  <a:pt x="970" y="126"/>
                  <a:pt x="970" y="126"/>
                  <a:pt x="970" y="126"/>
                </a:cubicBezTo>
                <a:lnTo>
                  <a:pt x="968" y="126"/>
                </a:lnTo>
                <a:close/>
                <a:moveTo>
                  <a:pt x="827" y="254"/>
                </a:moveTo>
                <a:cubicBezTo>
                  <a:pt x="827" y="253"/>
                  <a:pt x="827" y="253"/>
                  <a:pt x="827" y="253"/>
                </a:cubicBezTo>
                <a:cubicBezTo>
                  <a:pt x="827" y="252"/>
                  <a:pt x="827" y="252"/>
                  <a:pt x="827" y="252"/>
                </a:cubicBezTo>
                <a:cubicBezTo>
                  <a:pt x="826" y="251"/>
                  <a:pt x="826" y="251"/>
                  <a:pt x="826" y="251"/>
                </a:cubicBezTo>
                <a:cubicBezTo>
                  <a:pt x="825" y="252"/>
                  <a:pt x="825" y="252"/>
                  <a:pt x="825" y="252"/>
                </a:cubicBezTo>
                <a:cubicBezTo>
                  <a:pt x="824" y="252"/>
                  <a:pt x="824" y="252"/>
                  <a:pt x="824" y="252"/>
                </a:cubicBezTo>
                <a:cubicBezTo>
                  <a:pt x="823" y="250"/>
                  <a:pt x="823" y="250"/>
                  <a:pt x="823" y="250"/>
                </a:cubicBezTo>
                <a:cubicBezTo>
                  <a:pt x="823" y="250"/>
                  <a:pt x="823" y="250"/>
                  <a:pt x="823" y="250"/>
                </a:cubicBezTo>
                <a:cubicBezTo>
                  <a:pt x="822" y="251"/>
                  <a:pt x="822" y="251"/>
                  <a:pt x="822" y="251"/>
                </a:cubicBezTo>
                <a:cubicBezTo>
                  <a:pt x="820" y="253"/>
                  <a:pt x="820" y="253"/>
                  <a:pt x="820" y="253"/>
                </a:cubicBezTo>
                <a:cubicBezTo>
                  <a:pt x="819" y="253"/>
                  <a:pt x="819" y="253"/>
                  <a:pt x="819" y="253"/>
                </a:cubicBezTo>
                <a:cubicBezTo>
                  <a:pt x="818" y="254"/>
                  <a:pt x="818" y="254"/>
                  <a:pt x="818" y="254"/>
                </a:cubicBezTo>
                <a:cubicBezTo>
                  <a:pt x="818" y="256"/>
                  <a:pt x="818" y="256"/>
                  <a:pt x="818" y="256"/>
                </a:cubicBezTo>
                <a:cubicBezTo>
                  <a:pt x="818" y="258"/>
                  <a:pt x="818" y="258"/>
                  <a:pt x="818" y="258"/>
                </a:cubicBezTo>
                <a:cubicBezTo>
                  <a:pt x="817" y="258"/>
                  <a:pt x="817" y="258"/>
                  <a:pt x="817" y="258"/>
                </a:cubicBezTo>
                <a:cubicBezTo>
                  <a:pt x="816" y="260"/>
                  <a:pt x="816" y="260"/>
                  <a:pt x="816" y="260"/>
                </a:cubicBezTo>
                <a:cubicBezTo>
                  <a:pt x="817" y="261"/>
                  <a:pt x="817" y="261"/>
                  <a:pt x="817" y="261"/>
                </a:cubicBezTo>
                <a:cubicBezTo>
                  <a:pt x="816" y="263"/>
                  <a:pt x="816" y="263"/>
                  <a:pt x="816" y="263"/>
                </a:cubicBezTo>
                <a:cubicBezTo>
                  <a:pt x="816" y="263"/>
                  <a:pt x="816" y="263"/>
                  <a:pt x="816" y="263"/>
                </a:cubicBezTo>
                <a:cubicBezTo>
                  <a:pt x="818" y="264"/>
                  <a:pt x="818" y="264"/>
                  <a:pt x="818" y="264"/>
                </a:cubicBezTo>
                <a:cubicBezTo>
                  <a:pt x="818" y="265"/>
                  <a:pt x="818" y="265"/>
                  <a:pt x="818" y="265"/>
                </a:cubicBezTo>
                <a:cubicBezTo>
                  <a:pt x="819" y="265"/>
                  <a:pt x="819" y="265"/>
                  <a:pt x="819" y="265"/>
                </a:cubicBezTo>
                <a:cubicBezTo>
                  <a:pt x="819" y="267"/>
                  <a:pt x="819" y="267"/>
                  <a:pt x="819" y="267"/>
                </a:cubicBezTo>
                <a:cubicBezTo>
                  <a:pt x="820" y="267"/>
                  <a:pt x="820" y="267"/>
                  <a:pt x="820" y="267"/>
                </a:cubicBezTo>
                <a:cubicBezTo>
                  <a:pt x="821" y="266"/>
                  <a:pt x="821" y="266"/>
                  <a:pt x="821" y="266"/>
                </a:cubicBezTo>
                <a:cubicBezTo>
                  <a:pt x="821" y="265"/>
                  <a:pt x="821" y="265"/>
                  <a:pt x="821" y="265"/>
                </a:cubicBezTo>
                <a:cubicBezTo>
                  <a:pt x="822" y="264"/>
                  <a:pt x="822" y="264"/>
                  <a:pt x="822" y="264"/>
                </a:cubicBezTo>
                <a:cubicBezTo>
                  <a:pt x="822" y="263"/>
                  <a:pt x="822" y="263"/>
                  <a:pt x="822" y="263"/>
                </a:cubicBezTo>
                <a:cubicBezTo>
                  <a:pt x="821" y="263"/>
                  <a:pt x="821" y="263"/>
                  <a:pt x="821" y="263"/>
                </a:cubicBezTo>
                <a:cubicBezTo>
                  <a:pt x="822" y="262"/>
                  <a:pt x="822" y="262"/>
                  <a:pt x="822" y="262"/>
                </a:cubicBezTo>
                <a:cubicBezTo>
                  <a:pt x="823" y="261"/>
                  <a:pt x="823" y="261"/>
                  <a:pt x="823" y="261"/>
                </a:cubicBezTo>
                <a:cubicBezTo>
                  <a:pt x="824" y="259"/>
                  <a:pt x="824" y="259"/>
                  <a:pt x="824" y="259"/>
                </a:cubicBezTo>
                <a:cubicBezTo>
                  <a:pt x="825" y="259"/>
                  <a:pt x="825" y="259"/>
                  <a:pt x="825" y="259"/>
                </a:cubicBezTo>
                <a:cubicBezTo>
                  <a:pt x="826" y="258"/>
                  <a:pt x="826" y="258"/>
                  <a:pt x="826" y="258"/>
                </a:cubicBezTo>
                <a:cubicBezTo>
                  <a:pt x="826" y="257"/>
                  <a:pt x="826" y="257"/>
                  <a:pt x="826" y="257"/>
                </a:cubicBezTo>
                <a:cubicBezTo>
                  <a:pt x="826" y="256"/>
                  <a:pt x="826" y="256"/>
                  <a:pt x="826" y="256"/>
                </a:cubicBezTo>
                <a:cubicBezTo>
                  <a:pt x="827" y="255"/>
                  <a:pt x="827" y="255"/>
                  <a:pt x="827" y="255"/>
                </a:cubicBezTo>
                <a:lnTo>
                  <a:pt x="827" y="254"/>
                </a:lnTo>
                <a:close/>
                <a:moveTo>
                  <a:pt x="840" y="250"/>
                </a:moveTo>
                <a:cubicBezTo>
                  <a:pt x="840" y="251"/>
                  <a:pt x="840" y="251"/>
                  <a:pt x="840" y="251"/>
                </a:cubicBezTo>
                <a:cubicBezTo>
                  <a:pt x="842" y="251"/>
                  <a:pt x="842" y="251"/>
                  <a:pt x="842" y="251"/>
                </a:cubicBezTo>
                <a:cubicBezTo>
                  <a:pt x="842" y="251"/>
                  <a:pt x="842" y="250"/>
                  <a:pt x="842" y="250"/>
                </a:cubicBezTo>
                <a:cubicBezTo>
                  <a:pt x="840" y="250"/>
                  <a:pt x="840" y="250"/>
                  <a:pt x="840" y="250"/>
                </a:cubicBezTo>
                <a:close/>
                <a:moveTo>
                  <a:pt x="826" y="225"/>
                </a:moveTo>
                <a:cubicBezTo>
                  <a:pt x="825" y="224"/>
                  <a:pt x="825" y="224"/>
                  <a:pt x="825" y="224"/>
                </a:cubicBezTo>
                <a:cubicBezTo>
                  <a:pt x="827" y="224"/>
                  <a:pt x="827" y="224"/>
                  <a:pt x="827" y="224"/>
                </a:cubicBezTo>
                <a:cubicBezTo>
                  <a:pt x="827" y="223"/>
                  <a:pt x="827" y="223"/>
                  <a:pt x="827" y="223"/>
                </a:cubicBezTo>
                <a:cubicBezTo>
                  <a:pt x="826" y="222"/>
                  <a:pt x="826" y="222"/>
                  <a:pt x="826" y="222"/>
                </a:cubicBezTo>
                <a:cubicBezTo>
                  <a:pt x="825" y="220"/>
                  <a:pt x="825" y="220"/>
                  <a:pt x="825" y="220"/>
                </a:cubicBezTo>
                <a:cubicBezTo>
                  <a:pt x="825" y="221"/>
                  <a:pt x="825" y="221"/>
                  <a:pt x="825" y="221"/>
                </a:cubicBezTo>
                <a:cubicBezTo>
                  <a:pt x="825" y="222"/>
                  <a:pt x="825" y="222"/>
                  <a:pt x="825" y="222"/>
                </a:cubicBezTo>
                <a:cubicBezTo>
                  <a:pt x="824" y="223"/>
                  <a:pt x="824" y="223"/>
                  <a:pt x="824" y="223"/>
                </a:cubicBezTo>
                <a:cubicBezTo>
                  <a:pt x="823" y="222"/>
                  <a:pt x="823" y="222"/>
                  <a:pt x="823" y="222"/>
                </a:cubicBezTo>
                <a:cubicBezTo>
                  <a:pt x="821" y="221"/>
                  <a:pt x="821" y="221"/>
                  <a:pt x="821" y="221"/>
                </a:cubicBezTo>
                <a:cubicBezTo>
                  <a:pt x="821" y="220"/>
                  <a:pt x="821" y="220"/>
                  <a:pt x="821" y="220"/>
                </a:cubicBezTo>
                <a:cubicBezTo>
                  <a:pt x="821" y="220"/>
                  <a:pt x="821" y="220"/>
                  <a:pt x="821" y="220"/>
                </a:cubicBezTo>
                <a:cubicBezTo>
                  <a:pt x="819" y="222"/>
                  <a:pt x="819" y="222"/>
                  <a:pt x="819" y="222"/>
                </a:cubicBezTo>
                <a:cubicBezTo>
                  <a:pt x="816" y="222"/>
                  <a:pt x="816" y="222"/>
                  <a:pt x="816" y="222"/>
                </a:cubicBezTo>
                <a:cubicBezTo>
                  <a:pt x="815" y="221"/>
                  <a:pt x="815" y="221"/>
                  <a:pt x="815" y="221"/>
                </a:cubicBezTo>
                <a:cubicBezTo>
                  <a:pt x="817" y="219"/>
                  <a:pt x="817" y="219"/>
                  <a:pt x="817" y="219"/>
                </a:cubicBezTo>
                <a:cubicBezTo>
                  <a:pt x="818" y="219"/>
                  <a:pt x="818" y="219"/>
                  <a:pt x="818" y="219"/>
                </a:cubicBezTo>
                <a:cubicBezTo>
                  <a:pt x="819" y="218"/>
                  <a:pt x="819" y="218"/>
                  <a:pt x="819" y="218"/>
                </a:cubicBezTo>
                <a:cubicBezTo>
                  <a:pt x="819" y="217"/>
                  <a:pt x="819" y="217"/>
                  <a:pt x="819" y="217"/>
                </a:cubicBezTo>
                <a:cubicBezTo>
                  <a:pt x="819" y="216"/>
                  <a:pt x="819" y="216"/>
                  <a:pt x="819" y="216"/>
                </a:cubicBezTo>
                <a:cubicBezTo>
                  <a:pt x="819" y="214"/>
                  <a:pt x="819" y="214"/>
                  <a:pt x="819" y="214"/>
                </a:cubicBezTo>
                <a:cubicBezTo>
                  <a:pt x="819" y="213"/>
                  <a:pt x="819" y="213"/>
                  <a:pt x="819" y="213"/>
                </a:cubicBezTo>
                <a:cubicBezTo>
                  <a:pt x="819" y="212"/>
                  <a:pt x="819" y="212"/>
                  <a:pt x="819" y="212"/>
                </a:cubicBezTo>
                <a:cubicBezTo>
                  <a:pt x="818" y="211"/>
                  <a:pt x="818" y="211"/>
                  <a:pt x="818" y="211"/>
                </a:cubicBezTo>
                <a:cubicBezTo>
                  <a:pt x="818" y="210"/>
                  <a:pt x="818" y="210"/>
                  <a:pt x="818" y="210"/>
                </a:cubicBezTo>
                <a:cubicBezTo>
                  <a:pt x="815" y="207"/>
                  <a:pt x="815" y="207"/>
                  <a:pt x="815" y="207"/>
                </a:cubicBezTo>
                <a:cubicBezTo>
                  <a:pt x="813" y="206"/>
                  <a:pt x="813" y="206"/>
                  <a:pt x="813" y="206"/>
                </a:cubicBezTo>
                <a:cubicBezTo>
                  <a:pt x="813" y="205"/>
                  <a:pt x="813" y="205"/>
                  <a:pt x="813" y="205"/>
                </a:cubicBezTo>
                <a:cubicBezTo>
                  <a:pt x="812" y="203"/>
                  <a:pt x="812" y="203"/>
                  <a:pt x="812" y="203"/>
                </a:cubicBezTo>
                <a:cubicBezTo>
                  <a:pt x="811" y="203"/>
                  <a:pt x="811" y="203"/>
                  <a:pt x="811" y="203"/>
                </a:cubicBezTo>
                <a:cubicBezTo>
                  <a:pt x="810" y="201"/>
                  <a:pt x="810" y="201"/>
                  <a:pt x="810" y="201"/>
                </a:cubicBezTo>
                <a:cubicBezTo>
                  <a:pt x="811" y="199"/>
                  <a:pt x="811" y="199"/>
                  <a:pt x="811" y="199"/>
                </a:cubicBezTo>
                <a:cubicBezTo>
                  <a:pt x="810" y="197"/>
                  <a:pt x="810" y="197"/>
                  <a:pt x="810" y="197"/>
                </a:cubicBezTo>
                <a:cubicBezTo>
                  <a:pt x="807" y="197"/>
                  <a:pt x="807" y="197"/>
                  <a:pt x="807" y="197"/>
                </a:cubicBezTo>
                <a:cubicBezTo>
                  <a:pt x="804" y="196"/>
                  <a:pt x="804" y="196"/>
                  <a:pt x="804" y="196"/>
                </a:cubicBezTo>
                <a:cubicBezTo>
                  <a:pt x="803" y="194"/>
                  <a:pt x="803" y="194"/>
                  <a:pt x="803" y="194"/>
                </a:cubicBezTo>
                <a:cubicBezTo>
                  <a:pt x="804" y="193"/>
                  <a:pt x="804" y="193"/>
                  <a:pt x="804" y="193"/>
                </a:cubicBezTo>
                <a:cubicBezTo>
                  <a:pt x="804" y="192"/>
                  <a:pt x="804" y="192"/>
                  <a:pt x="804" y="192"/>
                </a:cubicBezTo>
                <a:cubicBezTo>
                  <a:pt x="803" y="191"/>
                  <a:pt x="803" y="191"/>
                  <a:pt x="803" y="191"/>
                </a:cubicBezTo>
                <a:cubicBezTo>
                  <a:pt x="802" y="190"/>
                  <a:pt x="802" y="190"/>
                  <a:pt x="802" y="190"/>
                </a:cubicBezTo>
                <a:cubicBezTo>
                  <a:pt x="801" y="189"/>
                  <a:pt x="801" y="189"/>
                  <a:pt x="801" y="189"/>
                </a:cubicBezTo>
                <a:cubicBezTo>
                  <a:pt x="800" y="192"/>
                  <a:pt x="800" y="192"/>
                  <a:pt x="800" y="192"/>
                </a:cubicBezTo>
                <a:cubicBezTo>
                  <a:pt x="799" y="193"/>
                  <a:pt x="799" y="193"/>
                  <a:pt x="799" y="193"/>
                </a:cubicBezTo>
                <a:cubicBezTo>
                  <a:pt x="798" y="194"/>
                  <a:pt x="798" y="194"/>
                  <a:pt x="798" y="194"/>
                </a:cubicBezTo>
                <a:cubicBezTo>
                  <a:pt x="797" y="194"/>
                  <a:pt x="797" y="194"/>
                  <a:pt x="797" y="194"/>
                </a:cubicBezTo>
                <a:cubicBezTo>
                  <a:pt x="797" y="191"/>
                  <a:pt x="797" y="191"/>
                  <a:pt x="797" y="191"/>
                </a:cubicBezTo>
                <a:cubicBezTo>
                  <a:pt x="797" y="189"/>
                  <a:pt x="797" y="189"/>
                  <a:pt x="797" y="189"/>
                </a:cubicBezTo>
                <a:cubicBezTo>
                  <a:pt x="797" y="188"/>
                  <a:pt x="797" y="188"/>
                  <a:pt x="797" y="188"/>
                </a:cubicBezTo>
                <a:cubicBezTo>
                  <a:pt x="798" y="188"/>
                  <a:pt x="798" y="188"/>
                  <a:pt x="798" y="188"/>
                </a:cubicBezTo>
                <a:cubicBezTo>
                  <a:pt x="799" y="188"/>
                  <a:pt x="799" y="188"/>
                  <a:pt x="799" y="188"/>
                </a:cubicBezTo>
                <a:cubicBezTo>
                  <a:pt x="799" y="187"/>
                  <a:pt x="799" y="187"/>
                  <a:pt x="799" y="187"/>
                </a:cubicBezTo>
                <a:cubicBezTo>
                  <a:pt x="799" y="185"/>
                  <a:pt x="799" y="185"/>
                  <a:pt x="799" y="185"/>
                </a:cubicBezTo>
                <a:cubicBezTo>
                  <a:pt x="799" y="183"/>
                  <a:pt x="799" y="183"/>
                  <a:pt x="799" y="183"/>
                </a:cubicBezTo>
                <a:cubicBezTo>
                  <a:pt x="797" y="184"/>
                  <a:pt x="797" y="184"/>
                  <a:pt x="797" y="184"/>
                </a:cubicBezTo>
                <a:cubicBezTo>
                  <a:pt x="797" y="183"/>
                  <a:pt x="797" y="183"/>
                  <a:pt x="797" y="183"/>
                </a:cubicBezTo>
                <a:cubicBezTo>
                  <a:pt x="798" y="181"/>
                  <a:pt x="798" y="181"/>
                  <a:pt x="798" y="181"/>
                </a:cubicBezTo>
                <a:cubicBezTo>
                  <a:pt x="797" y="180"/>
                  <a:pt x="797" y="180"/>
                  <a:pt x="797" y="180"/>
                </a:cubicBezTo>
                <a:cubicBezTo>
                  <a:pt x="794" y="182"/>
                  <a:pt x="794" y="182"/>
                  <a:pt x="794" y="182"/>
                </a:cubicBezTo>
                <a:cubicBezTo>
                  <a:pt x="792" y="184"/>
                  <a:pt x="792" y="184"/>
                  <a:pt x="792" y="184"/>
                </a:cubicBezTo>
                <a:cubicBezTo>
                  <a:pt x="790" y="187"/>
                  <a:pt x="790" y="187"/>
                  <a:pt x="790" y="187"/>
                </a:cubicBezTo>
                <a:cubicBezTo>
                  <a:pt x="788" y="190"/>
                  <a:pt x="788" y="190"/>
                  <a:pt x="788" y="190"/>
                </a:cubicBezTo>
                <a:cubicBezTo>
                  <a:pt x="788" y="192"/>
                  <a:pt x="788" y="192"/>
                  <a:pt x="788" y="192"/>
                </a:cubicBezTo>
                <a:cubicBezTo>
                  <a:pt x="787" y="193"/>
                  <a:pt x="787" y="193"/>
                  <a:pt x="787" y="193"/>
                </a:cubicBezTo>
                <a:cubicBezTo>
                  <a:pt x="787" y="194"/>
                  <a:pt x="787" y="194"/>
                  <a:pt x="787" y="194"/>
                </a:cubicBezTo>
                <a:cubicBezTo>
                  <a:pt x="785" y="198"/>
                  <a:pt x="785" y="198"/>
                  <a:pt x="785" y="198"/>
                </a:cubicBezTo>
                <a:cubicBezTo>
                  <a:pt x="786" y="199"/>
                  <a:pt x="786" y="199"/>
                  <a:pt x="786" y="199"/>
                </a:cubicBezTo>
                <a:cubicBezTo>
                  <a:pt x="784" y="200"/>
                  <a:pt x="784" y="200"/>
                  <a:pt x="784" y="200"/>
                </a:cubicBezTo>
                <a:cubicBezTo>
                  <a:pt x="784" y="201"/>
                  <a:pt x="784" y="201"/>
                  <a:pt x="784" y="201"/>
                </a:cubicBezTo>
                <a:cubicBezTo>
                  <a:pt x="784" y="203"/>
                  <a:pt x="784" y="203"/>
                  <a:pt x="784" y="203"/>
                </a:cubicBezTo>
                <a:cubicBezTo>
                  <a:pt x="781" y="205"/>
                  <a:pt x="781" y="205"/>
                  <a:pt x="781" y="205"/>
                </a:cubicBezTo>
                <a:cubicBezTo>
                  <a:pt x="780" y="207"/>
                  <a:pt x="780" y="207"/>
                  <a:pt x="780" y="207"/>
                </a:cubicBezTo>
                <a:cubicBezTo>
                  <a:pt x="780" y="210"/>
                  <a:pt x="780" y="210"/>
                  <a:pt x="780" y="210"/>
                </a:cubicBezTo>
                <a:cubicBezTo>
                  <a:pt x="780" y="211"/>
                  <a:pt x="780" y="211"/>
                  <a:pt x="780" y="211"/>
                </a:cubicBezTo>
                <a:cubicBezTo>
                  <a:pt x="780" y="214"/>
                  <a:pt x="780" y="214"/>
                  <a:pt x="780" y="214"/>
                </a:cubicBezTo>
                <a:cubicBezTo>
                  <a:pt x="779" y="215"/>
                  <a:pt x="779" y="215"/>
                  <a:pt x="779" y="215"/>
                </a:cubicBezTo>
                <a:cubicBezTo>
                  <a:pt x="776" y="215"/>
                  <a:pt x="776" y="215"/>
                  <a:pt x="776" y="215"/>
                </a:cubicBezTo>
                <a:cubicBezTo>
                  <a:pt x="773" y="217"/>
                  <a:pt x="773" y="217"/>
                  <a:pt x="773" y="217"/>
                </a:cubicBezTo>
                <a:cubicBezTo>
                  <a:pt x="773" y="218"/>
                  <a:pt x="773" y="218"/>
                  <a:pt x="773" y="218"/>
                </a:cubicBezTo>
                <a:cubicBezTo>
                  <a:pt x="772" y="222"/>
                  <a:pt x="772" y="222"/>
                  <a:pt x="772" y="222"/>
                </a:cubicBezTo>
                <a:cubicBezTo>
                  <a:pt x="772" y="224"/>
                  <a:pt x="772" y="224"/>
                  <a:pt x="772" y="224"/>
                </a:cubicBezTo>
                <a:cubicBezTo>
                  <a:pt x="772" y="224"/>
                  <a:pt x="773" y="224"/>
                  <a:pt x="773" y="224"/>
                </a:cubicBezTo>
                <a:cubicBezTo>
                  <a:pt x="774" y="222"/>
                  <a:pt x="774" y="222"/>
                  <a:pt x="774" y="222"/>
                </a:cubicBezTo>
                <a:cubicBezTo>
                  <a:pt x="775" y="222"/>
                  <a:pt x="775" y="222"/>
                  <a:pt x="775" y="222"/>
                </a:cubicBezTo>
                <a:cubicBezTo>
                  <a:pt x="775" y="222"/>
                  <a:pt x="775" y="222"/>
                  <a:pt x="775" y="222"/>
                </a:cubicBezTo>
                <a:cubicBezTo>
                  <a:pt x="777" y="223"/>
                  <a:pt x="777" y="223"/>
                  <a:pt x="777" y="223"/>
                </a:cubicBezTo>
                <a:cubicBezTo>
                  <a:pt x="778" y="223"/>
                  <a:pt x="778" y="223"/>
                  <a:pt x="778" y="223"/>
                </a:cubicBezTo>
                <a:cubicBezTo>
                  <a:pt x="779" y="223"/>
                  <a:pt x="779" y="223"/>
                  <a:pt x="779" y="223"/>
                </a:cubicBezTo>
                <a:cubicBezTo>
                  <a:pt x="780" y="223"/>
                  <a:pt x="780" y="223"/>
                  <a:pt x="780" y="223"/>
                </a:cubicBezTo>
                <a:cubicBezTo>
                  <a:pt x="781" y="223"/>
                  <a:pt x="781" y="223"/>
                  <a:pt x="781" y="223"/>
                </a:cubicBezTo>
                <a:cubicBezTo>
                  <a:pt x="781" y="225"/>
                  <a:pt x="781" y="225"/>
                  <a:pt x="781" y="225"/>
                </a:cubicBezTo>
                <a:cubicBezTo>
                  <a:pt x="780" y="227"/>
                  <a:pt x="780" y="227"/>
                  <a:pt x="780" y="227"/>
                </a:cubicBezTo>
                <a:cubicBezTo>
                  <a:pt x="780" y="228"/>
                  <a:pt x="780" y="228"/>
                  <a:pt x="780" y="228"/>
                </a:cubicBezTo>
                <a:cubicBezTo>
                  <a:pt x="779" y="230"/>
                  <a:pt x="779" y="230"/>
                  <a:pt x="779" y="230"/>
                </a:cubicBezTo>
                <a:cubicBezTo>
                  <a:pt x="779" y="232"/>
                  <a:pt x="779" y="232"/>
                  <a:pt x="779" y="232"/>
                </a:cubicBezTo>
                <a:cubicBezTo>
                  <a:pt x="779" y="233"/>
                  <a:pt x="779" y="233"/>
                  <a:pt x="779" y="233"/>
                </a:cubicBezTo>
                <a:cubicBezTo>
                  <a:pt x="780" y="233"/>
                  <a:pt x="780" y="233"/>
                  <a:pt x="780" y="233"/>
                </a:cubicBezTo>
                <a:cubicBezTo>
                  <a:pt x="781" y="233"/>
                  <a:pt x="781" y="233"/>
                  <a:pt x="781" y="233"/>
                </a:cubicBezTo>
                <a:cubicBezTo>
                  <a:pt x="783" y="233"/>
                  <a:pt x="783" y="233"/>
                  <a:pt x="783" y="233"/>
                </a:cubicBezTo>
                <a:cubicBezTo>
                  <a:pt x="784" y="233"/>
                  <a:pt x="784" y="233"/>
                  <a:pt x="784" y="233"/>
                </a:cubicBezTo>
                <a:cubicBezTo>
                  <a:pt x="785" y="233"/>
                  <a:pt x="785" y="233"/>
                  <a:pt x="785" y="233"/>
                </a:cubicBezTo>
                <a:cubicBezTo>
                  <a:pt x="786" y="232"/>
                  <a:pt x="786" y="232"/>
                  <a:pt x="786" y="232"/>
                </a:cubicBezTo>
                <a:cubicBezTo>
                  <a:pt x="787" y="231"/>
                  <a:pt x="787" y="231"/>
                  <a:pt x="787" y="231"/>
                </a:cubicBezTo>
                <a:cubicBezTo>
                  <a:pt x="789" y="231"/>
                  <a:pt x="789" y="231"/>
                  <a:pt x="789" y="231"/>
                </a:cubicBezTo>
                <a:cubicBezTo>
                  <a:pt x="790" y="230"/>
                  <a:pt x="790" y="230"/>
                  <a:pt x="790" y="230"/>
                </a:cubicBezTo>
                <a:cubicBezTo>
                  <a:pt x="791" y="227"/>
                  <a:pt x="791" y="227"/>
                  <a:pt x="791" y="227"/>
                </a:cubicBezTo>
                <a:cubicBezTo>
                  <a:pt x="792" y="226"/>
                  <a:pt x="792" y="226"/>
                  <a:pt x="792" y="226"/>
                </a:cubicBezTo>
                <a:cubicBezTo>
                  <a:pt x="793" y="225"/>
                  <a:pt x="793" y="225"/>
                  <a:pt x="793" y="225"/>
                </a:cubicBezTo>
                <a:cubicBezTo>
                  <a:pt x="794" y="225"/>
                  <a:pt x="794" y="225"/>
                  <a:pt x="794" y="225"/>
                </a:cubicBezTo>
                <a:cubicBezTo>
                  <a:pt x="795" y="225"/>
                  <a:pt x="795" y="225"/>
                  <a:pt x="795" y="225"/>
                </a:cubicBezTo>
                <a:cubicBezTo>
                  <a:pt x="796" y="224"/>
                  <a:pt x="796" y="224"/>
                  <a:pt x="796" y="224"/>
                </a:cubicBezTo>
                <a:cubicBezTo>
                  <a:pt x="797" y="224"/>
                  <a:pt x="797" y="224"/>
                  <a:pt x="797" y="224"/>
                </a:cubicBezTo>
                <a:cubicBezTo>
                  <a:pt x="799" y="224"/>
                  <a:pt x="799" y="224"/>
                  <a:pt x="799" y="224"/>
                </a:cubicBezTo>
                <a:cubicBezTo>
                  <a:pt x="799" y="221"/>
                  <a:pt x="799" y="221"/>
                  <a:pt x="799" y="221"/>
                </a:cubicBezTo>
                <a:cubicBezTo>
                  <a:pt x="799" y="219"/>
                  <a:pt x="799" y="219"/>
                  <a:pt x="799" y="219"/>
                </a:cubicBezTo>
                <a:cubicBezTo>
                  <a:pt x="801" y="218"/>
                  <a:pt x="801" y="218"/>
                  <a:pt x="801" y="218"/>
                </a:cubicBezTo>
                <a:cubicBezTo>
                  <a:pt x="802" y="216"/>
                  <a:pt x="802" y="216"/>
                  <a:pt x="802" y="216"/>
                </a:cubicBezTo>
                <a:cubicBezTo>
                  <a:pt x="803" y="216"/>
                  <a:pt x="803" y="216"/>
                  <a:pt x="803" y="216"/>
                </a:cubicBezTo>
                <a:cubicBezTo>
                  <a:pt x="804" y="217"/>
                  <a:pt x="804" y="217"/>
                  <a:pt x="804" y="217"/>
                </a:cubicBezTo>
                <a:cubicBezTo>
                  <a:pt x="805" y="216"/>
                  <a:pt x="805" y="216"/>
                  <a:pt x="805" y="216"/>
                </a:cubicBezTo>
                <a:cubicBezTo>
                  <a:pt x="806" y="216"/>
                  <a:pt x="806" y="216"/>
                  <a:pt x="806" y="216"/>
                </a:cubicBezTo>
                <a:cubicBezTo>
                  <a:pt x="807" y="216"/>
                  <a:pt x="807" y="216"/>
                  <a:pt x="807" y="216"/>
                </a:cubicBezTo>
                <a:cubicBezTo>
                  <a:pt x="807" y="218"/>
                  <a:pt x="807" y="218"/>
                  <a:pt x="807" y="218"/>
                </a:cubicBezTo>
                <a:cubicBezTo>
                  <a:pt x="806" y="219"/>
                  <a:pt x="806" y="219"/>
                  <a:pt x="806" y="219"/>
                </a:cubicBezTo>
                <a:cubicBezTo>
                  <a:pt x="805" y="220"/>
                  <a:pt x="805" y="220"/>
                  <a:pt x="805" y="220"/>
                </a:cubicBezTo>
                <a:cubicBezTo>
                  <a:pt x="807" y="221"/>
                  <a:pt x="807" y="221"/>
                  <a:pt x="807" y="221"/>
                </a:cubicBezTo>
                <a:cubicBezTo>
                  <a:pt x="809" y="221"/>
                  <a:pt x="809" y="221"/>
                  <a:pt x="809" y="221"/>
                </a:cubicBezTo>
                <a:cubicBezTo>
                  <a:pt x="811" y="222"/>
                  <a:pt x="811" y="222"/>
                  <a:pt x="811" y="222"/>
                </a:cubicBezTo>
                <a:cubicBezTo>
                  <a:pt x="811" y="223"/>
                  <a:pt x="811" y="223"/>
                  <a:pt x="811" y="223"/>
                </a:cubicBezTo>
                <a:cubicBezTo>
                  <a:pt x="810" y="225"/>
                  <a:pt x="810" y="225"/>
                  <a:pt x="810" y="225"/>
                </a:cubicBezTo>
                <a:cubicBezTo>
                  <a:pt x="809" y="225"/>
                  <a:pt x="809" y="225"/>
                  <a:pt x="809" y="225"/>
                </a:cubicBezTo>
                <a:cubicBezTo>
                  <a:pt x="809" y="228"/>
                  <a:pt x="809" y="228"/>
                  <a:pt x="809" y="228"/>
                </a:cubicBezTo>
                <a:cubicBezTo>
                  <a:pt x="810" y="228"/>
                  <a:pt x="810" y="228"/>
                  <a:pt x="810" y="228"/>
                </a:cubicBezTo>
                <a:cubicBezTo>
                  <a:pt x="811" y="228"/>
                  <a:pt x="811" y="228"/>
                  <a:pt x="811" y="228"/>
                </a:cubicBezTo>
                <a:cubicBezTo>
                  <a:pt x="812" y="228"/>
                  <a:pt x="812" y="228"/>
                  <a:pt x="812" y="228"/>
                </a:cubicBezTo>
                <a:cubicBezTo>
                  <a:pt x="813" y="228"/>
                  <a:pt x="813" y="228"/>
                  <a:pt x="813" y="228"/>
                </a:cubicBezTo>
                <a:cubicBezTo>
                  <a:pt x="814" y="228"/>
                  <a:pt x="814" y="228"/>
                  <a:pt x="814" y="228"/>
                </a:cubicBezTo>
                <a:cubicBezTo>
                  <a:pt x="814" y="229"/>
                  <a:pt x="814" y="229"/>
                  <a:pt x="814" y="229"/>
                </a:cubicBezTo>
                <a:cubicBezTo>
                  <a:pt x="816" y="229"/>
                  <a:pt x="816" y="229"/>
                  <a:pt x="816" y="229"/>
                </a:cubicBezTo>
                <a:cubicBezTo>
                  <a:pt x="817" y="230"/>
                  <a:pt x="817" y="230"/>
                  <a:pt x="817" y="230"/>
                </a:cubicBezTo>
                <a:cubicBezTo>
                  <a:pt x="818" y="230"/>
                  <a:pt x="818" y="230"/>
                  <a:pt x="818" y="230"/>
                </a:cubicBezTo>
                <a:cubicBezTo>
                  <a:pt x="821" y="232"/>
                  <a:pt x="821" y="232"/>
                  <a:pt x="821" y="232"/>
                </a:cubicBezTo>
                <a:cubicBezTo>
                  <a:pt x="822" y="231"/>
                  <a:pt x="822" y="231"/>
                  <a:pt x="822" y="231"/>
                </a:cubicBezTo>
                <a:cubicBezTo>
                  <a:pt x="823" y="229"/>
                  <a:pt x="823" y="229"/>
                  <a:pt x="823" y="229"/>
                </a:cubicBezTo>
                <a:cubicBezTo>
                  <a:pt x="824" y="229"/>
                  <a:pt x="824" y="229"/>
                  <a:pt x="824" y="229"/>
                </a:cubicBezTo>
                <a:cubicBezTo>
                  <a:pt x="826" y="227"/>
                  <a:pt x="826" y="227"/>
                  <a:pt x="826" y="227"/>
                </a:cubicBezTo>
                <a:cubicBezTo>
                  <a:pt x="827" y="227"/>
                  <a:pt x="827" y="227"/>
                  <a:pt x="827" y="227"/>
                </a:cubicBezTo>
                <a:cubicBezTo>
                  <a:pt x="828" y="226"/>
                  <a:pt x="828" y="226"/>
                  <a:pt x="828" y="226"/>
                </a:cubicBezTo>
                <a:lnTo>
                  <a:pt x="826" y="225"/>
                </a:lnTo>
                <a:close/>
                <a:moveTo>
                  <a:pt x="848" y="236"/>
                </a:moveTo>
                <a:cubicBezTo>
                  <a:pt x="847" y="236"/>
                  <a:pt x="847" y="236"/>
                  <a:pt x="847" y="236"/>
                </a:cubicBezTo>
                <a:cubicBezTo>
                  <a:pt x="845" y="236"/>
                  <a:pt x="845" y="236"/>
                  <a:pt x="845" y="236"/>
                </a:cubicBezTo>
                <a:cubicBezTo>
                  <a:pt x="844" y="235"/>
                  <a:pt x="844" y="235"/>
                  <a:pt x="844" y="235"/>
                </a:cubicBezTo>
                <a:cubicBezTo>
                  <a:pt x="843" y="233"/>
                  <a:pt x="843" y="233"/>
                  <a:pt x="843" y="233"/>
                </a:cubicBezTo>
                <a:cubicBezTo>
                  <a:pt x="842" y="234"/>
                  <a:pt x="842" y="234"/>
                  <a:pt x="842" y="234"/>
                </a:cubicBezTo>
                <a:cubicBezTo>
                  <a:pt x="840" y="234"/>
                  <a:pt x="840" y="234"/>
                  <a:pt x="840" y="234"/>
                </a:cubicBezTo>
                <a:cubicBezTo>
                  <a:pt x="840" y="234"/>
                  <a:pt x="840" y="234"/>
                  <a:pt x="840" y="234"/>
                </a:cubicBezTo>
                <a:cubicBezTo>
                  <a:pt x="839" y="235"/>
                  <a:pt x="839" y="235"/>
                  <a:pt x="839" y="235"/>
                </a:cubicBezTo>
                <a:cubicBezTo>
                  <a:pt x="840" y="236"/>
                  <a:pt x="840" y="236"/>
                  <a:pt x="840" y="236"/>
                </a:cubicBezTo>
                <a:cubicBezTo>
                  <a:pt x="841" y="237"/>
                  <a:pt x="841" y="237"/>
                  <a:pt x="841" y="237"/>
                </a:cubicBezTo>
                <a:cubicBezTo>
                  <a:pt x="842" y="240"/>
                  <a:pt x="842" y="240"/>
                  <a:pt x="842" y="240"/>
                </a:cubicBezTo>
                <a:cubicBezTo>
                  <a:pt x="843" y="240"/>
                  <a:pt x="843" y="240"/>
                  <a:pt x="843" y="240"/>
                </a:cubicBezTo>
                <a:cubicBezTo>
                  <a:pt x="843" y="242"/>
                  <a:pt x="843" y="242"/>
                  <a:pt x="843" y="242"/>
                </a:cubicBezTo>
                <a:cubicBezTo>
                  <a:pt x="844" y="242"/>
                  <a:pt x="844" y="242"/>
                  <a:pt x="844" y="242"/>
                </a:cubicBezTo>
                <a:cubicBezTo>
                  <a:pt x="845" y="242"/>
                  <a:pt x="845" y="242"/>
                  <a:pt x="845" y="242"/>
                </a:cubicBezTo>
                <a:cubicBezTo>
                  <a:pt x="846" y="241"/>
                  <a:pt x="846" y="241"/>
                  <a:pt x="846" y="241"/>
                </a:cubicBezTo>
                <a:cubicBezTo>
                  <a:pt x="847" y="241"/>
                  <a:pt x="847" y="241"/>
                  <a:pt x="847" y="241"/>
                </a:cubicBezTo>
                <a:cubicBezTo>
                  <a:pt x="848" y="241"/>
                  <a:pt x="848" y="241"/>
                  <a:pt x="848" y="241"/>
                </a:cubicBezTo>
                <a:cubicBezTo>
                  <a:pt x="848" y="240"/>
                  <a:pt x="848" y="240"/>
                  <a:pt x="848" y="240"/>
                </a:cubicBezTo>
                <a:cubicBezTo>
                  <a:pt x="848" y="239"/>
                  <a:pt x="848" y="239"/>
                  <a:pt x="848" y="239"/>
                </a:cubicBezTo>
                <a:lnTo>
                  <a:pt x="848" y="236"/>
                </a:lnTo>
                <a:close/>
                <a:moveTo>
                  <a:pt x="789" y="253"/>
                </a:moveTo>
                <a:cubicBezTo>
                  <a:pt x="789" y="253"/>
                  <a:pt x="789" y="254"/>
                  <a:pt x="789" y="254"/>
                </a:cubicBezTo>
                <a:cubicBezTo>
                  <a:pt x="790" y="254"/>
                  <a:pt x="790" y="254"/>
                  <a:pt x="790" y="254"/>
                </a:cubicBezTo>
                <a:cubicBezTo>
                  <a:pt x="792" y="251"/>
                  <a:pt x="792" y="251"/>
                  <a:pt x="792" y="251"/>
                </a:cubicBezTo>
                <a:cubicBezTo>
                  <a:pt x="793" y="251"/>
                  <a:pt x="793" y="251"/>
                  <a:pt x="793" y="251"/>
                </a:cubicBezTo>
                <a:cubicBezTo>
                  <a:pt x="794" y="252"/>
                  <a:pt x="794" y="252"/>
                  <a:pt x="794" y="252"/>
                </a:cubicBezTo>
                <a:cubicBezTo>
                  <a:pt x="794" y="253"/>
                  <a:pt x="794" y="253"/>
                  <a:pt x="794" y="253"/>
                </a:cubicBezTo>
                <a:cubicBezTo>
                  <a:pt x="796" y="253"/>
                  <a:pt x="796" y="253"/>
                  <a:pt x="796" y="253"/>
                </a:cubicBezTo>
                <a:cubicBezTo>
                  <a:pt x="799" y="250"/>
                  <a:pt x="799" y="250"/>
                  <a:pt x="799" y="250"/>
                </a:cubicBezTo>
                <a:cubicBezTo>
                  <a:pt x="800" y="250"/>
                  <a:pt x="800" y="250"/>
                  <a:pt x="800" y="250"/>
                </a:cubicBezTo>
                <a:cubicBezTo>
                  <a:pt x="802" y="249"/>
                  <a:pt x="802" y="249"/>
                  <a:pt x="802" y="249"/>
                </a:cubicBezTo>
                <a:cubicBezTo>
                  <a:pt x="803" y="246"/>
                  <a:pt x="803" y="246"/>
                  <a:pt x="803" y="246"/>
                </a:cubicBezTo>
                <a:cubicBezTo>
                  <a:pt x="805" y="246"/>
                  <a:pt x="805" y="246"/>
                  <a:pt x="805" y="246"/>
                </a:cubicBezTo>
                <a:cubicBezTo>
                  <a:pt x="807" y="245"/>
                  <a:pt x="807" y="245"/>
                  <a:pt x="807" y="245"/>
                </a:cubicBezTo>
                <a:cubicBezTo>
                  <a:pt x="807" y="243"/>
                  <a:pt x="807" y="243"/>
                  <a:pt x="807" y="243"/>
                </a:cubicBezTo>
                <a:cubicBezTo>
                  <a:pt x="809" y="241"/>
                  <a:pt x="809" y="241"/>
                  <a:pt x="809" y="241"/>
                </a:cubicBezTo>
                <a:cubicBezTo>
                  <a:pt x="808" y="241"/>
                  <a:pt x="808" y="241"/>
                  <a:pt x="808" y="241"/>
                </a:cubicBezTo>
                <a:cubicBezTo>
                  <a:pt x="806" y="241"/>
                  <a:pt x="806" y="241"/>
                  <a:pt x="806" y="241"/>
                </a:cubicBezTo>
                <a:cubicBezTo>
                  <a:pt x="806" y="240"/>
                  <a:pt x="806" y="240"/>
                  <a:pt x="806" y="240"/>
                </a:cubicBezTo>
                <a:cubicBezTo>
                  <a:pt x="804" y="240"/>
                  <a:pt x="804" y="240"/>
                  <a:pt x="804" y="240"/>
                </a:cubicBezTo>
                <a:cubicBezTo>
                  <a:pt x="803" y="241"/>
                  <a:pt x="803" y="241"/>
                  <a:pt x="803" y="241"/>
                </a:cubicBezTo>
                <a:cubicBezTo>
                  <a:pt x="802" y="240"/>
                  <a:pt x="802" y="240"/>
                  <a:pt x="802" y="240"/>
                </a:cubicBezTo>
                <a:cubicBezTo>
                  <a:pt x="801" y="241"/>
                  <a:pt x="801" y="241"/>
                  <a:pt x="801" y="241"/>
                </a:cubicBezTo>
                <a:cubicBezTo>
                  <a:pt x="800" y="242"/>
                  <a:pt x="800" y="242"/>
                  <a:pt x="800" y="242"/>
                </a:cubicBezTo>
                <a:cubicBezTo>
                  <a:pt x="798" y="241"/>
                  <a:pt x="798" y="241"/>
                  <a:pt x="798" y="241"/>
                </a:cubicBezTo>
                <a:cubicBezTo>
                  <a:pt x="797" y="240"/>
                  <a:pt x="797" y="240"/>
                  <a:pt x="797" y="240"/>
                </a:cubicBezTo>
                <a:cubicBezTo>
                  <a:pt x="797" y="240"/>
                  <a:pt x="797" y="240"/>
                  <a:pt x="797" y="240"/>
                </a:cubicBezTo>
                <a:cubicBezTo>
                  <a:pt x="795" y="241"/>
                  <a:pt x="795" y="241"/>
                  <a:pt x="795" y="241"/>
                </a:cubicBezTo>
                <a:cubicBezTo>
                  <a:pt x="793" y="243"/>
                  <a:pt x="793" y="243"/>
                  <a:pt x="793" y="243"/>
                </a:cubicBezTo>
                <a:cubicBezTo>
                  <a:pt x="793" y="244"/>
                  <a:pt x="793" y="244"/>
                  <a:pt x="793" y="244"/>
                </a:cubicBezTo>
                <a:cubicBezTo>
                  <a:pt x="792" y="245"/>
                  <a:pt x="792" y="245"/>
                  <a:pt x="792" y="245"/>
                </a:cubicBezTo>
                <a:cubicBezTo>
                  <a:pt x="788" y="246"/>
                  <a:pt x="788" y="246"/>
                  <a:pt x="788" y="246"/>
                </a:cubicBezTo>
                <a:cubicBezTo>
                  <a:pt x="788" y="247"/>
                  <a:pt x="788" y="247"/>
                  <a:pt x="788" y="247"/>
                </a:cubicBezTo>
                <a:cubicBezTo>
                  <a:pt x="789" y="248"/>
                  <a:pt x="789" y="248"/>
                  <a:pt x="789" y="248"/>
                </a:cubicBezTo>
                <a:cubicBezTo>
                  <a:pt x="789" y="250"/>
                  <a:pt x="789" y="250"/>
                  <a:pt x="789" y="250"/>
                </a:cubicBezTo>
                <a:cubicBezTo>
                  <a:pt x="789" y="252"/>
                  <a:pt x="789" y="252"/>
                  <a:pt x="789" y="252"/>
                </a:cubicBezTo>
                <a:lnTo>
                  <a:pt x="789" y="253"/>
                </a:lnTo>
                <a:close/>
                <a:moveTo>
                  <a:pt x="803" y="178"/>
                </a:moveTo>
                <a:cubicBezTo>
                  <a:pt x="802" y="178"/>
                  <a:pt x="802" y="178"/>
                  <a:pt x="802" y="178"/>
                </a:cubicBezTo>
                <a:cubicBezTo>
                  <a:pt x="801" y="180"/>
                  <a:pt x="801" y="180"/>
                  <a:pt x="801" y="180"/>
                </a:cubicBezTo>
                <a:cubicBezTo>
                  <a:pt x="801" y="183"/>
                  <a:pt x="801" y="183"/>
                  <a:pt x="801" y="183"/>
                </a:cubicBezTo>
                <a:cubicBezTo>
                  <a:pt x="801" y="184"/>
                  <a:pt x="801" y="184"/>
                  <a:pt x="801" y="184"/>
                </a:cubicBezTo>
                <a:cubicBezTo>
                  <a:pt x="801" y="185"/>
                  <a:pt x="801" y="185"/>
                  <a:pt x="801" y="185"/>
                </a:cubicBezTo>
                <a:cubicBezTo>
                  <a:pt x="801" y="187"/>
                  <a:pt x="801" y="187"/>
                  <a:pt x="801" y="187"/>
                </a:cubicBezTo>
                <a:cubicBezTo>
                  <a:pt x="802" y="186"/>
                  <a:pt x="802" y="186"/>
                  <a:pt x="802" y="186"/>
                </a:cubicBezTo>
                <a:cubicBezTo>
                  <a:pt x="804" y="183"/>
                  <a:pt x="804" y="183"/>
                  <a:pt x="804" y="183"/>
                </a:cubicBezTo>
                <a:cubicBezTo>
                  <a:pt x="803" y="182"/>
                  <a:pt x="803" y="182"/>
                  <a:pt x="803" y="182"/>
                </a:cubicBezTo>
                <a:cubicBezTo>
                  <a:pt x="803" y="181"/>
                  <a:pt x="803" y="181"/>
                  <a:pt x="803" y="181"/>
                </a:cubicBezTo>
                <a:cubicBezTo>
                  <a:pt x="804" y="180"/>
                  <a:pt x="804" y="180"/>
                  <a:pt x="804" y="180"/>
                </a:cubicBezTo>
                <a:lnTo>
                  <a:pt x="803" y="178"/>
                </a:lnTo>
                <a:close/>
                <a:moveTo>
                  <a:pt x="785" y="103"/>
                </a:moveTo>
                <a:cubicBezTo>
                  <a:pt x="785" y="105"/>
                  <a:pt x="785" y="105"/>
                  <a:pt x="785" y="105"/>
                </a:cubicBezTo>
                <a:cubicBezTo>
                  <a:pt x="786" y="104"/>
                  <a:pt x="786" y="104"/>
                  <a:pt x="786" y="104"/>
                </a:cubicBezTo>
                <a:cubicBezTo>
                  <a:pt x="787" y="104"/>
                  <a:pt x="787" y="104"/>
                  <a:pt x="787" y="104"/>
                </a:cubicBezTo>
                <a:cubicBezTo>
                  <a:pt x="787" y="102"/>
                  <a:pt x="787" y="102"/>
                  <a:pt x="787" y="102"/>
                </a:cubicBezTo>
                <a:cubicBezTo>
                  <a:pt x="786" y="102"/>
                  <a:pt x="786" y="102"/>
                  <a:pt x="786" y="102"/>
                </a:cubicBezTo>
                <a:lnTo>
                  <a:pt x="785" y="103"/>
                </a:lnTo>
                <a:close/>
                <a:moveTo>
                  <a:pt x="419" y="22"/>
                </a:moveTo>
                <a:cubicBezTo>
                  <a:pt x="419" y="20"/>
                  <a:pt x="419" y="20"/>
                  <a:pt x="419" y="20"/>
                </a:cubicBezTo>
                <a:cubicBezTo>
                  <a:pt x="419" y="16"/>
                  <a:pt x="419" y="16"/>
                  <a:pt x="419" y="16"/>
                </a:cubicBezTo>
                <a:cubicBezTo>
                  <a:pt x="417" y="18"/>
                  <a:pt x="417" y="18"/>
                  <a:pt x="417" y="18"/>
                </a:cubicBezTo>
                <a:cubicBezTo>
                  <a:pt x="417" y="20"/>
                  <a:pt x="417" y="20"/>
                  <a:pt x="417" y="20"/>
                </a:cubicBezTo>
                <a:cubicBezTo>
                  <a:pt x="416" y="21"/>
                  <a:pt x="416" y="21"/>
                  <a:pt x="416" y="21"/>
                </a:cubicBezTo>
                <a:cubicBezTo>
                  <a:pt x="417" y="21"/>
                  <a:pt x="417" y="21"/>
                  <a:pt x="417" y="21"/>
                </a:cubicBezTo>
                <a:cubicBezTo>
                  <a:pt x="417" y="21"/>
                  <a:pt x="418" y="22"/>
                  <a:pt x="419" y="22"/>
                </a:cubicBezTo>
                <a:close/>
                <a:moveTo>
                  <a:pt x="784" y="107"/>
                </a:moveTo>
                <a:cubicBezTo>
                  <a:pt x="784" y="106"/>
                  <a:pt x="784" y="106"/>
                  <a:pt x="784" y="106"/>
                </a:cubicBezTo>
                <a:cubicBezTo>
                  <a:pt x="784" y="103"/>
                  <a:pt x="784" y="103"/>
                  <a:pt x="784" y="103"/>
                </a:cubicBezTo>
                <a:cubicBezTo>
                  <a:pt x="783" y="102"/>
                  <a:pt x="783" y="102"/>
                  <a:pt x="783" y="102"/>
                </a:cubicBezTo>
                <a:cubicBezTo>
                  <a:pt x="783" y="103"/>
                  <a:pt x="783" y="103"/>
                  <a:pt x="783" y="103"/>
                </a:cubicBezTo>
                <a:cubicBezTo>
                  <a:pt x="782" y="104"/>
                  <a:pt x="782" y="104"/>
                  <a:pt x="782" y="104"/>
                </a:cubicBezTo>
                <a:cubicBezTo>
                  <a:pt x="783" y="105"/>
                  <a:pt x="783" y="105"/>
                  <a:pt x="783" y="105"/>
                </a:cubicBezTo>
                <a:cubicBezTo>
                  <a:pt x="783" y="106"/>
                  <a:pt x="783" y="106"/>
                  <a:pt x="783" y="106"/>
                </a:cubicBezTo>
                <a:lnTo>
                  <a:pt x="784" y="107"/>
                </a:lnTo>
                <a:close/>
                <a:moveTo>
                  <a:pt x="417" y="29"/>
                </a:moveTo>
                <a:cubicBezTo>
                  <a:pt x="419" y="30"/>
                  <a:pt x="419" y="30"/>
                  <a:pt x="419" y="30"/>
                </a:cubicBezTo>
                <a:cubicBezTo>
                  <a:pt x="422" y="34"/>
                  <a:pt x="422" y="34"/>
                  <a:pt x="422" y="34"/>
                </a:cubicBezTo>
                <a:cubicBezTo>
                  <a:pt x="423" y="32"/>
                  <a:pt x="423" y="32"/>
                  <a:pt x="423" y="32"/>
                </a:cubicBezTo>
                <a:cubicBezTo>
                  <a:pt x="422" y="29"/>
                  <a:pt x="422" y="29"/>
                  <a:pt x="422" y="29"/>
                </a:cubicBezTo>
                <a:cubicBezTo>
                  <a:pt x="422" y="26"/>
                  <a:pt x="422" y="26"/>
                  <a:pt x="422" y="26"/>
                </a:cubicBezTo>
                <a:cubicBezTo>
                  <a:pt x="420" y="26"/>
                  <a:pt x="420" y="26"/>
                  <a:pt x="420" y="26"/>
                </a:cubicBezTo>
                <a:cubicBezTo>
                  <a:pt x="417" y="23"/>
                  <a:pt x="417" y="23"/>
                  <a:pt x="417" y="23"/>
                </a:cubicBezTo>
                <a:cubicBezTo>
                  <a:pt x="416" y="23"/>
                  <a:pt x="416" y="23"/>
                  <a:pt x="416" y="23"/>
                </a:cubicBezTo>
                <a:cubicBezTo>
                  <a:pt x="416" y="25"/>
                  <a:pt x="416" y="25"/>
                  <a:pt x="416" y="25"/>
                </a:cubicBezTo>
                <a:cubicBezTo>
                  <a:pt x="420" y="28"/>
                  <a:pt x="420" y="28"/>
                  <a:pt x="420" y="28"/>
                </a:cubicBezTo>
                <a:cubicBezTo>
                  <a:pt x="417" y="27"/>
                  <a:pt x="417" y="27"/>
                  <a:pt x="417" y="27"/>
                </a:cubicBezTo>
                <a:lnTo>
                  <a:pt x="417" y="29"/>
                </a:lnTo>
                <a:close/>
                <a:moveTo>
                  <a:pt x="812" y="181"/>
                </a:moveTo>
                <a:cubicBezTo>
                  <a:pt x="812" y="179"/>
                  <a:pt x="812" y="179"/>
                  <a:pt x="812" y="179"/>
                </a:cubicBezTo>
                <a:cubicBezTo>
                  <a:pt x="810" y="178"/>
                  <a:pt x="810" y="178"/>
                  <a:pt x="810" y="178"/>
                </a:cubicBezTo>
                <a:cubicBezTo>
                  <a:pt x="809" y="176"/>
                  <a:pt x="809" y="176"/>
                  <a:pt x="809" y="176"/>
                </a:cubicBezTo>
                <a:cubicBezTo>
                  <a:pt x="809" y="177"/>
                  <a:pt x="809" y="177"/>
                  <a:pt x="809" y="177"/>
                </a:cubicBezTo>
                <a:cubicBezTo>
                  <a:pt x="809" y="180"/>
                  <a:pt x="809" y="180"/>
                  <a:pt x="809" y="180"/>
                </a:cubicBezTo>
                <a:cubicBezTo>
                  <a:pt x="810" y="181"/>
                  <a:pt x="810" y="181"/>
                  <a:pt x="810" y="181"/>
                </a:cubicBezTo>
                <a:cubicBezTo>
                  <a:pt x="810" y="183"/>
                  <a:pt x="810" y="183"/>
                  <a:pt x="810" y="183"/>
                </a:cubicBezTo>
                <a:cubicBezTo>
                  <a:pt x="810" y="184"/>
                  <a:pt x="810" y="184"/>
                  <a:pt x="810" y="184"/>
                </a:cubicBezTo>
                <a:cubicBezTo>
                  <a:pt x="812" y="185"/>
                  <a:pt x="812" y="185"/>
                  <a:pt x="812" y="185"/>
                </a:cubicBezTo>
                <a:cubicBezTo>
                  <a:pt x="813" y="186"/>
                  <a:pt x="813" y="186"/>
                  <a:pt x="813" y="186"/>
                </a:cubicBezTo>
                <a:cubicBezTo>
                  <a:pt x="813" y="187"/>
                  <a:pt x="813" y="187"/>
                  <a:pt x="813" y="187"/>
                </a:cubicBezTo>
                <a:cubicBezTo>
                  <a:pt x="814" y="187"/>
                  <a:pt x="814" y="187"/>
                  <a:pt x="814" y="187"/>
                </a:cubicBezTo>
                <a:cubicBezTo>
                  <a:pt x="816" y="187"/>
                  <a:pt x="816" y="187"/>
                  <a:pt x="816" y="187"/>
                </a:cubicBezTo>
                <a:cubicBezTo>
                  <a:pt x="817" y="185"/>
                  <a:pt x="817" y="185"/>
                  <a:pt x="817" y="185"/>
                </a:cubicBezTo>
                <a:cubicBezTo>
                  <a:pt x="815" y="185"/>
                  <a:pt x="815" y="185"/>
                  <a:pt x="815" y="185"/>
                </a:cubicBezTo>
                <a:cubicBezTo>
                  <a:pt x="813" y="184"/>
                  <a:pt x="813" y="184"/>
                  <a:pt x="813" y="184"/>
                </a:cubicBezTo>
                <a:cubicBezTo>
                  <a:pt x="813" y="181"/>
                  <a:pt x="813" y="181"/>
                  <a:pt x="813" y="181"/>
                </a:cubicBezTo>
                <a:lnTo>
                  <a:pt x="812" y="181"/>
                </a:lnTo>
                <a:close/>
                <a:moveTo>
                  <a:pt x="778" y="92"/>
                </a:moveTo>
                <a:cubicBezTo>
                  <a:pt x="779" y="93"/>
                  <a:pt x="779" y="93"/>
                  <a:pt x="779" y="93"/>
                </a:cubicBezTo>
                <a:cubicBezTo>
                  <a:pt x="780" y="92"/>
                  <a:pt x="780" y="92"/>
                  <a:pt x="780" y="92"/>
                </a:cubicBezTo>
                <a:cubicBezTo>
                  <a:pt x="781" y="92"/>
                  <a:pt x="781" y="92"/>
                  <a:pt x="781" y="92"/>
                </a:cubicBezTo>
                <a:cubicBezTo>
                  <a:pt x="781" y="91"/>
                  <a:pt x="781" y="91"/>
                  <a:pt x="781" y="91"/>
                </a:cubicBezTo>
                <a:cubicBezTo>
                  <a:pt x="780" y="91"/>
                  <a:pt x="780" y="91"/>
                  <a:pt x="780" y="91"/>
                </a:cubicBezTo>
                <a:cubicBezTo>
                  <a:pt x="779" y="91"/>
                  <a:pt x="779" y="91"/>
                  <a:pt x="779" y="91"/>
                </a:cubicBezTo>
                <a:lnTo>
                  <a:pt x="778" y="92"/>
                </a:lnTo>
                <a:close/>
                <a:moveTo>
                  <a:pt x="899" y="317"/>
                </a:moveTo>
                <a:cubicBezTo>
                  <a:pt x="899" y="316"/>
                  <a:pt x="899" y="316"/>
                  <a:pt x="899" y="316"/>
                </a:cubicBezTo>
                <a:cubicBezTo>
                  <a:pt x="898" y="318"/>
                  <a:pt x="898" y="318"/>
                  <a:pt x="898" y="318"/>
                </a:cubicBezTo>
                <a:lnTo>
                  <a:pt x="899" y="317"/>
                </a:lnTo>
                <a:close/>
                <a:moveTo>
                  <a:pt x="903" y="920"/>
                </a:moveTo>
                <a:cubicBezTo>
                  <a:pt x="904" y="919"/>
                  <a:pt x="904" y="919"/>
                  <a:pt x="904" y="919"/>
                </a:cubicBezTo>
                <a:cubicBezTo>
                  <a:pt x="901" y="920"/>
                  <a:pt x="901" y="920"/>
                  <a:pt x="901" y="920"/>
                </a:cubicBezTo>
                <a:lnTo>
                  <a:pt x="903" y="920"/>
                </a:lnTo>
                <a:close/>
                <a:moveTo>
                  <a:pt x="900" y="921"/>
                </a:moveTo>
                <a:cubicBezTo>
                  <a:pt x="897" y="923"/>
                  <a:pt x="897" y="923"/>
                  <a:pt x="897" y="923"/>
                </a:cubicBezTo>
                <a:cubicBezTo>
                  <a:pt x="895" y="922"/>
                  <a:pt x="895" y="922"/>
                  <a:pt x="895" y="922"/>
                </a:cubicBezTo>
                <a:cubicBezTo>
                  <a:pt x="893" y="923"/>
                  <a:pt x="893" y="923"/>
                  <a:pt x="893" y="923"/>
                </a:cubicBezTo>
                <a:cubicBezTo>
                  <a:pt x="892" y="924"/>
                  <a:pt x="892" y="924"/>
                  <a:pt x="892" y="924"/>
                </a:cubicBezTo>
                <a:cubicBezTo>
                  <a:pt x="894" y="926"/>
                  <a:pt x="894" y="926"/>
                  <a:pt x="894" y="926"/>
                </a:cubicBezTo>
                <a:cubicBezTo>
                  <a:pt x="894" y="927"/>
                  <a:pt x="894" y="927"/>
                  <a:pt x="894" y="927"/>
                </a:cubicBezTo>
                <a:cubicBezTo>
                  <a:pt x="892" y="929"/>
                  <a:pt x="892" y="929"/>
                  <a:pt x="892" y="929"/>
                </a:cubicBezTo>
                <a:cubicBezTo>
                  <a:pt x="890" y="930"/>
                  <a:pt x="890" y="930"/>
                  <a:pt x="890" y="930"/>
                </a:cubicBezTo>
                <a:cubicBezTo>
                  <a:pt x="892" y="931"/>
                  <a:pt x="892" y="931"/>
                  <a:pt x="892" y="931"/>
                </a:cubicBezTo>
                <a:cubicBezTo>
                  <a:pt x="897" y="930"/>
                  <a:pt x="897" y="930"/>
                  <a:pt x="897" y="930"/>
                </a:cubicBezTo>
                <a:cubicBezTo>
                  <a:pt x="899" y="928"/>
                  <a:pt x="899" y="928"/>
                  <a:pt x="899" y="928"/>
                </a:cubicBezTo>
                <a:cubicBezTo>
                  <a:pt x="899" y="926"/>
                  <a:pt x="899" y="926"/>
                  <a:pt x="899" y="926"/>
                </a:cubicBezTo>
                <a:cubicBezTo>
                  <a:pt x="898" y="924"/>
                  <a:pt x="898" y="924"/>
                  <a:pt x="898" y="924"/>
                </a:cubicBezTo>
                <a:cubicBezTo>
                  <a:pt x="901" y="922"/>
                  <a:pt x="901" y="922"/>
                  <a:pt x="901" y="922"/>
                </a:cubicBezTo>
                <a:lnTo>
                  <a:pt x="900" y="921"/>
                </a:lnTo>
                <a:close/>
                <a:moveTo>
                  <a:pt x="931" y="500"/>
                </a:moveTo>
                <a:cubicBezTo>
                  <a:pt x="931" y="500"/>
                  <a:pt x="931" y="500"/>
                  <a:pt x="931" y="500"/>
                </a:cubicBezTo>
                <a:cubicBezTo>
                  <a:pt x="930" y="500"/>
                  <a:pt x="930" y="500"/>
                  <a:pt x="930" y="500"/>
                </a:cubicBezTo>
                <a:cubicBezTo>
                  <a:pt x="930" y="499"/>
                  <a:pt x="930" y="499"/>
                  <a:pt x="930" y="499"/>
                </a:cubicBezTo>
                <a:cubicBezTo>
                  <a:pt x="931" y="498"/>
                  <a:pt x="931" y="498"/>
                  <a:pt x="931" y="498"/>
                </a:cubicBezTo>
                <a:cubicBezTo>
                  <a:pt x="931" y="497"/>
                  <a:pt x="931" y="497"/>
                  <a:pt x="931" y="497"/>
                </a:cubicBezTo>
                <a:cubicBezTo>
                  <a:pt x="933" y="496"/>
                  <a:pt x="933" y="496"/>
                  <a:pt x="933" y="496"/>
                </a:cubicBezTo>
                <a:cubicBezTo>
                  <a:pt x="933" y="496"/>
                  <a:pt x="933" y="496"/>
                  <a:pt x="933" y="496"/>
                </a:cubicBezTo>
                <a:cubicBezTo>
                  <a:pt x="933" y="496"/>
                  <a:pt x="933" y="496"/>
                  <a:pt x="933" y="496"/>
                </a:cubicBezTo>
                <a:cubicBezTo>
                  <a:pt x="932" y="496"/>
                  <a:pt x="932" y="496"/>
                  <a:pt x="932" y="496"/>
                </a:cubicBezTo>
                <a:cubicBezTo>
                  <a:pt x="931" y="497"/>
                  <a:pt x="931" y="497"/>
                  <a:pt x="931" y="497"/>
                </a:cubicBezTo>
                <a:cubicBezTo>
                  <a:pt x="930" y="499"/>
                  <a:pt x="930" y="499"/>
                  <a:pt x="930" y="499"/>
                </a:cubicBezTo>
                <a:cubicBezTo>
                  <a:pt x="930" y="500"/>
                  <a:pt x="930" y="500"/>
                  <a:pt x="930" y="500"/>
                </a:cubicBezTo>
                <a:lnTo>
                  <a:pt x="931" y="500"/>
                </a:lnTo>
                <a:close/>
                <a:moveTo>
                  <a:pt x="931" y="520"/>
                </a:moveTo>
                <a:cubicBezTo>
                  <a:pt x="934" y="522"/>
                  <a:pt x="934" y="522"/>
                  <a:pt x="934" y="522"/>
                </a:cubicBezTo>
                <a:cubicBezTo>
                  <a:pt x="935" y="523"/>
                  <a:pt x="935" y="523"/>
                  <a:pt x="935" y="523"/>
                </a:cubicBezTo>
                <a:cubicBezTo>
                  <a:pt x="936" y="523"/>
                  <a:pt x="936" y="523"/>
                  <a:pt x="936" y="523"/>
                </a:cubicBezTo>
                <a:cubicBezTo>
                  <a:pt x="936" y="521"/>
                  <a:pt x="936" y="521"/>
                  <a:pt x="936" y="521"/>
                </a:cubicBezTo>
                <a:cubicBezTo>
                  <a:pt x="937" y="521"/>
                  <a:pt x="937" y="521"/>
                  <a:pt x="937" y="521"/>
                </a:cubicBezTo>
                <a:cubicBezTo>
                  <a:pt x="937" y="522"/>
                  <a:pt x="937" y="522"/>
                  <a:pt x="937" y="522"/>
                </a:cubicBezTo>
                <a:cubicBezTo>
                  <a:pt x="939" y="522"/>
                  <a:pt x="939" y="522"/>
                  <a:pt x="939" y="522"/>
                </a:cubicBezTo>
                <a:cubicBezTo>
                  <a:pt x="942" y="519"/>
                  <a:pt x="942" y="519"/>
                  <a:pt x="942" y="519"/>
                </a:cubicBezTo>
                <a:cubicBezTo>
                  <a:pt x="945" y="519"/>
                  <a:pt x="945" y="519"/>
                  <a:pt x="945" y="519"/>
                </a:cubicBezTo>
                <a:cubicBezTo>
                  <a:pt x="946" y="518"/>
                  <a:pt x="946" y="518"/>
                  <a:pt x="946" y="518"/>
                </a:cubicBezTo>
                <a:cubicBezTo>
                  <a:pt x="948" y="517"/>
                  <a:pt x="948" y="517"/>
                  <a:pt x="948" y="517"/>
                </a:cubicBezTo>
                <a:cubicBezTo>
                  <a:pt x="948" y="517"/>
                  <a:pt x="948" y="517"/>
                  <a:pt x="948" y="517"/>
                </a:cubicBezTo>
                <a:cubicBezTo>
                  <a:pt x="947" y="514"/>
                  <a:pt x="947" y="514"/>
                  <a:pt x="947" y="514"/>
                </a:cubicBezTo>
                <a:cubicBezTo>
                  <a:pt x="945" y="514"/>
                  <a:pt x="945" y="514"/>
                  <a:pt x="945" y="514"/>
                </a:cubicBezTo>
                <a:cubicBezTo>
                  <a:pt x="944" y="514"/>
                  <a:pt x="944" y="514"/>
                  <a:pt x="944" y="514"/>
                </a:cubicBezTo>
                <a:cubicBezTo>
                  <a:pt x="944" y="515"/>
                  <a:pt x="944" y="515"/>
                  <a:pt x="944" y="515"/>
                </a:cubicBezTo>
                <a:cubicBezTo>
                  <a:pt x="943" y="516"/>
                  <a:pt x="943" y="516"/>
                  <a:pt x="943" y="516"/>
                </a:cubicBezTo>
                <a:cubicBezTo>
                  <a:pt x="942" y="515"/>
                  <a:pt x="942" y="515"/>
                  <a:pt x="942" y="515"/>
                </a:cubicBezTo>
                <a:cubicBezTo>
                  <a:pt x="943" y="514"/>
                  <a:pt x="943" y="514"/>
                  <a:pt x="943" y="514"/>
                </a:cubicBezTo>
                <a:cubicBezTo>
                  <a:pt x="942" y="513"/>
                  <a:pt x="942" y="513"/>
                  <a:pt x="942" y="513"/>
                </a:cubicBezTo>
                <a:cubicBezTo>
                  <a:pt x="940" y="512"/>
                  <a:pt x="940" y="512"/>
                  <a:pt x="940" y="512"/>
                </a:cubicBezTo>
                <a:cubicBezTo>
                  <a:pt x="941" y="511"/>
                  <a:pt x="941" y="511"/>
                  <a:pt x="941" y="511"/>
                </a:cubicBezTo>
                <a:cubicBezTo>
                  <a:pt x="944" y="507"/>
                  <a:pt x="944" y="507"/>
                  <a:pt x="944" y="507"/>
                </a:cubicBezTo>
                <a:cubicBezTo>
                  <a:pt x="944" y="506"/>
                  <a:pt x="944" y="506"/>
                  <a:pt x="944" y="506"/>
                </a:cubicBezTo>
                <a:cubicBezTo>
                  <a:pt x="942" y="505"/>
                  <a:pt x="942" y="505"/>
                  <a:pt x="942" y="505"/>
                </a:cubicBezTo>
                <a:cubicBezTo>
                  <a:pt x="943" y="504"/>
                  <a:pt x="943" y="504"/>
                  <a:pt x="943" y="504"/>
                </a:cubicBezTo>
                <a:cubicBezTo>
                  <a:pt x="943" y="503"/>
                  <a:pt x="943" y="503"/>
                  <a:pt x="943" y="503"/>
                </a:cubicBezTo>
                <a:cubicBezTo>
                  <a:pt x="941" y="503"/>
                  <a:pt x="941" y="503"/>
                  <a:pt x="941" y="503"/>
                </a:cubicBezTo>
                <a:cubicBezTo>
                  <a:pt x="940" y="505"/>
                  <a:pt x="940" y="505"/>
                  <a:pt x="940" y="505"/>
                </a:cubicBezTo>
                <a:cubicBezTo>
                  <a:pt x="938" y="507"/>
                  <a:pt x="938" y="507"/>
                  <a:pt x="938" y="507"/>
                </a:cubicBezTo>
                <a:cubicBezTo>
                  <a:pt x="937" y="509"/>
                  <a:pt x="937" y="509"/>
                  <a:pt x="937" y="509"/>
                </a:cubicBezTo>
                <a:cubicBezTo>
                  <a:pt x="936" y="510"/>
                  <a:pt x="936" y="510"/>
                  <a:pt x="936" y="510"/>
                </a:cubicBezTo>
                <a:cubicBezTo>
                  <a:pt x="934" y="513"/>
                  <a:pt x="934" y="513"/>
                  <a:pt x="934" y="513"/>
                </a:cubicBezTo>
                <a:cubicBezTo>
                  <a:pt x="931" y="515"/>
                  <a:pt x="931" y="515"/>
                  <a:pt x="931" y="515"/>
                </a:cubicBezTo>
                <a:cubicBezTo>
                  <a:pt x="930" y="516"/>
                  <a:pt x="930" y="516"/>
                  <a:pt x="930" y="516"/>
                </a:cubicBezTo>
                <a:cubicBezTo>
                  <a:pt x="931" y="517"/>
                  <a:pt x="931" y="517"/>
                  <a:pt x="931" y="517"/>
                </a:cubicBezTo>
                <a:lnTo>
                  <a:pt x="931" y="520"/>
                </a:lnTo>
                <a:close/>
                <a:moveTo>
                  <a:pt x="840" y="847"/>
                </a:moveTo>
                <a:cubicBezTo>
                  <a:pt x="844" y="848"/>
                  <a:pt x="844" y="848"/>
                  <a:pt x="844" y="848"/>
                </a:cubicBezTo>
                <a:cubicBezTo>
                  <a:pt x="846" y="848"/>
                  <a:pt x="846" y="848"/>
                  <a:pt x="846" y="848"/>
                </a:cubicBezTo>
                <a:cubicBezTo>
                  <a:pt x="849" y="847"/>
                  <a:pt x="849" y="847"/>
                  <a:pt x="849" y="847"/>
                </a:cubicBezTo>
                <a:cubicBezTo>
                  <a:pt x="851" y="848"/>
                  <a:pt x="851" y="848"/>
                  <a:pt x="851" y="848"/>
                </a:cubicBezTo>
                <a:cubicBezTo>
                  <a:pt x="854" y="846"/>
                  <a:pt x="854" y="846"/>
                  <a:pt x="854" y="846"/>
                </a:cubicBezTo>
                <a:cubicBezTo>
                  <a:pt x="856" y="843"/>
                  <a:pt x="856" y="843"/>
                  <a:pt x="856" y="843"/>
                </a:cubicBezTo>
                <a:cubicBezTo>
                  <a:pt x="855" y="843"/>
                  <a:pt x="855" y="843"/>
                  <a:pt x="855" y="843"/>
                </a:cubicBezTo>
                <a:cubicBezTo>
                  <a:pt x="854" y="842"/>
                  <a:pt x="854" y="842"/>
                  <a:pt x="854" y="842"/>
                </a:cubicBezTo>
                <a:cubicBezTo>
                  <a:pt x="853" y="841"/>
                  <a:pt x="853" y="841"/>
                  <a:pt x="853" y="841"/>
                </a:cubicBezTo>
                <a:cubicBezTo>
                  <a:pt x="849" y="842"/>
                  <a:pt x="849" y="842"/>
                  <a:pt x="849" y="842"/>
                </a:cubicBezTo>
                <a:cubicBezTo>
                  <a:pt x="841" y="841"/>
                  <a:pt x="841" y="841"/>
                  <a:pt x="841" y="841"/>
                </a:cubicBezTo>
                <a:cubicBezTo>
                  <a:pt x="841" y="842"/>
                  <a:pt x="841" y="842"/>
                  <a:pt x="841" y="842"/>
                </a:cubicBezTo>
                <a:cubicBezTo>
                  <a:pt x="839" y="843"/>
                  <a:pt x="839" y="843"/>
                  <a:pt x="839" y="843"/>
                </a:cubicBezTo>
                <a:cubicBezTo>
                  <a:pt x="839" y="845"/>
                  <a:pt x="839" y="845"/>
                  <a:pt x="839" y="845"/>
                </a:cubicBezTo>
                <a:cubicBezTo>
                  <a:pt x="839" y="846"/>
                  <a:pt x="839" y="846"/>
                  <a:pt x="839" y="846"/>
                </a:cubicBezTo>
                <a:lnTo>
                  <a:pt x="840" y="847"/>
                </a:lnTo>
                <a:close/>
                <a:moveTo>
                  <a:pt x="868" y="920"/>
                </a:moveTo>
                <a:cubicBezTo>
                  <a:pt x="867" y="919"/>
                  <a:pt x="867" y="919"/>
                  <a:pt x="867" y="919"/>
                </a:cubicBezTo>
                <a:cubicBezTo>
                  <a:pt x="865" y="921"/>
                  <a:pt x="865" y="921"/>
                  <a:pt x="865" y="921"/>
                </a:cubicBezTo>
                <a:cubicBezTo>
                  <a:pt x="865" y="921"/>
                  <a:pt x="866" y="921"/>
                  <a:pt x="866" y="921"/>
                </a:cubicBezTo>
                <a:cubicBezTo>
                  <a:pt x="868" y="921"/>
                  <a:pt x="868" y="921"/>
                  <a:pt x="868" y="921"/>
                </a:cubicBezTo>
                <a:cubicBezTo>
                  <a:pt x="870" y="921"/>
                  <a:pt x="870" y="921"/>
                  <a:pt x="870" y="921"/>
                </a:cubicBezTo>
                <a:cubicBezTo>
                  <a:pt x="872" y="920"/>
                  <a:pt x="872" y="920"/>
                  <a:pt x="872" y="920"/>
                </a:cubicBezTo>
                <a:cubicBezTo>
                  <a:pt x="871" y="918"/>
                  <a:pt x="871" y="918"/>
                  <a:pt x="871" y="918"/>
                </a:cubicBezTo>
                <a:lnTo>
                  <a:pt x="868" y="920"/>
                </a:lnTo>
                <a:close/>
                <a:moveTo>
                  <a:pt x="420" y="23"/>
                </a:moveTo>
                <a:cubicBezTo>
                  <a:pt x="419" y="23"/>
                  <a:pt x="419" y="23"/>
                  <a:pt x="419" y="23"/>
                </a:cubicBezTo>
                <a:cubicBezTo>
                  <a:pt x="421" y="25"/>
                  <a:pt x="421" y="25"/>
                  <a:pt x="421" y="25"/>
                </a:cubicBezTo>
                <a:cubicBezTo>
                  <a:pt x="424" y="23"/>
                  <a:pt x="424" y="23"/>
                  <a:pt x="424" y="23"/>
                </a:cubicBezTo>
                <a:cubicBezTo>
                  <a:pt x="423" y="22"/>
                  <a:pt x="423" y="22"/>
                  <a:pt x="423" y="22"/>
                </a:cubicBezTo>
                <a:cubicBezTo>
                  <a:pt x="424" y="20"/>
                  <a:pt x="424" y="20"/>
                  <a:pt x="424" y="20"/>
                </a:cubicBezTo>
                <a:cubicBezTo>
                  <a:pt x="425" y="15"/>
                  <a:pt x="425" y="15"/>
                  <a:pt x="425" y="15"/>
                </a:cubicBezTo>
                <a:cubicBezTo>
                  <a:pt x="424" y="13"/>
                  <a:pt x="424" y="13"/>
                  <a:pt x="424" y="13"/>
                </a:cubicBezTo>
                <a:cubicBezTo>
                  <a:pt x="423" y="14"/>
                  <a:pt x="423" y="14"/>
                  <a:pt x="423" y="14"/>
                </a:cubicBezTo>
                <a:cubicBezTo>
                  <a:pt x="422" y="15"/>
                  <a:pt x="422" y="15"/>
                  <a:pt x="422" y="15"/>
                </a:cubicBezTo>
                <a:cubicBezTo>
                  <a:pt x="421" y="14"/>
                  <a:pt x="421" y="14"/>
                  <a:pt x="421" y="14"/>
                </a:cubicBezTo>
                <a:cubicBezTo>
                  <a:pt x="420" y="15"/>
                  <a:pt x="420" y="15"/>
                  <a:pt x="420" y="15"/>
                </a:cubicBezTo>
                <a:cubicBezTo>
                  <a:pt x="420" y="19"/>
                  <a:pt x="420" y="19"/>
                  <a:pt x="420" y="19"/>
                </a:cubicBezTo>
                <a:cubicBezTo>
                  <a:pt x="421" y="21"/>
                  <a:pt x="421" y="21"/>
                  <a:pt x="421" y="21"/>
                </a:cubicBezTo>
                <a:lnTo>
                  <a:pt x="420" y="23"/>
                </a:lnTo>
                <a:close/>
                <a:moveTo>
                  <a:pt x="822" y="178"/>
                </a:moveTo>
                <a:cubicBezTo>
                  <a:pt x="822" y="177"/>
                  <a:pt x="822" y="177"/>
                  <a:pt x="822" y="177"/>
                </a:cubicBezTo>
                <a:cubicBezTo>
                  <a:pt x="821" y="176"/>
                  <a:pt x="821" y="176"/>
                  <a:pt x="821" y="176"/>
                </a:cubicBezTo>
                <a:cubicBezTo>
                  <a:pt x="820" y="176"/>
                  <a:pt x="820" y="176"/>
                  <a:pt x="820" y="176"/>
                </a:cubicBezTo>
                <a:cubicBezTo>
                  <a:pt x="820" y="176"/>
                  <a:pt x="820" y="176"/>
                  <a:pt x="820" y="176"/>
                </a:cubicBezTo>
                <a:cubicBezTo>
                  <a:pt x="821" y="177"/>
                  <a:pt x="821" y="177"/>
                  <a:pt x="821" y="177"/>
                </a:cubicBezTo>
                <a:lnTo>
                  <a:pt x="822" y="178"/>
                </a:lnTo>
                <a:close/>
                <a:moveTo>
                  <a:pt x="900" y="320"/>
                </a:moveTo>
                <a:cubicBezTo>
                  <a:pt x="901" y="318"/>
                  <a:pt x="901" y="318"/>
                  <a:pt x="901" y="318"/>
                </a:cubicBezTo>
                <a:cubicBezTo>
                  <a:pt x="900" y="316"/>
                  <a:pt x="900" y="316"/>
                  <a:pt x="900" y="316"/>
                </a:cubicBezTo>
                <a:cubicBezTo>
                  <a:pt x="899" y="317"/>
                  <a:pt x="899" y="317"/>
                  <a:pt x="899" y="317"/>
                </a:cubicBezTo>
                <a:cubicBezTo>
                  <a:pt x="900" y="319"/>
                  <a:pt x="900" y="319"/>
                  <a:pt x="900" y="319"/>
                </a:cubicBezTo>
                <a:cubicBezTo>
                  <a:pt x="900" y="320"/>
                  <a:pt x="900" y="320"/>
                  <a:pt x="900" y="320"/>
                </a:cubicBezTo>
                <a:close/>
                <a:moveTo>
                  <a:pt x="897" y="317"/>
                </a:moveTo>
                <a:cubicBezTo>
                  <a:pt x="898" y="317"/>
                  <a:pt x="898" y="317"/>
                  <a:pt x="898" y="317"/>
                </a:cubicBezTo>
                <a:cubicBezTo>
                  <a:pt x="898" y="316"/>
                  <a:pt x="898" y="316"/>
                  <a:pt x="898" y="316"/>
                </a:cubicBezTo>
                <a:lnTo>
                  <a:pt x="897" y="317"/>
                </a:lnTo>
                <a:close/>
                <a:moveTo>
                  <a:pt x="929" y="474"/>
                </a:moveTo>
                <a:cubicBezTo>
                  <a:pt x="931" y="475"/>
                  <a:pt x="931" y="475"/>
                  <a:pt x="931" y="475"/>
                </a:cubicBezTo>
                <a:cubicBezTo>
                  <a:pt x="932" y="475"/>
                  <a:pt x="932" y="475"/>
                  <a:pt x="932" y="475"/>
                </a:cubicBezTo>
                <a:cubicBezTo>
                  <a:pt x="934" y="476"/>
                  <a:pt x="934" y="476"/>
                  <a:pt x="934" y="476"/>
                </a:cubicBezTo>
                <a:cubicBezTo>
                  <a:pt x="936" y="475"/>
                  <a:pt x="936" y="475"/>
                  <a:pt x="936" y="475"/>
                </a:cubicBezTo>
                <a:cubicBezTo>
                  <a:pt x="937" y="474"/>
                  <a:pt x="937" y="474"/>
                  <a:pt x="937" y="474"/>
                </a:cubicBezTo>
                <a:cubicBezTo>
                  <a:pt x="936" y="473"/>
                  <a:pt x="936" y="473"/>
                  <a:pt x="936" y="473"/>
                </a:cubicBezTo>
                <a:cubicBezTo>
                  <a:pt x="935" y="472"/>
                  <a:pt x="935" y="472"/>
                  <a:pt x="935" y="472"/>
                </a:cubicBezTo>
                <a:cubicBezTo>
                  <a:pt x="934" y="471"/>
                  <a:pt x="934" y="471"/>
                  <a:pt x="934" y="471"/>
                </a:cubicBezTo>
                <a:cubicBezTo>
                  <a:pt x="933" y="470"/>
                  <a:pt x="933" y="470"/>
                  <a:pt x="933" y="470"/>
                </a:cubicBezTo>
                <a:cubicBezTo>
                  <a:pt x="931" y="469"/>
                  <a:pt x="931" y="469"/>
                  <a:pt x="931" y="469"/>
                </a:cubicBezTo>
                <a:cubicBezTo>
                  <a:pt x="929" y="467"/>
                  <a:pt x="929" y="467"/>
                  <a:pt x="929" y="467"/>
                </a:cubicBezTo>
                <a:cubicBezTo>
                  <a:pt x="928" y="467"/>
                  <a:pt x="928" y="467"/>
                  <a:pt x="928" y="467"/>
                </a:cubicBezTo>
                <a:cubicBezTo>
                  <a:pt x="926" y="465"/>
                  <a:pt x="926" y="465"/>
                  <a:pt x="926" y="465"/>
                </a:cubicBezTo>
                <a:cubicBezTo>
                  <a:pt x="924" y="464"/>
                  <a:pt x="924" y="464"/>
                  <a:pt x="924" y="464"/>
                </a:cubicBezTo>
                <a:cubicBezTo>
                  <a:pt x="921" y="463"/>
                  <a:pt x="921" y="463"/>
                  <a:pt x="921" y="463"/>
                </a:cubicBezTo>
                <a:cubicBezTo>
                  <a:pt x="916" y="462"/>
                  <a:pt x="916" y="462"/>
                  <a:pt x="916" y="462"/>
                </a:cubicBezTo>
                <a:cubicBezTo>
                  <a:pt x="914" y="461"/>
                  <a:pt x="914" y="461"/>
                  <a:pt x="914" y="461"/>
                </a:cubicBezTo>
                <a:cubicBezTo>
                  <a:pt x="912" y="462"/>
                  <a:pt x="912" y="462"/>
                  <a:pt x="912" y="462"/>
                </a:cubicBezTo>
                <a:cubicBezTo>
                  <a:pt x="913" y="464"/>
                  <a:pt x="913" y="464"/>
                  <a:pt x="913" y="464"/>
                </a:cubicBezTo>
                <a:cubicBezTo>
                  <a:pt x="915" y="465"/>
                  <a:pt x="915" y="465"/>
                  <a:pt x="915" y="465"/>
                </a:cubicBezTo>
                <a:cubicBezTo>
                  <a:pt x="919" y="467"/>
                  <a:pt x="919" y="467"/>
                  <a:pt x="919" y="467"/>
                </a:cubicBezTo>
                <a:cubicBezTo>
                  <a:pt x="919" y="469"/>
                  <a:pt x="919" y="469"/>
                  <a:pt x="919" y="469"/>
                </a:cubicBezTo>
                <a:cubicBezTo>
                  <a:pt x="920" y="470"/>
                  <a:pt x="920" y="470"/>
                  <a:pt x="920" y="470"/>
                </a:cubicBezTo>
                <a:cubicBezTo>
                  <a:pt x="921" y="470"/>
                  <a:pt x="921" y="470"/>
                  <a:pt x="921" y="470"/>
                </a:cubicBezTo>
                <a:cubicBezTo>
                  <a:pt x="924" y="473"/>
                  <a:pt x="924" y="473"/>
                  <a:pt x="924" y="473"/>
                </a:cubicBezTo>
                <a:cubicBezTo>
                  <a:pt x="927" y="473"/>
                  <a:pt x="927" y="473"/>
                  <a:pt x="927" y="473"/>
                </a:cubicBezTo>
                <a:lnTo>
                  <a:pt x="929" y="474"/>
                </a:lnTo>
                <a:close/>
                <a:moveTo>
                  <a:pt x="925" y="510"/>
                </a:moveTo>
                <a:cubicBezTo>
                  <a:pt x="926" y="510"/>
                  <a:pt x="926" y="510"/>
                  <a:pt x="926" y="510"/>
                </a:cubicBezTo>
                <a:cubicBezTo>
                  <a:pt x="923" y="510"/>
                  <a:pt x="923" y="510"/>
                  <a:pt x="923" y="510"/>
                </a:cubicBezTo>
                <a:cubicBezTo>
                  <a:pt x="921" y="509"/>
                  <a:pt x="921" y="509"/>
                  <a:pt x="921" y="509"/>
                </a:cubicBezTo>
                <a:cubicBezTo>
                  <a:pt x="920" y="510"/>
                  <a:pt x="920" y="510"/>
                  <a:pt x="920" y="510"/>
                </a:cubicBezTo>
                <a:cubicBezTo>
                  <a:pt x="918" y="510"/>
                  <a:pt x="918" y="510"/>
                  <a:pt x="918" y="510"/>
                </a:cubicBezTo>
                <a:cubicBezTo>
                  <a:pt x="917" y="509"/>
                  <a:pt x="917" y="509"/>
                  <a:pt x="917" y="509"/>
                </a:cubicBezTo>
                <a:cubicBezTo>
                  <a:pt x="915" y="509"/>
                  <a:pt x="915" y="509"/>
                  <a:pt x="915" y="509"/>
                </a:cubicBezTo>
                <a:cubicBezTo>
                  <a:pt x="913" y="507"/>
                  <a:pt x="913" y="507"/>
                  <a:pt x="913" y="507"/>
                </a:cubicBezTo>
                <a:cubicBezTo>
                  <a:pt x="911" y="507"/>
                  <a:pt x="911" y="507"/>
                  <a:pt x="911" y="507"/>
                </a:cubicBezTo>
                <a:cubicBezTo>
                  <a:pt x="911" y="508"/>
                  <a:pt x="911" y="508"/>
                  <a:pt x="911" y="508"/>
                </a:cubicBezTo>
                <a:cubicBezTo>
                  <a:pt x="910" y="507"/>
                  <a:pt x="910" y="507"/>
                  <a:pt x="910" y="507"/>
                </a:cubicBezTo>
                <a:cubicBezTo>
                  <a:pt x="910" y="506"/>
                  <a:pt x="910" y="506"/>
                  <a:pt x="910" y="506"/>
                </a:cubicBezTo>
                <a:cubicBezTo>
                  <a:pt x="909" y="505"/>
                  <a:pt x="909" y="505"/>
                  <a:pt x="909" y="505"/>
                </a:cubicBezTo>
                <a:cubicBezTo>
                  <a:pt x="909" y="504"/>
                  <a:pt x="909" y="504"/>
                  <a:pt x="909" y="504"/>
                </a:cubicBezTo>
                <a:cubicBezTo>
                  <a:pt x="910" y="503"/>
                  <a:pt x="910" y="503"/>
                  <a:pt x="910" y="503"/>
                </a:cubicBezTo>
                <a:cubicBezTo>
                  <a:pt x="910" y="501"/>
                  <a:pt x="910" y="501"/>
                  <a:pt x="910" y="501"/>
                </a:cubicBezTo>
                <a:cubicBezTo>
                  <a:pt x="906" y="504"/>
                  <a:pt x="906" y="504"/>
                  <a:pt x="906" y="504"/>
                </a:cubicBezTo>
                <a:cubicBezTo>
                  <a:pt x="905" y="505"/>
                  <a:pt x="905" y="505"/>
                  <a:pt x="905" y="505"/>
                </a:cubicBezTo>
                <a:cubicBezTo>
                  <a:pt x="906" y="506"/>
                  <a:pt x="906" y="506"/>
                  <a:pt x="906" y="506"/>
                </a:cubicBezTo>
                <a:cubicBezTo>
                  <a:pt x="907" y="506"/>
                  <a:pt x="907" y="506"/>
                  <a:pt x="907" y="506"/>
                </a:cubicBezTo>
                <a:cubicBezTo>
                  <a:pt x="908" y="507"/>
                  <a:pt x="908" y="507"/>
                  <a:pt x="908" y="507"/>
                </a:cubicBezTo>
                <a:cubicBezTo>
                  <a:pt x="908" y="508"/>
                  <a:pt x="908" y="508"/>
                  <a:pt x="908" y="508"/>
                </a:cubicBezTo>
                <a:cubicBezTo>
                  <a:pt x="909" y="509"/>
                  <a:pt x="909" y="509"/>
                  <a:pt x="909" y="509"/>
                </a:cubicBezTo>
                <a:cubicBezTo>
                  <a:pt x="910" y="510"/>
                  <a:pt x="910" y="510"/>
                  <a:pt x="910" y="510"/>
                </a:cubicBezTo>
                <a:cubicBezTo>
                  <a:pt x="910" y="510"/>
                  <a:pt x="910" y="510"/>
                  <a:pt x="910" y="510"/>
                </a:cubicBezTo>
                <a:cubicBezTo>
                  <a:pt x="911" y="511"/>
                  <a:pt x="911" y="511"/>
                  <a:pt x="911" y="511"/>
                </a:cubicBezTo>
                <a:cubicBezTo>
                  <a:pt x="912" y="512"/>
                  <a:pt x="912" y="512"/>
                  <a:pt x="912" y="512"/>
                </a:cubicBezTo>
                <a:cubicBezTo>
                  <a:pt x="913" y="513"/>
                  <a:pt x="913" y="513"/>
                  <a:pt x="913" y="513"/>
                </a:cubicBezTo>
                <a:cubicBezTo>
                  <a:pt x="917" y="513"/>
                  <a:pt x="917" y="513"/>
                  <a:pt x="917" y="513"/>
                </a:cubicBezTo>
                <a:cubicBezTo>
                  <a:pt x="918" y="515"/>
                  <a:pt x="918" y="515"/>
                  <a:pt x="918" y="515"/>
                </a:cubicBezTo>
                <a:cubicBezTo>
                  <a:pt x="920" y="516"/>
                  <a:pt x="920" y="516"/>
                  <a:pt x="920" y="516"/>
                </a:cubicBezTo>
                <a:cubicBezTo>
                  <a:pt x="922" y="516"/>
                  <a:pt x="922" y="516"/>
                  <a:pt x="922" y="516"/>
                </a:cubicBezTo>
                <a:cubicBezTo>
                  <a:pt x="923" y="514"/>
                  <a:pt x="923" y="514"/>
                  <a:pt x="923" y="514"/>
                </a:cubicBezTo>
                <a:cubicBezTo>
                  <a:pt x="922" y="513"/>
                  <a:pt x="922" y="513"/>
                  <a:pt x="922" y="513"/>
                </a:cubicBezTo>
                <a:cubicBezTo>
                  <a:pt x="923" y="511"/>
                  <a:pt x="923" y="511"/>
                  <a:pt x="923" y="511"/>
                </a:cubicBezTo>
                <a:lnTo>
                  <a:pt x="925" y="510"/>
                </a:lnTo>
                <a:close/>
                <a:moveTo>
                  <a:pt x="746" y="96"/>
                </a:moveTo>
                <a:cubicBezTo>
                  <a:pt x="748" y="93"/>
                  <a:pt x="748" y="93"/>
                  <a:pt x="748" y="93"/>
                </a:cubicBezTo>
                <a:cubicBezTo>
                  <a:pt x="747" y="91"/>
                  <a:pt x="747" y="91"/>
                  <a:pt x="747" y="91"/>
                </a:cubicBezTo>
                <a:cubicBezTo>
                  <a:pt x="745" y="90"/>
                  <a:pt x="745" y="90"/>
                  <a:pt x="745" y="90"/>
                </a:cubicBezTo>
                <a:cubicBezTo>
                  <a:pt x="743" y="92"/>
                  <a:pt x="743" y="92"/>
                  <a:pt x="743" y="92"/>
                </a:cubicBezTo>
                <a:cubicBezTo>
                  <a:pt x="742" y="95"/>
                  <a:pt x="742" y="95"/>
                  <a:pt x="742" y="95"/>
                </a:cubicBezTo>
                <a:cubicBezTo>
                  <a:pt x="742" y="96"/>
                  <a:pt x="743" y="96"/>
                  <a:pt x="743" y="96"/>
                </a:cubicBezTo>
                <a:cubicBezTo>
                  <a:pt x="744" y="94"/>
                  <a:pt x="744" y="94"/>
                  <a:pt x="744" y="94"/>
                </a:cubicBezTo>
                <a:cubicBezTo>
                  <a:pt x="744" y="93"/>
                  <a:pt x="744" y="93"/>
                  <a:pt x="744" y="93"/>
                </a:cubicBezTo>
                <a:cubicBezTo>
                  <a:pt x="744" y="95"/>
                  <a:pt x="744" y="95"/>
                  <a:pt x="744" y="95"/>
                </a:cubicBezTo>
                <a:cubicBezTo>
                  <a:pt x="744" y="97"/>
                  <a:pt x="744" y="97"/>
                  <a:pt x="744" y="97"/>
                </a:cubicBezTo>
                <a:lnTo>
                  <a:pt x="746" y="96"/>
                </a:lnTo>
                <a:close/>
                <a:moveTo>
                  <a:pt x="740" y="90"/>
                </a:moveTo>
                <a:cubicBezTo>
                  <a:pt x="740" y="93"/>
                  <a:pt x="740" y="93"/>
                  <a:pt x="740" y="93"/>
                </a:cubicBezTo>
                <a:cubicBezTo>
                  <a:pt x="741" y="93"/>
                  <a:pt x="741" y="93"/>
                  <a:pt x="741" y="93"/>
                </a:cubicBezTo>
                <a:cubicBezTo>
                  <a:pt x="742" y="91"/>
                  <a:pt x="742" y="91"/>
                  <a:pt x="742" y="91"/>
                </a:cubicBezTo>
                <a:cubicBezTo>
                  <a:pt x="741" y="89"/>
                  <a:pt x="741" y="89"/>
                  <a:pt x="741" y="89"/>
                </a:cubicBezTo>
                <a:lnTo>
                  <a:pt x="740" y="90"/>
                </a:lnTo>
                <a:close/>
                <a:moveTo>
                  <a:pt x="718" y="61"/>
                </a:moveTo>
                <a:cubicBezTo>
                  <a:pt x="719" y="61"/>
                  <a:pt x="719" y="61"/>
                  <a:pt x="719" y="61"/>
                </a:cubicBezTo>
                <a:cubicBezTo>
                  <a:pt x="719" y="59"/>
                  <a:pt x="719" y="59"/>
                  <a:pt x="719" y="59"/>
                </a:cubicBezTo>
                <a:cubicBezTo>
                  <a:pt x="720" y="58"/>
                  <a:pt x="720" y="58"/>
                  <a:pt x="720" y="58"/>
                </a:cubicBezTo>
                <a:cubicBezTo>
                  <a:pt x="719" y="57"/>
                  <a:pt x="719" y="57"/>
                  <a:pt x="719" y="57"/>
                </a:cubicBezTo>
                <a:cubicBezTo>
                  <a:pt x="719" y="56"/>
                  <a:pt x="719" y="56"/>
                  <a:pt x="719" y="56"/>
                </a:cubicBezTo>
                <a:cubicBezTo>
                  <a:pt x="718" y="55"/>
                  <a:pt x="718" y="55"/>
                  <a:pt x="718" y="55"/>
                </a:cubicBezTo>
                <a:cubicBezTo>
                  <a:pt x="717" y="56"/>
                  <a:pt x="717" y="56"/>
                  <a:pt x="717" y="56"/>
                </a:cubicBezTo>
                <a:cubicBezTo>
                  <a:pt x="717" y="58"/>
                  <a:pt x="717" y="58"/>
                  <a:pt x="717" y="58"/>
                </a:cubicBezTo>
                <a:cubicBezTo>
                  <a:pt x="717" y="59"/>
                  <a:pt x="717" y="59"/>
                  <a:pt x="717" y="59"/>
                </a:cubicBezTo>
                <a:lnTo>
                  <a:pt x="718" y="61"/>
                </a:lnTo>
                <a:close/>
                <a:moveTo>
                  <a:pt x="712" y="101"/>
                </a:moveTo>
                <a:cubicBezTo>
                  <a:pt x="713" y="100"/>
                  <a:pt x="713" y="100"/>
                  <a:pt x="713" y="100"/>
                </a:cubicBezTo>
                <a:cubicBezTo>
                  <a:pt x="713" y="98"/>
                  <a:pt x="713" y="98"/>
                  <a:pt x="713" y="98"/>
                </a:cubicBezTo>
                <a:cubicBezTo>
                  <a:pt x="714" y="97"/>
                  <a:pt x="714" y="97"/>
                  <a:pt x="714" y="97"/>
                </a:cubicBezTo>
                <a:cubicBezTo>
                  <a:pt x="715" y="99"/>
                  <a:pt x="715" y="99"/>
                  <a:pt x="715" y="99"/>
                </a:cubicBezTo>
                <a:cubicBezTo>
                  <a:pt x="715" y="101"/>
                  <a:pt x="715" y="101"/>
                  <a:pt x="715" y="101"/>
                </a:cubicBezTo>
                <a:cubicBezTo>
                  <a:pt x="717" y="103"/>
                  <a:pt x="717" y="103"/>
                  <a:pt x="717" y="103"/>
                </a:cubicBezTo>
                <a:cubicBezTo>
                  <a:pt x="718" y="101"/>
                  <a:pt x="718" y="101"/>
                  <a:pt x="718" y="101"/>
                </a:cubicBezTo>
                <a:cubicBezTo>
                  <a:pt x="719" y="102"/>
                  <a:pt x="719" y="102"/>
                  <a:pt x="719" y="102"/>
                </a:cubicBezTo>
                <a:cubicBezTo>
                  <a:pt x="718" y="104"/>
                  <a:pt x="718" y="104"/>
                  <a:pt x="718" y="104"/>
                </a:cubicBezTo>
                <a:cubicBezTo>
                  <a:pt x="720" y="107"/>
                  <a:pt x="720" y="107"/>
                  <a:pt x="720" y="107"/>
                </a:cubicBezTo>
                <a:cubicBezTo>
                  <a:pt x="722" y="107"/>
                  <a:pt x="722" y="107"/>
                  <a:pt x="722" y="107"/>
                </a:cubicBezTo>
                <a:cubicBezTo>
                  <a:pt x="723" y="110"/>
                  <a:pt x="723" y="110"/>
                  <a:pt x="723" y="110"/>
                </a:cubicBezTo>
                <a:cubicBezTo>
                  <a:pt x="725" y="112"/>
                  <a:pt x="725" y="112"/>
                  <a:pt x="725" y="112"/>
                </a:cubicBezTo>
                <a:cubicBezTo>
                  <a:pt x="726" y="109"/>
                  <a:pt x="726" y="109"/>
                  <a:pt x="726" y="109"/>
                </a:cubicBezTo>
                <a:cubicBezTo>
                  <a:pt x="726" y="111"/>
                  <a:pt x="726" y="111"/>
                  <a:pt x="726" y="111"/>
                </a:cubicBezTo>
                <a:cubicBezTo>
                  <a:pt x="729" y="113"/>
                  <a:pt x="729" y="113"/>
                  <a:pt x="729" y="113"/>
                </a:cubicBezTo>
                <a:cubicBezTo>
                  <a:pt x="730" y="113"/>
                  <a:pt x="730" y="113"/>
                  <a:pt x="730" y="113"/>
                </a:cubicBezTo>
                <a:cubicBezTo>
                  <a:pt x="732" y="113"/>
                  <a:pt x="732" y="113"/>
                  <a:pt x="732" y="113"/>
                </a:cubicBezTo>
                <a:cubicBezTo>
                  <a:pt x="734" y="111"/>
                  <a:pt x="734" y="111"/>
                  <a:pt x="734" y="111"/>
                </a:cubicBezTo>
                <a:cubicBezTo>
                  <a:pt x="736" y="111"/>
                  <a:pt x="736" y="111"/>
                  <a:pt x="736" y="111"/>
                </a:cubicBezTo>
                <a:cubicBezTo>
                  <a:pt x="738" y="109"/>
                  <a:pt x="738" y="109"/>
                  <a:pt x="738" y="109"/>
                </a:cubicBezTo>
                <a:cubicBezTo>
                  <a:pt x="739" y="111"/>
                  <a:pt x="739" y="111"/>
                  <a:pt x="739" y="111"/>
                </a:cubicBezTo>
                <a:cubicBezTo>
                  <a:pt x="740" y="110"/>
                  <a:pt x="740" y="110"/>
                  <a:pt x="740" y="110"/>
                </a:cubicBezTo>
                <a:cubicBezTo>
                  <a:pt x="743" y="108"/>
                  <a:pt x="743" y="108"/>
                  <a:pt x="743" y="108"/>
                </a:cubicBezTo>
                <a:cubicBezTo>
                  <a:pt x="743" y="106"/>
                  <a:pt x="743" y="106"/>
                  <a:pt x="743" y="106"/>
                </a:cubicBezTo>
                <a:cubicBezTo>
                  <a:pt x="741" y="107"/>
                  <a:pt x="741" y="107"/>
                  <a:pt x="741" y="107"/>
                </a:cubicBezTo>
                <a:cubicBezTo>
                  <a:pt x="740" y="105"/>
                  <a:pt x="740" y="105"/>
                  <a:pt x="740" y="105"/>
                </a:cubicBezTo>
                <a:cubicBezTo>
                  <a:pt x="742" y="101"/>
                  <a:pt x="742" y="101"/>
                  <a:pt x="742" y="101"/>
                </a:cubicBezTo>
                <a:cubicBezTo>
                  <a:pt x="742" y="99"/>
                  <a:pt x="742" y="99"/>
                  <a:pt x="742" y="99"/>
                </a:cubicBezTo>
                <a:cubicBezTo>
                  <a:pt x="740" y="101"/>
                  <a:pt x="740" y="101"/>
                  <a:pt x="740" y="101"/>
                </a:cubicBezTo>
                <a:cubicBezTo>
                  <a:pt x="739" y="104"/>
                  <a:pt x="739" y="104"/>
                  <a:pt x="739" y="104"/>
                </a:cubicBezTo>
                <a:cubicBezTo>
                  <a:pt x="738" y="102"/>
                  <a:pt x="738" y="102"/>
                  <a:pt x="738" y="102"/>
                </a:cubicBezTo>
                <a:cubicBezTo>
                  <a:pt x="740" y="97"/>
                  <a:pt x="740" y="97"/>
                  <a:pt x="740" y="97"/>
                </a:cubicBezTo>
                <a:cubicBezTo>
                  <a:pt x="739" y="90"/>
                  <a:pt x="739" y="90"/>
                  <a:pt x="739" y="90"/>
                </a:cubicBezTo>
                <a:cubicBezTo>
                  <a:pt x="736" y="88"/>
                  <a:pt x="736" y="88"/>
                  <a:pt x="736" y="88"/>
                </a:cubicBezTo>
                <a:cubicBezTo>
                  <a:pt x="736" y="86"/>
                  <a:pt x="736" y="86"/>
                  <a:pt x="736" y="86"/>
                </a:cubicBezTo>
                <a:cubicBezTo>
                  <a:pt x="734" y="86"/>
                  <a:pt x="734" y="86"/>
                  <a:pt x="734" y="86"/>
                </a:cubicBezTo>
                <a:cubicBezTo>
                  <a:pt x="733" y="88"/>
                  <a:pt x="733" y="88"/>
                  <a:pt x="733" y="88"/>
                </a:cubicBezTo>
                <a:cubicBezTo>
                  <a:pt x="733" y="86"/>
                  <a:pt x="733" y="86"/>
                  <a:pt x="733" y="86"/>
                </a:cubicBezTo>
                <a:cubicBezTo>
                  <a:pt x="734" y="85"/>
                  <a:pt x="734" y="85"/>
                  <a:pt x="734" y="85"/>
                </a:cubicBezTo>
                <a:cubicBezTo>
                  <a:pt x="734" y="83"/>
                  <a:pt x="734" y="83"/>
                  <a:pt x="734" y="83"/>
                </a:cubicBezTo>
                <a:cubicBezTo>
                  <a:pt x="734" y="81"/>
                  <a:pt x="734" y="81"/>
                  <a:pt x="734" y="81"/>
                </a:cubicBezTo>
                <a:cubicBezTo>
                  <a:pt x="734" y="79"/>
                  <a:pt x="734" y="79"/>
                  <a:pt x="734" y="79"/>
                </a:cubicBezTo>
                <a:cubicBezTo>
                  <a:pt x="731" y="80"/>
                  <a:pt x="731" y="80"/>
                  <a:pt x="731" y="80"/>
                </a:cubicBezTo>
                <a:cubicBezTo>
                  <a:pt x="728" y="82"/>
                  <a:pt x="728" y="82"/>
                  <a:pt x="728" y="82"/>
                </a:cubicBezTo>
                <a:cubicBezTo>
                  <a:pt x="727" y="86"/>
                  <a:pt x="727" y="86"/>
                  <a:pt x="727" y="86"/>
                </a:cubicBezTo>
                <a:cubicBezTo>
                  <a:pt x="727" y="89"/>
                  <a:pt x="727" y="89"/>
                  <a:pt x="727" y="89"/>
                </a:cubicBezTo>
                <a:cubicBezTo>
                  <a:pt x="726" y="88"/>
                  <a:pt x="726" y="88"/>
                  <a:pt x="726" y="88"/>
                </a:cubicBezTo>
                <a:cubicBezTo>
                  <a:pt x="725" y="85"/>
                  <a:pt x="725" y="85"/>
                  <a:pt x="725" y="85"/>
                </a:cubicBezTo>
                <a:cubicBezTo>
                  <a:pt x="724" y="85"/>
                  <a:pt x="724" y="85"/>
                  <a:pt x="724" y="85"/>
                </a:cubicBezTo>
                <a:cubicBezTo>
                  <a:pt x="724" y="88"/>
                  <a:pt x="724" y="88"/>
                  <a:pt x="724" y="88"/>
                </a:cubicBezTo>
                <a:cubicBezTo>
                  <a:pt x="722" y="88"/>
                  <a:pt x="722" y="88"/>
                  <a:pt x="722" y="88"/>
                </a:cubicBezTo>
                <a:cubicBezTo>
                  <a:pt x="723" y="90"/>
                  <a:pt x="723" y="90"/>
                  <a:pt x="723" y="90"/>
                </a:cubicBezTo>
                <a:cubicBezTo>
                  <a:pt x="722" y="91"/>
                  <a:pt x="722" y="91"/>
                  <a:pt x="722" y="91"/>
                </a:cubicBezTo>
                <a:cubicBezTo>
                  <a:pt x="721" y="91"/>
                  <a:pt x="721" y="91"/>
                  <a:pt x="721" y="91"/>
                </a:cubicBezTo>
                <a:cubicBezTo>
                  <a:pt x="720" y="93"/>
                  <a:pt x="720" y="93"/>
                  <a:pt x="720" y="93"/>
                </a:cubicBezTo>
                <a:cubicBezTo>
                  <a:pt x="716" y="93"/>
                  <a:pt x="716" y="93"/>
                  <a:pt x="716" y="93"/>
                </a:cubicBezTo>
                <a:cubicBezTo>
                  <a:pt x="715" y="93"/>
                  <a:pt x="715" y="93"/>
                  <a:pt x="715" y="93"/>
                </a:cubicBezTo>
                <a:cubicBezTo>
                  <a:pt x="714" y="93"/>
                  <a:pt x="714" y="93"/>
                  <a:pt x="714" y="93"/>
                </a:cubicBezTo>
                <a:cubicBezTo>
                  <a:pt x="709" y="96"/>
                  <a:pt x="709" y="96"/>
                  <a:pt x="709" y="96"/>
                </a:cubicBezTo>
                <a:cubicBezTo>
                  <a:pt x="710" y="98"/>
                  <a:pt x="710" y="98"/>
                  <a:pt x="710" y="98"/>
                </a:cubicBezTo>
                <a:lnTo>
                  <a:pt x="712" y="101"/>
                </a:lnTo>
                <a:close/>
                <a:moveTo>
                  <a:pt x="704" y="118"/>
                </a:moveTo>
                <a:cubicBezTo>
                  <a:pt x="705" y="117"/>
                  <a:pt x="705" y="117"/>
                  <a:pt x="705" y="117"/>
                </a:cubicBezTo>
                <a:cubicBezTo>
                  <a:pt x="705" y="116"/>
                  <a:pt x="705" y="116"/>
                  <a:pt x="705" y="116"/>
                </a:cubicBezTo>
                <a:cubicBezTo>
                  <a:pt x="703" y="116"/>
                  <a:pt x="703" y="116"/>
                  <a:pt x="703" y="116"/>
                </a:cubicBezTo>
                <a:cubicBezTo>
                  <a:pt x="703" y="117"/>
                  <a:pt x="703" y="117"/>
                  <a:pt x="703" y="117"/>
                </a:cubicBezTo>
                <a:lnTo>
                  <a:pt x="704" y="118"/>
                </a:lnTo>
                <a:close/>
                <a:moveTo>
                  <a:pt x="699" y="84"/>
                </a:moveTo>
                <a:cubicBezTo>
                  <a:pt x="699" y="85"/>
                  <a:pt x="699" y="85"/>
                  <a:pt x="699" y="85"/>
                </a:cubicBezTo>
                <a:cubicBezTo>
                  <a:pt x="700" y="86"/>
                  <a:pt x="700" y="86"/>
                  <a:pt x="700" y="86"/>
                </a:cubicBezTo>
                <a:cubicBezTo>
                  <a:pt x="701" y="84"/>
                  <a:pt x="701" y="84"/>
                  <a:pt x="701" y="84"/>
                </a:cubicBezTo>
                <a:cubicBezTo>
                  <a:pt x="701" y="85"/>
                  <a:pt x="701" y="85"/>
                  <a:pt x="701" y="85"/>
                </a:cubicBezTo>
                <a:cubicBezTo>
                  <a:pt x="702" y="83"/>
                  <a:pt x="702" y="83"/>
                  <a:pt x="702" y="83"/>
                </a:cubicBezTo>
                <a:cubicBezTo>
                  <a:pt x="702" y="82"/>
                  <a:pt x="702" y="82"/>
                  <a:pt x="702" y="82"/>
                </a:cubicBezTo>
                <a:cubicBezTo>
                  <a:pt x="701" y="81"/>
                  <a:pt x="701" y="81"/>
                  <a:pt x="701" y="81"/>
                </a:cubicBezTo>
                <a:cubicBezTo>
                  <a:pt x="701" y="80"/>
                  <a:pt x="701" y="80"/>
                  <a:pt x="701" y="80"/>
                </a:cubicBezTo>
                <a:cubicBezTo>
                  <a:pt x="700" y="80"/>
                  <a:pt x="700" y="80"/>
                  <a:pt x="700" y="80"/>
                </a:cubicBezTo>
                <a:cubicBezTo>
                  <a:pt x="700" y="81"/>
                  <a:pt x="700" y="81"/>
                  <a:pt x="700" y="81"/>
                </a:cubicBezTo>
                <a:cubicBezTo>
                  <a:pt x="701" y="83"/>
                  <a:pt x="701" y="83"/>
                  <a:pt x="701" y="83"/>
                </a:cubicBezTo>
                <a:cubicBezTo>
                  <a:pt x="699" y="83"/>
                  <a:pt x="699" y="83"/>
                  <a:pt x="699" y="83"/>
                </a:cubicBezTo>
                <a:lnTo>
                  <a:pt x="699" y="84"/>
                </a:lnTo>
                <a:close/>
                <a:moveTo>
                  <a:pt x="698" y="99"/>
                </a:moveTo>
                <a:cubicBezTo>
                  <a:pt x="699" y="101"/>
                  <a:pt x="699" y="101"/>
                  <a:pt x="699" y="101"/>
                </a:cubicBezTo>
                <a:cubicBezTo>
                  <a:pt x="700" y="100"/>
                  <a:pt x="700" y="100"/>
                  <a:pt x="700" y="100"/>
                </a:cubicBezTo>
                <a:cubicBezTo>
                  <a:pt x="700" y="99"/>
                  <a:pt x="700" y="99"/>
                  <a:pt x="700" y="99"/>
                </a:cubicBezTo>
                <a:cubicBezTo>
                  <a:pt x="702" y="97"/>
                  <a:pt x="702" y="97"/>
                  <a:pt x="702" y="97"/>
                </a:cubicBezTo>
                <a:cubicBezTo>
                  <a:pt x="703" y="95"/>
                  <a:pt x="703" y="95"/>
                  <a:pt x="703" y="95"/>
                </a:cubicBezTo>
                <a:cubicBezTo>
                  <a:pt x="702" y="94"/>
                  <a:pt x="702" y="94"/>
                  <a:pt x="702" y="94"/>
                </a:cubicBezTo>
                <a:cubicBezTo>
                  <a:pt x="702" y="93"/>
                  <a:pt x="702" y="93"/>
                  <a:pt x="702" y="93"/>
                </a:cubicBezTo>
                <a:cubicBezTo>
                  <a:pt x="701" y="92"/>
                  <a:pt x="701" y="92"/>
                  <a:pt x="701" y="92"/>
                </a:cubicBezTo>
                <a:cubicBezTo>
                  <a:pt x="700" y="94"/>
                  <a:pt x="700" y="94"/>
                  <a:pt x="700" y="94"/>
                </a:cubicBezTo>
                <a:cubicBezTo>
                  <a:pt x="700" y="95"/>
                  <a:pt x="700" y="95"/>
                  <a:pt x="700" y="95"/>
                </a:cubicBezTo>
                <a:cubicBezTo>
                  <a:pt x="698" y="98"/>
                  <a:pt x="698" y="98"/>
                  <a:pt x="698" y="98"/>
                </a:cubicBezTo>
                <a:lnTo>
                  <a:pt x="698" y="99"/>
                </a:lnTo>
                <a:close/>
                <a:moveTo>
                  <a:pt x="834" y="572"/>
                </a:moveTo>
                <a:cubicBezTo>
                  <a:pt x="834" y="573"/>
                  <a:pt x="834" y="573"/>
                  <a:pt x="834" y="573"/>
                </a:cubicBezTo>
                <a:cubicBezTo>
                  <a:pt x="833" y="573"/>
                  <a:pt x="833" y="573"/>
                  <a:pt x="833" y="573"/>
                </a:cubicBezTo>
                <a:cubicBezTo>
                  <a:pt x="834" y="574"/>
                  <a:pt x="834" y="574"/>
                  <a:pt x="834" y="574"/>
                </a:cubicBezTo>
                <a:cubicBezTo>
                  <a:pt x="835" y="574"/>
                  <a:pt x="835" y="574"/>
                  <a:pt x="835" y="574"/>
                </a:cubicBezTo>
                <a:cubicBezTo>
                  <a:pt x="836" y="573"/>
                  <a:pt x="836" y="573"/>
                  <a:pt x="836" y="573"/>
                </a:cubicBezTo>
                <a:cubicBezTo>
                  <a:pt x="837" y="573"/>
                  <a:pt x="837" y="573"/>
                  <a:pt x="837" y="573"/>
                </a:cubicBezTo>
                <a:cubicBezTo>
                  <a:pt x="836" y="572"/>
                  <a:pt x="836" y="572"/>
                  <a:pt x="836" y="572"/>
                </a:cubicBezTo>
                <a:lnTo>
                  <a:pt x="834" y="572"/>
                </a:lnTo>
                <a:close/>
                <a:moveTo>
                  <a:pt x="805" y="136"/>
                </a:moveTo>
                <a:cubicBezTo>
                  <a:pt x="806" y="134"/>
                  <a:pt x="806" y="134"/>
                  <a:pt x="806" y="134"/>
                </a:cubicBezTo>
                <a:cubicBezTo>
                  <a:pt x="806" y="132"/>
                  <a:pt x="806" y="132"/>
                  <a:pt x="806" y="132"/>
                </a:cubicBezTo>
                <a:cubicBezTo>
                  <a:pt x="805" y="131"/>
                  <a:pt x="805" y="131"/>
                  <a:pt x="805" y="131"/>
                </a:cubicBezTo>
                <a:cubicBezTo>
                  <a:pt x="804" y="132"/>
                  <a:pt x="804" y="132"/>
                  <a:pt x="804" y="132"/>
                </a:cubicBezTo>
                <a:cubicBezTo>
                  <a:pt x="802" y="134"/>
                  <a:pt x="802" y="134"/>
                  <a:pt x="802" y="134"/>
                </a:cubicBezTo>
                <a:cubicBezTo>
                  <a:pt x="802" y="136"/>
                  <a:pt x="802" y="136"/>
                  <a:pt x="802" y="136"/>
                </a:cubicBezTo>
                <a:cubicBezTo>
                  <a:pt x="801" y="138"/>
                  <a:pt x="801" y="138"/>
                  <a:pt x="801" y="138"/>
                </a:cubicBezTo>
                <a:cubicBezTo>
                  <a:pt x="804" y="138"/>
                  <a:pt x="804" y="138"/>
                  <a:pt x="804" y="138"/>
                </a:cubicBezTo>
                <a:cubicBezTo>
                  <a:pt x="805" y="138"/>
                  <a:pt x="805" y="138"/>
                  <a:pt x="805" y="138"/>
                </a:cubicBezTo>
                <a:lnTo>
                  <a:pt x="805" y="136"/>
                </a:lnTo>
                <a:close/>
                <a:moveTo>
                  <a:pt x="800" y="139"/>
                </a:moveTo>
                <a:cubicBezTo>
                  <a:pt x="800" y="141"/>
                  <a:pt x="800" y="141"/>
                  <a:pt x="800" y="141"/>
                </a:cubicBezTo>
                <a:cubicBezTo>
                  <a:pt x="801" y="141"/>
                  <a:pt x="801" y="141"/>
                  <a:pt x="801" y="141"/>
                </a:cubicBezTo>
                <a:cubicBezTo>
                  <a:pt x="803" y="141"/>
                  <a:pt x="803" y="141"/>
                  <a:pt x="803" y="141"/>
                </a:cubicBezTo>
                <a:cubicBezTo>
                  <a:pt x="804" y="140"/>
                  <a:pt x="804" y="140"/>
                  <a:pt x="804" y="140"/>
                </a:cubicBezTo>
                <a:cubicBezTo>
                  <a:pt x="804" y="139"/>
                  <a:pt x="804" y="139"/>
                  <a:pt x="804" y="139"/>
                </a:cubicBezTo>
                <a:cubicBezTo>
                  <a:pt x="802" y="139"/>
                  <a:pt x="802" y="139"/>
                  <a:pt x="802" y="139"/>
                </a:cubicBezTo>
                <a:lnTo>
                  <a:pt x="800" y="139"/>
                </a:lnTo>
                <a:close/>
                <a:moveTo>
                  <a:pt x="776" y="8"/>
                </a:moveTo>
                <a:cubicBezTo>
                  <a:pt x="777" y="8"/>
                  <a:pt x="777" y="8"/>
                  <a:pt x="777" y="8"/>
                </a:cubicBezTo>
                <a:cubicBezTo>
                  <a:pt x="778" y="6"/>
                  <a:pt x="778" y="6"/>
                  <a:pt x="778" y="6"/>
                </a:cubicBezTo>
                <a:cubicBezTo>
                  <a:pt x="779" y="5"/>
                  <a:pt x="779" y="5"/>
                  <a:pt x="779" y="5"/>
                </a:cubicBezTo>
                <a:cubicBezTo>
                  <a:pt x="778" y="4"/>
                  <a:pt x="778" y="4"/>
                  <a:pt x="778" y="4"/>
                </a:cubicBezTo>
                <a:cubicBezTo>
                  <a:pt x="778" y="2"/>
                  <a:pt x="778" y="2"/>
                  <a:pt x="778" y="2"/>
                </a:cubicBezTo>
                <a:cubicBezTo>
                  <a:pt x="776" y="3"/>
                  <a:pt x="776" y="3"/>
                  <a:pt x="776" y="3"/>
                </a:cubicBezTo>
                <a:cubicBezTo>
                  <a:pt x="776" y="4"/>
                  <a:pt x="776" y="4"/>
                  <a:pt x="776" y="4"/>
                </a:cubicBezTo>
                <a:cubicBezTo>
                  <a:pt x="775" y="5"/>
                  <a:pt x="775" y="5"/>
                  <a:pt x="775" y="5"/>
                </a:cubicBezTo>
                <a:cubicBezTo>
                  <a:pt x="775" y="7"/>
                  <a:pt x="775" y="7"/>
                  <a:pt x="775" y="7"/>
                </a:cubicBezTo>
                <a:lnTo>
                  <a:pt x="776" y="8"/>
                </a:lnTo>
                <a:close/>
                <a:moveTo>
                  <a:pt x="776" y="12"/>
                </a:moveTo>
                <a:cubicBezTo>
                  <a:pt x="777" y="10"/>
                  <a:pt x="777" y="10"/>
                  <a:pt x="777" y="10"/>
                </a:cubicBezTo>
                <a:cubicBezTo>
                  <a:pt x="775" y="10"/>
                  <a:pt x="775" y="10"/>
                  <a:pt x="775" y="10"/>
                </a:cubicBezTo>
                <a:cubicBezTo>
                  <a:pt x="774" y="11"/>
                  <a:pt x="774" y="11"/>
                  <a:pt x="774" y="11"/>
                </a:cubicBezTo>
                <a:cubicBezTo>
                  <a:pt x="773" y="12"/>
                  <a:pt x="773" y="12"/>
                  <a:pt x="773" y="12"/>
                </a:cubicBezTo>
                <a:cubicBezTo>
                  <a:pt x="775" y="13"/>
                  <a:pt x="775" y="13"/>
                  <a:pt x="775" y="13"/>
                </a:cubicBezTo>
                <a:lnTo>
                  <a:pt x="776" y="12"/>
                </a:lnTo>
                <a:close/>
                <a:moveTo>
                  <a:pt x="755" y="49"/>
                </a:moveTo>
                <a:cubicBezTo>
                  <a:pt x="755" y="49"/>
                  <a:pt x="755" y="49"/>
                  <a:pt x="755" y="49"/>
                </a:cubicBezTo>
                <a:cubicBezTo>
                  <a:pt x="756" y="49"/>
                  <a:pt x="756" y="49"/>
                  <a:pt x="756" y="49"/>
                </a:cubicBezTo>
                <a:cubicBezTo>
                  <a:pt x="756" y="47"/>
                  <a:pt x="756" y="47"/>
                  <a:pt x="756" y="47"/>
                </a:cubicBezTo>
                <a:cubicBezTo>
                  <a:pt x="755" y="47"/>
                  <a:pt x="755" y="47"/>
                  <a:pt x="755" y="47"/>
                </a:cubicBezTo>
                <a:lnTo>
                  <a:pt x="755" y="49"/>
                </a:lnTo>
                <a:close/>
                <a:moveTo>
                  <a:pt x="523" y="20"/>
                </a:moveTo>
                <a:cubicBezTo>
                  <a:pt x="523" y="19"/>
                  <a:pt x="523" y="19"/>
                  <a:pt x="523" y="19"/>
                </a:cubicBezTo>
                <a:cubicBezTo>
                  <a:pt x="524" y="19"/>
                  <a:pt x="524" y="19"/>
                  <a:pt x="524" y="19"/>
                </a:cubicBezTo>
                <a:cubicBezTo>
                  <a:pt x="521" y="19"/>
                  <a:pt x="521" y="19"/>
                  <a:pt x="521" y="19"/>
                </a:cubicBezTo>
                <a:cubicBezTo>
                  <a:pt x="520" y="20"/>
                  <a:pt x="520" y="20"/>
                  <a:pt x="520" y="20"/>
                </a:cubicBezTo>
                <a:cubicBezTo>
                  <a:pt x="522" y="21"/>
                  <a:pt x="522" y="21"/>
                  <a:pt x="522" y="21"/>
                </a:cubicBezTo>
                <a:lnTo>
                  <a:pt x="523" y="20"/>
                </a:lnTo>
                <a:close/>
                <a:moveTo>
                  <a:pt x="617" y="103"/>
                </a:moveTo>
                <a:cubicBezTo>
                  <a:pt x="617" y="104"/>
                  <a:pt x="617" y="104"/>
                  <a:pt x="617" y="104"/>
                </a:cubicBezTo>
                <a:cubicBezTo>
                  <a:pt x="617" y="105"/>
                  <a:pt x="617" y="105"/>
                  <a:pt x="617" y="105"/>
                </a:cubicBezTo>
                <a:cubicBezTo>
                  <a:pt x="618" y="105"/>
                  <a:pt x="618" y="105"/>
                  <a:pt x="618" y="105"/>
                </a:cubicBezTo>
                <a:lnTo>
                  <a:pt x="617" y="103"/>
                </a:lnTo>
                <a:close/>
                <a:moveTo>
                  <a:pt x="617" y="106"/>
                </a:moveTo>
                <a:cubicBezTo>
                  <a:pt x="616" y="103"/>
                  <a:pt x="616" y="103"/>
                  <a:pt x="616" y="103"/>
                </a:cubicBezTo>
                <a:cubicBezTo>
                  <a:pt x="615" y="104"/>
                  <a:pt x="615" y="104"/>
                  <a:pt x="615" y="104"/>
                </a:cubicBezTo>
                <a:cubicBezTo>
                  <a:pt x="616" y="105"/>
                  <a:pt x="616" y="105"/>
                  <a:pt x="616" y="105"/>
                </a:cubicBezTo>
                <a:lnTo>
                  <a:pt x="617" y="106"/>
                </a:lnTo>
                <a:close/>
                <a:moveTo>
                  <a:pt x="432" y="5"/>
                </a:moveTo>
                <a:cubicBezTo>
                  <a:pt x="431" y="5"/>
                  <a:pt x="431" y="5"/>
                  <a:pt x="431" y="5"/>
                </a:cubicBezTo>
                <a:cubicBezTo>
                  <a:pt x="431" y="5"/>
                  <a:pt x="430" y="6"/>
                  <a:pt x="430" y="6"/>
                </a:cubicBezTo>
                <a:cubicBezTo>
                  <a:pt x="431" y="7"/>
                  <a:pt x="431" y="7"/>
                  <a:pt x="431" y="7"/>
                </a:cubicBezTo>
                <a:lnTo>
                  <a:pt x="432" y="5"/>
                </a:lnTo>
                <a:close/>
                <a:moveTo>
                  <a:pt x="616" y="97"/>
                </a:moveTo>
                <a:cubicBezTo>
                  <a:pt x="615" y="97"/>
                  <a:pt x="615" y="97"/>
                  <a:pt x="615" y="97"/>
                </a:cubicBezTo>
                <a:cubicBezTo>
                  <a:pt x="614" y="98"/>
                  <a:pt x="614" y="98"/>
                  <a:pt x="614" y="98"/>
                </a:cubicBezTo>
                <a:cubicBezTo>
                  <a:pt x="616" y="98"/>
                  <a:pt x="616" y="98"/>
                  <a:pt x="616" y="98"/>
                </a:cubicBezTo>
                <a:lnTo>
                  <a:pt x="616" y="97"/>
                </a:lnTo>
                <a:close/>
                <a:moveTo>
                  <a:pt x="431" y="9"/>
                </a:moveTo>
                <a:cubicBezTo>
                  <a:pt x="430" y="8"/>
                  <a:pt x="430" y="8"/>
                  <a:pt x="430" y="8"/>
                </a:cubicBezTo>
                <a:cubicBezTo>
                  <a:pt x="429" y="9"/>
                  <a:pt x="429" y="9"/>
                  <a:pt x="429" y="9"/>
                </a:cubicBezTo>
                <a:cubicBezTo>
                  <a:pt x="430" y="10"/>
                  <a:pt x="430" y="10"/>
                  <a:pt x="430" y="10"/>
                </a:cubicBezTo>
                <a:lnTo>
                  <a:pt x="431" y="9"/>
                </a:lnTo>
                <a:close/>
                <a:moveTo>
                  <a:pt x="425" y="23"/>
                </a:moveTo>
                <a:cubicBezTo>
                  <a:pt x="427" y="23"/>
                  <a:pt x="427" y="23"/>
                  <a:pt x="427" y="23"/>
                </a:cubicBezTo>
                <a:cubicBezTo>
                  <a:pt x="429" y="21"/>
                  <a:pt x="429" y="21"/>
                  <a:pt x="429" y="21"/>
                </a:cubicBezTo>
                <a:cubicBezTo>
                  <a:pt x="430" y="21"/>
                  <a:pt x="430" y="21"/>
                  <a:pt x="430" y="21"/>
                </a:cubicBezTo>
                <a:cubicBezTo>
                  <a:pt x="437" y="16"/>
                  <a:pt x="437" y="16"/>
                  <a:pt x="437" y="16"/>
                </a:cubicBezTo>
                <a:cubicBezTo>
                  <a:pt x="440" y="14"/>
                  <a:pt x="440" y="14"/>
                  <a:pt x="440" y="14"/>
                </a:cubicBezTo>
                <a:cubicBezTo>
                  <a:pt x="441" y="12"/>
                  <a:pt x="441" y="12"/>
                  <a:pt x="441" y="12"/>
                </a:cubicBezTo>
                <a:cubicBezTo>
                  <a:pt x="440" y="12"/>
                  <a:pt x="440" y="12"/>
                  <a:pt x="440" y="12"/>
                </a:cubicBezTo>
                <a:cubicBezTo>
                  <a:pt x="439" y="11"/>
                  <a:pt x="439" y="11"/>
                  <a:pt x="439" y="11"/>
                </a:cubicBezTo>
                <a:cubicBezTo>
                  <a:pt x="439" y="8"/>
                  <a:pt x="439" y="8"/>
                  <a:pt x="439" y="8"/>
                </a:cubicBezTo>
                <a:cubicBezTo>
                  <a:pt x="437" y="8"/>
                  <a:pt x="437" y="8"/>
                  <a:pt x="437" y="8"/>
                </a:cubicBezTo>
                <a:cubicBezTo>
                  <a:pt x="436" y="11"/>
                  <a:pt x="436" y="11"/>
                  <a:pt x="436" y="11"/>
                </a:cubicBezTo>
                <a:cubicBezTo>
                  <a:pt x="434" y="11"/>
                  <a:pt x="434" y="11"/>
                  <a:pt x="434" y="11"/>
                </a:cubicBezTo>
                <a:cubicBezTo>
                  <a:pt x="434" y="13"/>
                  <a:pt x="434" y="13"/>
                  <a:pt x="434" y="13"/>
                </a:cubicBezTo>
                <a:cubicBezTo>
                  <a:pt x="433" y="13"/>
                  <a:pt x="433" y="13"/>
                  <a:pt x="433" y="13"/>
                </a:cubicBezTo>
                <a:cubicBezTo>
                  <a:pt x="432" y="14"/>
                  <a:pt x="432" y="14"/>
                  <a:pt x="432" y="14"/>
                </a:cubicBezTo>
                <a:cubicBezTo>
                  <a:pt x="431" y="15"/>
                  <a:pt x="431" y="15"/>
                  <a:pt x="431" y="15"/>
                </a:cubicBezTo>
                <a:cubicBezTo>
                  <a:pt x="430" y="14"/>
                  <a:pt x="430" y="14"/>
                  <a:pt x="430" y="14"/>
                </a:cubicBezTo>
                <a:cubicBezTo>
                  <a:pt x="431" y="12"/>
                  <a:pt x="431" y="12"/>
                  <a:pt x="431" y="12"/>
                </a:cubicBezTo>
                <a:cubicBezTo>
                  <a:pt x="430" y="11"/>
                  <a:pt x="430" y="11"/>
                  <a:pt x="430" y="11"/>
                </a:cubicBezTo>
                <a:cubicBezTo>
                  <a:pt x="429" y="13"/>
                  <a:pt x="429" y="13"/>
                  <a:pt x="429" y="13"/>
                </a:cubicBezTo>
                <a:cubicBezTo>
                  <a:pt x="428" y="12"/>
                  <a:pt x="428" y="12"/>
                  <a:pt x="428" y="12"/>
                </a:cubicBezTo>
                <a:cubicBezTo>
                  <a:pt x="427" y="15"/>
                  <a:pt x="427" y="15"/>
                  <a:pt x="427" y="15"/>
                </a:cubicBezTo>
                <a:cubicBezTo>
                  <a:pt x="426" y="16"/>
                  <a:pt x="426" y="16"/>
                  <a:pt x="426" y="16"/>
                </a:cubicBezTo>
                <a:cubicBezTo>
                  <a:pt x="426" y="19"/>
                  <a:pt x="426" y="19"/>
                  <a:pt x="426" y="19"/>
                </a:cubicBezTo>
                <a:cubicBezTo>
                  <a:pt x="425" y="21"/>
                  <a:pt x="425" y="21"/>
                  <a:pt x="425" y="21"/>
                </a:cubicBezTo>
                <a:lnTo>
                  <a:pt x="425" y="23"/>
                </a:lnTo>
                <a:close/>
                <a:moveTo>
                  <a:pt x="693" y="77"/>
                </a:moveTo>
                <a:cubicBezTo>
                  <a:pt x="693" y="77"/>
                  <a:pt x="693" y="77"/>
                  <a:pt x="693" y="77"/>
                </a:cubicBezTo>
                <a:cubicBezTo>
                  <a:pt x="694" y="76"/>
                  <a:pt x="694" y="76"/>
                  <a:pt x="694" y="76"/>
                </a:cubicBezTo>
                <a:cubicBezTo>
                  <a:pt x="693" y="75"/>
                  <a:pt x="693" y="75"/>
                  <a:pt x="693" y="75"/>
                </a:cubicBezTo>
                <a:cubicBezTo>
                  <a:pt x="693" y="76"/>
                  <a:pt x="693" y="76"/>
                  <a:pt x="693" y="76"/>
                </a:cubicBezTo>
                <a:lnTo>
                  <a:pt x="693" y="77"/>
                </a:lnTo>
                <a:close/>
                <a:moveTo>
                  <a:pt x="684" y="96"/>
                </a:moveTo>
                <a:cubicBezTo>
                  <a:pt x="682" y="97"/>
                  <a:pt x="682" y="97"/>
                  <a:pt x="682" y="97"/>
                </a:cubicBezTo>
                <a:cubicBezTo>
                  <a:pt x="682" y="98"/>
                  <a:pt x="682" y="98"/>
                  <a:pt x="682" y="98"/>
                </a:cubicBezTo>
                <a:cubicBezTo>
                  <a:pt x="680" y="98"/>
                  <a:pt x="680" y="98"/>
                  <a:pt x="680" y="98"/>
                </a:cubicBezTo>
                <a:cubicBezTo>
                  <a:pt x="680" y="99"/>
                  <a:pt x="680" y="99"/>
                  <a:pt x="680" y="99"/>
                </a:cubicBezTo>
                <a:cubicBezTo>
                  <a:pt x="681" y="100"/>
                  <a:pt x="681" y="100"/>
                  <a:pt x="681" y="100"/>
                </a:cubicBezTo>
                <a:cubicBezTo>
                  <a:pt x="682" y="101"/>
                  <a:pt x="682" y="101"/>
                  <a:pt x="682" y="101"/>
                </a:cubicBezTo>
                <a:cubicBezTo>
                  <a:pt x="684" y="100"/>
                  <a:pt x="684" y="100"/>
                  <a:pt x="684" y="100"/>
                </a:cubicBezTo>
                <a:cubicBezTo>
                  <a:pt x="684" y="99"/>
                  <a:pt x="684" y="99"/>
                  <a:pt x="684" y="99"/>
                </a:cubicBezTo>
                <a:cubicBezTo>
                  <a:pt x="684" y="98"/>
                  <a:pt x="684" y="98"/>
                  <a:pt x="684" y="98"/>
                </a:cubicBezTo>
                <a:cubicBezTo>
                  <a:pt x="684" y="97"/>
                  <a:pt x="684" y="97"/>
                  <a:pt x="684" y="97"/>
                </a:cubicBezTo>
                <a:lnTo>
                  <a:pt x="684" y="96"/>
                </a:lnTo>
                <a:close/>
                <a:moveTo>
                  <a:pt x="706" y="93"/>
                </a:moveTo>
                <a:cubicBezTo>
                  <a:pt x="707" y="92"/>
                  <a:pt x="707" y="92"/>
                  <a:pt x="707" y="92"/>
                </a:cubicBezTo>
                <a:cubicBezTo>
                  <a:pt x="706" y="90"/>
                  <a:pt x="706" y="90"/>
                  <a:pt x="706" y="90"/>
                </a:cubicBezTo>
                <a:cubicBezTo>
                  <a:pt x="705" y="90"/>
                  <a:pt x="705" y="90"/>
                  <a:pt x="705" y="90"/>
                </a:cubicBezTo>
                <a:cubicBezTo>
                  <a:pt x="704" y="93"/>
                  <a:pt x="704" y="93"/>
                  <a:pt x="704" y="93"/>
                </a:cubicBezTo>
                <a:cubicBezTo>
                  <a:pt x="704" y="94"/>
                  <a:pt x="704" y="94"/>
                  <a:pt x="704" y="94"/>
                </a:cubicBezTo>
                <a:cubicBezTo>
                  <a:pt x="705" y="95"/>
                  <a:pt x="705" y="95"/>
                  <a:pt x="705" y="95"/>
                </a:cubicBezTo>
                <a:cubicBezTo>
                  <a:pt x="705" y="95"/>
                  <a:pt x="706" y="95"/>
                  <a:pt x="706" y="95"/>
                </a:cubicBezTo>
                <a:lnTo>
                  <a:pt x="706" y="93"/>
                </a:lnTo>
                <a:close/>
                <a:moveTo>
                  <a:pt x="620" y="117"/>
                </a:moveTo>
                <a:cubicBezTo>
                  <a:pt x="620" y="116"/>
                  <a:pt x="620" y="116"/>
                  <a:pt x="620" y="116"/>
                </a:cubicBezTo>
                <a:cubicBezTo>
                  <a:pt x="619" y="115"/>
                  <a:pt x="619" y="115"/>
                  <a:pt x="619" y="115"/>
                </a:cubicBezTo>
                <a:cubicBezTo>
                  <a:pt x="618" y="117"/>
                  <a:pt x="618" y="117"/>
                  <a:pt x="618" y="117"/>
                </a:cubicBezTo>
                <a:cubicBezTo>
                  <a:pt x="618" y="118"/>
                  <a:pt x="618" y="118"/>
                  <a:pt x="618" y="118"/>
                </a:cubicBezTo>
                <a:cubicBezTo>
                  <a:pt x="617" y="119"/>
                  <a:pt x="617" y="119"/>
                  <a:pt x="617" y="119"/>
                </a:cubicBezTo>
                <a:cubicBezTo>
                  <a:pt x="618" y="123"/>
                  <a:pt x="618" y="123"/>
                  <a:pt x="618" y="123"/>
                </a:cubicBezTo>
                <a:cubicBezTo>
                  <a:pt x="619" y="122"/>
                  <a:pt x="619" y="122"/>
                  <a:pt x="619" y="122"/>
                </a:cubicBezTo>
                <a:cubicBezTo>
                  <a:pt x="619" y="121"/>
                  <a:pt x="619" y="121"/>
                  <a:pt x="619" y="121"/>
                </a:cubicBezTo>
                <a:cubicBezTo>
                  <a:pt x="620" y="120"/>
                  <a:pt x="620" y="120"/>
                  <a:pt x="620" y="120"/>
                </a:cubicBezTo>
                <a:cubicBezTo>
                  <a:pt x="620" y="119"/>
                  <a:pt x="620" y="119"/>
                  <a:pt x="620" y="119"/>
                </a:cubicBezTo>
                <a:cubicBezTo>
                  <a:pt x="620" y="118"/>
                  <a:pt x="620" y="118"/>
                  <a:pt x="620" y="118"/>
                </a:cubicBezTo>
                <a:lnTo>
                  <a:pt x="620" y="117"/>
                </a:lnTo>
                <a:close/>
                <a:moveTo>
                  <a:pt x="623" y="94"/>
                </a:moveTo>
                <a:cubicBezTo>
                  <a:pt x="622" y="94"/>
                  <a:pt x="622" y="94"/>
                  <a:pt x="622" y="94"/>
                </a:cubicBezTo>
                <a:cubicBezTo>
                  <a:pt x="621" y="95"/>
                  <a:pt x="621" y="95"/>
                  <a:pt x="621" y="95"/>
                </a:cubicBezTo>
                <a:cubicBezTo>
                  <a:pt x="621" y="95"/>
                  <a:pt x="622" y="95"/>
                  <a:pt x="622" y="95"/>
                </a:cubicBezTo>
                <a:lnTo>
                  <a:pt x="623" y="94"/>
                </a:lnTo>
                <a:close/>
                <a:moveTo>
                  <a:pt x="623" y="110"/>
                </a:moveTo>
                <a:cubicBezTo>
                  <a:pt x="622" y="111"/>
                  <a:pt x="622" y="111"/>
                  <a:pt x="622" y="111"/>
                </a:cubicBezTo>
                <a:cubicBezTo>
                  <a:pt x="621" y="110"/>
                  <a:pt x="621" y="110"/>
                  <a:pt x="621" y="110"/>
                </a:cubicBezTo>
                <a:cubicBezTo>
                  <a:pt x="620" y="111"/>
                  <a:pt x="620" y="111"/>
                  <a:pt x="620" y="111"/>
                </a:cubicBezTo>
                <a:cubicBezTo>
                  <a:pt x="621" y="113"/>
                  <a:pt x="621" y="113"/>
                  <a:pt x="621" y="113"/>
                </a:cubicBezTo>
                <a:cubicBezTo>
                  <a:pt x="622" y="113"/>
                  <a:pt x="622" y="113"/>
                  <a:pt x="622" y="113"/>
                </a:cubicBezTo>
                <a:cubicBezTo>
                  <a:pt x="623" y="112"/>
                  <a:pt x="623" y="112"/>
                  <a:pt x="623" y="112"/>
                </a:cubicBezTo>
                <a:cubicBezTo>
                  <a:pt x="623" y="111"/>
                  <a:pt x="623" y="111"/>
                  <a:pt x="623" y="111"/>
                </a:cubicBezTo>
                <a:cubicBezTo>
                  <a:pt x="624" y="110"/>
                  <a:pt x="624" y="110"/>
                  <a:pt x="624" y="110"/>
                </a:cubicBezTo>
                <a:lnTo>
                  <a:pt x="623" y="110"/>
                </a:lnTo>
                <a:close/>
                <a:moveTo>
                  <a:pt x="98" y="89"/>
                </a:moveTo>
                <a:cubicBezTo>
                  <a:pt x="99" y="90"/>
                  <a:pt x="99" y="90"/>
                  <a:pt x="99" y="90"/>
                </a:cubicBezTo>
                <a:cubicBezTo>
                  <a:pt x="99" y="91"/>
                  <a:pt x="99" y="91"/>
                  <a:pt x="99" y="91"/>
                </a:cubicBezTo>
                <a:cubicBezTo>
                  <a:pt x="99" y="91"/>
                  <a:pt x="98" y="92"/>
                  <a:pt x="98" y="92"/>
                </a:cubicBezTo>
                <a:cubicBezTo>
                  <a:pt x="100" y="93"/>
                  <a:pt x="100" y="93"/>
                  <a:pt x="100" y="93"/>
                </a:cubicBezTo>
                <a:cubicBezTo>
                  <a:pt x="104" y="89"/>
                  <a:pt x="104" y="89"/>
                  <a:pt x="104" y="89"/>
                </a:cubicBezTo>
                <a:cubicBezTo>
                  <a:pt x="106" y="88"/>
                  <a:pt x="106" y="88"/>
                  <a:pt x="106" y="88"/>
                </a:cubicBezTo>
                <a:cubicBezTo>
                  <a:pt x="106" y="87"/>
                  <a:pt x="106" y="87"/>
                  <a:pt x="106" y="87"/>
                </a:cubicBezTo>
                <a:cubicBezTo>
                  <a:pt x="102" y="84"/>
                  <a:pt x="102" y="84"/>
                  <a:pt x="102" y="84"/>
                </a:cubicBezTo>
                <a:cubicBezTo>
                  <a:pt x="98" y="85"/>
                  <a:pt x="98" y="85"/>
                  <a:pt x="98" y="85"/>
                </a:cubicBezTo>
                <a:cubicBezTo>
                  <a:pt x="97" y="86"/>
                  <a:pt x="97" y="86"/>
                  <a:pt x="97" y="86"/>
                </a:cubicBezTo>
                <a:cubicBezTo>
                  <a:pt x="98" y="87"/>
                  <a:pt x="98" y="87"/>
                  <a:pt x="98" y="87"/>
                </a:cubicBezTo>
                <a:lnTo>
                  <a:pt x="98" y="89"/>
                </a:lnTo>
                <a:close/>
                <a:moveTo>
                  <a:pt x="806" y="1535"/>
                </a:moveTo>
                <a:cubicBezTo>
                  <a:pt x="806" y="1536"/>
                  <a:pt x="806" y="1536"/>
                  <a:pt x="806" y="1536"/>
                </a:cubicBezTo>
                <a:cubicBezTo>
                  <a:pt x="807" y="1536"/>
                  <a:pt x="807" y="1536"/>
                  <a:pt x="807" y="1536"/>
                </a:cubicBezTo>
                <a:cubicBezTo>
                  <a:pt x="809" y="1536"/>
                  <a:pt x="809" y="1536"/>
                  <a:pt x="809" y="1536"/>
                </a:cubicBezTo>
                <a:cubicBezTo>
                  <a:pt x="809" y="1535"/>
                  <a:pt x="809" y="1535"/>
                  <a:pt x="809" y="1535"/>
                </a:cubicBezTo>
                <a:cubicBezTo>
                  <a:pt x="808" y="1534"/>
                  <a:pt x="808" y="1534"/>
                  <a:pt x="808" y="1534"/>
                </a:cubicBezTo>
                <a:cubicBezTo>
                  <a:pt x="807" y="1534"/>
                  <a:pt x="807" y="1534"/>
                  <a:pt x="807" y="1534"/>
                </a:cubicBezTo>
                <a:lnTo>
                  <a:pt x="806" y="1535"/>
                </a:lnTo>
                <a:close/>
                <a:moveTo>
                  <a:pt x="812" y="1555"/>
                </a:moveTo>
                <a:cubicBezTo>
                  <a:pt x="811" y="1553"/>
                  <a:pt x="811" y="1553"/>
                  <a:pt x="811" y="1553"/>
                </a:cubicBezTo>
                <a:cubicBezTo>
                  <a:pt x="809" y="1553"/>
                  <a:pt x="809" y="1553"/>
                  <a:pt x="809" y="1553"/>
                </a:cubicBezTo>
                <a:cubicBezTo>
                  <a:pt x="809" y="1552"/>
                  <a:pt x="809" y="1552"/>
                  <a:pt x="809" y="1552"/>
                </a:cubicBezTo>
                <a:cubicBezTo>
                  <a:pt x="808" y="1553"/>
                  <a:pt x="808" y="1553"/>
                  <a:pt x="808" y="1553"/>
                </a:cubicBezTo>
                <a:cubicBezTo>
                  <a:pt x="810" y="1555"/>
                  <a:pt x="810" y="1555"/>
                  <a:pt x="810" y="1555"/>
                </a:cubicBezTo>
                <a:lnTo>
                  <a:pt x="812" y="1555"/>
                </a:lnTo>
                <a:close/>
                <a:moveTo>
                  <a:pt x="809" y="1543"/>
                </a:moveTo>
                <a:cubicBezTo>
                  <a:pt x="809" y="1542"/>
                  <a:pt x="809" y="1542"/>
                  <a:pt x="809" y="1542"/>
                </a:cubicBezTo>
                <a:cubicBezTo>
                  <a:pt x="812" y="1542"/>
                  <a:pt x="812" y="1542"/>
                  <a:pt x="812" y="1542"/>
                </a:cubicBezTo>
                <a:cubicBezTo>
                  <a:pt x="813" y="1541"/>
                  <a:pt x="813" y="1541"/>
                  <a:pt x="813" y="1541"/>
                </a:cubicBezTo>
                <a:cubicBezTo>
                  <a:pt x="808" y="1541"/>
                  <a:pt x="808" y="1541"/>
                  <a:pt x="808" y="1541"/>
                </a:cubicBezTo>
                <a:cubicBezTo>
                  <a:pt x="808" y="1542"/>
                  <a:pt x="808" y="1542"/>
                  <a:pt x="808" y="1542"/>
                </a:cubicBezTo>
                <a:cubicBezTo>
                  <a:pt x="808" y="1542"/>
                  <a:pt x="809" y="1543"/>
                  <a:pt x="809" y="1543"/>
                </a:cubicBezTo>
                <a:close/>
                <a:moveTo>
                  <a:pt x="813" y="1540"/>
                </a:moveTo>
                <a:cubicBezTo>
                  <a:pt x="815" y="1540"/>
                  <a:pt x="815" y="1540"/>
                  <a:pt x="815" y="1540"/>
                </a:cubicBezTo>
                <a:cubicBezTo>
                  <a:pt x="814" y="1538"/>
                  <a:pt x="814" y="1538"/>
                  <a:pt x="814" y="1538"/>
                </a:cubicBezTo>
                <a:lnTo>
                  <a:pt x="813" y="1540"/>
                </a:lnTo>
                <a:close/>
                <a:moveTo>
                  <a:pt x="802" y="1528"/>
                </a:moveTo>
                <a:cubicBezTo>
                  <a:pt x="803" y="1529"/>
                  <a:pt x="803" y="1529"/>
                  <a:pt x="803" y="1529"/>
                </a:cubicBezTo>
                <a:cubicBezTo>
                  <a:pt x="805" y="1528"/>
                  <a:pt x="805" y="1528"/>
                  <a:pt x="805" y="1528"/>
                </a:cubicBezTo>
                <a:cubicBezTo>
                  <a:pt x="804" y="1527"/>
                  <a:pt x="804" y="1527"/>
                  <a:pt x="804" y="1527"/>
                </a:cubicBezTo>
                <a:cubicBezTo>
                  <a:pt x="802" y="1527"/>
                  <a:pt x="802" y="1527"/>
                  <a:pt x="802" y="1527"/>
                </a:cubicBezTo>
                <a:lnTo>
                  <a:pt x="802" y="1528"/>
                </a:lnTo>
                <a:close/>
                <a:moveTo>
                  <a:pt x="811" y="1530"/>
                </a:moveTo>
                <a:cubicBezTo>
                  <a:pt x="813" y="1531"/>
                  <a:pt x="813" y="1531"/>
                  <a:pt x="813" y="1531"/>
                </a:cubicBezTo>
                <a:cubicBezTo>
                  <a:pt x="813" y="1533"/>
                  <a:pt x="813" y="1533"/>
                  <a:pt x="813" y="1533"/>
                </a:cubicBezTo>
                <a:cubicBezTo>
                  <a:pt x="814" y="1532"/>
                  <a:pt x="814" y="1532"/>
                  <a:pt x="814" y="1532"/>
                </a:cubicBezTo>
                <a:cubicBezTo>
                  <a:pt x="814" y="1530"/>
                  <a:pt x="814" y="1530"/>
                  <a:pt x="814" y="1530"/>
                </a:cubicBezTo>
                <a:cubicBezTo>
                  <a:pt x="813" y="1529"/>
                  <a:pt x="813" y="1529"/>
                  <a:pt x="813" y="1529"/>
                </a:cubicBezTo>
                <a:lnTo>
                  <a:pt x="811" y="1530"/>
                </a:lnTo>
                <a:close/>
                <a:moveTo>
                  <a:pt x="808" y="1529"/>
                </a:moveTo>
                <a:cubicBezTo>
                  <a:pt x="809" y="1530"/>
                  <a:pt x="809" y="1530"/>
                  <a:pt x="809" y="1530"/>
                </a:cubicBezTo>
                <a:cubicBezTo>
                  <a:pt x="811" y="1529"/>
                  <a:pt x="811" y="1529"/>
                  <a:pt x="811" y="1529"/>
                </a:cubicBezTo>
                <a:cubicBezTo>
                  <a:pt x="808" y="1528"/>
                  <a:pt x="808" y="1528"/>
                  <a:pt x="808" y="1528"/>
                </a:cubicBezTo>
                <a:lnTo>
                  <a:pt x="808" y="1529"/>
                </a:lnTo>
                <a:close/>
                <a:moveTo>
                  <a:pt x="813" y="1544"/>
                </a:moveTo>
                <a:cubicBezTo>
                  <a:pt x="811" y="1545"/>
                  <a:pt x="811" y="1545"/>
                  <a:pt x="811" y="1545"/>
                </a:cubicBezTo>
                <a:cubicBezTo>
                  <a:pt x="809" y="1545"/>
                  <a:pt x="809" y="1545"/>
                  <a:pt x="809" y="1545"/>
                </a:cubicBezTo>
                <a:cubicBezTo>
                  <a:pt x="810" y="1546"/>
                  <a:pt x="810" y="1546"/>
                  <a:pt x="810" y="1546"/>
                </a:cubicBezTo>
                <a:cubicBezTo>
                  <a:pt x="813" y="1546"/>
                  <a:pt x="813" y="1546"/>
                  <a:pt x="813" y="1546"/>
                </a:cubicBezTo>
                <a:lnTo>
                  <a:pt x="813" y="1544"/>
                </a:lnTo>
                <a:close/>
                <a:moveTo>
                  <a:pt x="811" y="1550"/>
                </a:moveTo>
                <a:cubicBezTo>
                  <a:pt x="810" y="1550"/>
                  <a:pt x="810" y="1550"/>
                  <a:pt x="810" y="1550"/>
                </a:cubicBezTo>
                <a:cubicBezTo>
                  <a:pt x="811" y="1552"/>
                  <a:pt x="811" y="1552"/>
                  <a:pt x="811" y="1552"/>
                </a:cubicBezTo>
                <a:lnTo>
                  <a:pt x="811" y="1550"/>
                </a:lnTo>
                <a:close/>
                <a:moveTo>
                  <a:pt x="813" y="1539"/>
                </a:moveTo>
                <a:cubicBezTo>
                  <a:pt x="813" y="1536"/>
                  <a:pt x="813" y="1536"/>
                  <a:pt x="813" y="1536"/>
                </a:cubicBezTo>
                <a:cubicBezTo>
                  <a:pt x="811" y="1537"/>
                  <a:pt x="811" y="1537"/>
                  <a:pt x="811" y="1537"/>
                </a:cubicBezTo>
                <a:lnTo>
                  <a:pt x="813" y="1539"/>
                </a:lnTo>
                <a:close/>
                <a:moveTo>
                  <a:pt x="827" y="845"/>
                </a:moveTo>
                <a:cubicBezTo>
                  <a:pt x="826" y="844"/>
                  <a:pt x="826" y="844"/>
                  <a:pt x="826" y="844"/>
                </a:cubicBezTo>
                <a:cubicBezTo>
                  <a:pt x="825" y="844"/>
                  <a:pt x="825" y="844"/>
                  <a:pt x="825" y="844"/>
                </a:cubicBezTo>
                <a:cubicBezTo>
                  <a:pt x="826" y="846"/>
                  <a:pt x="826" y="846"/>
                  <a:pt x="826" y="846"/>
                </a:cubicBezTo>
                <a:cubicBezTo>
                  <a:pt x="827" y="846"/>
                  <a:pt x="827" y="846"/>
                  <a:pt x="827" y="846"/>
                </a:cubicBezTo>
                <a:cubicBezTo>
                  <a:pt x="828" y="845"/>
                  <a:pt x="828" y="845"/>
                  <a:pt x="828" y="845"/>
                </a:cubicBezTo>
                <a:lnTo>
                  <a:pt x="827" y="845"/>
                </a:lnTo>
                <a:close/>
                <a:moveTo>
                  <a:pt x="803" y="1540"/>
                </a:moveTo>
                <a:cubicBezTo>
                  <a:pt x="804" y="1541"/>
                  <a:pt x="804" y="1541"/>
                  <a:pt x="804" y="1541"/>
                </a:cubicBezTo>
                <a:cubicBezTo>
                  <a:pt x="805" y="1540"/>
                  <a:pt x="805" y="1540"/>
                  <a:pt x="805" y="1540"/>
                </a:cubicBezTo>
                <a:cubicBezTo>
                  <a:pt x="804" y="1539"/>
                  <a:pt x="804" y="1539"/>
                  <a:pt x="804" y="1539"/>
                </a:cubicBezTo>
                <a:lnTo>
                  <a:pt x="803" y="1540"/>
                </a:lnTo>
                <a:close/>
                <a:moveTo>
                  <a:pt x="705" y="1064"/>
                </a:moveTo>
                <a:cubicBezTo>
                  <a:pt x="703" y="1065"/>
                  <a:pt x="703" y="1065"/>
                  <a:pt x="703" y="1065"/>
                </a:cubicBezTo>
                <a:cubicBezTo>
                  <a:pt x="702" y="1067"/>
                  <a:pt x="702" y="1067"/>
                  <a:pt x="702" y="1067"/>
                </a:cubicBezTo>
                <a:cubicBezTo>
                  <a:pt x="702" y="1068"/>
                  <a:pt x="702" y="1068"/>
                  <a:pt x="702" y="1068"/>
                </a:cubicBezTo>
                <a:cubicBezTo>
                  <a:pt x="703" y="1069"/>
                  <a:pt x="703" y="1069"/>
                  <a:pt x="703" y="1069"/>
                </a:cubicBezTo>
                <a:cubicBezTo>
                  <a:pt x="704" y="1068"/>
                  <a:pt x="704" y="1068"/>
                  <a:pt x="704" y="1068"/>
                </a:cubicBezTo>
                <a:cubicBezTo>
                  <a:pt x="705" y="1067"/>
                  <a:pt x="705" y="1067"/>
                  <a:pt x="705" y="1067"/>
                </a:cubicBezTo>
                <a:cubicBezTo>
                  <a:pt x="705" y="1066"/>
                  <a:pt x="705" y="1066"/>
                  <a:pt x="705" y="1066"/>
                </a:cubicBezTo>
                <a:cubicBezTo>
                  <a:pt x="705" y="1064"/>
                  <a:pt x="705" y="1064"/>
                  <a:pt x="705" y="1064"/>
                </a:cubicBezTo>
                <a:close/>
                <a:moveTo>
                  <a:pt x="83" y="191"/>
                </a:moveTo>
                <a:cubicBezTo>
                  <a:pt x="81" y="191"/>
                  <a:pt x="81" y="191"/>
                  <a:pt x="81" y="191"/>
                </a:cubicBezTo>
                <a:cubicBezTo>
                  <a:pt x="82" y="192"/>
                  <a:pt x="82" y="192"/>
                  <a:pt x="82" y="192"/>
                </a:cubicBezTo>
                <a:cubicBezTo>
                  <a:pt x="83" y="192"/>
                  <a:pt x="83" y="192"/>
                  <a:pt x="83" y="192"/>
                </a:cubicBezTo>
                <a:lnTo>
                  <a:pt x="83" y="191"/>
                </a:lnTo>
                <a:close/>
                <a:moveTo>
                  <a:pt x="175" y="174"/>
                </a:moveTo>
                <a:cubicBezTo>
                  <a:pt x="174" y="174"/>
                  <a:pt x="174" y="174"/>
                  <a:pt x="174" y="174"/>
                </a:cubicBezTo>
                <a:cubicBezTo>
                  <a:pt x="171" y="177"/>
                  <a:pt x="171" y="177"/>
                  <a:pt x="171" y="177"/>
                </a:cubicBezTo>
                <a:cubicBezTo>
                  <a:pt x="173" y="177"/>
                  <a:pt x="173" y="177"/>
                  <a:pt x="173" y="177"/>
                </a:cubicBezTo>
                <a:cubicBezTo>
                  <a:pt x="175" y="175"/>
                  <a:pt x="175" y="175"/>
                  <a:pt x="175" y="175"/>
                </a:cubicBezTo>
                <a:lnTo>
                  <a:pt x="175" y="174"/>
                </a:lnTo>
                <a:close/>
                <a:moveTo>
                  <a:pt x="79" y="192"/>
                </a:moveTo>
                <a:cubicBezTo>
                  <a:pt x="81" y="189"/>
                  <a:pt x="81" y="189"/>
                  <a:pt x="81" y="189"/>
                </a:cubicBezTo>
                <a:cubicBezTo>
                  <a:pt x="81" y="188"/>
                  <a:pt x="81" y="188"/>
                  <a:pt x="81" y="188"/>
                </a:cubicBezTo>
                <a:cubicBezTo>
                  <a:pt x="79" y="189"/>
                  <a:pt x="79" y="189"/>
                  <a:pt x="79" y="189"/>
                </a:cubicBezTo>
                <a:cubicBezTo>
                  <a:pt x="77" y="191"/>
                  <a:pt x="77" y="191"/>
                  <a:pt x="77" y="191"/>
                </a:cubicBezTo>
                <a:cubicBezTo>
                  <a:pt x="77" y="193"/>
                  <a:pt x="77" y="193"/>
                  <a:pt x="77" y="193"/>
                </a:cubicBezTo>
                <a:cubicBezTo>
                  <a:pt x="78" y="193"/>
                  <a:pt x="78" y="193"/>
                  <a:pt x="78" y="193"/>
                </a:cubicBezTo>
                <a:lnTo>
                  <a:pt x="79" y="192"/>
                </a:lnTo>
                <a:close/>
                <a:moveTo>
                  <a:pt x="800" y="1542"/>
                </a:moveTo>
                <a:cubicBezTo>
                  <a:pt x="802" y="1543"/>
                  <a:pt x="802" y="1543"/>
                  <a:pt x="802" y="1543"/>
                </a:cubicBezTo>
                <a:cubicBezTo>
                  <a:pt x="803" y="1542"/>
                  <a:pt x="803" y="1542"/>
                  <a:pt x="803" y="1542"/>
                </a:cubicBezTo>
                <a:cubicBezTo>
                  <a:pt x="802" y="1541"/>
                  <a:pt x="802" y="1541"/>
                  <a:pt x="802" y="1541"/>
                </a:cubicBezTo>
                <a:cubicBezTo>
                  <a:pt x="800" y="1541"/>
                  <a:pt x="800" y="1541"/>
                  <a:pt x="800" y="1541"/>
                </a:cubicBezTo>
                <a:lnTo>
                  <a:pt x="800" y="1542"/>
                </a:lnTo>
                <a:close/>
                <a:moveTo>
                  <a:pt x="1007" y="490"/>
                </a:moveTo>
                <a:cubicBezTo>
                  <a:pt x="1007" y="491"/>
                  <a:pt x="1007" y="491"/>
                  <a:pt x="1007" y="491"/>
                </a:cubicBezTo>
                <a:cubicBezTo>
                  <a:pt x="1008" y="491"/>
                  <a:pt x="1008" y="491"/>
                  <a:pt x="1008" y="491"/>
                </a:cubicBezTo>
                <a:cubicBezTo>
                  <a:pt x="1010" y="491"/>
                  <a:pt x="1010" y="491"/>
                  <a:pt x="1010" y="491"/>
                </a:cubicBezTo>
                <a:cubicBezTo>
                  <a:pt x="1010" y="491"/>
                  <a:pt x="1010" y="491"/>
                  <a:pt x="1010" y="491"/>
                </a:cubicBezTo>
                <a:cubicBezTo>
                  <a:pt x="1008" y="490"/>
                  <a:pt x="1008" y="490"/>
                  <a:pt x="1008" y="490"/>
                </a:cubicBezTo>
                <a:lnTo>
                  <a:pt x="1007" y="490"/>
                </a:lnTo>
                <a:close/>
                <a:moveTo>
                  <a:pt x="121" y="82"/>
                </a:moveTo>
                <a:cubicBezTo>
                  <a:pt x="122" y="80"/>
                  <a:pt x="122" y="80"/>
                  <a:pt x="122" y="80"/>
                </a:cubicBezTo>
                <a:cubicBezTo>
                  <a:pt x="121" y="79"/>
                  <a:pt x="121" y="79"/>
                  <a:pt x="121" y="79"/>
                </a:cubicBezTo>
                <a:cubicBezTo>
                  <a:pt x="119" y="79"/>
                  <a:pt x="119" y="79"/>
                  <a:pt x="119" y="79"/>
                </a:cubicBezTo>
                <a:cubicBezTo>
                  <a:pt x="118" y="79"/>
                  <a:pt x="118" y="79"/>
                  <a:pt x="118" y="79"/>
                </a:cubicBezTo>
                <a:cubicBezTo>
                  <a:pt x="120" y="82"/>
                  <a:pt x="120" y="82"/>
                  <a:pt x="120" y="82"/>
                </a:cubicBezTo>
                <a:lnTo>
                  <a:pt x="121" y="82"/>
                </a:lnTo>
                <a:close/>
                <a:moveTo>
                  <a:pt x="92" y="96"/>
                </a:moveTo>
                <a:cubicBezTo>
                  <a:pt x="94" y="97"/>
                  <a:pt x="94" y="97"/>
                  <a:pt x="94" y="97"/>
                </a:cubicBezTo>
                <a:cubicBezTo>
                  <a:pt x="94" y="98"/>
                  <a:pt x="94" y="98"/>
                  <a:pt x="94" y="98"/>
                </a:cubicBezTo>
                <a:cubicBezTo>
                  <a:pt x="95" y="99"/>
                  <a:pt x="95" y="99"/>
                  <a:pt x="95" y="99"/>
                </a:cubicBezTo>
                <a:cubicBezTo>
                  <a:pt x="96" y="95"/>
                  <a:pt x="96" y="95"/>
                  <a:pt x="96" y="95"/>
                </a:cubicBezTo>
                <a:cubicBezTo>
                  <a:pt x="97" y="92"/>
                  <a:pt x="97" y="92"/>
                  <a:pt x="97" y="92"/>
                </a:cubicBezTo>
                <a:cubicBezTo>
                  <a:pt x="97" y="88"/>
                  <a:pt x="97" y="88"/>
                  <a:pt x="97" y="88"/>
                </a:cubicBezTo>
                <a:cubicBezTo>
                  <a:pt x="96" y="87"/>
                  <a:pt x="96" y="87"/>
                  <a:pt x="96" y="87"/>
                </a:cubicBezTo>
                <a:cubicBezTo>
                  <a:pt x="93" y="89"/>
                  <a:pt x="93" y="89"/>
                  <a:pt x="93" y="89"/>
                </a:cubicBezTo>
                <a:cubicBezTo>
                  <a:pt x="88" y="94"/>
                  <a:pt x="88" y="94"/>
                  <a:pt x="88" y="94"/>
                </a:cubicBezTo>
                <a:cubicBezTo>
                  <a:pt x="88" y="95"/>
                  <a:pt x="88" y="95"/>
                  <a:pt x="88" y="95"/>
                </a:cubicBezTo>
                <a:cubicBezTo>
                  <a:pt x="90" y="97"/>
                  <a:pt x="90" y="97"/>
                  <a:pt x="90" y="97"/>
                </a:cubicBezTo>
                <a:lnTo>
                  <a:pt x="92" y="96"/>
                </a:lnTo>
                <a:close/>
                <a:moveTo>
                  <a:pt x="806" y="1555"/>
                </a:moveTo>
                <a:cubicBezTo>
                  <a:pt x="807" y="1555"/>
                  <a:pt x="807" y="1555"/>
                  <a:pt x="807" y="1555"/>
                </a:cubicBezTo>
                <a:cubicBezTo>
                  <a:pt x="807" y="1553"/>
                  <a:pt x="807" y="1553"/>
                  <a:pt x="807" y="1553"/>
                </a:cubicBezTo>
                <a:cubicBezTo>
                  <a:pt x="806" y="1553"/>
                  <a:pt x="806" y="1553"/>
                  <a:pt x="806" y="1553"/>
                </a:cubicBezTo>
                <a:lnTo>
                  <a:pt x="806" y="1555"/>
                </a:lnTo>
                <a:close/>
                <a:moveTo>
                  <a:pt x="411" y="772"/>
                </a:moveTo>
                <a:cubicBezTo>
                  <a:pt x="412" y="773"/>
                  <a:pt x="412" y="773"/>
                  <a:pt x="412" y="773"/>
                </a:cubicBezTo>
                <a:cubicBezTo>
                  <a:pt x="412" y="771"/>
                  <a:pt x="412" y="771"/>
                  <a:pt x="412" y="771"/>
                </a:cubicBezTo>
                <a:cubicBezTo>
                  <a:pt x="411" y="771"/>
                  <a:pt x="411" y="771"/>
                  <a:pt x="411" y="771"/>
                </a:cubicBezTo>
                <a:lnTo>
                  <a:pt x="411" y="772"/>
                </a:lnTo>
                <a:close/>
                <a:moveTo>
                  <a:pt x="331" y="373"/>
                </a:moveTo>
                <a:cubicBezTo>
                  <a:pt x="334" y="370"/>
                  <a:pt x="334" y="370"/>
                  <a:pt x="334" y="370"/>
                </a:cubicBezTo>
                <a:cubicBezTo>
                  <a:pt x="335" y="369"/>
                  <a:pt x="335" y="369"/>
                  <a:pt x="335" y="369"/>
                </a:cubicBezTo>
                <a:cubicBezTo>
                  <a:pt x="332" y="370"/>
                  <a:pt x="332" y="370"/>
                  <a:pt x="332" y="370"/>
                </a:cubicBezTo>
                <a:cubicBezTo>
                  <a:pt x="331" y="372"/>
                  <a:pt x="331" y="372"/>
                  <a:pt x="331" y="372"/>
                </a:cubicBezTo>
                <a:cubicBezTo>
                  <a:pt x="329" y="372"/>
                  <a:pt x="329" y="372"/>
                  <a:pt x="329" y="372"/>
                </a:cubicBezTo>
                <a:cubicBezTo>
                  <a:pt x="327" y="375"/>
                  <a:pt x="327" y="375"/>
                  <a:pt x="327" y="375"/>
                </a:cubicBezTo>
                <a:cubicBezTo>
                  <a:pt x="328" y="375"/>
                  <a:pt x="328" y="375"/>
                  <a:pt x="328" y="375"/>
                </a:cubicBezTo>
                <a:cubicBezTo>
                  <a:pt x="330" y="373"/>
                  <a:pt x="330" y="373"/>
                  <a:pt x="330" y="373"/>
                </a:cubicBezTo>
                <a:lnTo>
                  <a:pt x="331" y="373"/>
                </a:lnTo>
                <a:close/>
                <a:moveTo>
                  <a:pt x="358" y="440"/>
                </a:moveTo>
                <a:cubicBezTo>
                  <a:pt x="357" y="440"/>
                  <a:pt x="357" y="440"/>
                  <a:pt x="357" y="440"/>
                </a:cubicBezTo>
                <a:cubicBezTo>
                  <a:pt x="355" y="441"/>
                  <a:pt x="355" y="441"/>
                  <a:pt x="355" y="441"/>
                </a:cubicBezTo>
                <a:cubicBezTo>
                  <a:pt x="355" y="444"/>
                  <a:pt x="355" y="444"/>
                  <a:pt x="355" y="444"/>
                </a:cubicBezTo>
                <a:cubicBezTo>
                  <a:pt x="357" y="447"/>
                  <a:pt x="357" y="447"/>
                  <a:pt x="357" y="447"/>
                </a:cubicBezTo>
                <a:cubicBezTo>
                  <a:pt x="358" y="446"/>
                  <a:pt x="358" y="446"/>
                  <a:pt x="358" y="446"/>
                </a:cubicBezTo>
                <a:cubicBezTo>
                  <a:pt x="356" y="443"/>
                  <a:pt x="356" y="443"/>
                  <a:pt x="356" y="443"/>
                </a:cubicBezTo>
                <a:cubicBezTo>
                  <a:pt x="357" y="441"/>
                  <a:pt x="357" y="441"/>
                  <a:pt x="357" y="441"/>
                </a:cubicBezTo>
                <a:lnTo>
                  <a:pt x="358" y="440"/>
                </a:lnTo>
                <a:close/>
                <a:moveTo>
                  <a:pt x="408" y="764"/>
                </a:moveTo>
                <a:cubicBezTo>
                  <a:pt x="409" y="765"/>
                  <a:pt x="409" y="765"/>
                  <a:pt x="409" y="765"/>
                </a:cubicBezTo>
                <a:cubicBezTo>
                  <a:pt x="409" y="767"/>
                  <a:pt x="409" y="767"/>
                  <a:pt x="409" y="767"/>
                </a:cubicBezTo>
                <a:cubicBezTo>
                  <a:pt x="410" y="766"/>
                  <a:pt x="410" y="766"/>
                  <a:pt x="410" y="766"/>
                </a:cubicBezTo>
                <a:cubicBezTo>
                  <a:pt x="410" y="765"/>
                  <a:pt x="410" y="765"/>
                  <a:pt x="410" y="765"/>
                </a:cubicBezTo>
                <a:cubicBezTo>
                  <a:pt x="409" y="763"/>
                  <a:pt x="409" y="763"/>
                  <a:pt x="409" y="763"/>
                </a:cubicBezTo>
                <a:lnTo>
                  <a:pt x="408" y="764"/>
                </a:lnTo>
                <a:close/>
                <a:moveTo>
                  <a:pt x="810" y="1534"/>
                </a:moveTo>
                <a:cubicBezTo>
                  <a:pt x="810" y="1533"/>
                  <a:pt x="810" y="1533"/>
                  <a:pt x="810" y="1533"/>
                </a:cubicBezTo>
                <a:cubicBezTo>
                  <a:pt x="809" y="1532"/>
                  <a:pt x="809" y="1532"/>
                  <a:pt x="809" y="1532"/>
                </a:cubicBezTo>
                <a:cubicBezTo>
                  <a:pt x="809" y="1533"/>
                  <a:pt x="809" y="1533"/>
                  <a:pt x="809" y="1533"/>
                </a:cubicBezTo>
                <a:lnTo>
                  <a:pt x="810" y="1534"/>
                </a:lnTo>
                <a:close/>
                <a:moveTo>
                  <a:pt x="818" y="576"/>
                </a:moveTo>
                <a:cubicBezTo>
                  <a:pt x="818" y="576"/>
                  <a:pt x="818" y="576"/>
                  <a:pt x="818" y="576"/>
                </a:cubicBezTo>
                <a:cubicBezTo>
                  <a:pt x="815" y="577"/>
                  <a:pt x="815" y="577"/>
                  <a:pt x="815" y="577"/>
                </a:cubicBezTo>
                <a:cubicBezTo>
                  <a:pt x="812" y="577"/>
                  <a:pt x="812" y="577"/>
                  <a:pt x="812" y="577"/>
                </a:cubicBezTo>
                <a:cubicBezTo>
                  <a:pt x="809" y="578"/>
                  <a:pt x="809" y="578"/>
                  <a:pt x="809" y="578"/>
                </a:cubicBezTo>
                <a:cubicBezTo>
                  <a:pt x="807" y="578"/>
                  <a:pt x="807" y="578"/>
                  <a:pt x="807" y="578"/>
                </a:cubicBezTo>
                <a:cubicBezTo>
                  <a:pt x="804" y="579"/>
                  <a:pt x="804" y="579"/>
                  <a:pt x="804" y="579"/>
                </a:cubicBezTo>
                <a:cubicBezTo>
                  <a:pt x="802" y="579"/>
                  <a:pt x="802" y="579"/>
                  <a:pt x="802" y="579"/>
                </a:cubicBezTo>
                <a:cubicBezTo>
                  <a:pt x="801" y="581"/>
                  <a:pt x="801" y="581"/>
                  <a:pt x="801" y="581"/>
                </a:cubicBezTo>
                <a:cubicBezTo>
                  <a:pt x="801" y="581"/>
                  <a:pt x="801" y="581"/>
                  <a:pt x="801" y="581"/>
                </a:cubicBezTo>
                <a:cubicBezTo>
                  <a:pt x="802" y="582"/>
                  <a:pt x="802" y="582"/>
                  <a:pt x="802" y="582"/>
                </a:cubicBezTo>
                <a:cubicBezTo>
                  <a:pt x="802" y="582"/>
                  <a:pt x="802" y="582"/>
                  <a:pt x="802" y="582"/>
                </a:cubicBezTo>
                <a:cubicBezTo>
                  <a:pt x="803" y="582"/>
                  <a:pt x="803" y="582"/>
                  <a:pt x="803" y="582"/>
                </a:cubicBezTo>
                <a:cubicBezTo>
                  <a:pt x="804" y="581"/>
                  <a:pt x="804" y="581"/>
                  <a:pt x="804" y="581"/>
                </a:cubicBezTo>
                <a:cubicBezTo>
                  <a:pt x="806" y="581"/>
                  <a:pt x="806" y="581"/>
                  <a:pt x="806" y="581"/>
                </a:cubicBezTo>
                <a:cubicBezTo>
                  <a:pt x="808" y="580"/>
                  <a:pt x="808" y="580"/>
                  <a:pt x="808" y="580"/>
                </a:cubicBezTo>
                <a:cubicBezTo>
                  <a:pt x="811" y="580"/>
                  <a:pt x="811" y="580"/>
                  <a:pt x="811" y="580"/>
                </a:cubicBezTo>
                <a:cubicBezTo>
                  <a:pt x="813" y="580"/>
                  <a:pt x="813" y="580"/>
                  <a:pt x="813" y="580"/>
                </a:cubicBezTo>
                <a:cubicBezTo>
                  <a:pt x="816" y="580"/>
                  <a:pt x="816" y="580"/>
                  <a:pt x="816" y="580"/>
                </a:cubicBezTo>
                <a:cubicBezTo>
                  <a:pt x="816" y="579"/>
                  <a:pt x="816" y="579"/>
                  <a:pt x="816" y="579"/>
                </a:cubicBezTo>
                <a:cubicBezTo>
                  <a:pt x="817" y="579"/>
                  <a:pt x="817" y="579"/>
                  <a:pt x="817" y="579"/>
                </a:cubicBezTo>
                <a:cubicBezTo>
                  <a:pt x="820" y="578"/>
                  <a:pt x="820" y="578"/>
                  <a:pt x="820" y="578"/>
                </a:cubicBezTo>
                <a:cubicBezTo>
                  <a:pt x="821" y="577"/>
                  <a:pt x="821" y="577"/>
                  <a:pt x="821" y="577"/>
                </a:cubicBezTo>
                <a:cubicBezTo>
                  <a:pt x="819" y="578"/>
                  <a:pt x="819" y="578"/>
                  <a:pt x="819" y="578"/>
                </a:cubicBezTo>
                <a:cubicBezTo>
                  <a:pt x="818" y="577"/>
                  <a:pt x="818" y="577"/>
                  <a:pt x="818" y="577"/>
                </a:cubicBezTo>
                <a:cubicBezTo>
                  <a:pt x="816" y="578"/>
                  <a:pt x="816" y="578"/>
                  <a:pt x="816" y="578"/>
                </a:cubicBezTo>
                <a:cubicBezTo>
                  <a:pt x="817" y="577"/>
                  <a:pt x="817" y="577"/>
                  <a:pt x="817" y="577"/>
                </a:cubicBezTo>
                <a:lnTo>
                  <a:pt x="818" y="576"/>
                </a:lnTo>
                <a:close/>
                <a:moveTo>
                  <a:pt x="788" y="825"/>
                </a:moveTo>
                <a:cubicBezTo>
                  <a:pt x="785" y="823"/>
                  <a:pt x="785" y="823"/>
                  <a:pt x="785" y="823"/>
                </a:cubicBezTo>
                <a:cubicBezTo>
                  <a:pt x="783" y="824"/>
                  <a:pt x="783" y="824"/>
                  <a:pt x="783" y="824"/>
                </a:cubicBezTo>
                <a:cubicBezTo>
                  <a:pt x="785" y="825"/>
                  <a:pt x="785" y="825"/>
                  <a:pt x="785" y="825"/>
                </a:cubicBezTo>
                <a:lnTo>
                  <a:pt x="788" y="825"/>
                </a:lnTo>
                <a:close/>
                <a:moveTo>
                  <a:pt x="783" y="838"/>
                </a:moveTo>
                <a:cubicBezTo>
                  <a:pt x="783" y="837"/>
                  <a:pt x="783" y="837"/>
                  <a:pt x="783" y="837"/>
                </a:cubicBezTo>
                <a:cubicBezTo>
                  <a:pt x="781" y="835"/>
                  <a:pt x="781" y="835"/>
                  <a:pt x="781" y="835"/>
                </a:cubicBezTo>
                <a:cubicBezTo>
                  <a:pt x="779" y="836"/>
                  <a:pt x="779" y="836"/>
                  <a:pt x="779" y="836"/>
                </a:cubicBezTo>
                <a:cubicBezTo>
                  <a:pt x="781" y="837"/>
                  <a:pt x="781" y="837"/>
                  <a:pt x="781" y="837"/>
                </a:cubicBezTo>
                <a:lnTo>
                  <a:pt x="783" y="838"/>
                </a:lnTo>
                <a:close/>
                <a:moveTo>
                  <a:pt x="745" y="844"/>
                </a:moveTo>
                <a:cubicBezTo>
                  <a:pt x="743" y="841"/>
                  <a:pt x="743" y="841"/>
                  <a:pt x="743" y="841"/>
                </a:cubicBezTo>
                <a:cubicBezTo>
                  <a:pt x="736" y="841"/>
                  <a:pt x="736" y="841"/>
                  <a:pt x="736" y="841"/>
                </a:cubicBezTo>
                <a:cubicBezTo>
                  <a:pt x="732" y="842"/>
                  <a:pt x="732" y="842"/>
                  <a:pt x="732" y="842"/>
                </a:cubicBezTo>
                <a:cubicBezTo>
                  <a:pt x="730" y="841"/>
                  <a:pt x="730" y="841"/>
                  <a:pt x="730" y="841"/>
                </a:cubicBezTo>
                <a:cubicBezTo>
                  <a:pt x="728" y="842"/>
                  <a:pt x="728" y="842"/>
                  <a:pt x="728" y="842"/>
                </a:cubicBezTo>
                <a:cubicBezTo>
                  <a:pt x="727" y="843"/>
                  <a:pt x="727" y="843"/>
                  <a:pt x="727" y="843"/>
                </a:cubicBezTo>
                <a:cubicBezTo>
                  <a:pt x="729" y="845"/>
                  <a:pt x="729" y="845"/>
                  <a:pt x="729" y="845"/>
                </a:cubicBezTo>
                <a:cubicBezTo>
                  <a:pt x="730" y="844"/>
                  <a:pt x="730" y="844"/>
                  <a:pt x="730" y="844"/>
                </a:cubicBezTo>
                <a:cubicBezTo>
                  <a:pt x="731" y="845"/>
                  <a:pt x="731" y="845"/>
                  <a:pt x="731" y="845"/>
                </a:cubicBezTo>
                <a:cubicBezTo>
                  <a:pt x="732" y="848"/>
                  <a:pt x="732" y="848"/>
                  <a:pt x="732" y="848"/>
                </a:cubicBezTo>
                <a:cubicBezTo>
                  <a:pt x="734" y="849"/>
                  <a:pt x="734" y="849"/>
                  <a:pt x="734" y="849"/>
                </a:cubicBezTo>
                <a:cubicBezTo>
                  <a:pt x="736" y="849"/>
                  <a:pt x="736" y="849"/>
                  <a:pt x="736" y="849"/>
                </a:cubicBezTo>
                <a:cubicBezTo>
                  <a:pt x="738" y="850"/>
                  <a:pt x="738" y="850"/>
                  <a:pt x="738" y="850"/>
                </a:cubicBezTo>
                <a:cubicBezTo>
                  <a:pt x="740" y="850"/>
                  <a:pt x="740" y="850"/>
                  <a:pt x="740" y="850"/>
                </a:cubicBezTo>
                <a:cubicBezTo>
                  <a:pt x="740" y="848"/>
                  <a:pt x="740" y="848"/>
                  <a:pt x="740" y="848"/>
                </a:cubicBezTo>
                <a:cubicBezTo>
                  <a:pt x="742" y="848"/>
                  <a:pt x="742" y="848"/>
                  <a:pt x="742" y="848"/>
                </a:cubicBezTo>
                <a:cubicBezTo>
                  <a:pt x="743" y="849"/>
                  <a:pt x="743" y="849"/>
                  <a:pt x="743" y="849"/>
                </a:cubicBezTo>
                <a:cubicBezTo>
                  <a:pt x="744" y="849"/>
                  <a:pt x="744" y="849"/>
                  <a:pt x="744" y="849"/>
                </a:cubicBezTo>
                <a:cubicBezTo>
                  <a:pt x="745" y="847"/>
                  <a:pt x="745" y="847"/>
                  <a:pt x="745" y="847"/>
                </a:cubicBezTo>
                <a:cubicBezTo>
                  <a:pt x="746" y="848"/>
                  <a:pt x="746" y="848"/>
                  <a:pt x="746" y="848"/>
                </a:cubicBezTo>
                <a:cubicBezTo>
                  <a:pt x="749" y="848"/>
                  <a:pt x="749" y="848"/>
                  <a:pt x="749" y="848"/>
                </a:cubicBezTo>
                <a:cubicBezTo>
                  <a:pt x="750" y="847"/>
                  <a:pt x="750" y="847"/>
                  <a:pt x="750" y="847"/>
                </a:cubicBezTo>
                <a:cubicBezTo>
                  <a:pt x="748" y="845"/>
                  <a:pt x="748" y="845"/>
                  <a:pt x="748" y="845"/>
                </a:cubicBezTo>
                <a:lnTo>
                  <a:pt x="745" y="844"/>
                </a:lnTo>
                <a:close/>
                <a:moveTo>
                  <a:pt x="548" y="740"/>
                </a:moveTo>
                <a:cubicBezTo>
                  <a:pt x="549" y="737"/>
                  <a:pt x="549" y="737"/>
                  <a:pt x="549" y="737"/>
                </a:cubicBezTo>
                <a:cubicBezTo>
                  <a:pt x="549" y="736"/>
                  <a:pt x="549" y="736"/>
                  <a:pt x="549" y="736"/>
                </a:cubicBezTo>
                <a:cubicBezTo>
                  <a:pt x="547" y="740"/>
                  <a:pt x="547" y="740"/>
                  <a:pt x="547" y="740"/>
                </a:cubicBezTo>
                <a:lnTo>
                  <a:pt x="548" y="740"/>
                </a:lnTo>
                <a:close/>
                <a:moveTo>
                  <a:pt x="549" y="735"/>
                </a:moveTo>
                <a:cubicBezTo>
                  <a:pt x="550" y="734"/>
                  <a:pt x="550" y="734"/>
                  <a:pt x="550" y="734"/>
                </a:cubicBezTo>
                <a:cubicBezTo>
                  <a:pt x="552" y="732"/>
                  <a:pt x="552" y="732"/>
                  <a:pt x="552" y="732"/>
                </a:cubicBezTo>
                <a:cubicBezTo>
                  <a:pt x="554" y="730"/>
                  <a:pt x="554" y="730"/>
                  <a:pt x="554" y="730"/>
                </a:cubicBezTo>
                <a:cubicBezTo>
                  <a:pt x="552" y="731"/>
                  <a:pt x="552" y="731"/>
                  <a:pt x="552" y="731"/>
                </a:cubicBezTo>
                <a:lnTo>
                  <a:pt x="549" y="735"/>
                </a:lnTo>
                <a:close/>
                <a:moveTo>
                  <a:pt x="830" y="840"/>
                </a:moveTo>
                <a:cubicBezTo>
                  <a:pt x="829" y="839"/>
                  <a:pt x="829" y="839"/>
                  <a:pt x="829" y="839"/>
                </a:cubicBezTo>
                <a:cubicBezTo>
                  <a:pt x="825" y="836"/>
                  <a:pt x="825" y="836"/>
                  <a:pt x="825" y="836"/>
                </a:cubicBezTo>
                <a:cubicBezTo>
                  <a:pt x="823" y="836"/>
                  <a:pt x="823" y="836"/>
                  <a:pt x="823" y="836"/>
                </a:cubicBezTo>
                <a:cubicBezTo>
                  <a:pt x="821" y="835"/>
                  <a:pt x="821" y="835"/>
                  <a:pt x="821" y="835"/>
                </a:cubicBezTo>
                <a:cubicBezTo>
                  <a:pt x="819" y="835"/>
                  <a:pt x="819" y="835"/>
                  <a:pt x="819" y="835"/>
                </a:cubicBezTo>
                <a:cubicBezTo>
                  <a:pt x="816" y="834"/>
                  <a:pt x="816" y="834"/>
                  <a:pt x="816" y="834"/>
                </a:cubicBezTo>
                <a:cubicBezTo>
                  <a:pt x="814" y="832"/>
                  <a:pt x="814" y="832"/>
                  <a:pt x="814" y="832"/>
                </a:cubicBezTo>
                <a:cubicBezTo>
                  <a:pt x="812" y="832"/>
                  <a:pt x="812" y="832"/>
                  <a:pt x="812" y="832"/>
                </a:cubicBezTo>
                <a:cubicBezTo>
                  <a:pt x="813" y="832"/>
                  <a:pt x="813" y="832"/>
                  <a:pt x="813" y="832"/>
                </a:cubicBezTo>
                <a:cubicBezTo>
                  <a:pt x="816" y="833"/>
                  <a:pt x="816" y="833"/>
                  <a:pt x="816" y="833"/>
                </a:cubicBezTo>
                <a:cubicBezTo>
                  <a:pt x="820" y="833"/>
                  <a:pt x="820" y="833"/>
                  <a:pt x="820" y="833"/>
                </a:cubicBezTo>
                <a:cubicBezTo>
                  <a:pt x="822" y="833"/>
                  <a:pt x="822" y="833"/>
                  <a:pt x="822" y="833"/>
                </a:cubicBezTo>
                <a:cubicBezTo>
                  <a:pt x="821" y="832"/>
                  <a:pt x="821" y="832"/>
                  <a:pt x="821" y="832"/>
                </a:cubicBezTo>
                <a:cubicBezTo>
                  <a:pt x="819" y="832"/>
                  <a:pt x="819" y="832"/>
                  <a:pt x="819" y="832"/>
                </a:cubicBezTo>
                <a:cubicBezTo>
                  <a:pt x="816" y="831"/>
                  <a:pt x="816" y="831"/>
                  <a:pt x="816" y="831"/>
                </a:cubicBezTo>
                <a:cubicBezTo>
                  <a:pt x="815" y="828"/>
                  <a:pt x="815" y="828"/>
                  <a:pt x="815" y="828"/>
                </a:cubicBezTo>
                <a:cubicBezTo>
                  <a:pt x="813" y="828"/>
                  <a:pt x="813" y="828"/>
                  <a:pt x="813" y="828"/>
                </a:cubicBezTo>
                <a:cubicBezTo>
                  <a:pt x="812" y="828"/>
                  <a:pt x="812" y="828"/>
                  <a:pt x="812" y="828"/>
                </a:cubicBezTo>
                <a:cubicBezTo>
                  <a:pt x="811" y="827"/>
                  <a:pt x="811" y="827"/>
                  <a:pt x="811" y="827"/>
                </a:cubicBezTo>
                <a:cubicBezTo>
                  <a:pt x="802" y="826"/>
                  <a:pt x="802" y="826"/>
                  <a:pt x="802" y="826"/>
                </a:cubicBezTo>
                <a:cubicBezTo>
                  <a:pt x="801" y="826"/>
                  <a:pt x="801" y="826"/>
                  <a:pt x="801" y="826"/>
                </a:cubicBezTo>
                <a:cubicBezTo>
                  <a:pt x="799" y="826"/>
                  <a:pt x="799" y="826"/>
                  <a:pt x="799" y="826"/>
                </a:cubicBezTo>
                <a:cubicBezTo>
                  <a:pt x="796" y="826"/>
                  <a:pt x="796" y="826"/>
                  <a:pt x="796" y="826"/>
                </a:cubicBezTo>
                <a:cubicBezTo>
                  <a:pt x="795" y="828"/>
                  <a:pt x="795" y="828"/>
                  <a:pt x="795" y="828"/>
                </a:cubicBezTo>
                <a:cubicBezTo>
                  <a:pt x="795" y="828"/>
                  <a:pt x="795" y="828"/>
                  <a:pt x="795" y="828"/>
                </a:cubicBezTo>
                <a:cubicBezTo>
                  <a:pt x="793" y="828"/>
                  <a:pt x="793" y="828"/>
                  <a:pt x="793" y="828"/>
                </a:cubicBezTo>
                <a:cubicBezTo>
                  <a:pt x="791" y="828"/>
                  <a:pt x="791" y="828"/>
                  <a:pt x="791" y="828"/>
                </a:cubicBezTo>
                <a:cubicBezTo>
                  <a:pt x="789" y="826"/>
                  <a:pt x="789" y="826"/>
                  <a:pt x="789" y="826"/>
                </a:cubicBezTo>
                <a:cubicBezTo>
                  <a:pt x="785" y="826"/>
                  <a:pt x="785" y="826"/>
                  <a:pt x="785" y="826"/>
                </a:cubicBezTo>
                <a:cubicBezTo>
                  <a:pt x="784" y="827"/>
                  <a:pt x="784" y="827"/>
                  <a:pt x="784" y="827"/>
                </a:cubicBezTo>
                <a:cubicBezTo>
                  <a:pt x="782" y="826"/>
                  <a:pt x="782" y="826"/>
                  <a:pt x="782" y="826"/>
                </a:cubicBezTo>
                <a:cubicBezTo>
                  <a:pt x="778" y="826"/>
                  <a:pt x="778" y="826"/>
                  <a:pt x="778" y="826"/>
                </a:cubicBezTo>
                <a:cubicBezTo>
                  <a:pt x="778" y="827"/>
                  <a:pt x="778" y="827"/>
                  <a:pt x="778" y="827"/>
                </a:cubicBezTo>
                <a:cubicBezTo>
                  <a:pt x="778" y="827"/>
                  <a:pt x="780" y="828"/>
                  <a:pt x="780" y="828"/>
                </a:cubicBezTo>
                <a:cubicBezTo>
                  <a:pt x="785" y="830"/>
                  <a:pt x="785" y="830"/>
                  <a:pt x="785" y="830"/>
                </a:cubicBezTo>
                <a:cubicBezTo>
                  <a:pt x="785" y="831"/>
                  <a:pt x="785" y="831"/>
                  <a:pt x="785" y="831"/>
                </a:cubicBezTo>
                <a:cubicBezTo>
                  <a:pt x="785" y="833"/>
                  <a:pt x="785" y="833"/>
                  <a:pt x="785" y="833"/>
                </a:cubicBezTo>
                <a:cubicBezTo>
                  <a:pt x="785" y="835"/>
                  <a:pt x="785" y="835"/>
                  <a:pt x="785" y="835"/>
                </a:cubicBezTo>
                <a:cubicBezTo>
                  <a:pt x="786" y="837"/>
                  <a:pt x="786" y="837"/>
                  <a:pt x="786" y="837"/>
                </a:cubicBezTo>
                <a:cubicBezTo>
                  <a:pt x="788" y="838"/>
                  <a:pt x="788" y="838"/>
                  <a:pt x="788" y="838"/>
                </a:cubicBezTo>
                <a:cubicBezTo>
                  <a:pt x="790" y="839"/>
                  <a:pt x="790" y="839"/>
                  <a:pt x="790" y="839"/>
                </a:cubicBezTo>
                <a:cubicBezTo>
                  <a:pt x="789" y="841"/>
                  <a:pt x="789" y="841"/>
                  <a:pt x="789" y="841"/>
                </a:cubicBezTo>
                <a:cubicBezTo>
                  <a:pt x="785" y="841"/>
                  <a:pt x="785" y="841"/>
                  <a:pt x="785" y="841"/>
                </a:cubicBezTo>
                <a:cubicBezTo>
                  <a:pt x="784" y="841"/>
                  <a:pt x="784" y="841"/>
                  <a:pt x="784" y="841"/>
                </a:cubicBezTo>
                <a:cubicBezTo>
                  <a:pt x="782" y="841"/>
                  <a:pt x="782" y="841"/>
                  <a:pt x="782" y="841"/>
                </a:cubicBezTo>
                <a:cubicBezTo>
                  <a:pt x="780" y="841"/>
                  <a:pt x="780" y="841"/>
                  <a:pt x="780" y="841"/>
                </a:cubicBezTo>
                <a:cubicBezTo>
                  <a:pt x="778" y="840"/>
                  <a:pt x="778" y="840"/>
                  <a:pt x="778" y="840"/>
                </a:cubicBezTo>
                <a:cubicBezTo>
                  <a:pt x="775" y="841"/>
                  <a:pt x="775" y="841"/>
                  <a:pt x="775" y="841"/>
                </a:cubicBezTo>
                <a:cubicBezTo>
                  <a:pt x="775" y="840"/>
                  <a:pt x="775" y="840"/>
                  <a:pt x="775" y="840"/>
                </a:cubicBezTo>
                <a:cubicBezTo>
                  <a:pt x="774" y="840"/>
                  <a:pt x="774" y="840"/>
                  <a:pt x="774" y="840"/>
                </a:cubicBezTo>
                <a:cubicBezTo>
                  <a:pt x="771" y="840"/>
                  <a:pt x="771" y="840"/>
                  <a:pt x="771" y="840"/>
                </a:cubicBezTo>
                <a:cubicBezTo>
                  <a:pt x="770" y="839"/>
                  <a:pt x="770" y="839"/>
                  <a:pt x="770" y="839"/>
                </a:cubicBezTo>
                <a:cubicBezTo>
                  <a:pt x="768" y="840"/>
                  <a:pt x="768" y="840"/>
                  <a:pt x="768" y="840"/>
                </a:cubicBezTo>
                <a:cubicBezTo>
                  <a:pt x="767" y="841"/>
                  <a:pt x="767" y="841"/>
                  <a:pt x="767" y="841"/>
                </a:cubicBezTo>
                <a:cubicBezTo>
                  <a:pt x="767" y="843"/>
                  <a:pt x="767" y="843"/>
                  <a:pt x="767" y="843"/>
                </a:cubicBezTo>
                <a:cubicBezTo>
                  <a:pt x="770" y="843"/>
                  <a:pt x="770" y="843"/>
                  <a:pt x="770" y="843"/>
                </a:cubicBezTo>
                <a:cubicBezTo>
                  <a:pt x="772" y="846"/>
                  <a:pt x="772" y="846"/>
                  <a:pt x="772" y="846"/>
                </a:cubicBezTo>
                <a:cubicBezTo>
                  <a:pt x="773" y="846"/>
                  <a:pt x="773" y="846"/>
                  <a:pt x="773" y="846"/>
                </a:cubicBezTo>
                <a:cubicBezTo>
                  <a:pt x="774" y="845"/>
                  <a:pt x="774" y="845"/>
                  <a:pt x="774" y="845"/>
                </a:cubicBezTo>
                <a:cubicBezTo>
                  <a:pt x="775" y="844"/>
                  <a:pt x="775" y="844"/>
                  <a:pt x="775" y="844"/>
                </a:cubicBezTo>
                <a:cubicBezTo>
                  <a:pt x="779" y="844"/>
                  <a:pt x="779" y="844"/>
                  <a:pt x="779" y="844"/>
                </a:cubicBezTo>
                <a:cubicBezTo>
                  <a:pt x="781" y="845"/>
                  <a:pt x="781" y="845"/>
                  <a:pt x="781" y="845"/>
                </a:cubicBezTo>
                <a:cubicBezTo>
                  <a:pt x="787" y="845"/>
                  <a:pt x="787" y="845"/>
                  <a:pt x="787" y="845"/>
                </a:cubicBezTo>
                <a:cubicBezTo>
                  <a:pt x="788" y="844"/>
                  <a:pt x="788" y="844"/>
                  <a:pt x="788" y="844"/>
                </a:cubicBezTo>
                <a:cubicBezTo>
                  <a:pt x="789" y="845"/>
                  <a:pt x="789" y="845"/>
                  <a:pt x="789" y="845"/>
                </a:cubicBezTo>
                <a:cubicBezTo>
                  <a:pt x="791" y="845"/>
                  <a:pt x="791" y="845"/>
                  <a:pt x="791" y="845"/>
                </a:cubicBezTo>
                <a:cubicBezTo>
                  <a:pt x="792" y="845"/>
                  <a:pt x="792" y="845"/>
                  <a:pt x="792" y="845"/>
                </a:cubicBezTo>
                <a:cubicBezTo>
                  <a:pt x="793" y="848"/>
                  <a:pt x="793" y="848"/>
                  <a:pt x="793" y="848"/>
                </a:cubicBezTo>
                <a:cubicBezTo>
                  <a:pt x="792" y="849"/>
                  <a:pt x="792" y="849"/>
                  <a:pt x="792" y="849"/>
                </a:cubicBezTo>
                <a:cubicBezTo>
                  <a:pt x="794" y="850"/>
                  <a:pt x="794" y="850"/>
                  <a:pt x="794" y="850"/>
                </a:cubicBezTo>
                <a:cubicBezTo>
                  <a:pt x="795" y="851"/>
                  <a:pt x="795" y="851"/>
                  <a:pt x="795" y="851"/>
                </a:cubicBezTo>
                <a:cubicBezTo>
                  <a:pt x="796" y="852"/>
                  <a:pt x="796" y="852"/>
                  <a:pt x="796" y="852"/>
                </a:cubicBezTo>
                <a:cubicBezTo>
                  <a:pt x="797" y="849"/>
                  <a:pt x="797" y="849"/>
                  <a:pt x="797" y="849"/>
                </a:cubicBezTo>
                <a:cubicBezTo>
                  <a:pt x="800" y="845"/>
                  <a:pt x="800" y="845"/>
                  <a:pt x="800" y="845"/>
                </a:cubicBezTo>
                <a:cubicBezTo>
                  <a:pt x="799" y="844"/>
                  <a:pt x="799" y="844"/>
                  <a:pt x="799" y="844"/>
                </a:cubicBezTo>
                <a:cubicBezTo>
                  <a:pt x="800" y="843"/>
                  <a:pt x="800" y="843"/>
                  <a:pt x="800" y="843"/>
                </a:cubicBezTo>
                <a:cubicBezTo>
                  <a:pt x="802" y="844"/>
                  <a:pt x="802" y="844"/>
                  <a:pt x="802" y="844"/>
                </a:cubicBezTo>
                <a:cubicBezTo>
                  <a:pt x="803" y="844"/>
                  <a:pt x="803" y="844"/>
                  <a:pt x="803" y="844"/>
                </a:cubicBezTo>
                <a:cubicBezTo>
                  <a:pt x="804" y="842"/>
                  <a:pt x="804" y="842"/>
                  <a:pt x="804" y="842"/>
                </a:cubicBezTo>
                <a:cubicBezTo>
                  <a:pt x="806" y="842"/>
                  <a:pt x="806" y="842"/>
                  <a:pt x="806" y="842"/>
                </a:cubicBezTo>
                <a:cubicBezTo>
                  <a:pt x="806" y="844"/>
                  <a:pt x="806" y="844"/>
                  <a:pt x="806" y="844"/>
                </a:cubicBezTo>
                <a:cubicBezTo>
                  <a:pt x="807" y="845"/>
                  <a:pt x="807" y="845"/>
                  <a:pt x="807" y="845"/>
                </a:cubicBezTo>
                <a:cubicBezTo>
                  <a:pt x="810" y="844"/>
                  <a:pt x="810" y="844"/>
                  <a:pt x="810" y="844"/>
                </a:cubicBezTo>
                <a:cubicBezTo>
                  <a:pt x="812" y="842"/>
                  <a:pt x="812" y="842"/>
                  <a:pt x="812" y="842"/>
                </a:cubicBezTo>
                <a:cubicBezTo>
                  <a:pt x="815" y="841"/>
                  <a:pt x="815" y="841"/>
                  <a:pt x="815" y="841"/>
                </a:cubicBezTo>
                <a:cubicBezTo>
                  <a:pt x="818" y="842"/>
                  <a:pt x="818" y="842"/>
                  <a:pt x="818" y="842"/>
                </a:cubicBezTo>
                <a:cubicBezTo>
                  <a:pt x="820" y="841"/>
                  <a:pt x="820" y="841"/>
                  <a:pt x="820" y="841"/>
                </a:cubicBezTo>
                <a:cubicBezTo>
                  <a:pt x="822" y="842"/>
                  <a:pt x="822" y="842"/>
                  <a:pt x="822" y="842"/>
                </a:cubicBezTo>
                <a:cubicBezTo>
                  <a:pt x="824" y="842"/>
                  <a:pt x="824" y="842"/>
                  <a:pt x="824" y="842"/>
                </a:cubicBezTo>
                <a:cubicBezTo>
                  <a:pt x="827" y="843"/>
                  <a:pt x="827" y="843"/>
                  <a:pt x="827" y="843"/>
                </a:cubicBezTo>
                <a:cubicBezTo>
                  <a:pt x="828" y="842"/>
                  <a:pt x="828" y="842"/>
                  <a:pt x="828" y="842"/>
                </a:cubicBezTo>
                <a:cubicBezTo>
                  <a:pt x="829" y="842"/>
                  <a:pt x="829" y="842"/>
                  <a:pt x="829" y="842"/>
                </a:cubicBezTo>
                <a:lnTo>
                  <a:pt x="830" y="840"/>
                </a:lnTo>
                <a:close/>
                <a:moveTo>
                  <a:pt x="824" y="906"/>
                </a:moveTo>
                <a:cubicBezTo>
                  <a:pt x="825" y="908"/>
                  <a:pt x="825" y="908"/>
                  <a:pt x="825" y="908"/>
                </a:cubicBezTo>
                <a:cubicBezTo>
                  <a:pt x="826" y="908"/>
                  <a:pt x="826" y="908"/>
                  <a:pt x="826" y="908"/>
                </a:cubicBezTo>
                <a:cubicBezTo>
                  <a:pt x="828" y="910"/>
                  <a:pt x="828" y="910"/>
                  <a:pt x="828" y="910"/>
                </a:cubicBezTo>
                <a:cubicBezTo>
                  <a:pt x="828" y="908"/>
                  <a:pt x="828" y="908"/>
                  <a:pt x="828" y="908"/>
                </a:cubicBezTo>
                <a:cubicBezTo>
                  <a:pt x="826" y="906"/>
                  <a:pt x="826" y="906"/>
                  <a:pt x="826" y="906"/>
                </a:cubicBezTo>
                <a:lnTo>
                  <a:pt x="824" y="906"/>
                </a:lnTo>
                <a:close/>
                <a:moveTo>
                  <a:pt x="547" y="741"/>
                </a:moveTo>
                <a:cubicBezTo>
                  <a:pt x="545" y="746"/>
                  <a:pt x="545" y="746"/>
                  <a:pt x="545" y="746"/>
                </a:cubicBezTo>
                <a:cubicBezTo>
                  <a:pt x="545" y="750"/>
                  <a:pt x="545" y="750"/>
                  <a:pt x="545" y="750"/>
                </a:cubicBezTo>
                <a:cubicBezTo>
                  <a:pt x="545" y="750"/>
                  <a:pt x="546" y="753"/>
                  <a:pt x="546" y="754"/>
                </a:cubicBezTo>
                <a:cubicBezTo>
                  <a:pt x="545" y="750"/>
                  <a:pt x="545" y="750"/>
                  <a:pt x="545" y="750"/>
                </a:cubicBezTo>
                <a:cubicBezTo>
                  <a:pt x="546" y="746"/>
                  <a:pt x="546" y="746"/>
                  <a:pt x="546" y="746"/>
                </a:cubicBezTo>
                <a:lnTo>
                  <a:pt x="547" y="741"/>
                </a:lnTo>
                <a:close/>
                <a:moveTo>
                  <a:pt x="808" y="903"/>
                </a:moveTo>
                <a:cubicBezTo>
                  <a:pt x="809" y="905"/>
                  <a:pt x="809" y="905"/>
                  <a:pt x="809" y="905"/>
                </a:cubicBezTo>
                <a:cubicBezTo>
                  <a:pt x="811" y="905"/>
                  <a:pt x="811" y="905"/>
                  <a:pt x="811" y="905"/>
                </a:cubicBezTo>
                <a:cubicBezTo>
                  <a:pt x="809" y="904"/>
                  <a:pt x="809" y="904"/>
                  <a:pt x="809" y="904"/>
                </a:cubicBezTo>
                <a:lnTo>
                  <a:pt x="808" y="903"/>
                </a:lnTo>
                <a:close/>
                <a:moveTo>
                  <a:pt x="817" y="906"/>
                </a:moveTo>
                <a:cubicBezTo>
                  <a:pt x="817" y="907"/>
                  <a:pt x="817" y="907"/>
                  <a:pt x="817" y="907"/>
                </a:cubicBezTo>
                <a:cubicBezTo>
                  <a:pt x="818" y="909"/>
                  <a:pt x="818" y="909"/>
                  <a:pt x="818" y="909"/>
                </a:cubicBezTo>
                <a:cubicBezTo>
                  <a:pt x="820" y="909"/>
                  <a:pt x="820" y="909"/>
                  <a:pt x="820" y="909"/>
                </a:cubicBezTo>
                <a:cubicBezTo>
                  <a:pt x="821" y="908"/>
                  <a:pt x="821" y="908"/>
                  <a:pt x="821" y="908"/>
                </a:cubicBezTo>
                <a:cubicBezTo>
                  <a:pt x="819" y="908"/>
                  <a:pt x="819" y="908"/>
                  <a:pt x="819" y="908"/>
                </a:cubicBezTo>
                <a:lnTo>
                  <a:pt x="817" y="906"/>
                </a:lnTo>
                <a:close/>
                <a:moveTo>
                  <a:pt x="809" y="1539"/>
                </a:moveTo>
                <a:cubicBezTo>
                  <a:pt x="808" y="1537"/>
                  <a:pt x="808" y="1537"/>
                  <a:pt x="808" y="1537"/>
                </a:cubicBezTo>
                <a:cubicBezTo>
                  <a:pt x="806" y="1537"/>
                  <a:pt x="806" y="1537"/>
                  <a:pt x="806" y="1537"/>
                </a:cubicBezTo>
                <a:cubicBezTo>
                  <a:pt x="807" y="1538"/>
                  <a:pt x="807" y="1538"/>
                  <a:pt x="807" y="1538"/>
                </a:cubicBezTo>
                <a:cubicBezTo>
                  <a:pt x="806" y="1540"/>
                  <a:pt x="806" y="1540"/>
                  <a:pt x="806" y="1540"/>
                </a:cubicBezTo>
                <a:cubicBezTo>
                  <a:pt x="808" y="1539"/>
                  <a:pt x="808" y="1539"/>
                  <a:pt x="808" y="1539"/>
                </a:cubicBezTo>
                <a:lnTo>
                  <a:pt x="809" y="1539"/>
                </a:lnTo>
                <a:close/>
                <a:moveTo>
                  <a:pt x="755" y="827"/>
                </a:moveTo>
                <a:cubicBezTo>
                  <a:pt x="760" y="826"/>
                  <a:pt x="760" y="826"/>
                  <a:pt x="760" y="826"/>
                </a:cubicBezTo>
                <a:cubicBezTo>
                  <a:pt x="761" y="825"/>
                  <a:pt x="761" y="825"/>
                  <a:pt x="761" y="825"/>
                </a:cubicBezTo>
                <a:cubicBezTo>
                  <a:pt x="762" y="825"/>
                  <a:pt x="762" y="825"/>
                  <a:pt x="762" y="825"/>
                </a:cubicBezTo>
                <a:cubicBezTo>
                  <a:pt x="763" y="824"/>
                  <a:pt x="763" y="824"/>
                  <a:pt x="763" y="824"/>
                </a:cubicBezTo>
                <a:cubicBezTo>
                  <a:pt x="767" y="825"/>
                  <a:pt x="767" y="825"/>
                  <a:pt x="767" y="825"/>
                </a:cubicBezTo>
                <a:cubicBezTo>
                  <a:pt x="769" y="824"/>
                  <a:pt x="769" y="824"/>
                  <a:pt x="769" y="824"/>
                </a:cubicBezTo>
                <a:cubicBezTo>
                  <a:pt x="771" y="822"/>
                  <a:pt x="771" y="822"/>
                  <a:pt x="771" y="822"/>
                </a:cubicBezTo>
                <a:cubicBezTo>
                  <a:pt x="770" y="821"/>
                  <a:pt x="770" y="821"/>
                  <a:pt x="770" y="821"/>
                </a:cubicBezTo>
                <a:cubicBezTo>
                  <a:pt x="768" y="821"/>
                  <a:pt x="768" y="821"/>
                  <a:pt x="768" y="821"/>
                </a:cubicBezTo>
                <a:cubicBezTo>
                  <a:pt x="767" y="818"/>
                  <a:pt x="767" y="818"/>
                  <a:pt x="767" y="818"/>
                </a:cubicBezTo>
                <a:cubicBezTo>
                  <a:pt x="762" y="816"/>
                  <a:pt x="762" y="816"/>
                  <a:pt x="762" y="816"/>
                </a:cubicBezTo>
                <a:cubicBezTo>
                  <a:pt x="757" y="816"/>
                  <a:pt x="757" y="816"/>
                  <a:pt x="757" y="816"/>
                </a:cubicBezTo>
                <a:cubicBezTo>
                  <a:pt x="756" y="816"/>
                  <a:pt x="756" y="816"/>
                  <a:pt x="756" y="816"/>
                </a:cubicBezTo>
                <a:cubicBezTo>
                  <a:pt x="757" y="815"/>
                  <a:pt x="757" y="815"/>
                  <a:pt x="757" y="815"/>
                </a:cubicBezTo>
                <a:cubicBezTo>
                  <a:pt x="757" y="812"/>
                  <a:pt x="757" y="812"/>
                  <a:pt x="757" y="812"/>
                </a:cubicBezTo>
                <a:cubicBezTo>
                  <a:pt x="756" y="812"/>
                  <a:pt x="756" y="812"/>
                  <a:pt x="756" y="812"/>
                </a:cubicBezTo>
                <a:cubicBezTo>
                  <a:pt x="754" y="812"/>
                  <a:pt x="754" y="812"/>
                  <a:pt x="754" y="812"/>
                </a:cubicBezTo>
                <a:cubicBezTo>
                  <a:pt x="753" y="812"/>
                  <a:pt x="753" y="812"/>
                  <a:pt x="753" y="812"/>
                </a:cubicBezTo>
                <a:cubicBezTo>
                  <a:pt x="749" y="809"/>
                  <a:pt x="749" y="809"/>
                  <a:pt x="749" y="809"/>
                </a:cubicBezTo>
                <a:cubicBezTo>
                  <a:pt x="748" y="810"/>
                  <a:pt x="748" y="810"/>
                  <a:pt x="748" y="810"/>
                </a:cubicBezTo>
                <a:cubicBezTo>
                  <a:pt x="746" y="809"/>
                  <a:pt x="746" y="809"/>
                  <a:pt x="746" y="809"/>
                </a:cubicBezTo>
                <a:cubicBezTo>
                  <a:pt x="744" y="807"/>
                  <a:pt x="744" y="807"/>
                  <a:pt x="744" y="807"/>
                </a:cubicBezTo>
                <a:cubicBezTo>
                  <a:pt x="742" y="809"/>
                  <a:pt x="742" y="809"/>
                  <a:pt x="742" y="809"/>
                </a:cubicBezTo>
                <a:cubicBezTo>
                  <a:pt x="741" y="808"/>
                  <a:pt x="741" y="808"/>
                  <a:pt x="741" y="808"/>
                </a:cubicBezTo>
                <a:cubicBezTo>
                  <a:pt x="742" y="806"/>
                  <a:pt x="742" y="806"/>
                  <a:pt x="742" y="806"/>
                </a:cubicBezTo>
                <a:cubicBezTo>
                  <a:pt x="740" y="806"/>
                  <a:pt x="740" y="806"/>
                  <a:pt x="740" y="806"/>
                </a:cubicBezTo>
                <a:cubicBezTo>
                  <a:pt x="740" y="807"/>
                  <a:pt x="740" y="807"/>
                  <a:pt x="740" y="807"/>
                </a:cubicBezTo>
                <a:cubicBezTo>
                  <a:pt x="739" y="806"/>
                  <a:pt x="739" y="806"/>
                  <a:pt x="739" y="806"/>
                </a:cubicBezTo>
                <a:cubicBezTo>
                  <a:pt x="735" y="805"/>
                  <a:pt x="735" y="805"/>
                  <a:pt x="735" y="805"/>
                </a:cubicBezTo>
                <a:cubicBezTo>
                  <a:pt x="732" y="803"/>
                  <a:pt x="732" y="803"/>
                  <a:pt x="732" y="803"/>
                </a:cubicBezTo>
                <a:cubicBezTo>
                  <a:pt x="730" y="801"/>
                  <a:pt x="730" y="801"/>
                  <a:pt x="730" y="801"/>
                </a:cubicBezTo>
                <a:cubicBezTo>
                  <a:pt x="727" y="799"/>
                  <a:pt x="727" y="799"/>
                  <a:pt x="727" y="799"/>
                </a:cubicBezTo>
                <a:cubicBezTo>
                  <a:pt x="722" y="799"/>
                  <a:pt x="722" y="799"/>
                  <a:pt x="722" y="799"/>
                </a:cubicBezTo>
                <a:cubicBezTo>
                  <a:pt x="720" y="798"/>
                  <a:pt x="720" y="798"/>
                  <a:pt x="720" y="798"/>
                </a:cubicBezTo>
                <a:cubicBezTo>
                  <a:pt x="719" y="796"/>
                  <a:pt x="719" y="796"/>
                  <a:pt x="719" y="796"/>
                </a:cubicBezTo>
                <a:cubicBezTo>
                  <a:pt x="717" y="793"/>
                  <a:pt x="717" y="793"/>
                  <a:pt x="717" y="793"/>
                </a:cubicBezTo>
                <a:cubicBezTo>
                  <a:pt x="715" y="794"/>
                  <a:pt x="715" y="794"/>
                  <a:pt x="715" y="794"/>
                </a:cubicBezTo>
                <a:cubicBezTo>
                  <a:pt x="714" y="793"/>
                  <a:pt x="714" y="793"/>
                  <a:pt x="714" y="793"/>
                </a:cubicBezTo>
                <a:cubicBezTo>
                  <a:pt x="706" y="791"/>
                  <a:pt x="706" y="791"/>
                  <a:pt x="706" y="791"/>
                </a:cubicBezTo>
                <a:cubicBezTo>
                  <a:pt x="704" y="792"/>
                  <a:pt x="704" y="792"/>
                  <a:pt x="704" y="792"/>
                </a:cubicBezTo>
                <a:cubicBezTo>
                  <a:pt x="701" y="792"/>
                  <a:pt x="701" y="792"/>
                  <a:pt x="701" y="792"/>
                </a:cubicBezTo>
                <a:cubicBezTo>
                  <a:pt x="699" y="790"/>
                  <a:pt x="699" y="790"/>
                  <a:pt x="699" y="790"/>
                </a:cubicBezTo>
                <a:cubicBezTo>
                  <a:pt x="694" y="789"/>
                  <a:pt x="694" y="789"/>
                  <a:pt x="694" y="789"/>
                </a:cubicBezTo>
                <a:cubicBezTo>
                  <a:pt x="690" y="789"/>
                  <a:pt x="690" y="789"/>
                  <a:pt x="690" y="789"/>
                </a:cubicBezTo>
                <a:cubicBezTo>
                  <a:pt x="688" y="791"/>
                  <a:pt x="688" y="791"/>
                  <a:pt x="688" y="791"/>
                </a:cubicBezTo>
                <a:cubicBezTo>
                  <a:pt x="683" y="791"/>
                  <a:pt x="683" y="791"/>
                  <a:pt x="683" y="791"/>
                </a:cubicBezTo>
                <a:cubicBezTo>
                  <a:pt x="678" y="792"/>
                  <a:pt x="678" y="792"/>
                  <a:pt x="678" y="792"/>
                </a:cubicBezTo>
                <a:cubicBezTo>
                  <a:pt x="677" y="793"/>
                  <a:pt x="677" y="793"/>
                  <a:pt x="677" y="793"/>
                </a:cubicBezTo>
                <a:cubicBezTo>
                  <a:pt x="672" y="795"/>
                  <a:pt x="672" y="795"/>
                  <a:pt x="672" y="795"/>
                </a:cubicBezTo>
                <a:cubicBezTo>
                  <a:pt x="671" y="796"/>
                  <a:pt x="671" y="796"/>
                  <a:pt x="671" y="796"/>
                </a:cubicBezTo>
                <a:cubicBezTo>
                  <a:pt x="669" y="797"/>
                  <a:pt x="669" y="797"/>
                  <a:pt x="669" y="797"/>
                </a:cubicBezTo>
                <a:cubicBezTo>
                  <a:pt x="669" y="800"/>
                  <a:pt x="669" y="800"/>
                  <a:pt x="669" y="800"/>
                </a:cubicBezTo>
                <a:cubicBezTo>
                  <a:pt x="670" y="801"/>
                  <a:pt x="670" y="801"/>
                  <a:pt x="670" y="801"/>
                </a:cubicBezTo>
                <a:cubicBezTo>
                  <a:pt x="670" y="802"/>
                  <a:pt x="670" y="802"/>
                  <a:pt x="670" y="802"/>
                </a:cubicBezTo>
                <a:cubicBezTo>
                  <a:pt x="668" y="801"/>
                  <a:pt x="668" y="801"/>
                  <a:pt x="668" y="801"/>
                </a:cubicBezTo>
                <a:cubicBezTo>
                  <a:pt x="664" y="803"/>
                  <a:pt x="664" y="803"/>
                  <a:pt x="664" y="803"/>
                </a:cubicBezTo>
                <a:cubicBezTo>
                  <a:pt x="663" y="803"/>
                  <a:pt x="663" y="803"/>
                  <a:pt x="663" y="803"/>
                </a:cubicBezTo>
                <a:cubicBezTo>
                  <a:pt x="663" y="804"/>
                  <a:pt x="663" y="804"/>
                  <a:pt x="663" y="804"/>
                </a:cubicBezTo>
                <a:cubicBezTo>
                  <a:pt x="665" y="805"/>
                  <a:pt x="665" y="805"/>
                  <a:pt x="665" y="805"/>
                </a:cubicBezTo>
                <a:cubicBezTo>
                  <a:pt x="667" y="803"/>
                  <a:pt x="667" y="803"/>
                  <a:pt x="667" y="803"/>
                </a:cubicBezTo>
                <a:cubicBezTo>
                  <a:pt x="667" y="803"/>
                  <a:pt x="667" y="803"/>
                  <a:pt x="667" y="803"/>
                </a:cubicBezTo>
                <a:cubicBezTo>
                  <a:pt x="668" y="805"/>
                  <a:pt x="668" y="805"/>
                  <a:pt x="668" y="805"/>
                </a:cubicBezTo>
                <a:cubicBezTo>
                  <a:pt x="670" y="803"/>
                  <a:pt x="670" y="803"/>
                  <a:pt x="670" y="803"/>
                </a:cubicBezTo>
                <a:cubicBezTo>
                  <a:pt x="672" y="803"/>
                  <a:pt x="672" y="803"/>
                  <a:pt x="672" y="803"/>
                </a:cubicBezTo>
                <a:cubicBezTo>
                  <a:pt x="674" y="800"/>
                  <a:pt x="674" y="800"/>
                  <a:pt x="674" y="800"/>
                </a:cubicBezTo>
                <a:cubicBezTo>
                  <a:pt x="676" y="801"/>
                  <a:pt x="676" y="801"/>
                  <a:pt x="676" y="801"/>
                </a:cubicBezTo>
                <a:cubicBezTo>
                  <a:pt x="677" y="800"/>
                  <a:pt x="677" y="800"/>
                  <a:pt x="677" y="800"/>
                </a:cubicBezTo>
                <a:cubicBezTo>
                  <a:pt x="679" y="801"/>
                  <a:pt x="679" y="801"/>
                  <a:pt x="679" y="801"/>
                </a:cubicBezTo>
                <a:cubicBezTo>
                  <a:pt x="681" y="800"/>
                  <a:pt x="681" y="800"/>
                  <a:pt x="681" y="800"/>
                </a:cubicBezTo>
                <a:cubicBezTo>
                  <a:pt x="684" y="797"/>
                  <a:pt x="684" y="797"/>
                  <a:pt x="684" y="797"/>
                </a:cubicBezTo>
                <a:cubicBezTo>
                  <a:pt x="686" y="796"/>
                  <a:pt x="686" y="796"/>
                  <a:pt x="686" y="796"/>
                </a:cubicBezTo>
                <a:cubicBezTo>
                  <a:pt x="687" y="795"/>
                  <a:pt x="687" y="795"/>
                  <a:pt x="687" y="795"/>
                </a:cubicBezTo>
                <a:cubicBezTo>
                  <a:pt x="690" y="795"/>
                  <a:pt x="690" y="795"/>
                  <a:pt x="690" y="795"/>
                </a:cubicBezTo>
                <a:cubicBezTo>
                  <a:pt x="691" y="795"/>
                  <a:pt x="691" y="795"/>
                  <a:pt x="691" y="795"/>
                </a:cubicBezTo>
                <a:cubicBezTo>
                  <a:pt x="696" y="796"/>
                  <a:pt x="696" y="796"/>
                  <a:pt x="696" y="796"/>
                </a:cubicBezTo>
                <a:cubicBezTo>
                  <a:pt x="697" y="797"/>
                  <a:pt x="697" y="797"/>
                  <a:pt x="697" y="797"/>
                </a:cubicBezTo>
                <a:cubicBezTo>
                  <a:pt x="696" y="798"/>
                  <a:pt x="696" y="798"/>
                  <a:pt x="696" y="798"/>
                </a:cubicBezTo>
                <a:cubicBezTo>
                  <a:pt x="694" y="798"/>
                  <a:pt x="694" y="798"/>
                  <a:pt x="694" y="798"/>
                </a:cubicBezTo>
                <a:cubicBezTo>
                  <a:pt x="692" y="799"/>
                  <a:pt x="692" y="799"/>
                  <a:pt x="692" y="799"/>
                </a:cubicBezTo>
                <a:cubicBezTo>
                  <a:pt x="694" y="800"/>
                  <a:pt x="694" y="800"/>
                  <a:pt x="694" y="800"/>
                </a:cubicBezTo>
                <a:cubicBezTo>
                  <a:pt x="700" y="801"/>
                  <a:pt x="700" y="801"/>
                  <a:pt x="700" y="801"/>
                </a:cubicBezTo>
                <a:cubicBezTo>
                  <a:pt x="701" y="800"/>
                  <a:pt x="701" y="800"/>
                  <a:pt x="701" y="800"/>
                </a:cubicBezTo>
                <a:cubicBezTo>
                  <a:pt x="703" y="800"/>
                  <a:pt x="703" y="800"/>
                  <a:pt x="703" y="800"/>
                </a:cubicBezTo>
                <a:cubicBezTo>
                  <a:pt x="704" y="802"/>
                  <a:pt x="704" y="802"/>
                  <a:pt x="704" y="802"/>
                </a:cubicBezTo>
                <a:cubicBezTo>
                  <a:pt x="707" y="802"/>
                  <a:pt x="707" y="802"/>
                  <a:pt x="707" y="802"/>
                </a:cubicBezTo>
                <a:cubicBezTo>
                  <a:pt x="709" y="802"/>
                  <a:pt x="709" y="802"/>
                  <a:pt x="709" y="802"/>
                </a:cubicBezTo>
                <a:cubicBezTo>
                  <a:pt x="709" y="801"/>
                  <a:pt x="709" y="801"/>
                  <a:pt x="709" y="801"/>
                </a:cubicBezTo>
                <a:cubicBezTo>
                  <a:pt x="711" y="802"/>
                  <a:pt x="711" y="802"/>
                  <a:pt x="711" y="802"/>
                </a:cubicBezTo>
                <a:cubicBezTo>
                  <a:pt x="711" y="803"/>
                  <a:pt x="711" y="803"/>
                  <a:pt x="711" y="803"/>
                </a:cubicBezTo>
                <a:cubicBezTo>
                  <a:pt x="714" y="806"/>
                  <a:pt x="714" y="806"/>
                  <a:pt x="714" y="806"/>
                </a:cubicBezTo>
                <a:cubicBezTo>
                  <a:pt x="717" y="806"/>
                  <a:pt x="717" y="806"/>
                  <a:pt x="717" y="806"/>
                </a:cubicBezTo>
                <a:cubicBezTo>
                  <a:pt x="718" y="805"/>
                  <a:pt x="718" y="805"/>
                  <a:pt x="718" y="805"/>
                </a:cubicBezTo>
                <a:cubicBezTo>
                  <a:pt x="719" y="807"/>
                  <a:pt x="719" y="807"/>
                  <a:pt x="719" y="807"/>
                </a:cubicBezTo>
                <a:cubicBezTo>
                  <a:pt x="721" y="807"/>
                  <a:pt x="721" y="807"/>
                  <a:pt x="721" y="807"/>
                </a:cubicBezTo>
                <a:cubicBezTo>
                  <a:pt x="723" y="807"/>
                  <a:pt x="723" y="807"/>
                  <a:pt x="723" y="807"/>
                </a:cubicBezTo>
                <a:cubicBezTo>
                  <a:pt x="726" y="806"/>
                  <a:pt x="726" y="806"/>
                  <a:pt x="726" y="806"/>
                </a:cubicBezTo>
                <a:cubicBezTo>
                  <a:pt x="727" y="807"/>
                  <a:pt x="727" y="807"/>
                  <a:pt x="727" y="807"/>
                </a:cubicBezTo>
                <a:cubicBezTo>
                  <a:pt x="729" y="813"/>
                  <a:pt x="729" y="813"/>
                  <a:pt x="729" y="813"/>
                </a:cubicBezTo>
                <a:cubicBezTo>
                  <a:pt x="732" y="817"/>
                  <a:pt x="732" y="817"/>
                  <a:pt x="732" y="817"/>
                </a:cubicBezTo>
                <a:cubicBezTo>
                  <a:pt x="734" y="817"/>
                  <a:pt x="734" y="817"/>
                  <a:pt x="734" y="817"/>
                </a:cubicBezTo>
                <a:cubicBezTo>
                  <a:pt x="734" y="816"/>
                  <a:pt x="734" y="816"/>
                  <a:pt x="734" y="816"/>
                </a:cubicBezTo>
                <a:cubicBezTo>
                  <a:pt x="737" y="817"/>
                  <a:pt x="737" y="817"/>
                  <a:pt x="737" y="817"/>
                </a:cubicBezTo>
                <a:cubicBezTo>
                  <a:pt x="740" y="817"/>
                  <a:pt x="740" y="817"/>
                  <a:pt x="740" y="817"/>
                </a:cubicBezTo>
                <a:cubicBezTo>
                  <a:pt x="741" y="818"/>
                  <a:pt x="741" y="818"/>
                  <a:pt x="741" y="818"/>
                </a:cubicBezTo>
                <a:cubicBezTo>
                  <a:pt x="742" y="819"/>
                  <a:pt x="742" y="819"/>
                  <a:pt x="742" y="819"/>
                </a:cubicBezTo>
                <a:cubicBezTo>
                  <a:pt x="742" y="821"/>
                  <a:pt x="742" y="821"/>
                  <a:pt x="742" y="821"/>
                </a:cubicBezTo>
                <a:cubicBezTo>
                  <a:pt x="739" y="822"/>
                  <a:pt x="739" y="822"/>
                  <a:pt x="739" y="822"/>
                </a:cubicBezTo>
                <a:cubicBezTo>
                  <a:pt x="736" y="825"/>
                  <a:pt x="736" y="825"/>
                  <a:pt x="736" y="825"/>
                </a:cubicBezTo>
                <a:cubicBezTo>
                  <a:pt x="736" y="827"/>
                  <a:pt x="736" y="827"/>
                  <a:pt x="736" y="827"/>
                </a:cubicBezTo>
                <a:cubicBezTo>
                  <a:pt x="740" y="827"/>
                  <a:pt x="740" y="827"/>
                  <a:pt x="740" y="827"/>
                </a:cubicBezTo>
                <a:cubicBezTo>
                  <a:pt x="742" y="826"/>
                  <a:pt x="742" y="826"/>
                  <a:pt x="742" y="826"/>
                </a:cubicBezTo>
                <a:cubicBezTo>
                  <a:pt x="744" y="827"/>
                  <a:pt x="744" y="827"/>
                  <a:pt x="744" y="827"/>
                </a:cubicBezTo>
                <a:cubicBezTo>
                  <a:pt x="749" y="825"/>
                  <a:pt x="749" y="825"/>
                  <a:pt x="749" y="825"/>
                </a:cubicBezTo>
                <a:cubicBezTo>
                  <a:pt x="751" y="826"/>
                  <a:pt x="751" y="826"/>
                  <a:pt x="751" y="826"/>
                </a:cubicBezTo>
                <a:lnTo>
                  <a:pt x="755" y="827"/>
                </a:lnTo>
                <a:close/>
                <a:moveTo>
                  <a:pt x="816" y="1535"/>
                </a:moveTo>
                <a:cubicBezTo>
                  <a:pt x="816" y="1536"/>
                  <a:pt x="816" y="1536"/>
                  <a:pt x="816" y="1536"/>
                </a:cubicBezTo>
                <a:cubicBezTo>
                  <a:pt x="818" y="1535"/>
                  <a:pt x="818" y="1535"/>
                  <a:pt x="818" y="1535"/>
                </a:cubicBezTo>
                <a:cubicBezTo>
                  <a:pt x="817" y="1534"/>
                  <a:pt x="817" y="1534"/>
                  <a:pt x="817" y="1534"/>
                </a:cubicBezTo>
                <a:lnTo>
                  <a:pt x="816" y="1535"/>
                </a:lnTo>
                <a:close/>
                <a:moveTo>
                  <a:pt x="816" y="1542"/>
                </a:moveTo>
                <a:cubicBezTo>
                  <a:pt x="817" y="1544"/>
                  <a:pt x="817" y="1544"/>
                  <a:pt x="817" y="1544"/>
                </a:cubicBezTo>
                <a:cubicBezTo>
                  <a:pt x="818" y="1542"/>
                  <a:pt x="818" y="1542"/>
                  <a:pt x="818" y="1542"/>
                </a:cubicBezTo>
                <a:cubicBezTo>
                  <a:pt x="819" y="1543"/>
                  <a:pt x="819" y="1543"/>
                  <a:pt x="819" y="1543"/>
                </a:cubicBezTo>
                <a:cubicBezTo>
                  <a:pt x="820" y="1543"/>
                  <a:pt x="820" y="1543"/>
                  <a:pt x="820" y="1543"/>
                </a:cubicBezTo>
                <a:cubicBezTo>
                  <a:pt x="821" y="1543"/>
                  <a:pt x="821" y="1543"/>
                  <a:pt x="821" y="1543"/>
                </a:cubicBezTo>
                <a:cubicBezTo>
                  <a:pt x="822" y="1541"/>
                  <a:pt x="822" y="1541"/>
                  <a:pt x="822" y="1541"/>
                </a:cubicBezTo>
                <a:cubicBezTo>
                  <a:pt x="823" y="1540"/>
                  <a:pt x="823" y="1540"/>
                  <a:pt x="823" y="1540"/>
                </a:cubicBezTo>
                <a:cubicBezTo>
                  <a:pt x="821" y="1538"/>
                  <a:pt x="821" y="1538"/>
                  <a:pt x="821" y="1538"/>
                </a:cubicBezTo>
                <a:cubicBezTo>
                  <a:pt x="821" y="1537"/>
                  <a:pt x="821" y="1537"/>
                  <a:pt x="821" y="1537"/>
                </a:cubicBezTo>
                <a:cubicBezTo>
                  <a:pt x="819" y="1536"/>
                  <a:pt x="819" y="1536"/>
                  <a:pt x="819" y="1536"/>
                </a:cubicBezTo>
                <a:cubicBezTo>
                  <a:pt x="817" y="1537"/>
                  <a:pt x="817" y="1537"/>
                  <a:pt x="817" y="1537"/>
                </a:cubicBezTo>
                <a:cubicBezTo>
                  <a:pt x="816" y="1540"/>
                  <a:pt x="816" y="1540"/>
                  <a:pt x="816" y="1540"/>
                </a:cubicBezTo>
                <a:lnTo>
                  <a:pt x="816" y="1542"/>
                </a:lnTo>
                <a:close/>
                <a:moveTo>
                  <a:pt x="813" y="1508"/>
                </a:moveTo>
                <a:cubicBezTo>
                  <a:pt x="815" y="1510"/>
                  <a:pt x="815" y="1510"/>
                  <a:pt x="815" y="1510"/>
                </a:cubicBezTo>
                <a:cubicBezTo>
                  <a:pt x="816" y="1509"/>
                  <a:pt x="816" y="1509"/>
                  <a:pt x="816" y="1509"/>
                </a:cubicBezTo>
                <a:cubicBezTo>
                  <a:pt x="815" y="1508"/>
                  <a:pt x="815" y="1508"/>
                  <a:pt x="815" y="1508"/>
                </a:cubicBezTo>
                <a:lnTo>
                  <a:pt x="813" y="1508"/>
                </a:lnTo>
                <a:close/>
                <a:moveTo>
                  <a:pt x="817" y="1528"/>
                </a:moveTo>
                <a:cubicBezTo>
                  <a:pt x="816" y="1530"/>
                  <a:pt x="816" y="1530"/>
                  <a:pt x="816" y="1530"/>
                </a:cubicBezTo>
                <a:cubicBezTo>
                  <a:pt x="816" y="1531"/>
                  <a:pt x="816" y="1531"/>
                  <a:pt x="816" y="1531"/>
                </a:cubicBezTo>
                <a:cubicBezTo>
                  <a:pt x="817" y="1530"/>
                  <a:pt x="817" y="1530"/>
                  <a:pt x="817" y="1530"/>
                </a:cubicBezTo>
                <a:lnTo>
                  <a:pt x="817" y="1528"/>
                </a:lnTo>
                <a:close/>
                <a:moveTo>
                  <a:pt x="815" y="1546"/>
                </a:moveTo>
                <a:cubicBezTo>
                  <a:pt x="813" y="1546"/>
                  <a:pt x="813" y="1546"/>
                  <a:pt x="813" y="1546"/>
                </a:cubicBezTo>
                <a:cubicBezTo>
                  <a:pt x="811" y="1547"/>
                  <a:pt x="811" y="1547"/>
                  <a:pt x="811" y="1547"/>
                </a:cubicBezTo>
                <a:cubicBezTo>
                  <a:pt x="812" y="1548"/>
                  <a:pt x="812" y="1548"/>
                  <a:pt x="812" y="1548"/>
                </a:cubicBezTo>
                <a:cubicBezTo>
                  <a:pt x="813" y="1551"/>
                  <a:pt x="813" y="1551"/>
                  <a:pt x="813" y="1551"/>
                </a:cubicBezTo>
                <a:cubicBezTo>
                  <a:pt x="814" y="1551"/>
                  <a:pt x="814" y="1551"/>
                  <a:pt x="814" y="1551"/>
                </a:cubicBezTo>
                <a:cubicBezTo>
                  <a:pt x="815" y="1550"/>
                  <a:pt x="815" y="1550"/>
                  <a:pt x="815" y="1550"/>
                </a:cubicBezTo>
                <a:lnTo>
                  <a:pt x="815" y="1546"/>
                </a:lnTo>
                <a:close/>
                <a:moveTo>
                  <a:pt x="813" y="1554"/>
                </a:moveTo>
                <a:cubicBezTo>
                  <a:pt x="814" y="1552"/>
                  <a:pt x="814" y="1552"/>
                  <a:pt x="814" y="1552"/>
                </a:cubicBezTo>
                <a:cubicBezTo>
                  <a:pt x="812" y="1552"/>
                  <a:pt x="812" y="1552"/>
                  <a:pt x="812" y="1552"/>
                </a:cubicBezTo>
                <a:lnTo>
                  <a:pt x="813" y="1554"/>
                </a:lnTo>
                <a:close/>
                <a:moveTo>
                  <a:pt x="803" y="1508"/>
                </a:moveTo>
                <a:cubicBezTo>
                  <a:pt x="803" y="1510"/>
                  <a:pt x="803" y="1510"/>
                  <a:pt x="803" y="1510"/>
                </a:cubicBezTo>
                <a:cubicBezTo>
                  <a:pt x="803" y="1511"/>
                  <a:pt x="803" y="1511"/>
                  <a:pt x="803" y="1511"/>
                </a:cubicBezTo>
                <a:cubicBezTo>
                  <a:pt x="804" y="1511"/>
                  <a:pt x="804" y="1511"/>
                  <a:pt x="804" y="1511"/>
                </a:cubicBezTo>
                <a:cubicBezTo>
                  <a:pt x="805" y="1514"/>
                  <a:pt x="805" y="1514"/>
                  <a:pt x="805" y="1514"/>
                </a:cubicBezTo>
                <a:cubicBezTo>
                  <a:pt x="805" y="1520"/>
                  <a:pt x="805" y="1520"/>
                  <a:pt x="805" y="1520"/>
                </a:cubicBezTo>
                <a:cubicBezTo>
                  <a:pt x="804" y="1522"/>
                  <a:pt x="804" y="1522"/>
                  <a:pt x="804" y="1522"/>
                </a:cubicBezTo>
                <a:cubicBezTo>
                  <a:pt x="806" y="1523"/>
                  <a:pt x="806" y="1523"/>
                  <a:pt x="806" y="1523"/>
                </a:cubicBezTo>
                <a:cubicBezTo>
                  <a:pt x="810" y="1523"/>
                  <a:pt x="810" y="1523"/>
                  <a:pt x="810" y="1523"/>
                </a:cubicBezTo>
                <a:cubicBezTo>
                  <a:pt x="810" y="1522"/>
                  <a:pt x="810" y="1522"/>
                  <a:pt x="810" y="1522"/>
                </a:cubicBezTo>
                <a:cubicBezTo>
                  <a:pt x="809" y="1520"/>
                  <a:pt x="809" y="1520"/>
                  <a:pt x="809" y="1520"/>
                </a:cubicBezTo>
                <a:cubicBezTo>
                  <a:pt x="810" y="1519"/>
                  <a:pt x="810" y="1519"/>
                  <a:pt x="810" y="1519"/>
                </a:cubicBezTo>
                <a:cubicBezTo>
                  <a:pt x="812" y="1519"/>
                  <a:pt x="812" y="1519"/>
                  <a:pt x="812" y="1519"/>
                </a:cubicBezTo>
                <a:cubicBezTo>
                  <a:pt x="813" y="1519"/>
                  <a:pt x="813" y="1519"/>
                  <a:pt x="813" y="1519"/>
                </a:cubicBezTo>
                <a:cubicBezTo>
                  <a:pt x="810" y="1517"/>
                  <a:pt x="810" y="1517"/>
                  <a:pt x="810" y="1517"/>
                </a:cubicBezTo>
                <a:cubicBezTo>
                  <a:pt x="811" y="1516"/>
                  <a:pt x="811" y="1516"/>
                  <a:pt x="811" y="1516"/>
                </a:cubicBezTo>
                <a:cubicBezTo>
                  <a:pt x="809" y="1514"/>
                  <a:pt x="809" y="1514"/>
                  <a:pt x="809" y="1514"/>
                </a:cubicBezTo>
                <a:cubicBezTo>
                  <a:pt x="809" y="1512"/>
                  <a:pt x="809" y="1512"/>
                  <a:pt x="809" y="1512"/>
                </a:cubicBezTo>
                <a:cubicBezTo>
                  <a:pt x="810" y="1512"/>
                  <a:pt x="810" y="1512"/>
                  <a:pt x="810" y="1512"/>
                </a:cubicBezTo>
                <a:cubicBezTo>
                  <a:pt x="812" y="1513"/>
                  <a:pt x="812" y="1513"/>
                  <a:pt x="812" y="1513"/>
                </a:cubicBezTo>
                <a:cubicBezTo>
                  <a:pt x="812" y="1513"/>
                  <a:pt x="812" y="1513"/>
                  <a:pt x="812" y="1513"/>
                </a:cubicBezTo>
                <a:cubicBezTo>
                  <a:pt x="811" y="1512"/>
                  <a:pt x="811" y="1512"/>
                  <a:pt x="811" y="1512"/>
                </a:cubicBezTo>
                <a:cubicBezTo>
                  <a:pt x="809" y="1510"/>
                  <a:pt x="809" y="1510"/>
                  <a:pt x="809" y="1510"/>
                </a:cubicBezTo>
                <a:cubicBezTo>
                  <a:pt x="811" y="1511"/>
                  <a:pt x="811" y="1511"/>
                  <a:pt x="811" y="1511"/>
                </a:cubicBezTo>
                <a:cubicBezTo>
                  <a:pt x="811" y="1509"/>
                  <a:pt x="811" y="1509"/>
                  <a:pt x="811" y="1509"/>
                </a:cubicBezTo>
                <a:cubicBezTo>
                  <a:pt x="811" y="1508"/>
                  <a:pt x="811" y="1508"/>
                  <a:pt x="811" y="1508"/>
                </a:cubicBezTo>
                <a:cubicBezTo>
                  <a:pt x="811" y="1506"/>
                  <a:pt x="811" y="1506"/>
                  <a:pt x="811" y="1506"/>
                </a:cubicBezTo>
                <a:cubicBezTo>
                  <a:pt x="809" y="1503"/>
                  <a:pt x="809" y="1503"/>
                  <a:pt x="809" y="1503"/>
                </a:cubicBezTo>
                <a:cubicBezTo>
                  <a:pt x="807" y="1502"/>
                  <a:pt x="807" y="1502"/>
                  <a:pt x="807" y="1502"/>
                </a:cubicBezTo>
                <a:cubicBezTo>
                  <a:pt x="805" y="1502"/>
                  <a:pt x="805" y="1502"/>
                  <a:pt x="805" y="1502"/>
                </a:cubicBezTo>
                <a:cubicBezTo>
                  <a:pt x="804" y="1503"/>
                  <a:pt x="804" y="1503"/>
                  <a:pt x="804" y="1503"/>
                </a:cubicBezTo>
                <a:cubicBezTo>
                  <a:pt x="804" y="1505"/>
                  <a:pt x="804" y="1505"/>
                  <a:pt x="804" y="1505"/>
                </a:cubicBezTo>
                <a:cubicBezTo>
                  <a:pt x="804" y="1506"/>
                  <a:pt x="804" y="1506"/>
                  <a:pt x="804" y="1506"/>
                </a:cubicBezTo>
                <a:cubicBezTo>
                  <a:pt x="804" y="1507"/>
                  <a:pt x="804" y="1507"/>
                  <a:pt x="804" y="1507"/>
                </a:cubicBezTo>
                <a:lnTo>
                  <a:pt x="803" y="1508"/>
                </a:lnTo>
                <a:close/>
                <a:moveTo>
                  <a:pt x="540" y="773"/>
                </a:moveTo>
                <a:cubicBezTo>
                  <a:pt x="540" y="772"/>
                  <a:pt x="540" y="772"/>
                  <a:pt x="540" y="772"/>
                </a:cubicBezTo>
                <a:cubicBezTo>
                  <a:pt x="539" y="775"/>
                  <a:pt x="539" y="775"/>
                  <a:pt x="539" y="775"/>
                </a:cubicBezTo>
                <a:lnTo>
                  <a:pt x="540" y="773"/>
                </a:lnTo>
                <a:close/>
                <a:moveTo>
                  <a:pt x="540" y="771"/>
                </a:moveTo>
                <a:cubicBezTo>
                  <a:pt x="540" y="771"/>
                  <a:pt x="540" y="771"/>
                  <a:pt x="540" y="771"/>
                </a:cubicBezTo>
                <a:cubicBezTo>
                  <a:pt x="541" y="769"/>
                  <a:pt x="541" y="769"/>
                  <a:pt x="541" y="769"/>
                </a:cubicBezTo>
                <a:cubicBezTo>
                  <a:pt x="540" y="769"/>
                  <a:pt x="540" y="769"/>
                  <a:pt x="540" y="769"/>
                </a:cubicBezTo>
                <a:lnTo>
                  <a:pt x="540" y="771"/>
                </a:lnTo>
                <a:close/>
                <a:moveTo>
                  <a:pt x="1001" y="1040"/>
                </a:moveTo>
                <a:cubicBezTo>
                  <a:pt x="1000" y="1041"/>
                  <a:pt x="1000" y="1041"/>
                  <a:pt x="1000" y="1041"/>
                </a:cubicBezTo>
                <a:cubicBezTo>
                  <a:pt x="1000" y="1041"/>
                  <a:pt x="1000" y="1041"/>
                  <a:pt x="1000" y="1041"/>
                </a:cubicBezTo>
                <a:cubicBezTo>
                  <a:pt x="1002" y="1041"/>
                  <a:pt x="1002" y="1041"/>
                  <a:pt x="1002" y="1041"/>
                </a:cubicBezTo>
                <a:cubicBezTo>
                  <a:pt x="1002" y="1040"/>
                  <a:pt x="1002" y="1040"/>
                  <a:pt x="1002" y="1040"/>
                </a:cubicBezTo>
                <a:cubicBezTo>
                  <a:pt x="1002" y="1039"/>
                  <a:pt x="1002" y="1039"/>
                  <a:pt x="1002" y="1039"/>
                </a:cubicBezTo>
                <a:lnTo>
                  <a:pt x="1001" y="1040"/>
                </a:lnTo>
                <a:close/>
                <a:moveTo>
                  <a:pt x="541" y="767"/>
                </a:moveTo>
                <a:cubicBezTo>
                  <a:pt x="541" y="767"/>
                  <a:pt x="541" y="767"/>
                  <a:pt x="541" y="767"/>
                </a:cubicBezTo>
                <a:cubicBezTo>
                  <a:pt x="540" y="768"/>
                  <a:pt x="540" y="768"/>
                  <a:pt x="540" y="768"/>
                </a:cubicBezTo>
                <a:cubicBezTo>
                  <a:pt x="541" y="768"/>
                  <a:pt x="541" y="768"/>
                  <a:pt x="541" y="768"/>
                </a:cubicBezTo>
                <a:lnTo>
                  <a:pt x="541" y="767"/>
                </a:lnTo>
                <a:close/>
                <a:moveTo>
                  <a:pt x="1004" y="1035"/>
                </a:moveTo>
                <a:cubicBezTo>
                  <a:pt x="1003" y="1035"/>
                  <a:pt x="1003" y="1035"/>
                  <a:pt x="1003" y="1035"/>
                </a:cubicBezTo>
                <a:cubicBezTo>
                  <a:pt x="1002" y="1035"/>
                  <a:pt x="1002" y="1035"/>
                  <a:pt x="1002" y="1035"/>
                </a:cubicBezTo>
                <a:cubicBezTo>
                  <a:pt x="1001" y="1036"/>
                  <a:pt x="1001" y="1036"/>
                  <a:pt x="1001" y="1036"/>
                </a:cubicBezTo>
                <a:cubicBezTo>
                  <a:pt x="999" y="1038"/>
                  <a:pt x="999" y="1038"/>
                  <a:pt x="999" y="1038"/>
                </a:cubicBezTo>
                <a:cubicBezTo>
                  <a:pt x="998" y="1041"/>
                  <a:pt x="998" y="1041"/>
                  <a:pt x="998" y="1041"/>
                </a:cubicBezTo>
                <a:cubicBezTo>
                  <a:pt x="999" y="1041"/>
                  <a:pt x="999" y="1041"/>
                  <a:pt x="999" y="1041"/>
                </a:cubicBezTo>
                <a:cubicBezTo>
                  <a:pt x="999" y="1040"/>
                  <a:pt x="999" y="1040"/>
                  <a:pt x="999" y="1040"/>
                </a:cubicBezTo>
                <a:cubicBezTo>
                  <a:pt x="1001" y="1038"/>
                  <a:pt x="1001" y="1038"/>
                  <a:pt x="1001" y="1038"/>
                </a:cubicBezTo>
                <a:cubicBezTo>
                  <a:pt x="1002" y="1038"/>
                  <a:pt x="1002" y="1038"/>
                  <a:pt x="1002" y="1038"/>
                </a:cubicBezTo>
                <a:cubicBezTo>
                  <a:pt x="1004" y="1036"/>
                  <a:pt x="1004" y="1036"/>
                  <a:pt x="1004" y="1036"/>
                </a:cubicBezTo>
                <a:lnTo>
                  <a:pt x="1004" y="1035"/>
                </a:lnTo>
                <a:close/>
                <a:moveTo>
                  <a:pt x="1008" y="1031"/>
                </a:moveTo>
                <a:cubicBezTo>
                  <a:pt x="1009" y="1029"/>
                  <a:pt x="1009" y="1029"/>
                  <a:pt x="1009" y="1029"/>
                </a:cubicBezTo>
                <a:cubicBezTo>
                  <a:pt x="1010" y="1029"/>
                  <a:pt x="1010" y="1029"/>
                  <a:pt x="1010" y="1029"/>
                </a:cubicBezTo>
                <a:cubicBezTo>
                  <a:pt x="1011" y="1027"/>
                  <a:pt x="1011" y="1027"/>
                  <a:pt x="1011" y="1027"/>
                </a:cubicBezTo>
                <a:cubicBezTo>
                  <a:pt x="1010" y="1027"/>
                  <a:pt x="1010" y="1027"/>
                  <a:pt x="1010" y="1027"/>
                </a:cubicBezTo>
                <a:cubicBezTo>
                  <a:pt x="1009" y="1028"/>
                  <a:pt x="1009" y="1028"/>
                  <a:pt x="1009" y="1028"/>
                </a:cubicBezTo>
                <a:cubicBezTo>
                  <a:pt x="1007" y="1029"/>
                  <a:pt x="1007" y="1029"/>
                  <a:pt x="1007" y="1029"/>
                </a:cubicBezTo>
                <a:cubicBezTo>
                  <a:pt x="1006" y="1030"/>
                  <a:pt x="1006" y="1030"/>
                  <a:pt x="1006" y="1030"/>
                </a:cubicBezTo>
                <a:cubicBezTo>
                  <a:pt x="1007" y="1032"/>
                  <a:pt x="1007" y="1032"/>
                  <a:pt x="1007" y="1032"/>
                </a:cubicBezTo>
                <a:lnTo>
                  <a:pt x="1008" y="1031"/>
                </a:lnTo>
                <a:close/>
                <a:moveTo>
                  <a:pt x="1087" y="56"/>
                </a:moveTo>
                <a:cubicBezTo>
                  <a:pt x="1087" y="55"/>
                  <a:pt x="1087" y="55"/>
                  <a:pt x="1087" y="55"/>
                </a:cubicBezTo>
                <a:cubicBezTo>
                  <a:pt x="1086" y="54"/>
                  <a:pt x="1086" y="54"/>
                  <a:pt x="1086" y="54"/>
                </a:cubicBezTo>
                <a:cubicBezTo>
                  <a:pt x="1086" y="55"/>
                  <a:pt x="1086" y="55"/>
                  <a:pt x="1086" y="55"/>
                </a:cubicBezTo>
                <a:cubicBezTo>
                  <a:pt x="1086" y="57"/>
                  <a:pt x="1086" y="57"/>
                  <a:pt x="1086" y="57"/>
                </a:cubicBezTo>
                <a:cubicBezTo>
                  <a:pt x="1087" y="57"/>
                  <a:pt x="1087" y="57"/>
                  <a:pt x="1087" y="57"/>
                </a:cubicBezTo>
                <a:lnTo>
                  <a:pt x="1087" y="56"/>
                </a:lnTo>
                <a:close/>
                <a:moveTo>
                  <a:pt x="2964" y="187"/>
                </a:moveTo>
                <a:cubicBezTo>
                  <a:pt x="2965" y="185"/>
                  <a:pt x="2965" y="185"/>
                  <a:pt x="2965" y="185"/>
                </a:cubicBezTo>
                <a:cubicBezTo>
                  <a:pt x="2967" y="183"/>
                  <a:pt x="2967" y="183"/>
                  <a:pt x="2967" y="183"/>
                </a:cubicBezTo>
                <a:cubicBezTo>
                  <a:pt x="2969" y="181"/>
                  <a:pt x="2969" y="181"/>
                  <a:pt x="2969" y="181"/>
                </a:cubicBezTo>
                <a:cubicBezTo>
                  <a:pt x="2970" y="181"/>
                  <a:pt x="2970" y="181"/>
                  <a:pt x="2970" y="181"/>
                </a:cubicBezTo>
                <a:cubicBezTo>
                  <a:pt x="2970" y="178"/>
                  <a:pt x="2970" y="178"/>
                  <a:pt x="2970" y="178"/>
                </a:cubicBezTo>
                <a:cubicBezTo>
                  <a:pt x="2969" y="176"/>
                  <a:pt x="2969" y="176"/>
                  <a:pt x="2969" y="176"/>
                </a:cubicBezTo>
                <a:cubicBezTo>
                  <a:pt x="2966" y="173"/>
                  <a:pt x="2966" y="173"/>
                  <a:pt x="2966" y="173"/>
                </a:cubicBezTo>
                <a:cubicBezTo>
                  <a:pt x="2965" y="173"/>
                  <a:pt x="2965" y="173"/>
                  <a:pt x="2965" y="173"/>
                </a:cubicBezTo>
                <a:cubicBezTo>
                  <a:pt x="2964" y="174"/>
                  <a:pt x="2964" y="174"/>
                  <a:pt x="2964" y="174"/>
                </a:cubicBezTo>
                <a:cubicBezTo>
                  <a:pt x="2964" y="175"/>
                  <a:pt x="2964" y="175"/>
                  <a:pt x="2964" y="175"/>
                </a:cubicBezTo>
                <a:cubicBezTo>
                  <a:pt x="2963" y="175"/>
                  <a:pt x="2963" y="175"/>
                  <a:pt x="2963" y="175"/>
                </a:cubicBezTo>
                <a:cubicBezTo>
                  <a:pt x="2961" y="178"/>
                  <a:pt x="2961" y="178"/>
                  <a:pt x="2961" y="178"/>
                </a:cubicBezTo>
                <a:cubicBezTo>
                  <a:pt x="2960" y="179"/>
                  <a:pt x="2960" y="179"/>
                  <a:pt x="2960" y="179"/>
                </a:cubicBezTo>
                <a:cubicBezTo>
                  <a:pt x="2958" y="181"/>
                  <a:pt x="2958" y="181"/>
                  <a:pt x="2958" y="181"/>
                </a:cubicBezTo>
                <a:cubicBezTo>
                  <a:pt x="2959" y="181"/>
                  <a:pt x="2959" y="181"/>
                  <a:pt x="2959" y="181"/>
                </a:cubicBezTo>
                <a:cubicBezTo>
                  <a:pt x="2961" y="180"/>
                  <a:pt x="2961" y="180"/>
                  <a:pt x="2961" y="180"/>
                </a:cubicBezTo>
                <a:cubicBezTo>
                  <a:pt x="2962" y="180"/>
                  <a:pt x="2962" y="180"/>
                  <a:pt x="2962" y="180"/>
                </a:cubicBezTo>
                <a:cubicBezTo>
                  <a:pt x="2961" y="182"/>
                  <a:pt x="2961" y="182"/>
                  <a:pt x="2961" y="182"/>
                </a:cubicBezTo>
                <a:cubicBezTo>
                  <a:pt x="2962" y="185"/>
                  <a:pt x="2962" y="185"/>
                  <a:pt x="2962" y="185"/>
                </a:cubicBezTo>
                <a:cubicBezTo>
                  <a:pt x="2963" y="187"/>
                  <a:pt x="2963" y="187"/>
                  <a:pt x="2963" y="187"/>
                </a:cubicBezTo>
                <a:cubicBezTo>
                  <a:pt x="2963" y="189"/>
                  <a:pt x="2963" y="189"/>
                  <a:pt x="2963" y="189"/>
                </a:cubicBezTo>
                <a:cubicBezTo>
                  <a:pt x="2962" y="190"/>
                  <a:pt x="2962" y="190"/>
                  <a:pt x="2962" y="190"/>
                </a:cubicBezTo>
                <a:cubicBezTo>
                  <a:pt x="2962" y="191"/>
                  <a:pt x="2962" y="191"/>
                  <a:pt x="2962" y="191"/>
                </a:cubicBezTo>
                <a:cubicBezTo>
                  <a:pt x="2964" y="193"/>
                  <a:pt x="2964" y="193"/>
                  <a:pt x="2964" y="193"/>
                </a:cubicBezTo>
                <a:cubicBezTo>
                  <a:pt x="2965" y="194"/>
                  <a:pt x="2965" y="194"/>
                  <a:pt x="2965" y="194"/>
                </a:cubicBezTo>
                <a:cubicBezTo>
                  <a:pt x="2965" y="191"/>
                  <a:pt x="2965" y="191"/>
                  <a:pt x="2965" y="191"/>
                </a:cubicBezTo>
                <a:cubicBezTo>
                  <a:pt x="2964" y="189"/>
                  <a:pt x="2964" y="189"/>
                  <a:pt x="2964" y="189"/>
                </a:cubicBezTo>
                <a:cubicBezTo>
                  <a:pt x="2964" y="189"/>
                  <a:pt x="2964" y="189"/>
                  <a:pt x="2964" y="189"/>
                </a:cubicBezTo>
                <a:lnTo>
                  <a:pt x="2964" y="187"/>
                </a:lnTo>
                <a:close/>
                <a:moveTo>
                  <a:pt x="2922" y="119"/>
                </a:moveTo>
                <a:cubicBezTo>
                  <a:pt x="2922" y="120"/>
                  <a:pt x="2922" y="120"/>
                  <a:pt x="2922" y="120"/>
                </a:cubicBezTo>
                <a:cubicBezTo>
                  <a:pt x="2924" y="122"/>
                  <a:pt x="2924" y="122"/>
                  <a:pt x="2924" y="122"/>
                </a:cubicBezTo>
                <a:cubicBezTo>
                  <a:pt x="2925" y="122"/>
                  <a:pt x="2925" y="122"/>
                  <a:pt x="2925" y="122"/>
                </a:cubicBezTo>
                <a:cubicBezTo>
                  <a:pt x="2925" y="121"/>
                  <a:pt x="2925" y="121"/>
                  <a:pt x="2925" y="121"/>
                </a:cubicBezTo>
                <a:cubicBezTo>
                  <a:pt x="2923" y="119"/>
                  <a:pt x="2923" y="119"/>
                  <a:pt x="2923" y="119"/>
                </a:cubicBezTo>
                <a:lnTo>
                  <a:pt x="2922" y="119"/>
                </a:lnTo>
                <a:close/>
                <a:moveTo>
                  <a:pt x="1084" y="48"/>
                </a:moveTo>
                <a:cubicBezTo>
                  <a:pt x="1083" y="49"/>
                  <a:pt x="1083" y="49"/>
                  <a:pt x="1083" y="49"/>
                </a:cubicBezTo>
                <a:cubicBezTo>
                  <a:pt x="1084" y="50"/>
                  <a:pt x="1084" y="50"/>
                  <a:pt x="1084" y="50"/>
                </a:cubicBezTo>
                <a:cubicBezTo>
                  <a:pt x="1085" y="50"/>
                  <a:pt x="1085" y="50"/>
                  <a:pt x="1085" y="50"/>
                </a:cubicBezTo>
                <a:cubicBezTo>
                  <a:pt x="1087" y="49"/>
                  <a:pt x="1087" y="49"/>
                  <a:pt x="1087" y="49"/>
                </a:cubicBezTo>
                <a:cubicBezTo>
                  <a:pt x="1085" y="49"/>
                  <a:pt x="1085" y="49"/>
                  <a:pt x="1085" y="49"/>
                </a:cubicBezTo>
                <a:lnTo>
                  <a:pt x="1084" y="48"/>
                </a:lnTo>
                <a:close/>
                <a:moveTo>
                  <a:pt x="2924" y="124"/>
                </a:moveTo>
                <a:cubicBezTo>
                  <a:pt x="2925" y="126"/>
                  <a:pt x="2925" y="126"/>
                  <a:pt x="2925" y="126"/>
                </a:cubicBezTo>
                <a:cubicBezTo>
                  <a:pt x="2925" y="125"/>
                  <a:pt x="2925" y="125"/>
                  <a:pt x="2925" y="125"/>
                </a:cubicBezTo>
                <a:cubicBezTo>
                  <a:pt x="2925" y="124"/>
                  <a:pt x="2925" y="124"/>
                  <a:pt x="2925" y="124"/>
                </a:cubicBezTo>
                <a:cubicBezTo>
                  <a:pt x="2925" y="123"/>
                  <a:pt x="2925" y="123"/>
                  <a:pt x="2925" y="123"/>
                </a:cubicBezTo>
                <a:cubicBezTo>
                  <a:pt x="2924" y="124"/>
                  <a:pt x="2924" y="124"/>
                  <a:pt x="2924" y="124"/>
                </a:cubicBezTo>
                <a:close/>
                <a:moveTo>
                  <a:pt x="1089" y="46"/>
                </a:moveTo>
                <a:cubicBezTo>
                  <a:pt x="1089" y="44"/>
                  <a:pt x="1089" y="44"/>
                  <a:pt x="1089" y="44"/>
                </a:cubicBezTo>
                <a:cubicBezTo>
                  <a:pt x="1087" y="43"/>
                  <a:pt x="1087" y="43"/>
                  <a:pt x="1087" y="43"/>
                </a:cubicBezTo>
                <a:cubicBezTo>
                  <a:pt x="1086" y="43"/>
                  <a:pt x="1086" y="43"/>
                  <a:pt x="1086" y="43"/>
                </a:cubicBezTo>
                <a:cubicBezTo>
                  <a:pt x="1085" y="44"/>
                  <a:pt x="1085" y="44"/>
                  <a:pt x="1085" y="44"/>
                </a:cubicBezTo>
                <a:cubicBezTo>
                  <a:pt x="1086" y="45"/>
                  <a:pt x="1086" y="45"/>
                  <a:pt x="1086" y="45"/>
                </a:cubicBezTo>
                <a:cubicBezTo>
                  <a:pt x="1087" y="45"/>
                  <a:pt x="1087" y="45"/>
                  <a:pt x="1087" y="45"/>
                </a:cubicBezTo>
                <a:cubicBezTo>
                  <a:pt x="1088" y="46"/>
                  <a:pt x="1088" y="46"/>
                  <a:pt x="1088" y="46"/>
                </a:cubicBezTo>
                <a:lnTo>
                  <a:pt x="1089" y="46"/>
                </a:lnTo>
                <a:close/>
                <a:moveTo>
                  <a:pt x="2763" y="305"/>
                </a:moveTo>
                <a:cubicBezTo>
                  <a:pt x="2762" y="305"/>
                  <a:pt x="2762" y="305"/>
                  <a:pt x="2762" y="305"/>
                </a:cubicBezTo>
                <a:cubicBezTo>
                  <a:pt x="2760" y="305"/>
                  <a:pt x="2760" y="305"/>
                  <a:pt x="2760" y="305"/>
                </a:cubicBezTo>
                <a:cubicBezTo>
                  <a:pt x="2759" y="304"/>
                  <a:pt x="2759" y="304"/>
                  <a:pt x="2759" y="304"/>
                </a:cubicBezTo>
                <a:cubicBezTo>
                  <a:pt x="2758" y="305"/>
                  <a:pt x="2758" y="305"/>
                  <a:pt x="2758" y="305"/>
                </a:cubicBezTo>
                <a:cubicBezTo>
                  <a:pt x="2757" y="307"/>
                  <a:pt x="2757" y="307"/>
                  <a:pt x="2757" y="307"/>
                </a:cubicBezTo>
                <a:cubicBezTo>
                  <a:pt x="2756" y="308"/>
                  <a:pt x="2756" y="308"/>
                  <a:pt x="2756" y="308"/>
                </a:cubicBezTo>
                <a:cubicBezTo>
                  <a:pt x="2756" y="310"/>
                  <a:pt x="2756" y="310"/>
                  <a:pt x="2756" y="310"/>
                </a:cubicBezTo>
                <a:cubicBezTo>
                  <a:pt x="2757" y="313"/>
                  <a:pt x="2757" y="313"/>
                  <a:pt x="2757" y="313"/>
                </a:cubicBezTo>
                <a:cubicBezTo>
                  <a:pt x="2758" y="312"/>
                  <a:pt x="2758" y="312"/>
                  <a:pt x="2758" y="312"/>
                </a:cubicBezTo>
                <a:cubicBezTo>
                  <a:pt x="2758" y="311"/>
                  <a:pt x="2758" y="311"/>
                  <a:pt x="2758" y="311"/>
                </a:cubicBezTo>
                <a:cubicBezTo>
                  <a:pt x="2759" y="311"/>
                  <a:pt x="2759" y="311"/>
                  <a:pt x="2759" y="311"/>
                </a:cubicBezTo>
                <a:cubicBezTo>
                  <a:pt x="2760" y="311"/>
                  <a:pt x="2760" y="311"/>
                  <a:pt x="2760" y="311"/>
                </a:cubicBezTo>
                <a:cubicBezTo>
                  <a:pt x="2761" y="312"/>
                  <a:pt x="2761" y="312"/>
                  <a:pt x="2761" y="312"/>
                </a:cubicBezTo>
                <a:cubicBezTo>
                  <a:pt x="2763" y="313"/>
                  <a:pt x="2763" y="313"/>
                  <a:pt x="2763" y="313"/>
                </a:cubicBezTo>
                <a:cubicBezTo>
                  <a:pt x="2764" y="312"/>
                  <a:pt x="2764" y="312"/>
                  <a:pt x="2764" y="312"/>
                </a:cubicBezTo>
                <a:cubicBezTo>
                  <a:pt x="2764" y="310"/>
                  <a:pt x="2764" y="310"/>
                  <a:pt x="2764" y="310"/>
                </a:cubicBezTo>
                <a:cubicBezTo>
                  <a:pt x="2764" y="309"/>
                  <a:pt x="2764" y="309"/>
                  <a:pt x="2764" y="309"/>
                </a:cubicBezTo>
                <a:cubicBezTo>
                  <a:pt x="2764" y="308"/>
                  <a:pt x="2764" y="308"/>
                  <a:pt x="2764" y="308"/>
                </a:cubicBezTo>
                <a:cubicBezTo>
                  <a:pt x="2765" y="307"/>
                  <a:pt x="2765" y="307"/>
                  <a:pt x="2765" y="307"/>
                </a:cubicBezTo>
                <a:cubicBezTo>
                  <a:pt x="2765" y="306"/>
                  <a:pt x="2765" y="306"/>
                  <a:pt x="2765" y="306"/>
                </a:cubicBezTo>
                <a:cubicBezTo>
                  <a:pt x="2764" y="306"/>
                  <a:pt x="2764" y="306"/>
                  <a:pt x="2764" y="306"/>
                </a:cubicBezTo>
                <a:cubicBezTo>
                  <a:pt x="2763" y="307"/>
                  <a:pt x="2763" y="307"/>
                  <a:pt x="2763" y="307"/>
                </a:cubicBezTo>
                <a:cubicBezTo>
                  <a:pt x="2762" y="308"/>
                  <a:pt x="2762" y="308"/>
                  <a:pt x="2762" y="308"/>
                </a:cubicBezTo>
                <a:cubicBezTo>
                  <a:pt x="2762" y="307"/>
                  <a:pt x="2762" y="307"/>
                  <a:pt x="2762" y="307"/>
                </a:cubicBezTo>
                <a:cubicBezTo>
                  <a:pt x="2763" y="306"/>
                  <a:pt x="2763" y="306"/>
                  <a:pt x="2763" y="306"/>
                </a:cubicBezTo>
                <a:lnTo>
                  <a:pt x="2763" y="305"/>
                </a:lnTo>
                <a:close/>
                <a:moveTo>
                  <a:pt x="2754" y="306"/>
                </a:moveTo>
                <a:cubicBezTo>
                  <a:pt x="2753" y="306"/>
                  <a:pt x="2753" y="306"/>
                  <a:pt x="2753" y="306"/>
                </a:cubicBezTo>
                <a:cubicBezTo>
                  <a:pt x="2752" y="307"/>
                  <a:pt x="2752" y="307"/>
                  <a:pt x="2752" y="307"/>
                </a:cubicBezTo>
                <a:cubicBezTo>
                  <a:pt x="2750" y="308"/>
                  <a:pt x="2750" y="308"/>
                  <a:pt x="2750" y="308"/>
                </a:cubicBezTo>
                <a:cubicBezTo>
                  <a:pt x="2750" y="310"/>
                  <a:pt x="2750" y="310"/>
                  <a:pt x="2750" y="310"/>
                </a:cubicBezTo>
                <a:cubicBezTo>
                  <a:pt x="2751" y="311"/>
                  <a:pt x="2751" y="311"/>
                  <a:pt x="2751" y="311"/>
                </a:cubicBezTo>
                <a:cubicBezTo>
                  <a:pt x="2751" y="311"/>
                  <a:pt x="2751" y="311"/>
                  <a:pt x="2751" y="311"/>
                </a:cubicBezTo>
                <a:cubicBezTo>
                  <a:pt x="2751" y="310"/>
                  <a:pt x="2751" y="310"/>
                  <a:pt x="2751" y="310"/>
                </a:cubicBezTo>
                <a:cubicBezTo>
                  <a:pt x="2752" y="309"/>
                  <a:pt x="2752" y="309"/>
                  <a:pt x="2752" y="309"/>
                </a:cubicBezTo>
                <a:cubicBezTo>
                  <a:pt x="2753" y="310"/>
                  <a:pt x="2753" y="310"/>
                  <a:pt x="2753" y="310"/>
                </a:cubicBezTo>
                <a:cubicBezTo>
                  <a:pt x="2754" y="310"/>
                  <a:pt x="2754" y="310"/>
                  <a:pt x="2754" y="310"/>
                </a:cubicBezTo>
                <a:cubicBezTo>
                  <a:pt x="2753" y="308"/>
                  <a:pt x="2753" y="308"/>
                  <a:pt x="2753" y="308"/>
                </a:cubicBezTo>
                <a:cubicBezTo>
                  <a:pt x="2754" y="307"/>
                  <a:pt x="2754" y="307"/>
                  <a:pt x="2754" y="307"/>
                </a:cubicBezTo>
                <a:lnTo>
                  <a:pt x="2754" y="306"/>
                </a:lnTo>
                <a:close/>
                <a:moveTo>
                  <a:pt x="2711" y="676"/>
                </a:moveTo>
                <a:cubicBezTo>
                  <a:pt x="2709" y="675"/>
                  <a:pt x="2709" y="675"/>
                  <a:pt x="2709" y="675"/>
                </a:cubicBezTo>
                <a:cubicBezTo>
                  <a:pt x="2708" y="676"/>
                  <a:pt x="2708" y="676"/>
                  <a:pt x="2708" y="676"/>
                </a:cubicBezTo>
                <a:cubicBezTo>
                  <a:pt x="2710" y="677"/>
                  <a:pt x="2710" y="677"/>
                  <a:pt x="2710" y="677"/>
                </a:cubicBezTo>
                <a:cubicBezTo>
                  <a:pt x="2712" y="677"/>
                  <a:pt x="2712" y="677"/>
                  <a:pt x="2712" y="677"/>
                </a:cubicBezTo>
                <a:cubicBezTo>
                  <a:pt x="2714" y="678"/>
                  <a:pt x="2714" y="678"/>
                  <a:pt x="2714" y="678"/>
                </a:cubicBezTo>
                <a:cubicBezTo>
                  <a:pt x="2714" y="676"/>
                  <a:pt x="2714" y="676"/>
                  <a:pt x="2714" y="676"/>
                </a:cubicBezTo>
                <a:cubicBezTo>
                  <a:pt x="2712" y="676"/>
                  <a:pt x="2712" y="676"/>
                  <a:pt x="2712" y="676"/>
                </a:cubicBezTo>
                <a:lnTo>
                  <a:pt x="2711" y="676"/>
                </a:lnTo>
                <a:close/>
                <a:moveTo>
                  <a:pt x="2564" y="930"/>
                </a:moveTo>
                <a:cubicBezTo>
                  <a:pt x="2565" y="930"/>
                  <a:pt x="2565" y="930"/>
                  <a:pt x="2565" y="930"/>
                </a:cubicBezTo>
                <a:cubicBezTo>
                  <a:pt x="2566" y="927"/>
                  <a:pt x="2566" y="927"/>
                  <a:pt x="2566" y="927"/>
                </a:cubicBezTo>
                <a:cubicBezTo>
                  <a:pt x="2565" y="926"/>
                  <a:pt x="2565" y="926"/>
                  <a:pt x="2565" y="926"/>
                </a:cubicBezTo>
                <a:cubicBezTo>
                  <a:pt x="2564" y="925"/>
                  <a:pt x="2564" y="925"/>
                  <a:pt x="2564" y="925"/>
                </a:cubicBezTo>
                <a:cubicBezTo>
                  <a:pt x="2563" y="926"/>
                  <a:pt x="2563" y="926"/>
                  <a:pt x="2563" y="926"/>
                </a:cubicBezTo>
                <a:cubicBezTo>
                  <a:pt x="2564" y="928"/>
                  <a:pt x="2564" y="928"/>
                  <a:pt x="2564" y="928"/>
                </a:cubicBezTo>
                <a:cubicBezTo>
                  <a:pt x="2563" y="929"/>
                  <a:pt x="2563" y="929"/>
                  <a:pt x="2563" y="929"/>
                </a:cubicBezTo>
                <a:lnTo>
                  <a:pt x="2564" y="930"/>
                </a:lnTo>
                <a:close/>
                <a:moveTo>
                  <a:pt x="2763" y="320"/>
                </a:moveTo>
                <a:cubicBezTo>
                  <a:pt x="2761" y="322"/>
                  <a:pt x="2761" y="322"/>
                  <a:pt x="2761" y="322"/>
                </a:cubicBezTo>
                <a:cubicBezTo>
                  <a:pt x="2761" y="323"/>
                  <a:pt x="2761" y="323"/>
                  <a:pt x="2761" y="323"/>
                </a:cubicBezTo>
                <a:cubicBezTo>
                  <a:pt x="2763" y="325"/>
                  <a:pt x="2763" y="325"/>
                  <a:pt x="2763" y="325"/>
                </a:cubicBezTo>
                <a:cubicBezTo>
                  <a:pt x="2764" y="323"/>
                  <a:pt x="2764" y="323"/>
                  <a:pt x="2764" y="323"/>
                </a:cubicBezTo>
                <a:cubicBezTo>
                  <a:pt x="2765" y="322"/>
                  <a:pt x="2765" y="322"/>
                  <a:pt x="2765" y="322"/>
                </a:cubicBezTo>
                <a:cubicBezTo>
                  <a:pt x="2766" y="321"/>
                  <a:pt x="2766" y="321"/>
                  <a:pt x="2766" y="321"/>
                </a:cubicBezTo>
                <a:cubicBezTo>
                  <a:pt x="2765" y="320"/>
                  <a:pt x="2765" y="320"/>
                  <a:pt x="2765" y="320"/>
                </a:cubicBezTo>
                <a:cubicBezTo>
                  <a:pt x="2766" y="319"/>
                  <a:pt x="2766" y="319"/>
                  <a:pt x="2766" y="319"/>
                </a:cubicBezTo>
                <a:lnTo>
                  <a:pt x="2763" y="320"/>
                </a:lnTo>
                <a:close/>
                <a:moveTo>
                  <a:pt x="1083" y="60"/>
                </a:moveTo>
                <a:cubicBezTo>
                  <a:pt x="1083" y="60"/>
                  <a:pt x="1083" y="60"/>
                  <a:pt x="1083" y="60"/>
                </a:cubicBezTo>
                <a:cubicBezTo>
                  <a:pt x="1084" y="60"/>
                  <a:pt x="1084" y="60"/>
                  <a:pt x="1084" y="60"/>
                </a:cubicBezTo>
                <a:cubicBezTo>
                  <a:pt x="1083" y="59"/>
                  <a:pt x="1083" y="59"/>
                  <a:pt x="1083" y="59"/>
                </a:cubicBezTo>
                <a:lnTo>
                  <a:pt x="1083" y="60"/>
                </a:lnTo>
                <a:close/>
                <a:moveTo>
                  <a:pt x="2762" y="315"/>
                </a:moveTo>
                <a:cubicBezTo>
                  <a:pt x="2762" y="316"/>
                  <a:pt x="2762" y="316"/>
                  <a:pt x="2762" y="316"/>
                </a:cubicBezTo>
                <a:cubicBezTo>
                  <a:pt x="2763" y="318"/>
                  <a:pt x="2763" y="318"/>
                  <a:pt x="2763" y="318"/>
                </a:cubicBezTo>
                <a:cubicBezTo>
                  <a:pt x="2764" y="317"/>
                  <a:pt x="2764" y="317"/>
                  <a:pt x="2764" y="317"/>
                </a:cubicBezTo>
                <a:cubicBezTo>
                  <a:pt x="2763" y="315"/>
                  <a:pt x="2763" y="315"/>
                  <a:pt x="2763" y="315"/>
                </a:cubicBezTo>
                <a:cubicBezTo>
                  <a:pt x="2763" y="315"/>
                  <a:pt x="2763" y="315"/>
                  <a:pt x="2763" y="315"/>
                </a:cubicBezTo>
                <a:lnTo>
                  <a:pt x="2762" y="315"/>
                </a:lnTo>
                <a:close/>
                <a:moveTo>
                  <a:pt x="2766" y="316"/>
                </a:moveTo>
                <a:cubicBezTo>
                  <a:pt x="2765" y="315"/>
                  <a:pt x="2765" y="315"/>
                  <a:pt x="2765" y="315"/>
                </a:cubicBezTo>
                <a:cubicBezTo>
                  <a:pt x="2765" y="316"/>
                  <a:pt x="2765" y="316"/>
                  <a:pt x="2765" y="316"/>
                </a:cubicBezTo>
                <a:cubicBezTo>
                  <a:pt x="2765" y="316"/>
                  <a:pt x="2765" y="316"/>
                  <a:pt x="2765" y="316"/>
                </a:cubicBezTo>
                <a:cubicBezTo>
                  <a:pt x="2764" y="318"/>
                  <a:pt x="2764" y="318"/>
                  <a:pt x="2764" y="318"/>
                </a:cubicBezTo>
                <a:cubicBezTo>
                  <a:pt x="2765" y="318"/>
                  <a:pt x="2765" y="318"/>
                  <a:pt x="2765" y="318"/>
                </a:cubicBezTo>
                <a:cubicBezTo>
                  <a:pt x="2766" y="317"/>
                  <a:pt x="2766" y="317"/>
                  <a:pt x="2766" y="317"/>
                </a:cubicBezTo>
                <a:lnTo>
                  <a:pt x="2766" y="316"/>
                </a:lnTo>
                <a:close/>
                <a:moveTo>
                  <a:pt x="1003" y="474"/>
                </a:moveTo>
                <a:cubicBezTo>
                  <a:pt x="1002" y="474"/>
                  <a:pt x="1002" y="474"/>
                  <a:pt x="1002" y="474"/>
                </a:cubicBezTo>
                <a:cubicBezTo>
                  <a:pt x="1001" y="474"/>
                  <a:pt x="1001" y="474"/>
                  <a:pt x="1001" y="474"/>
                </a:cubicBezTo>
                <a:cubicBezTo>
                  <a:pt x="1001" y="474"/>
                  <a:pt x="1001" y="474"/>
                  <a:pt x="1001" y="474"/>
                </a:cubicBezTo>
                <a:cubicBezTo>
                  <a:pt x="1000" y="475"/>
                  <a:pt x="1000" y="475"/>
                  <a:pt x="1000" y="475"/>
                </a:cubicBezTo>
                <a:cubicBezTo>
                  <a:pt x="999" y="474"/>
                  <a:pt x="999" y="474"/>
                  <a:pt x="999" y="474"/>
                </a:cubicBezTo>
                <a:cubicBezTo>
                  <a:pt x="998" y="475"/>
                  <a:pt x="998" y="475"/>
                  <a:pt x="998" y="475"/>
                </a:cubicBezTo>
                <a:cubicBezTo>
                  <a:pt x="997" y="477"/>
                  <a:pt x="997" y="477"/>
                  <a:pt x="997" y="477"/>
                </a:cubicBezTo>
                <a:cubicBezTo>
                  <a:pt x="996" y="478"/>
                  <a:pt x="996" y="478"/>
                  <a:pt x="996" y="478"/>
                </a:cubicBezTo>
                <a:cubicBezTo>
                  <a:pt x="997" y="477"/>
                  <a:pt x="997" y="477"/>
                  <a:pt x="997" y="477"/>
                </a:cubicBezTo>
                <a:cubicBezTo>
                  <a:pt x="997" y="474"/>
                  <a:pt x="997" y="474"/>
                  <a:pt x="997" y="474"/>
                </a:cubicBezTo>
                <a:cubicBezTo>
                  <a:pt x="999" y="472"/>
                  <a:pt x="999" y="472"/>
                  <a:pt x="999" y="472"/>
                </a:cubicBezTo>
                <a:cubicBezTo>
                  <a:pt x="998" y="472"/>
                  <a:pt x="998" y="472"/>
                  <a:pt x="998" y="472"/>
                </a:cubicBezTo>
                <a:cubicBezTo>
                  <a:pt x="997" y="473"/>
                  <a:pt x="997" y="473"/>
                  <a:pt x="997" y="473"/>
                </a:cubicBezTo>
                <a:cubicBezTo>
                  <a:pt x="997" y="474"/>
                  <a:pt x="997" y="474"/>
                  <a:pt x="997" y="474"/>
                </a:cubicBezTo>
                <a:cubicBezTo>
                  <a:pt x="995" y="475"/>
                  <a:pt x="995" y="475"/>
                  <a:pt x="995" y="475"/>
                </a:cubicBezTo>
                <a:cubicBezTo>
                  <a:pt x="995" y="474"/>
                  <a:pt x="995" y="474"/>
                  <a:pt x="995" y="474"/>
                </a:cubicBezTo>
                <a:cubicBezTo>
                  <a:pt x="996" y="473"/>
                  <a:pt x="996" y="473"/>
                  <a:pt x="996" y="473"/>
                </a:cubicBezTo>
                <a:cubicBezTo>
                  <a:pt x="996" y="472"/>
                  <a:pt x="996" y="472"/>
                  <a:pt x="996" y="472"/>
                </a:cubicBezTo>
                <a:cubicBezTo>
                  <a:pt x="996" y="472"/>
                  <a:pt x="996" y="472"/>
                  <a:pt x="996" y="472"/>
                </a:cubicBezTo>
                <a:cubicBezTo>
                  <a:pt x="995" y="472"/>
                  <a:pt x="995" y="472"/>
                  <a:pt x="995" y="472"/>
                </a:cubicBezTo>
                <a:cubicBezTo>
                  <a:pt x="993" y="474"/>
                  <a:pt x="993" y="474"/>
                  <a:pt x="993" y="474"/>
                </a:cubicBezTo>
                <a:cubicBezTo>
                  <a:pt x="992" y="474"/>
                  <a:pt x="992" y="474"/>
                  <a:pt x="992" y="474"/>
                </a:cubicBezTo>
                <a:cubicBezTo>
                  <a:pt x="992" y="472"/>
                  <a:pt x="992" y="472"/>
                  <a:pt x="992" y="472"/>
                </a:cubicBezTo>
                <a:cubicBezTo>
                  <a:pt x="991" y="472"/>
                  <a:pt x="991" y="472"/>
                  <a:pt x="991" y="472"/>
                </a:cubicBezTo>
                <a:cubicBezTo>
                  <a:pt x="990" y="473"/>
                  <a:pt x="990" y="473"/>
                  <a:pt x="990" y="473"/>
                </a:cubicBezTo>
                <a:cubicBezTo>
                  <a:pt x="989" y="473"/>
                  <a:pt x="989" y="473"/>
                  <a:pt x="989" y="473"/>
                </a:cubicBezTo>
                <a:cubicBezTo>
                  <a:pt x="989" y="472"/>
                  <a:pt x="989" y="472"/>
                  <a:pt x="989" y="472"/>
                </a:cubicBezTo>
                <a:cubicBezTo>
                  <a:pt x="990" y="471"/>
                  <a:pt x="990" y="471"/>
                  <a:pt x="990" y="471"/>
                </a:cubicBezTo>
                <a:cubicBezTo>
                  <a:pt x="992" y="470"/>
                  <a:pt x="992" y="470"/>
                  <a:pt x="992" y="470"/>
                </a:cubicBezTo>
                <a:cubicBezTo>
                  <a:pt x="992" y="468"/>
                  <a:pt x="992" y="468"/>
                  <a:pt x="992" y="468"/>
                </a:cubicBezTo>
                <a:cubicBezTo>
                  <a:pt x="991" y="468"/>
                  <a:pt x="991" y="468"/>
                  <a:pt x="991" y="468"/>
                </a:cubicBezTo>
                <a:cubicBezTo>
                  <a:pt x="991" y="469"/>
                  <a:pt x="991" y="469"/>
                  <a:pt x="991" y="469"/>
                </a:cubicBezTo>
                <a:cubicBezTo>
                  <a:pt x="989" y="470"/>
                  <a:pt x="989" y="470"/>
                  <a:pt x="989" y="470"/>
                </a:cubicBezTo>
                <a:cubicBezTo>
                  <a:pt x="990" y="468"/>
                  <a:pt x="990" y="468"/>
                  <a:pt x="990" y="468"/>
                </a:cubicBezTo>
                <a:cubicBezTo>
                  <a:pt x="991" y="467"/>
                  <a:pt x="991" y="467"/>
                  <a:pt x="991" y="467"/>
                </a:cubicBezTo>
                <a:cubicBezTo>
                  <a:pt x="993" y="467"/>
                  <a:pt x="993" y="467"/>
                  <a:pt x="993" y="467"/>
                </a:cubicBezTo>
                <a:cubicBezTo>
                  <a:pt x="994" y="467"/>
                  <a:pt x="994" y="467"/>
                  <a:pt x="994" y="467"/>
                </a:cubicBezTo>
                <a:cubicBezTo>
                  <a:pt x="995" y="466"/>
                  <a:pt x="995" y="466"/>
                  <a:pt x="995" y="466"/>
                </a:cubicBezTo>
                <a:cubicBezTo>
                  <a:pt x="996" y="465"/>
                  <a:pt x="996" y="465"/>
                  <a:pt x="996" y="465"/>
                </a:cubicBezTo>
                <a:cubicBezTo>
                  <a:pt x="996" y="464"/>
                  <a:pt x="996" y="464"/>
                  <a:pt x="996" y="464"/>
                </a:cubicBezTo>
                <a:cubicBezTo>
                  <a:pt x="996" y="465"/>
                  <a:pt x="996" y="465"/>
                  <a:pt x="996" y="465"/>
                </a:cubicBezTo>
                <a:cubicBezTo>
                  <a:pt x="994" y="465"/>
                  <a:pt x="994" y="465"/>
                  <a:pt x="994" y="465"/>
                </a:cubicBezTo>
                <a:cubicBezTo>
                  <a:pt x="993" y="465"/>
                  <a:pt x="993" y="465"/>
                  <a:pt x="993" y="465"/>
                </a:cubicBezTo>
                <a:cubicBezTo>
                  <a:pt x="991" y="464"/>
                  <a:pt x="991" y="464"/>
                  <a:pt x="991" y="464"/>
                </a:cubicBezTo>
                <a:cubicBezTo>
                  <a:pt x="991" y="464"/>
                  <a:pt x="991" y="464"/>
                  <a:pt x="991" y="464"/>
                </a:cubicBezTo>
                <a:cubicBezTo>
                  <a:pt x="990" y="464"/>
                  <a:pt x="990" y="464"/>
                  <a:pt x="990" y="464"/>
                </a:cubicBezTo>
                <a:cubicBezTo>
                  <a:pt x="991" y="463"/>
                  <a:pt x="991" y="463"/>
                  <a:pt x="991" y="463"/>
                </a:cubicBezTo>
                <a:cubicBezTo>
                  <a:pt x="991" y="462"/>
                  <a:pt x="991" y="462"/>
                  <a:pt x="991" y="462"/>
                </a:cubicBezTo>
                <a:cubicBezTo>
                  <a:pt x="991" y="462"/>
                  <a:pt x="991" y="462"/>
                  <a:pt x="991" y="462"/>
                </a:cubicBezTo>
                <a:cubicBezTo>
                  <a:pt x="990" y="462"/>
                  <a:pt x="990" y="462"/>
                  <a:pt x="990" y="462"/>
                </a:cubicBezTo>
                <a:cubicBezTo>
                  <a:pt x="989" y="463"/>
                  <a:pt x="989" y="463"/>
                  <a:pt x="989" y="463"/>
                </a:cubicBezTo>
                <a:cubicBezTo>
                  <a:pt x="988" y="464"/>
                  <a:pt x="988" y="464"/>
                  <a:pt x="988" y="464"/>
                </a:cubicBezTo>
                <a:cubicBezTo>
                  <a:pt x="987" y="466"/>
                  <a:pt x="987" y="466"/>
                  <a:pt x="987" y="466"/>
                </a:cubicBezTo>
                <a:cubicBezTo>
                  <a:pt x="986" y="466"/>
                  <a:pt x="986" y="466"/>
                  <a:pt x="986" y="466"/>
                </a:cubicBezTo>
                <a:cubicBezTo>
                  <a:pt x="985" y="467"/>
                  <a:pt x="985" y="467"/>
                  <a:pt x="985" y="467"/>
                </a:cubicBezTo>
                <a:cubicBezTo>
                  <a:pt x="984" y="468"/>
                  <a:pt x="984" y="468"/>
                  <a:pt x="984" y="468"/>
                </a:cubicBezTo>
                <a:cubicBezTo>
                  <a:pt x="983" y="469"/>
                  <a:pt x="983" y="469"/>
                  <a:pt x="983" y="469"/>
                </a:cubicBezTo>
                <a:cubicBezTo>
                  <a:pt x="983" y="468"/>
                  <a:pt x="983" y="468"/>
                  <a:pt x="983" y="468"/>
                </a:cubicBezTo>
                <a:cubicBezTo>
                  <a:pt x="983" y="467"/>
                  <a:pt x="983" y="467"/>
                  <a:pt x="983" y="467"/>
                </a:cubicBezTo>
                <a:cubicBezTo>
                  <a:pt x="984" y="465"/>
                  <a:pt x="984" y="465"/>
                  <a:pt x="984" y="465"/>
                </a:cubicBezTo>
                <a:cubicBezTo>
                  <a:pt x="984" y="464"/>
                  <a:pt x="984" y="464"/>
                  <a:pt x="984" y="464"/>
                </a:cubicBezTo>
                <a:cubicBezTo>
                  <a:pt x="985" y="462"/>
                  <a:pt x="985" y="462"/>
                  <a:pt x="985" y="462"/>
                </a:cubicBezTo>
                <a:cubicBezTo>
                  <a:pt x="986" y="461"/>
                  <a:pt x="986" y="461"/>
                  <a:pt x="986" y="461"/>
                </a:cubicBezTo>
                <a:cubicBezTo>
                  <a:pt x="986" y="460"/>
                  <a:pt x="986" y="460"/>
                  <a:pt x="986" y="460"/>
                </a:cubicBezTo>
                <a:cubicBezTo>
                  <a:pt x="987" y="459"/>
                  <a:pt x="987" y="459"/>
                  <a:pt x="987" y="459"/>
                </a:cubicBezTo>
                <a:cubicBezTo>
                  <a:pt x="988" y="459"/>
                  <a:pt x="988" y="459"/>
                  <a:pt x="988" y="459"/>
                </a:cubicBezTo>
                <a:cubicBezTo>
                  <a:pt x="989" y="457"/>
                  <a:pt x="989" y="457"/>
                  <a:pt x="989" y="457"/>
                </a:cubicBezTo>
                <a:cubicBezTo>
                  <a:pt x="990" y="456"/>
                  <a:pt x="990" y="456"/>
                  <a:pt x="990" y="456"/>
                </a:cubicBezTo>
                <a:cubicBezTo>
                  <a:pt x="991" y="455"/>
                  <a:pt x="991" y="455"/>
                  <a:pt x="991" y="455"/>
                </a:cubicBezTo>
                <a:cubicBezTo>
                  <a:pt x="992" y="455"/>
                  <a:pt x="992" y="455"/>
                  <a:pt x="992" y="455"/>
                </a:cubicBezTo>
                <a:cubicBezTo>
                  <a:pt x="992" y="454"/>
                  <a:pt x="992" y="454"/>
                  <a:pt x="992" y="454"/>
                </a:cubicBezTo>
                <a:cubicBezTo>
                  <a:pt x="992" y="453"/>
                  <a:pt x="992" y="453"/>
                  <a:pt x="992" y="453"/>
                </a:cubicBezTo>
                <a:cubicBezTo>
                  <a:pt x="992" y="452"/>
                  <a:pt x="992" y="452"/>
                  <a:pt x="992" y="452"/>
                </a:cubicBezTo>
                <a:cubicBezTo>
                  <a:pt x="993" y="451"/>
                  <a:pt x="993" y="451"/>
                  <a:pt x="993" y="451"/>
                </a:cubicBezTo>
                <a:cubicBezTo>
                  <a:pt x="993" y="452"/>
                  <a:pt x="993" y="452"/>
                  <a:pt x="993" y="452"/>
                </a:cubicBezTo>
                <a:cubicBezTo>
                  <a:pt x="993" y="453"/>
                  <a:pt x="993" y="453"/>
                  <a:pt x="993" y="453"/>
                </a:cubicBezTo>
                <a:cubicBezTo>
                  <a:pt x="993" y="454"/>
                  <a:pt x="993" y="454"/>
                  <a:pt x="993" y="454"/>
                </a:cubicBezTo>
                <a:cubicBezTo>
                  <a:pt x="994" y="452"/>
                  <a:pt x="994" y="452"/>
                  <a:pt x="994" y="452"/>
                </a:cubicBezTo>
                <a:cubicBezTo>
                  <a:pt x="996" y="450"/>
                  <a:pt x="996" y="450"/>
                  <a:pt x="996" y="450"/>
                </a:cubicBezTo>
                <a:cubicBezTo>
                  <a:pt x="997" y="449"/>
                  <a:pt x="997" y="449"/>
                  <a:pt x="997" y="449"/>
                </a:cubicBezTo>
                <a:cubicBezTo>
                  <a:pt x="996" y="448"/>
                  <a:pt x="996" y="448"/>
                  <a:pt x="996" y="448"/>
                </a:cubicBezTo>
                <a:cubicBezTo>
                  <a:pt x="995" y="448"/>
                  <a:pt x="995" y="448"/>
                  <a:pt x="995" y="448"/>
                </a:cubicBezTo>
                <a:cubicBezTo>
                  <a:pt x="995" y="449"/>
                  <a:pt x="995" y="449"/>
                  <a:pt x="995" y="449"/>
                </a:cubicBezTo>
                <a:cubicBezTo>
                  <a:pt x="994" y="447"/>
                  <a:pt x="994" y="447"/>
                  <a:pt x="994" y="447"/>
                </a:cubicBezTo>
                <a:cubicBezTo>
                  <a:pt x="994" y="447"/>
                  <a:pt x="994" y="447"/>
                  <a:pt x="994" y="447"/>
                </a:cubicBezTo>
                <a:cubicBezTo>
                  <a:pt x="994" y="446"/>
                  <a:pt x="994" y="446"/>
                  <a:pt x="994" y="446"/>
                </a:cubicBezTo>
                <a:cubicBezTo>
                  <a:pt x="995" y="446"/>
                  <a:pt x="995" y="446"/>
                  <a:pt x="995" y="446"/>
                </a:cubicBezTo>
                <a:cubicBezTo>
                  <a:pt x="997" y="446"/>
                  <a:pt x="997" y="446"/>
                  <a:pt x="997" y="446"/>
                </a:cubicBezTo>
                <a:cubicBezTo>
                  <a:pt x="998" y="447"/>
                  <a:pt x="998" y="447"/>
                  <a:pt x="998" y="447"/>
                </a:cubicBezTo>
                <a:cubicBezTo>
                  <a:pt x="999" y="446"/>
                  <a:pt x="999" y="446"/>
                  <a:pt x="999" y="446"/>
                </a:cubicBezTo>
                <a:cubicBezTo>
                  <a:pt x="1000" y="445"/>
                  <a:pt x="1000" y="445"/>
                  <a:pt x="1000" y="445"/>
                </a:cubicBezTo>
                <a:cubicBezTo>
                  <a:pt x="1000" y="443"/>
                  <a:pt x="1000" y="443"/>
                  <a:pt x="1000" y="443"/>
                </a:cubicBezTo>
                <a:cubicBezTo>
                  <a:pt x="998" y="443"/>
                  <a:pt x="998" y="443"/>
                  <a:pt x="998" y="443"/>
                </a:cubicBezTo>
                <a:cubicBezTo>
                  <a:pt x="997" y="443"/>
                  <a:pt x="997" y="443"/>
                  <a:pt x="997" y="443"/>
                </a:cubicBezTo>
                <a:cubicBezTo>
                  <a:pt x="997" y="444"/>
                  <a:pt x="997" y="444"/>
                  <a:pt x="997" y="444"/>
                </a:cubicBezTo>
                <a:cubicBezTo>
                  <a:pt x="996" y="444"/>
                  <a:pt x="996" y="444"/>
                  <a:pt x="996" y="444"/>
                </a:cubicBezTo>
                <a:cubicBezTo>
                  <a:pt x="996" y="443"/>
                  <a:pt x="996" y="443"/>
                  <a:pt x="996" y="443"/>
                </a:cubicBezTo>
                <a:cubicBezTo>
                  <a:pt x="996" y="442"/>
                  <a:pt x="996" y="442"/>
                  <a:pt x="996" y="442"/>
                </a:cubicBezTo>
                <a:cubicBezTo>
                  <a:pt x="995" y="443"/>
                  <a:pt x="995" y="443"/>
                  <a:pt x="995" y="443"/>
                </a:cubicBezTo>
                <a:cubicBezTo>
                  <a:pt x="994" y="444"/>
                  <a:pt x="994" y="444"/>
                  <a:pt x="994" y="444"/>
                </a:cubicBezTo>
                <a:cubicBezTo>
                  <a:pt x="993" y="444"/>
                  <a:pt x="993" y="444"/>
                  <a:pt x="993" y="444"/>
                </a:cubicBezTo>
                <a:cubicBezTo>
                  <a:pt x="992" y="445"/>
                  <a:pt x="992" y="445"/>
                  <a:pt x="992" y="445"/>
                </a:cubicBezTo>
                <a:cubicBezTo>
                  <a:pt x="991" y="446"/>
                  <a:pt x="991" y="446"/>
                  <a:pt x="991" y="446"/>
                </a:cubicBezTo>
                <a:cubicBezTo>
                  <a:pt x="990" y="446"/>
                  <a:pt x="990" y="446"/>
                  <a:pt x="990" y="446"/>
                </a:cubicBezTo>
                <a:cubicBezTo>
                  <a:pt x="988" y="447"/>
                  <a:pt x="988" y="447"/>
                  <a:pt x="988" y="447"/>
                </a:cubicBezTo>
                <a:cubicBezTo>
                  <a:pt x="986" y="448"/>
                  <a:pt x="986" y="448"/>
                  <a:pt x="986" y="448"/>
                </a:cubicBezTo>
                <a:cubicBezTo>
                  <a:pt x="986" y="450"/>
                  <a:pt x="986" y="450"/>
                  <a:pt x="986" y="450"/>
                </a:cubicBezTo>
                <a:cubicBezTo>
                  <a:pt x="985" y="450"/>
                  <a:pt x="985" y="450"/>
                  <a:pt x="985" y="450"/>
                </a:cubicBezTo>
                <a:cubicBezTo>
                  <a:pt x="984" y="450"/>
                  <a:pt x="984" y="450"/>
                  <a:pt x="984" y="450"/>
                </a:cubicBezTo>
                <a:cubicBezTo>
                  <a:pt x="984" y="450"/>
                  <a:pt x="984" y="450"/>
                  <a:pt x="984" y="450"/>
                </a:cubicBezTo>
                <a:cubicBezTo>
                  <a:pt x="985" y="451"/>
                  <a:pt x="985" y="451"/>
                  <a:pt x="985" y="451"/>
                </a:cubicBezTo>
                <a:cubicBezTo>
                  <a:pt x="985" y="452"/>
                  <a:pt x="985" y="452"/>
                  <a:pt x="985" y="452"/>
                </a:cubicBezTo>
                <a:cubicBezTo>
                  <a:pt x="984" y="453"/>
                  <a:pt x="984" y="453"/>
                  <a:pt x="984" y="453"/>
                </a:cubicBezTo>
                <a:cubicBezTo>
                  <a:pt x="982" y="454"/>
                  <a:pt x="982" y="454"/>
                  <a:pt x="982" y="454"/>
                </a:cubicBezTo>
                <a:cubicBezTo>
                  <a:pt x="981" y="455"/>
                  <a:pt x="981" y="455"/>
                  <a:pt x="981" y="455"/>
                </a:cubicBezTo>
                <a:cubicBezTo>
                  <a:pt x="981" y="455"/>
                  <a:pt x="981" y="455"/>
                  <a:pt x="981" y="455"/>
                </a:cubicBezTo>
                <a:cubicBezTo>
                  <a:pt x="981" y="456"/>
                  <a:pt x="981" y="456"/>
                  <a:pt x="981" y="456"/>
                </a:cubicBezTo>
                <a:cubicBezTo>
                  <a:pt x="980" y="456"/>
                  <a:pt x="980" y="456"/>
                  <a:pt x="980" y="456"/>
                </a:cubicBezTo>
                <a:cubicBezTo>
                  <a:pt x="980" y="457"/>
                  <a:pt x="980" y="457"/>
                  <a:pt x="980" y="457"/>
                </a:cubicBezTo>
                <a:cubicBezTo>
                  <a:pt x="981" y="457"/>
                  <a:pt x="981" y="457"/>
                  <a:pt x="981" y="457"/>
                </a:cubicBezTo>
                <a:cubicBezTo>
                  <a:pt x="980" y="458"/>
                  <a:pt x="980" y="458"/>
                  <a:pt x="980" y="458"/>
                </a:cubicBezTo>
                <a:cubicBezTo>
                  <a:pt x="979" y="458"/>
                  <a:pt x="979" y="458"/>
                  <a:pt x="979" y="458"/>
                </a:cubicBezTo>
                <a:cubicBezTo>
                  <a:pt x="978" y="460"/>
                  <a:pt x="978" y="460"/>
                  <a:pt x="978" y="460"/>
                </a:cubicBezTo>
                <a:cubicBezTo>
                  <a:pt x="977" y="460"/>
                  <a:pt x="977" y="460"/>
                  <a:pt x="977" y="460"/>
                </a:cubicBezTo>
                <a:cubicBezTo>
                  <a:pt x="978" y="460"/>
                  <a:pt x="978" y="460"/>
                  <a:pt x="978" y="460"/>
                </a:cubicBezTo>
                <a:cubicBezTo>
                  <a:pt x="979" y="461"/>
                  <a:pt x="979" y="461"/>
                  <a:pt x="979" y="461"/>
                </a:cubicBezTo>
                <a:cubicBezTo>
                  <a:pt x="978" y="461"/>
                  <a:pt x="978" y="461"/>
                  <a:pt x="978" y="461"/>
                </a:cubicBezTo>
                <a:cubicBezTo>
                  <a:pt x="976" y="461"/>
                  <a:pt x="976" y="461"/>
                  <a:pt x="976" y="461"/>
                </a:cubicBezTo>
                <a:cubicBezTo>
                  <a:pt x="975" y="463"/>
                  <a:pt x="975" y="463"/>
                  <a:pt x="975" y="463"/>
                </a:cubicBezTo>
                <a:cubicBezTo>
                  <a:pt x="975" y="464"/>
                  <a:pt x="975" y="464"/>
                  <a:pt x="975" y="464"/>
                </a:cubicBezTo>
                <a:cubicBezTo>
                  <a:pt x="973" y="467"/>
                  <a:pt x="973" y="467"/>
                  <a:pt x="973" y="467"/>
                </a:cubicBezTo>
                <a:cubicBezTo>
                  <a:pt x="973" y="468"/>
                  <a:pt x="973" y="468"/>
                  <a:pt x="973" y="468"/>
                </a:cubicBezTo>
                <a:cubicBezTo>
                  <a:pt x="974" y="469"/>
                  <a:pt x="974" y="469"/>
                  <a:pt x="974" y="469"/>
                </a:cubicBezTo>
                <a:cubicBezTo>
                  <a:pt x="974" y="470"/>
                  <a:pt x="974" y="470"/>
                  <a:pt x="974" y="470"/>
                </a:cubicBezTo>
                <a:cubicBezTo>
                  <a:pt x="973" y="470"/>
                  <a:pt x="973" y="470"/>
                  <a:pt x="973" y="470"/>
                </a:cubicBezTo>
                <a:cubicBezTo>
                  <a:pt x="973" y="470"/>
                  <a:pt x="973" y="470"/>
                  <a:pt x="973" y="470"/>
                </a:cubicBezTo>
                <a:cubicBezTo>
                  <a:pt x="972" y="470"/>
                  <a:pt x="972" y="470"/>
                  <a:pt x="972" y="470"/>
                </a:cubicBezTo>
                <a:cubicBezTo>
                  <a:pt x="970" y="471"/>
                  <a:pt x="970" y="471"/>
                  <a:pt x="970" y="471"/>
                </a:cubicBezTo>
                <a:cubicBezTo>
                  <a:pt x="969" y="472"/>
                  <a:pt x="969" y="472"/>
                  <a:pt x="969" y="472"/>
                </a:cubicBezTo>
                <a:cubicBezTo>
                  <a:pt x="970" y="473"/>
                  <a:pt x="970" y="473"/>
                  <a:pt x="970" y="473"/>
                </a:cubicBezTo>
                <a:cubicBezTo>
                  <a:pt x="971" y="473"/>
                  <a:pt x="971" y="473"/>
                  <a:pt x="971" y="473"/>
                </a:cubicBezTo>
                <a:cubicBezTo>
                  <a:pt x="971" y="474"/>
                  <a:pt x="971" y="474"/>
                  <a:pt x="971" y="474"/>
                </a:cubicBezTo>
                <a:cubicBezTo>
                  <a:pt x="971" y="474"/>
                  <a:pt x="971" y="474"/>
                  <a:pt x="971" y="474"/>
                </a:cubicBezTo>
                <a:cubicBezTo>
                  <a:pt x="970" y="475"/>
                  <a:pt x="970" y="475"/>
                  <a:pt x="970" y="475"/>
                </a:cubicBezTo>
                <a:cubicBezTo>
                  <a:pt x="969" y="476"/>
                  <a:pt x="969" y="476"/>
                  <a:pt x="969" y="476"/>
                </a:cubicBezTo>
                <a:cubicBezTo>
                  <a:pt x="967" y="476"/>
                  <a:pt x="967" y="476"/>
                  <a:pt x="967" y="476"/>
                </a:cubicBezTo>
                <a:cubicBezTo>
                  <a:pt x="967" y="476"/>
                  <a:pt x="967" y="476"/>
                  <a:pt x="967" y="476"/>
                </a:cubicBezTo>
                <a:cubicBezTo>
                  <a:pt x="967" y="477"/>
                  <a:pt x="967" y="477"/>
                  <a:pt x="967" y="477"/>
                </a:cubicBezTo>
                <a:cubicBezTo>
                  <a:pt x="965" y="478"/>
                  <a:pt x="965" y="478"/>
                  <a:pt x="965" y="478"/>
                </a:cubicBezTo>
                <a:cubicBezTo>
                  <a:pt x="964" y="480"/>
                  <a:pt x="964" y="480"/>
                  <a:pt x="964" y="480"/>
                </a:cubicBezTo>
                <a:cubicBezTo>
                  <a:pt x="963" y="482"/>
                  <a:pt x="963" y="482"/>
                  <a:pt x="963" y="482"/>
                </a:cubicBezTo>
                <a:cubicBezTo>
                  <a:pt x="963" y="482"/>
                  <a:pt x="963" y="482"/>
                  <a:pt x="963" y="482"/>
                </a:cubicBezTo>
                <a:cubicBezTo>
                  <a:pt x="963" y="480"/>
                  <a:pt x="963" y="480"/>
                  <a:pt x="963" y="480"/>
                </a:cubicBezTo>
                <a:cubicBezTo>
                  <a:pt x="962" y="482"/>
                  <a:pt x="962" y="482"/>
                  <a:pt x="962" y="482"/>
                </a:cubicBezTo>
                <a:cubicBezTo>
                  <a:pt x="961" y="480"/>
                  <a:pt x="961" y="480"/>
                  <a:pt x="961" y="480"/>
                </a:cubicBezTo>
                <a:cubicBezTo>
                  <a:pt x="962" y="480"/>
                  <a:pt x="962" y="480"/>
                  <a:pt x="962" y="480"/>
                </a:cubicBezTo>
                <a:cubicBezTo>
                  <a:pt x="963" y="479"/>
                  <a:pt x="963" y="479"/>
                  <a:pt x="963" y="479"/>
                </a:cubicBezTo>
                <a:cubicBezTo>
                  <a:pt x="963" y="478"/>
                  <a:pt x="963" y="478"/>
                  <a:pt x="963" y="478"/>
                </a:cubicBezTo>
                <a:cubicBezTo>
                  <a:pt x="963" y="478"/>
                  <a:pt x="963" y="478"/>
                  <a:pt x="963" y="478"/>
                </a:cubicBezTo>
                <a:cubicBezTo>
                  <a:pt x="961" y="479"/>
                  <a:pt x="961" y="479"/>
                  <a:pt x="961" y="479"/>
                </a:cubicBezTo>
                <a:cubicBezTo>
                  <a:pt x="959" y="481"/>
                  <a:pt x="959" y="481"/>
                  <a:pt x="959" y="481"/>
                </a:cubicBezTo>
                <a:cubicBezTo>
                  <a:pt x="958" y="483"/>
                  <a:pt x="958" y="483"/>
                  <a:pt x="958" y="483"/>
                </a:cubicBezTo>
                <a:cubicBezTo>
                  <a:pt x="959" y="483"/>
                  <a:pt x="959" y="483"/>
                  <a:pt x="959" y="483"/>
                </a:cubicBezTo>
                <a:cubicBezTo>
                  <a:pt x="960" y="483"/>
                  <a:pt x="960" y="483"/>
                  <a:pt x="960" y="483"/>
                </a:cubicBezTo>
                <a:cubicBezTo>
                  <a:pt x="963" y="482"/>
                  <a:pt x="963" y="482"/>
                  <a:pt x="963" y="482"/>
                </a:cubicBezTo>
                <a:cubicBezTo>
                  <a:pt x="965" y="482"/>
                  <a:pt x="965" y="482"/>
                  <a:pt x="965" y="482"/>
                </a:cubicBezTo>
                <a:cubicBezTo>
                  <a:pt x="964" y="484"/>
                  <a:pt x="964" y="484"/>
                  <a:pt x="964" y="484"/>
                </a:cubicBezTo>
                <a:cubicBezTo>
                  <a:pt x="962" y="486"/>
                  <a:pt x="962" y="486"/>
                  <a:pt x="962" y="486"/>
                </a:cubicBezTo>
                <a:cubicBezTo>
                  <a:pt x="961" y="488"/>
                  <a:pt x="961" y="488"/>
                  <a:pt x="961" y="488"/>
                </a:cubicBezTo>
                <a:cubicBezTo>
                  <a:pt x="958" y="489"/>
                  <a:pt x="958" y="489"/>
                  <a:pt x="958" y="489"/>
                </a:cubicBezTo>
                <a:cubicBezTo>
                  <a:pt x="957" y="491"/>
                  <a:pt x="957" y="491"/>
                  <a:pt x="957" y="491"/>
                </a:cubicBezTo>
                <a:cubicBezTo>
                  <a:pt x="955" y="491"/>
                  <a:pt x="955" y="491"/>
                  <a:pt x="955" y="491"/>
                </a:cubicBezTo>
                <a:cubicBezTo>
                  <a:pt x="955" y="492"/>
                  <a:pt x="955" y="492"/>
                  <a:pt x="955" y="492"/>
                </a:cubicBezTo>
                <a:cubicBezTo>
                  <a:pt x="955" y="493"/>
                  <a:pt x="955" y="493"/>
                  <a:pt x="955" y="493"/>
                </a:cubicBezTo>
                <a:cubicBezTo>
                  <a:pt x="955" y="494"/>
                  <a:pt x="955" y="494"/>
                  <a:pt x="955" y="494"/>
                </a:cubicBezTo>
                <a:cubicBezTo>
                  <a:pt x="955" y="495"/>
                  <a:pt x="955" y="495"/>
                  <a:pt x="955" y="495"/>
                </a:cubicBezTo>
                <a:cubicBezTo>
                  <a:pt x="956" y="495"/>
                  <a:pt x="956" y="495"/>
                  <a:pt x="956" y="495"/>
                </a:cubicBezTo>
                <a:cubicBezTo>
                  <a:pt x="958" y="496"/>
                  <a:pt x="958" y="496"/>
                  <a:pt x="958" y="496"/>
                </a:cubicBezTo>
                <a:cubicBezTo>
                  <a:pt x="961" y="496"/>
                  <a:pt x="961" y="496"/>
                  <a:pt x="961" y="496"/>
                </a:cubicBezTo>
                <a:cubicBezTo>
                  <a:pt x="962" y="495"/>
                  <a:pt x="962" y="495"/>
                  <a:pt x="962" y="495"/>
                </a:cubicBezTo>
                <a:cubicBezTo>
                  <a:pt x="964" y="494"/>
                  <a:pt x="964" y="494"/>
                  <a:pt x="964" y="494"/>
                </a:cubicBezTo>
                <a:cubicBezTo>
                  <a:pt x="965" y="493"/>
                  <a:pt x="965" y="493"/>
                  <a:pt x="965" y="493"/>
                </a:cubicBezTo>
                <a:cubicBezTo>
                  <a:pt x="965" y="492"/>
                  <a:pt x="965" y="492"/>
                  <a:pt x="965" y="492"/>
                </a:cubicBezTo>
                <a:cubicBezTo>
                  <a:pt x="966" y="493"/>
                  <a:pt x="966" y="493"/>
                  <a:pt x="966" y="493"/>
                </a:cubicBezTo>
                <a:cubicBezTo>
                  <a:pt x="965" y="494"/>
                  <a:pt x="965" y="494"/>
                  <a:pt x="965" y="494"/>
                </a:cubicBezTo>
                <a:cubicBezTo>
                  <a:pt x="967" y="495"/>
                  <a:pt x="967" y="495"/>
                  <a:pt x="967" y="495"/>
                </a:cubicBezTo>
                <a:cubicBezTo>
                  <a:pt x="968" y="494"/>
                  <a:pt x="968" y="494"/>
                  <a:pt x="968" y="494"/>
                </a:cubicBezTo>
                <a:cubicBezTo>
                  <a:pt x="969" y="495"/>
                  <a:pt x="969" y="495"/>
                  <a:pt x="969" y="495"/>
                </a:cubicBezTo>
                <a:cubicBezTo>
                  <a:pt x="972" y="495"/>
                  <a:pt x="972" y="495"/>
                  <a:pt x="972" y="495"/>
                </a:cubicBezTo>
                <a:cubicBezTo>
                  <a:pt x="973" y="495"/>
                  <a:pt x="973" y="495"/>
                  <a:pt x="973" y="495"/>
                </a:cubicBezTo>
                <a:cubicBezTo>
                  <a:pt x="973" y="496"/>
                  <a:pt x="973" y="496"/>
                  <a:pt x="973" y="496"/>
                </a:cubicBezTo>
                <a:cubicBezTo>
                  <a:pt x="974" y="496"/>
                  <a:pt x="974" y="496"/>
                  <a:pt x="974" y="496"/>
                </a:cubicBezTo>
                <a:cubicBezTo>
                  <a:pt x="976" y="496"/>
                  <a:pt x="976" y="496"/>
                  <a:pt x="976" y="496"/>
                </a:cubicBezTo>
                <a:cubicBezTo>
                  <a:pt x="977" y="496"/>
                  <a:pt x="977" y="496"/>
                  <a:pt x="977" y="496"/>
                </a:cubicBezTo>
                <a:cubicBezTo>
                  <a:pt x="977" y="497"/>
                  <a:pt x="977" y="497"/>
                  <a:pt x="977" y="497"/>
                </a:cubicBezTo>
                <a:cubicBezTo>
                  <a:pt x="978" y="497"/>
                  <a:pt x="978" y="497"/>
                  <a:pt x="978" y="497"/>
                </a:cubicBezTo>
                <a:cubicBezTo>
                  <a:pt x="979" y="496"/>
                  <a:pt x="979" y="496"/>
                  <a:pt x="979" y="496"/>
                </a:cubicBezTo>
                <a:cubicBezTo>
                  <a:pt x="979" y="496"/>
                  <a:pt x="979" y="496"/>
                  <a:pt x="979" y="496"/>
                </a:cubicBezTo>
                <a:cubicBezTo>
                  <a:pt x="981" y="496"/>
                  <a:pt x="981" y="496"/>
                  <a:pt x="981" y="496"/>
                </a:cubicBezTo>
                <a:cubicBezTo>
                  <a:pt x="981" y="496"/>
                  <a:pt x="981" y="496"/>
                  <a:pt x="981" y="496"/>
                </a:cubicBezTo>
                <a:cubicBezTo>
                  <a:pt x="982" y="496"/>
                  <a:pt x="982" y="496"/>
                  <a:pt x="982" y="496"/>
                </a:cubicBezTo>
                <a:cubicBezTo>
                  <a:pt x="983" y="495"/>
                  <a:pt x="983" y="495"/>
                  <a:pt x="983" y="495"/>
                </a:cubicBezTo>
                <a:cubicBezTo>
                  <a:pt x="983" y="495"/>
                  <a:pt x="983" y="495"/>
                  <a:pt x="983" y="495"/>
                </a:cubicBezTo>
                <a:cubicBezTo>
                  <a:pt x="984" y="496"/>
                  <a:pt x="984" y="496"/>
                  <a:pt x="984" y="496"/>
                </a:cubicBezTo>
                <a:cubicBezTo>
                  <a:pt x="985" y="495"/>
                  <a:pt x="985" y="495"/>
                  <a:pt x="985" y="495"/>
                </a:cubicBezTo>
                <a:cubicBezTo>
                  <a:pt x="985" y="494"/>
                  <a:pt x="985" y="494"/>
                  <a:pt x="985" y="494"/>
                </a:cubicBezTo>
                <a:cubicBezTo>
                  <a:pt x="985" y="493"/>
                  <a:pt x="985" y="493"/>
                  <a:pt x="985" y="493"/>
                </a:cubicBezTo>
                <a:cubicBezTo>
                  <a:pt x="985" y="493"/>
                  <a:pt x="985" y="493"/>
                  <a:pt x="985" y="493"/>
                </a:cubicBezTo>
                <a:cubicBezTo>
                  <a:pt x="986" y="492"/>
                  <a:pt x="986" y="492"/>
                  <a:pt x="986" y="492"/>
                </a:cubicBezTo>
                <a:cubicBezTo>
                  <a:pt x="987" y="492"/>
                  <a:pt x="987" y="492"/>
                  <a:pt x="987" y="492"/>
                </a:cubicBezTo>
                <a:cubicBezTo>
                  <a:pt x="986" y="492"/>
                  <a:pt x="986" y="492"/>
                  <a:pt x="986" y="492"/>
                </a:cubicBezTo>
                <a:cubicBezTo>
                  <a:pt x="986" y="494"/>
                  <a:pt x="986" y="494"/>
                  <a:pt x="986" y="494"/>
                </a:cubicBezTo>
                <a:cubicBezTo>
                  <a:pt x="986" y="495"/>
                  <a:pt x="986" y="495"/>
                  <a:pt x="986" y="495"/>
                </a:cubicBezTo>
                <a:cubicBezTo>
                  <a:pt x="986" y="494"/>
                  <a:pt x="986" y="494"/>
                  <a:pt x="986" y="494"/>
                </a:cubicBezTo>
                <a:cubicBezTo>
                  <a:pt x="988" y="493"/>
                  <a:pt x="988" y="493"/>
                  <a:pt x="988" y="493"/>
                </a:cubicBezTo>
                <a:cubicBezTo>
                  <a:pt x="988" y="492"/>
                  <a:pt x="988" y="492"/>
                  <a:pt x="988" y="492"/>
                </a:cubicBezTo>
                <a:cubicBezTo>
                  <a:pt x="988" y="494"/>
                  <a:pt x="988" y="494"/>
                  <a:pt x="988" y="494"/>
                </a:cubicBezTo>
                <a:cubicBezTo>
                  <a:pt x="987" y="495"/>
                  <a:pt x="987" y="495"/>
                  <a:pt x="987" y="495"/>
                </a:cubicBezTo>
                <a:cubicBezTo>
                  <a:pt x="987" y="495"/>
                  <a:pt x="987" y="495"/>
                  <a:pt x="987" y="495"/>
                </a:cubicBezTo>
                <a:cubicBezTo>
                  <a:pt x="989" y="495"/>
                  <a:pt x="989" y="495"/>
                  <a:pt x="989" y="495"/>
                </a:cubicBezTo>
                <a:cubicBezTo>
                  <a:pt x="989" y="495"/>
                  <a:pt x="989" y="495"/>
                  <a:pt x="989" y="495"/>
                </a:cubicBezTo>
                <a:cubicBezTo>
                  <a:pt x="989" y="495"/>
                  <a:pt x="989" y="495"/>
                  <a:pt x="989" y="495"/>
                </a:cubicBezTo>
                <a:cubicBezTo>
                  <a:pt x="987" y="497"/>
                  <a:pt x="987" y="497"/>
                  <a:pt x="987" y="497"/>
                </a:cubicBezTo>
                <a:cubicBezTo>
                  <a:pt x="985" y="497"/>
                  <a:pt x="985" y="497"/>
                  <a:pt x="985" y="497"/>
                </a:cubicBezTo>
                <a:cubicBezTo>
                  <a:pt x="986" y="498"/>
                  <a:pt x="986" y="498"/>
                  <a:pt x="986" y="498"/>
                </a:cubicBezTo>
                <a:cubicBezTo>
                  <a:pt x="986" y="498"/>
                  <a:pt x="986" y="498"/>
                  <a:pt x="986" y="498"/>
                </a:cubicBezTo>
                <a:cubicBezTo>
                  <a:pt x="987" y="497"/>
                  <a:pt x="987" y="497"/>
                  <a:pt x="987" y="497"/>
                </a:cubicBezTo>
                <a:cubicBezTo>
                  <a:pt x="988" y="498"/>
                  <a:pt x="988" y="498"/>
                  <a:pt x="988" y="498"/>
                </a:cubicBezTo>
                <a:cubicBezTo>
                  <a:pt x="989" y="498"/>
                  <a:pt x="989" y="498"/>
                  <a:pt x="989" y="498"/>
                </a:cubicBezTo>
                <a:cubicBezTo>
                  <a:pt x="989" y="499"/>
                  <a:pt x="989" y="499"/>
                  <a:pt x="989" y="499"/>
                </a:cubicBezTo>
                <a:cubicBezTo>
                  <a:pt x="990" y="498"/>
                  <a:pt x="990" y="498"/>
                  <a:pt x="990" y="498"/>
                </a:cubicBezTo>
                <a:cubicBezTo>
                  <a:pt x="991" y="498"/>
                  <a:pt x="991" y="498"/>
                  <a:pt x="991" y="498"/>
                </a:cubicBezTo>
                <a:cubicBezTo>
                  <a:pt x="992" y="496"/>
                  <a:pt x="992" y="496"/>
                  <a:pt x="992" y="496"/>
                </a:cubicBezTo>
                <a:cubicBezTo>
                  <a:pt x="992" y="495"/>
                  <a:pt x="992" y="495"/>
                  <a:pt x="992" y="495"/>
                </a:cubicBezTo>
                <a:cubicBezTo>
                  <a:pt x="993" y="496"/>
                  <a:pt x="993" y="496"/>
                  <a:pt x="993" y="496"/>
                </a:cubicBezTo>
                <a:cubicBezTo>
                  <a:pt x="994" y="496"/>
                  <a:pt x="994" y="496"/>
                  <a:pt x="994" y="496"/>
                </a:cubicBezTo>
                <a:cubicBezTo>
                  <a:pt x="995" y="497"/>
                  <a:pt x="995" y="497"/>
                  <a:pt x="995" y="497"/>
                </a:cubicBezTo>
                <a:cubicBezTo>
                  <a:pt x="996" y="497"/>
                  <a:pt x="996" y="497"/>
                  <a:pt x="996" y="497"/>
                </a:cubicBezTo>
                <a:cubicBezTo>
                  <a:pt x="997" y="496"/>
                  <a:pt x="997" y="496"/>
                  <a:pt x="997" y="496"/>
                </a:cubicBezTo>
                <a:cubicBezTo>
                  <a:pt x="998" y="496"/>
                  <a:pt x="998" y="496"/>
                  <a:pt x="998" y="496"/>
                </a:cubicBezTo>
                <a:cubicBezTo>
                  <a:pt x="997" y="497"/>
                  <a:pt x="997" y="497"/>
                  <a:pt x="997" y="497"/>
                </a:cubicBezTo>
                <a:cubicBezTo>
                  <a:pt x="997" y="498"/>
                  <a:pt x="997" y="498"/>
                  <a:pt x="997" y="498"/>
                </a:cubicBezTo>
                <a:cubicBezTo>
                  <a:pt x="995" y="498"/>
                  <a:pt x="995" y="498"/>
                  <a:pt x="995" y="498"/>
                </a:cubicBezTo>
                <a:cubicBezTo>
                  <a:pt x="994" y="499"/>
                  <a:pt x="994" y="499"/>
                  <a:pt x="994" y="499"/>
                </a:cubicBezTo>
                <a:cubicBezTo>
                  <a:pt x="993" y="500"/>
                  <a:pt x="993" y="500"/>
                  <a:pt x="993" y="500"/>
                </a:cubicBezTo>
                <a:cubicBezTo>
                  <a:pt x="993" y="500"/>
                  <a:pt x="993" y="500"/>
                  <a:pt x="993" y="500"/>
                </a:cubicBezTo>
                <a:cubicBezTo>
                  <a:pt x="992" y="501"/>
                  <a:pt x="992" y="501"/>
                  <a:pt x="992" y="501"/>
                </a:cubicBezTo>
                <a:cubicBezTo>
                  <a:pt x="992" y="502"/>
                  <a:pt x="992" y="502"/>
                  <a:pt x="992" y="502"/>
                </a:cubicBezTo>
                <a:cubicBezTo>
                  <a:pt x="991" y="502"/>
                  <a:pt x="991" y="502"/>
                  <a:pt x="991" y="502"/>
                </a:cubicBezTo>
                <a:cubicBezTo>
                  <a:pt x="990" y="502"/>
                  <a:pt x="990" y="502"/>
                  <a:pt x="990" y="502"/>
                </a:cubicBezTo>
                <a:cubicBezTo>
                  <a:pt x="989" y="503"/>
                  <a:pt x="989" y="503"/>
                  <a:pt x="989" y="503"/>
                </a:cubicBezTo>
                <a:cubicBezTo>
                  <a:pt x="989" y="503"/>
                  <a:pt x="989" y="503"/>
                  <a:pt x="989" y="503"/>
                </a:cubicBezTo>
                <a:cubicBezTo>
                  <a:pt x="987" y="504"/>
                  <a:pt x="987" y="504"/>
                  <a:pt x="987" y="504"/>
                </a:cubicBezTo>
                <a:cubicBezTo>
                  <a:pt x="985" y="505"/>
                  <a:pt x="985" y="505"/>
                  <a:pt x="985" y="505"/>
                </a:cubicBezTo>
                <a:cubicBezTo>
                  <a:pt x="985" y="505"/>
                  <a:pt x="985" y="505"/>
                  <a:pt x="985" y="505"/>
                </a:cubicBezTo>
                <a:cubicBezTo>
                  <a:pt x="986" y="506"/>
                  <a:pt x="986" y="506"/>
                  <a:pt x="986" y="506"/>
                </a:cubicBezTo>
                <a:cubicBezTo>
                  <a:pt x="986" y="507"/>
                  <a:pt x="986" y="507"/>
                  <a:pt x="986" y="507"/>
                </a:cubicBezTo>
                <a:cubicBezTo>
                  <a:pt x="987" y="507"/>
                  <a:pt x="987" y="507"/>
                  <a:pt x="987" y="507"/>
                </a:cubicBezTo>
                <a:cubicBezTo>
                  <a:pt x="988" y="506"/>
                  <a:pt x="988" y="506"/>
                  <a:pt x="988" y="506"/>
                </a:cubicBezTo>
                <a:cubicBezTo>
                  <a:pt x="989" y="505"/>
                  <a:pt x="989" y="505"/>
                  <a:pt x="989" y="505"/>
                </a:cubicBezTo>
                <a:cubicBezTo>
                  <a:pt x="989" y="506"/>
                  <a:pt x="989" y="506"/>
                  <a:pt x="989" y="506"/>
                </a:cubicBezTo>
                <a:cubicBezTo>
                  <a:pt x="989" y="506"/>
                  <a:pt x="989" y="506"/>
                  <a:pt x="989" y="506"/>
                </a:cubicBezTo>
                <a:cubicBezTo>
                  <a:pt x="990" y="507"/>
                  <a:pt x="990" y="507"/>
                  <a:pt x="990" y="507"/>
                </a:cubicBezTo>
                <a:cubicBezTo>
                  <a:pt x="991" y="506"/>
                  <a:pt x="991" y="506"/>
                  <a:pt x="991" y="506"/>
                </a:cubicBezTo>
                <a:cubicBezTo>
                  <a:pt x="992" y="505"/>
                  <a:pt x="992" y="505"/>
                  <a:pt x="992" y="505"/>
                </a:cubicBezTo>
                <a:cubicBezTo>
                  <a:pt x="993" y="504"/>
                  <a:pt x="993" y="504"/>
                  <a:pt x="993" y="504"/>
                </a:cubicBezTo>
                <a:cubicBezTo>
                  <a:pt x="993" y="504"/>
                  <a:pt x="993" y="504"/>
                  <a:pt x="993" y="504"/>
                </a:cubicBezTo>
                <a:cubicBezTo>
                  <a:pt x="994" y="503"/>
                  <a:pt x="994" y="503"/>
                  <a:pt x="994" y="503"/>
                </a:cubicBezTo>
                <a:cubicBezTo>
                  <a:pt x="994" y="502"/>
                  <a:pt x="994" y="502"/>
                  <a:pt x="994" y="502"/>
                </a:cubicBezTo>
                <a:cubicBezTo>
                  <a:pt x="995" y="502"/>
                  <a:pt x="995" y="502"/>
                  <a:pt x="995" y="502"/>
                </a:cubicBezTo>
                <a:cubicBezTo>
                  <a:pt x="996" y="500"/>
                  <a:pt x="996" y="500"/>
                  <a:pt x="996" y="500"/>
                </a:cubicBezTo>
                <a:cubicBezTo>
                  <a:pt x="997" y="499"/>
                  <a:pt x="997" y="499"/>
                  <a:pt x="997" y="499"/>
                </a:cubicBezTo>
                <a:cubicBezTo>
                  <a:pt x="998" y="500"/>
                  <a:pt x="998" y="500"/>
                  <a:pt x="998" y="500"/>
                </a:cubicBezTo>
                <a:cubicBezTo>
                  <a:pt x="999" y="500"/>
                  <a:pt x="999" y="500"/>
                  <a:pt x="999" y="500"/>
                </a:cubicBezTo>
                <a:cubicBezTo>
                  <a:pt x="998" y="500"/>
                  <a:pt x="998" y="500"/>
                  <a:pt x="998" y="500"/>
                </a:cubicBezTo>
                <a:cubicBezTo>
                  <a:pt x="999" y="500"/>
                  <a:pt x="999" y="500"/>
                  <a:pt x="999" y="500"/>
                </a:cubicBezTo>
                <a:cubicBezTo>
                  <a:pt x="1000" y="500"/>
                  <a:pt x="1000" y="500"/>
                  <a:pt x="1000" y="500"/>
                </a:cubicBezTo>
                <a:cubicBezTo>
                  <a:pt x="1001" y="497"/>
                  <a:pt x="1001" y="497"/>
                  <a:pt x="1001" y="497"/>
                </a:cubicBezTo>
                <a:cubicBezTo>
                  <a:pt x="1002" y="495"/>
                  <a:pt x="1002" y="495"/>
                  <a:pt x="1002" y="495"/>
                </a:cubicBezTo>
                <a:cubicBezTo>
                  <a:pt x="1002" y="494"/>
                  <a:pt x="1002" y="494"/>
                  <a:pt x="1002" y="494"/>
                </a:cubicBezTo>
                <a:cubicBezTo>
                  <a:pt x="1002" y="493"/>
                  <a:pt x="1002" y="493"/>
                  <a:pt x="1002" y="493"/>
                </a:cubicBezTo>
                <a:cubicBezTo>
                  <a:pt x="1003" y="493"/>
                  <a:pt x="1003" y="493"/>
                  <a:pt x="1003" y="493"/>
                </a:cubicBezTo>
                <a:cubicBezTo>
                  <a:pt x="1004" y="494"/>
                  <a:pt x="1004" y="494"/>
                  <a:pt x="1004" y="494"/>
                </a:cubicBezTo>
                <a:cubicBezTo>
                  <a:pt x="1004" y="494"/>
                  <a:pt x="1004" y="494"/>
                  <a:pt x="1004" y="494"/>
                </a:cubicBezTo>
                <a:cubicBezTo>
                  <a:pt x="1005" y="495"/>
                  <a:pt x="1005" y="495"/>
                  <a:pt x="1005" y="495"/>
                </a:cubicBezTo>
                <a:cubicBezTo>
                  <a:pt x="1005" y="496"/>
                  <a:pt x="1005" y="496"/>
                  <a:pt x="1005" y="496"/>
                </a:cubicBezTo>
                <a:cubicBezTo>
                  <a:pt x="1005" y="498"/>
                  <a:pt x="1005" y="498"/>
                  <a:pt x="1005" y="498"/>
                </a:cubicBezTo>
                <a:cubicBezTo>
                  <a:pt x="1005" y="499"/>
                  <a:pt x="1005" y="499"/>
                  <a:pt x="1005" y="499"/>
                </a:cubicBezTo>
                <a:cubicBezTo>
                  <a:pt x="1005" y="500"/>
                  <a:pt x="1005" y="500"/>
                  <a:pt x="1005" y="500"/>
                </a:cubicBezTo>
                <a:cubicBezTo>
                  <a:pt x="1005" y="501"/>
                  <a:pt x="1005" y="501"/>
                  <a:pt x="1005" y="501"/>
                </a:cubicBezTo>
                <a:cubicBezTo>
                  <a:pt x="1003" y="502"/>
                  <a:pt x="1003" y="502"/>
                  <a:pt x="1003" y="502"/>
                </a:cubicBezTo>
                <a:cubicBezTo>
                  <a:pt x="1002" y="505"/>
                  <a:pt x="1002" y="505"/>
                  <a:pt x="1002" y="505"/>
                </a:cubicBezTo>
                <a:cubicBezTo>
                  <a:pt x="1002" y="507"/>
                  <a:pt x="1002" y="507"/>
                  <a:pt x="1002" y="507"/>
                </a:cubicBezTo>
                <a:cubicBezTo>
                  <a:pt x="1002" y="507"/>
                  <a:pt x="1002" y="507"/>
                  <a:pt x="1002" y="507"/>
                </a:cubicBezTo>
                <a:cubicBezTo>
                  <a:pt x="1002" y="508"/>
                  <a:pt x="1002" y="508"/>
                  <a:pt x="1002" y="508"/>
                </a:cubicBezTo>
                <a:cubicBezTo>
                  <a:pt x="1003" y="509"/>
                  <a:pt x="1003" y="509"/>
                  <a:pt x="1003" y="509"/>
                </a:cubicBezTo>
                <a:cubicBezTo>
                  <a:pt x="1004" y="508"/>
                  <a:pt x="1004" y="508"/>
                  <a:pt x="1004" y="508"/>
                </a:cubicBezTo>
                <a:cubicBezTo>
                  <a:pt x="1005" y="505"/>
                  <a:pt x="1005" y="505"/>
                  <a:pt x="1005" y="505"/>
                </a:cubicBezTo>
                <a:cubicBezTo>
                  <a:pt x="1006" y="505"/>
                  <a:pt x="1006" y="505"/>
                  <a:pt x="1006" y="505"/>
                </a:cubicBezTo>
                <a:cubicBezTo>
                  <a:pt x="1007" y="503"/>
                  <a:pt x="1007" y="503"/>
                  <a:pt x="1007" y="503"/>
                </a:cubicBezTo>
                <a:cubicBezTo>
                  <a:pt x="1008" y="502"/>
                  <a:pt x="1008" y="502"/>
                  <a:pt x="1008" y="502"/>
                </a:cubicBezTo>
                <a:cubicBezTo>
                  <a:pt x="1008" y="503"/>
                  <a:pt x="1008" y="503"/>
                  <a:pt x="1008" y="503"/>
                </a:cubicBezTo>
                <a:cubicBezTo>
                  <a:pt x="1010" y="503"/>
                  <a:pt x="1010" y="503"/>
                  <a:pt x="1010" y="503"/>
                </a:cubicBezTo>
                <a:cubicBezTo>
                  <a:pt x="1010" y="504"/>
                  <a:pt x="1010" y="504"/>
                  <a:pt x="1010" y="504"/>
                </a:cubicBezTo>
                <a:cubicBezTo>
                  <a:pt x="1009" y="504"/>
                  <a:pt x="1009" y="504"/>
                  <a:pt x="1009" y="504"/>
                </a:cubicBezTo>
                <a:cubicBezTo>
                  <a:pt x="1007" y="506"/>
                  <a:pt x="1007" y="506"/>
                  <a:pt x="1007" y="506"/>
                </a:cubicBezTo>
                <a:cubicBezTo>
                  <a:pt x="1007" y="507"/>
                  <a:pt x="1007" y="507"/>
                  <a:pt x="1007" y="507"/>
                </a:cubicBezTo>
                <a:cubicBezTo>
                  <a:pt x="1007" y="508"/>
                  <a:pt x="1007" y="508"/>
                  <a:pt x="1007" y="508"/>
                </a:cubicBezTo>
                <a:cubicBezTo>
                  <a:pt x="1007" y="509"/>
                  <a:pt x="1007" y="509"/>
                  <a:pt x="1007" y="509"/>
                </a:cubicBezTo>
                <a:cubicBezTo>
                  <a:pt x="1007" y="511"/>
                  <a:pt x="1007" y="511"/>
                  <a:pt x="1007" y="511"/>
                </a:cubicBezTo>
                <a:cubicBezTo>
                  <a:pt x="1008" y="512"/>
                  <a:pt x="1008" y="512"/>
                  <a:pt x="1008" y="512"/>
                </a:cubicBezTo>
                <a:cubicBezTo>
                  <a:pt x="1009" y="510"/>
                  <a:pt x="1009" y="510"/>
                  <a:pt x="1009" y="510"/>
                </a:cubicBezTo>
                <a:cubicBezTo>
                  <a:pt x="1010" y="509"/>
                  <a:pt x="1010" y="509"/>
                  <a:pt x="1010" y="509"/>
                </a:cubicBezTo>
                <a:cubicBezTo>
                  <a:pt x="1010" y="509"/>
                  <a:pt x="1010" y="509"/>
                  <a:pt x="1011" y="509"/>
                </a:cubicBezTo>
                <a:cubicBezTo>
                  <a:pt x="1011" y="509"/>
                  <a:pt x="1011" y="511"/>
                  <a:pt x="1011" y="511"/>
                </a:cubicBezTo>
                <a:cubicBezTo>
                  <a:pt x="1012" y="511"/>
                  <a:pt x="1012" y="511"/>
                  <a:pt x="1012" y="511"/>
                </a:cubicBezTo>
                <a:cubicBezTo>
                  <a:pt x="1014" y="510"/>
                  <a:pt x="1014" y="510"/>
                  <a:pt x="1014" y="510"/>
                </a:cubicBezTo>
                <a:cubicBezTo>
                  <a:pt x="1014" y="509"/>
                  <a:pt x="1014" y="509"/>
                  <a:pt x="1014" y="509"/>
                </a:cubicBezTo>
                <a:cubicBezTo>
                  <a:pt x="1014" y="509"/>
                  <a:pt x="1014" y="509"/>
                  <a:pt x="1014" y="509"/>
                </a:cubicBezTo>
                <a:cubicBezTo>
                  <a:pt x="1015" y="508"/>
                  <a:pt x="1015" y="508"/>
                  <a:pt x="1015" y="508"/>
                </a:cubicBezTo>
                <a:cubicBezTo>
                  <a:pt x="1015" y="507"/>
                  <a:pt x="1015" y="507"/>
                  <a:pt x="1015" y="507"/>
                </a:cubicBezTo>
                <a:cubicBezTo>
                  <a:pt x="1015" y="506"/>
                  <a:pt x="1015" y="506"/>
                  <a:pt x="1015" y="506"/>
                </a:cubicBezTo>
                <a:cubicBezTo>
                  <a:pt x="1015" y="506"/>
                  <a:pt x="1015" y="506"/>
                  <a:pt x="1015" y="506"/>
                </a:cubicBezTo>
                <a:cubicBezTo>
                  <a:pt x="1015" y="505"/>
                  <a:pt x="1015" y="505"/>
                  <a:pt x="1015" y="505"/>
                </a:cubicBezTo>
                <a:cubicBezTo>
                  <a:pt x="1015" y="503"/>
                  <a:pt x="1015" y="503"/>
                  <a:pt x="1015" y="503"/>
                </a:cubicBezTo>
                <a:cubicBezTo>
                  <a:pt x="1017" y="501"/>
                  <a:pt x="1017" y="501"/>
                  <a:pt x="1017" y="501"/>
                </a:cubicBezTo>
                <a:cubicBezTo>
                  <a:pt x="1018" y="499"/>
                  <a:pt x="1018" y="499"/>
                  <a:pt x="1018" y="499"/>
                </a:cubicBezTo>
                <a:cubicBezTo>
                  <a:pt x="1018" y="496"/>
                  <a:pt x="1018" y="496"/>
                  <a:pt x="1018" y="496"/>
                </a:cubicBezTo>
                <a:cubicBezTo>
                  <a:pt x="1018" y="495"/>
                  <a:pt x="1018" y="495"/>
                  <a:pt x="1018" y="495"/>
                </a:cubicBezTo>
                <a:cubicBezTo>
                  <a:pt x="1017" y="495"/>
                  <a:pt x="1017" y="495"/>
                  <a:pt x="1017" y="495"/>
                </a:cubicBezTo>
                <a:cubicBezTo>
                  <a:pt x="1017" y="496"/>
                  <a:pt x="1017" y="496"/>
                  <a:pt x="1017" y="496"/>
                </a:cubicBezTo>
                <a:cubicBezTo>
                  <a:pt x="1016" y="497"/>
                  <a:pt x="1016" y="497"/>
                  <a:pt x="1016" y="497"/>
                </a:cubicBezTo>
                <a:cubicBezTo>
                  <a:pt x="1015" y="498"/>
                  <a:pt x="1015" y="498"/>
                  <a:pt x="1015" y="498"/>
                </a:cubicBezTo>
                <a:cubicBezTo>
                  <a:pt x="1014" y="500"/>
                  <a:pt x="1014" y="500"/>
                  <a:pt x="1014" y="500"/>
                </a:cubicBezTo>
                <a:cubicBezTo>
                  <a:pt x="1013" y="500"/>
                  <a:pt x="1013" y="500"/>
                  <a:pt x="1013" y="500"/>
                </a:cubicBezTo>
                <a:cubicBezTo>
                  <a:pt x="1012" y="499"/>
                  <a:pt x="1012" y="499"/>
                  <a:pt x="1012" y="499"/>
                </a:cubicBezTo>
                <a:cubicBezTo>
                  <a:pt x="1013" y="497"/>
                  <a:pt x="1013" y="497"/>
                  <a:pt x="1013" y="497"/>
                </a:cubicBezTo>
                <a:cubicBezTo>
                  <a:pt x="1013" y="496"/>
                  <a:pt x="1013" y="496"/>
                  <a:pt x="1013" y="496"/>
                </a:cubicBezTo>
                <a:cubicBezTo>
                  <a:pt x="1014" y="494"/>
                  <a:pt x="1014" y="494"/>
                  <a:pt x="1014" y="494"/>
                </a:cubicBezTo>
                <a:cubicBezTo>
                  <a:pt x="1015" y="494"/>
                  <a:pt x="1015" y="494"/>
                  <a:pt x="1015" y="494"/>
                </a:cubicBezTo>
                <a:cubicBezTo>
                  <a:pt x="1016" y="492"/>
                  <a:pt x="1016" y="492"/>
                  <a:pt x="1016" y="492"/>
                </a:cubicBezTo>
                <a:cubicBezTo>
                  <a:pt x="1017" y="492"/>
                  <a:pt x="1017" y="492"/>
                  <a:pt x="1017" y="492"/>
                </a:cubicBezTo>
                <a:cubicBezTo>
                  <a:pt x="1017" y="492"/>
                  <a:pt x="1017" y="492"/>
                  <a:pt x="1017" y="492"/>
                </a:cubicBezTo>
                <a:cubicBezTo>
                  <a:pt x="1017" y="491"/>
                  <a:pt x="1017" y="491"/>
                  <a:pt x="1017" y="491"/>
                </a:cubicBezTo>
                <a:cubicBezTo>
                  <a:pt x="1016" y="492"/>
                  <a:pt x="1016" y="492"/>
                  <a:pt x="1016" y="492"/>
                </a:cubicBezTo>
                <a:cubicBezTo>
                  <a:pt x="1015" y="492"/>
                  <a:pt x="1015" y="492"/>
                  <a:pt x="1015" y="492"/>
                </a:cubicBezTo>
                <a:cubicBezTo>
                  <a:pt x="1014" y="492"/>
                  <a:pt x="1014" y="492"/>
                  <a:pt x="1014" y="492"/>
                </a:cubicBezTo>
                <a:cubicBezTo>
                  <a:pt x="1013" y="493"/>
                  <a:pt x="1013" y="493"/>
                  <a:pt x="1013" y="493"/>
                </a:cubicBezTo>
                <a:cubicBezTo>
                  <a:pt x="1012" y="494"/>
                  <a:pt x="1012" y="494"/>
                  <a:pt x="1012" y="494"/>
                </a:cubicBezTo>
                <a:cubicBezTo>
                  <a:pt x="1011" y="495"/>
                  <a:pt x="1011" y="495"/>
                  <a:pt x="1011" y="495"/>
                </a:cubicBezTo>
                <a:cubicBezTo>
                  <a:pt x="1009" y="496"/>
                  <a:pt x="1009" y="496"/>
                  <a:pt x="1009" y="496"/>
                </a:cubicBezTo>
                <a:cubicBezTo>
                  <a:pt x="1009" y="497"/>
                  <a:pt x="1009" y="497"/>
                  <a:pt x="1009" y="497"/>
                </a:cubicBezTo>
                <a:cubicBezTo>
                  <a:pt x="1008" y="498"/>
                  <a:pt x="1008" y="498"/>
                  <a:pt x="1008" y="498"/>
                </a:cubicBezTo>
                <a:cubicBezTo>
                  <a:pt x="1007" y="497"/>
                  <a:pt x="1007" y="497"/>
                  <a:pt x="1007" y="497"/>
                </a:cubicBezTo>
                <a:cubicBezTo>
                  <a:pt x="1007" y="495"/>
                  <a:pt x="1007" y="495"/>
                  <a:pt x="1007" y="495"/>
                </a:cubicBezTo>
                <a:cubicBezTo>
                  <a:pt x="1006" y="494"/>
                  <a:pt x="1006" y="494"/>
                  <a:pt x="1006" y="494"/>
                </a:cubicBezTo>
                <a:cubicBezTo>
                  <a:pt x="1006" y="493"/>
                  <a:pt x="1006" y="493"/>
                  <a:pt x="1006" y="493"/>
                </a:cubicBezTo>
                <a:cubicBezTo>
                  <a:pt x="1007" y="494"/>
                  <a:pt x="1007" y="494"/>
                  <a:pt x="1007" y="494"/>
                </a:cubicBezTo>
                <a:cubicBezTo>
                  <a:pt x="1008" y="494"/>
                  <a:pt x="1008" y="494"/>
                  <a:pt x="1008" y="494"/>
                </a:cubicBezTo>
                <a:cubicBezTo>
                  <a:pt x="1009" y="492"/>
                  <a:pt x="1009" y="492"/>
                  <a:pt x="1009" y="492"/>
                </a:cubicBezTo>
                <a:cubicBezTo>
                  <a:pt x="1008" y="493"/>
                  <a:pt x="1008" y="493"/>
                  <a:pt x="1008" y="493"/>
                </a:cubicBezTo>
                <a:cubicBezTo>
                  <a:pt x="1006" y="492"/>
                  <a:pt x="1006" y="492"/>
                  <a:pt x="1006" y="492"/>
                </a:cubicBezTo>
                <a:cubicBezTo>
                  <a:pt x="1007" y="492"/>
                  <a:pt x="1007" y="492"/>
                  <a:pt x="1007" y="492"/>
                </a:cubicBezTo>
                <a:cubicBezTo>
                  <a:pt x="1009" y="492"/>
                  <a:pt x="1009" y="492"/>
                  <a:pt x="1009" y="492"/>
                </a:cubicBezTo>
                <a:cubicBezTo>
                  <a:pt x="1007" y="492"/>
                  <a:pt x="1007" y="492"/>
                  <a:pt x="1007" y="492"/>
                </a:cubicBezTo>
                <a:cubicBezTo>
                  <a:pt x="1007" y="491"/>
                  <a:pt x="1007" y="491"/>
                  <a:pt x="1007" y="491"/>
                </a:cubicBezTo>
                <a:cubicBezTo>
                  <a:pt x="1007" y="490"/>
                  <a:pt x="1007" y="490"/>
                  <a:pt x="1007" y="490"/>
                </a:cubicBezTo>
                <a:cubicBezTo>
                  <a:pt x="1007" y="489"/>
                  <a:pt x="1007" y="489"/>
                  <a:pt x="1007" y="489"/>
                </a:cubicBezTo>
                <a:cubicBezTo>
                  <a:pt x="1009" y="489"/>
                  <a:pt x="1009" y="489"/>
                  <a:pt x="1009" y="489"/>
                </a:cubicBezTo>
                <a:cubicBezTo>
                  <a:pt x="1009" y="489"/>
                  <a:pt x="1009" y="489"/>
                  <a:pt x="1009" y="489"/>
                </a:cubicBezTo>
                <a:cubicBezTo>
                  <a:pt x="1011" y="488"/>
                  <a:pt x="1011" y="488"/>
                  <a:pt x="1011" y="488"/>
                </a:cubicBezTo>
                <a:cubicBezTo>
                  <a:pt x="1012" y="486"/>
                  <a:pt x="1012" y="486"/>
                  <a:pt x="1012" y="486"/>
                </a:cubicBezTo>
                <a:cubicBezTo>
                  <a:pt x="1013" y="486"/>
                  <a:pt x="1013" y="486"/>
                  <a:pt x="1013" y="486"/>
                </a:cubicBezTo>
                <a:cubicBezTo>
                  <a:pt x="1014" y="487"/>
                  <a:pt x="1014" y="487"/>
                  <a:pt x="1014" y="487"/>
                </a:cubicBezTo>
                <a:cubicBezTo>
                  <a:pt x="1015" y="486"/>
                  <a:pt x="1015" y="486"/>
                  <a:pt x="1015" y="486"/>
                </a:cubicBezTo>
                <a:cubicBezTo>
                  <a:pt x="1016" y="484"/>
                  <a:pt x="1016" y="484"/>
                  <a:pt x="1016" y="484"/>
                </a:cubicBezTo>
                <a:cubicBezTo>
                  <a:pt x="1016" y="483"/>
                  <a:pt x="1016" y="483"/>
                  <a:pt x="1016" y="483"/>
                </a:cubicBezTo>
                <a:cubicBezTo>
                  <a:pt x="1016" y="482"/>
                  <a:pt x="1016" y="482"/>
                  <a:pt x="1016" y="482"/>
                </a:cubicBezTo>
                <a:cubicBezTo>
                  <a:pt x="1014" y="483"/>
                  <a:pt x="1014" y="483"/>
                  <a:pt x="1014" y="483"/>
                </a:cubicBezTo>
                <a:cubicBezTo>
                  <a:pt x="1013" y="484"/>
                  <a:pt x="1013" y="484"/>
                  <a:pt x="1013" y="484"/>
                </a:cubicBezTo>
                <a:cubicBezTo>
                  <a:pt x="1013" y="483"/>
                  <a:pt x="1013" y="483"/>
                  <a:pt x="1013" y="483"/>
                </a:cubicBezTo>
                <a:cubicBezTo>
                  <a:pt x="1012" y="483"/>
                  <a:pt x="1012" y="483"/>
                  <a:pt x="1012" y="483"/>
                </a:cubicBezTo>
                <a:cubicBezTo>
                  <a:pt x="1012" y="484"/>
                  <a:pt x="1012" y="484"/>
                  <a:pt x="1012" y="484"/>
                </a:cubicBezTo>
                <a:cubicBezTo>
                  <a:pt x="1012" y="485"/>
                  <a:pt x="1012" y="485"/>
                  <a:pt x="1012" y="485"/>
                </a:cubicBezTo>
                <a:cubicBezTo>
                  <a:pt x="1011" y="486"/>
                  <a:pt x="1011" y="486"/>
                  <a:pt x="1011" y="486"/>
                </a:cubicBezTo>
                <a:cubicBezTo>
                  <a:pt x="1010" y="486"/>
                  <a:pt x="1010" y="486"/>
                  <a:pt x="1010" y="486"/>
                </a:cubicBezTo>
                <a:cubicBezTo>
                  <a:pt x="1009" y="486"/>
                  <a:pt x="1009" y="486"/>
                  <a:pt x="1009" y="486"/>
                </a:cubicBezTo>
                <a:cubicBezTo>
                  <a:pt x="1008" y="487"/>
                  <a:pt x="1008" y="487"/>
                  <a:pt x="1008" y="487"/>
                </a:cubicBezTo>
                <a:cubicBezTo>
                  <a:pt x="1008" y="488"/>
                  <a:pt x="1008" y="488"/>
                  <a:pt x="1008" y="488"/>
                </a:cubicBezTo>
                <a:cubicBezTo>
                  <a:pt x="1007" y="488"/>
                  <a:pt x="1007" y="488"/>
                  <a:pt x="1007" y="488"/>
                </a:cubicBezTo>
                <a:cubicBezTo>
                  <a:pt x="1007" y="488"/>
                  <a:pt x="1007" y="488"/>
                  <a:pt x="1007" y="488"/>
                </a:cubicBezTo>
                <a:cubicBezTo>
                  <a:pt x="1007" y="486"/>
                  <a:pt x="1007" y="486"/>
                  <a:pt x="1007" y="486"/>
                </a:cubicBezTo>
                <a:cubicBezTo>
                  <a:pt x="1007" y="487"/>
                  <a:pt x="1007" y="487"/>
                  <a:pt x="1007" y="487"/>
                </a:cubicBezTo>
                <a:cubicBezTo>
                  <a:pt x="1006" y="487"/>
                  <a:pt x="1006" y="487"/>
                  <a:pt x="1006" y="487"/>
                </a:cubicBezTo>
                <a:cubicBezTo>
                  <a:pt x="1007" y="486"/>
                  <a:pt x="1007" y="486"/>
                  <a:pt x="1007" y="486"/>
                </a:cubicBezTo>
                <a:cubicBezTo>
                  <a:pt x="1008" y="485"/>
                  <a:pt x="1008" y="485"/>
                  <a:pt x="1008" y="485"/>
                </a:cubicBezTo>
                <a:cubicBezTo>
                  <a:pt x="1008" y="485"/>
                  <a:pt x="1008" y="485"/>
                  <a:pt x="1008" y="485"/>
                </a:cubicBezTo>
                <a:cubicBezTo>
                  <a:pt x="1007" y="484"/>
                  <a:pt x="1007" y="484"/>
                  <a:pt x="1007" y="484"/>
                </a:cubicBezTo>
                <a:cubicBezTo>
                  <a:pt x="1008" y="484"/>
                  <a:pt x="1008" y="484"/>
                  <a:pt x="1008" y="484"/>
                </a:cubicBezTo>
                <a:cubicBezTo>
                  <a:pt x="1009" y="482"/>
                  <a:pt x="1009" y="482"/>
                  <a:pt x="1009" y="482"/>
                </a:cubicBezTo>
                <a:cubicBezTo>
                  <a:pt x="1008" y="482"/>
                  <a:pt x="1008" y="482"/>
                  <a:pt x="1008" y="482"/>
                </a:cubicBezTo>
                <a:cubicBezTo>
                  <a:pt x="1007" y="483"/>
                  <a:pt x="1007" y="483"/>
                  <a:pt x="1007" y="483"/>
                </a:cubicBezTo>
                <a:cubicBezTo>
                  <a:pt x="1008" y="482"/>
                  <a:pt x="1008" y="482"/>
                  <a:pt x="1008" y="482"/>
                </a:cubicBezTo>
                <a:cubicBezTo>
                  <a:pt x="1008" y="481"/>
                  <a:pt x="1008" y="481"/>
                  <a:pt x="1008" y="481"/>
                </a:cubicBezTo>
                <a:cubicBezTo>
                  <a:pt x="1007" y="480"/>
                  <a:pt x="1007" y="480"/>
                  <a:pt x="1007" y="480"/>
                </a:cubicBezTo>
                <a:cubicBezTo>
                  <a:pt x="1006" y="481"/>
                  <a:pt x="1006" y="481"/>
                  <a:pt x="1006" y="481"/>
                </a:cubicBezTo>
                <a:cubicBezTo>
                  <a:pt x="1004" y="480"/>
                  <a:pt x="1004" y="480"/>
                  <a:pt x="1004" y="480"/>
                </a:cubicBezTo>
                <a:cubicBezTo>
                  <a:pt x="1006" y="480"/>
                  <a:pt x="1006" y="480"/>
                  <a:pt x="1006" y="480"/>
                </a:cubicBezTo>
                <a:cubicBezTo>
                  <a:pt x="1007" y="480"/>
                  <a:pt x="1007" y="480"/>
                  <a:pt x="1007" y="480"/>
                </a:cubicBezTo>
                <a:cubicBezTo>
                  <a:pt x="1008" y="480"/>
                  <a:pt x="1008" y="480"/>
                  <a:pt x="1008" y="480"/>
                </a:cubicBezTo>
                <a:cubicBezTo>
                  <a:pt x="1010" y="479"/>
                  <a:pt x="1010" y="479"/>
                  <a:pt x="1010" y="479"/>
                </a:cubicBezTo>
                <a:cubicBezTo>
                  <a:pt x="1010" y="478"/>
                  <a:pt x="1010" y="478"/>
                  <a:pt x="1010" y="478"/>
                </a:cubicBezTo>
                <a:cubicBezTo>
                  <a:pt x="1011" y="478"/>
                  <a:pt x="1011" y="478"/>
                  <a:pt x="1011" y="478"/>
                </a:cubicBezTo>
                <a:cubicBezTo>
                  <a:pt x="1012" y="477"/>
                  <a:pt x="1012" y="477"/>
                  <a:pt x="1012" y="477"/>
                </a:cubicBezTo>
                <a:cubicBezTo>
                  <a:pt x="1012" y="476"/>
                  <a:pt x="1012" y="476"/>
                  <a:pt x="1012" y="476"/>
                </a:cubicBezTo>
                <a:cubicBezTo>
                  <a:pt x="1013" y="475"/>
                  <a:pt x="1013" y="475"/>
                  <a:pt x="1013" y="475"/>
                </a:cubicBezTo>
                <a:cubicBezTo>
                  <a:pt x="1013" y="474"/>
                  <a:pt x="1013" y="474"/>
                  <a:pt x="1013" y="474"/>
                </a:cubicBezTo>
                <a:cubicBezTo>
                  <a:pt x="1012" y="474"/>
                  <a:pt x="1012" y="474"/>
                  <a:pt x="1012" y="474"/>
                </a:cubicBezTo>
                <a:cubicBezTo>
                  <a:pt x="1010" y="472"/>
                  <a:pt x="1010" y="472"/>
                  <a:pt x="1010" y="472"/>
                </a:cubicBezTo>
                <a:cubicBezTo>
                  <a:pt x="1009" y="472"/>
                  <a:pt x="1009" y="472"/>
                  <a:pt x="1009" y="472"/>
                </a:cubicBezTo>
                <a:cubicBezTo>
                  <a:pt x="1007" y="472"/>
                  <a:pt x="1007" y="472"/>
                  <a:pt x="1007" y="472"/>
                </a:cubicBezTo>
                <a:cubicBezTo>
                  <a:pt x="1006" y="472"/>
                  <a:pt x="1006" y="472"/>
                  <a:pt x="1006" y="472"/>
                </a:cubicBezTo>
                <a:cubicBezTo>
                  <a:pt x="1006" y="473"/>
                  <a:pt x="1006" y="473"/>
                  <a:pt x="1006" y="473"/>
                </a:cubicBezTo>
                <a:cubicBezTo>
                  <a:pt x="1005" y="475"/>
                  <a:pt x="1005" y="475"/>
                  <a:pt x="1005" y="475"/>
                </a:cubicBezTo>
                <a:cubicBezTo>
                  <a:pt x="1005" y="476"/>
                  <a:pt x="1005" y="476"/>
                  <a:pt x="1005" y="476"/>
                </a:cubicBezTo>
                <a:cubicBezTo>
                  <a:pt x="1004" y="477"/>
                  <a:pt x="1004" y="477"/>
                  <a:pt x="1004" y="477"/>
                </a:cubicBezTo>
                <a:cubicBezTo>
                  <a:pt x="1005" y="476"/>
                  <a:pt x="1005" y="476"/>
                  <a:pt x="1005" y="476"/>
                </a:cubicBezTo>
                <a:cubicBezTo>
                  <a:pt x="1005" y="475"/>
                  <a:pt x="1005" y="475"/>
                  <a:pt x="1005" y="475"/>
                </a:cubicBezTo>
                <a:cubicBezTo>
                  <a:pt x="1004" y="474"/>
                  <a:pt x="1004" y="474"/>
                  <a:pt x="1004" y="474"/>
                </a:cubicBezTo>
                <a:cubicBezTo>
                  <a:pt x="1005" y="473"/>
                  <a:pt x="1005" y="473"/>
                  <a:pt x="1005" y="473"/>
                </a:cubicBezTo>
                <a:cubicBezTo>
                  <a:pt x="1006" y="472"/>
                  <a:pt x="1006" y="472"/>
                  <a:pt x="1006" y="472"/>
                </a:cubicBezTo>
                <a:cubicBezTo>
                  <a:pt x="1005" y="471"/>
                  <a:pt x="1005" y="471"/>
                  <a:pt x="1005" y="471"/>
                </a:cubicBezTo>
                <a:cubicBezTo>
                  <a:pt x="1004" y="473"/>
                  <a:pt x="1004" y="473"/>
                  <a:pt x="1004" y="473"/>
                </a:cubicBezTo>
                <a:lnTo>
                  <a:pt x="1003" y="474"/>
                </a:lnTo>
                <a:close/>
                <a:moveTo>
                  <a:pt x="1017" y="1036"/>
                </a:moveTo>
                <a:cubicBezTo>
                  <a:pt x="1018" y="1035"/>
                  <a:pt x="1018" y="1035"/>
                  <a:pt x="1018" y="1035"/>
                </a:cubicBezTo>
                <a:cubicBezTo>
                  <a:pt x="1016" y="1034"/>
                  <a:pt x="1016" y="1034"/>
                  <a:pt x="1016" y="1034"/>
                </a:cubicBezTo>
                <a:cubicBezTo>
                  <a:pt x="1015" y="1034"/>
                  <a:pt x="1015" y="1034"/>
                  <a:pt x="1015" y="1034"/>
                </a:cubicBezTo>
                <a:cubicBezTo>
                  <a:pt x="1015" y="1035"/>
                  <a:pt x="1015" y="1035"/>
                  <a:pt x="1015" y="1035"/>
                </a:cubicBezTo>
                <a:cubicBezTo>
                  <a:pt x="1013" y="1035"/>
                  <a:pt x="1013" y="1035"/>
                  <a:pt x="1013" y="1035"/>
                </a:cubicBezTo>
                <a:cubicBezTo>
                  <a:pt x="1015" y="1036"/>
                  <a:pt x="1015" y="1036"/>
                  <a:pt x="1015" y="1036"/>
                </a:cubicBezTo>
                <a:lnTo>
                  <a:pt x="1017" y="1036"/>
                </a:lnTo>
                <a:close/>
                <a:moveTo>
                  <a:pt x="1011" y="1034"/>
                </a:moveTo>
                <a:cubicBezTo>
                  <a:pt x="1012" y="1034"/>
                  <a:pt x="1012" y="1034"/>
                  <a:pt x="1012" y="1034"/>
                </a:cubicBezTo>
                <a:cubicBezTo>
                  <a:pt x="1013" y="1034"/>
                  <a:pt x="1013" y="1034"/>
                  <a:pt x="1013" y="1034"/>
                </a:cubicBezTo>
                <a:cubicBezTo>
                  <a:pt x="1013" y="1032"/>
                  <a:pt x="1013" y="1032"/>
                  <a:pt x="1013" y="1032"/>
                </a:cubicBezTo>
                <a:cubicBezTo>
                  <a:pt x="1012" y="1031"/>
                  <a:pt x="1012" y="1031"/>
                  <a:pt x="1012" y="1031"/>
                </a:cubicBezTo>
                <a:cubicBezTo>
                  <a:pt x="1009" y="1032"/>
                  <a:pt x="1009" y="1032"/>
                  <a:pt x="1009" y="1032"/>
                </a:cubicBezTo>
                <a:cubicBezTo>
                  <a:pt x="1008" y="1032"/>
                  <a:pt x="1008" y="1032"/>
                  <a:pt x="1008" y="1032"/>
                </a:cubicBezTo>
                <a:cubicBezTo>
                  <a:pt x="1007" y="1033"/>
                  <a:pt x="1007" y="1033"/>
                  <a:pt x="1007" y="1033"/>
                </a:cubicBezTo>
                <a:cubicBezTo>
                  <a:pt x="1008" y="1034"/>
                  <a:pt x="1008" y="1034"/>
                  <a:pt x="1008" y="1034"/>
                </a:cubicBezTo>
                <a:lnTo>
                  <a:pt x="1011" y="1034"/>
                </a:lnTo>
                <a:close/>
                <a:moveTo>
                  <a:pt x="1005" y="1010"/>
                </a:moveTo>
                <a:cubicBezTo>
                  <a:pt x="1005" y="1010"/>
                  <a:pt x="1005" y="1010"/>
                  <a:pt x="1005" y="1010"/>
                </a:cubicBezTo>
                <a:cubicBezTo>
                  <a:pt x="1006" y="1013"/>
                  <a:pt x="1006" y="1013"/>
                  <a:pt x="1006" y="1013"/>
                </a:cubicBezTo>
                <a:cubicBezTo>
                  <a:pt x="1007" y="1014"/>
                  <a:pt x="1007" y="1014"/>
                  <a:pt x="1007" y="1014"/>
                </a:cubicBezTo>
                <a:cubicBezTo>
                  <a:pt x="1007" y="1014"/>
                  <a:pt x="1008" y="1015"/>
                  <a:pt x="1008" y="1015"/>
                </a:cubicBezTo>
                <a:cubicBezTo>
                  <a:pt x="1008" y="1013"/>
                  <a:pt x="1008" y="1013"/>
                  <a:pt x="1008" y="1013"/>
                </a:cubicBezTo>
                <a:cubicBezTo>
                  <a:pt x="1007" y="1011"/>
                  <a:pt x="1007" y="1011"/>
                  <a:pt x="1007" y="1011"/>
                </a:cubicBezTo>
                <a:lnTo>
                  <a:pt x="1005" y="1010"/>
                </a:lnTo>
                <a:close/>
                <a:moveTo>
                  <a:pt x="986" y="495"/>
                </a:moveTo>
                <a:cubicBezTo>
                  <a:pt x="986" y="496"/>
                  <a:pt x="986" y="496"/>
                  <a:pt x="986" y="496"/>
                </a:cubicBezTo>
                <a:cubicBezTo>
                  <a:pt x="987" y="496"/>
                  <a:pt x="987" y="496"/>
                  <a:pt x="987" y="496"/>
                </a:cubicBezTo>
                <a:cubicBezTo>
                  <a:pt x="987" y="496"/>
                  <a:pt x="987" y="496"/>
                  <a:pt x="987" y="496"/>
                </a:cubicBezTo>
                <a:lnTo>
                  <a:pt x="986" y="495"/>
                </a:lnTo>
                <a:close/>
                <a:moveTo>
                  <a:pt x="1005" y="1034"/>
                </a:moveTo>
                <a:cubicBezTo>
                  <a:pt x="1006" y="1034"/>
                  <a:pt x="1006" y="1034"/>
                  <a:pt x="1006" y="1034"/>
                </a:cubicBezTo>
                <a:cubicBezTo>
                  <a:pt x="1007" y="1035"/>
                  <a:pt x="1007" y="1035"/>
                  <a:pt x="1007" y="1035"/>
                </a:cubicBezTo>
                <a:cubicBezTo>
                  <a:pt x="1007" y="1034"/>
                  <a:pt x="1007" y="1034"/>
                  <a:pt x="1007" y="1034"/>
                </a:cubicBezTo>
                <a:cubicBezTo>
                  <a:pt x="1006" y="1033"/>
                  <a:pt x="1006" y="1033"/>
                  <a:pt x="1006" y="1033"/>
                </a:cubicBezTo>
                <a:cubicBezTo>
                  <a:pt x="1005" y="1032"/>
                  <a:pt x="1005" y="1032"/>
                  <a:pt x="1005" y="1032"/>
                </a:cubicBezTo>
                <a:lnTo>
                  <a:pt x="1005" y="1034"/>
                </a:lnTo>
                <a:close/>
                <a:moveTo>
                  <a:pt x="1455" y="396"/>
                </a:moveTo>
                <a:cubicBezTo>
                  <a:pt x="1457" y="393"/>
                  <a:pt x="1457" y="393"/>
                  <a:pt x="1457" y="393"/>
                </a:cubicBezTo>
                <a:cubicBezTo>
                  <a:pt x="1453" y="396"/>
                  <a:pt x="1453" y="396"/>
                  <a:pt x="1453" y="396"/>
                </a:cubicBezTo>
                <a:cubicBezTo>
                  <a:pt x="1454" y="398"/>
                  <a:pt x="1454" y="398"/>
                  <a:pt x="1454" y="398"/>
                </a:cubicBezTo>
                <a:lnTo>
                  <a:pt x="1455" y="396"/>
                </a:lnTo>
                <a:close/>
                <a:moveTo>
                  <a:pt x="1083" y="72"/>
                </a:moveTo>
                <a:cubicBezTo>
                  <a:pt x="1084" y="72"/>
                  <a:pt x="1084" y="72"/>
                  <a:pt x="1084" y="72"/>
                </a:cubicBezTo>
                <a:cubicBezTo>
                  <a:pt x="1084" y="71"/>
                  <a:pt x="1084" y="71"/>
                  <a:pt x="1084" y="71"/>
                </a:cubicBezTo>
                <a:cubicBezTo>
                  <a:pt x="1082" y="71"/>
                  <a:pt x="1082" y="71"/>
                  <a:pt x="1082" y="71"/>
                </a:cubicBezTo>
                <a:cubicBezTo>
                  <a:pt x="1081" y="72"/>
                  <a:pt x="1081" y="72"/>
                  <a:pt x="1081" y="72"/>
                </a:cubicBezTo>
                <a:cubicBezTo>
                  <a:pt x="1081" y="73"/>
                  <a:pt x="1081" y="73"/>
                  <a:pt x="1081" y="73"/>
                </a:cubicBezTo>
                <a:lnTo>
                  <a:pt x="1083" y="72"/>
                </a:lnTo>
                <a:close/>
                <a:moveTo>
                  <a:pt x="1083" y="85"/>
                </a:moveTo>
                <a:cubicBezTo>
                  <a:pt x="1085" y="84"/>
                  <a:pt x="1085" y="84"/>
                  <a:pt x="1085" y="84"/>
                </a:cubicBezTo>
                <a:cubicBezTo>
                  <a:pt x="1086" y="83"/>
                  <a:pt x="1086" y="83"/>
                  <a:pt x="1086" y="83"/>
                </a:cubicBezTo>
                <a:cubicBezTo>
                  <a:pt x="1085" y="83"/>
                  <a:pt x="1085" y="83"/>
                  <a:pt x="1085" y="83"/>
                </a:cubicBezTo>
                <a:cubicBezTo>
                  <a:pt x="1084" y="83"/>
                  <a:pt x="1084" y="83"/>
                  <a:pt x="1084" y="83"/>
                </a:cubicBezTo>
                <a:cubicBezTo>
                  <a:pt x="1082" y="83"/>
                  <a:pt x="1082" y="83"/>
                  <a:pt x="1082" y="83"/>
                </a:cubicBezTo>
                <a:cubicBezTo>
                  <a:pt x="1081" y="85"/>
                  <a:pt x="1081" y="85"/>
                  <a:pt x="1081" y="85"/>
                </a:cubicBezTo>
                <a:cubicBezTo>
                  <a:pt x="1081" y="85"/>
                  <a:pt x="1080" y="85"/>
                  <a:pt x="1080" y="85"/>
                </a:cubicBezTo>
                <a:cubicBezTo>
                  <a:pt x="1080" y="87"/>
                  <a:pt x="1080" y="87"/>
                  <a:pt x="1080" y="87"/>
                </a:cubicBezTo>
                <a:cubicBezTo>
                  <a:pt x="1082" y="87"/>
                  <a:pt x="1082" y="87"/>
                  <a:pt x="1082" y="87"/>
                </a:cubicBezTo>
                <a:lnTo>
                  <a:pt x="1083" y="85"/>
                </a:lnTo>
                <a:close/>
                <a:moveTo>
                  <a:pt x="1090" y="60"/>
                </a:moveTo>
                <a:cubicBezTo>
                  <a:pt x="1089" y="59"/>
                  <a:pt x="1089" y="59"/>
                  <a:pt x="1089" y="59"/>
                </a:cubicBezTo>
                <a:cubicBezTo>
                  <a:pt x="1089" y="59"/>
                  <a:pt x="1089" y="59"/>
                  <a:pt x="1089" y="59"/>
                </a:cubicBezTo>
                <a:cubicBezTo>
                  <a:pt x="1089" y="60"/>
                  <a:pt x="1089" y="60"/>
                  <a:pt x="1089" y="60"/>
                </a:cubicBezTo>
                <a:lnTo>
                  <a:pt x="1090" y="60"/>
                </a:lnTo>
                <a:close/>
                <a:moveTo>
                  <a:pt x="983" y="510"/>
                </a:moveTo>
                <a:cubicBezTo>
                  <a:pt x="983" y="510"/>
                  <a:pt x="983" y="510"/>
                  <a:pt x="983" y="510"/>
                </a:cubicBezTo>
                <a:cubicBezTo>
                  <a:pt x="984" y="509"/>
                  <a:pt x="984" y="509"/>
                  <a:pt x="984" y="509"/>
                </a:cubicBezTo>
                <a:cubicBezTo>
                  <a:pt x="984" y="508"/>
                  <a:pt x="984" y="508"/>
                  <a:pt x="984" y="508"/>
                </a:cubicBezTo>
                <a:cubicBezTo>
                  <a:pt x="983" y="509"/>
                  <a:pt x="983" y="509"/>
                  <a:pt x="983" y="509"/>
                </a:cubicBezTo>
                <a:lnTo>
                  <a:pt x="983" y="510"/>
                </a:lnTo>
                <a:close/>
                <a:moveTo>
                  <a:pt x="1080" y="93"/>
                </a:moveTo>
                <a:cubicBezTo>
                  <a:pt x="1081" y="92"/>
                  <a:pt x="1081" y="92"/>
                  <a:pt x="1081" y="92"/>
                </a:cubicBezTo>
                <a:cubicBezTo>
                  <a:pt x="1080" y="91"/>
                  <a:pt x="1080" y="91"/>
                  <a:pt x="1080" y="91"/>
                </a:cubicBezTo>
                <a:cubicBezTo>
                  <a:pt x="1079" y="91"/>
                  <a:pt x="1079" y="91"/>
                  <a:pt x="1079" y="91"/>
                </a:cubicBezTo>
                <a:cubicBezTo>
                  <a:pt x="1079" y="93"/>
                  <a:pt x="1079" y="93"/>
                  <a:pt x="1079" y="93"/>
                </a:cubicBezTo>
                <a:lnTo>
                  <a:pt x="1080" y="93"/>
                </a:lnTo>
                <a:close/>
                <a:moveTo>
                  <a:pt x="1082" y="19"/>
                </a:moveTo>
                <a:cubicBezTo>
                  <a:pt x="1082" y="21"/>
                  <a:pt x="1082" y="21"/>
                  <a:pt x="1082" y="21"/>
                </a:cubicBezTo>
                <a:cubicBezTo>
                  <a:pt x="1083" y="21"/>
                  <a:pt x="1083" y="21"/>
                  <a:pt x="1083" y="21"/>
                </a:cubicBezTo>
                <a:cubicBezTo>
                  <a:pt x="1083" y="20"/>
                  <a:pt x="1083" y="20"/>
                  <a:pt x="1083" y="20"/>
                </a:cubicBezTo>
                <a:cubicBezTo>
                  <a:pt x="1083" y="19"/>
                  <a:pt x="1083" y="19"/>
                  <a:pt x="1083" y="19"/>
                </a:cubicBezTo>
                <a:lnTo>
                  <a:pt x="1082" y="19"/>
                </a:lnTo>
                <a:close/>
                <a:moveTo>
                  <a:pt x="1462" y="397"/>
                </a:moveTo>
                <a:cubicBezTo>
                  <a:pt x="1461" y="397"/>
                  <a:pt x="1461" y="397"/>
                  <a:pt x="1461" y="397"/>
                </a:cubicBezTo>
                <a:cubicBezTo>
                  <a:pt x="1461" y="398"/>
                  <a:pt x="1461" y="398"/>
                  <a:pt x="1461" y="398"/>
                </a:cubicBezTo>
                <a:cubicBezTo>
                  <a:pt x="1462" y="399"/>
                  <a:pt x="1462" y="399"/>
                  <a:pt x="1462" y="399"/>
                </a:cubicBezTo>
                <a:lnTo>
                  <a:pt x="1462" y="397"/>
                </a:lnTo>
                <a:close/>
                <a:moveTo>
                  <a:pt x="1464" y="420"/>
                </a:moveTo>
                <a:cubicBezTo>
                  <a:pt x="1463" y="423"/>
                  <a:pt x="1463" y="423"/>
                  <a:pt x="1463" y="423"/>
                </a:cubicBezTo>
                <a:cubicBezTo>
                  <a:pt x="1465" y="422"/>
                  <a:pt x="1465" y="422"/>
                  <a:pt x="1465" y="422"/>
                </a:cubicBezTo>
                <a:cubicBezTo>
                  <a:pt x="1468" y="420"/>
                  <a:pt x="1468" y="420"/>
                  <a:pt x="1468" y="420"/>
                </a:cubicBezTo>
                <a:cubicBezTo>
                  <a:pt x="1467" y="419"/>
                  <a:pt x="1467" y="419"/>
                  <a:pt x="1467" y="419"/>
                </a:cubicBezTo>
                <a:cubicBezTo>
                  <a:pt x="1468" y="417"/>
                  <a:pt x="1468" y="417"/>
                  <a:pt x="1468" y="417"/>
                </a:cubicBezTo>
                <a:lnTo>
                  <a:pt x="1464" y="420"/>
                </a:lnTo>
                <a:close/>
                <a:moveTo>
                  <a:pt x="1459" y="400"/>
                </a:moveTo>
                <a:cubicBezTo>
                  <a:pt x="1459" y="403"/>
                  <a:pt x="1459" y="403"/>
                  <a:pt x="1459" y="403"/>
                </a:cubicBezTo>
                <a:cubicBezTo>
                  <a:pt x="1461" y="404"/>
                  <a:pt x="1461" y="404"/>
                  <a:pt x="1461" y="404"/>
                </a:cubicBezTo>
                <a:cubicBezTo>
                  <a:pt x="1462" y="402"/>
                  <a:pt x="1462" y="402"/>
                  <a:pt x="1462" y="402"/>
                </a:cubicBezTo>
                <a:cubicBezTo>
                  <a:pt x="1460" y="399"/>
                  <a:pt x="1460" y="399"/>
                  <a:pt x="1460" y="399"/>
                </a:cubicBezTo>
                <a:lnTo>
                  <a:pt x="1459" y="400"/>
                </a:lnTo>
                <a:close/>
                <a:moveTo>
                  <a:pt x="1468" y="435"/>
                </a:moveTo>
                <a:cubicBezTo>
                  <a:pt x="1471" y="433"/>
                  <a:pt x="1471" y="433"/>
                  <a:pt x="1471" y="433"/>
                </a:cubicBezTo>
                <a:cubicBezTo>
                  <a:pt x="1469" y="433"/>
                  <a:pt x="1469" y="433"/>
                  <a:pt x="1469" y="433"/>
                </a:cubicBezTo>
                <a:cubicBezTo>
                  <a:pt x="1468" y="431"/>
                  <a:pt x="1468" y="431"/>
                  <a:pt x="1468" y="431"/>
                </a:cubicBezTo>
                <a:cubicBezTo>
                  <a:pt x="1466" y="432"/>
                  <a:pt x="1466" y="432"/>
                  <a:pt x="1466" y="432"/>
                </a:cubicBezTo>
                <a:cubicBezTo>
                  <a:pt x="1466" y="432"/>
                  <a:pt x="1465" y="433"/>
                  <a:pt x="1465" y="433"/>
                </a:cubicBezTo>
                <a:lnTo>
                  <a:pt x="1468" y="435"/>
                </a:lnTo>
                <a:close/>
                <a:moveTo>
                  <a:pt x="1515" y="458"/>
                </a:moveTo>
                <a:cubicBezTo>
                  <a:pt x="1515" y="459"/>
                  <a:pt x="1515" y="459"/>
                  <a:pt x="1515" y="459"/>
                </a:cubicBezTo>
                <a:cubicBezTo>
                  <a:pt x="1516" y="459"/>
                  <a:pt x="1516" y="459"/>
                  <a:pt x="1516" y="459"/>
                </a:cubicBezTo>
                <a:cubicBezTo>
                  <a:pt x="1517" y="459"/>
                  <a:pt x="1517" y="459"/>
                  <a:pt x="1517" y="459"/>
                </a:cubicBezTo>
                <a:cubicBezTo>
                  <a:pt x="1516" y="458"/>
                  <a:pt x="1516" y="458"/>
                  <a:pt x="1516" y="458"/>
                </a:cubicBezTo>
                <a:lnTo>
                  <a:pt x="1515" y="458"/>
                </a:lnTo>
                <a:close/>
                <a:moveTo>
                  <a:pt x="1496" y="469"/>
                </a:moveTo>
                <a:cubicBezTo>
                  <a:pt x="1494" y="470"/>
                  <a:pt x="1494" y="470"/>
                  <a:pt x="1494" y="470"/>
                </a:cubicBezTo>
                <a:cubicBezTo>
                  <a:pt x="1495" y="470"/>
                  <a:pt x="1495" y="470"/>
                  <a:pt x="1495" y="470"/>
                </a:cubicBezTo>
                <a:cubicBezTo>
                  <a:pt x="1496" y="471"/>
                  <a:pt x="1496" y="471"/>
                  <a:pt x="1496" y="471"/>
                </a:cubicBezTo>
                <a:cubicBezTo>
                  <a:pt x="1498" y="471"/>
                  <a:pt x="1498" y="471"/>
                  <a:pt x="1498" y="471"/>
                </a:cubicBezTo>
                <a:cubicBezTo>
                  <a:pt x="1498" y="470"/>
                  <a:pt x="1498" y="470"/>
                  <a:pt x="1498" y="470"/>
                </a:cubicBezTo>
                <a:cubicBezTo>
                  <a:pt x="1498" y="469"/>
                  <a:pt x="1498" y="469"/>
                  <a:pt x="1498" y="469"/>
                </a:cubicBezTo>
                <a:cubicBezTo>
                  <a:pt x="1497" y="469"/>
                  <a:pt x="1497" y="469"/>
                  <a:pt x="1497" y="469"/>
                </a:cubicBezTo>
                <a:lnTo>
                  <a:pt x="1496" y="469"/>
                </a:lnTo>
                <a:close/>
                <a:moveTo>
                  <a:pt x="1453" y="399"/>
                </a:moveTo>
                <a:cubicBezTo>
                  <a:pt x="1452" y="396"/>
                  <a:pt x="1452" y="396"/>
                  <a:pt x="1452" y="396"/>
                </a:cubicBezTo>
                <a:cubicBezTo>
                  <a:pt x="1450" y="397"/>
                  <a:pt x="1450" y="397"/>
                  <a:pt x="1450" y="397"/>
                </a:cubicBezTo>
                <a:cubicBezTo>
                  <a:pt x="1450" y="400"/>
                  <a:pt x="1450" y="400"/>
                  <a:pt x="1450" y="400"/>
                </a:cubicBezTo>
                <a:cubicBezTo>
                  <a:pt x="1451" y="398"/>
                  <a:pt x="1451" y="398"/>
                  <a:pt x="1451" y="398"/>
                </a:cubicBezTo>
                <a:cubicBezTo>
                  <a:pt x="1451" y="400"/>
                  <a:pt x="1451" y="400"/>
                  <a:pt x="1451" y="400"/>
                </a:cubicBezTo>
                <a:lnTo>
                  <a:pt x="1453" y="399"/>
                </a:lnTo>
                <a:close/>
                <a:moveTo>
                  <a:pt x="1452" y="394"/>
                </a:moveTo>
                <a:cubicBezTo>
                  <a:pt x="1452" y="393"/>
                  <a:pt x="1452" y="393"/>
                  <a:pt x="1452" y="393"/>
                </a:cubicBezTo>
                <a:cubicBezTo>
                  <a:pt x="1452" y="395"/>
                  <a:pt x="1452" y="395"/>
                  <a:pt x="1452" y="395"/>
                </a:cubicBezTo>
                <a:lnTo>
                  <a:pt x="1452" y="394"/>
                </a:lnTo>
                <a:close/>
                <a:moveTo>
                  <a:pt x="1451" y="380"/>
                </a:moveTo>
                <a:cubicBezTo>
                  <a:pt x="1451" y="382"/>
                  <a:pt x="1451" y="382"/>
                  <a:pt x="1451" y="382"/>
                </a:cubicBezTo>
                <a:cubicBezTo>
                  <a:pt x="1452" y="381"/>
                  <a:pt x="1452" y="381"/>
                  <a:pt x="1452" y="381"/>
                </a:cubicBezTo>
                <a:cubicBezTo>
                  <a:pt x="1452" y="380"/>
                  <a:pt x="1452" y="380"/>
                  <a:pt x="1452" y="380"/>
                </a:cubicBezTo>
                <a:lnTo>
                  <a:pt x="1451" y="380"/>
                </a:lnTo>
                <a:close/>
                <a:moveTo>
                  <a:pt x="1448" y="387"/>
                </a:moveTo>
                <a:cubicBezTo>
                  <a:pt x="1450" y="386"/>
                  <a:pt x="1450" y="386"/>
                  <a:pt x="1450" y="386"/>
                </a:cubicBezTo>
                <a:cubicBezTo>
                  <a:pt x="1450" y="384"/>
                  <a:pt x="1450" y="384"/>
                  <a:pt x="1450" y="384"/>
                </a:cubicBezTo>
                <a:lnTo>
                  <a:pt x="1448" y="387"/>
                </a:lnTo>
                <a:close/>
                <a:moveTo>
                  <a:pt x="1476" y="355"/>
                </a:moveTo>
                <a:cubicBezTo>
                  <a:pt x="1476" y="354"/>
                  <a:pt x="1476" y="354"/>
                  <a:pt x="1476" y="354"/>
                </a:cubicBezTo>
                <a:cubicBezTo>
                  <a:pt x="1475" y="354"/>
                  <a:pt x="1475" y="354"/>
                  <a:pt x="1475" y="354"/>
                </a:cubicBezTo>
                <a:cubicBezTo>
                  <a:pt x="1476" y="356"/>
                  <a:pt x="1476" y="356"/>
                  <a:pt x="1476" y="356"/>
                </a:cubicBezTo>
                <a:lnTo>
                  <a:pt x="1476" y="355"/>
                </a:lnTo>
                <a:close/>
                <a:moveTo>
                  <a:pt x="1455" y="391"/>
                </a:moveTo>
                <a:cubicBezTo>
                  <a:pt x="1457" y="389"/>
                  <a:pt x="1457" y="389"/>
                  <a:pt x="1457" y="389"/>
                </a:cubicBezTo>
                <a:cubicBezTo>
                  <a:pt x="1456" y="388"/>
                  <a:pt x="1456" y="388"/>
                  <a:pt x="1456" y="388"/>
                </a:cubicBezTo>
                <a:cubicBezTo>
                  <a:pt x="1455" y="387"/>
                  <a:pt x="1455" y="387"/>
                  <a:pt x="1455" y="387"/>
                </a:cubicBezTo>
                <a:cubicBezTo>
                  <a:pt x="1453" y="386"/>
                  <a:pt x="1453" y="386"/>
                  <a:pt x="1453" y="386"/>
                </a:cubicBezTo>
                <a:cubicBezTo>
                  <a:pt x="1451" y="387"/>
                  <a:pt x="1451" y="387"/>
                  <a:pt x="1451" y="387"/>
                </a:cubicBezTo>
                <a:cubicBezTo>
                  <a:pt x="1454" y="388"/>
                  <a:pt x="1454" y="388"/>
                  <a:pt x="1454" y="388"/>
                </a:cubicBezTo>
                <a:cubicBezTo>
                  <a:pt x="1452" y="389"/>
                  <a:pt x="1452" y="389"/>
                  <a:pt x="1452" y="389"/>
                </a:cubicBezTo>
                <a:cubicBezTo>
                  <a:pt x="1453" y="390"/>
                  <a:pt x="1453" y="390"/>
                  <a:pt x="1453" y="390"/>
                </a:cubicBezTo>
                <a:cubicBezTo>
                  <a:pt x="1451" y="391"/>
                  <a:pt x="1451" y="391"/>
                  <a:pt x="1451" y="391"/>
                </a:cubicBezTo>
                <a:cubicBezTo>
                  <a:pt x="1455" y="390"/>
                  <a:pt x="1455" y="390"/>
                  <a:pt x="1455" y="390"/>
                </a:cubicBezTo>
                <a:lnTo>
                  <a:pt x="1455" y="391"/>
                </a:lnTo>
                <a:close/>
                <a:moveTo>
                  <a:pt x="1442" y="379"/>
                </a:moveTo>
                <a:cubicBezTo>
                  <a:pt x="1442" y="380"/>
                  <a:pt x="1442" y="380"/>
                  <a:pt x="1442" y="380"/>
                </a:cubicBezTo>
                <a:cubicBezTo>
                  <a:pt x="1442" y="382"/>
                  <a:pt x="1442" y="382"/>
                  <a:pt x="1442" y="382"/>
                </a:cubicBezTo>
                <a:cubicBezTo>
                  <a:pt x="1443" y="381"/>
                  <a:pt x="1443" y="381"/>
                  <a:pt x="1443" y="381"/>
                </a:cubicBezTo>
                <a:lnTo>
                  <a:pt x="1442" y="379"/>
                </a:lnTo>
                <a:close/>
                <a:moveTo>
                  <a:pt x="1478" y="350"/>
                </a:moveTo>
                <a:cubicBezTo>
                  <a:pt x="1477" y="350"/>
                  <a:pt x="1477" y="350"/>
                  <a:pt x="1477" y="350"/>
                </a:cubicBezTo>
                <a:cubicBezTo>
                  <a:pt x="1478" y="351"/>
                  <a:pt x="1478" y="351"/>
                  <a:pt x="1478" y="351"/>
                </a:cubicBezTo>
                <a:lnTo>
                  <a:pt x="1478" y="350"/>
                </a:lnTo>
                <a:close/>
                <a:moveTo>
                  <a:pt x="1443" y="373"/>
                </a:moveTo>
                <a:cubicBezTo>
                  <a:pt x="1443" y="374"/>
                  <a:pt x="1443" y="374"/>
                  <a:pt x="1443" y="374"/>
                </a:cubicBezTo>
                <a:cubicBezTo>
                  <a:pt x="1444" y="375"/>
                  <a:pt x="1444" y="375"/>
                  <a:pt x="1444" y="375"/>
                </a:cubicBezTo>
                <a:cubicBezTo>
                  <a:pt x="1445" y="373"/>
                  <a:pt x="1445" y="373"/>
                  <a:pt x="1445" y="373"/>
                </a:cubicBezTo>
                <a:lnTo>
                  <a:pt x="1443" y="373"/>
                </a:lnTo>
                <a:close/>
                <a:moveTo>
                  <a:pt x="1418" y="447"/>
                </a:moveTo>
                <a:cubicBezTo>
                  <a:pt x="1416" y="449"/>
                  <a:pt x="1416" y="449"/>
                  <a:pt x="1416" y="449"/>
                </a:cubicBezTo>
                <a:cubicBezTo>
                  <a:pt x="1414" y="449"/>
                  <a:pt x="1414" y="449"/>
                  <a:pt x="1414" y="449"/>
                </a:cubicBezTo>
                <a:cubicBezTo>
                  <a:pt x="1413" y="452"/>
                  <a:pt x="1413" y="452"/>
                  <a:pt x="1413" y="452"/>
                </a:cubicBezTo>
                <a:cubicBezTo>
                  <a:pt x="1414" y="452"/>
                  <a:pt x="1414" y="452"/>
                  <a:pt x="1414" y="452"/>
                </a:cubicBezTo>
                <a:cubicBezTo>
                  <a:pt x="1415" y="453"/>
                  <a:pt x="1415" y="453"/>
                  <a:pt x="1415" y="453"/>
                </a:cubicBezTo>
                <a:cubicBezTo>
                  <a:pt x="1420" y="451"/>
                  <a:pt x="1420" y="451"/>
                  <a:pt x="1420" y="451"/>
                </a:cubicBezTo>
                <a:cubicBezTo>
                  <a:pt x="1416" y="454"/>
                  <a:pt x="1416" y="454"/>
                  <a:pt x="1416" y="454"/>
                </a:cubicBezTo>
                <a:cubicBezTo>
                  <a:pt x="1415" y="455"/>
                  <a:pt x="1415" y="455"/>
                  <a:pt x="1415" y="455"/>
                </a:cubicBezTo>
                <a:cubicBezTo>
                  <a:pt x="1417" y="455"/>
                  <a:pt x="1417" y="455"/>
                  <a:pt x="1417" y="455"/>
                </a:cubicBezTo>
                <a:cubicBezTo>
                  <a:pt x="1420" y="453"/>
                  <a:pt x="1420" y="453"/>
                  <a:pt x="1420" y="453"/>
                </a:cubicBezTo>
                <a:cubicBezTo>
                  <a:pt x="1420" y="454"/>
                  <a:pt x="1420" y="454"/>
                  <a:pt x="1420" y="454"/>
                </a:cubicBezTo>
                <a:cubicBezTo>
                  <a:pt x="1417" y="456"/>
                  <a:pt x="1417" y="456"/>
                  <a:pt x="1417" y="456"/>
                </a:cubicBezTo>
                <a:cubicBezTo>
                  <a:pt x="1419" y="456"/>
                  <a:pt x="1419" y="456"/>
                  <a:pt x="1419" y="456"/>
                </a:cubicBezTo>
                <a:cubicBezTo>
                  <a:pt x="1418" y="457"/>
                  <a:pt x="1418" y="457"/>
                  <a:pt x="1418" y="457"/>
                </a:cubicBezTo>
                <a:cubicBezTo>
                  <a:pt x="1421" y="456"/>
                  <a:pt x="1421" y="456"/>
                  <a:pt x="1421" y="456"/>
                </a:cubicBezTo>
                <a:cubicBezTo>
                  <a:pt x="1422" y="457"/>
                  <a:pt x="1422" y="457"/>
                  <a:pt x="1422" y="457"/>
                </a:cubicBezTo>
                <a:cubicBezTo>
                  <a:pt x="1426" y="456"/>
                  <a:pt x="1426" y="456"/>
                  <a:pt x="1426" y="456"/>
                </a:cubicBezTo>
                <a:cubicBezTo>
                  <a:pt x="1429" y="455"/>
                  <a:pt x="1429" y="455"/>
                  <a:pt x="1429" y="455"/>
                </a:cubicBezTo>
                <a:cubicBezTo>
                  <a:pt x="1431" y="454"/>
                  <a:pt x="1431" y="454"/>
                  <a:pt x="1431" y="454"/>
                </a:cubicBezTo>
                <a:cubicBezTo>
                  <a:pt x="1430" y="452"/>
                  <a:pt x="1430" y="452"/>
                  <a:pt x="1430" y="452"/>
                </a:cubicBezTo>
                <a:cubicBezTo>
                  <a:pt x="1432" y="452"/>
                  <a:pt x="1432" y="452"/>
                  <a:pt x="1432" y="452"/>
                </a:cubicBezTo>
                <a:cubicBezTo>
                  <a:pt x="1432" y="453"/>
                  <a:pt x="1432" y="453"/>
                  <a:pt x="1432" y="453"/>
                </a:cubicBezTo>
                <a:cubicBezTo>
                  <a:pt x="1434" y="453"/>
                  <a:pt x="1434" y="453"/>
                  <a:pt x="1434" y="453"/>
                </a:cubicBezTo>
                <a:cubicBezTo>
                  <a:pt x="1436" y="451"/>
                  <a:pt x="1436" y="451"/>
                  <a:pt x="1436" y="451"/>
                </a:cubicBezTo>
                <a:cubicBezTo>
                  <a:pt x="1437" y="451"/>
                  <a:pt x="1437" y="451"/>
                  <a:pt x="1437" y="451"/>
                </a:cubicBezTo>
                <a:cubicBezTo>
                  <a:pt x="1438" y="449"/>
                  <a:pt x="1438" y="449"/>
                  <a:pt x="1438" y="449"/>
                </a:cubicBezTo>
                <a:cubicBezTo>
                  <a:pt x="1443" y="449"/>
                  <a:pt x="1443" y="449"/>
                  <a:pt x="1443" y="449"/>
                </a:cubicBezTo>
                <a:cubicBezTo>
                  <a:pt x="1444" y="447"/>
                  <a:pt x="1444" y="447"/>
                  <a:pt x="1444" y="447"/>
                </a:cubicBezTo>
                <a:cubicBezTo>
                  <a:pt x="1445" y="449"/>
                  <a:pt x="1445" y="449"/>
                  <a:pt x="1445" y="449"/>
                </a:cubicBezTo>
                <a:cubicBezTo>
                  <a:pt x="1446" y="448"/>
                  <a:pt x="1446" y="448"/>
                  <a:pt x="1446" y="448"/>
                </a:cubicBezTo>
                <a:cubicBezTo>
                  <a:pt x="1447" y="448"/>
                  <a:pt x="1447" y="448"/>
                  <a:pt x="1447" y="448"/>
                </a:cubicBezTo>
                <a:cubicBezTo>
                  <a:pt x="1450" y="448"/>
                  <a:pt x="1450" y="448"/>
                  <a:pt x="1450" y="448"/>
                </a:cubicBezTo>
                <a:cubicBezTo>
                  <a:pt x="1448" y="446"/>
                  <a:pt x="1448" y="446"/>
                  <a:pt x="1448" y="446"/>
                </a:cubicBezTo>
                <a:cubicBezTo>
                  <a:pt x="1449" y="445"/>
                  <a:pt x="1449" y="445"/>
                  <a:pt x="1449" y="445"/>
                </a:cubicBezTo>
                <a:cubicBezTo>
                  <a:pt x="1451" y="443"/>
                  <a:pt x="1451" y="443"/>
                  <a:pt x="1451" y="443"/>
                </a:cubicBezTo>
                <a:cubicBezTo>
                  <a:pt x="1451" y="441"/>
                  <a:pt x="1451" y="441"/>
                  <a:pt x="1451" y="441"/>
                </a:cubicBezTo>
                <a:cubicBezTo>
                  <a:pt x="1452" y="440"/>
                  <a:pt x="1452" y="440"/>
                  <a:pt x="1452" y="440"/>
                </a:cubicBezTo>
                <a:cubicBezTo>
                  <a:pt x="1453" y="438"/>
                  <a:pt x="1453" y="438"/>
                  <a:pt x="1453" y="438"/>
                </a:cubicBezTo>
                <a:cubicBezTo>
                  <a:pt x="1452" y="433"/>
                  <a:pt x="1452" y="433"/>
                  <a:pt x="1452" y="433"/>
                </a:cubicBezTo>
                <a:cubicBezTo>
                  <a:pt x="1451" y="432"/>
                  <a:pt x="1451" y="432"/>
                  <a:pt x="1451" y="432"/>
                </a:cubicBezTo>
                <a:cubicBezTo>
                  <a:pt x="1452" y="431"/>
                  <a:pt x="1452" y="431"/>
                  <a:pt x="1452" y="431"/>
                </a:cubicBezTo>
                <a:cubicBezTo>
                  <a:pt x="1452" y="429"/>
                  <a:pt x="1452" y="429"/>
                  <a:pt x="1452" y="429"/>
                </a:cubicBezTo>
                <a:cubicBezTo>
                  <a:pt x="1451" y="427"/>
                  <a:pt x="1451" y="427"/>
                  <a:pt x="1451" y="427"/>
                </a:cubicBezTo>
                <a:cubicBezTo>
                  <a:pt x="1451" y="425"/>
                  <a:pt x="1451" y="425"/>
                  <a:pt x="1451" y="425"/>
                </a:cubicBezTo>
                <a:cubicBezTo>
                  <a:pt x="1450" y="424"/>
                  <a:pt x="1450" y="424"/>
                  <a:pt x="1450" y="424"/>
                </a:cubicBezTo>
                <a:cubicBezTo>
                  <a:pt x="1450" y="423"/>
                  <a:pt x="1450" y="423"/>
                  <a:pt x="1450" y="423"/>
                </a:cubicBezTo>
                <a:cubicBezTo>
                  <a:pt x="1452" y="423"/>
                  <a:pt x="1452" y="423"/>
                  <a:pt x="1452" y="423"/>
                </a:cubicBezTo>
                <a:cubicBezTo>
                  <a:pt x="1452" y="423"/>
                  <a:pt x="1452" y="423"/>
                  <a:pt x="1452" y="423"/>
                </a:cubicBezTo>
                <a:cubicBezTo>
                  <a:pt x="1452" y="422"/>
                  <a:pt x="1452" y="422"/>
                  <a:pt x="1452" y="422"/>
                </a:cubicBezTo>
                <a:cubicBezTo>
                  <a:pt x="1453" y="422"/>
                  <a:pt x="1453" y="422"/>
                  <a:pt x="1453" y="422"/>
                </a:cubicBezTo>
                <a:cubicBezTo>
                  <a:pt x="1454" y="421"/>
                  <a:pt x="1454" y="421"/>
                  <a:pt x="1454" y="421"/>
                </a:cubicBezTo>
                <a:cubicBezTo>
                  <a:pt x="1455" y="419"/>
                  <a:pt x="1455" y="419"/>
                  <a:pt x="1455" y="419"/>
                </a:cubicBezTo>
                <a:cubicBezTo>
                  <a:pt x="1457" y="420"/>
                  <a:pt x="1457" y="420"/>
                  <a:pt x="1457" y="420"/>
                </a:cubicBezTo>
                <a:cubicBezTo>
                  <a:pt x="1457" y="418"/>
                  <a:pt x="1457" y="418"/>
                  <a:pt x="1457" y="418"/>
                </a:cubicBezTo>
                <a:cubicBezTo>
                  <a:pt x="1456" y="418"/>
                  <a:pt x="1456" y="418"/>
                  <a:pt x="1456" y="418"/>
                </a:cubicBezTo>
                <a:cubicBezTo>
                  <a:pt x="1456" y="416"/>
                  <a:pt x="1456" y="416"/>
                  <a:pt x="1456" y="416"/>
                </a:cubicBezTo>
                <a:cubicBezTo>
                  <a:pt x="1456" y="415"/>
                  <a:pt x="1456" y="415"/>
                  <a:pt x="1456" y="415"/>
                </a:cubicBezTo>
                <a:cubicBezTo>
                  <a:pt x="1457" y="415"/>
                  <a:pt x="1457" y="415"/>
                  <a:pt x="1457" y="415"/>
                </a:cubicBezTo>
                <a:cubicBezTo>
                  <a:pt x="1458" y="418"/>
                  <a:pt x="1458" y="418"/>
                  <a:pt x="1458" y="418"/>
                </a:cubicBezTo>
                <a:cubicBezTo>
                  <a:pt x="1457" y="414"/>
                  <a:pt x="1457" y="414"/>
                  <a:pt x="1457" y="414"/>
                </a:cubicBezTo>
                <a:cubicBezTo>
                  <a:pt x="1455" y="414"/>
                  <a:pt x="1455" y="414"/>
                  <a:pt x="1455" y="414"/>
                </a:cubicBezTo>
                <a:cubicBezTo>
                  <a:pt x="1456" y="413"/>
                  <a:pt x="1456" y="413"/>
                  <a:pt x="1456" y="413"/>
                </a:cubicBezTo>
                <a:cubicBezTo>
                  <a:pt x="1453" y="408"/>
                  <a:pt x="1453" y="408"/>
                  <a:pt x="1453" y="408"/>
                </a:cubicBezTo>
                <a:cubicBezTo>
                  <a:pt x="1453" y="407"/>
                  <a:pt x="1453" y="407"/>
                  <a:pt x="1453" y="407"/>
                </a:cubicBezTo>
                <a:cubicBezTo>
                  <a:pt x="1452" y="406"/>
                  <a:pt x="1452" y="406"/>
                  <a:pt x="1452" y="406"/>
                </a:cubicBezTo>
                <a:cubicBezTo>
                  <a:pt x="1448" y="405"/>
                  <a:pt x="1448" y="405"/>
                  <a:pt x="1448" y="405"/>
                </a:cubicBezTo>
                <a:cubicBezTo>
                  <a:pt x="1447" y="407"/>
                  <a:pt x="1447" y="407"/>
                  <a:pt x="1447" y="407"/>
                </a:cubicBezTo>
                <a:cubicBezTo>
                  <a:pt x="1445" y="407"/>
                  <a:pt x="1445" y="407"/>
                  <a:pt x="1445" y="407"/>
                </a:cubicBezTo>
                <a:cubicBezTo>
                  <a:pt x="1445" y="408"/>
                  <a:pt x="1445" y="408"/>
                  <a:pt x="1445" y="408"/>
                </a:cubicBezTo>
                <a:cubicBezTo>
                  <a:pt x="1443" y="408"/>
                  <a:pt x="1443" y="408"/>
                  <a:pt x="1443" y="408"/>
                </a:cubicBezTo>
                <a:cubicBezTo>
                  <a:pt x="1442" y="408"/>
                  <a:pt x="1442" y="408"/>
                  <a:pt x="1442" y="408"/>
                </a:cubicBezTo>
                <a:cubicBezTo>
                  <a:pt x="1444" y="406"/>
                  <a:pt x="1444" y="406"/>
                  <a:pt x="1444" y="406"/>
                </a:cubicBezTo>
                <a:cubicBezTo>
                  <a:pt x="1446" y="405"/>
                  <a:pt x="1446" y="405"/>
                  <a:pt x="1446" y="405"/>
                </a:cubicBezTo>
                <a:cubicBezTo>
                  <a:pt x="1444" y="404"/>
                  <a:pt x="1444" y="404"/>
                  <a:pt x="1444" y="404"/>
                </a:cubicBezTo>
                <a:cubicBezTo>
                  <a:pt x="1442" y="403"/>
                  <a:pt x="1442" y="403"/>
                  <a:pt x="1442" y="403"/>
                </a:cubicBezTo>
                <a:cubicBezTo>
                  <a:pt x="1443" y="404"/>
                  <a:pt x="1443" y="404"/>
                  <a:pt x="1443" y="404"/>
                </a:cubicBezTo>
                <a:cubicBezTo>
                  <a:pt x="1441" y="404"/>
                  <a:pt x="1441" y="404"/>
                  <a:pt x="1441" y="404"/>
                </a:cubicBezTo>
                <a:cubicBezTo>
                  <a:pt x="1441" y="407"/>
                  <a:pt x="1441" y="407"/>
                  <a:pt x="1441" y="407"/>
                </a:cubicBezTo>
                <a:cubicBezTo>
                  <a:pt x="1440" y="409"/>
                  <a:pt x="1440" y="409"/>
                  <a:pt x="1440" y="409"/>
                </a:cubicBezTo>
                <a:cubicBezTo>
                  <a:pt x="1440" y="407"/>
                  <a:pt x="1440" y="407"/>
                  <a:pt x="1440" y="407"/>
                </a:cubicBezTo>
                <a:cubicBezTo>
                  <a:pt x="1441" y="406"/>
                  <a:pt x="1441" y="406"/>
                  <a:pt x="1441" y="406"/>
                </a:cubicBezTo>
                <a:cubicBezTo>
                  <a:pt x="1440" y="405"/>
                  <a:pt x="1440" y="405"/>
                  <a:pt x="1440" y="405"/>
                </a:cubicBezTo>
                <a:cubicBezTo>
                  <a:pt x="1438" y="405"/>
                  <a:pt x="1438" y="405"/>
                  <a:pt x="1438" y="405"/>
                </a:cubicBezTo>
                <a:cubicBezTo>
                  <a:pt x="1439" y="406"/>
                  <a:pt x="1439" y="406"/>
                  <a:pt x="1439" y="406"/>
                </a:cubicBezTo>
                <a:cubicBezTo>
                  <a:pt x="1438" y="406"/>
                  <a:pt x="1438" y="406"/>
                  <a:pt x="1438" y="406"/>
                </a:cubicBezTo>
                <a:cubicBezTo>
                  <a:pt x="1437" y="405"/>
                  <a:pt x="1437" y="405"/>
                  <a:pt x="1437" y="405"/>
                </a:cubicBezTo>
                <a:cubicBezTo>
                  <a:pt x="1434" y="406"/>
                  <a:pt x="1434" y="406"/>
                  <a:pt x="1434" y="406"/>
                </a:cubicBezTo>
                <a:cubicBezTo>
                  <a:pt x="1434" y="407"/>
                  <a:pt x="1434" y="407"/>
                  <a:pt x="1434" y="407"/>
                </a:cubicBezTo>
                <a:cubicBezTo>
                  <a:pt x="1433" y="407"/>
                  <a:pt x="1433" y="407"/>
                  <a:pt x="1433" y="407"/>
                </a:cubicBezTo>
                <a:cubicBezTo>
                  <a:pt x="1432" y="409"/>
                  <a:pt x="1432" y="409"/>
                  <a:pt x="1432" y="409"/>
                </a:cubicBezTo>
                <a:cubicBezTo>
                  <a:pt x="1434" y="410"/>
                  <a:pt x="1434" y="410"/>
                  <a:pt x="1434" y="410"/>
                </a:cubicBezTo>
                <a:cubicBezTo>
                  <a:pt x="1433" y="410"/>
                  <a:pt x="1433" y="410"/>
                  <a:pt x="1433" y="410"/>
                </a:cubicBezTo>
                <a:cubicBezTo>
                  <a:pt x="1432" y="410"/>
                  <a:pt x="1432" y="410"/>
                  <a:pt x="1432" y="410"/>
                </a:cubicBezTo>
                <a:cubicBezTo>
                  <a:pt x="1432" y="411"/>
                  <a:pt x="1432" y="411"/>
                  <a:pt x="1432" y="411"/>
                </a:cubicBezTo>
                <a:cubicBezTo>
                  <a:pt x="1430" y="412"/>
                  <a:pt x="1430" y="412"/>
                  <a:pt x="1430" y="412"/>
                </a:cubicBezTo>
                <a:cubicBezTo>
                  <a:pt x="1431" y="413"/>
                  <a:pt x="1431" y="413"/>
                  <a:pt x="1431" y="413"/>
                </a:cubicBezTo>
                <a:cubicBezTo>
                  <a:pt x="1433" y="413"/>
                  <a:pt x="1433" y="413"/>
                  <a:pt x="1433" y="413"/>
                </a:cubicBezTo>
                <a:cubicBezTo>
                  <a:pt x="1432" y="414"/>
                  <a:pt x="1432" y="414"/>
                  <a:pt x="1432" y="414"/>
                </a:cubicBezTo>
                <a:cubicBezTo>
                  <a:pt x="1434" y="413"/>
                  <a:pt x="1434" y="413"/>
                  <a:pt x="1434" y="413"/>
                </a:cubicBezTo>
                <a:cubicBezTo>
                  <a:pt x="1435" y="413"/>
                  <a:pt x="1435" y="413"/>
                  <a:pt x="1435" y="413"/>
                </a:cubicBezTo>
                <a:cubicBezTo>
                  <a:pt x="1433" y="416"/>
                  <a:pt x="1433" y="416"/>
                  <a:pt x="1433" y="416"/>
                </a:cubicBezTo>
                <a:cubicBezTo>
                  <a:pt x="1430" y="417"/>
                  <a:pt x="1430" y="417"/>
                  <a:pt x="1430" y="417"/>
                </a:cubicBezTo>
                <a:cubicBezTo>
                  <a:pt x="1431" y="418"/>
                  <a:pt x="1431" y="418"/>
                  <a:pt x="1431" y="418"/>
                </a:cubicBezTo>
                <a:cubicBezTo>
                  <a:pt x="1428" y="418"/>
                  <a:pt x="1428" y="418"/>
                  <a:pt x="1428" y="418"/>
                </a:cubicBezTo>
                <a:cubicBezTo>
                  <a:pt x="1427" y="418"/>
                  <a:pt x="1427" y="418"/>
                  <a:pt x="1427" y="418"/>
                </a:cubicBezTo>
                <a:cubicBezTo>
                  <a:pt x="1426" y="419"/>
                  <a:pt x="1426" y="419"/>
                  <a:pt x="1426" y="419"/>
                </a:cubicBezTo>
                <a:cubicBezTo>
                  <a:pt x="1425" y="417"/>
                  <a:pt x="1425" y="417"/>
                  <a:pt x="1425" y="417"/>
                </a:cubicBezTo>
                <a:cubicBezTo>
                  <a:pt x="1420" y="417"/>
                  <a:pt x="1420" y="417"/>
                  <a:pt x="1420" y="417"/>
                </a:cubicBezTo>
                <a:cubicBezTo>
                  <a:pt x="1420" y="417"/>
                  <a:pt x="1420" y="417"/>
                  <a:pt x="1420" y="417"/>
                </a:cubicBezTo>
                <a:cubicBezTo>
                  <a:pt x="1418" y="417"/>
                  <a:pt x="1418" y="417"/>
                  <a:pt x="1418" y="417"/>
                </a:cubicBezTo>
                <a:cubicBezTo>
                  <a:pt x="1417" y="419"/>
                  <a:pt x="1417" y="419"/>
                  <a:pt x="1417" y="419"/>
                </a:cubicBezTo>
                <a:cubicBezTo>
                  <a:pt x="1419" y="418"/>
                  <a:pt x="1419" y="418"/>
                  <a:pt x="1419" y="418"/>
                </a:cubicBezTo>
                <a:cubicBezTo>
                  <a:pt x="1419" y="420"/>
                  <a:pt x="1419" y="420"/>
                  <a:pt x="1419" y="420"/>
                </a:cubicBezTo>
                <a:cubicBezTo>
                  <a:pt x="1420" y="420"/>
                  <a:pt x="1420" y="420"/>
                  <a:pt x="1420" y="420"/>
                </a:cubicBezTo>
                <a:cubicBezTo>
                  <a:pt x="1420" y="422"/>
                  <a:pt x="1420" y="422"/>
                  <a:pt x="1420" y="422"/>
                </a:cubicBezTo>
                <a:cubicBezTo>
                  <a:pt x="1419" y="422"/>
                  <a:pt x="1419" y="422"/>
                  <a:pt x="1419" y="422"/>
                </a:cubicBezTo>
                <a:cubicBezTo>
                  <a:pt x="1419" y="421"/>
                  <a:pt x="1419" y="421"/>
                  <a:pt x="1419" y="421"/>
                </a:cubicBezTo>
                <a:cubicBezTo>
                  <a:pt x="1416" y="421"/>
                  <a:pt x="1416" y="421"/>
                  <a:pt x="1416" y="421"/>
                </a:cubicBezTo>
                <a:cubicBezTo>
                  <a:pt x="1419" y="423"/>
                  <a:pt x="1419" y="423"/>
                  <a:pt x="1419" y="423"/>
                </a:cubicBezTo>
                <a:cubicBezTo>
                  <a:pt x="1421" y="423"/>
                  <a:pt x="1421" y="423"/>
                  <a:pt x="1421" y="423"/>
                </a:cubicBezTo>
                <a:cubicBezTo>
                  <a:pt x="1422" y="424"/>
                  <a:pt x="1422" y="424"/>
                  <a:pt x="1422" y="424"/>
                </a:cubicBezTo>
                <a:cubicBezTo>
                  <a:pt x="1419" y="425"/>
                  <a:pt x="1419" y="425"/>
                  <a:pt x="1419" y="425"/>
                </a:cubicBezTo>
                <a:cubicBezTo>
                  <a:pt x="1419" y="426"/>
                  <a:pt x="1419" y="426"/>
                  <a:pt x="1419" y="426"/>
                </a:cubicBezTo>
                <a:cubicBezTo>
                  <a:pt x="1420" y="427"/>
                  <a:pt x="1420" y="427"/>
                  <a:pt x="1420" y="427"/>
                </a:cubicBezTo>
                <a:cubicBezTo>
                  <a:pt x="1417" y="427"/>
                  <a:pt x="1417" y="427"/>
                  <a:pt x="1417" y="427"/>
                </a:cubicBezTo>
                <a:cubicBezTo>
                  <a:pt x="1417" y="429"/>
                  <a:pt x="1417" y="429"/>
                  <a:pt x="1417" y="429"/>
                </a:cubicBezTo>
                <a:cubicBezTo>
                  <a:pt x="1416" y="429"/>
                  <a:pt x="1416" y="429"/>
                  <a:pt x="1416" y="429"/>
                </a:cubicBezTo>
                <a:cubicBezTo>
                  <a:pt x="1418" y="430"/>
                  <a:pt x="1418" y="430"/>
                  <a:pt x="1418" y="430"/>
                </a:cubicBezTo>
                <a:cubicBezTo>
                  <a:pt x="1419" y="429"/>
                  <a:pt x="1419" y="429"/>
                  <a:pt x="1419" y="429"/>
                </a:cubicBezTo>
                <a:cubicBezTo>
                  <a:pt x="1418" y="430"/>
                  <a:pt x="1418" y="430"/>
                  <a:pt x="1418" y="430"/>
                </a:cubicBezTo>
                <a:cubicBezTo>
                  <a:pt x="1421" y="430"/>
                  <a:pt x="1421" y="430"/>
                  <a:pt x="1421" y="430"/>
                </a:cubicBezTo>
                <a:cubicBezTo>
                  <a:pt x="1421" y="432"/>
                  <a:pt x="1421" y="432"/>
                  <a:pt x="1421" y="432"/>
                </a:cubicBezTo>
                <a:cubicBezTo>
                  <a:pt x="1427" y="432"/>
                  <a:pt x="1427" y="432"/>
                  <a:pt x="1427" y="432"/>
                </a:cubicBezTo>
                <a:cubicBezTo>
                  <a:pt x="1425" y="434"/>
                  <a:pt x="1425" y="434"/>
                  <a:pt x="1425" y="434"/>
                </a:cubicBezTo>
                <a:cubicBezTo>
                  <a:pt x="1424" y="433"/>
                  <a:pt x="1424" y="433"/>
                  <a:pt x="1424" y="433"/>
                </a:cubicBezTo>
                <a:cubicBezTo>
                  <a:pt x="1422" y="437"/>
                  <a:pt x="1422" y="437"/>
                  <a:pt x="1422" y="437"/>
                </a:cubicBezTo>
                <a:cubicBezTo>
                  <a:pt x="1423" y="437"/>
                  <a:pt x="1423" y="437"/>
                  <a:pt x="1423" y="437"/>
                </a:cubicBezTo>
                <a:cubicBezTo>
                  <a:pt x="1421" y="439"/>
                  <a:pt x="1421" y="439"/>
                  <a:pt x="1421" y="439"/>
                </a:cubicBezTo>
                <a:cubicBezTo>
                  <a:pt x="1417" y="441"/>
                  <a:pt x="1417" y="441"/>
                  <a:pt x="1417" y="441"/>
                </a:cubicBezTo>
                <a:cubicBezTo>
                  <a:pt x="1419" y="441"/>
                  <a:pt x="1419" y="441"/>
                  <a:pt x="1419" y="441"/>
                </a:cubicBezTo>
                <a:cubicBezTo>
                  <a:pt x="1421" y="440"/>
                  <a:pt x="1421" y="440"/>
                  <a:pt x="1421" y="440"/>
                </a:cubicBezTo>
                <a:cubicBezTo>
                  <a:pt x="1422" y="441"/>
                  <a:pt x="1422" y="441"/>
                  <a:pt x="1422" y="441"/>
                </a:cubicBezTo>
                <a:cubicBezTo>
                  <a:pt x="1424" y="441"/>
                  <a:pt x="1424" y="441"/>
                  <a:pt x="1424" y="441"/>
                </a:cubicBezTo>
                <a:cubicBezTo>
                  <a:pt x="1426" y="439"/>
                  <a:pt x="1426" y="439"/>
                  <a:pt x="1426" y="439"/>
                </a:cubicBezTo>
                <a:cubicBezTo>
                  <a:pt x="1426" y="440"/>
                  <a:pt x="1426" y="440"/>
                  <a:pt x="1426" y="440"/>
                </a:cubicBezTo>
                <a:cubicBezTo>
                  <a:pt x="1428" y="440"/>
                  <a:pt x="1428" y="440"/>
                  <a:pt x="1428" y="440"/>
                </a:cubicBezTo>
                <a:cubicBezTo>
                  <a:pt x="1424" y="441"/>
                  <a:pt x="1424" y="441"/>
                  <a:pt x="1424" y="441"/>
                </a:cubicBezTo>
                <a:cubicBezTo>
                  <a:pt x="1420" y="442"/>
                  <a:pt x="1420" y="442"/>
                  <a:pt x="1420" y="442"/>
                </a:cubicBezTo>
                <a:cubicBezTo>
                  <a:pt x="1420" y="443"/>
                  <a:pt x="1420" y="443"/>
                  <a:pt x="1420" y="443"/>
                </a:cubicBezTo>
                <a:cubicBezTo>
                  <a:pt x="1417" y="444"/>
                  <a:pt x="1417" y="444"/>
                  <a:pt x="1417" y="444"/>
                </a:cubicBezTo>
                <a:cubicBezTo>
                  <a:pt x="1418" y="445"/>
                  <a:pt x="1418" y="445"/>
                  <a:pt x="1418" y="445"/>
                </a:cubicBezTo>
                <a:cubicBezTo>
                  <a:pt x="1418" y="446"/>
                  <a:pt x="1418" y="446"/>
                  <a:pt x="1418" y="446"/>
                </a:cubicBezTo>
                <a:cubicBezTo>
                  <a:pt x="1419" y="446"/>
                  <a:pt x="1419" y="446"/>
                  <a:pt x="1419" y="446"/>
                </a:cubicBezTo>
                <a:cubicBezTo>
                  <a:pt x="1417" y="446"/>
                  <a:pt x="1417" y="446"/>
                  <a:pt x="1417" y="446"/>
                </a:cubicBezTo>
                <a:cubicBezTo>
                  <a:pt x="1416" y="445"/>
                  <a:pt x="1416" y="445"/>
                  <a:pt x="1416" y="445"/>
                </a:cubicBezTo>
                <a:cubicBezTo>
                  <a:pt x="1415" y="446"/>
                  <a:pt x="1415" y="446"/>
                  <a:pt x="1415" y="446"/>
                </a:cubicBezTo>
                <a:cubicBezTo>
                  <a:pt x="1415" y="445"/>
                  <a:pt x="1415" y="445"/>
                  <a:pt x="1415" y="445"/>
                </a:cubicBezTo>
                <a:cubicBezTo>
                  <a:pt x="1412" y="447"/>
                  <a:pt x="1412" y="447"/>
                  <a:pt x="1412" y="447"/>
                </a:cubicBezTo>
                <a:cubicBezTo>
                  <a:pt x="1412" y="447"/>
                  <a:pt x="1412" y="447"/>
                  <a:pt x="1412" y="447"/>
                </a:cubicBezTo>
                <a:lnTo>
                  <a:pt x="1418" y="447"/>
                </a:lnTo>
                <a:close/>
                <a:moveTo>
                  <a:pt x="2522" y="932"/>
                </a:moveTo>
                <a:cubicBezTo>
                  <a:pt x="2523" y="933"/>
                  <a:pt x="2523" y="933"/>
                  <a:pt x="2523" y="933"/>
                </a:cubicBezTo>
                <a:cubicBezTo>
                  <a:pt x="2524" y="932"/>
                  <a:pt x="2524" y="932"/>
                  <a:pt x="2524" y="932"/>
                </a:cubicBezTo>
                <a:lnTo>
                  <a:pt x="2522" y="932"/>
                </a:lnTo>
                <a:close/>
                <a:moveTo>
                  <a:pt x="1445" y="372"/>
                </a:moveTo>
                <a:cubicBezTo>
                  <a:pt x="1445" y="371"/>
                  <a:pt x="1445" y="371"/>
                  <a:pt x="1445" y="371"/>
                </a:cubicBezTo>
                <a:cubicBezTo>
                  <a:pt x="1443" y="371"/>
                  <a:pt x="1443" y="371"/>
                  <a:pt x="1443" y="371"/>
                </a:cubicBezTo>
                <a:cubicBezTo>
                  <a:pt x="1442" y="371"/>
                  <a:pt x="1442" y="371"/>
                  <a:pt x="1442" y="371"/>
                </a:cubicBezTo>
                <a:cubicBezTo>
                  <a:pt x="1443" y="373"/>
                  <a:pt x="1443" y="373"/>
                  <a:pt x="1443" y="373"/>
                </a:cubicBezTo>
                <a:lnTo>
                  <a:pt x="1445" y="372"/>
                </a:lnTo>
                <a:close/>
                <a:moveTo>
                  <a:pt x="2525" y="937"/>
                </a:moveTo>
                <a:cubicBezTo>
                  <a:pt x="2525" y="935"/>
                  <a:pt x="2525" y="935"/>
                  <a:pt x="2525" y="935"/>
                </a:cubicBezTo>
                <a:cubicBezTo>
                  <a:pt x="2524" y="934"/>
                  <a:pt x="2524" y="934"/>
                  <a:pt x="2524" y="934"/>
                </a:cubicBezTo>
                <a:cubicBezTo>
                  <a:pt x="2523" y="935"/>
                  <a:pt x="2523" y="935"/>
                  <a:pt x="2523" y="935"/>
                </a:cubicBezTo>
                <a:cubicBezTo>
                  <a:pt x="2523" y="936"/>
                  <a:pt x="2523" y="936"/>
                  <a:pt x="2523" y="936"/>
                </a:cubicBezTo>
                <a:lnTo>
                  <a:pt x="2525" y="937"/>
                </a:lnTo>
                <a:close/>
                <a:moveTo>
                  <a:pt x="1444" y="375"/>
                </a:moveTo>
                <a:cubicBezTo>
                  <a:pt x="1443" y="375"/>
                  <a:pt x="1443" y="375"/>
                  <a:pt x="1443" y="375"/>
                </a:cubicBezTo>
                <a:cubicBezTo>
                  <a:pt x="1443" y="376"/>
                  <a:pt x="1443" y="376"/>
                  <a:pt x="1443" y="376"/>
                </a:cubicBezTo>
                <a:cubicBezTo>
                  <a:pt x="1443" y="377"/>
                  <a:pt x="1443" y="377"/>
                  <a:pt x="1443" y="377"/>
                </a:cubicBezTo>
                <a:cubicBezTo>
                  <a:pt x="1443" y="379"/>
                  <a:pt x="1443" y="379"/>
                  <a:pt x="1443" y="379"/>
                </a:cubicBezTo>
                <a:cubicBezTo>
                  <a:pt x="1444" y="379"/>
                  <a:pt x="1444" y="379"/>
                  <a:pt x="1444" y="379"/>
                </a:cubicBezTo>
                <a:cubicBezTo>
                  <a:pt x="1444" y="377"/>
                  <a:pt x="1444" y="377"/>
                  <a:pt x="1444" y="377"/>
                </a:cubicBezTo>
                <a:cubicBezTo>
                  <a:pt x="1444" y="376"/>
                  <a:pt x="1444" y="376"/>
                  <a:pt x="1444" y="376"/>
                </a:cubicBezTo>
                <a:lnTo>
                  <a:pt x="1444" y="375"/>
                </a:lnTo>
                <a:close/>
                <a:moveTo>
                  <a:pt x="2544" y="908"/>
                </a:moveTo>
                <a:cubicBezTo>
                  <a:pt x="2545" y="910"/>
                  <a:pt x="2545" y="910"/>
                  <a:pt x="2545" y="910"/>
                </a:cubicBezTo>
                <a:cubicBezTo>
                  <a:pt x="2546" y="909"/>
                  <a:pt x="2546" y="909"/>
                  <a:pt x="2546" y="909"/>
                </a:cubicBezTo>
                <a:cubicBezTo>
                  <a:pt x="2544" y="907"/>
                  <a:pt x="2544" y="907"/>
                  <a:pt x="2544" y="907"/>
                </a:cubicBezTo>
                <a:lnTo>
                  <a:pt x="2544" y="908"/>
                </a:lnTo>
                <a:close/>
                <a:moveTo>
                  <a:pt x="1476" y="352"/>
                </a:moveTo>
                <a:cubicBezTo>
                  <a:pt x="1476" y="353"/>
                  <a:pt x="1476" y="353"/>
                  <a:pt x="1476" y="353"/>
                </a:cubicBezTo>
                <a:cubicBezTo>
                  <a:pt x="1478" y="353"/>
                  <a:pt x="1478" y="353"/>
                  <a:pt x="1478" y="353"/>
                </a:cubicBezTo>
                <a:cubicBezTo>
                  <a:pt x="1479" y="354"/>
                  <a:pt x="1479" y="354"/>
                  <a:pt x="1479" y="354"/>
                </a:cubicBezTo>
                <a:cubicBezTo>
                  <a:pt x="1479" y="352"/>
                  <a:pt x="1479" y="352"/>
                  <a:pt x="1479" y="352"/>
                </a:cubicBezTo>
                <a:cubicBezTo>
                  <a:pt x="1477" y="353"/>
                  <a:pt x="1477" y="353"/>
                  <a:pt x="1477" y="353"/>
                </a:cubicBezTo>
                <a:cubicBezTo>
                  <a:pt x="1478" y="352"/>
                  <a:pt x="1478" y="352"/>
                  <a:pt x="1478" y="352"/>
                </a:cubicBezTo>
                <a:cubicBezTo>
                  <a:pt x="1476" y="351"/>
                  <a:pt x="1476" y="351"/>
                  <a:pt x="1476" y="351"/>
                </a:cubicBezTo>
                <a:cubicBezTo>
                  <a:pt x="1475" y="351"/>
                  <a:pt x="1475" y="351"/>
                  <a:pt x="1475" y="351"/>
                </a:cubicBezTo>
                <a:cubicBezTo>
                  <a:pt x="1475" y="353"/>
                  <a:pt x="1475" y="353"/>
                  <a:pt x="1475" y="353"/>
                </a:cubicBezTo>
                <a:cubicBezTo>
                  <a:pt x="1476" y="353"/>
                  <a:pt x="1476" y="353"/>
                  <a:pt x="1476" y="353"/>
                </a:cubicBezTo>
                <a:lnTo>
                  <a:pt x="1476" y="352"/>
                </a:lnTo>
                <a:close/>
                <a:moveTo>
                  <a:pt x="1456" y="373"/>
                </a:moveTo>
                <a:cubicBezTo>
                  <a:pt x="1456" y="375"/>
                  <a:pt x="1456" y="375"/>
                  <a:pt x="1456" y="375"/>
                </a:cubicBezTo>
                <a:cubicBezTo>
                  <a:pt x="1456" y="376"/>
                  <a:pt x="1456" y="376"/>
                  <a:pt x="1456" y="376"/>
                </a:cubicBezTo>
                <a:cubicBezTo>
                  <a:pt x="1458" y="375"/>
                  <a:pt x="1458" y="375"/>
                  <a:pt x="1458" y="375"/>
                </a:cubicBezTo>
                <a:cubicBezTo>
                  <a:pt x="1457" y="376"/>
                  <a:pt x="1457" y="376"/>
                  <a:pt x="1457" y="376"/>
                </a:cubicBezTo>
                <a:cubicBezTo>
                  <a:pt x="1457" y="377"/>
                  <a:pt x="1457" y="377"/>
                  <a:pt x="1457" y="377"/>
                </a:cubicBezTo>
                <a:cubicBezTo>
                  <a:pt x="1457" y="377"/>
                  <a:pt x="1457" y="377"/>
                  <a:pt x="1457" y="377"/>
                </a:cubicBezTo>
                <a:cubicBezTo>
                  <a:pt x="1459" y="376"/>
                  <a:pt x="1459" y="376"/>
                  <a:pt x="1459" y="376"/>
                </a:cubicBezTo>
                <a:cubicBezTo>
                  <a:pt x="1458" y="377"/>
                  <a:pt x="1458" y="377"/>
                  <a:pt x="1458" y="377"/>
                </a:cubicBezTo>
                <a:cubicBezTo>
                  <a:pt x="1459" y="378"/>
                  <a:pt x="1459" y="378"/>
                  <a:pt x="1459" y="378"/>
                </a:cubicBezTo>
                <a:cubicBezTo>
                  <a:pt x="1458" y="377"/>
                  <a:pt x="1458" y="377"/>
                  <a:pt x="1458" y="377"/>
                </a:cubicBezTo>
                <a:cubicBezTo>
                  <a:pt x="1457" y="377"/>
                  <a:pt x="1457" y="377"/>
                  <a:pt x="1457" y="377"/>
                </a:cubicBezTo>
                <a:cubicBezTo>
                  <a:pt x="1457" y="378"/>
                  <a:pt x="1457" y="378"/>
                  <a:pt x="1457" y="378"/>
                </a:cubicBezTo>
                <a:cubicBezTo>
                  <a:pt x="1458" y="379"/>
                  <a:pt x="1458" y="379"/>
                  <a:pt x="1458" y="379"/>
                </a:cubicBezTo>
                <a:cubicBezTo>
                  <a:pt x="1457" y="379"/>
                  <a:pt x="1457" y="379"/>
                  <a:pt x="1457" y="379"/>
                </a:cubicBezTo>
                <a:cubicBezTo>
                  <a:pt x="1456" y="380"/>
                  <a:pt x="1456" y="380"/>
                  <a:pt x="1456" y="380"/>
                </a:cubicBezTo>
                <a:cubicBezTo>
                  <a:pt x="1457" y="380"/>
                  <a:pt x="1457" y="380"/>
                  <a:pt x="1457" y="380"/>
                </a:cubicBezTo>
                <a:cubicBezTo>
                  <a:pt x="1457" y="381"/>
                  <a:pt x="1457" y="381"/>
                  <a:pt x="1457" y="381"/>
                </a:cubicBezTo>
                <a:cubicBezTo>
                  <a:pt x="1456" y="381"/>
                  <a:pt x="1456" y="381"/>
                  <a:pt x="1456" y="381"/>
                </a:cubicBezTo>
                <a:cubicBezTo>
                  <a:pt x="1455" y="382"/>
                  <a:pt x="1455" y="382"/>
                  <a:pt x="1455" y="382"/>
                </a:cubicBezTo>
                <a:cubicBezTo>
                  <a:pt x="1456" y="382"/>
                  <a:pt x="1456" y="382"/>
                  <a:pt x="1456" y="382"/>
                </a:cubicBezTo>
                <a:cubicBezTo>
                  <a:pt x="1456" y="383"/>
                  <a:pt x="1456" y="383"/>
                  <a:pt x="1456" y="383"/>
                </a:cubicBezTo>
                <a:cubicBezTo>
                  <a:pt x="1455" y="384"/>
                  <a:pt x="1455" y="384"/>
                  <a:pt x="1455" y="384"/>
                </a:cubicBezTo>
                <a:cubicBezTo>
                  <a:pt x="1453" y="384"/>
                  <a:pt x="1453" y="384"/>
                  <a:pt x="1453" y="384"/>
                </a:cubicBezTo>
                <a:cubicBezTo>
                  <a:pt x="1452" y="385"/>
                  <a:pt x="1452" y="385"/>
                  <a:pt x="1452" y="385"/>
                </a:cubicBezTo>
                <a:cubicBezTo>
                  <a:pt x="1453" y="385"/>
                  <a:pt x="1453" y="385"/>
                  <a:pt x="1453" y="385"/>
                </a:cubicBezTo>
                <a:cubicBezTo>
                  <a:pt x="1454" y="385"/>
                  <a:pt x="1454" y="385"/>
                  <a:pt x="1454" y="385"/>
                </a:cubicBezTo>
                <a:cubicBezTo>
                  <a:pt x="1455" y="385"/>
                  <a:pt x="1455" y="385"/>
                  <a:pt x="1455" y="385"/>
                </a:cubicBezTo>
                <a:cubicBezTo>
                  <a:pt x="1455" y="386"/>
                  <a:pt x="1455" y="386"/>
                  <a:pt x="1455" y="386"/>
                </a:cubicBezTo>
                <a:cubicBezTo>
                  <a:pt x="1454" y="386"/>
                  <a:pt x="1454" y="386"/>
                  <a:pt x="1454" y="386"/>
                </a:cubicBezTo>
                <a:cubicBezTo>
                  <a:pt x="1456" y="387"/>
                  <a:pt x="1456" y="387"/>
                  <a:pt x="1456" y="387"/>
                </a:cubicBezTo>
                <a:cubicBezTo>
                  <a:pt x="1456" y="387"/>
                  <a:pt x="1456" y="387"/>
                  <a:pt x="1456" y="387"/>
                </a:cubicBezTo>
                <a:cubicBezTo>
                  <a:pt x="1457" y="388"/>
                  <a:pt x="1457" y="388"/>
                  <a:pt x="1457" y="388"/>
                </a:cubicBezTo>
                <a:cubicBezTo>
                  <a:pt x="1461" y="384"/>
                  <a:pt x="1461" y="384"/>
                  <a:pt x="1461" y="384"/>
                </a:cubicBezTo>
                <a:cubicBezTo>
                  <a:pt x="1460" y="385"/>
                  <a:pt x="1460" y="385"/>
                  <a:pt x="1460" y="385"/>
                </a:cubicBezTo>
                <a:cubicBezTo>
                  <a:pt x="1461" y="385"/>
                  <a:pt x="1461" y="385"/>
                  <a:pt x="1461" y="385"/>
                </a:cubicBezTo>
                <a:cubicBezTo>
                  <a:pt x="1460" y="386"/>
                  <a:pt x="1460" y="386"/>
                  <a:pt x="1460" y="386"/>
                </a:cubicBezTo>
                <a:cubicBezTo>
                  <a:pt x="1459" y="388"/>
                  <a:pt x="1459" y="388"/>
                  <a:pt x="1459" y="388"/>
                </a:cubicBezTo>
                <a:cubicBezTo>
                  <a:pt x="1459" y="389"/>
                  <a:pt x="1459" y="389"/>
                  <a:pt x="1459" y="389"/>
                </a:cubicBezTo>
                <a:cubicBezTo>
                  <a:pt x="1457" y="391"/>
                  <a:pt x="1457" y="391"/>
                  <a:pt x="1457" y="391"/>
                </a:cubicBezTo>
                <a:cubicBezTo>
                  <a:pt x="1458" y="391"/>
                  <a:pt x="1458" y="391"/>
                  <a:pt x="1458" y="391"/>
                </a:cubicBezTo>
                <a:cubicBezTo>
                  <a:pt x="1457" y="394"/>
                  <a:pt x="1457" y="394"/>
                  <a:pt x="1457" y="394"/>
                </a:cubicBezTo>
                <a:cubicBezTo>
                  <a:pt x="1457" y="396"/>
                  <a:pt x="1457" y="396"/>
                  <a:pt x="1457" y="396"/>
                </a:cubicBezTo>
                <a:cubicBezTo>
                  <a:pt x="1456" y="397"/>
                  <a:pt x="1456" y="397"/>
                  <a:pt x="1456" y="397"/>
                </a:cubicBezTo>
                <a:cubicBezTo>
                  <a:pt x="1457" y="398"/>
                  <a:pt x="1457" y="398"/>
                  <a:pt x="1457" y="398"/>
                </a:cubicBezTo>
                <a:cubicBezTo>
                  <a:pt x="1458" y="398"/>
                  <a:pt x="1458" y="398"/>
                  <a:pt x="1458" y="398"/>
                </a:cubicBezTo>
                <a:cubicBezTo>
                  <a:pt x="1456" y="400"/>
                  <a:pt x="1456" y="400"/>
                  <a:pt x="1456" y="400"/>
                </a:cubicBezTo>
                <a:cubicBezTo>
                  <a:pt x="1456" y="403"/>
                  <a:pt x="1456" y="403"/>
                  <a:pt x="1456" y="403"/>
                </a:cubicBezTo>
                <a:cubicBezTo>
                  <a:pt x="1455" y="404"/>
                  <a:pt x="1455" y="404"/>
                  <a:pt x="1455" y="404"/>
                </a:cubicBezTo>
                <a:cubicBezTo>
                  <a:pt x="1455" y="404"/>
                  <a:pt x="1455" y="404"/>
                  <a:pt x="1455" y="404"/>
                </a:cubicBezTo>
                <a:cubicBezTo>
                  <a:pt x="1457" y="404"/>
                  <a:pt x="1457" y="404"/>
                  <a:pt x="1457" y="404"/>
                </a:cubicBezTo>
                <a:cubicBezTo>
                  <a:pt x="1457" y="403"/>
                  <a:pt x="1457" y="403"/>
                  <a:pt x="1457" y="403"/>
                </a:cubicBezTo>
                <a:cubicBezTo>
                  <a:pt x="1458" y="401"/>
                  <a:pt x="1458" y="401"/>
                  <a:pt x="1458" y="401"/>
                </a:cubicBezTo>
                <a:cubicBezTo>
                  <a:pt x="1458" y="399"/>
                  <a:pt x="1458" y="399"/>
                  <a:pt x="1458" y="399"/>
                </a:cubicBezTo>
                <a:cubicBezTo>
                  <a:pt x="1459" y="398"/>
                  <a:pt x="1459" y="398"/>
                  <a:pt x="1459" y="398"/>
                </a:cubicBezTo>
                <a:cubicBezTo>
                  <a:pt x="1458" y="394"/>
                  <a:pt x="1458" y="394"/>
                  <a:pt x="1458" y="394"/>
                </a:cubicBezTo>
                <a:cubicBezTo>
                  <a:pt x="1459" y="394"/>
                  <a:pt x="1459" y="394"/>
                  <a:pt x="1459" y="394"/>
                </a:cubicBezTo>
                <a:cubicBezTo>
                  <a:pt x="1462" y="391"/>
                  <a:pt x="1462" y="391"/>
                  <a:pt x="1462" y="391"/>
                </a:cubicBezTo>
                <a:cubicBezTo>
                  <a:pt x="1460" y="394"/>
                  <a:pt x="1460" y="394"/>
                  <a:pt x="1460" y="394"/>
                </a:cubicBezTo>
                <a:cubicBezTo>
                  <a:pt x="1459" y="396"/>
                  <a:pt x="1459" y="396"/>
                  <a:pt x="1459" y="396"/>
                </a:cubicBezTo>
                <a:cubicBezTo>
                  <a:pt x="1460" y="397"/>
                  <a:pt x="1460" y="397"/>
                  <a:pt x="1460" y="397"/>
                </a:cubicBezTo>
                <a:cubicBezTo>
                  <a:pt x="1460" y="396"/>
                  <a:pt x="1460" y="396"/>
                  <a:pt x="1460" y="396"/>
                </a:cubicBezTo>
                <a:cubicBezTo>
                  <a:pt x="1462" y="395"/>
                  <a:pt x="1462" y="395"/>
                  <a:pt x="1462" y="395"/>
                </a:cubicBezTo>
                <a:cubicBezTo>
                  <a:pt x="1462" y="397"/>
                  <a:pt x="1462" y="397"/>
                  <a:pt x="1462" y="397"/>
                </a:cubicBezTo>
                <a:cubicBezTo>
                  <a:pt x="1463" y="394"/>
                  <a:pt x="1463" y="394"/>
                  <a:pt x="1463" y="394"/>
                </a:cubicBezTo>
                <a:cubicBezTo>
                  <a:pt x="1463" y="393"/>
                  <a:pt x="1463" y="393"/>
                  <a:pt x="1463" y="393"/>
                </a:cubicBezTo>
                <a:cubicBezTo>
                  <a:pt x="1464" y="392"/>
                  <a:pt x="1464" y="392"/>
                  <a:pt x="1464" y="392"/>
                </a:cubicBezTo>
                <a:cubicBezTo>
                  <a:pt x="1464" y="394"/>
                  <a:pt x="1464" y="394"/>
                  <a:pt x="1464" y="394"/>
                </a:cubicBezTo>
                <a:cubicBezTo>
                  <a:pt x="1466" y="396"/>
                  <a:pt x="1466" y="396"/>
                  <a:pt x="1466" y="396"/>
                </a:cubicBezTo>
                <a:cubicBezTo>
                  <a:pt x="1464" y="395"/>
                  <a:pt x="1464" y="395"/>
                  <a:pt x="1464" y="395"/>
                </a:cubicBezTo>
                <a:cubicBezTo>
                  <a:pt x="1463" y="398"/>
                  <a:pt x="1463" y="398"/>
                  <a:pt x="1463" y="398"/>
                </a:cubicBezTo>
                <a:cubicBezTo>
                  <a:pt x="1464" y="400"/>
                  <a:pt x="1464" y="400"/>
                  <a:pt x="1464" y="400"/>
                </a:cubicBezTo>
                <a:cubicBezTo>
                  <a:pt x="1465" y="400"/>
                  <a:pt x="1465" y="400"/>
                  <a:pt x="1465" y="400"/>
                </a:cubicBezTo>
                <a:cubicBezTo>
                  <a:pt x="1465" y="402"/>
                  <a:pt x="1465" y="402"/>
                  <a:pt x="1465" y="402"/>
                </a:cubicBezTo>
                <a:cubicBezTo>
                  <a:pt x="1464" y="404"/>
                  <a:pt x="1464" y="404"/>
                  <a:pt x="1464" y="404"/>
                </a:cubicBezTo>
                <a:cubicBezTo>
                  <a:pt x="1462" y="408"/>
                  <a:pt x="1462" y="408"/>
                  <a:pt x="1462" y="408"/>
                </a:cubicBezTo>
                <a:cubicBezTo>
                  <a:pt x="1462" y="410"/>
                  <a:pt x="1462" y="410"/>
                  <a:pt x="1462" y="410"/>
                </a:cubicBezTo>
                <a:cubicBezTo>
                  <a:pt x="1461" y="409"/>
                  <a:pt x="1461" y="409"/>
                  <a:pt x="1461" y="409"/>
                </a:cubicBezTo>
                <a:cubicBezTo>
                  <a:pt x="1461" y="411"/>
                  <a:pt x="1461" y="411"/>
                  <a:pt x="1461" y="411"/>
                </a:cubicBezTo>
                <a:cubicBezTo>
                  <a:pt x="1463" y="414"/>
                  <a:pt x="1463" y="414"/>
                  <a:pt x="1463" y="414"/>
                </a:cubicBezTo>
                <a:cubicBezTo>
                  <a:pt x="1462" y="411"/>
                  <a:pt x="1462" y="411"/>
                  <a:pt x="1462" y="411"/>
                </a:cubicBezTo>
                <a:cubicBezTo>
                  <a:pt x="1464" y="411"/>
                  <a:pt x="1464" y="411"/>
                  <a:pt x="1464" y="411"/>
                </a:cubicBezTo>
                <a:cubicBezTo>
                  <a:pt x="1467" y="414"/>
                  <a:pt x="1467" y="414"/>
                  <a:pt x="1467" y="414"/>
                </a:cubicBezTo>
                <a:cubicBezTo>
                  <a:pt x="1467" y="412"/>
                  <a:pt x="1467" y="412"/>
                  <a:pt x="1467" y="412"/>
                </a:cubicBezTo>
                <a:cubicBezTo>
                  <a:pt x="1466" y="410"/>
                  <a:pt x="1466" y="410"/>
                  <a:pt x="1466" y="410"/>
                </a:cubicBezTo>
                <a:cubicBezTo>
                  <a:pt x="1467" y="410"/>
                  <a:pt x="1467" y="410"/>
                  <a:pt x="1467" y="410"/>
                </a:cubicBezTo>
                <a:cubicBezTo>
                  <a:pt x="1470" y="412"/>
                  <a:pt x="1470" y="412"/>
                  <a:pt x="1470" y="412"/>
                </a:cubicBezTo>
                <a:cubicBezTo>
                  <a:pt x="1472" y="412"/>
                  <a:pt x="1472" y="412"/>
                  <a:pt x="1472" y="412"/>
                </a:cubicBezTo>
                <a:cubicBezTo>
                  <a:pt x="1472" y="411"/>
                  <a:pt x="1472" y="411"/>
                  <a:pt x="1472" y="411"/>
                </a:cubicBezTo>
                <a:cubicBezTo>
                  <a:pt x="1474" y="411"/>
                  <a:pt x="1474" y="411"/>
                  <a:pt x="1474" y="411"/>
                </a:cubicBezTo>
                <a:cubicBezTo>
                  <a:pt x="1474" y="409"/>
                  <a:pt x="1474" y="409"/>
                  <a:pt x="1474" y="409"/>
                </a:cubicBezTo>
                <a:cubicBezTo>
                  <a:pt x="1479" y="409"/>
                  <a:pt x="1479" y="409"/>
                  <a:pt x="1479" y="409"/>
                </a:cubicBezTo>
                <a:cubicBezTo>
                  <a:pt x="1476" y="410"/>
                  <a:pt x="1476" y="410"/>
                  <a:pt x="1476" y="410"/>
                </a:cubicBezTo>
                <a:cubicBezTo>
                  <a:pt x="1474" y="416"/>
                  <a:pt x="1474" y="416"/>
                  <a:pt x="1474" y="416"/>
                </a:cubicBezTo>
                <a:cubicBezTo>
                  <a:pt x="1476" y="420"/>
                  <a:pt x="1476" y="420"/>
                  <a:pt x="1476" y="420"/>
                </a:cubicBezTo>
                <a:cubicBezTo>
                  <a:pt x="1477" y="420"/>
                  <a:pt x="1477" y="420"/>
                  <a:pt x="1477" y="420"/>
                </a:cubicBezTo>
                <a:cubicBezTo>
                  <a:pt x="1477" y="422"/>
                  <a:pt x="1477" y="422"/>
                  <a:pt x="1477" y="422"/>
                </a:cubicBezTo>
                <a:cubicBezTo>
                  <a:pt x="1479" y="420"/>
                  <a:pt x="1479" y="420"/>
                  <a:pt x="1479" y="420"/>
                </a:cubicBezTo>
                <a:cubicBezTo>
                  <a:pt x="1481" y="420"/>
                  <a:pt x="1481" y="420"/>
                  <a:pt x="1481" y="420"/>
                </a:cubicBezTo>
                <a:cubicBezTo>
                  <a:pt x="1480" y="423"/>
                  <a:pt x="1480" y="423"/>
                  <a:pt x="1480" y="423"/>
                </a:cubicBezTo>
                <a:cubicBezTo>
                  <a:pt x="1481" y="423"/>
                  <a:pt x="1481" y="423"/>
                  <a:pt x="1481" y="423"/>
                </a:cubicBezTo>
                <a:cubicBezTo>
                  <a:pt x="1479" y="425"/>
                  <a:pt x="1479" y="425"/>
                  <a:pt x="1479" y="425"/>
                </a:cubicBezTo>
                <a:cubicBezTo>
                  <a:pt x="1480" y="427"/>
                  <a:pt x="1480" y="427"/>
                  <a:pt x="1480" y="427"/>
                </a:cubicBezTo>
                <a:cubicBezTo>
                  <a:pt x="1479" y="430"/>
                  <a:pt x="1479" y="430"/>
                  <a:pt x="1479" y="430"/>
                </a:cubicBezTo>
                <a:cubicBezTo>
                  <a:pt x="1480" y="431"/>
                  <a:pt x="1480" y="431"/>
                  <a:pt x="1480" y="431"/>
                </a:cubicBezTo>
                <a:cubicBezTo>
                  <a:pt x="1481" y="432"/>
                  <a:pt x="1481" y="432"/>
                  <a:pt x="1481" y="432"/>
                </a:cubicBezTo>
                <a:cubicBezTo>
                  <a:pt x="1482" y="433"/>
                  <a:pt x="1482" y="433"/>
                  <a:pt x="1482" y="433"/>
                </a:cubicBezTo>
                <a:cubicBezTo>
                  <a:pt x="1482" y="433"/>
                  <a:pt x="1482" y="433"/>
                  <a:pt x="1482" y="433"/>
                </a:cubicBezTo>
                <a:cubicBezTo>
                  <a:pt x="1480" y="433"/>
                  <a:pt x="1480" y="433"/>
                  <a:pt x="1480" y="433"/>
                </a:cubicBezTo>
                <a:cubicBezTo>
                  <a:pt x="1479" y="432"/>
                  <a:pt x="1479" y="432"/>
                  <a:pt x="1479" y="432"/>
                </a:cubicBezTo>
                <a:cubicBezTo>
                  <a:pt x="1478" y="432"/>
                  <a:pt x="1478" y="432"/>
                  <a:pt x="1478" y="432"/>
                </a:cubicBezTo>
                <a:cubicBezTo>
                  <a:pt x="1479" y="434"/>
                  <a:pt x="1479" y="434"/>
                  <a:pt x="1479" y="434"/>
                </a:cubicBezTo>
                <a:cubicBezTo>
                  <a:pt x="1480" y="434"/>
                  <a:pt x="1480" y="434"/>
                  <a:pt x="1480" y="434"/>
                </a:cubicBezTo>
                <a:cubicBezTo>
                  <a:pt x="1478" y="434"/>
                  <a:pt x="1478" y="434"/>
                  <a:pt x="1478" y="434"/>
                </a:cubicBezTo>
                <a:cubicBezTo>
                  <a:pt x="1477" y="433"/>
                  <a:pt x="1477" y="433"/>
                  <a:pt x="1477" y="433"/>
                </a:cubicBezTo>
                <a:cubicBezTo>
                  <a:pt x="1474" y="434"/>
                  <a:pt x="1474" y="434"/>
                  <a:pt x="1474" y="434"/>
                </a:cubicBezTo>
                <a:cubicBezTo>
                  <a:pt x="1472" y="433"/>
                  <a:pt x="1472" y="433"/>
                  <a:pt x="1472" y="433"/>
                </a:cubicBezTo>
                <a:cubicBezTo>
                  <a:pt x="1469" y="435"/>
                  <a:pt x="1469" y="435"/>
                  <a:pt x="1469" y="435"/>
                </a:cubicBezTo>
                <a:cubicBezTo>
                  <a:pt x="1467" y="437"/>
                  <a:pt x="1467" y="437"/>
                  <a:pt x="1467" y="437"/>
                </a:cubicBezTo>
                <a:cubicBezTo>
                  <a:pt x="1465" y="439"/>
                  <a:pt x="1465" y="439"/>
                  <a:pt x="1465" y="439"/>
                </a:cubicBezTo>
                <a:cubicBezTo>
                  <a:pt x="1464" y="440"/>
                  <a:pt x="1464" y="440"/>
                  <a:pt x="1464" y="440"/>
                </a:cubicBezTo>
                <a:cubicBezTo>
                  <a:pt x="1465" y="440"/>
                  <a:pt x="1465" y="440"/>
                  <a:pt x="1465" y="440"/>
                </a:cubicBezTo>
                <a:cubicBezTo>
                  <a:pt x="1466" y="440"/>
                  <a:pt x="1466" y="440"/>
                  <a:pt x="1466" y="440"/>
                </a:cubicBezTo>
                <a:cubicBezTo>
                  <a:pt x="1466" y="440"/>
                  <a:pt x="1466" y="440"/>
                  <a:pt x="1466" y="440"/>
                </a:cubicBezTo>
                <a:cubicBezTo>
                  <a:pt x="1470" y="439"/>
                  <a:pt x="1470" y="439"/>
                  <a:pt x="1470" y="439"/>
                </a:cubicBezTo>
                <a:cubicBezTo>
                  <a:pt x="1470" y="440"/>
                  <a:pt x="1470" y="440"/>
                  <a:pt x="1470" y="440"/>
                </a:cubicBezTo>
                <a:cubicBezTo>
                  <a:pt x="1471" y="442"/>
                  <a:pt x="1471" y="442"/>
                  <a:pt x="1471" y="442"/>
                </a:cubicBezTo>
                <a:cubicBezTo>
                  <a:pt x="1469" y="443"/>
                  <a:pt x="1469" y="443"/>
                  <a:pt x="1469" y="443"/>
                </a:cubicBezTo>
                <a:cubicBezTo>
                  <a:pt x="1470" y="444"/>
                  <a:pt x="1470" y="444"/>
                  <a:pt x="1470" y="444"/>
                </a:cubicBezTo>
                <a:cubicBezTo>
                  <a:pt x="1471" y="444"/>
                  <a:pt x="1471" y="444"/>
                  <a:pt x="1471" y="444"/>
                </a:cubicBezTo>
                <a:cubicBezTo>
                  <a:pt x="1469" y="448"/>
                  <a:pt x="1469" y="448"/>
                  <a:pt x="1469" y="448"/>
                </a:cubicBezTo>
                <a:cubicBezTo>
                  <a:pt x="1467" y="449"/>
                  <a:pt x="1467" y="449"/>
                  <a:pt x="1467" y="449"/>
                </a:cubicBezTo>
                <a:cubicBezTo>
                  <a:pt x="1466" y="450"/>
                  <a:pt x="1466" y="450"/>
                  <a:pt x="1466" y="450"/>
                </a:cubicBezTo>
                <a:cubicBezTo>
                  <a:pt x="1465" y="450"/>
                  <a:pt x="1465" y="450"/>
                  <a:pt x="1465" y="450"/>
                </a:cubicBezTo>
                <a:cubicBezTo>
                  <a:pt x="1463" y="451"/>
                  <a:pt x="1463" y="451"/>
                  <a:pt x="1463" y="451"/>
                </a:cubicBezTo>
                <a:cubicBezTo>
                  <a:pt x="1461" y="451"/>
                  <a:pt x="1461" y="451"/>
                  <a:pt x="1461" y="451"/>
                </a:cubicBezTo>
                <a:cubicBezTo>
                  <a:pt x="1459" y="453"/>
                  <a:pt x="1459" y="453"/>
                  <a:pt x="1459" y="453"/>
                </a:cubicBezTo>
                <a:cubicBezTo>
                  <a:pt x="1461" y="453"/>
                  <a:pt x="1461" y="453"/>
                  <a:pt x="1461" y="453"/>
                </a:cubicBezTo>
                <a:cubicBezTo>
                  <a:pt x="1461" y="455"/>
                  <a:pt x="1461" y="455"/>
                  <a:pt x="1461" y="455"/>
                </a:cubicBezTo>
                <a:cubicBezTo>
                  <a:pt x="1459" y="455"/>
                  <a:pt x="1459" y="455"/>
                  <a:pt x="1459" y="455"/>
                </a:cubicBezTo>
                <a:cubicBezTo>
                  <a:pt x="1462" y="456"/>
                  <a:pt x="1462" y="456"/>
                  <a:pt x="1462" y="456"/>
                </a:cubicBezTo>
                <a:cubicBezTo>
                  <a:pt x="1461" y="456"/>
                  <a:pt x="1461" y="456"/>
                  <a:pt x="1461" y="456"/>
                </a:cubicBezTo>
                <a:cubicBezTo>
                  <a:pt x="1462" y="457"/>
                  <a:pt x="1462" y="457"/>
                  <a:pt x="1462" y="457"/>
                </a:cubicBezTo>
                <a:cubicBezTo>
                  <a:pt x="1464" y="457"/>
                  <a:pt x="1464" y="457"/>
                  <a:pt x="1464" y="457"/>
                </a:cubicBezTo>
                <a:cubicBezTo>
                  <a:pt x="1465" y="456"/>
                  <a:pt x="1465" y="456"/>
                  <a:pt x="1465" y="456"/>
                </a:cubicBezTo>
                <a:cubicBezTo>
                  <a:pt x="1468" y="455"/>
                  <a:pt x="1468" y="455"/>
                  <a:pt x="1468" y="455"/>
                </a:cubicBezTo>
                <a:cubicBezTo>
                  <a:pt x="1468" y="456"/>
                  <a:pt x="1468" y="456"/>
                  <a:pt x="1468" y="456"/>
                </a:cubicBezTo>
                <a:cubicBezTo>
                  <a:pt x="1470" y="456"/>
                  <a:pt x="1470" y="456"/>
                  <a:pt x="1470" y="456"/>
                </a:cubicBezTo>
                <a:cubicBezTo>
                  <a:pt x="1468" y="457"/>
                  <a:pt x="1468" y="457"/>
                  <a:pt x="1468" y="457"/>
                </a:cubicBezTo>
                <a:cubicBezTo>
                  <a:pt x="1468" y="458"/>
                  <a:pt x="1468" y="458"/>
                  <a:pt x="1468" y="458"/>
                </a:cubicBezTo>
                <a:cubicBezTo>
                  <a:pt x="1471" y="458"/>
                  <a:pt x="1471" y="458"/>
                  <a:pt x="1471" y="458"/>
                </a:cubicBezTo>
                <a:cubicBezTo>
                  <a:pt x="1471" y="457"/>
                  <a:pt x="1471" y="457"/>
                  <a:pt x="1471" y="457"/>
                </a:cubicBezTo>
                <a:cubicBezTo>
                  <a:pt x="1473" y="457"/>
                  <a:pt x="1473" y="457"/>
                  <a:pt x="1473" y="457"/>
                </a:cubicBezTo>
                <a:cubicBezTo>
                  <a:pt x="1474" y="459"/>
                  <a:pt x="1474" y="459"/>
                  <a:pt x="1474" y="459"/>
                </a:cubicBezTo>
                <a:cubicBezTo>
                  <a:pt x="1475" y="460"/>
                  <a:pt x="1475" y="460"/>
                  <a:pt x="1475" y="460"/>
                </a:cubicBezTo>
                <a:cubicBezTo>
                  <a:pt x="1479" y="460"/>
                  <a:pt x="1479" y="460"/>
                  <a:pt x="1479" y="460"/>
                </a:cubicBezTo>
                <a:cubicBezTo>
                  <a:pt x="1479" y="459"/>
                  <a:pt x="1479" y="459"/>
                  <a:pt x="1479" y="459"/>
                </a:cubicBezTo>
                <a:cubicBezTo>
                  <a:pt x="1481" y="458"/>
                  <a:pt x="1481" y="458"/>
                  <a:pt x="1481" y="458"/>
                </a:cubicBezTo>
                <a:cubicBezTo>
                  <a:pt x="1483" y="457"/>
                  <a:pt x="1483" y="457"/>
                  <a:pt x="1483" y="457"/>
                </a:cubicBezTo>
                <a:cubicBezTo>
                  <a:pt x="1484" y="456"/>
                  <a:pt x="1484" y="456"/>
                  <a:pt x="1484" y="456"/>
                </a:cubicBezTo>
                <a:cubicBezTo>
                  <a:pt x="1485" y="455"/>
                  <a:pt x="1485" y="455"/>
                  <a:pt x="1485" y="455"/>
                </a:cubicBezTo>
                <a:cubicBezTo>
                  <a:pt x="1483" y="458"/>
                  <a:pt x="1483" y="458"/>
                  <a:pt x="1483" y="458"/>
                </a:cubicBezTo>
                <a:cubicBezTo>
                  <a:pt x="1481" y="461"/>
                  <a:pt x="1481" y="461"/>
                  <a:pt x="1481" y="461"/>
                </a:cubicBezTo>
                <a:cubicBezTo>
                  <a:pt x="1481" y="463"/>
                  <a:pt x="1481" y="463"/>
                  <a:pt x="1481" y="463"/>
                </a:cubicBezTo>
                <a:cubicBezTo>
                  <a:pt x="1479" y="463"/>
                  <a:pt x="1479" y="463"/>
                  <a:pt x="1479" y="463"/>
                </a:cubicBezTo>
                <a:cubicBezTo>
                  <a:pt x="1478" y="464"/>
                  <a:pt x="1478" y="464"/>
                  <a:pt x="1478" y="464"/>
                </a:cubicBezTo>
                <a:cubicBezTo>
                  <a:pt x="1476" y="463"/>
                  <a:pt x="1476" y="463"/>
                  <a:pt x="1476" y="463"/>
                </a:cubicBezTo>
                <a:cubicBezTo>
                  <a:pt x="1472" y="462"/>
                  <a:pt x="1472" y="462"/>
                  <a:pt x="1472" y="462"/>
                </a:cubicBezTo>
                <a:cubicBezTo>
                  <a:pt x="1469" y="463"/>
                  <a:pt x="1469" y="463"/>
                  <a:pt x="1469" y="463"/>
                </a:cubicBezTo>
                <a:cubicBezTo>
                  <a:pt x="1469" y="465"/>
                  <a:pt x="1469" y="465"/>
                  <a:pt x="1469" y="465"/>
                </a:cubicBezTo>
                <a:cubicBezTo>
                  <a:pt x="1468" y="466"/>
                  <a:pt x="1468" y="466"/>
                  <a:pt x="1468" y="466"/>
                </a:cubicBezTo>
                <a:cubicBezTo>
                  <a:pt x="1466" y="466"/>
                  <a:pt x="1466" y="466"/>
                  <a:pt x="1466" y="466"/>
                </a:cubicBezTo>
                <a:cubicBezTo>
                  <a:pt x="1466" y="469"/>
                  <a:pt x="1466" y="469"/>
                  <a:pt x="1466" y="469"/>
                </a:cubicBezTo>
                <a:cubicBezTo>
                  <a:pt x="1464" y="471"/>
                  <a:pt x="1464" y="471"/>
                  <a:pt x="1464" y="471"/>
                </a:cubicBezTo>
                <a:cubicBezTo>
                  <a:pt x="1464" y="472"/>
                  <a:pt x="1464" y="472"/>
                  <a:pt x="1464" y="472"/>
                </a:cubicBezTo>
                <a:cubicBezTo>
                  <a:pt x="1462" y="472"/>
                  <a:pt x="1462" y="472"/>
                  <a:pt x="1462" y="472"/>
                </a:cubicBezTo>
                <a:cubicBezTo>
                  <a:pt x="1461" y="474"/>
                  <a:pt x="1461" y="474"/>
                  <a:pt x="1461" y="474"/>
                </a:cubicBezTo>
                <a:cubicBezTo>
                  <a:pt x="1460" y="474"/>
                  <a:pt x="1460" y="474"/>
                  <a:pt x="1460" y="474"/>
                </a:cubicBezTo>
                <a:cubicBezTo>
                  <a:pt x="1460" y="475"/>
                  <a:pt x="1460" y="475"/>
                  <a:pt x="1460" y="475"/>
                </a:cubicBezTo>
                <a:cubicBezTo>
                  <a:pt x="1457" y="477"/>
                  <a:pt x="1457" y="477"/>
                  <a:pt x="1457" y="477"/>
                </a:cubicBezTo>
                <a:cubicBezTo>
                  <a:pt x="1456" y="477"/>
                  <a:pt x="1456" y="477"/>
                  <a:pt x="1456" y="477"/>
                </a:cubicBezTo>
                <a:cubicBezTo>
                  <a:pt x="1455" y="478"/>
                  <a:pt x="1455" y="478"/>
                  <a:pt x="1455" y="478"/>
                </a:cubicBezTo>
                <a:cubicBezTo>
                  <a:pt x="1455" y="479"/>
                  <a:pt x="1455" y="479"/>
                  <a:pt x="1455" y="479"/>
                </a:cubicBezTo>
                <a:cubicBezTo>
                  <a:pt x="1457" y="479"/>
                  <a:pt x="1457" y="479"/>
                  <a:pt x="1457" y="479"/>
                </a:cubicBezTo>
                <a:cubicBezTo>
                  <a:pt x="1457" y="478"/>
                  <a:pt x="1457" y="478"/>
                  <a:pt x="1457" y="478"/>
                </a:cubicBezTo>
                <a:cubicBezTo>
                  <a:pt x="1459" y="479"/>
                  <a:pt x="1459" y="479"/>
                  <a:pt x="1459" y="479"/>
                </a:cubicBezTo>
                <a:cubicBezTo>
                  <a:pt x="1460" y="480"/>
                  <a:pt x="1460" y="480"/>
                  <a:pt x="1460" y="480"/>
                </a:cubicBezTo>
                <a:cubicBezTo>
                  <a:pt x="1461" y="479"/>
                  <a:pt x="1461" y="479"/>
                  <a:pt x="1461" y="479"/>
                </a:cubicBezTo>
                <a:cubicBezTo>
                  <a:pt x="1460" y="478"/>
                  <a:pt x="1460" y="478"/>
                  <a:pt x="1460" y="478"/>
                </a:cubicBezTo>
                <a:cubicBezTo>
                  <a:pt x="1461" y="477"/>
                  <a:pt x="1461" y="477"/>
                  <a:pt x="1461" y="477"/>
                </a:cubicBezTo>
                <a:cubicBezTo>
                  <a:pt x="1462" y="478"/>
                  <a:pt x="1462" y="478"/>
                  <a:pt x="1462" y="478"/>
                </a:cubicBezTo>
                <a:cubicBezTo>
                  <a:pt x="1463" y="477"/>
                  <a:pt x="1463" y="477"/>
                  <a:pt x="1463" y="477"/>
                </a:cubicBezTo>
                <a:cubicBezTo>
                  <a:pt x="1464" y="477"/>
                  <a:pt x="1464" y="477"/>
                  <a:pt x="1464" y="477"/>
                </a:cubicBezTo>
                <a:cubicBezTo>
                  <a:pt x="1464" y="475"/>
                  <a:pt x="1464" y="475"/>
                  <a:pt x="1464" y="475"/>
                </a:cubicBezTo>
                <a:cubicBezTo>
                  <a:pt x="1466" y="476"/>
                  <a:pt x="1466" y="476"/>
                  <a:pt x="1466" y="476"/>
                </a:cubicBezTo>
                <a:cubicBezTo>
                  <a:pt x="1468" y="475"/>
                  <a:pt x="1468" y="475"/>
                  <a:pt x="1468" y="475"/>
                </a:cubicBezTo>
                <a:cubicBezTo>
                  <a:pt x="1469" y="475"/>
                  <a:pt x="1469" y="475"/>
                  <a:pt x="1469" y="475"/>
                </a:cubicBezTo>
                <a:cubicBezTo>
                  <a:pt x="1470" y="475"/>
                  <a:pt x="1470" y="475"/>
                  <a:pt x="1470" y="475"/>
                </a:cubicBezTo>
                <a:cubicBezTo>
                  <a:pt x="1471" y="476"/>
                  <a:pt x="1471" y="476"/>
                  <a:pt x="1471" y="476"/>
                </a:cubicBezTo>
                <a:cubicBezTo>
                  <a:pt x="1472" y="476"/>
                  <a:pt x="1472" y="476"/>
                  <a:pt x="1472" y="476"/>
                </a:cubicBezTo>
                <a:cubicBezTo>
                  <a:pt x="1473" y="477"/>
                  <a:pt x="1473" y="477"/>
                  <a:pt x="1473" y="477"/>
                </a:cubicBezTo>
                <a:cubicBezTo>
                  <a:pt x="1475" y="477"/>
                  <a:pt x="1475" y="477"/>
                  <a:pt x="1475" y="477"/>
                </a:cubicBezTo>
                <a:cubicBezTo>
                  <a:pt x="1474" y="476"/>
                  <a:pt x="1474" y="476"/>
                  <a:pt x="1474" y="476"/>
                </a:cubicBezTo>
                <a:cubicBezTo>
                  <a:pt x="1476" y="475"/>
                  <a:pt x="1476" y="475"/>
                  <a:pt x="1476" y="475"/>
                </a:cubicBezTo>
                <a:cubicBezTo>
                  <a:pt x="1476" y="474"/>
                  <a:pt x="1476" y="474"/>
                  <a:pt x="1476" y="474"/>
                </a:cubicBezTo>
                <a:cubicBezTo>
                  <a:pt x="1476" y="472"/>
                  <a:pt x="1476" y="472"/>
                  <a:pt x="1476" y="472"/>
                </a:cubicBezTo>
                <a:cubicBezTo>
                  <a:pt x="1477" y="471"/>
                  <a:pt x="1477" y="471"/>
                  <a:pt x="1477" y="471"/>
                </a:cubicBezTo>
                <a:cubicBezTo>
                  <a:pt x="1478" y="471"/>
                  <a:pt x="1478" y="471"/>
                  <a:pt x="1478" y="471"/>
                </a:cubicBezTo>
                <a:cubicBezTo>
                  <a:pt x="1478" y="470"/>
                  <a:pt x="1478" y="470"/>
                  <a:pt x="1478" y="470"/>
                </a:cubicBezTo>
                <a:cubicBezTo>
                  <a:pt x="1482" y="470"/>
                  <a:pt x="1482" y="470"/>
                  <a:pt x="1482" y="470"/>
                </a:cubicBezTo>
                <a:cubicBezTo>
                  <a:pt x="1483" y="470"/>
                  <a:pt x="1483" y="470"/>
                  <a:pt x="1483" y="470"/>
                </a:cubicBezTo>
                <a:cubicBezTo>
                  <a:pt x="1486" y="471"/>
                  <a:pt x="1486" y="471"/>
                  <a:pt x="1486" y="471"/>
                </a:cubicBezTo>
                <a:cubicBezTo>
                  <a:pt x="1486" y="471"/>
                  <a:pt x="1486" y="471"/>
                  <a:pt x="1486" y="471"/>
                </a:cubicBezTo>
                <a:cubicBezTo>
                  <a:pt x="1489" y="471"/>
                  <a:pt x="1489" y="471"/>
                  <a:pt x="1489" y="471"/>
                </a:cubicBezTo>
                <a:cubicBezTo>
                  <a:pt x="1490" y="472"/>
                  <a:pt x="1490" y="472"/>
                  <a:pt x="1490" y="472"/>
                </a:cubicBezTo>
                <a:cubicBezTo>
                  <a:pt x="1491" y="470"/>
                  <a:pt x="1491" y="470"/>
                  <a:pt x="1491" y="470"/>
                </a:cubicBezTo>
                <a:cubicBezTo>
                  <a:pt x="1493" y="469"/>
                  <a:pt x="1493" y="469"/>
                  <a:pt x="1493" y="469"/>
                </a:cubicBezTo>
                <a:cubicBezTo>
                  <a:pt x="1494" y="469"/>
                  <a:pt x="1494" y="469"/>
                  <a:pt x="1494" y="469"/>
                </a:cubicBezTo>
                <a:cubicBezTo>
                  <a:pt x="1496" y="468"/>
                  <a:pt x="1496" y="468"/>
                  <a:pt x="1496" y="468"/>
                </a:cubicBezTo>
                <a:cubicBezTo>
                  <a:pt x="1498" y="468"/>
                  <a:pt x="1498" y="468"/>
                  <a:pt x="1498" y="468"/>
                </a:cubicBezTo>
                <a:cubicBezTo>
                  <a:pt x="1499" y="468"/>
                  <a:pt x="1499" y="468"/>
                  <a:pt x="1499" y="468"/>
                </a:cubicBezTo>
                <a:cubicBezTo>
                  <a:pt x="1500" y="467"/>
                  <a:pt x="1500" y="467"/>
                  <a:pt x="1500" y="467"/>
                </a:cubicBezTo>
                <a:cubicBezTo>
                  <a:pt x="1500" y="468"/>
                  <a:pt x="1500" y="468"/>
                  <a:pt x="1500" y="468"/>
                </a:cubicBezTo>
                <a:cubicBezTo>
                  <a:pt x="1501" y="469"/>
                  <a:pt x="1501" y="469"/>
                  <a:pt x="1501" y="469"/>
                </a:cubicBezTo>
                <a:cubicBezTo>
                  <a:pt x="1503" y="468"/>
                  <a:pt x="1503" y="468"/>
                  <a:pt x="1503" y="468"/>
                </a:cubicBezTo>
                <a:cubicBezTo>
                  <a:pt x="1506" y="468"/>
                  <a:pt x="1506" y="468"/>
                  <a:pt x="1506" y="468"/>
                </a:cubicBezTo>
                <a:cubicBezTo>
                  <a:pt x="1508" y="467"/>
                  <a:pt x="1508" y="467"/>
                  <a:pt x="1508" y="467"/>
                </a:cubicBezTo>
                <a:cubicBezTo>
                  <a:pt x="1510" y="468"/>
                  <a:pt x="1510" y="468"/>
                  <a:pt x="1510" y="468"/>
                </a:cubicBezTo>
                <a:cubicBezTo>
                  <a:pt x="1511" y="468"/>
                  <a:pt x="1511" y="468"/>
                  <a:pt x="1511" y="468"/>
                </a:cubicBezTo>
                <a:cubicBezTo>
                  <a:pt x="1513" y="467"/>
                  <a:pt x="1513" y="467"/>
                  <a:pt x="1513" y="467"/>
                </a:cubicBezTo>
                <a:cubicBezTo>
                  <a:pt x="1514" y="467"/>
                  <a:pt x="1514" y="467"/>
                  <a:pt x="1514" y="467"/>
                </a:cubicBezTo>
                <a:cubicBezTo>
                  <a:pt x="1516" y="465"/>
                  <a:pt x="1516" y="465"/>
                  <a:pt x="1516" y="465"/>
                </a:cubicBezTo>
                <a:cubicBezTo>
                  <a:pt x="1517" y="465"/>
                  <a:pt x="1517" y="465"/>
                  <a:pt x="1517" y="465"/>
                </a:cubicBezTo>
                <a:cubicBezTo>
                  <a:pt x="1518" y="465"/>
                  <a:pt x="1518" y="465"/>
                  <a:pt x="1518" y="465"/>
                </a:cubicBezTo>
                <a:cubicBezTo>
                  <a:pt x="1517" y="464"/>
                  <a:pt x="1517" y="464"/>
                  <a:pt x="1517" y="464"/>
                </a:cubicBezTo>
                <a:cubicBezTo>
                  <a:pt x="1520" y="463"/>
                  <a:pt x="1520" y="463"/>
                  <a:pt x="1520" y="463"/>
                </a:cubicBezTo>
                <a:cubicBezTo>
                  <a:pt x="1521" y="462"/>
                  <a:pt x="1521" y="462"/>
                  <a:pt x="1521" y="462"/>
                </a:cubicBezTo>
                <a:cubicBezTo>
                  <a:pt x="1521" y="461"/>
                  <a:pt x="1521" y="461"/>
                  <a:pt x="1521" y="461"/>
                </a:cubicBezTo>
                <a:cubicBezTo>
                  <a:pt x="1521" y="460"/>
                  <a:pt x="1521" y="460"/>
                  <a:pt x="1521" y="460"/>
                </a:cubicBezTo>
                <a:cubicBezTo>
                  <a:pt x="1521" y="459"/>
                  <a:pt x="1521" y="459"/>
                  <a:pt x="1521" y="459"/>
                </a:cubicBezTo>
                <a:cubicBezTo>
                  <a:pt x="1519" y="459"/>
                  <a:pt x="1519" y="459"/>
                  <a:pt x="1519" y="459"/>
                </a:cubicBezTo>
                <a:cubicBezTo>
                  <a:pt x="1517" y="459"/>
                  <a:pt x="1517" y="459"/>
                  <a:pt x="1517" y="459"/>
                </a:cubicBezTo>
                <a:cubicBezTo>
                  <a:pt x="1516" y="460"/>
                  <a:pt x="1516" y="460"/>
                  <a:pt x="1516" y="460"/>
                </a:cubicBezTo>
                <a:cubicBezTo>
                  <a:pt x="1514" y="459"/>
                  <a:pt x="1514" y="459"/>
                  <a:pt x="1514" y="459"/>
                </a:cubicBezTo>
                <a:cubicBezTo>
                  <a:pt x="1513" y="459"/>
                  <a:pt x="1513" y="459"/>
                  <a:pt x="1513" y="459"/>
                </a:cubicBezTo>
                <a:cubicBezTo>
                  <a:pt x="1514" y="458"/>
                  <a:pt x="1514" y="458"/>
                  <a:pt x="1514" y="458"/>
                </a:cubicBezTo>
                <a:cubicBezTo>
                  <a:pt x="1515" y="458"/>
                  <a:pt x="1515" y="458"/>
                  <a:pt x="1515" y="458"/>
                </a:cubicBezTo>
                <a:cubicBezTo>
                  <a:pt x="1515" y="458"/>
                  <a:pt x="1515" y="458"/>
                  <a:pt x="1515" y="458"/>
                </a:cubicBezTo>
                <a:cubicBezTo>
                  <a:pt x="1513" y="457"/>
                  <a:pt x="1513" y="457"/>
                  <a:pt x="1513" y="457"/>
                </a:cubicBezTo>
                <a:cubicBezTo>
                  <a:pt x="1512" y="458"/>
                  <a:pt x="1512" y="458"/>
                  <a:pt x="1512" y="458"/>
                </a:cubicBezTo>
                <a:cubicBezTo>
                  <a:pt x="1514" y="457"/>
                  <a:pt x="1514" y="457"/>
                  <a:pt x="1514" y="457"/>
                </a:cubicBezTo>
                <a:cubicBezTo>
                  <a:pt x="1515" y="457"/>
                  <a:pt x="1515" y="457"/>
                  <a:pt x="1515" y="457"/>
                </a:cubicBezTo>
                <a:cubicBezTo>
                  <a:pt x="1517" y="456"/>
                  <a:pt x="1517" y="456"/>
                  <a:pt x="1517" y="456"/>
                </a:cubicBezTo>
                <a:cubicBezTo>
                  <a:pt x="1516" y="455"/>
                  <a:pt x="1516" y="455"/>
                  <a:pt x="1516" y="455"/>
                </a:cubicBezTo>
                <a:cubicBezTo>
                  <a:pt x="1515" y="455"/>
                  <a:pt x="1515" y="455"/>
                  <a:pt x="1515" y="455"/>
                </a:cubicBezTo>
                <a:cubicBezTo>
                  <a:pt x="1516" y="454"/>
                  <a:pt x="1516" y="454"/>
                  <a:pt x="1516" y="454"/>
                </a:cubicBezTo>
                <a:cubicBezTo>
                  <a:pt x="1517" y="453"/>
                  <a:pt x="1517" y="453"/>
                  <a:pt x="1517" y="453"/>
                </a:cubicBezTo>
                <a:cubicBezTo>
                  <a:pt x="1517" y="454"/>
                  <a:pt x="1517" y="454"/>
                  <a:pt x="1517" y="454"/>
                </a:cubicBezTo>
                <a:cubicBezTo>
                  <a:pt x="1519" y="453"/>
                  <a:pt x="1519" y="453"/>
                  <a:pt x="1519" y="453"/>
                </a:cubicBezTo>
                <a:cubicBezTo>
                  <a:pt x="1519" y="452"/>
                  <a:pt x="1519" y="452"/>
                  <a:pt x="1519" y="452"/>
                </a:cubicBezTo>
                <a:cubicBezTo>
                  <a:pt x="1519" y="452"/>
                  <a:pt x="1519" y="452"/>
                  <a:pt x="1519" y="452"/>
                </a:cubicBezTo>
                <a:cubicBezTo>
                  <a:pt x="1519" y="451"/>
                  <a:pt x="1519" y="451"/>
                  <a:pt x="1519" y="451"/>
                </a:cubicBezTo>
                <a:cubicBezTo>
                  <a:pt x="1518" y="451"/>
                  <a:pt x="1518" y="451"/>
                  <a:pt x="1518" y="451"/>
                </a:cubicBezTo>
                <a:cubicBezTo>
                  <a:pt x="1518" y="450"/>
                  <a:pt x="1518" y="450"/>
                  <a:pt x="1518" y="450"/>
                </a:cubicBezTo>
                <a:cubicBezTo>
                  <a:pt x="1519" y="450"/>
                  <a:pt x="1519" y="450"/>
                  <a:pt x="1519" y="450"/>
                </a:cubicBezTo>
                <a:cubicBezTo>
                  <a:pt x="1520" y="451"/>
                  <a:pt x="1520" y="451"/>
                  <a:pt x="1520" y="451"/>
                </a:cubicBezTo>
                <a:cubicBezTo>
                  <a:pt x="1521" y="449"/>
                  <a:pt x="1521" y="449"/>
                  <a:pt x="1521" y="449"/>
                </a:cubicBezTo>
                <a:cubicBezTo>
                  <a:pt x="1522" y="449"/>
                  <a:pt x="1522" y="449"/>
                  <a:pt x="1522" y="449"/>
                </a:cubicBezTo>
                <a:cubicBezTo>
                  <a:pt x="1522" y="446"/>
                  <a:pt x="1522" y="446"/>
                  <a:pt x="1522" y="446"/>
                </a:cubicBezTo>
                <a:cubicBezTo>
                  <a:pt x="1523" y="443"/>
                  <a:pt x="1523" y="443"/>
                  <a:pt x="1523" y="443"/>
                </a:cubicBezTo>
                <a:cubicBezTo>
                  <a:pt x="1522" y="442"/>
                  <a:pt x="1522" y="442"/>
                  <a:pt x="1522" y="442"/>
                </a:cubicBezTo>
                <a:cubicBezTo>
                  <a:pt x="1522" y="439"/>
                  <a:pt x="1522" y="439"/>
                  <a:pt x="1522" y="439"/>
                </a:cubicBezTo>
                <a:cubicBezTo>
                  <a:pt x="1518" y="437"/>
                  <a:pt x="1518" y="437"/>
                  <a:pt x="1518" y="437"/>
                </a:cubicBezTo>
                <a:cubicBezTo>
                  <a:pt x="1514" y="437"/>
                  <a:pt x="1514" y="437"/>
                  <a:pt x="1514" y="437"/>
                </a:cubicBezTo>
                <a:cubicBezTo>
                  <a:pt x="1511" y="437"/>
                  <a:pt x="1511" y="437"/>
                  <a:pt x="1511" y="437"/>
                </a:cubicBezTo>
                <a:cubicBezTo>
                  <a:pt x="1511" y="439"/>
                  <a:pt x="1511" y="439"/>
                  <a:pt x="1511" y="439"/>
                </a:cubicBezTo>
                <a:cubicBezTo>
                  <a:pt x="1510" y="440"/>
                  <a:pt x="1510" y="440"/>
                  <a:pt x="1510" y="440"/>
                </a:cubicBezTo>
                <a:cubicBezTo>
                  <a:pt x="1508" y="438"/>
                  <a:pt x="1508" y="438"/>
                  <a:pt x="1508" y="438"/>
                </a:cubicBezTo>
                <a:cubicBezTo>
                  <a:pt x="1506" y="438"/>
                  <a:pt x="1506" y="438"/>
                  <a:pt x="1506" y="438"/>
                </a:cubicBezTo>
                <a:cubicBezTo>
                  <a:pt x="1509" y="435"/>
                  <a:pt x="1509" y="435"/>
                  <a:pt x="1509" y="435"/>
                </a:cubicBezTo>
                <a:cubicBezTo>
                  <a:pt x="1509" y="433"/>
                  <a:pt x="1509" y="433"/>
                  <a:pt x="1509" y="433"/>
                </a:cubicBezTo>
                <a:cubicBezTo>
                  <a:pt x="1507" y="429"/>
                  <a:pt x="1507" y="429"/>
                  <a:pt x="1507" y="429"/>
                </a:cubicBezTo>
                <a:cubicBezTo>
                  <a:pt x="1506" y="429"/>
                  <a:pt x="1506" y="429"/>
                  <a:pt x="1506" y="429"/>
                </a:cubicBezTo>
                <a:cubicBezTo>
                  <a:pt x="1504" y="428"/>
                  <a:pt x="1504" y="428"/>
                  <a:pt x="1504" y="428"/>
                </a:cubicBezTo>
                <a:cubicBezTo>
                  <a:pt x="1503" y="427"/>
                  <a:pt x="1503" y="427"/>
                  <a:pt x="1503" y="427"/>
                </a:cubicBezTo>
                <a:cubicBezTo>
                  <a:pt x="1502" y="427"/>
                  <a:pt x="1502" y="427"/>
                  <a:pt x="1502" y="427"/>
                </a:cubicBezTo>
                <a:cubicBezTo>
                  <a:pt x="1502" y="427"/>
                  <a:pt x="1502" y="427"/>
                  <a:pt x="1502" y="427"/>
                </a:cubicBezTo>
                <a:cubicBezTo>
                  <a:pt x="1500" y="427"/>
                  <a:pt x="1500" y="427"/>
                  <a:pt x="1500" y="427"/>
                </a:cubicBezTo>
                <a:cubicBezTo>
                  <a:pt x="1500" y="427"/>
                  <a:pt x="1500" y="427"/>
                  <a:pt x="1500" y="427"/>
                </a:cubicBezTo>
                <a:cubicBezTo>
                  <a:pt x="1501" y="426"/>
                  <a:pt x="1501" y="426"/>
                  <a:pt x="1501" y="426"/>
                </a:cubicBezTo>
                <a:cubicBezTo>
                  <a:pt x="1502" y="427"/>
                  <a:pt x="1502" y="427"/>
                  <a:pt x="1502" y="427"/>
                </a:cubicBezTo>
                <a:cubicBezTo>
                  <a:pt x="1503" y="426"/>
                  <a:pt x="1503" y="426"/>
                  <a:pt x="1503" y="426"/>
                </a:cubicBezTo>
                <a:cubicBezTo>
                  <a:pt x="1504" y="427"/>
                  <a:pt x="1504" y="427"/>
                  <a:pt x="1504" y="427"/>
                </a:cubicBezTo>
                <a:cubicBezTo>
                  <a:pt x="1505" y="428"/>
                  <a:pt x="1505" y="428"/>
                  <a:pt x="1505" y="428"/>
                </a:cubicBezTo>
                <a:cubicBezTo>
                  <a:pt x="1506" y="427"/>
                  <a:pt x="1506" y="427"/>
                  <a:pt x="1506" y="427"/>
                </a:cubicBezTo>
                <a:cubicBezTo>
                  <a:pt x="1507" y="428"/>
                  <a:pt x="1507" y="428"/>
                  <a:pt x="1507" y="428"/>
                </a:cubicBezTo>
                <a:cubicBezTo>
                  <a:pt x="1504" y="424"/>
                  <a:pt x="1504" y="424"/>
                  <a:pt x="1504" y="424"/>
                </a:cubicBezTo>
                <a:cubicBezTo>
                  <a:pt x="1503" y="423"/>
                  <a:pt x="1503" y="423"/>
                  <a:pt x="1503" y="423"/>
                </a:cubicBezTo>
                <a:cubicBezTo>
                  <a:pt x="1504" y="421"/>
                  <a:pt x="1504" y="421"/>
                  <a:pt x="1504" y="421"/>
                </a:cubicBezTo>
                <a:cubicBezTo>
                  <a:pt x="1505" y="421"/>
                  <a:pt x="1505" y="421"/>
                  <a:pt x="1505" y="421"/>
                </a:cubicBezTo>
                <a:cubicBezTo>
                  <a:pt x="1503" y="420"/>
                  <a:pt x="1503" y="420"/>
                  <a:pt x="1503" y="420"/>
                </a:cubicBezTo>
                <a:cubicBezTo>
                  <a:pt x="1503" y="419"/>
                  <a:pt x="1503" y="419"/>
                  <a:pt x="1503" y="419"/>
                </a:cubicBezTo>
                <a:cubicBezTo>
                  <a:pt x="1502" y="419"/>
                  <a:pt x="1502" y="419"/>
                  <a:pt x="1502" y="419"/>
                </a:cubicBezTo>
                <a:cubicBezTo>
                  <a:pt x="1501" y="416"/>
                  <a:pt x="1501" y="416"/>
                  <a:pt x="1501" y="416"/>
                </a:cubicBezTo>
                <a:cubicBezTo>
                  <a:pt x="1498" y="415"/>
                  <a:pt x="1498" y="415"/>
                  <a:pt x="1498" y="415"/>
                </a:cubicBezTo>
                <a:cubicBezTo>
                  <a:pt x="1495" y="414"/>
                  <a:pt x="1495" y="414"/>
                  <a:pt x="1495" y="414"/>
                </a:cubicBezTo>
                <a:cubicBezTo>
                  <a:pt x="1495" y="413"/>
                  <a:pt x="1495" y="413"/>
                  <a:pt x="1495" y="413"/>
                </a:cubicBezTo>
                <a:cubicBezTo>
                  <a:pt x="1494" y="412"/>
                  <a:pt x="1494" y="412"/>
                  <a:pt x="1494" y="412"/>
                </a:cubicBezTo>
                <a:cubicBezTo>
                  <a:pt x="1493" y="409"/>
                  <a:pt x="1493" y="409"/>
                  <a:pt x="1493" y="409"/>
                </a:cubicBezTo>
                <a:cubicBezTo>
                  <a:pt x="1492" y="407"/>
                  <a:pt x="1492" y="407"/>
                  <a:pt x="1492" y="407"/>
                </a:cubicBezTo>
                <a:cubicBezTo>
                  <a:pt x="1491" y="402"/>
                  <a:pt x="1491" y="402"/>
                  <a:pt x="1491" y="402"/>
                </a:cubicBezTo>
                <a:cubicBezTo>
                  <a:pt x="1490" y="401"/>
                  <a:pt x="1490" y="401"/>
                  <a:pt x="1490" y="401"/>
                </a:cubicBezTo>
                <a:cubicBezTo>
                  <a:pt x="1489" y="401"/>
                  <a:pt x="1489" y="401"/>
                  <a:pt x="1489" y="401"/>
                </a:cubicBezTo>
                <a:cubicBezTo>
                  <a:pt x="1486" y="396"/>
                  <a:pt x="1486" y="396"/>
                  <a:pt x="1486" y="396"/>
                </a:cubicBezTo>
                <a:cubicBezTo>
                  <a:pt x="1484" y="396"/>
                  <a:pt x="1484" y="396"/>
                  <a:pt x="1484" y="396"/>
                </a:cubicBezTo>
                <a:cubicBezTo>
                  <a:pt x="1483" y="395"/>
                  <a:pt x="1483" y="395"/>
                  <a:pt x="1483" y="395"/>
                </a:cubicBezTo>
                <a:cubicBezTo>
                  <a:pt x="1481" y="394"/>
                  <a:pt x="1481" y="394"/>
                  <a:pt x="1481" y="394"/>
                </a:cubicBezTo>
                <a:cubicBezTo>
                  <a:pt x="1480" y="395"/>
                  <a:pt x="1480" y="395"/>
                  <a:pt x="1480" y="395"/>
                </a:cubicBezTo>
                <a:cubicBezTo>
                  <a:pt x="1478" y="396"/>
                  <a:pt x="1478" y="396"/>
                  <a:pt x="1478" y="396"/>
                </a:cubicBezTo>
                <a:cubicBezTo>
                  <a:pt x="1476" y="395"/>
                  <a:pt x="1476" y="395"/>
                  <a:pt x="1476" y="395"/>
                </a:cubicBezTo>
                <a:cubicBezTo>
                  <a:pt x="1475" y="395"/>
                  <a:pt x="1475" y="395"/>
                  <a:pt x="1475" y="395"/>
                </a:cubicBezTo>
                <a:cubicBezTo>
                  <a:pt x="1473" y="395"/>
                  <a:pt x="1473" y="395"/>
                  <a:pt x="1473" y="395"/>
                </a:cubicBezTo>
                <a:cubicBezTo>
                  <a:pt x="1472" y="394"/>
                  <a:pt x="1472" y="394"/>
                  <a:pt x="1472" y="394"/>
                </a:cubicBezTo>
                <a:cubicBezTo>
                  <a:pt x="1473" y="394"/>
                  <a:pt x="1473" y="394"/>
                  <a:pt x="1473" y="394"/>
                </a:cubicBezTo>
                <a:cubicBezTo>
                  <a:pt x="1476" y="394"/>
                  <a:pt x="1476" y="394"/>
                  <a:pt x="1476" y="394"/>
                </a:cubicBezTo>
                <a:cubicBezTo>
                  <a:pt x="1478" y="394"/>
                  <a:pt x="1478" y="394"/>
                  <a:pt x="1478" y="394"/>
                </a:cubicBezTo>
                <a:cubicBezTo>
                  <a:pt x="1478" y="392"/>
                  <a:pt x="1478" y="392"/>
                  <a:pt x="1478" y="392"/>
                </a:cubicBezTo>
                <a:cubicBezTo>
                  <a:pt x="1480" y="392"/>
                  <a:pt x="1480" y="392"/>
                  <a:pt x="1480" y="392"/>
                </a:cubicBezTo>
                <a:cubicBezTo>
                  <a:pt x="1482" y="391"/>
                  <a:pt x="1482" y="391"/>
                  <a:pt x="1482" y="391"/>
                </a:cubicBezTo>
                <a:cubicBezTo>
                  <a:pt x="1480" y="390"/>
                  <a:pt x="1480" y="390"/>
                  <a:pt x="1480" y="390"/>
                </a:cubicBezTo>
                <a:cubicBezTo>
                  <a:pt x="1480" y="389"/>
                  <a:pt x="1480" y="389"/>
                  <a:pt x="1480" y="389"/>
                </a:cubicBezTo>
                <a:cubicBezTo>
                  <a:pt x="1479" y="389"/>
                  <a:pt x="1479" y="389"/>
                  <a:pt x="1479" y="389"/>
                </a:cubicBezTo>
                <a:cubicBezTo>
                  <a:pt x="1477" y="390"/>
                  <a:pt x="1477" y="390"/>
                  <a:pt x="1477" y="390"/>
                </a:cubicBezTo>
                <a:cubicBezTo>
                  <a:pt x="1476" y="389"/>
                  <a:pt x="1476" y="389"/>
                  <a:pt x="1476" y="389"/>
                </a:cubicBezTo>
                <a:cubicBezTo>
                  <a:pt x="1478" y="388"/>
                  <a:pt x="1478" y="388"/>
                  <a:pt x="1478" y="388"/>
                </a:cubicBezTo>
                <a:cubicBezTo>
                  <a:pt x="1481" y="388"/>
                  <a:pt x="1481" y="388"/>
                  <a:pt x="1481" y="388"/>
                </a:cubicBezTo>
                <a:cubicBezTo>
                  <a:pt x="1482" y="387"/>
                  <a:pt x="1482" y="387"/>
                  <a:pt x="1482" y="387"/>
                </a:cubicBezTo>
                <a:cubicBezTo>
                  <a:pt x="1482" y="386"/>
                  <a:pt x="1482" y="386"/>
                  <a:pt x="1482" y="386"/>
                </a:cubicBezTo>
                <a:cubicBezTo>
                  <a:pt x="1483" y="385"/>
                  <a:pt x="1483" y="385"/>
                  <a:pt x="1483" y="385"/>
                </a:cubicBezTo>
                <a:cubicBezTo>
                  <a:pt x="1484" y="383"/>
                  <a:pt x="1484" y="383"/>
                  <a:pt x="1484" y="383"/>
                </a:cubicBezTo>
                <a:cubicBezTo>
                  <a:pt x="1485" y="381"/>
                  <a:pt x="1485" y="381"/>
                  <a:pt x="1485" y="381"/>
                </a:cubicBezTo>
                <a:cubicBezTo>
                  <a:pt x="1485" y="381"/>
                  <a:pt x="1485" y="381"/>
                  <a:pt x="1485" y="381"/>
                </a:cubicBezTo>
                <a:cubicBezTo>
                  <a:pt x="1486" y="379"/>
                  <a:pt x="1486" y="379"/>
                  <a:pt x="1486" y="379"/>
                </a:cubicBezTo>
                <a:cubicBezTo>
                  <a:pt x="1486" y="378"/>
                  <a:pt x="1486" y="378"/>
                  <a:pt x="1486" y="378"/>
                </a:cubicBezTo>
                <a:cubicBezTo>
                  <a:pt x="1487" y="376"/>
                  <a:pt x="1487" y="376"/>
                  <a:pt x="1487" y="376"/>
                </a:cubicBezTo>
                <a:cubicBezTo>
                  <a:pt x="1488" y="374"/>
                  <a:pt x="1488" y="374"/>
                  <a:pt x="1488" y="374"/>
                </a:cubicBezTo>
                <a:cubicBezTo>
                  <a:pt x="1488" y="373"/>
                  <a:pt x="1488" y="373"/>
                  <a:pt x="1488" y="373"/>
                </a:cubicBezTo>
                <a:cubicBezTo>
                  <a:pt x="1486" y="371"/>
                  <a:pt x="1486" y="371"/>
                  <a:pt x="1486" y="371"/>
                </a:cubicBezTo>
                <a:cubicBezTo>
                  <a:pt x="1485" y="371"/>
                  <a:pt x="1485" y="371"/>
                  <a:pt x="1485" y="371"/>
                </a:cubicBezTo>
                <a:cubicBezTo>
                  <a:pt x="1481" y="371"/>
                  <a:pt x="1481" y="371"/>
                  <a:pt x="1481" y="371"/>
                </a:cubicBezTo>
                <a:cubicBezTo>
                  <a:pt x="1479" y="371"/>
                  <a:pt x="1479" y="371"/>
                  <a:pt x="1479" y="371"/>
                </a:cubicBezTo>
                <a:cubicBezTo>
                  <a:pt x="1478" y="371"/>
                  <a:pt x="1478" y="371"/>
                  <a:pt x="1478" y="371"/>
                </a:cubicBezTo>
                <a:cubicBezTo>
                  <a:pt x="1477" y="371"/>
                  <a:pt x="1477" y="371"/>
                  <a:pt x="1477" y="371"/>
                </a:cubicBezTo>
                <a:cubicBezTo>
                  <a:pt x="1475" y="371"/>
                  <a:pt x="1475" y="371"/>
                  <a:pt x="1475" y="371"/>
                </a:cubicBezTo>
                <a:cubicBezTo>
                  <a:pt x="1474" y="371"/>
                  <a:pt x="1474" y="371"/>
                  <a:pt x="1474" y="371"/>
                </a:cubicBezTo>
                <a:cubicBezTo>
                  <a:pt x="1474" y="371"/>
                  <a:pt x="1474" y="371"/>
                  <a:pt x="1474" y="371"/>
                </a:cubicBezTo>
                <a:cubicBezTo>
                  <a:pt x="1473" y="372"/>
                  <a:pt x="1473" y="372"/>
                  <a:pt x="1473" y="372"/>
                </a:cubicBezTo>
                <a:cubicBezTo>
                  <a:pt x="1471" y="373"/>
                  <a:pt x="1471" y="373"/>
                  <a:pt x="1471" y="373"/>
                </a:cubicBezTo>
                <a:cubicBezTo>
                  <a:pt x="1470" y="373"/>
                  <a:pt x="1470" y="373"/>
                  <a:pt x="1470" y="373"/>
                </a:cubicBezTo>
                <a:cubicBezTo>
                  <a:pt x="1469" y="374"/>
                  <a:pt x="1469" y="374"/>
                  <a:pt x="1469" y="374"/>
                </a:cubicBezTo>
                <a:cubicBezTo>
                  <a:pt x="1469" y="373"/>
                  <a:pt x="1469" y="373"/>
                  <a:pt x="1469" y="373"/>
                </a:cubicBezTo>
                <a:cubicBezTo>
                  <a:pt x="1470" y="372"/>
                  <a:pt x="1470" y="372"/>
                  <a:pt x="1470" y="372"/>
                </a:cubicBezTo>
                <a:cubicBezTo>
                  <a:pt x="1472" y="369"/>
                  <a:pt x="1472" y="369"/>
                  <a:pt x="1472" y="369"/>
                </a:cubicBezTo>
                <a:cubicBezTo>
                  <a:pt x="1471" y="370"/>
                  <a:pt x="1471" y="370"/>
                  <a:pt x="1471" y="370"/>
                </a:cubicBezTo>
                <a:cubicBezTo>
                  <a:pt x="1469" y="369"/>
                  <a:pt x="1469" y="369"/>
                  <a:pt x="1469" y="369"/>
                </a:cubicBezTo>
                <a:cubicBezTo>
                  <a:pt x="1470" y="369"/>
                  <a:pt x="1470" y="369"/>
                  <a:pt x="1470" y="369"/>
                </a:cubicBezTo>
                <a:cubicBezTo>
                  <a:pt x="1470" y="367"/>
                  <a:pt x="1470" y="367"/>
                  <a:pt x="1470" y="367"/>
                </a:cubicBezTo>
                <a:cubicBezTo>
                  <a:pt x="1474" y="364"/>
                  <a:pt x="1474" y="364"/>
                  <a:pt x="1474" y="364"/>
                </a:cubicBezTo>
                <a:cubicBezTo>
                  <a:pt x="1476" y="362"/>
                  <a:pt x="1476" y="362"/>
                  <a:pt x="1476" y="362"/>
                </a:cubicBezTo>
                <a:cubicBezTo>
                  <a:pt x="1477" y="362"/>
                  <a:pt x="1477" y="362"/>
                  <a:pt x="1477" y="362"/>
                </a:cubicBezTo>
                <a:cubicBezTo>
                  <a:pt x="1478" y="360"/>
                  <a:pt x="1478" y="360"/>
                  <a:pt x="1478" y="360"/>
                </a:cubicBezTo>
                <a:cubicBezTo>
                  <a:pt x="1477" y="359"/>
                  <a:pt x="1477" y="359"/>
                  <a:pt x="1477" y="359"/>
                </a:cubicBezTo>
                <a:cubicBezTo>
                  <a:pt x="1478" y="358"/>
                  <a:pt x="1478" y="358"/>
                  <a:pt x="1478" y="358"/>
                </a:cubicBezTo>
                <a:cubicBezTo>
                  <a:pt x="1478" y="357"/>
                  <a:pt x="1478" y="357"/>
                  <a:pt x="1478" y="357"/>
                </a:cubicBezTo>
                <a:cubicBezTo>
                  <a:pt x="1476" y="357"/>
                  <a:pt x="1476" y="357"/>
                  <a:pt x="1476" y="357"/>
                </a:cubicBezTo>
                <a:cubicBezTo>
                  <a:pt x="1475" y="358"/>
                  <a:pt x="1475" y="358"/>
                  <a:pt x="1475" y="358"/>
                </a:cubicBezTo>
                <a:cubicBezTo>
                  <a:pt x="1473" y="358"/>
                  <a:pt x="1473" y="358"/>
                  <a:pt x="1473" y="358"/>
                </a:cubicBezTo>
                <a:cubicBezTo>
                  <a:pt x="1472" y="359"/>
                  <a:pt x="1472" y="359"/>
                  <a:pt x="1472" y="359"/>
                </a:cubicBezTo>
                <a:cubicBezTo>
                  <a:pt x="1470" y="359"/>
                  <a:pt x="1470" y="359"/>
                  <a:pt x="1470" y="359"/>
                </a:cubicBezTo>
                <a:cubicBezTo>
                  <a:pt x="1468" y="359"/>
                  <a:pt x="1468" y="359"/>
                  <a:pt x="1468" y="359"/>
                </a:cubicBezTo>
                <a:cubicBezTo>
                  <a:pt x="1467" y="359"/>
                  <a:pt x="1467" y="359"/>
                  <a:pt x="1467" y="359"/>
                </a:cubicBezTo>
                <a:cubicBezTo>
                  <a:pt x="1467" y="360"/>
                  <a:pt x="1467" y="360"/>
                  <a:pt x="1467" y="360"/>
                </a:cubicBezTo>
                <a:cubicBezTo>
                  <a:pt x="1467" y="359"/>
                  <a:pt x="1467" y="359"/>
                  <a:pt x="1467" y="359"/>
                </a:cubicBezTo>
                <a:cubicBezTo>
                  <a:pt x="1466" y="359"/>
                  <a:pt x="1466" y="359"/>
                  <a:pt x="1466" y="359"/>
                </a:cubicBezTo>
                <a:cubicBezTo>
                  <a:pt x="1464" y="360"/>
                  <a:pt x="1464" y="360"/>
                  <a:pt x="1464" y="360"/>
                </a:cubicBezTo>
                <a:cubicBezTo>
                  <a:pt x="1465" y="359"/>
                  <a:pt x="1465" y="359"/>
                  <a:pt x="1465" y="359"/>
                </a:cubicBezTo>
                <a:cubicBezTo>
                  <a:pt x="1463" y="358"/>
                  <a:pt x="1463" y="358"/>
                  <a:pt x="1463" y="358"/>
                </a:cubicBezTo>
                <a:cubicBezTo>
                  <a:pt x="1462" y="359"/>
                  <a:pt x="1462" y="359"/>
                  <a:pt x="1462" y="359"/>
                </a:cubicBezTo>
                <a:cubicBezTo>
                  <a:pt x="1461" y="360"/>
                  <a:pt x="1461" y="360"/>
                  <a:pt x="1461" y="360"/>
                </a:cubicBezTo>
                <a:cubicBezTo>
                  <a:pt x="1462" y="361"/>
                  <a:pt x="1462" y="361"/>
                  <a:pt x="1462" y="361"/>
                </a:cubicBezTo>
                <a:cubicBezTo>
                  <a:pt x="1461" y="361"/>
                  <a:pt x="1461" y="361"/>
                  <a:pt x="1461" y="361"/>
                </a:cubicBezTo>
                <a:cubicBezTo>
                  <a:pt x="1461" y="363"/>
                  <a:pt x="1461" y="363"/>
                  <a:pt x="1461" y="363"/>
                </a:cubicBezTo>
                <a:cubicBezTo>
                  <a:pt x="1460" y="363"/>
                  <a:pt x="1460" y="363"/>
                  <a:pt x="1460" y="363"/>
                </a:cubicBezTo>
                <a:cubicBezTo>
                  <a:pt x="1460" y="365"/>
                  <a:pt x="1460" y="365"/>
                  <a:pt x="1460" y="365"/>
                </a:cubicBezTo>
                <a:cubicBezTo>
                  <a:pt x="1460" y="366"/>
                  <a:pt x="1460" y="366"/>
                  <a:pt x="1460" y="366"/>
                </a:cubicBezTo>
                <a:cubicBezTo>
                  <a:pt x="1459" y="366"/>
                  <a:pt x="1459" y="366"/>
                  <a:pt x="1459" y="366"/>
                </a:cubicBezTo>
                <a:cubicBezTo>
                  <a:pt x="1461" y="368"/>
                  <a:pt x="1461" y="368"/>
                  <a:pt x="1461" y="368"/>
                </a:cubicBezTo>
                <a:cubicBezTo>
                  <a:pt x="1462" y="369"/>
                  <a:pt x="1462" y="369"/>
                  <a:pt x="1462" y="369"/>
                </a:cubicBezTo>
                <a:cubicBezTo>
                  <a:pt x="1460" y="368"/>
                  <a:pt x="1460" y="368"/>
                  <a:pt x="1460" y="368"/>
                </a:cubicBezTo>
                <a:cubicBezTo>
                  <a:pt x="1459" y="369"/>
                  <a:pt x="1459" y="369"/>
                  <a:pt x="1459" y="369"/>
                </a:cubicBezTo>
                <a:cubicBezTo>
                  <a:pt x="1457" y="368"/>
                  <a:pt x="1457" y="368"/>
                  <a:pt x="1457" y="368"/>
                </a:cubicBezTo>
                <a:cubicBezTo>
                  <a:pt x="1457" y="368"/>
                  <a:pt x="1457" y="368"/>
                  <a:pt x="1457" y="368"/>
                </a:cubicBezTo>
                <a:cubicBezTo>
                  <a:pt x="1458" y="369"/>
                  <a:pt x="1458" y="369"/>
                  <a:pt x="1458" y="369"/>
                </a:cubicBezTo>
                <a:cubicBezTo>
                  <a:pt x="1457" y="370"/>
                  <a:pt x="1457" y="370"/>
                  <a:pt x="1457" y="370"/>
                </a:cubicBezTo>
                <a:cubicBezTo>
                  <a:pt x="1457" y="368"/>
                  <a:pt x="1457" y="368"/>
                  <a:pt x="1457" y="368"/>
                </a:cubicBezTo>
                <a:cubicBezTo>
                  <a:pt x="1456" y="370"/>
                  <a:pt x="1456" y="370"/>
                  <a:pt x="1456" y="370"/>
                </a:cubicBezTo>
                <a:cubicBezTo>
                  <a:pt x="1457" y="371"/>
                  <a:pt x="1457" y="371"/>
                  <a:pt x="1457" y="371"/>
                </a:cubicBezTo>
                <a:cubicBezTo>
                  <a:pt x="1456" y="372"/>
                  <a:pt x="1456" y="372"/>
                  <a:pt x="1456" y="372"/>
                </a:cubicBezTo>
                <a:cubicBezTo>
                  <a:pt x="1457" y="373"/>
                  <a:pt x="1457" y="373"/>
                  <a:pt x="1457" y="373"/>
                </a:cubicBezTo>
                <a:cubicBezTo>
                  <a:pt x="1458" y="373"/>
                  <a:pt x="1458" y="373"/>
                  <a:pt x="1458" y="373"/>
                </a:cubicBezTo>
                <a:cubicBezTo>
                  <a:pt x="1457" y="374"/>
                  <a:pt x="1457" y="374"/>
                  <a:pt x="1457" y="374"/>
                </a:cubicBezTo>
                <a:lnTo>
                  <a:pt x="1456" y="373"/>
                </a:lnTo>
                <a:close/>
                <a:moveTo>
                  <a:pt x="1452" y="371"/>
                </a:moveTo>
                <a:cubicBezTo>
                  <a:pt x="1451" y="371"/>
                  <a:pt x="1451" y="371"/>
                  <a:pt x="1451" y="371"/>
                </a:cubicBezTo>
                <a:cubicBezTo>
                  <a:pt x="1451" y="374"/>
                  <a:pt x="1451" y="374"/>
                  <a:pt x="1451" y="374"/>
                </a:cubicBezTo>
                <a:cubicBezTo>
                  <a:pt x="1449" y="372"/>
                  <a:pt x="1449" y="372"/>
                  <a:pt x="1449" y="372"/>
                </a:cubicBezTo>
                <a:cubicBezTo>
                  <a:pt x="1449" y="374"/>
                  <a:pt x="1449" y="374"/>
                  <a:pt x="1449" y="374"/>
                </a:cubicBezTo>
                <a:cubicBezTo>
                  <a:pt x="1449" y="373"/>
                  <a:pt x="1449" y="373"/>
                  <a:pt x="1449" y="373"/>
                </a:cubicBezTo>
                <a:cubicBezTo>
                  <a:pt x="1448" y="374"/>
                  <a:pt x="1448" y="374"/>
                  <a:pt x="1448" y="374"/>
                </a:cubicBezTo>
                <a:cubicBezTo>
                  <a:pt x="1450" y="375"/>
                  <a:pt x="1450" y="375"/>
                  <a:pt x="1450" y="375"/>
                </a:cubicBezTo>
                <a:cubicBezTo>
                  <a:pt x="1450" y="375"/>
                  <a:pt x="1450" y="375"/>
                  <a:pt x="1450" y="375"/>
                </a:cubicBezTo>
                <a:cubicBezTo>
                  <a:pt x="1451" y="375"/>
                  <a:pt x="1451" y="375"/>
                  <a:pt x="1451" y="375"/>
                </a:cubicBezTo>
                <a:cubicBezTo>
                  <a:pt x="1450" y="376"/>
                  <a:pt x="1450" y="376"/>
                  <a:pt x="1450" y="376"/>
                </a:cubicBezTo>
                <a:cubicBezTo>
                  <a:pt x="1452" y="378"/>
                  <a:pt x="1452" y="378"/>
                  <a:pt x="1452" y="378"/>
                </a:cubicBezTo>
                <a:cubicBezTo>
                  <a:pt x="1454" y="378"/>
                  <a:pt x="1454" y="378"/>
                  <a:pt x="1454" y="378"/>
                </a:cubicBezTo>
                <a:cubicBezTo>
                  <a:pt x="1454" y="380"/>
                  <a:pt x="1454" y="380"/>
                  <a:pt x="1454" y="380"/>
                </a:cubicBezTo>
                <a:cubicBezTo>
                  <a:pt x="1455" y="380"/>
                  <a:pt x="1455" y="380"/>
                  <a:pt x="1455" y="380"/>
                </a:cubicBezTo>
                <a:cubicBezTo>
                  <a:pt x="1456" y="378"/>
                  <a:pt x="1456" y="378"/>
                  <a:pt x="1456" y="378"/>
                </a:cubicBezTo>
                <a:cubicBezTo>
                  <a:pt x="1457" y="377"/>
                  <a:pt x="1457" y="377"/>
                  <a:pt x="1457" y="377"/>
                </a:cubicBezTo>
                <a:cubicBezTo>
                  <a:pt x="1456" y="377"/>
                  <a:pt x="1456" y="377"/>
                  <a:pt x="1456" y="377"/>
                </a:cubicBezTo>
                <a:cubicBezTo>
                  <a:pt x="1455" y="377"/>
                  <a:pt x="1455" y="377"/>
                  <a:pt x="1455" y="377"/>
                </a:cubicBezTo>
                <a:cubicBezTo>
                  <a:pt x="1453" y="376"/>
                  <a:pt x="1453" y="376"/>
                  <a:pt x="1453" y="376"/>
                </a:cubicBezTo>
                <a:cubicBezTo>
                  <a:pt x="1453" y="373"/>
                  <a:pt x="1453" y="373"/>
                  <a:pt x="1453" y="373"/>
                </a:cubicBezTo>
                <a:lnTo>
                  <a:pt x="1452" y="371"/>
                </a:lnTo>
                <a:close/>
                <a:moveTo>
                  <a:pt x="1446" y="366"/>
                </a:moveTo>
                <a:cubicBezTo>
                  <a:pt x="1447" y="367"/>
                  <a:pt x="1447" y="367"/>
                  <a:pt x="1447" y="367"/>
                </a:cubicBezTo>
                <a:cubicBezTo>
                  <a:pt x="1448" y="367"/>
                  <a:pt x="1448" y="367"/>
                  <a:pt x="1448" y="367"/>
                </a:cubicBezTo>
                <a:cubicBezTo>
                  <a:pt x="1450" y="367"/>
                  <a:pt x="1450" y="367"/>
                  <a:pt x="1450" y="367"/>
                </a:cubicBezTo>
                <a:cubicBezTo>
                  <a:pt x="1451" y="365"/>
                  <a:pt x="1451" y="365"/>
                  <a:pt x="1451" y="365"/>
                </a:cubicBezTo>
                <a:cubicBezTo>
                  <a:pt x="1451" y="365"/>
                  <a:pt x="1451" y="365"/>
                  <a:pt x="1451" y="365"/>
                </a:cubicBezTo>
                <a:cubicBezTo>
                  <a:pt x="1451" y="363"/>
                  <a:pt x="1451" y="363"/>
                  <a:pt x="1451" y="363"/>
                </a:cubicBezTo>
                <a:cubicBezTo>
                  <a:pt x="1453" y="362"/>
                  <a:pt x="1453" y="362"/>
                  <a:pt x="1453" y="362"/>
                </a:cubicBezTo>
                <a:cubicBezTo>
                  <a:pt x="1453" y="359"/>
                  <a:pt x="1453" y="359"/>
                  <a:pt x="1453" y="359"/>
                </a:cubicBezTo>
                <a:cubicBezTo>
                  <a:pt x="1448" y="362"/>
                  <a:pt x="1448" y="362"/>
                  <a:pt x="1448" y="362"/>
                </a:cubicBezTo>
                <a:cubicBezTo>
                  <a:pt x="1449" y="364"/>
                  <a:pt x="1449" y="364"/>
                  <a:pt x="1449" y="364"/>
                </a:cubicBezTo>
                <a:cubicBezTo>
                  <a:pt x="1447" y="363"/>
                  <a:pt x="1447" y="363"/>
                  <a:pt x="1447" y="363"/>
                </a:cubicBezTo>
                <a:cubicBezTo>
                  <a:pt x="1446" y="364"/>
                  <a:pt x="1446" y="364"/>
                  <a:pt x="1446" y="364"/>
                </a:cubicBezTo>
                <a:cubicBezTo>
                  <a:pt x="1447" y="366"/>
                  <a:pt x="1447" y="366"/>
                  <a:pt x="1447" y="366"/>
                </a:cubicBezTo>
                <a:lnTo>
                  <a:pt x="1446" y="366"/>
                </a:lnTo>
                <a:close/>
                <a:moveTo>
                  <a:pt x="903" y="48"/>
                </a:moveTo>
                <a:cubicBezTo>
                  <a:pt x="903" y="49"/>
                  <a:pt x="903" y="49"/>
                  <a:pt x="903" y="49"/>
                </a:cubicBezTo>
                <a:cubicBezTo>
                  <a:pt x="904" y="50"/>
                  <a:pt x="904" y="50"/>
                  <a:pt x="904" y="50"/>
                </a:cubicBezTo>
                <a:cubicBezTo>
                  <a:pt x="905" y="49"/>
                  <a:pt x="905" y="49"/>
                  <a:pt x="905" y="49"/>
                </a:cubicBezTo>
                <a:cubicBezTo>
                  <a:pt x="904" y="48"/>
                  <a:pt x="904" y="48"/>
                  <a:pt x="904" y="48"/>
                </a:cubicBezTo>
                <a:lnTo>
                  <a:pt x="903" y="48"/>
                </a:lnTo>
                <a:close/>
                <a:moveTo>
                  <a:pt x="848" y="105"/>
                </a:moveTo>
                <a:cubicBezTo>
                  <a:pt x="847" y="104"/>
                  <a:pt x="847" y="104"/>
                  <a:pt x="847" y="104"/>
                </a:cubicBezTo>
                <a:cubicBezTo>
                  <a:pt x="846" y="105"/>
                  <a:pt x="846" y="105"/>
                  <a:pt x="846" y="105"/>
                </a:cubicBezTo>
                <a:lnTo>
                  <a:pt x="848" y="105"/>
                </a:lnTo>
                <a:close/>
                <a:moveTo>
                  <a:pt x="842" y="103"/>
                </a:moveTo>
                <a:cubicBezTo>
                  <a:pt x="843" y="105"/>
                  <a:pt x="843" y="105"/>
                  <a:pt x="843" y="105"/>
                </a:cubicBezTo>
                <a:cubicBezTo>
                  <a:pt x="844" y="105"/>
                  <a:pt x="844" y="105"/>
                  <a:pt x="844" y="105"/>
                </a:cubicBezTo>
                <a:cubicBezTo>
                  <a:pt x="844" y="104"/>
                  <a:pt x="844" y="104"/>
                  <a:pt x="844" y="104"/>
                </a:cubicBezTo>
                <a:cubicBezTo>
                  <a:pt x="844" y="103"/>
                  <a:pt x="844" y="103"/>
                  <a:pt x="844" y="103"/>
                </a:cubicBezTo>
                <a:cubicBezTo>
                  <a:pt x="843" y="103"/>
                  <a:pt x="843" y="103"/>
                  <a:pt x="843" y="103"/>
                </a:cubicBezTo>
                <a:lnTo>
                  <a:pt x="842" y="103"/>
                </a:lnTo>
                <a:close/>
                <a:moveTo>
                  <a:pt x="907" y="143"/>
                </a:moveTo>
                <a:cubicBezTo>
                  <a:pt x="908" y="142"/>
                  <a:pt x="908" y="142"/>
                  <a:pt x="908" y="142"/>
                </a:cubicBezTo>
                <a:cubicBezTo>
                  <a:pt x="907" y="141"/>
                  <a:pt x="907" y="141"/>
                  <a:pt x="907" y="141"/>
                </a:cubicBezTo>
                <a:cubicBezTo>
                  <a:pt x="906" y="139"/>
                  <a:pt x="906" y="139"/>
                  <a:pt x="906" y="139"/>
                </a:cubicBezTo>
                <a:cubicBezTo>
                  <a:pt x="906" y="141"/>
                  <a:pt x="906" y="141"/>
                  <a:pt x="906" y="141"/>
                </a:cubicBezTo>
                <a:cubicBezTo>
                  <a:pt x="906" y="143"/>
                  <a:pt x="906" y="143"/>
                  <a:pt x="906" y="143"/>
                </a:cubicBezTo>
                <a:lnTo>
                  <a:pt x="907" y="143"/>
                </a:lnTo>
                <a:close/>
                <a:moveTo>
                  <a:pt x="820" y="91"/>
                </a:moveTo>
                <a:cubicBezTo>
                  <a:pt x="819" y="91"/>
                  <a:pt x="819" y="91"/>
                  <a:pt x="819" y="91"/>
                </a:cubicBezTo>
                <a:cubicBezTo>
                  <a:pt x="818" y="91"/>
                  <a:pt x="818" y="91"/>
                  <a:pt x="818" y="91"/>
                </a:cubicBezTo>
                <a:cubicBezTo>
                  <a:pt x="816" y="92"/>
                  <a:pt x="816" y="92"/>
                  <a:pt x="816" y="92"/>
                </a:cubicBezTo>
                <a:cubicBezTo>
                  <a:pt x="817" y="93"/>
                  <a:pt x="817" y="93"/>
                  <a:pt x="817" y="93"/>
                </a:cubicBezTo>
                <a:cubicBezTo>
                  <a:pt x="817" y="94"/>
                  <a:pt x="817" y="94"/>
                  <a:pt x="817" y="94"/>
                </a:cubicBezTo>
                <a:cubicBezTo>
                  <a:pt x="818" y="95"/>
                  <a:pt x="818" y="95"/>
                  <a:pt x="818" y="95"/>
                </a:cubicBezTo>
                <a:cubicBezTo>
                  <a:pt x="819" y="94"/>
                  <a:pt x="819" y="94"/>
                  <a:pt x="819" y="94"/>
                </a:cubicBezTo>
                <a:cubicBezTo>
                  <a:pt x="820" y="95"/>
                  <a:pt x="820" y="95"/>
                  <a:pt x="820" y="95"/>
                </a:cubicBezTo>
                <a:cubicBezTo>
                  <a:pt x="821" y="95"/>
                  <a:pt x="821" y="95"/>
                  <a:pt x="821" y="95"/>
                </a:cubicBezTo>
                <a:cubicBezTo>
                  <a:pt x="822" y="96"/>
                  <a:pt x="822" y="96"/>
                  <a:pt x="822" y="96"/>
                </a:cubicBezTo>
                <a:cubicBezTo>
                  <a:pt x="822" y="96"/>
                  <a:pt x="823" y="96"/>
                  <a:pt x="823" y="96"/>
                </a:cubicBezTo>
                <a:cubicBezTo>
                  <a:pt x="824" y="94"/>
                  <a:pt x="824" y="94"/>
                  <a:pt x="824" y="94"/>
                </a:cubicBezTo>
                <a:cubicBezTo>
                  <a:pt x="823" y="93"/>
                  <a:pt x="823" y="93"/>
                  <a:pt x="823" y="93"/>
                </a:cubicBezTo>
                <a:cubicBezTo>
                  <a:pt x="821" y="92"/>
                  <a:pt x="821" y="92"/>
                  <a:pt x="821" y="92"/>
                </a:cubicBezTo>
                <a:lnTo>
                  <a:pt x="820" y="91"/>
                </a:lnTo>
                <a:close/>
                <a:moveTo>
                  <a:pt x="1007" y="470"/>
                </a:moveTo>
                <a:cubicBezTo>
                  <a:pt x="1007" y="470"/>
                  <a:pt x="1008" y="470"/>
                  <a:pt x="1008" y="470"/>
                </a:cubicBezTo>
                <a:cubicBezTo>
                  <a:pt x="1009" y="470"/>
                  <a:pt x="1009" y="470"/>
                  <a:pt x="1009" y="470"/>
                </a:cubicBezTo>
                <a:cubicBezTo>
                  <a:pt x="1009" y="469"/>
                  <a:pt x="1009" y="469"/>
                  <a:pt x="1009" y="469"/>
                </a:cubicBezTo>
                <a:cubicBezTo>
                  <a:pt x="1008" y="468"/>
                  <a:pt x="1008" y="468"/>
                  <a:pt x="1008" y="468"/>
                </a:cubicBezTo>
                <a:cubicBezTo>
                  <a:pt x="1008" y="468"/>
                  <a:pt x="1008" y="468"/>
                  <a:pt x="1008" y="468"/>
                </a:cubicBezTo>
                <a:cubicBezTo>
                  <a:pt x="1007" y="468"/>
                  <a:pt x="1007" y="468"/>
                  <a:pt x="1007" y="468"/>
                </a:cubicBezTo>
                <a:cubicBezTo>
                  <a:pt x="1007" y="468"/>
                  <a:pt x="1007" y="468"/>
                  <a:pt x="1007" y="468"/>
                </a:cubicBezTo>
                <a:cubicBezTo>
                  <a:pt x="1007" y="468"/>
                  <a:pt x="1007" y="468"/>
                  <a:pt x="1007" y="468"/>
                </a:cubicBezTo>
                <a:lnTo>
                  <a:pt x="1007" y="470"/>
                </a:lnTo>
                <a:close/>
                <a:moveTo>
                  <a:pt x="898" y="48"/>
                </a:moveTo>
                <a:cubicBezTo>
                  <a:pt x="899" y="50"/>
                  <a:pt x="899" y="50"/>
                  <a:pt x="899" y="50"/>
                </a:cubicBezTo>
                <a:cubicBezTo>
                  <a:pt x="900" y="49"/>
                  <a:pt x="900" y="49"/>
                  <a:pt x="900" y="49"/>
                </a:cubicBezTo>
                <a:cubicBezTo>
                  <a:pt x="900" y="48"/>
                  <a:pt x="900" y="48"/>
                  <a:pt x="900" y="48"/>
                </a:cubicBezTo>
                <a:cubicBezTo>
                  <a:pt x="899" y="48"/>
                  <a:pt x="899" y="48"/>
                  <a:pt x="899" y="48"/>
                </a:cubicBezTo>
                <a:lnTo>
                  <a:pt x="898" y="48"/>
                </a:lnTo>
                <a:close/>
                <a:moveTo>
                  <a:pt x="896" y="46"/>
                </a:moveTo>
                <a:cubicBezTo>
                  <a:pt x="896" y="48"/>
                  <a:pt x="896" y="48"/>
                  <a:pt x="896" y="48"/>
                </a:cubicBezTo>
                <a:cubicBezTo>
                  <a:pt x="897" y="47"/>
                  <a:pt x="897" y="47"/>
                  <a:pt x="897" y="47"/>
                </a:cubicBezTo>
                <a:cubicBezTo>
                  <a:pt x="897" y="46"/>
                  <a:pt x="897" y="46"/>
                  <a:pt x="897" y="46"/>
                </a:cubicBezTo>
                <a:cubicBezTo>
                  <a:pt x="897" y="45"/>
                  <a:pt x="897" y="45"/>
                  <a:pt x="897" y="45"/>
                </a:cubicBezTo>
                <a:lnTo>
                  <a:pt x="896" y="46"/>
                </a:lnTo>
                <a:close/>
                <a:moveTo>
                  <a:pt x="904" y="137"/>
                </a:moveTo>
                <a:cubicBezTo>
                  <a:pt x="903" y="137"/>
                  <a:pt x="903" y="137"/>
                  <a:pt x="903" y="137"/>
                </a:cubicBezTo>
                <a:cubicBezTo>
                  <a:pt x="902" y="139"/>
                  <a:pt x="902" y="139"/>
                  <a:pt x="902" y="139"/>
                </a:cubicBezTo>
                <a:cubicBezTo>
                  <a:pt x="901" y="141"/>
                  <a:pt x="901" y="141"/>
                  <a:pt x="901" y="141"/>
                </a:cubicBezTo>
                <a:cubicBezTo>
                  <a:pt x="902" y="143"/>
                  <a:pt x="902" y="143"/>
                  <a:pt x="902" y="143"/>
                </a:cubicBezTo>
                <a:cubicBezTo>
                  <a:pt x="902" y="144"/>
                  <a:pt x="902" y="144"/>
                  <a:pt x="902" y="144"/>
                </a:cubicBezTo>
                <a:cubicBezTo>
                  <a:pt x="903" y="145"/>
                  <a:pt x="903" y="145"/>
                  <a:pt x="903" y="145"/>
                </a:cubicBezTo>
                <a:cubicBezTo>
                  <a:pt x="904" y="145"/>
                  <a:pt x="904" y="145"/>
                  <a:pt x="904" y="145"/>
                </a:cubicBezTo>
                <a:cubicBezTo>
                  <a:pt x="905" y="144"/>
                  <a:pt x="905" y="144"/>
                  <a:pt x="905" y="144"/>
                </a:cubicBezTo>
                <a:cubicBezTo>
                  <a:pt x="904" y="141"/>
                  <a:pt x="904" y="141"/>
                  <a:pt x="904" y="141"/>
                </a:cubicBezTo>
                <a:cubicBezTo>
                  <a:pt x="905" y="139"/>
                  <a:pt x="905" y="139"/>
                  <a:pt x="905" y="139"/>
                </a:cubicBezTo>
                <a:lnTo>
                  <a:pt x="904" y="137"/>
                </a:lnTo>
                <a:close/>
                <a:moveTo>
                  <a:pt x="851" y="105"/>
                </a:moveTo>
                <a:cubicBezTo>
                  <a:pt x="849" y="105"/>
                  <a:pt x="849" y="105"/>
                  <a:pt x="849" y="105"/>
                </a:cubicBezTo>
                <a:cubicBezTo>
                  <a:pt x="849" y="105"/>
                  <a:pt x="849" y="105"/>
                  <a:pt x="849" y="105"/>
                </a:cubicBezTo>
                <a:cubicBezTo>
                  <a:pt x="849" y="106"/>
                  <a:pt x="849" y="106"/>
                  <a:pt x="849" y="106"/>
                </a:cubicBezTo>
                <a:cubicBezTo>
                  <a:pt x="851" y="106"/>
                  <a:pt x="851" y="106"/>
                  <a:pt x="851" y="106"/>
                </a:cubicBezTo>
                <a:cubicBezTo>
                  <a:pt x="852" y="107"/>
                  <a:pt x="852" y="107"/>
                  <a:pt x="852" y="107"/>
                </a:cubicBezTo>
                <a:cubicBezTo>
                  <a:pt x="853" y="107"/>
                  <a:pt x="853" y="107"/>
                  <a:pt x="853" y="107"/>
                </a:cubicBezTo>
                <a:cubicBezTo>
                  <a:pt x="853" y="106"/>
                  <a:pt x="853" y="106"/>
                  <a:pt x="853" y="106"/>
                </a:cubicBezTo>
                <a:cubicBezTo>
                  <a:pt x="851" y="105"/>
                  <a:pt x="851" y="105"/>
                  <a:pt x="851" y="105"/>
                </a:cubicBezTo>
                <a:close/>
                <a:moveTo>
                  <a:pt x="855" y="115"/>
                </a:moveTo>
                <a:cubicBezTo>
                  <a:pt x="855" y="116"/>
                  <a:pt x="855" y="116"/>
                  <a:pt x="855" y="116"/>
                </a:cubicBezTo>
                <a:cubicBezTo>
                  <a:pt x="856" y="116"/>
                  <a:pt x="856" y="116"/>
                  <a:pt x="856" y="116"/>
                </a:cubicBezTo>
                <a:cubicBezTo>
                  <a:pt x="858" y="116"/>
                  <a:pt x="858" y="116"/>
                  <a:pt x="858" y="116"/>
                </a:cubicBezTo>
                <a:cubicBezTo>
                  <a:pt x="858" y="115"/>
                  <a:pt x="858" y="115"/>
                  <a:pt x="858" y="115"/>
                </a:cubicBezTo>
                <a:cubicBezTo>
                  <a:pt x="857" y="114"/>
                  <a:pt x="857" y="114"/>
                  <a:pt x="857" y="114"/>
                </a:cubicBezTo>
                <a:cubicBezTo>
                  <a:pt x="855" y="114"/>
                  <a:pt x="855" y="114"/>
                  <a:pt x="855" y="114"/>
                </a:cubicBezTo>
                <a:lnTo>
                  <a:pt x="855" y="115"/>
                </a:lnTo>
                <a:close/>
                <a:moveTo>
                  <a:pt x="910" y="146"/>
                </a:moveTo>
                <a:cubicBezTo>
                  <a:pt x="909" y="145"/>
                  <a:pt x="909" y="145"/>
                  <a:pt x="909" y="145"/>
                </a:cubicBezTo>
                <a:cubicBezTo>
                  <a:pt x="909" y="145"/>
                  <a:pt x="909" y="145"/>
                  <a:pt x="909" y="145"/>
                </a:cubicBezTo>
                <a:cubicBezTo>
                  <a:pt x="908" y="146"/>
                  <a:pt x="908" y="146"/>
                  <a:pt x="908" y="146"/>
                </a:cubicBezTo>
                <a:cubicBezTo>
                  <a:pt x="909" y="147"/>
                  <a:pt x="909" y="147"/>
                  <a:pt x="909" y="147"/>
                </a:cubicBezTo>
                <a:lnTo>
                  <a:pt x="910" y="146"/>
                </a:lnTo>
                <a:close/>
                <a:moveTo>
                  <a:pt x="857" y="112"/>
                </a:moveTo>
                <a:cubicBezTo>
                  <a:pt x="856" y="112"/>
                  <a:pt x="856" y="112"/>
                  <a:pt x="856" y="112"/>
                </a:cubicBezTo>
                <a:cubicBezTo>
                  <a:pt x="857" y="113"/>
                  <a:pt x="857" y="113"/>
                  <a:pt x="857" y="113"/>
                </a:cubicBezTo>
                <a:lnTo>
                  <a:pt x="857" y="112"/>
                </a:lnTo>
                <a:close/>
                <a:moveTo>
                  <a:pt x="854" y="113"/>
                </a:moveTo>
                <a:cubicBezTo>
                  <a:pt x="854" y="113"/>
                  <a:pt x="854" y="113"/>
                  <a:pt x="854" y="113"/>
                </a:cubicBezTo>
                <a:cubicBezTo>
                  <a:pt x="854" y="112"/>
                  <a:pt x="854" y="112"/>
                  <a:pt x="854" y="112"/>
                </a:cubicBezTo>
                <a:cubicBezTo>
                  <a:pt x="853" y="112"/>
                  <a:pt x="853" y="112"/>
                  <a:pt x="853" y="112"/>
                </a:cubicBezTo>
                <a:lnTo>
                  <a:pt x="854" y="113"/>
                </a:lnTo>
                <a:close/>
                <a:moveTo>
                  <a:pt x="901" y="29"/>
                </a:moveTo>
                <a:cubicBezTo>
                  <a:pt x="903" y="29"/>
                  <a:pt x="903" y="29"/>
                  <a:pt x="903" y="29"/>
                </a:cubicBezTo>
                <a:cubicBezTo>
                  <a:pt x="903" y="31"/>
                  <a:pt x="903" y="31"/>
                  <a:pt x="903" y="31"/>
                </a:cubicBezTo>
                <a:cubicBezTo>
                  <a:pt x="902" y="32"/>
                  <a:pt x="902" y="32"/>
                  <a:pt x="902" y="32"/>
                </a:cubicBezTo>
                <a:cubicBezTo>
                  <a:pt x="902" y="34"/>
                  <a:pt x="902" y="34"/>
                  <a:pt x="902" y="34"/>
                </a:cubicBezTo>
                <a:cubicBezTo>
                  <a:pt x="900" y="35"/>
                  <a:pt x="900" y="35"/>
                  <a:pt x="900" y="35"/>
                </a:cubicBezTo>
                <a:cubicBezTo>
                  <a:pt x="900" y="38"/>
                  <a:pt x="900" y="38"/>
                  <a:pt x="900" y="38"/>
                </a:cubicBezTo>
                <a:cubicBezTo>
                  <a:pt x="901" y="40"/>
                  <a:pt x="901" y="40"/>
                  <a:pt x="901" y="40"/>
                </a:cubicBezTo>
                <a:cubicBezTo>
                  <a:pt x="902" y="40"/>
                  <a:pt x="902" y="40"/>
                  <a:pt x="902" y="40"/>
                </a:cubicBezTo>
                <a:cubicBezTo>
                  <a:pt x="903" y="43"/>
                  <a:pt x="903" y="43"/>
                  <a:pt x="903" y="43"/>
                </a:cubicBezTo>
                <a:cubicBezTo>
                  <a:pt x="905" y="43"/>
                  <a:pt x="905" y="43"/>
                  <a:pt x="905" y="43"/>
                </a:cubicBezTo>
                <a:cubicBezTo>
                  <a:pt x="908" y="45"/>
                  <a:pt x="908" y="45"/>
                  <a:pt x="908" y="45"/>
                </a:cubicBezTo>
                <a:cubicBezTo>
                  <a:pt x="909" y="44"/>
                  <a:pt x="909" y="44"/>
                  <a:pt x="909" y="44"/>
                </a:cubicBezTo>
                <a:cubicBezTo>
                  <a:pt x="911" y="43"/>
                  <a:pt x="911" y="43"/>
                  <a:pt x="911" y="43"/>
                </a:cubicBezTo>
                <a:cubicBezTo>
                  <a:pt x="912" y="42"/>
                  <a:pt x="912" y="42"/>
                  <a:pt x="912" y="42"/>
                </a:cubicBezTo>
                <a:cubicBezTo>
                  <a:pt x="915" y="42"/>
                  <a:pt x="915" y="42"/>
                  <a:pt x="915" y="42"/>
                </a:cubicBezTo>
                <a:cubicBezTo>
                  <a:pt x="917" y="43"/>
                  <a:pt x="917" y="43"/>
                  <a:pt x="917" y="43"/>
                </a:cubicBezTo>
                <a:cubicBezTo>
                  <a:pt x="918" y="43"/>
                  <a:pt x="918" y="43"/>
                  <a:pt x="918" y="43"/>
                </a:cubicBezTo>
                <a:cubicBezTo>
                  <a:pt x="920" y="43"/>
                  <a:pt x="920" y="43"/>
                  <a:pt x="920" y="43"/>
                </a:cubicBezTo>
                <a:cubicBezTo>
                  <a:pt x="922" y="44"/>
                  <a:pt x="922" y="44"/>
                  <a:pt x="922" y="44"/>
                </a:cubicBezTo>
                <a:cubicBezTo>
                  <a:pt x="925" y="45"/>
                  <a:pt x="925" y="45"/>
                  <a:pt x="925" y="45"/>
                </a:cubicBezTo>
                <a:cubicBezTo>
                  <a:pt x="926" y="46"/>
                  <a:pt x="926" y="46"/>
                  <a:pt x="926" y="46"/>
                </a:cubicBezTo>
                <a:cubicBezTo>
                  <a:pt x="930" y="47"/>
                  <a:pt x="930" y="47"/>
                  <a:pt x="930" y="47"/>
                </a:cubicBezTo>
                <a:cubicBezTo>
                  <a:pt x="930" y="45"/>
                  <a:pt x="930" y="45"/>
                  <a:pt x="930" y="45"/>
                </a:cubicBezTo>
                <a:cubicBezTo>
                  <a:pt x="932" y="45"/>
                  <a:pt x="932" y="45"/>
                  <a:pt x="932" y="45"/>
                </a:cubicBezTo>
                <a:cubicBezTo>
                  <a:pt x="932" y="44"/>
                  <a:pt x="932" y="44"/>
                  <a:pt x="932" y="44"/>
                </a:cubicBezTo>
                <a:cubicBezTo>
                  <a:pt x="929" y="43"/>
                  <a:pt x="929" y="43"/>
                  <a:pt x="929" y="43"/>
                </a:cubicBezTo>
                <a:cubicBezTo>
                  <a:pt x="930" y="41"/>
                  <a:pt x="930" y="41"/>
                  <a:pt x="930" y="41"/>
                </a:cubicBezTo>
                <a:cubicBezTo>
                  <a:pt x="930" y="40"/>
                  <a:pt x="930" y="40"/>
                  <a:pt x="930" y="40"/>
                </a:cubicBezTo>
                <a:cubicBezTo>
                  <a:pt x="929" y="38"/>
                  <a:pt x="929" y="38"/>
                  <a:pt x="929" y="38"/>
                </a:cubicBezTo>
                <a:cubicBezTo>
                  <a:pt x="930" y="36"/>
                  <a:pt x="930" y="36"/>
                  <a:pt x="930" y="36"/>
                </a:cubicBezTo>
                <a:cubicBezTo>
                  <a:pt x="929" y="35"/>
                  <a:pt x="929" y="35"/>
                  <a:pt x="929" y="35"/>
                </a:cubicBezTo>
                <a:cubicBezTo>
                  <a:pt x="930" y="34"/>
                  <a:pt x="930" y="34"/>
                  <a:pt x="930" y="34"/>
                </a:cubicBezTo>
                <a:cubicBezTo>
                  <a:pt x="928" y="32"/>
                  <a:pt x="928" y="32"/>
                  <a:pt x="928" y="32"/>
                </a:cubicBezTo>
                <a:cubicBezTo>
                  <a:pt x="928" y="31"/>
                  <a:pt x="928" y="31"/>
                  <a:pt x="928" y="31"/>
                </a:cubicBezTo>
                <a:cubicBezTo>
                  <a:pt x="929" y="29"/>
                  <a:pt x="929" y="29"/>
                  <a:pt x="929" y="29"/>
                </a:cubicBezTo>
                <a:cubicBezTo>
                  <a:pt x="928" y="27"/>
                  <a:pt x="928" y="27"/>
                  <a:pt x="928" y="27"/>
                </a:cubicBezTo>
                <a:cubicBezTo>
                  <a:pt x="925" y="25"/>
                  <a:pt x="925" y="25"/>
                  <a:pt x="925" y="25"/>
                </a:cubicBezTo>
                <a:cubicBezTo>
                  <a:pt x="924" y="23"/>
                  <a:pt x="924" y="23"/>
                  <a:pt x="924" y="23"/>
                </a:cubicBezTo>
                <a:cubicBezTo>
                  <a:pt x="923" y="22"/>
                  <a:pt x="923" y="22"/>
                  <a:pt x="923" y="22"/>
                </a:cubicBezTo>
                <a:cubicBezTo>
                  <a:pt x="920" y="22"/>
                  <a:pt x="920" y="22"/>
                  <a:pt x="920" y="22"/>
                </a:cubicBezTo>
                <a:cubicBezTo>
                  <a:pt x="916" y="21"/>
                  <a:pt x="916" y="21"/>
                  <a:pt x="916" y="21"/>
                </a:cubicBezTo>
                <a:cubicBezTo>
                  <a:pt x="916" y="22"/>
                  <a:pt x="916" y="22"/>
                  <a:pt x="916" y="22"/>
                </a:cubicBezTo>
                <a:cubicBezTo>
                  <a:pt x="913" y="21"/>
                  <a:pt x="913" y="21"/>
                  <a:pt x="913" y="21"/>
                </a:cubicBezTo>
                <a:cubicBezTo>
                  <a:pt x="912" y="20"/>
                  <a:pt x="912" y="20"/>
                  <a:pt x="912" y="20"/>
                </a:cubicBezTo>
                <a:cubicBezTo>
                  <a:pt x="908" y="19"/>
                  <a:pt x="908" y="19"/>
                  <a:pt x="908" y="19"/>
                </a:cubicBezTo>
                <a:cubicBezTo>
                  <a:pt x="908" y="17"/>
                  <a:pt x="908" y="17"/>
                  <a:pt x="908" y="17"/>
                </a:cubicBezTo>
                <a:cubicBezTo>
                  <a:pt x="906" y="16"/>
                  <a:pt x="906" y="16"/>
                  <a:pt x="906" y="16"/>
                </a:cubicBezTo>
                <a:cubicBezTo>
                  <a:pt x="905" y="16"/>
                  <a:pt x="905" y="16"/>
                  <a:pt x="905" y="16"/>
                </a:cubicBezTo>
                <a:cubicBezTo>
                  <a:pt x="904" y="19"/>
                  <a:pt x="904" y="19"/>
                  <a:pt x="904" y="19"/>
                </a:cubicBezTo>
                <a:cubicBezTo>
                  <a:pt x="903" y="20"/>
                  <a:pt x="903" y="20"/>
                  <a:pt x="903" y="20"/>
                </a:cubicBezTo>
                <a:cubicBezTo>
                  <a:pt x="903" y="22"/>
                  <a:pt x="903" y="22"/>
                  <a:pt x="903" y="22"/>
                </a:cubicBezTo>
                <a:cubicBezTo>
                  <a:pt x="903" y="24"/>
                  <a:pt x="903" y="24"/>
                  <a:pt x="903" y="24"/>
                </a:cubicBezTo>
                <a:cubicBezTo>
                  <a:pt x="901" y="23"/>
                  <a:pt x="901" y="23"/>
                  <a:pt x="901" y="23"/>
                </a:cubicBezTo>
                <a:cubicBezTo>
                  <a:pt x="899" y="28"/>
                  <a:pt x="899" y="28"/>
                  <a:pt x="899" y="28"/>
                </a:cubicBezTo>
                <a:lnTo>
                  <a:pt x="901" y="29"/>
                </a:lnTo>
                <a:close/>
                <a:moveTo>
                  <a:pt x="996" y="182"/>
                </a:moveTo>
                <a:cubicBezTo>
                  <a:pt x="997" y="180"/>
                  <a:pt x="997" y="180"/>
                  <a:pt x="997" y="180"/>
                </a:cubicBezTo>
                <a:cubicBezTo>
                  <a:pt x="996" y="180"/>
                  <a:pt x="996" y="180"/>
                  <a:pt x="996" y="180"/>
                </a:cubicBezTo>
                <a:cubicBezTo>
                  <a:pt x="995" y="180"/>
                  <a:pt x="995" y="180"/>
                  <a:pt x="995" y="180"/>
                </a:cubicBezTo>
                <a:cubicBezTo>
                  <a:pt x="994" y="181"/>
                  <a:pt x="994" y="181"/>
                  <a:pt x="994" y="181"/>
                </a:cubicBezTo>
                <a:cubicBezTo>
                  <a:pt x="994" y="183"/>
                  <a:pt x="994" y="183"/>
                  <a:pt x="994" y="183"/>
                </a:cubicBezTo>
                <a:cubicBezTo>
                  <a:pt x="994" y="183"/>
                  <a:pt x="995" y="182"/>
                  <a:pt x="995" y="182"/>
                </a:cubicBezTo>
                <a:lnTo>
                  <a:pt x="996" y="182"/>
                </a:lnTo>
                <a:close/>
                <a:moveTo>
                  <a:pt x="987" y="173"/>
                </a:moveTo>
                <a:cubicBezTo>
                  <a:pt x="988" y="173"/>
                  <a:pt x="988" y="173"/>
                  <a:pt x="988" y="173"/>
                </a:cubicBezTo>
                <a:cubicBezTo>
                  <a:pt x="988" y="171"/>
                  <a:pt x="988" y="171"/>
                  <a:pt x="988" y="171"/>
                </a:cubicBezTo>
                <a:cubicBezTo>
                  <a:pt x="987" y="170"/>
                  <a:pt x="987" y="170"/>
                  <a:pt x="987" y="170"/>
                </a:cubicBezTo>
                <a:cubicBezTo>
                  <a:pt x="985" y="171"/>
                  <a:pt x="985" y="171"/>
                  <a:pt x="985" y="171"/>
                </a:cubicBezTo>
                <a:cubicBezTo>
                  <a:pt x="986" y="173"/>
                  <a:pt x="986" y="173"/>
                  <a:pt x="986" y="173"/>
                </a:cubicBezTo>
                <a:lnTo>
                  <a:pt x="987" y="173"/>
                </a:lnTo>
                <a:close/>
                <a:moveTo>
                  <a:pt x="940" y="82"/>
                </a:moveTo>
                <a:cubicBezTo>
                  <a:pt x="941" y="83"/>
                  <a:pt x="941" y="83"/>
                  <a:pt x="941" y="83"/>
                </a:cubicBezTo>
                <a:cubicBezTo>
                  <a:pt x="942" y="83"/>
                  <a:pt x="942" y="83"/>
                  <a:pt x="942" y="83"/>
                </a:cubicBezTo>
                <a:cubicBezTo>
                  <a:pt x="942" y="81"/>
                  <a:pt x="942" y="81"/>
                  <a:pt x="942" y="81"/>
                </a:cubicBezTo>
                <a:cubicBezTo>
                  <a:pt x="944" y="80"/>
                  <a:pt x="944" y="80"/>
                  <a:pt x="944" y="80"/>
                </a:cubicBezTo>
                <a:cubicBezTo>
                  <a:pt x="943" y="79"/>
                  <a:pt x="943" y="79"/>
                  <a:pt x="943" y="79"/>
                </a:cubicBezTo>
                <a:cubicBezTo>
                  <a:pt x="942" y="80"/>
                  <a:pt x="942" y="80"/>
                  <a:pt x="942" y="80"/>
                </a:cubicBezTo>
                <a:cubicBezTo>
                  <a:pt x="942" y="78"/>
                  <a:pt x="942" y="78"/>
                  <a:pt x="942" y="78"/>
                </a:cubicBezTo>
                <a:cubicBezTo>
                  <a:pt x="941" y="79"/>
                  <a:pt x="941" y="79"/>
                  <a:pt x="941" y="79"/>
                </a:cubicBezTo>
                <a:cubicBezTo>
                  <a:pt x="941" y="81"/>
                  <a:pt x="941" y="81"/>
                  <a:pt x="941" y="81"/>
                </a:cubicBezTo>
                <a:lnTo>
                  <a:pt x="940" y="82"/>
                </a:lnTo>
                <a:close/>
                <a:moveTo>
                  <a:pt x="1004" y="468"/>
                </a:moveTo>
                <a:cubicBezTo>
                  <a:pt x="1004" y="469"/>
                  <a:pt x="1004" y="469"/>
                  <a:pt x="1004" y="469"/>
                </a:cubicBezTo>
                <a:cubicBezTo>
                  <a:pt x="1004" y="470"/>
                  <a:pt x="1004" y="470"/>
                  <a:pt x="1004" y="470"/>
                </a:cubicBezTo>
                <a:cubicBezTo>
                  <a:pt x="1003" y="470"/>
                  <a:pt x="1003" y="470"/>
                  <a:pt x="1003" y="470"/>
                </a:cubicBezTo>
                <a:cubicBezTo>
                  <a:pt x="1002" y="470"/>
                  <a:pt x="1002" y="470"/>
                  <a:pt x="1002" y="470"/>
                </a:cubicBezTo>
                <a:cubicBezTo>
                  <a:pt x="1002" y="470"/>
                  <a:pt x="1002" y="470"/>
                  <a:pt x="1002" y="470"/>
                </a:cubicBezTo>
                <a:cubicBezTo>
                  <a:pt x="1002" y="471"/>
                  <a:pt x="1002" y="471"/>
                  <a:pt x="1002" y="471"/>
                </a:cubicBezTo>
                <a:cubicBezTo>
                  <a:pt x="1003" y="472"/>
                  <a:pt x="1003" y="472"/>
                  <a:pt x="1003" y="472"/>
                </a:cubicBezTo>
                <a:cubicBezTo>
                  <a:pt x="1004" y="471"/>
                  <a:pt x="1004" y="471"/>
                  <a:pt x="1004" y="471"/>
                </a:cubicBezTo>
                <a:cubicBezTo>
                  <a:pt x="1005" y="470"/>
                  <a:pt x="1005" y="470"/>
                  <a:pt x="1005" y="470"/>
                </a:cubicBezTo>
                <a:cubicBezTo>
                  <a:pt x="1005" y="469"/>
                  <a:pt x="1005" y="469"/>
                  <a:pt x="1005" y="469"/>
                </a:cubicBezTo>
                <a:lnTo>
                  <a:pt x="1004" y="468"/>
                </a:lnTo>
                <a:close/>
                <a:moveTo>
                  <a:pt x="1005" y="437"/>
                </a:moveTo>
                <a:cubicBezTo>
                  <a:pt x="1005" y="436"/>
                  <a:pt x="1005" y="436"/>
                  <a:pt x="1005" y="436"/>
                </a:cubicBezTo>
                <a:cubicBezTo>
                  <a:pt x="1003" y="437"/>
                  <a:pt x="1003" y="437"/>
                  <a:pt x="1003" y="437"/>
                </a:cubicBezTo>
                <a:cubicBezTo>
                  <a:pt x="1003" y="439"/>
                  <a:pt x="1003" y="439"/>
                  <a:pt x="1003" y="439"/>
                </a:cubicBezTo>
                <a:cubicBezTo>
                  <a:pt x="1003" y="439"/>
                  <a:pt x="1003" y="439"/>
                  <a:pt x="1003" y="439"/>
                </a:cubicBezTo>
                <a:cubicBezTo>
                  <a:pt x="1004" y="438"/>
                  <a:pt x="1004" y="438"/>
                  <a:pt x="1004" y="438"/>
                </a:cubicBezTo>
                <a:lnTo>
                  <a:pt x="1005" y="437"/>
                </a:lnTo>
                <a:close/>
                <a:moveTo>
                  <a:pt x="971" y="157"/>
                </a:moveTo>
                <a:cubicBezTo>
                  <a:pt x="971" y="157"/>
                  <a:pt x="970" y="158"/>
                  <a:pt x="970" y="158"/>
                </a:cubicBezTo>
                <a:cubicBezTo>
                  <a:pt x="972" y="159"/>
                  <a:pt x="972" y="159"/>
                  <a:pt x="972" y="159"/>
                </a:cubicBezTo>
                <a:cubicBezTo>
                  <a:pt x="973" y="158"/>
                  <a:pt x="973" y="158"/>
                  <a:pt x="973" y="158"/>
                </a:cubicBezTo>
                <a:cubicBezTo>
                  <a:pt x="973" y="157"/>
                  <a:pt x="973" y="157"/>
                  <a:pt x="973" y="157"/>
                </a:cubicBezTo>
                <a:lnTo>
                  <a:pt x="971" y="157"/>
                </a:lnTo>
                <a:close/>
                <a:moveTo>
                  <a:pt x="962" y="149"/>
                </a:moveTo>
                <a:cubicBezTo>
                  <a:pt x="963" y="150"/>
                  <a:pt x="963" y="150"/>
                  <a:pt x="963" y="150"/>
                </a:cubicBezTo>
                <a:cubicBezTo>
                  <a:pt x="964" y="149"/>
                  <a:pt x="964" y="149"/>
                  <a:pt x="964" y="149"/>
                </a:cubicBezTo>
                <a:cubicBezTo>
                  <a:pt x="963" y="149"/>
                  <a:pt x="963" y="149"/>
                  <a:pt x="963" y="149"/>
                </a:cubicBezTo>
                <a:lnTo>
                  <a:pt x="962" y="149"/>
                </a:lnTo>
                <a:close/>
                <a:moveTo>
                  <a:pt x="1086" y="59"/>
                </a:moveTo>
                <a:cubicBezTo>
                  <a:pt x="1086" y="60"/>
                  <a:pt x="1086" y="60"/>
                  <a:pt x="1086" y="60"/>
                </a:cubicBezTo>
                <a:cubicBezTo>
                  <a:pt x="1086" y="60"/>
                  <a:pt x="1086" y="60"/>
                  <a:pt x="1086" y="60"/>
                </a:cubicBezTo>
                <a:cubicBezTo>
                  <a:pt x="1087" y="60"/>
                  <a:pt x="1087" y="60"/>
                  <a:pt x="1087" y="60"/>
                </a:cubicBezTo>
                <a:lnTo>
                  <a:pt x="1086" y="59"/>
                </a:lnTo>
                <a:close/>
                <a:moveTo>
                  <a:pt x="945" y="78"/>
                </a:moveTo>
                <a:cubicBezTo>
                  <a:pt x="946" y="76"/>
                  <a:pt x="946" y="76"/>
                  <a:pt x="946" y="76"/>
                </a:cubicBezTo>
                <a:cubicBezTo>
                  <a:pt x="945" y="75"/>
                  <a:pt x="945" y="75"/>
                  <a:pt x="945" y="75"/>
                </a:cubicBezTo>
                <a:cubicBezTo>
                  <a:pt x="944" y="76"/>
                  <a:pt x="944" y="76"/>
                  <a:pt x="944" y="76"/>
                </a:cubicBezTo>
                <a:cubicBezTo>
                  <a:pt x="944" y="77"/>
                  <a:pt x="944" y="77"/>
                  <a:pt x="944" y="77"/>
                </a:cubicBezTo>
                <a:cubicBezTo>
                  <a:pt x="944" y="78"/>
                  <a:pt x="944" y="78"/>
                  <a:pt x="944" y="78"/>
                </a:cubicBezTo>
                <a:lnTo>
                  <a:pt x="945" y="78"/>
                </a:lnTo>
                <a:close/>
                <a:moveTo>
                  <a:pt x="942" y="76"/>
                </a:moveTo>
                <a:cubicBezTo>
                  <a:pt x="942" y="74"/>
                  <a:pt x="942" y="74"/>
                  <a:pt x="942" y="74"/>
                </a:cubicBezTo>
                <a:cubicBezTo>
                  <a:pt x="942" y="75"/>
                  <a:pt x="942" y="75"/>
                  <a:pt x="942" y="75"/>
                </a:cubicBezTo>
                <a:cubicBezTo>
                  <a:pt x="942" y="76"/>
                  <a:pt x="942" y="76"/>
                  <a:pt x="942" y="76"/>
                </a:cubicBezTo>
                <a:close/>
                <a:moveTo>
                  <a:pt x="950" y="93"/>
                </a:moveTo>
                <a:cubicBezTo>
                  <a:pt x="949" y="92"/>
                  <a:pt x="949" y="92"/>
                  <a:pt x="949" y="92"/>
                </a:cubicBezTo>
                <a:cubicBezTo>
                  <a:pt x="948" y="91"/>
                  <a:pt x="948" y="91"/>
                  <a:pt x="948" y="91"/>
                </a:cubicBezTo>
                <a:cubicBezTo>
                  <a:pt x="946" y="92"/>
                  <a:pt x="946" y="92"/>
                  <a:pt x="946" y="92"/>
                </a:cubicBezTo>
                <a:cubicBezTo>
                  <a:pt x="945" y="94"/>
                  <a:pt x="945" y="94"/>
                  <a:pt x="945" y="94"/>
                </a:cubicBezTo>
                <a:cubicBezTo>
                  <a:pt x="946" y="95"/>
                  <a:pt x="946" y="95"/>
                  <a:pt x="946" y="95"/>
                </a:cubicBezTo>
                <a:cubicBezTo>
                  <a:pt x="946" y="97"/>
                  <a:pt x="946" y="97"/>
                  <a:pt x="946" y="97"/>
                </a:cubicBezTo>
                <a:cubicBezTo>
                  <a:pt x="946" y="97"/>
                  <a:pt x="947" y="97"/>
                  <a:pt x="947" y="97"/>
                </a:cubicBezTo>
                <a:cubicBezTo>
                  <a:pt x="947" y="96"/>
                  <a:pt x="947" y="96"/>
                  <a:pt x="947" y="96"/>
                </a:cubicBezTo>
                <a:cubicBezTo>
                  <a:pt x="948" y="95"/>
                  <a:pt x="948" y="95"/>
                  <a:pt x="948" y="95"/>
                </a:cubicBezTo>
                <a:cubicBezTo>
                  <a:pt x="949" y="96"/>
                  <a:pt x="949" y="96"/>
                  <a:pt x="949" y="96"/>
                </a:cubicBezTo>
                <a:cubicBezTo>
                  <a:pt x="951" y="96"/>
                  <a:pt x="951" y="96"/>
                  <a:pt x="951" y="96"/>
                </a:cubicBezTo>
                <a:cubicBezTo>
                  <a:pt x="952" y="94"/>
                  <a:pt x="952" y="94"/>
                  <a:pt x="952" y="94"/>
                </a:cubicBezTo>
                <a:cubicBezTo>
                  <a:pt x="951" y="93"/>
                  <a:pt x="951" y="93"/>
                  <a:pt x="951" y="93"/>
                </a:cubicBezTo>
                <a:lnTo>
                  <a:pt x="950" y="93"/>
                </a:lnTo>
                <a:close/>
                <a:moveTo>
                  <a:pt x="972" y="128"/>
                </a:moveTo>
                <a:cubicBezTo>
                  <a:pt x="972" y="129"/>
                  <a:pt x="972" y="129"/>
                  <a:pt x="972" y="129"/>
                </a:cubicBezTo>
                <a:cubicBezTo>
                  <a:pt x="973" y="129"/>
                  <a:pt x="973" y="129"/>
                  <a:pt x="973" y="129"/>
                </a:cubicBezTo>
                <a:cubicBezTo>
                  <a:pt x="974" y="128"/>
                  <a:pt x="974" y="128"/>
                  <a:pt x="974" y="128"/>
                </a:cubicBezTo>
                <a:cubicBezTo>
                  <a:pt x="973" y="127"/>
                  <a:pt x="973" y="127"/>
                  <a:pt x="973" y="127"/>
                </a:cubicBezTo>
                <a:lnTo>
                  <a:pt x="972" y="128"/>
                </a:lnTo>
                <a:close/>
                <a:moveTo>
                  <a:pt x="887" y="113"/>
                </a:moveTo>
                <a:cubicBezTo>
                  <a:pt x="886" y="114"/>
                  <a:pt x="886" y="114"/>
                  <a:pt x="886" y="114"/>
                </a:cubicBezTo>
                <a:cubicBezTo>
                  <a:pt x="885" y="114"/>
                  <a:pt x="885" y="114"/>
                  <a:pt x="885" y="114"/>
                </a:cubicBezTo>
                <a:cubicBezTo>
                  <a:pt x="884" y="116"/>
                  <a:pt x="884" y="116"/>
                  <a:pt x="884" y="116"/>
                </a:cubicBezTo>
                <a:cubicBezTo>
                  <a:pt x="883" y="117"/>
                  <a:pt x="883" y="117"/>
                  <a:pt x="883" y="117"/>
                </a:cubicBezTo>
                <a:cubicBezTo>
                  <a:pt x="884" y="117"/>
                  <a:pt x="884" y="117"/>
                  <a:pt x="884" y="117"/>
                </a:cubicBezTo>
                <a:cubicBezTo>
                  <a:pt x="885" y="117"/>
                  <a:pt x="885" y="117"/>
                  <a:pt x="885" y="117"/>
                </a:cubicBezTo>
                <a:cubicBezTo>
                  <a:pt x="887" y="116"/>
                  <a:pt x="887" y="116"/>
                  <a:pt x="887" y="116"/>
                </a:cubicBezTo>
                <a:cubicBezTo>
                  <a:pt x="889" y="115"/>
                  <a:pt x="889" y="115"/>
                  <a:pt x="889" y="115"/>
                </a:cubicBezTo>
                <a:cubicBezTo>
                  <a:pt x="889" y="114"/>
                  <a:pt x="889" y="114"/>
                  <a:pt x="889" y="114"/>
                </a:cubicBezTo>
                <a:cubicBezTo>
                  <a:pt x="888" y="113"/>
                  <a:pt x="888" y="113"/>
                  <a:pt x="888" y="113"/>
                </a:cubicBezTo>
                <a:lnTo>
                  <a:pt x="887" y="113"/>
                </a:lnTo>
                <a:close/>
                <a:moveTo>
                  <a:pt x="873" y="253"/>
                </a:moveTo>
                <a:cubicBezTo>
                  <a:pt x="871" y="251"/>
                  <a:pt x="871" y="251"/>
                  <a:pt x="871" y="251"/>
                </a:cubicBezTo>
                <a:cubicBezTo>
                  <a:pt x="870" y="251"/>
                  <a:pt x="870" y="251"/>
                  <a:pt x="870" y="251"/>
                </a:cubicBezTo>
                <a:cubicBezTo>
                  <a:pt x="869" y="251"/>
                  <a:pt x="869" y="251"/>
                  <a:pt x="869" y="251"/>
                </a:cubicBezTo>
                <a:cubicBezTo>
                  <a:pt x="871" y="252"/>
                  <a:pt x="871" y="252"/>
                  <a:pt x="871" y="252"/>
                </a:cubicBezTo>
                <a:cubicBezTo>
                  <a:pt x="872" y="254"/>
                  <a:pt x="872" y="254"/>
                  <a:pt x="872" y="254"/>
                </a:cubicBezTo>
                <a:cubicBezTo>
                  <a:pt x="874" y="254"/>
                  <a:pt x="874" y="254"/>
                  <a:pt x="874" y="254"/>
                </a:cubicBezTo>
                <a:cubicBezTo>
                  <a:pt x="876" y="255"/>
                  <a:pt x="876" y="255"/>
                  <a:pt x="876" y="255"/>
                </a:cubicBezTo>
                <a:cubicBezTo>
                  <a:pt x="875" y="254"/>
                  <a:pt x="875" y="254"/>
                  <a:pt x="875" y="254"/>
                </a:cubicBezTo>
                <a:lnTo>
                  <a:pt x="873" y="253"/>
                </a:lnTo>
                <a:close/>
                <a:moveTo>
                  <a:pt x="905" y="151"/>
                </a:moveTo>
                <a:cubicBezTo>
                  <a:pt x="904" y="151"/>
                  <a:pt x="904" y="151"/>
                  <a:pt x="904" y="151"/>
                </a:cubicBezTo>
                <a:cubicBezTo>
                  <a:pt x="902" y="151"/>
                  <a:pt x="902" y="151"/>
                  <a:pt x="902" y="151"/>
                </a:cubicBezTo>
                <a:cubicBezTo>
                  <a:pt x="902" y="152"/>
                  <a:pt x="902" y="152"/>
                  <a:pt x="902" y="152"/>
                </a:cubicBezTo>
                <a:cubicBezTo>
                  <a:pt x="902" y="154"/>
                  <a:pt x="902" y="154"/>
                  <a:pt x="902" y="154"/>
                </a:cubicBezTo>
                <a:cubicBezTo>
                  <a:pt x="903" y="156"/>
                  <a:pt x="903" y="156"/>
                  <a:pt x="903" y="156"/>
                </a:cubicBezTo>
                <a:cubicBezTo>
                  <a:pt x="904" y="157"/>
                  <a:pt x="904" y="157"/>
                  <a:pt x="904" y="157"/>
                </a:cubicBezTo>
                <a:cubicBezTo>
                  <a:pt x="905" y="156"/>
                  <a:pt x="905" y="156"/>
                  <a:pt x="905" y="156"/>
                </a:cubicBezTo>
                <a:cubicBezTo>
                  <a:pt x="907" y="157"/>
                  <a:pt x="907" y="157"/>
                  <a:pt x="907" y="157"/>
                </a:cubicBezTo>
                <a:cubicBezTo>
                  <a:pt x="908" y="157"/>
                  <a:pt x="908" y="157"/>
                  <a:pt x="908" y="157"/>
                </a:cubicBezTo>
                <a:cubicBezTo>
                  <a:pt x="909" y="157"/>
                  <a:pt x="909" y="157"/>
                  <a:pt x="909" y="157"/>
                </a:cubicBezTo>
                <a:cubicBezTo>
                  <a:pt x="911" y="158"/>
                  <a:pt x="911" y="158"/>
                  <a:pt x="911" y="158"/>
                </a:cubicBezTo>
                <a:cubicBezTo>
                  <a:pt x="912" y="156"/>
                  <a:pt x="912" y="156"/>
                  <a:pt x="912" y="156"/>
                </a:cubicBezTo>
                <a:cubicBezTo>
                  <a:pt x="911" y="155"/>
                  <a:pt x="911" y="155"/>
                  <a:pt x="911" y="155"/>
                </a:cubicBezTo>
                <a:cubicBezTo>
                  <a:pt x="911" y="153"/>
                  <a:pt x="911" y="153"/>
                  <a:pt x="911" y="153"/>
                </a:cubicBezTo>
                <a:cubicBezTo>
                  <a:pt x="909" y="153"/>
                  <a:pt x="909" y="153"/>
                  <a:pt x="909" y="153"/>
                </a:cubicBezTo>
                <a:cubicBezTo>
                  <a:pt x="908" y="151"/>
                  <a:pt x="908" y="151"/>
                  <a:pt x="908" y="151"/>
                </a:cubicBezTo>
                <a:cubicBezTo>
                  <a:pt x="907" y="151"/>
                  <a:pt x="907" y="151"/>
                  <a:pt x="907" y="151"/>
                </a:cubicBezTo>
                <a:cubicBezTo>
                  <a:pt x="906" y="152"/>
                  <a:pt x="906" y="152"/>
                  <a:pt x="906" y="152"/>
                </a:cubicBezTo>
                <a:cubicBezTo>
                  <a:pt x="906" y="151"/>
                  <a:pt x="906" y="151"/>
                  <a:pt x="906" y="151"/>
                </a:cubicBezTo>
                <a:cubicBezTo>
                  <a:pt x="906" y="150"/>
                  <a:pt x="906" y="150"/>
                  <a:pt x="906" y="150"/>
                </a:cubicBezTo>
                <a:cubicBezTo>
                  <a:pt x="905" y="150"/>
                  <a:pt x="905" y="150"/>
                  <a:pt x="905" y="150"/>
                </a:cubicBezTo>
                <a:lnTo>
                  <a:pt x="905" y="151"/>
                </a:lnTo>
                <a:close/>
                <a:moveTo>
                  <a:pt x="852" y="233"/>
                </a:moveTo>
                <a:cubicBezTo>
                  <a:pt x="852" y="234"/>
                  <a:pt x="852" y="234"/>
                  <a:pt x="852" y="234"/>
                </a:cubicBezTo>
                <a:cubicBezTo>
                  <a:pt x="853" y="235"/>
                  <a:pt x="853" y="235"/>
                  <a:pt x="853" y="235"/>
                </a:cubicBezTo>
                <a:cubicBezTo>
                  <a:pt x="854" y="236"/>
                  <a:pt x="854" y="236"/>
                  <a:pt x="854" y="236"/>
                </a:cubicBezTo>
                <a:cubicBezTo>
                  <a:pt x="854" y="237"/>
                  <a:pt x="854" y="237"/>
                  <a:pt x="854" y="237"/>
                </a:cubicBezTo>
                <a:cubicBezTo>
                  <a:pt x="855" y="238"/>
                  <a:pt x="855" y="238"/>
                  <a:pt x="855" y="238"/>
                </a:cubicBezTo>
                <a:cubicBezTo>
                  <a:pt x="856" y="238"/>
                  <a:pt x="856" y="238"/>
                  <a:pt x="856" y="238"/>
                </a:cubicBezTo>
                <a:cubicBezTo>
                  <a:pt x="856" y="239"/>
                  <a:pt x="856" y="239"/>
                  <a:pt x="856" y="239"/>
                </a:cubicBezTo>
                <a:cubicBezTo>
                  <a:pt x="857" y="238"/>
                  <a:pt x="857" y="238"/>
                  <a:pt x="857" y="238"/>
                </a:cubicBezTo>
                <a:cubicBezTo>
                  <a:pt x="858" y="237"/>
                  <a:pt x="858" y="237"/>
                  <a:pt x="858" y="237"/>
                </a:cubicBezTo>
                <a:cubicBezTo>
                  <a:pt x="858" y="237"/>
                  <a:pt x="858" y="237"/>
                  <a:pt x="858" y="237"/>
                </a:cubicBezTo>
                <a:cubicBezTo>
                  <a:pt x="858" y="236"/>
                  <a:pt x="858" y="236"/>
                  <a:pt x="858" y="236"/>
                </a:cubicBezTo>
                <a:cubicBezTo>
                  <a:pt x="857" y="236"/>
                  <a:pt x="857" y="236"/>
                  <a:pt x="857" y="236"/>
                </a:cubicBezTo>
                <a:cubicBezTo>
                  <a:pt x="858" y="235"/>
                  <a:pt x="858" y="235"/>
                  <a:pt x="858" y="235"/>
                </a:cubicBezTo>
                <a:cubicBezTo>
                  <a:pt x="858" y="234"/>
                  <a:pt x="858" y="234"/>
                  <a:pt x="858" y="234"/>
                </a:cubicBezTo>
                <a:cubicBezTo>
                  <a:pt x="857" y="233"/>
                  <a:pt x="857" y="233"/>
                  <a:pt x="857" y="233"/>
                </a:cubicBezTo>
                <a:cubicBezTo>
                  <a:pt x="855" y="233"/>
                  <a:pt x="855" y="233"/>
                  <a:pt x="855" y="233"/>
                </a:cubicBezTo>
                <a:cubicBezTo>
                  <a:pt x="855" y="232"/>
                  <a:pt x="855" y="232"/>
                  <a:pt x="855" y="232"/>
                </a:cubicBezTo>
                <a:cubicBezTo>
                  <a:pt x="854" y="232"/>
                  <a:pt x="854" y="232"/>
                  <a:pt x="854" y="232"/>
                </a:cubicBezTo>
                <a:cubicBezTo>
                  <a:pt x="853" y="232"/>
                  <a:pt x="853" y="232"/>
                  <a:pt x="853" y="232"/>
                </a:cubicBezTo>
                <a:cubicBezTo>
                  <a:pt x="852" y="231"/>
                  <a:pt x="852" y="231"/>
                  <a:pt x="852" y="231"/>
                </a:cubicBezTo>
                <a:cubicBezTo>
                  <a:pt x="851" y="232"/>
                  <a:pt x="851" y="232"/>
                  <a:pt x="851" y="232"/>
                </a:cubicBezTo>
                <a:cubicBezTo>
                  <a:pt x="851" y="232"/>
                  <a:pt x="851" y="232"/>
                  <a:pt x="851" y="232"/>
                </a:cubicBezTo>
                <a:cubicBezTo>
                  <a:pt x="851" y="233"/>
                  <a:pt x="851" y="233"/>
                  <a:pt x="851" y="233"/>
                </a:cubicBezTo>
                <a:lnTo>
                  <a:pt x="852" y="233"/>
                </a:lnTo>
                <a:close/>
                <a:moveTo>
                  <a:pt x="963" y="245"/>
                </a:moveTo>
                <a:cubicBezTo>
                  <a:pt x="963" y="245"/>
                  <a:pt x="963" y="245"/>
                  <a:pt x="963" y="245"/>
                </a:cubicBezTo>
                <a:cubicBezTo>
                  <a:pt x="962" y="248"/>
                  <a:pt x="962" y="248"/>
                  <a:pt x="962" y="248"/>
                </a:cubicBezTo>
                <a:cubicBezTo>
                  <a:pt x="962" y="250"/>
                  <a:pt x="962" y="250"/>
                  <a:pt x="962" y="250"/>
                </a:cubicBezTo>
                <a:cubicBezTo>
                  <a:pt x="963" y="252"/>
                  <a:pt x="963" y="252"/>
                  <a:pt x="963" y="252"/>
                </a:cubicBezTo>
                <a:cubicBezTo>
                  <a:pt x="963" y="251"/>
                  <a:pt x="963" y="251"/>
                  <a:pt x="963" y="251"/>
                </a:cubicBezTo>
                <a:cubicBezTo>
                  <a:pt x="963" y="250"/>
                  <a:pt x="963" y="250"/>
                  <a:pt x="963" y="250"/>
                </a:cubicBezTo>
                <a:cubicBezTo>
                  <a:pt x="964" y="247"/>
                  <a:pt x="964" y="247"/>
                  <a:pt x="964" y="247"/>
                </a:cubicBezTo>
                <a:lnTo>
                  <a:pt x="963" y="245"/>
                </a:lnTo>
                <a:close/>
                <a:moveTo>
                  <a:pt x="852" y="225"/>
                </a:moveTo>
                <a:cubicBezTo>
                  <a:pt x="851" y="224"/>
                  <a:pt x="851" y="224"/>
                  <a:pt x="851" y="224"/>
                </a:cubicBezTo>
                <a:cubicBezTo>
                  <a:pt x="850" y="224"/>
                  <a:pt x="850" y="224"/>
                  <a:pt x="850" y="224"/>
                </a:cubicBezTo>
                <a:cubicBezTo>
                  <a:pt x="849" y="225"/>
                  <a:pt x="849" y="225"/>
                  <a:pt x="849" y="225"/>
                </a:cubicBezTo>
                <a:cubicBezTo>
                  <a:pt x="851" y="226"/>
                  <a:pt x="851" y="226"/>
                  <a:pt x="851" y="226"/>
                </a:cubicBezTo>
                <a:lnTo>
                  <a:pt x="852" y="225"/>
                </a:lnTo>
                <a:close/>
                <a:moveTo>
                  <a:pt x="904" y="257"/>
                </a:moveTo>
                <a:cubicBezTo>
                  <a:pt x="905" y="258"/>
                  <a:pt x="905" y="258"/>
                  <a:pt x="905" y="258"/>
                </a:cubicBezTo>
                <a:cubicBezTo>
                  <a:pt x="906" y="258"/>
                  <a:pt x="906" y="258"/>
                  <a:pt x="906" y="258"/>
                </a:cubicBezTo>
                <a:cubicBezTo>
                  <a:pt x="907" y="258"/>
                  <a:pt x="907" y="258"/>
                  <a:pt x="907" y="258"/>
                </a:cubicBezTo>
                <a:cubicBezTo>
                  <a:pt x="907" y="258"/>
                  <a:pt x="907" y="258"/>
                  <a:pt x="907" y="258"/>
                </a:cubicBezTo>
                <a:cubicBezTo>
                  <a:pt x="908" y="257"/>
                  <a:pt x="908" y="257"/>
                  <a:pt x="908" y="257"/>
                </a:cubicBezTo>
                <a:cubicBezTo>
                  <a:pt x="908" y="256"/>
                  <a:pt x="908" y="256"/>
                  <a:pt x="908" y="256"/>
                </a:cubicBezTo>
                <a:cubicBezTo>
                  <a:pt x="907" y="255"/>
                  <a:pt x="907" y="255"/>
                  <a:pt x="907" y="255"/>
                </a:cubicBezTo>
                <a:cubicBezTo>
                  <a:pt x="905" y="254"/>
                  <a:pt x="905" y="254"/>
                  <a:pt x="905" y="254"/>
                </a:cubicBezTo>
                <a:cubicBezTo>
                  <a:pt x="905" y="254"/>
                  <a:pt x="905" y="254"/>
                  <a:pt x="905" y="254"/>
                </a:cubicBezTo>
                <a:cubicBezTo>
                  <a:pt x="903" y="253"/>
                  <a:pt x="903" y="253"/>
                  <a:pt x="903" y="253"/>
                </a:cubicBezTo>
                <a:cubicBezTo>
                  <a:pt x="902" y="253"/>
                  <a:pt x="902" y="253"/>
                  <a:pt x="902" y="253"/>
                </a:cubicBezTo>
                <a:cubicBezTo>
                  <a:pt x="901" y="253"/>
                  <a:pt x="901" y="253"/>
                  <a:pt x="901" y="253"/>
                </a:cubicBezTo>
                <a:cubicBezTo>
                  <a:pt x="901" y="254"/>
                  <a:pt x="901" y="254"/>
                  <a:pt x="901" y="254"/>
                </a:cubicBezTo>
                <a:cubicBezTo>
                  <a:pt x="904" y="254"/>
                  <a:pt x="904" y="254"/>
                  <a:pt x="904" y="254"/>
                </a:cubicBezTo>
                <a:cubicBezTo>
                  <a:pt x="904" y="255"/>
                  <a:pt x="904" y="255"/>
                  <a:pt x="904" y="255"/>
                </a:cubicBezTo>
                <a:cubicBezTo>
                  <a:pt x="904" y="256"/>
                  <a:pt x="904" y="256"/>
                  <a:pt x="904" y="256"/>
                </a:cubicBezTo>
                <a:lnTo>
                  <a:pt x="904" y="257"/>
                </a:lnTo>
                <a:close/>
                <a:moveTo>
                  <a:pt x="959" y="225"/>
                </a:moveTo>
                <a:cubicBezTo>
                  <a:pt x="958" y="228"/>
                  <a:pt x="958" y="228"/>
                  <a:pt x="958" y="228"/>
                </a:cubicBezTo>
                <a:cubicBezTo>
                  <a:pt x="959" y="228"/>
                  <a:pt x="959" y="228"/>
                  <a:pt x="959" y="228"/>
                </a:cubicBezTo>
                <a:cubicBezTo>
                  <a:pt x="959" y="227"/>
                  <a:pt x="959" y="227"/>
                  <a:pt x="959" y="227"/>
                </a:cubicBezTo>
                <a:cubicBezTo>
                  <a:pt x="961" y="226"/>
                  <a:pt x="961" y="226"/>
                  <a:pt x="961" y="226"/>
                </a:cubicBezTo>
                <a:cubicBezTo>
                  <a:pt x="961" y="225"/>
                  <a:pt x="961" y="225"/>
                  <a:pt x="961" y="225"/>
                </a:cubicBezTo>
                <a:lnTo>
                  <a:pt x="959" y="225"/>
                </a:lnTo>
                <a:close/>
                <a:moveTo>
                  <a:pt x="955" y="265"/>
                </a:moveTo>
                <a:cubicBezTo>
                  <a:pt x="953" y="266"/>
                  <a:pt x="953" y="266"/>
                  <a:pt x="953" y="266"/>
                </a:cubicBezTo>
                <a:cubicBezTo>
                  <a:pt x="952" y="267"/>
                  <a:pt x="952" y="267"/>
                  <a:pt x="952" y="267"/>
                </a:cubicBezTo>
                <a:cubicBezTo>
                  <a:pt x="952" y="267"/>
                  <a:pt x="952" y="267"/>
                  <a:pt x="952" y="267"/>
                </a:cubicBezTo>
                <a:cubicBezTo>
                  <a:pt x="954" y="267"/>
                  <a:pt x="954" y="267"/>
                  <a:pt x="954" y="267"/>
                </a:cubicBezTo>
                <a:cubicBezTo>
                  <a:pt x="956" y="269"/>
                  <a:pt x="956" y="269"/>
                  <a:pt x="956" y="269"/>
                </a:cubicBezTo>
                <a:cubicBezTo>
                  <a:pt x="957" y="268"/>
                  <a:pt x="957" y="268"/>
                  <a:pt x="957" y="268"/>
                </a:cubicBezTo>
                <a:cubicBezTo>
                  <a:pt x="957" y="267"/>
                  <a:pt x="957" y="267"/>
                  <a:pt x="957" y="267"/>
                </a:cubicBezTo>
                <a:cubicBezTo>
                  <a:pt x="958" y="266"/>
                  <a:pt x="958" y="266"/>
                  <a:pt x="958" y="266"/>
                </a:cubicBezTo>
                <a:cubicBezTo>
                  <a:pt x="958" y="265"/>
                  <a:pt x="958" y="265"/>
                  <a:pt x="958" y="265"/>
                </a:cubicBezTo>
                <a:cubicBezTo>
                  <a:pt x="957" y="265"/>
                  <a:pt x="957" y="265"/>
                  <a:pt x="957" y="265"/>
                </a:cubicBezTo>
                <a:lnTo>
                  <a:pt x="955" y="265"/>
                </a:lnTo>
                <a:close/>
                <a:moveTo>
                  <a:pt x="950" y="280"/>
                </a:moveTo>
                <a:cubicBezTo>
                  <a:pt x="950" y="279"/>
                  <a:pt x="950" y="279"/>
                  <a:pt x="950" y="279"/>
                </a:cubicBezTo>
                <a:cubicBezTo>
                  <a:pt x="950" y="278"/>
                  <a:pt x="950" y="278"/>
                  <a:pt x="950" y="278"/>
                </a:cubicBezTo>
                <a:cubicBezTo>
                  <a:pt x="949" y="277"/>
                  <a:pt x="949" y="277"/>
                  <a:pt x="949" y="277"/>
                </a:cubicBezTo>
                <a:cubicBezTo>
                  <a:pt x="949" y="276"/>
                  <a:pt x="949" y="276"/>
                  <a:pt x="949" y="276"/>
                </a:cubicBezTo>
                <a:cubicBezTo>
                  <a:pt x="948" y="274"/>
                  <a:pt x="948" y="274"/>
                  <a:pt x="948" y="274"/>
                </a:cubicBezTo>
                <a:cubicBezTo>
                  <a:pt x="947" y="275"/>
                  <a:pt x="947" y="275"/>
                  <a:pt x="947" y="275"/>
                </a:cubicBezTo>
                <a:cubicBezTo>
                  <a:pt x="947" y="276"/>
                  <a:pt x="947" y="276"/>
                  <a:pt x="947" y="276"/>
                </a:cubicBezTo>
                <a:cubicBezTo>
                  <a:pt x="948" y="277"/>
                  <a:pt x="948" y="277"/>
                  <a:pt x="948" y="277"/>
                </a:cubicBezTo>
                <a:cubicBezTo>
                  <a:pt x="948" y="278"/>
                  <a:pt x="948" y="278"/>
                  <a:pt x="948" y="278"/>
                </a:cubicBezTo>
                <a:lnTo>
                  <a:pt x="950" y="280"/>
                </a:lnTo>
                <a:close/>
                <a:moveTo>
                  <a:pt x="919" y="294"/>
                </a:moveTo>
                <a:cubicBezTo>
                  <a:pt x="917" y="295"/>
                  <a:pt x="917" y="295"/>
                  <a:pt x="917" y="295"/>
                </a:cubicBezTo>
                <a:cubicBezTo>
                  <a:pt x="915" y="296"/>
                  <a:pt x="915" y="296"/>
                  <a:pt x="915" y="296"/>
                </a:cubicBezTo>
                <a:cubicBezTo>
                  <a:pt x="915" y="297"/>
                  <a:pt x="915" y="297"/>
                  <a:pt x="915" y="297"/>
                </a:cubicBezTo>
                <a:cubicBezTo>
                  <a:pt x="914" y="298"/>
                  <a:pt x="914" y="298"/>
                  <a:pt x="914" y="298"/>
                </a:cubicBezTo>
                <a:cubicBezTo>
                  <a:pt x="913" y="300"/>
                  <a:pt x="913" y="300"/>
                  <a:pt x="913" y="300"/>
                </a:cubicBezTo>
                <a:cubicBezTo>
                  <a:pt x="913" y="301"/>
                  <a:pt x="913" y="301"/>
                  <a:pt x="913" y="301"/>
                </a:cubicBezTo>
                <a:cubicBezTo>
                  <a:pt x="914" y="301"/>
                  <a:pt x="914" y="301"/>
                  <a:pt x="914" y="301"/>
                </a:cubicBezTo>
                <a:cubicBezTo>
                  <a:pt x="916" y="300"/>
                  <a:pt x="916" y="300"/>
                  <a:pt x="916" y="300"/>
                </a:cubicBezTo>
                <a:cubicBezTo>
                  <a:pt x="917" y="300"/>
                  <a:pt x="917" y="300"/>
                  <a:pt x="917" y="300"/>
                </a:cubicBezTo>
                <a:cubicBezTo>
                  <a:pt x="918" y="298"/>
                  <a:pt x="918" y="298"/>
                  <a:pt x="918" y="298"/>
                </a:cubicBezTo>
                <a:cubicBezTo>
                  <a:pt x="920" y="297"/>
                  <a:pt x="920" y="297"/>
                  <a:pt x="920" y="297"/>
                </a:cubicBezTo>
                <a:cubicBezTo>
                  <a:pt x="920" y="296"/>
                  <a:pt x="920" y="296"/>
                  <a:pt x="920" y="296"/>
                </a:cubicBezTo>
                <a:cubicBezTo>
                  <a:pt x="919" y="296"/>
                  <a:pt x="919" y="296"/>
                  <a:pt x="919" y="296"/>
                </a:cubicBezTo>
                <a:cubicBezTo>
                  <a:pt x="919" y="295"/>
                  <a:pt x="919" y="295"/>
                  <a:pt x="919" y="295"/>
                </a:cubicBezTo>
                <a:lnTo>
                  <a:pt x="919" y="294"/>
                </a:lnTo>
                <a:close/>
                <a:moveTo>
                  <a:pt x="945" y="280"/>
                </a:moveTo>
                <a:cubicBezTo>
                  <a:pt x="944" y="280"/>
                  <a:pt x="944" y="280"/>
                  <a:pt x="944" y="280"/>
                </a:cubicBezTo>
                <a:cubicBezTo>
                  <a:pt x="944" y="281"/>
                  <a:pt x="944" y="281"/>
                  <a:pt x="944" y="281"/>
                </a:cubicBezTo>
                <a:cubicBezTo>
                  <a:pt x="945" y="283"/>
                  <a:pt x="945" y="283"/>
                  <a:pt x="945" y="283"/>
                </a:cubicBezTo>
                <a:cubicBezTo>
                  <a:pt x="946" y="283"/>
                  <a:pt x="946" y="283"/>
                  <a:pt x="946" y="283"/>
                </a:cubicBezTo>
                <a:cubicBezTo>
                  <a:pt x="947" y="284"/>
                  <a:pt x="947" y="284"/>
                  <a:pt x="947" y="284"/>
                </a:cubicBezTo>
                <a:cubicBezTo>
                  <a:pt x="947" y="285"/>
                  <a:pt x="947" y="285"/>
                  <a:pt x="947" y="285"/>
                </a:cubicBezTo>
                <a:cubicBezTo>
                  <a:pt x="948" y="286"/>
                  <a:pt x="948" y="286"/>
                  <a:pt x="948" y="286"/>
                </a:cubicBezTo>
                <a:cubicBezTo>
                  <a:pt x="949" y="286"/>
                  <a:pt x="949" y="286"/>
                  <a:pt x="949" y="286"/>
                </a:cubicBezTo>
                <a:cubicBezTo>
                  <a:pt x="949" y="285"/>
                  <a:pt x="949" y="285"/>
                  <a:pt x="949" y="285"/>
                </a:cubicBezTo>
                <a:cubicBezTo>
                  <a:pt x="950" y="284"/>
                  <a:pt x="950" y="284"/>
                  <a:pt x="950" y="284"/>
                </a:cubicBezTo>
                <a:cubicBezTo>
                  <a:pt x="950" y="283"/>
                  <a:pt x="950" y="283"/>
                  <a:pt x="950" y="283"/>
                </a:cubicBezTo>
                <a:cubicBezTo>
                  <a:pt x="951" y="282"/>
                  <a:pt x="951" y="282"/>
                  <a:pt x="951" y="282"/>
                </a:cubicBezTo>
                <a:cubicBezTo>
                  <a:pt x="951" y="281"/>
                  <a:pt x="951" y="281"/>
                  <a:pt x="951" y="281"/>
                </a:cubicBezTo>
                <a:cubicBezTo>
                  <a:pt x="949" y="280"/>
                  <a:pt x="949" y="280"/>
                  <a:pt x="949" y="280"/>
                </a:cubicBezTo>
                <a:cubicBezTo>
                  <a:pt x="946" y="280"/>
                  <a:pt x="946" y="280"/>
                  <a:pt x="946" y="280"/>
                </a:cubicBezTo>
                <a:lnTo>
                  <a:pt x="945" y="280"/>
                </a:lnTo>
                <a:close/>
                <a:moveTo>
                  <a:pt x="892" y="106"/>
                </a:moveTo>
                <a:cubicBezTo>
                  <a:pt x="891" y="107"/>
                  <a:pt x="891" y="107"/>
                  <a:pt x="891" y="107"/>
                </a:cubicBezTo>
                <a:cubicBezTo>
                  <a:pt x="891" y="108"/>
                  <a:pt x="891" y="108"/>
                  <a:pt x="891" y="108"/>
                </a:cubicBezTo>
                <a:cubicBezTo>
                  <a:pt x="891" y="108"/>
                  <a:pt x="891" y="108"/>
                  <a:pt x="891" y="108"/>
                </a:cubicBezTo>
                <a:lnTo>
                  <a:pt x="892" y="106"/>
                </a:lnTo>
                <a:close/>
                <a:moveTo>
                  <a:pt x="997" y="453"/>
                </a:moveTo>
                <a:cubicBezTo>
                  <a:pt x="997" y="454"/>
                  <a:pt x="997" y="454"/>
                  <a:pt x="997" y="454"/>
                </a:cubicBezTo>
                <a:cubicBezTo>
                  <a:pt x="997" y="455"/>
                  <a:pt x="997" y="455"/>
                  <a:pt x="997" y="455"/>
                </a:cubicBezTo>
                <a:cubicBezTo>
                  <a:pt x="998" y="454"/>
                  <a:pt x="998" y="454"/>
                  <a:pt x="998" y="454"/>
                </a:cubicBezTo>
                <a:cubicBezTo>
                  <a:pt x="998" y="454"/>
                  <a:pt x="998" y="454"/>
                  <a:pt x="998" y="454"/>
                </a:cubicBezTo>
                <a:cubicBezTo>
                  <a:pt x="998" y="453"/>
                  <a:pt x="998" y="453"/>
                  <a:pt x="998" y="453"/>
                </a:cubicBezTo>
                <a:cubicBezTo>
                  <a:pt x="998" y="453"/>
                  <a:pt x="998" y="453"/>
                  <a:pt x="998" y="453"/>
                </a:cubicBezTo>
                <a:lnTo>
                  <a:pt x="997" y="453"/>
                </a:lnTo>
                <a:close/>
                <a:moveTo>
                  <a:pt x="875" y="136"/>
                </a:moveTo>
                <a:cubicBezTo>
                  <a:pt x="875" y="135"/>
                  <a:pt x="875" y="135"/>
                  <a:pt x="875" y="135"/>
                </a:cubicBezTo>
                <a:cubicBezTo>
                  <a:pt x="874" y="134"/>
                  <a:pt x="874" y="134"/>
                  <a:pt x="874" y="134"/>
                </a:cubicBezTo>
                <a:cubicBezTo>
                  <a:pt x="873" y="134"/>
                  <a:pt x="873" y="134"/>
                  <a:pt x="873" y="134"/>
                </a:cubicBezTo>
                <a:cubicBezTo>
                  <a:pt x="874" y="136"/>
                  <a:pt x="874" y="136"/>
                  <a:pt x="874" y="136"/>
                </a:cubicBezTo>
                <a:cubicBezTo>
                  <a:pt x="873" y="137"/>
                  <a:pt x="873" y="137"/>
                  <a:pt x="873" y="137"/>
                </a:cubicBezTo>
                <a:cubicBezTo>
                  <a:pt x="873" y="138"/>
                  <a:pt x="873" y="138"/>
                  <a:pt x="873" y="138"/>
                </a:cubicBezTo>
                <a:cubicBezTo>
                  <a:pt x="874" y="137"/>
                  <a:pt x="874" y="137"/>
                  <a:pt x="874" y="137"/>
                </a:cubicBezTo>
                <a:lnTo>
                  <a:pt x="875" y="136"/>
                </a:lnTo>
                <a:close/>
                <a:moveTo>
                  <a:pt x="873" y="109"/>
                </a:moveTo>
                <a:cubicBezTo>
                  <a:pt x="871" y="108"/>
                  <a:pt x="871" y="108"/>
                  <a:pt x="871" y="108"/>
                </a:cubicBezTo>
                <a:cubicBezTo>
                  <a:pt x="870" y="107"/>
                  <a:pt x="870" y="107"/>
                  <a:pt x="870" y="107"/>
                </a:cubicBezTo>
                <a:cubicBezTo>
                  <a:pt x="869" y="108"/>
                  <a:pt x="869" y="108"/>
                  <a:pt x="869" y="108"/>
                </a:cubicBezTo>
                <a:cubicBezTo>
                  <a:pt x="869" y="108"/>
                  <a:pt x="868" y="109"/>
                  <a:pt x="868" y="110"/>
                </a:cubicBezTo>
                <a:cubicBezTo>
                  <a:pt x="869" y="110"/>
                  <a:pt x="869" y="110"/>
                  <a:pt x="869" y="110"/>
                </a:cubicBezTo>
                <a:cubicBezTo>
                  <a:pt x="870" y="111"/>
                  <a:pt x="870" y="111"/>
                  <a:pt x="870" y="111"/>
                </a:cubicBezTo>
                <a:cubicBezTo>
                  <a:pt x="870" y="112"/>
                  <a:pt x="870" y="112"/>
                  <a:pt x="870" y="112"/>
                </a:cubicBezTo>
                <a:cubicBezTo>
                  <a:pt x="870" y="112"/>
                  <a:pt x="870" y="112"/>
                  <a:pt x="870" y="112"/>
                </a:cubicBezTo>
                <a:cubicBezTo>
                  <a:pt x="870" y="113"/>
                  <a:pt x="870" y="113"/>
                  <a:pt x="870" y="113"/>
                </a:cubicBezTo>
                <a:cubicBezTo>
                  <a:pt x="871" y="113"/>
                  <a:pt x="871" y="113"/>
                  <a:pt x="871" y="113"/>
                </a:cubicBezTo>
                <a:cubicBezTo>
                  <a:pt x="872" y="112"/>
                  <a:pt x="872" y="112"/>
                  <a:pt x="872" y="112"/>
                </a:cubicBezTo>
                <a:cubicBezTo>
                  <a:pt x="873" y="112"/>
                  <a:pt x="873" y="112"/>
                  <a:pt x="873" y="112"/>
                </a:cubicBezTo>
                <a:cubicBezTo>
                  <a:pt x="874" y="112"/>
                  <a:pt x="874" y="112"/>
                  <a:pt x="874" y="112"/>
                </a:cubicBezTo>
                <a:cubicBezTo>
                  <a:pt x="875" y="112"/>
                  <a:pt x="875" y="112"/>
                  <a:pt x="875" y="112"/>
                </a:cubicBezTo>
                <a:cubicBezTo>
                  <a:pt x="876" y="111"/>
                  <a:pt x="876" y="111"/>
                  <a:pt x="876" y="111"/>
                </a:cubicBezTo>
                <a:cubicBezTo>
                  <a:pt x="875" y="110"/>
                  <a:pt x="875" y="110"/>
                  <a:pt x="875" y="110"/>
                </a:cubicBezTo>
                <a:lnTo>
                  <a:pt x="873" y="109"/>
                </a:lnTo>
                <a:close/>
                <a:moveTo>
                  <a:pt x="881" y="122"/>
                </a:moveTo>
                <a:cubicBezTo>
                  <a:pt x="880" y="122"/>
                  <a:pt x="880" y="122"/>
                  <a:pt x="880" y="122"/>
                </a:cubicBezTo>
                <a:cubicBezTo>
                  <a:pt x="878" y="123"/>
                  <a:pt x="878" y="123"/>
                  <a:pt x="878" y="123"/>
                </a:cubicBezTo>
                <a:cubicBezTo>
                  <a:pt x="877" y="124"/>
                  <a:pt x="877" y="124"/>
                  <a:pt x="877" y="124"/>
                </a:cubicBezTo>
                <a:cubicBezTo>
                  <a:pt x="874" y="124"/>
                  <a:pt x="874" y="124"/>
                  <a:pt x="874" y="124"/>
                </a:cubicBezTo>
                <a:cubicBezTo>
                  <a:pt x="873" y="125"/>
                  <a:pt x="873" y="125"/>
                  <a:pt x="873" y="125"/>
                </a:cubicBezTo>
                <a:cubicBezTo>
                  <a:pt x="872" y="127"/>
                  <a:pt x="872" y="127"/>
                  <a:pt x="872" y="127"/>
                </a:cubicBezTo>
                <a:cubicBezTo>
                  <a:pt x="871" y="128"/>
                  <a:pt x="871" y="128"/>
                  <a:pt x="871" y="128"/>
                </a:cubicBezTo>
                <a:cubicBezTo>
                  <a:pt x="871" y="130"/>
                  <a:pt x="871" y="130"/>
                  <a:pt x="871" y="130"/>
                </a:cubicBezTo>
                <a:cubicBezTo>
                  <a:pt x="872" y="129"/>
                  <a:pt x="872" y="129"/>
                  <a:pt x="872" y="129"/>
                </a:cubicBezTo>
                <a:cubicBezTo>
                  <a:pt x="874" y="130"/>
                  <a:pt x="874" y="130"/>
                  <a:pt x="874" y="130"/>
                </a:cubicBezTo>
                <a:cubicBezTo>
                  <a:pt x="875" y="130"/>
                  <a:pt x="875" y="130"/>
                  <a:pt x="875" y="130"/>
                </a:cubicBezTo>
                <a:cubicBezTo>
                  <a:pt x="879" y="127"/>
                  <a:pt x="879" y="127"/>
                  <a:pt x="879" y="127"/>
                </a:cubicBezTo>
                <a:cubicBezTo>
                  <a:pt x="880" y="125"/>
                  <a:pt x="880" y="125"/>
                  <a:pt x="880" y="125"/>
                </a:cubicBezTo>
                <a:cubicBezTo>
                  <a:pt x="881" y="125"/>
                  <a:pt x="881" y="125"/>
                  <a:pt x="881" y="125"/>
                </a:cubicBezTo>
                <a:cubicBezTo>
                  <a:pt x="882" y="123"/>
                  <a:pt x="882" y="123"/>
                  <a:pt x="882" y="123"/>
                </a:cubicBezTo>
                <a:cubicBezTo>
                  <a:pt x="884" y="122"/>
                  <a:pt x="884" y="122"/>
                  <a:pt x="884" y="122"/>
                </a:cubicBezTo>
                <a:cubicBezTo>
                  <a:pt x="884" y="120"/>
                  <a:pt x="884" y="120"/>
                  <a:pt x="884" y="120"/>
                </a:cubicBezTo>
                <a:cubicBezTo>
                  <a:pt x="883" y="120"/>
                  <a:pt x="883" y="120"/>
                  <a:pt x="883" y="120"/>
                </a:cubicBezTo>
                <a:cubicBezTo>
                  <a:pt x="882" y="120"/>
                  <a:pt x="882" y="120"/>
                  <a:pt x="882" y="120"/>
                </a:cubicBezTo>
                <a:lnTo>
                  <a:pt x="881" y="122"/>
                </a:lnTo>
                <a:close/>
                <a:moveTo>
                  <a:pt x="871" y="140"/>
                </a:moveTo>
                <a:cubicBezTo>
                  <a:pt x="870" y="141"/>
                  <a:pt x="870" y="141"/>
                  <a:pt x="870" y="141"/>
                </a:cubicBezTo>
                <a:cubicBezTo>
                  <a:pt x="871" y="144"/>
                  <a:pt x="871" y="144"/>
                  <a:pt x="871" y="144"/>
                </a:cubicBezTo>
                <a:cubicBezTo>
                  <a:pt x="872" y="143"/>
                  <a:pt x="872" y="143"/>
                  <a:pt x="872" y="143"/>
                </a:cubicBezTo>
                <a:cubicBezTo>
                  <a:pt x="872" y="142"/>
                  <a:pt x="872" y="142"/>
                  <a:pt x="872" y="142"/>
                </a:cubicBezTo>
                <a:cubicBezTo>
                  <a:pt x="873" y="142"/>
                  <a:pt x="873" y="142"/>
                  <a:pt x="873" y="142"/>
                </a:cubicBezTo>
                <a:cubicBezTo>
                  <a:pt x="873" y="140"/>
                  <a:pt x="873" y="140"/>
                  <a:pt x="873" y="140"/>
                </a:cubicBezTo>
                <a:cubicBezTo>
                  <a:pt x="872" y="140"/>
                  <a:pt x="872" y="140"/>
                  <a:pt x="872" y="140"/>
                </a:cubicBezTo>
                <a:lnTo>
                  <a:pt x="871" y="140"/>
                </a:lnTo>
                <a:close/>
                <a:moveTo>
                  <a:pt x="960" y="233"/>
                </a:moveTo>
                <a:cubicBezTo>
                  <a:pt x="961" y="234"/>
                  <a:pt x="961" y="234"/>
                  <a:pt x="961" y="234"/>
                </a:cubicBezTo>
                <a:cubicBezTo>
                  <a:pt x="961" y="234"/>
                  <a:pt x="961" y="234"/>
                  <a:pt x="961" y="234"/>
                </a:cubicBezTo>
                <a:cubicBezTo>
                  <a:pt x="961" y="233"/>
                  <a:pt x="961" y="233"/>
                  <a:pt x="961" y="233"/>
                </a:cubicBezTo>
                <a:cubicBezTo>
                  <a:pt x="961" y="232"/>
                  <a:pt x="961" y="232"/>
                  <a:pt x="961" y="232"/>
                </a:cubicBezTo>
                <a:lnTo>
                  <a:pt x="960" y="233"/>
                </a:lnTo>
                <a:close/>
                <a:moveTo>
                  <a:pt x="832" y="21"/>
                </a:moveTo>
                <a:cubicBezTo>
                  <a:pt x="829" y="25"/>
                  <a:pt x="829" y="25"/>
                  <a:pt x="829" y="25"/>
                </a:cubicBezTo>
                <a:cubicBezTo>
                  <a:pt x="830" y="26"/>
                  <a:pt x="830" y="26"/>
                  <a:pt x="830" y="26"/>
                </a:cubicBezTo>
                <a:cubicBezTo>
                  <a:pt x="829" y="27"/>
                  <a:pt x="829" y="27"/>
                  <a:pt x="829" y="27"/>
                </a:cubicBezTo>
                <a:cubicBezTo>
                  <a:pt x="828" y="26"/>
                  <a:pt x="828" y="26"/>
                  <a:pt x="828" y="26"/>
                </a:cubicBezTo>
                <a:cubicBezTo>
                  <a:pt x="827" y="26"/>
                  <a:pt x="827" y="26"/>
                  <a:pt x="827" y="26"/>
                </a:cubicBezTo>
                <a:cubicBezTo>
                  <a:pt x="827" y="29"/>
                  <a:pt x="827" y="29"/>
                  <a:pt x="827" y="29"/>
                </a:cubicBezTo>
                <a:cubicBezTo>
                  <a:pt x="826" y="29"/>
                  <a:pt x="826" y="29"/>
                  <a:pt x="826" y="29"/>
                </a:cubicBezTo>
                <a:cubicBezTo>
                  <a:pt x="824" y="29"/>
                  <a:pt x="824" y="29"/>
                  <a:pt x="824" y="29"/>
                </a:cubicBezTo>
                <a:cubicBezTo>
                  <a:pt x="823" y="31"/>
                  <a:pt x="823" y="31"/>
                  <a:pt x="823" y="31"/>
                </a:cubicBezTo>
                <a:cubicBezTo>
                  <a:pt x="822" y="31"/>
                  <a:pt x="822" y="31"/>
                  <a:pt x="822" y="31"/>
                </a:cubicBezTo>
                <a:cubicBezTo>
                  <a:pt x="821" y="34"/>
                  <a:pt x="821" y="34"/>
                  <a:pt x="821" y="34"/>
                </a:cubicBezTo>
                <a:cubicBezTo>
                  <a:pt x="819" y="37"/>
                  <a:pt x="819" y="37"/>
                  <a:pt x="819" y="37"/>
                </a:cubicBezTo>
                <a:cubicBezTo>
                  <a:pt x="819" y="39"/>
                  <a:pt x="819" y="39"/>
                  <a:pt x="819" y="39"/>
                </a:cubicBezTo>
                <a:cubicBezTo>
                  <a:pt x="820" y="38"/>
                  <a:pt x="820" y="38"/>
                  <a:pt x="820" y="38"/>
                </a:cubicBezTo>
                <a:cubicBezTo>
                  <a:pt x="820" y="38"/>
                  <a:pt x="820" y="38"/>
                  <a:pt x="820" y="38"/>
                </a:cubicBezTo>
                <a:cubicBezTo>
                  <a:pt x="820" y="40"/>
                  <a:pt x="820" y="40"/>
                  <a:pt x="820" y="40"/>
                </a:cubicBezTo>
                <a:cubicBezTo>
                  <a:pt x="818" y="40"/>
                  <a:pt x="818" y="40"/>
                  <a:pt x="818" y="40"/>
                </a:cubicBezTo>
                <a:cubicBezTo>
                  <a:pt x="816" y="41"/>
                  <a:pt x="816" y="41"/>
                  <a:pt x="816" y="41"/>
                </a:cubicBezTo>
                <a:cubicBezTo>
                  <a:pt x="815" y="43"/>
                  <a:pt x="815" y="43"/>
                  <a:pt x="815" y="43"/>
                </a:cubicBezTo>
                <a:cubicBezTo>
                  <a:pt x="814" y="44"/>
                  <a:pt x="814" y="44"/>
                  <a:pt x="814" y="44"/>
                </a:cubicBezTo>
                <a:cubicBezTo>
                  <a:pt x="813" y="45"/>
                  <a:pt x="813" y="45"/>
                  <a:pt x="813" y="45"/>
                </a:cubicBezTo>
                <a:cubicBezTo>
                  <a:pt x="813" y="49"/>
                  <a:pt x="813" y="49"/>
                  <a:pt x="813" y="49"/>
                </a:cubicBezTo>
                <a:cubicBezTo>
                  <a:pt x="812" y="51"/>
                  <a:pt x="812" y="51"/>
                  <a:pt x="812" y="51"/>
                </a:cubicBezTo>
                <a:cubicBezTo>
                  <a:pt x="810" y="51"/>
                  <a:pt x="810" y="51"/>
                  <a:pt x="810" y="51"/>
                </a:cubicBezTo>
                <a:cubicBezTo>
                  <a:pt x="810" y="53"/>
                  <a:pt x="810" y="53"/>
                  <a:pt x="810" y="53"/>
                </a:cubicBezTo>
                <a:cubicBezTo>
                  <a:pt x="810" y="54"/>
                  <a:pt x="810" y="54"/>
                  <a:pt x="810" y="54"/>
                </a:cubicBezTo>
                <a:cubicBezTo>
                  <a:pt x="808" y="55"/>
                  <a:pt x="808" y="55"/>
                  <a:pt x="808" y="55"/>
                </a:cubicBezTo>
                <a:cubicBezTo>
                  <a:pt x="808" y="59"/>
                  <a:pt x="808" y="59"/>
                  <a:pt x="808" y="59"/>
                </a:cubicBezTo>
                <a:cubicBezTo>
                  <a:pt x="808" y="60"/>
                  <a:pt x="808" y="60"/>
                  <a:pt x="808" y="60"/>
                </a:cubicBezTo>
                <a:cubicBezTo>
                  <a:pt x="812" y="62"/>
                  <a:pt x="812" y="62"/>
                  <a:pt x="812" y="62"/>
                </a:cubicBezTo>
                <a:cubicBezTo>
                  <a:pt x="814" y="62"/>
                  <a:pt x="814" y="62"/>
                  <a:pt x="814" y="62"/>
                </a:cubicBezTo>
                <a:cubicBezTo>
                  <a:pt x="816" y="64"/>
                  <a:pt x="816" y="64"/>
                  <a:pt x="816" y="64"/>
                </a:cubicBezTo>
                <a:cubicBezTo>
                  <a:pt x="818" y="64"/>
                  <a:pt x="818" y="64"/>
                  <a:pt x="818" y="64"/>
                </a:cubicBezTo>
                <a:cubicBezTo>
                  <a:pt x="820" y="65"/>
                  <a:pt x="820" y="65"/>
                  <a:pt x="820" y="65"/>
                </a:cubicBezTo>
                <a:cubicBezTo>
                  <a:pt x="823" y="65"/>
                  <a:pt x="823" y="65"/>
                  <a:pt x="823" y="65"/>
                </a:cubicBezTo>
                <a:cubicBezTo>
                  <a:pt x="823" y="68"/>
                  <a:pt x="823" y="68"/>
                  <a:pt x="823" y="68"/>
                </a:cubicBezTo>
                <a:cubicBezTo>
                  <a:pt x="826" y="70"/>
                  <a:pt x="826" y="70"/>
                  <a:pt x="826" y="70"/>
                </a:cubicBezTo>
                <a:cubicBezTo>
                  <a:pt x="826" y="71"/>
                  <a:pt x="826" y="71"/>
                  <a:pt x="826" y="71"/>
                </a:cubicBezTo>
                <a:cubicBezTo>
                  <a:pt x="827" y="72"/>
                  <a:pt x="827" y="72"/>
                  <a:pt x="827" y="72"/>
                </a:cubicBezTo>
                <a:cubicBezTo>
                  <a:pt x="824" y="72"/>
                  <a:pt x="824" y="72"/>
                  <a:pt x="824" y="72"/>
                </a:cubicBezTo>
                <a:cubicBezTo>
                  <a:pt x="823" y="73"/>
                  <a:pt x="823" y="73"/>
                  <a:pt x="823" y="73"/>
                </a:cubicBezTo>
                <a:cubicBezTo>
                  <a:pt x="820" y="73"/>
                  <a:pt x="820" y="73"/>
                  <a:pt x="820" y="73"/>
                </a:cubicBezTo>
                <a:cubicBezTo>
                  <a:pt x="817" y="71"/>
                  <a:pt x="817" y="71"/>
                  <a:pt x="817" y="71"/>
                </a:cubicBezTo>
                <a:cubicBezTo>
                  <a:pt x="816" y="69"/>
                  <a:pt x="816" y="69"/>
                  <a:pt x="816" y="69"/>
                </a:cubicBezTo>
                <a:cubicBezTo>
                  <a:pt x="814" y="68"/>
                  <a:pt x="814" y="68"/>
                  <a:pt x="814" y="68"/>
                </a:cubicBezTo>
                <a:cubicBezTo>
                  <a:pt x="811" y="68"/>
                  <a:pt x="811" y="68"/>
                  <a:pt x="811" y="68"/>
                </a:cubicBezTo>
                <a:cubicBezTo>
                  <a:pt x="810" y="67"/>
                  <a:pt x="810" y="67"/>
                  <a:pt x="810" y="67"/>
                </a:cubicBezTo>
                <a:cubicBezTo>
                  <a:pt x="808" y="66"/>
                  <a:pt x="808" y="66"/>
                  <a:pt x="808" y="66"/>
                </a:cubicBezTo>
                <a:cubicBezTo>
                  <a:pt x="808" y="67"/>
                  <a:pt x="808" y="67"/>
                  <a:pt x="808" y="67"/>
                </a:cubicBezTo>
                <a:cubicBezTo>
                  <a:pt x="809" y="69"/>
                  <a:pt x="809" y="69"/>
                  <a:pt x="809" y="69"/>
                </a:cubicBezTo>
                <a:cubicBezTo>
                  <a:pt x="809" y="71"/>
                  <a:pt x="809" y="71"/>
                  <a:pt x="809" y="71"/>
                </a:cubicBezTo>
                <a:cubicBezTo>
                  <a:pt x="808" y="71"/>
                  <a:pt x="808" y="71"/>
                  <a:pt x="808" y="71"/>
                </a:cubicBezTo>
                <a:cubicBezTo>
                  <a:pt x="807" y="72"/>
                  <a:pt x="807" y="72"/>
                  <a:pt x="807" y="72"/>
                </a:cubicBezTo>
                <a:cubicBezTo>
                  <a:pt x="808" y="75"/>
                  <a:pt x="808" y="75"/>
                  <a:pt x="808" y="75"/>
                </a:cubicBezTo>
                <a:cubicBezTo>
                  <a:pt x="808" y="78"/>
                  <a:pt x="808" y="78"/>
                  <a:pt x="808" y="78"/>
                </a:cubicBezTo>
                <a:cubicBezTo>
                  <a:pt x="808" y="80"/>
                  <a:pt x="808" y="80"/>
                  <a:pt x="808" y="80"/>
                </a:cubicBezTo>
                <a:cubicBezTo>
                  <a:pt x="808" y="81"/>
                  <a:pt x="808" y="81"/>
                  <a:pt x="808" y="81"/>
                </a:cubicBezTo>
                <a:cubicBezTo>
                  <a:pt x="811" y="83"/>
                  <a:pt x="811" y="83"/>
                  <a:pt x="811" y="83"/>
                </a:cubicBezTo>
                <a:cubicBezTo>
                  <a:pt x="812" y="85"/>
                  <a:pt x="812" y="85"/>
                  <a:pt x="812" y="85"/>
                </a:cubicBezTo>
                <a:cubicBezTo>
                  <a:pt x="812" y="85"/>
                  <a:pt x="812" y="85"/>
                  <a:pt x="812" y="85"/>
                </a:cubicBezTo>
                <a:cubicBezTo>
                  <a:pt x="811" y="85"/>
                  <a:pt x="811" y="85"/>
                  <a:pt x="811" y="85"/>
                </a:cubicBezTo>
                <a:cubicBezTo>
                  <a:pt x="811" y="84"/>
                  <a:pt x="811" y="84"/>
                  <a:pt x="811" y="84"/>
                </a:cubicBezTo>
                <a:cubicBezTo>
                  <a:pt x="811" y="86"/>
                  <a:pt x="811" y="86"/>
                  <a:pt x="811" y="86"/>
                </a:cubicBezTo>
                <a:cubicBezTo>
                  <a:pt x="813" y="88"/>
                  <a:pt x="813" y="88"/>
                  <a:pt x="813" y="88"/>
                </a:cubicBezTo>
                <a:cubicBezTo>
                  <a:pt x="814" y="88"/>
                  <a:pt x="814" y="88"/>
                  <a:pt x="814" y="88"/>
                </a:cubicBezTo>
                <a:cubicBezTo>
                  <a:pt x="814" y="86"/>
                  <a:pt x="814" y="86"/>
                  <a:pt x="814" y="86"/>
                </a:cubicBezTo>
                <a:cubicBezTo>
                  <a:pt x="815" y="86"/>
                  <a:pt x="815" y="86"/>
                  <a:pt x="815" y="86"/>
                </a:cubicBezTo>
                <a:cubicBezTo>
                  <a:pt x="817" y="86"/>
                  <a:pt x="817" y="86"/>
                  <a:pt x="817" y="86"/>
                </a:cubicBezTo>
                <a:cubicBezTo>
                  <a:pt x="818" y="88"/>
                  <a:pt x="818" y="88"/>
                  <a:pt x="818" y="88"/>
                </a:cubicBezTo>
                <a:cubicBezTo>
                  <a:pt x="820" y="88"/>
                  <a:pt x="820" y="88"/>
                  <a:pt x="820" y="88"/>
                </a:cubicBezTo>
                <a:cubicBezTo>
                  <a:pt x="820" y="87"/>
                  <a:pt x="820" y="87"/>
                  <a:pt x="820" y="87"/>
                </a:cubicBezTo>
                <a:cubicBezTo>
                  <a:pt x="820" y="86"/>
                  <a:pt x="820" y="86"/>
                  <a:pt x="820" y="86"/>
                </a:cubicBezTo>
                <a:cubicBezTo>
                  <a:pt x="820" y="85"/>
                  <a:pt x="820" y="85"/>
                  <a:pt x="820" y="85"/>
                </a:cubicBezTo>
                <a:cubicBezTo>
                  <a:pt x="821" y="85"/>
                  <a:pt x="821" y="85"/>
                  <a:pt x="821" y="85"/>
                </a:cubicBezTo>
                <a:cubicBezTo>
                  <a:pt x="822" y="85"/>
                  <a:pt x="822" y="85"/>
                  <a:pt x="822" y="85"/>
                </a:cubicBezTo>
                <a:cubicBezTo>
                  <a:pt x="822" y="87"/>
                  <a:pt x="822" y="87"/>
                  <a:pt x="822" y="87"/>
                </a:cubicBezTo>
                <a:cubicBezTo>
                  <a:pt x="822" y="88"/>
                  <a:pt x="822" y="88"/>
                  <a:pt x="822" y="88"/>
                </a:cubicBezTo>
                <a:cubicBezTo>
                  <a:pt x="823" y="88"/>
                  <a:pt x="823" y="88"/>
                  <a:pt x="823" y="88"/>
                </a:cubicBezTo>
                <a:cubicBezTo>
                  <a:pt x="824" y="86"/>
                  <a:pt x="824" y="86"/>
                  <a:pt x="824" y="86"/>
                </a:cubicBezTo>
                <a:cubicBezTo>
                  <a:pt x="826" y="86"/>
                  <a:pt x="826" y="86"/>
                  <a:pt x="826" y="86"/>
                </a:cubicBezTo>
                <a:cubicBezTo>
                  <a:pt x="828" y="85"/>
                  <a:pt x="828" y="85"/>
                  <a:pt x="828" y="85"/>
                </a:cubicBezTo>
                <a:cubicBezTo>
                  <a:pt x="828" y="85"/>
                  <a:pt x="828" y="85"/>
                  <a:pt x="828" y="85"/>
                </a:cubicBezTo>
                <a:cubicBezTo>
                  <a:pt x="828" y="86"/>
                  <a:pt x="828" y="86"/>
                  <a:pt x="828" y="86"/>
                </a:cubicBezTo>
                <a:cubicBezTo>
                  <a:pt x="824" y="88"/>
                  <a:pt x="824" y="88"/>
                  <a:pt x="824" y="88"/>
                </a:cubicBezTo>
                <a:cubicBezTo>
                  <a:pt x="824" y="90"/>
                  <a:pt x="824" y="90"/>
                  <a:pt x="824" y="90"/>
                </a:cubicBezTo>
                <a:cubicBezTo>
                  <a:pt x="826" y="91"/>
                  <a:pt x="826" y="91"/>
                  <a:pt x="826" y="91"/>
                </a:cubicBezTo>
                <a:cubicBezTo>
                  <a:pt x="826" y="94"/>
                  <a:pt x="826" y="94"/>
                  <a:pt x="826" y="94"/>
                </a:cubicBezTo>
                <a:cubicBezTo>
                  <a:pt x="828" y="96"/>
                  <a:pt x="828" y="96"/>
                  <a:pt x="828" y="96"/>
                </a:cubicBezTo>
                <a:cubicBezTo>
                  <a:pt x="831" y="96"/>
                  <a:pt x="831" y="96"/>
                  <a:pt x="831" y="96"/>
                </a:cubicBezTo>
                <a:cubicBezTo>
                  <a:pt x="832" y="95"/>
                  <a:pt x="832" y="95"/>
                  <a:pt x="832" y="95"/>
                </a:cubicBezTo>
                <a:cubicBezTo>
                  <a:pt x="830" y="94"/>
                  <a:pt x="830" y="94"/>
                  <a:pt x="830" y="94"/>
                </a:cubicBezTo>
                <a:cubicBezTo>
                  <a:pt x="831" y="94"/>
                  <a:pt x="831" y="94"/>
                  <a:pt x="831" y="94"/>
                </a:cubicBezTo>
                <a:cubicBezTo>
                  <a:pt x="833" y="94"/>
                  <a:pt x="833" y="94"/>
                  <a:pt x="833" y="94"/>
                </a:cubicBezTo>
                <a:cubicBezTo>
                  <a:pt x="835" y="95"/>
                  <a:pt x="835" y="95"/>
                  <a:pt x="835" y="95"/>
                </a:cubicBezTo>
                <a:cubicBezTo>
                  <a:pt x="836" y="95"/>
                  <a:pt x="836" y="95"/>
                  <a:pt x="836" y="95"/>
                </a:cubicBezTo>
                <a:cubicBezTo>
                  <a:pt x="837" y="93"/>
                  <a:pt x="837" y="93"/>
                  <a:pt x="837" y="93"/>
                </a:cubicBezTo>
                <a:cubicBezTo>
                  <a:pt x="839" y="92"/>
                  <a:pt x="839" y="92"/>
                  <a:pt x="839" y="92"/>
                </a:cubicBezTo>
                <a:cubicBezTo>
                  <a:pt x="840" y="92"/>
                  <a:pt x="840" y="92"/>
                  <a:pt x="840" y="92"/>
                </a:cubicBezTo>
                <a:cubicBezTo>
                  <a:pt x="840" y="92"/>
                  <a:pt x="840" y="92"/>
                  <a:pt x="840" y="92"/>
                </a:cubicBezTo>
                <a:cubicBezTo>
                  <a:pt x="839" y="93"/>
                  <a:pt x="839" y="93"/>
                  <a:pt x="839" y="93"/>
                </a:cubicBezTo>
                <a:cubicBezTo>
                  <a:pt x="836" y="96"/>
                  <a:pt x="836" y="96"/>
                  <a:pt x="836" y="96"/>
                </a:cubicBezTo>
                <a:cubicBezTo>
                  <a:pt x="836" y="97"/>
                  <a:pt x="836" y="97"/>
                  <a:pt x="836" y="97"/>
                </a:cubicBezTo>
                <a:cubicBezTo>
                  <a:pt x="839" y="98"/>
                  <a:pt x="839" y="98"/>
                  <a:pt x="839" y="98"/>
                </a:cubicBezTo>
                <a:cubicBezTo>
                  <a:pt x="840" y="100"/>
                  <a:pt x="840" y="100"/>
                  <a:pt x="840" y="100"/>
                </a:cubicBezTo>
                <a:cubicBezTo>
                  <a:pt x="841" y="100"/>
                  <a:pt x="841" y="100"/>
                  <a:pt x="841" y="100"/>
                </a:cubicBezTo>
                <a:cubicBezTo>
                  <a:pt x="844" y="100"/>
                  <a:pt x="844" y="100"/>
                  <a:pt x="844" y="100"/>
                </a:cubicBezTo>
                <a:cubicBezTo>
                  <a:pt x="845" y="101"/>
                  <a:pt x="845" y="101"/>
                  <a:pt x="845" y="101"/>
                </a:cubicBezTo>
                <a:cubicBezTo>
                  <a:pt x="847" y="100"/>
                  <a:pt x="847" y="100"/>
                  <a:pt x="847" y="100"/>
                </a:cubicBezTo>
                <a:cubicBezTo>
                  <a:pt x="850" y="100"/>
                  <a:pt x="850" y="100"/>
                  <a:pt x="850" y="100"/>
                </a:cubicBezTo>
                <a:cubicBezTo>
                  <a:pt x="851" y="102"/>
                  <a:pt x="851" y="102"/>
                  <a:pt x="851" y="102"/>
                </a:cubicBezTo>
                <a:cubicBezTo>
                  <a:pt x="853" y="102"/>
                  <a:pt x="853" y="102"/>
                  <a:pt x="853" y="102"/>
                </a:cubicBezTo>
                <a:cubicBezTo>
                  <a:pt x="854" y="104"/>
                  <a:pt x="854" y="104"/>
                  <a:pt x="854" y="104"/>
                </a:cubicBezTo>
                <a:cubicBezTo>
                  <a:pt x="855" y="103"/>
                  <a:pt x="855" y="103"/>
                  <a:pt x="855" y="103"/>
                </a:cubicBezTo>
                <a:cubicBezTo>
                  <a:pt x="857" y="105"/>
                  <a:pt x="857" y="105"/>
                  <a:pt x="857" y="105"/>
                </a:cubicBezTo>
                <a:cubicBezTo>
                  <a:pt x="858" y="104"/>
                  <a:pt x="858" y="104"/>
                  <a:pt x="858" y="104"/>
                </a:cubicBezTo>
                <a:cubicBezTo>
                  <a:pt x="859" y="105"/>
                  <a:pt x="859" y="105"/>
                  <a:pt x="859" y="105"/>
                </a:cubicBezTo>
                <a:cubicBezTo>
                  <a:pt x="860" y="104"/>
                  <a:pt x="860" y="104"/>
                  <a:pt x="860" y="104"/>
                </a:cubicBezTo>
                <a:cubicBezTo>
                  <a:pt x="860" y="102"/>
                  <a:pt x="860" y="102"/>
                  <a:pt x="860" y="102"/>
                </a:cubicBezTo>
                <a:cubicBezTo>
                  <a:pt x="858" y="101"/>
                  <a:pt x="858" y="101"/>
                  <a:pt x="858" y="101"/>
                </a:cubicBezTo>
                <a:cubicBezTo>
                  <a:pt x="857" y="99"/>
                  <a:pt x="857" y="99"/>
                  <a:pt x="857" y="99"/>
                </a:cubicBezTo>
                <a:cubicBezTo>
                  <a:pt x="856" y="98"/>
                  <a:pt x="856" y="98"/>
                  <a:pt x="856" y="98"/>
                </a:cubicBezTo>
                <a:cubicBezTo>
                  <a:pt x="852" y="95"/>
                  <a:pt x="852" y="95"/>
                  <a:pt x="852" y="95"/>
                </a:cubicBezTo>
                <a:cubicBezTo>
                  <a:pt x="852" y="93"/>
                  <a:pt x="852" y="93"/>
                  <a:pt x="852" y="93"/>
                </a:cubicBezTo>
                <a:cubicBezTo>
                  <a:pt x="853" y="94"/>
                  <a:pt x="853" y="94"/>
                  <a:pt x="853" y="94"/>
                </a:cubicBezTo>
                <a:cubicBezTo>
                  <a:pt x="854" y="95"/>
                  <a:pt x="854" y="95"/>
                  <a:pt x="854" y="95"/>
                </a:cubicBezTo>
                <a:cubicBezTo>
                  <a:pt x="855" y="95"/>
                  <a:pt x="855" y="95"/>
                  <a:pt x="855" y="95"/>
                </a:cubicBezTo>
                <a:cubicBezTo>
                  <a:pt x="857" y="98"/>
                  <a:pt x="857" y="98"/>
                  <a:pt x="857" y="98"/>
                </a:cubicBezTo>
                <a:cubicBezTo>
                  <a:pt x="858" y="98"/>
                  <a:pt x="858" y="98"/>
                  <a:pt x="858" y="98"/>
                </a:cubicBezTo>
                <a:cubicBezTo>
                  <a:pt x="858" y="99"/>
                  <a:pt x="858" y="99"/>
                  <a:pt x="858" y="99"/>
                </a:cubicBezTo>
                <a:cubicBezTo>
                  <a:pt x="860" y="101"/>
                  <a:pt x="860" y="101"/>
                  <a:pt x="860" y="101"/>
                </a:cubicBezTo>
                <a:cubicBezTo>
                  <a:pt x="862" y="103"/>
                  <a:pt x="862" y="103"/>
                  <a:pt x="862" y="103"/>
                </a:cubicBezTo>
                <a:cubicBezTo>
                  <a:pt x="862" y="104"/>
                  <a:pt x="862" y="104"/>
                  <a:pt x="862" y="104"/>
                </a:cubicBezTo>
                <a:cubicBezTo>
                  <a:pt x="863" y="104"/>
                  <a:pt x="863" y="104"/>
                  <a:pt x="863" y="104"/>
                </a:cubicBezTo>
                <a:cubicBezTo>
                  <a:pt x="865" y="106"/>
                  <a:pt x="865" y="106"/>
                  <a:pt x="865" y="106"/>
                </a:cubicBezTo>
                <a:cubicBezTo>
                  <a:pt x="866" y="108"/>
                  <a:pt x="866" y="108"/>
                  <a:pt x="866" y="108"/>
                </a:cubicBezTo>
                <a:cubicBezTo>
                  <a:pt x="867" y="108"/>
                  <a:pt x="867" y="108"/>
                  <a:pt x="867" y="108"/>
                </a:cubicBezTo>
                <a:cubicBezTo>
                  <a:pt x="868" y="108"/>
                  <a:pt x="868" y="108"/>
                  <a:pt x="868" y="108"/>
                </a:cubicBezTo>
                <a:cubicBezTo>
                  <a:pt x="867" y="106"/>
                  <a:pt x="867" y="106"/>
                  <a:pt x="867" y="106"/>
                </a:cubicBezTo>
                <a:cubicBezTo>
                  <a:pt x="865" y="102"/>
                  <a:pt x="865" y="102"/>
                  <a:pt x="865" y="102"/>
                </a:cubicBezTo>
                <a:cubicBezTo>
                  <a:pt x="868" y="102"/>
                  <a:pt x="868" y="102"/>
                  <a:pt x="868" y="102"/>
                </a:cubicBezTo>
                <a:cubicBezTo>
                  <a:pt x="871" y="104"/>
                  <a:pt x="871" y="104"/>
                  <a:pt x="871" y="104"/>
                </a:cubicBezTo>
                <a:cubicBezTo>
                  <a:pt x="875" y="104"/>
                  <a:pt x="875" y="104"/>
                  <a:pt x="875" y="104"/>
                </a:cubicBezTo>
                <a:cubicBezTo>
                  <a:pt x="875" y="106"/>
                  <a:pt x="875" y="106"/>
                  <a:pt x="875" y="106"/>
                </a:cubicBezTo>
                <a:cubicBezTo>
                  <a:pt x="874" y="107"/>
                  <a:pt x="874" y="107"/>
                  <a:pt x="874" y="107"/>
                </a:cubicBezTo>
                <a:cubicBezTo>
                  <a:pt x="876" y="108"/>
                  <a:pt x="876" y="108"/>
                  <a:pt x="876" y="108"/>
                </a:cubicBezTo>
                <a:cubicBezTo>
                  <a:pt x="878" y="108"/>
                  <a:pt x="878" y="108"/>
                  <a:pt x="878" y="108"/>
                </a:cubicBezTo>
                <a:cubicBezTo>
                  <a:pt x="878" y="108"/>
                  <a:pt x="878" y="108"/>
                  <a:pt x="878" y="108"/>
                </a:cubicBezTo>
                <a:cubicBezTo>
                  <a:pt x="883" y="108"/>
                  <a:pt x="883" y="108"/>
                  <a:pt x="883" y="108"/>
                </a:cubicBezTo>
                <a:cubicBezTo>
                  <a:pt x="884" y="107"/>
                  <a:pt x="884" y="107"/>
                  <a:pt x="884" y="107"/>
                </a:cubicBezTo>
                <a:cubicBezTo>
                  <a:pt x="886" y="105"/>
                  <a:pt x="886" y="105"/>
                  <a:pt x="886" y="105"/>
                </a:cubicBezTo>
                <a:cubicBezTo>
                  <a:pt x="886" y="104"/>
                  <a:pt x="886" y="104"/>
                  <a:pt x="886" y="104"/>
                </a:cubicBezTo>
                <a:cubicBezTo>
                  <a:pt x="886" y="102"/>
                  <a:pt x="886" y="102"/>
                  <a:pt x="886" y="102"/>
                </a:cubicBezTo>
                <a:cubicBezTo>
                  <a:pt x="885" y="101"/>
                  <a:pt x="885" y="101"/>
                  <a:pt x="885" y="101"/>
                </a:cubicBezTo>
                <a:cubicBezTo>
                  <a:pt x="884" y="97"/>
                  <a:pt x="884" y="97"/>
                  <a:pt x="884" y="97"/>
                </a:cubicBezTo>
                <a:cubicBezTo>
                  <a:pt x="883" y="97"/>
                  <a:pt x="883" y="97"/>
                  <a:pt x="883" y="97"/>
                </a:cubicBezTo>
                <a:cubicBezTo>
                  <a:pt x="881" y="95"/>
                  <a:pt x="881" y="95"/>
                  <a:pt x="881" y="95"/>
                </a:cubicBezTo>
                <a:cubicBezTo>
                  <a:pt x="881" y="93"/>
                  <a:pt x="881" y="93"/>
                  <a:pt x="881" y="93"/>
                </a:cubicBezTo>
                <a:cubicBezTo>
                  <a:pt x="882" y="93"/>
                  <a:pt x="882" y="93"/>
                  <a:pt x="882" y="93"/>
                </a:cubicBezTo>
                <a:cubicBezTo>
                  <a:pt x="883" y="91"/>
                  <a:pt x="883" y="91"/>
                  <a:pt x="883" y="91"/>
                </a:cubicBezTo>
                <a:cubicBezTo>
                  <a:pt x="883" y="91"/>
                  <a:pt x="883" y="91"/>
                  <a:pt x="883" y="91"/>
                </a:cubicBezTo>
                <a:cubicBezTo>
                  <a:pt x="884" y="92"/>
                  <a:pt x="884" y="92"/>
                  <a:pt x="884" y="92"/>
                </a:cubicBezTo>
                <a:cubicBezTo>
                  <a:pt x="884" y="93"/>
                  <a:pt x="884" y="93"/>
                  <a:pt x="884" y="93"/>
                </a:cubicBezTo>
                <a:cubicBezTo>
                  <a:pt x="886" y="92"/>
                  <a:pt x="886" y="92"/>
                  <a:pt x="886" y="92"/>
                </a:cubicBezTo>
                <a:cubicBezTo>
                  <a:pt x="886" y="89"/>
                  <a:pt x="886" y="89"/>
                  <a:pt x="886" y="89"/>
                </a:cubicBezTo>
                <a:cubicBezTo>
                  <a:pt x="887" y="88"/>
                  <a:pt x="887" y="88"/>
                  <a:pt x="887" y="88"/>
                </a:cubicBezTo>
                <a:cubicBezTo>
                  <a:pt x="888" y="87"/>
                  <a:pt x="888" y="87"/>
                  <a:pt x="888" y="87"/>
                </a:cubicBezTo>
                <a:cubicBezTo>
                  <a:pt x="888" y="90"/>
                  <a:pt x="888" y="90"/>
                  <a:pt x="888" y="90"/>
                </a:cubicBezTo>
                <a:cubicBezTo>
                  <a:pt x="889" y="91"/>
                  <a:pt x="889" y="91"/>
                  <a:pt x="889" y="91"/>
                </a:cubicBezTo>
                <a:cubicBezTo>
                  <a:pt x="888" y="92"/>
                  <a:pt x="888" y="92"/>
                  <a:pt x="888" y="92"/>
                </a:cubicBezTo>
                <a:cubicBezTo>
                  <a:pt x="886" y="92"/>
                  <a:pt x="886" y="92"/>
                  <a:pt x="886" y="92"/>
                </a:cubicBezTo>
                <a:cubicBezTo>
                  <a:pt x="886" y="95"/>
                  <a:pt x="886" y="95"/>
                  <a:pt x="886" y="95"/>
                </a:cubicBezTo>
                <a:cubicBezTo>
                  <a:pt x="887" y="95"/>
                  <a:pt x="887" y="95"/>
                  <a:pt x="887" y="95"/>
                </a:cubicBezTo>
                <a:cubicBezTo>
                  <a:pt x="888" y="96"/>
                  <a:pt x="888" y="96"/>
                  <a:pt x="888" y="96"/>
                </a:cubicBezTo>
                <a:cubicBezTo>
                  <a:pt x="888" y="98"/>
                  <a:pt x="888" y="98"/>
                  <a:pt x="888" y="98"/>
                </a:cubicBezTo>
                <a:cubicBezTo>
                  <a:pt x="890" y="100"/>
                  <a:pt x="890" y="100"/>
                  <a:pt x="890" y="100"/>
                </a:cubicBezTo>
                <a:cubicBezTo>
                  <a:pt x="892" y="101"/>
                  <a:pt x="892" y="101"/>
                  <a:pt x="892" y="101"/>
                </a:cubicBezTo>
                <a:cubicBezTo>
                  <a:pt x="892" y="99"/>
                  <a:pt x="892" y="99"/>
                  <a:pt x="892" y="99"/>
                </a:cubicBezTo>
                <a:cubicBezTo>
                  <a:pt x="892" y="99"/>
                  <a:pt x="892" y="99"/>
                  <a:pt x="892" y="99"/>
                </a:cubicBezTo>
                <a:cubicBezTo>
                  <a:pt x="893" y="100"/>
                  <a:pt x="893" y="100"/>
                  <a:pt x="893" y="100"/>
                </a:cubicBezTo>
                <a:cubicBezTo>
                  <a:pt x="895" y="99"/>
                  <a:pt x="895" y="99"/>
                  <a:pt x="895" y="99"/>
                </a:cubicBezTo>
                <a:cubicBezTo>
                  <a:pt x="896" y="100"/>
                  <a:pt x="896" y="100"/>
                  <a:pt x="896" y="100"/>
                </a:cubicBezTo>
                <a:cubicBezTo>
                  <a:pt x="895" y="101"/>
                  <a:pt x="895" y="101"/>
                  <a:pt x="895" y="101"/>
                </a:cubicBezTo>
                <a:cubicBezTo>
                  <a:pt x="895" y="103"/>
                  <a:pt x="895" y="103"/>
                  <a:pt x="895" y="103"/>
                </a:cubicBezTo>
                <a:cubicBezTo>
                  <a:pt x="894" y="106"/>
                  <a:pt x="894" y="106"/>
                  <a:pt x="894" y="106"/>
                </a:cubicBezTo>
                <a:cubicBezTo>
                  <a:pt x="894" y="106"/>
                  <a:pt x="894" y="106"/>
                  <a:pt x="894" y="106"/>
                </a:cubicBezTo>
                <a:cubicBezTo>
                  <a:pt x="892" y="109"/>
                  <a:pt x="892" y="109"/>
                  <a:pt x="892" y="109"/>
                </a:cubicBezTo>
                <a:cubicBezTo>
                  <a:pt x="891" y="112"/>
                  <a:pt x="891" y="112"/>
                  <a:pt x="891" y="112"/>
                </a:cubicBezTo>
                <a:cubicBezTo>
                  <a:pt x="891" y="113"/>
                  <a:pt x="891" y="113"/>
                  <a:pt x="891" y="113"/>
                </a:cubicBezTo>
                <a:cubicBezTo>
                  <a:pt x="892" y="113"/>
                  <a:pt x="892" y="113"/>
                  <a:pt x="892" y="113"/>
                </a:cubicBezTo>
                <a:cubicBezTo>
                  <a:pt x="892" y="111"/>
                  <a:pt x="892" y="111"/>
                  <a:pt x="892" y="111"/>
                </a:cubicBezTo>
                <a:cubicBezTo>
                  <a:pt x="894" y="112"/>
                  <a:pt x="894" y="112"/>
                  <a:pt x="894" y="112"/>
                </a:cubicBezTo>
                <a:cubicBezTo>
                  <a:pt x="894" y="112"/>
                  <a:pt x="894" y="112"/>
                  <a:pt x="894" y="112"/>
                </a:cubicBezTo>
                <a:cubicBezTo>
                  <a:pt x="895" y="112"/>
                  <a:pt x="895" y="112"/>
                  <a:pt x="895" y="112"/>
                </a:cubicBezTo>
                <a:cubicBezTo>
                  <a:pt x="896" y="114"/>
                  <a:pt x="896" y="114"/>
                  <a:pt x="896" y="114"/>
                </a:cubicBezTo>
                <a:cubicBezTo>
                  <a:pt x="899" y="114"/>
                  <a:pt x="899" y="114"/>
                  <a:pt x="899" y="114"/>
                </a:cubicBezTo>
                <a:cubicBezTo>
                  <a:pt x="897" y="115"/>
                  <a:pt x="897" y="115"/>
                  <a:pt x="897" y="115"/>
                </a:cubicBezTo>
                <a:cubicBezTo>
                  <a:pt x="897" y="116"/>
                  <a:pt x="897" y="116"/>
                  <a:pt x="897" y="116"/>
                </a:cubicBezTo>
                <a:cubicBezTo>
                  <a:pt x="896" y="117"/>
                  <a:pt x="896" y="117"/>
                  <a:pt x="896" y="117"/>
                </a:cubicBezTo>
                <a:cubicBezTo>
                  <a:pt x="896" y="116"/>
                  <a:pt x="896" y="116"/>
                  <a:pt x="896" y="116"/>
                </a:cubicBezTo>
                <a:cubicBezTo>
                  <a:pt x="894" y="116"/>
                  <a:pt x="894" y="116"/>
                  <a:pt x="894" y="116"/>
                </a:cubicBezTo>
                <a:cubicBezTo>
                  <a:pt x="894" y="118"/>
                  <a:pt x="894" y="118"/>
                  <a:pt x="894" y="118"/>
                </a:cubicBezTo>
                <a:cubicBezTo>
                  <a:pt x="896" y="118"/>
                  <a:pt x="896" y="118"/>
                  <a:pt x="896" y="118"/>
                </a:cubicBezTo>
                <a:cubicBezTo>
                  <a:pt x="896" y="119"/>
                  <a:pt x="896" y="119"/>
                  <a:pt x="896" y="119"/>
                </a:cubicBezTo>
                <a:cubicBezTo>
                  <a:pt x="898" y="119"/>
                  <a:pt x="898" y="119"/>
                  <a:pt x="898" y="119"/>
                </a:cubicBezTo>
                <a:cubicBezTo>
                  <a:pt x="898" y="120"/>
                  <a:pt x="898" y="120"/>
                  <a:pt x="898" y="120"/>
                </a:cubicBezTo>
                <a:cubicBezTo>
                  <a:pt x="898" y="121"/>
                  <a:pt x="898" y="121"/>
                  <a:pt x="898" y="121"/>
                </a:cubicBezTo>
                <a:cubicBezTo>
                  <a:pt x="898" y="123"/>
                  <a:pt x="898" y="123"/>
                  <a:pt x="898" y="123"/>
                </a:cubicBezTo>
                <a:cubicBezTo>
                  <a:pt x="899" y="124"/>
                  <a:pt x="899" y="124"/>
                  <a:pt x="899" y="124"/>
                </a:cubicBezTo>
                <a:cubicBezTo>
                  <a:pt x="901" y="125"/>
                  <a:pt x="901" y="125"/>
                  <a:pt x="901" y="125"/>
                </a:cubicBezTo>
                <a:cubicBezTo>
                  <a:pt x="902" y="126"/>
                  <a:pt x="902" y="126"/>
                  <a:pt x="902" y="126"/>
                </a:cubicBezTo>
                <a:cubicBezTo>
                  <a:pt x="903" y="127"/>
                  <a:pt x="903" y="127"/>
                  <a:pt x="903" y="127"/>
                </a:cubicBezTo>
                <a:cubicBezTo>
                  <a:pt x="902" y="129"/>
                  <a:pt x="902" y="129"/>
                  <a:pt x="902" y="129"/>
                </a:cubicBezTo>
                <a:cubicBezTo>
                  <a:pt x="901" y="130"/>
                  <a:pt x="901" y="130"/>
                  <a:pt x="901" y="130"/>
                </a:cubicBezTo>
                <a:cubicBezTo>
                  <a:pt x="900" y="130"/>
                  <a:pt x="900" y="130"/>
                  <a:pt x="900" y="130"/>
                </a:cubicBezTo>
                <a:cubicBezTo>
                  <a:pt x="899" y="131"/>
                  <a:pt x="899" y="131"/>
                  <a:pt x="899" y="131"/>
                </a:cubicBezTo>
                <a:cubicBezTo>
                  <a:pt x="897" y="130"/>
                  <a:pt x="897" y="130"/>
                  <a:pt x="897" y="130"/>
                </a:cubicBezTo>
                <a:cubicBezTo>
                  <a:pt x="896" y="130"/>
                  <a:pt x="896" y="130"/>
                  <a:pt x="896" y="130"/>
                </a:cubicBezTo>
                <a:cubicBezTo>
                  <a:pt x="895" y="130"/>
                  <a:pt x="895" y="130"/>
                  <a:pt x="895" y="130"/>
                </a:cubicBezTo>
                <a:cubicBezTo>
                  <a:pt x="894" y="132"/>
                  <a:pt x="894" y="132"/>
                  <a:pt x="894" y="132"/>
                </a:cubicBezTo>
                <a:cubicBezTo>
                  <a:pt x="895" y="132"/>
                  <a:pt x="895" y="132"/>
                  <a:pt x="895" y="132"/>
                </a:cubicBezTo>
                <a:cubicBezTo>
                  <a:pt x="895" y="133"/>
                  <a:pt x="895" y="133"/>
                  <a:pt x="895" y="133"/>
                </a:cubicBezTo>
                <a:cubicBezTo>
                  <a:pt x="894" y="135"/>
                  <a:pt x="894" y="135"/>
                  <a:pt x="894" y="135"/>
                </a:cubicBezTo>
                <a:cubicBezTo>
                  <a:pt x="894" y="136"/>
                  <a:pt x="894" y="136"/>
                  <a:pt x="894" y="136"/>
                </a:cubicBezTo>
                <a:cubicBezTo>
                  <a:pt x="895" y="136"/>
                  <a:pt x="895" y="136"/>
                  <a:pt x="895" y="136"/>
                </a:cubicBezTo>
                <a:cubicBezTo>
                  <a:pt x="895" y="135"/>
                  <a:pt x="895" y="135"/>
                  <a:pt x="895" y="135"/>
                </a:cubicBezTo>
                <a:cubicBezTo>
                  <a:pt x="897" y="135"/>
                  <a:pt x="897" y="135"/>
                  <a:pt x="897" y="135"/>
                </a:cubicBezTo>
                <a:cubicBezTo>
                  <a:pt x="899" y="135"/>
                  <a:pt x="899" y="135"/>
                  <a:pt x="899" y="135"/>
                </a:cubicBezTo>
                <a:cubicBezTo>
                  <a:pt x="900" y="134"/>
                  <a:pt x="900" y="134"/>
                  <a:pt x="900" y="134"/>
                </a:cubicBezTo>
                <a:cubicBezTo>
                  <a:pt x="901" y="134"/>
                  <a:pt x="901" y="134"/>
                  <a:pt x="901" y="134"/>
                </a:cubicBezTo>
                <a:cubicBezTo>
                  <a:pt x="902" y="132"/>
                  <a:pt x="902" y="132"/>
                  <a:pt x="902" y="132"/>
                </a:cubicBezTo>
                <a:cubicBezTo>
                  <a:pt x="903" y="131"/>
                  <a:pt x="903" y="131"/>
                  <a:pt x="903" y="131"/>
                </a:cubicBezTo>
                <a:cubicBezTo>
                  <a:pt x="903" y="134"/>
                  <a:pt x="903" y="134"/>
                  <a:pt x="903" y="134"/>
                </a:cubicBezTo>
                <a:cubicBezTo>
                  <a:pt x="904" y="134"/>
                  <a:pt x="904" y="134"/>
                  <a:pt x="904" y="134"/>
                </a:cubicBezTo>
                <a:cubicBezTo>
                  <a:pt x="905" y="133"/>
                  <a:pt x="905" y="133"/>
                  <a:pt x="905" y="133"/>
                </a:cubicBezTo>
                <a:cubicBezTo>
                  <a:pt x="907" y="131"/>
                  <a:pt x="907" y="131"/>
                  <a:pt x="907" y="131"/>
                </a:cubicBezTo>
                <a:cubicBezTo>
                  <a:pt x="909" y="130"/>
                  <a:pt x="909" y="130"/>
                  <a:pt x="909" y="130"/>
                </a:cubicBezTo>
                <a:cubicBezTo>
                  <a:pt x="910" y="131"/>
                  <a:pt x="910" y="131"/>
                  <a:pt x="910" y="131"/>
                </a:cubicBezTo>
                <a:cubicBezTo>
                  <a:pt x="909" y="132"/>
                  <a:pt x="909" y="132"/>
                  <a:pt x="909" y="132"/>
                </a:cubicBezTo>
                <a:cubicBezTo>
                  <a:pt x="908" y="132"/>
                  <a:pt x="908" y="132"/>
                  <a:pt x="908" y="132"/>
                </a:cubicBezTo>
                <a:cubicBezTo>
                  <a:pt x="907" y="133"/>
                  <a:pt x="907" y="133"/>
                  <a:pt x="907" y="133"/>
                </a:cubicBezTo>
                <a:cubicBezTo>
                  <a:pt x="908" y="134"/>
                  <a:pt x="908" y="134"/>
                  <a:pt x="908" y="134"/>
                </a:cubicBezTo>
                <a:cubicBezTo>
                  <a:pt x="908" y="134"/>
                  <a:pt x="908" y="134"/>
                  <a:pt x="908" y="134"/>
                </a:cubicBezTo>
                <a:cubicBezTo>
                  <a:pt x="906" y="135"/>
                  <a:pt x="906" y="135"/>
                  <a:pt x="906" y="135"/>
                </a:cubicBezTo>
                <a:cubicBezTo>
                  <a:pt x="906" y="136"/>
                  <a:pt x="906" y="136"/>
                  <a:pt x="906" y="136"/>
                </a:cubicBezTo>
                <a:cubicBezTo>
                  <a:pt x="908" y="135"/>
                  <a:pt x="908" y="135"/>
                  <a:pt x="908" y="135"/>
                </a:cubicBezTo>
                <a:cubicBezTo>
                  <a:pt x="909" y="137"/>
                  <a:pt x="909" y="137"/>
                  <a:pt x="909" y="137"/>
                </a:cubicBezTo>
                <a:cubicBezTo>
                  <a:pt x="907" y="138"/>
                  <a:pt x="907" y="138"/>
                  <a:pt x="907" y="138"/>
                </a:cubicBezTo>
                <a:cubicBezTo>
                  <a:pt x="908" y="141"/>
                  <a:pt x="908" y="141"/>
                  <a:pt x="908" y="141"/>
                </a:cubicBezTo>
                <a:cubicBezTo>
                  <a:pt x="908" y="141"/>
                  <a:pt x="908" y="141"/>
                  <a:pt x="908" y="141"/>
                </a:cubicBezTo>
                <a:cubicBezTo>
                  <a:pt x="909" y="143"/>
                  <a:pt x="909" y="143"/>
                  <a:pt x="909" y="143"/>
                </a:cubicBezTo>
                <a:cubicBezTo>
                  <a:pt x="912" y="142"/>
                  <a:pt x="912" y="142"/>
                  <a:pt x="912" y="142"/>
                </a:cubicBezTo>
                <a:cubicBezTo>
                  <a:pt x="912" y="141"/>
                  <a:pt x="912" y="141"/>
                  <a:pt x="912" y="141"/>
                </a:cubicBezTo>
                <a:cubicBezTo>
                  <a:pt x="911" y="140"/>
                  <a:pt x="911" y="140"/>
                  <a:pt x="911" y="140"/>
                </a:cubicBezTo>
                <a:cubicBezTo>
                  <a:pt x="912" y="139"/>
                  <a:pt x="912" y="139"/>
                  <a:pt x="912" y="139"/>
                </a:cubicBezTo>
                <a:cubicBezTo>
                  <a:pt x="912" y="138"/>
                  <a:pt x="912" y="138"/>
                  <a:pt x="912" y="138"/>
                </a:cubicBezTo>
                <a:cubicBezTo>
                  <a:pt x="915" y="140"/>
                  <a:pt x="915" y="140"/>
                  <a:pt x="915" y="140"/>
                </a:cubicBezTo>
                <a:cubicBezTo>
                  <a:pt x="915" y="141"/>
                  <a:pt x="915" y="141"/>
                  <a:pt x="915" y="141"/>
                </a:cubicBezTo>
                <a:cubicBezTo>
                  <a:pt x="914" y="143"/>
                  <a:pt x="914" y="143"/>
                  <a:pt x="914" y="143"/>
                </a:cubicBezTo>
                <a:cubicBezTo>
                  <a:pt x="915" y="144"/>
                  <a:pt x="915" y="144"/>
                  <a:pt x="915" y="144"/>
                </a:cubicBezTo>
                <a:cubicBezTo>
                  <a:pt x="915" y="145"/>
                  <a:pt x="915" y="145"/>
                  <a:pt x="915" y="145"/>
                </a:cubicBezTo>
                <a:cubicBezTo>
                  <a:pt x="913" y="146"/>
                  <a:pt x="913" y="146"/>
                  <a:pt x="913" y="146"/>
                </a:cubicBezTo>
                <a:cubicBezTo>
                  <a:pt x="912" y="147"/>
                  <a:pt x="912" y="147"/>
                  <a:pt x="912" y="147"/>
                </a:cubicBezTo>
                <a:cubicBezTo>
                  <a:pt x="913" y="148"/>
                  <a:pt x="913" y="148"/>
                  <a:pt x="913" y="148"/>
                </a:cubicBezTo>
                <a:cubicBezTo>
                  <a:pt x="917" y="148"/>
                  <a:pt x="917" y="148"/>
                  <a:pt x="917" y="148"/>
                </a:cubicBezTo>
                <a:cubicBezTo>
                  <a:pt x="918" y="149"/>
                  <a:pt x="918" y="149"/>
                  <a:pt x="918" y="149"/>
                </a:cubicBezTo>
                <a:cubicBezTo>
                  <a:pt x="918" y="150"/>
                  <a:pt x="918" y="150"/>
                  <a:pt x="918" y="150"/>
                </a:cubicBezTo>
                <a:cubicBezTo>
                  <a:pt x="918" y="152"/>
                  <a:pt x="918" y="152"/>
                  <a:pt x="918" y="152"/>
                </a:cubicBezTo>
                <a:cubicBezTo>
                  <a:pt x="919" y="151"/>
                  <a:pt x="919" y="151"/>
                  <a:pt x="919" y="151"/>
                </a:cubicBezTo>
                <a:cubicBezTo>
                  <a:pt x="919" y="150"/>
                  <a:pt x="919" y="150"/>
                  <a:pt x="919" y="150"/>
                </a:cubicBezTo>
                <a:cubicBezTo>
                  <a:pt x="920" y="149"/>
                  <a:pt x="920" y="149"/>
                  <a:pt x="920" y="149"/>
                </a:cubicBezTo>
                <a:cubicBezTo>
                  <a:pt x="921" y="149"/>
                  <a:pt x="921" y="149"/>
                  <a:pt x="921" y="149"/>
                </a:cubicBezTo>
                <a:cubicBezTo>
                  <a:pt x="921" y="150"/>
                  <a:pt x="921" y="150"/>
                  <a:pt x="921" y="150"/>
                </a:cubicBezTo>
                <a:cubicBezTo>
                  <a:pt x="920" y="152"/>
                  <a:pt x="920" y="152"/>
                  <a:pt x="920" y="152"/>
                </a:cubicBezTo>
                <a:cubicBezTo>
                  <a:pt x="920" y="153"/>
                  <a:pt x="920" y="153"/>
                  <a:pt x="920" y="153"/>
                </a:cubicBezTo>
                <a:cubicBezTo>
                  <a:pt x="919" y="153"/>
                  <a:pt x="919" y="153"/>
                  <a:pt x="919" y="153"/>
                </a:cubicBezTo>
                <a:cubicBezTo>
                  <a:pt x="918" y="156"/>
                  <a:pt x="918" y="156"/>
                  <a:pt x="918" y="156"/>
                </a:cubicBezTo>
                <a:cubicBezTo>
                  <a:pt x="918" y="157"/>
                  <a:pt x="918" y="157"/>
                  <a:pt x="918" y="157"/>
                </a:cubicBezTo>
                <a:cubicBezTo>
                  <a:pt x="919" y="158"/>
                  <a:pt x="919" y="158"/>
                  <a:pt x="919" y="158"/>
                </a:cubicBezTo>
                <a:cubicBezTo>
                  <a:pt x="919" y="159"/>
                  <a:pt x="919" y="159"/>
                  <a:pt x="919" y="159"/>
                </a:cubicBezTo>
                <a:cubicBezTo>
                  <a:pt x="918" y="161"/>
                  <a:pt x="918" y="161"/>
                  <a:pt x="918" y="161"/>
                </a:cubicBezTo>
                <a:cubicBezTo>
                  <a:pt x="918" y="163"/>
                  <a:pt x="918" y="163"/>
                  <a:pt x="918" y="163"/>
                </a:cubicBezTo>
                <a:cubicBezTo>
                  <a:pt x="919" y="163"/>
                  <a:pt x="919" y="163"/>
                  <a:pt x="919" y="163"/>
                </a:cubicBezTo>
                <a:cubicBezTo>
                  <a:pt x="918" y="164"/>
                  <a:pt x="918" y="164"/>
                  <a:pt x="918" y="164"/>
                </a:cubicBezTo>
                <a:cubicBezTo>
                  <a:pt x="918" y="168"/>
                  <a:pt x="918" y="168"/>
                  <a:pt x="918" y="168"/>
                </a:cubicBezTo>
                <a:cubicBezTo>
                  <a:pt x="917" y="169"/>
                  <a:pt x="917" y="169"/>
                  <a:pt x="917" y="169"/>
                </a:cubicBezTo>
                <a:cubicBezTo>
                  <a:pt x="918" y="171"/>
                  <a:pt x="918" y="171"/>
                  <a:pt x="918" y="171"/>
                </a:cubicBezTo>
                <a:cubicBezTo>
                  <a:pt x="918" y="172"/>
                  <a:pt x="918" y="172"/>
                  <a:pt x="918" y="172"/>
                </a:cubicBezTo>
                <a:cubicBezTo>
                  <a:pt x="915" y="173"/>
                  <a:pt x="915" y="173"/>
                  <a:pt x="915" y="173"/>
                </a:cubicBezTo>
                <a:cubicBezTo>
                  <a:pt x="912" y="173"/>
                  <a:pt x="912" y="173"/>
                  <a:pt x="912" y="173"/>
                </a:cubicBezTo>
                <a:cubicBezTo>
                  <a:pt x="911" y="173"/>
                  <a:pt x="911" y="173"/>
                  <a:pt x="911" y="173"/>
                </a:cubicBezTo>
                <a:cubicBezTo>
                  <a:pt x="910" y="175"/>
                  <a:pt x="910" y="175"/>
                  <a:pt x="910" y="175"/>
                </a:cubicBezTo>
                <a:cubicBezTo>
                  <a:pt x="907" y="178"/>
                  <a:pt x="907" y="178"/>
                  <a:pt x="907" y="178"/>
                </a:cubicBezTo>
                <a:cubicBezTo>
                  <a:pt x="907" y="179"/>
                  <a:pt x="907" y="179"/>
                  <a:pt x="907" y="179"/>
                </a:cubicBezTo>
                <a:cubicBezTo>
                  <a:pt x="909" y="181"/>
                  <a:pt x="909" y="181"/>
                  <a:pt x="909" y="181"/>
                </a:cubicBezTo>
                <a:cubicBezTo>
                  <a:pt x="908" y="181"/>
                  <a:pt x="908" y="181"/>
                  <a:pt x="908" y="181"/>
                </a:cubicBezTo>
                <a:cubicBezTo>
                  <a:pt x="907" y="181"/>
                  <a:pt x="907" y="181"/>
                  <a:pt x="907" y="181"/>
                </a:cubicBezTo>
                <a:cubicBezTo>
                  <a:pt x="906" y="180"/>
                  <a:pt x="906" y="180"/>
                  <a:pt x="906" y="180"/>
                </a:cubicBezTo>
                <a:cubicBezTo>
                  <a:pt x="905" y="180"/>
                  <a:pt x="905" y="180"/>
                  <a:pt x="905" y="180"/>
                </a:cubicBezTo>
                <a:cubicBezTo>
                  <a:pt x="902" y="183"/>
                  <a:pt x="902" y="183"/>
                  <a:pt x="902" y="183"/>
                </a:cubicBezTo>
                <a:cubicBezTo>
                  <a:pt x="901" y="184"/>
                  <a:pt x="901" y="184"/>
                  <a:pt x="901" y="184"/>
                </a:cubicBezTo>
                <a:cubicBezTo>
                  <a:pt x="897" y="186"/>
                  <a:pt x="897" y="186"/>
                  <a:pt x="897" y="186"/>
                </a:cubicBezTo>
                <a:cubicBezTo>
                  <a:pt x="894" y="188"/>
                  <a:pt x="894" y="188"/>
                  <a:pt x="894" y="188"/>
                </a:cubicBezTo>
                <a:cubicBezTo>
                  <a:pt x="893" y="188"/>
                  <a:pt x="893" y="188"/>
                  <a:pt x="893" y="188"/>
                </a:cubicBezTo>
                <a:cubicBezTo>
                  <a:pt x="892" y="189"/>
                  <a:pt x="892" y="189"/>
                  <a:pt x="892" y="189"/>
                </a:cubicBezTo>
                <a:cubicBezTo>
                  <a:pt x="892" y="192"/>
                  <a:pt x="892" y="192"/>
                  <a:pt x="892" y="192"/>
                </a:cubicBezTo>
                <a:cubicBezTo>
                  <a:pt x="893" y="193"/>
                  <a:pt x="893" y="193"/>
                  <a:pt x="893" y="193"/>
                </a:cubicBezTo>
                <a:cubicBezTo>
                  <a:pt x="893" y="195"/>
                  <a:pt x="893" y="195"/>
                  <a:pt x="893" y="195"/>
                </a:cubicBezTo>
                <a:cubicBezTo>
                  <a:pt x="895" y="198"/>
                  <a:pt x="895" y="198"/>
                  <a:pt x="895" y="198"/>
                </a:cubicBezTo>
                <a:cubicBezTo>
                  <a:pt x="896" y="203"/>
                  <a:pt x="896" y="203"/>
                  <a:pt x="896" y="203"/>
                </a:cubicBezTo>
                <a:cubicBezTo>
                  <a:pt x="895" y="204"/>
                  <a:pt x="895" y="204"/>
                  <a:pt x="895" y="204"/>
                </a:cubicBezTo>
                <a:cubicBezTo>
                  <a:pt x="894" y="203"/>
                  <a:pt x="894" y="203"/>
                  <a:pt x="894" y="203"/>
                </a:cubicBezTo>
                <a:cubicBezTo>
                  <a:pt x="893" y="204"/>
                  <a:pt x="893" y="204"/>
                  <a:pt x="893" y="204"/>
                </a:cubicBezTo>
                <a:cubicBezTo>
                  <a:pt x="892" y="206"/>
                  <a:pt x="892" y="206"/>
                  <a:pt x="892" y="206"/>
                </a:cubicBezTo>
                <a:cubicBezTo>
                  <a:pt x="892" y="204"/>
                  <a:pt x="892" y="204"/>
                  <a:pt x="892" y="204"/>
                </a:cubicBezTo>
                <a:cubicBezTo>
                  <a:pt x="892" y="201"/>
                  <a:pt x="892" y="201"/>
                  <a:pt x="892" y="201"/>
                </a:cubicBezTo>
                <a:cubicBezTo>
                  <a:pt x="891" y="200"/>
                  <a:pt x="891" y="200"/>
                  <a:pt x="891" y="200"/>
                </a:cubicBezTo>
                <a:cubicBezTo>
                  <a:pt x="889" y="201"/>
                  <a:pt x="889" y="201"/>
                  <a:pt x="889" y="201"/>
                </a:cubicBezTo>
                <a:cubicBezTo>
                  <a:pt x="888" y="203"/>
                  <a:pt x="888" y="203"/>
                  <a:pt x="888" y="203"/>
                </a:cubicBezTo>
                <a:cubicBezTo>
                  <a:pt x="886" y="205"/>
                  <a:pt x="886" y="205"/>
                  <a:pt x="886" y="205"/>
                </a:cubicBezTo>
                <a:cubicBezTo>
                  <a:pt x="885" y="204"/>
                  <a:pt x="885" y="204"/>
                  <a:pt x="885" y="204"/>
                </a:cubicBezTo>
                <a:cubicBezTo>
                  <a:pt x="885" y="203"/>
                  <a:pt x="885" y="203"/>
                  <a:pt x="885" y="203"/>
                </a:cubicBezTo>
                <a:cubicBezTo>
                  <a:pt x="885" y="203"/>
                  <a:pt x="885" y="203"/>
                  <a:pt x="885" y="203"/>
                </a:cubicBezTo>
                <a:cubicBezTo>
                  <a:pt x="883" y="203"/>
                  <a:pt x="883" y="203"/>
                  <a:pt x="883" y="203"/>
                </a:cubicBezTo>
                <a:cubicBezTo>
                  <a:pt x="882" y="204"/>
                  <a:pt x="882" y="204"/>
                  <a:pt x="882" y="204"/>
                </a:cubicBezTo>
                <a:cubicBezTo>
                  <a:pt x="881" y="206"/>
                  <a:pt x="881" y="206"/>
                  <a:pt x="881" y="206"/>
                </a:cubicBezTo>
                <a:cubicBezTo>
                  <a:pt x="878" y="205"/>
                  <a:pt x="878" y="205"/>
                  <a:pt x="878" y="205"/>
                </a:cubicBezTo>
                <a:cubicBezTo>
                  <a:pt x="877" y="205"/>
                  <a:pt x="877" y="205"/>
                  <a:pt x="877" y="205"/>
                </a:cubicBezTo>
                <a:cubicBezTo>
                  <a:pt x="876" y="204"/>
                  <a:pt x="876" y="204"/>
                  <a:pt x="876" y="204"/>
                </a:cubicBezTo>
                <a:cubicBezTo>
                  <a:pt x="875" y="204"/>
                  <a:pt x="875" y="204"/>
                  <a:pt x="875" y="204"/>
                </a:cubicBezTo>
                <a:cubicBezTo>
                  <a:pt x="873" y="205"/>
                  <a:pt x="873" y="205"/>
                  <a:pt x="873" y="205"/>
                </a:cubicBezTo>
                <a:cubicBezTo>
                  <a:pt x="871" y="204"/>
                  <a:pt x="871" y="204"/>
                  <a:pt x="871" y="204"/>
                </a:cubicBezTo>
                <a:cubicBezTo>
                  <a:pt x="870" y="204"/>
                  <a:pt x="870" y="204"/>
                  <a:pt x="870" y="204"/>
                </a:cubicBezTo>
                <a:cubicBezTo>
                  <a:pt x="869" y="202"/>
                  <a:pt x="869" y="202"/>
                  <a:pt x="869" y="202"/>
                </a:cubicBezTo>
                <a:cubicBezTo>
                  <a:pt x="867" y="201"/>
                  <a:pt x="867" y="201"/>
                  <a:pt x="867" y="201"/>
                </a:cubicBezTo>
                <a:cubicBezTo>
                  <a:pt x="864" y="201"/>
                  <a:pt x="864" y="201"/>
                  <a:pt x="864" y="201"/>
                </a:cubicBezTo>
                <a:cubicBezTo>
                  <a:pt x="862" y="197"/>
                  <a:pt x="862" y="197"/>
                  <a:pt x="862" y="197"/>
                </a:cubicBezTo>
                <a:cubicBezTo>
                  <a:pt x="862" y="198"/>
                  <a:pt x="862" y="198"/>
                  <a:pt x="862" y="198"/>
                </a:cubicBezTo>
                <a:cubicBezTo>
                  <a:pt x="862" y="199"/>
                  <a:pt x="862" y="199"/>
                  <a:pt x="862" y="199"/>
                </a:cubicBezTo>
                <a:cubicBezTo>
                  <a:pt x="862" y="200"/>
                  <a:pt x="862" y="200"/>
                  <a:pt x="862" y="200"/>
                </a:cubicBezTo>
                <a:cubicBezTo>
                  <a:pt x="860" y="200"/>
                  <a:pt x="860" y="200"/>
                  <a:pt x="860" y="200"/>
                </a:cubicBezTo>
                <a:cubicBezTo>
                  <a:pt x="860" y="200"/>
                  <a:pt x="860" y="200"/>
                  <a:pt x="860" y="200"/>
                </a:cubicBezTo>
                <a:cubicBezTo>
                  <a:pt x="860" y="202"/>
                  <a:pt x="860" y="202"/>
                  <a:pt x="860" y="202"/>
                </a:cubicBezTo>
                <a:cubicBezTo>
                  <a:pt x="861" y="203"/>
                  <a:pt x="861" y="203"/>
                  <a:pt x="861" y="203"/>
                </a:cubicBezTo>
                <a:cubicBezTo>
                  <a:pt x="861" y="204"/>
                  <a:pt x="861" y="204"/>
                  <a:pt x="861" y="204"/>
                </a:cubicBezTo>
                <a:cubicBezTo>
                  <a:pt x="860" y="204"/>
                  <a:pt x="860" y="204"/>
                  <a:pt x="860" y="204"/>
                </a:cubicBezTo>
                <a:cubicBezTo>
                  <a:pt x="858" y="205"/>
                  <a:pt x="858" y="205"/>
                  <a:pt x="858" y="205"/>
                </a:cubicBezTo>
                <a:cubicBezTo>
                  <a:pt x="857" y="206"/>
                  <a:pt x="857" y="206"/>
                  <a:pt x="857" y="206"/>
                </a:cubicBezTo>
                <a:cubicBezTo>
                  <a:pt x="855" y="206"/>
                  <a:pt x="855" y="206"/>
                  <a:pt x="855" y="206"/>
                </a:cubicBezTo>
                <a:cubicBezTo>
                  <a:pt x="853" y="208"/>
                  <a:pt x="853" y="208"/>
                  <a:pt x="853" y="208"/>
                </a:cubicBezTo>
                <a:cubicBezTo>
                  <a:pt x="853" y="210"/>
                  <a:pt x="853" y="210"/>
                  <a:pt x="853" y="210"/>
                </a:cubicBezTo>
                <a:cubicBezTo>
                  <a:pt x="852" y="211"/>
                  <a:pt x="852" y="211"/>
                  <a:pt x="852" y="211"/>
                </a:cubicBezTo>
                <a:cubicBezTo>
                  <a:pt x="851" y="213"/>
                  <a:pt x="851" y="213"/>
                  <a:pt x="851" y="213"/>
                </a:cubicBezTo>
                <a:cubicBezTo>
                  <a:pt x="852" y="217"/>
                  <a:pt x="852" y="217"/>
                  <a:pt x="852" y="217"/>
                </a:cubicBezTo>
                <a:cubicBezTo>
                  <a:pt x="854" y="218"/>
                  <a:pt x="854" y="218"/>
                  <a:pt x="854" y="218"/>
                </a:cubicBezTo>
                <a:cubicBezTo>
                  <a:pt x="855" y="218"/>
                  <a:pt x="855" y="218"/>
                  <a:pt x="855" y="218"/>
                </a:cubicBezTo>
                <a:cubicBezTo>
                  <a:pt x="857" y="220"/>
                  <a:pt x="857" y="220"/>
                  <a:pt x="857" y="220"/>
                </a:cubicBezTo>
                <a:cubicBezTo>
                  <a:pt x="857" y="221"/>
                  <a:pt x="857" y="221"/>
                  <a:pt x="857" y="221"/>
                </a:cubicBezTo>
                <a:cubicBezTo>
                  <a:pt x="860" y="222"/>
                  <a:pt x="860" y="222"/>
                  <a:pt x="860" y="222"/>
                </a:cubicBezTo>
                <a:cubicBezTo>
                  <a:pt x="861" y="222"/>
                  <a:pt x="861" y="222"/>
                  <a:pt x="861" y="222"/>
                </a:cubicBezTo>
                <a:cubicBezTo>
                  <a:pt x="862" y="221"/>
                  <a:pt x="862" y="221"/>
                  <a:pt x="862" y="221"/>
                </a:cubicBezTo>
                <a:cubicBezTo>
                  <a:pt x="864" y="221"/>
                  <a:pt x="864" y="221"/>
                  <a:pt x="864" y="221"/>
                </a:cubicBezTo>
                <a:cubicBezTo>
                  <a:pt x="865" y="220"/>
                  <a:pt x="865" y="220"/>
                  <a:pt x="865" y="220"/>
                </a:cubicBezTo>
                <a:cubicBezTo>
                  <a:pt x="867" y="220"/>
                  <a:pt x="867" y="220"/>
                  <a:pt x="867" y="220"/>
                </a:cubicBezTo>
                <a:cubicBezTo>
                  <a:pt x="868" y="220"/>
                  <a:pt x="868" y="220"/>
                  <a:pt x="868" y="220"/>
                </a:cubicBezTo>
                <a:cubicBezTo>
                  <a:pt x="870" y="220"/>
                  <a:pt x="870" y="220"/>
                  <a:pt x="870" y="220"/>
                </a:cubicBezTo>
                <a:cubicBezTo>
                  <a:pt x="871" y="220"/>
                  <a:pt x="871" y="220"/>
                  <a:pt x="871" y="220"/>
                </a:cubicBezTo>
                <a:cubicBezTo>
                  <a:pt x="871" y="218"/>
                  <a:pt x="871" y="218"/>
                  <a:pt x="871" y="218"/>
                </a:cubicBezTo>
                <a:cubicBezTo>
                  <a:pt x="871" y="216"/>
                  <a:pt x="871" y="216"/>
                  <a:pt x="871" y="216"/>
                </a:cubicBezTo>
                <a:cubicBezTo>
                  <a:pt x="872" y="216"/>
                  <a:pt x="872" y="216"/>
                  <a:pt x="872" y="216"/>
                </a:cubicBezTo>
                <a:cubicBezTo>
                  <a:pt x="874" y="219"/>
                  <a:pt x="874" y="219"/>
                  <a:pt x="874" y="219"/>
                </a:cubicBezTo>
                <a:cubicBezTo>
                  <a:pt x="876" y="219"/>
                  <a:pt x="876" y="219"/>
                  <a:pt x="876" y="219"/>
                </a:cubicBezTo>
                <a:cubicBezTo>
                  <a:pt x="877" y="221"/>
                  <a:pt x="877" y="221"/>
                  <a:pt x="877" y="221"/>
                </a:cubicBezTo>
                <a:cubicBezTo>
                  <a:pt x="879" y="221"/>
                  <a:pt x="879" y="221"/>
                  <a:pt x="879" y="221"/>
                </a:cubicBezTo>
                <a:cubicBezTo>
                  <a:pt x="880" y="220"/>
                  <a:pt x="880" y="220"/>
                  <a:pt x="880" y="220"/>
                </a:cubicBezTo>
                <a:cubicBezTo>
                  <a:pt x="881" y="219"/>
                  <a:pt x="881" y="219"/>
                  <a:pt x="881" y="219"/>
                </a:cubicBezTo>
                <a:cubicBezTo>
                  <a:pt x="882" y="219"/>
                  <a:pt x="882" y="219"/>
                  <a:pt x="882" y="219"/>
                </a:cubicBezTo>
                <a:cubicBezTo>
                  <a:pt x="884" y="217"/>
                  <a:pt x="884" y="217"/>
                  <a:pt x="884" y="217"/>
                </a:cubicBezTo>
                <a:cubicBezTo>
                  <a:pt x="885" y="216"/>
                  <a:pt x="885" y="216"/>
                  <a:pt x="885" y="216"/>
                </a:cubicBezTo>
                <a:cubicBezTo>
                  <a:pt x="885" y="218"/>
                  <a:pt x="885" y="218"/>
                  <a:pt x="885" y="218"/>
                </a:cubicBezTo>
                <a:cubicBezTo>
                  <a:pt x="885" y="220"/>
                  <a:pt x="885" y="220"/>
                  <a:pt x="885" y="220"/>
                </a:cubicBezTo>
                <a:cubicBezTo>
                  <a:pt x="884" y="221"/>
                  <a:pt x="884" y="221"/>
                  <a:pt x="884" y="221"/>
                </a:cubicBezTo>
                <a:cubicBezTo>
                  <a:pt x="884" y="223"/>
                  <a:pt x="884" y="223"/>
                  <a:pt x="884" y="223"/>
                </a:cubicBezTo>
                <a:cubicBezTo>
                  <a:pt x="885" y="222"/>
                  <a:pt x="885" y="222"/>
                  <a:pt x="885" y="222"/>
                </a:cubicBezTo>
                <a:cubicBezTo>
                  <a:pt x="887" y="219"/>
                  <a:pt x="887" y="219"/>
                  <a:pt x="887" y="219"/>
                </a:cubicBezTo>
                <a:cubicBezTo>
                  <a:pt x="887" y="220"/>
                  <a:pt x="887" y="220"/>
                  <a:pt x="887" y="220"/>
                </a:cubicBezTo>
                <a:cubicBezTo>
                  <a:pt x="888" y="219"/>
                  <a:pt x="888" y="219"/>
                  <a:pt x="888" y="219"/>
                </a:cubicBezTo>
                <a:cubicBezTo>
                  <a:pt x="890" y="220"/>
                  <a:pt x="890" y="220"/>
                  <a:pt x="890" y="220"/>
                </a:cubicBezTo>
                <a:cubicBezTo>
                  <a:pt x="888" y="222"/>
                  <a:pt x="888" y="222"/>
                  <a:pt x="888" y="222"/>
                </a:cubicBezTo>
                <a:cubicBezTo>
                  <a:pt x="889" y="223"/>
                  <a:pt x="889" y="223"/>
                  <a:pt x="889" y="223"/>
                </a:cubicBezTo>
                <a:cubicBezTo>
                  <a:pt x="889" y="221"/>
                  <a:pt x="889" y="221"/>
                  <a:pt x="889" y="221"/>
                </a:cubicBezTo>
                <a:cubicBezTo>
                  <a:pt x="893" y="219"/>
                  <a:pt x="893" y="219"/>
                  <a:pt x="893" y="219"/>
                </a:cubicBezTo>
                <a:cubicBezTo>
                  <a:pt x="893" y="220"/>
                  <a:pt x="893" y="220"/>
                  <a:pt x="893" y="220"/>
                </a:cubicBezTo>
                <a:cubicBezTo>
                  <a:pt x="891" y="222"/>
                  <a:pt x="891" y="222"/>
                  <a:pt x="891" y="222"/>
                </a:cubicBezTo>
                <a:cubicBezTo>
                  <a:pt x="891" y="223"/>
                  <a:pt x="891" y="223"/>
                  <a:pt x="891" y="223"/>
                </a:cubicBezTo>
                <a:cubicBezTo>
                  <a:pt x="892" y="224"/>
                  <a:pt x="892" y="224"/>
                  <a:pt x="892" y="224"/>
                </a:cubicBezTo>
                <a:cubicBezTo>
                  <a:pt x="893" y="227"/>
                  <a:pt x="893" y="227"/>
                  <a:pt x="893" y="227"/>
                </a:cubicBezTo>
                <a:cubicBezTo>
                  <a:pt x="893" y="228"/>
                  <a:pt x="893" y="228"/>
                  <a:pt x="893" y="228"/>
                </a:cubicBezTo>
                <a:cubicBezTo>
                  <a:pt x="894" y="230"/>
                  <a:pt x="894" y="230"/>
                  <a:pt x="894" y="230"/>
                </a:cubicBezTo>
                <a:cubicBezTo>
                  <a:pt x="895" y="230"/>
                  <a:pt x="895" y="230"/>
                  <a:pt x="895" y="230"/>
                </a:cubicBezTo>
                <a:cubicBezTo>
                  <a:pt x="895" y="232"/>
                  <a:pt x="895" y="232"/>
                  <a:pt x="895" y="232"/>
                </a:cubicBezTo>
                <a:cubicBezTo>
                  <a:pt x="896" y="233"/>
                  <a:pt x="896" y="233"/>
                  <a:pt x="896" y="233"/>
                </a:cubicBezTo>
                <a:cubicBezTo>
                  <a:pt x="897" y="231"/>
                  <a:pt x="897" y="231"/>
                  <a:pt x="897" y="231"/>
                </a:cubicBezTo>
                <a:cubicBezTo>
                  <a:pt x="897" y="234"/>
                  <a:pt x="897" y="234"/>
                  <a:pt x="897" y="234"/>
                </a:cubicBezTo>
                <a:cubicBezTo>
                  <a:pt x="896" y="235"/>
                  <a:pt x="896" y="235"/>
                  <a:pt x="896" y="235"/>
                </a:cubicBezTo>
                <a:cubicBezTo>
                  <a:pt x="897" y="237"/>
                  <a:pt x="897" y="237"/>
                  <a:pt x="897" y="237"/>
                </a:cubicBezTo>
                <a:cubicBezTo>
                  <a:pt x="898" y="235"/>
                  <a:pt x="898" y="235"/>
                  <a:pt x="898" y="235"/>
                </a:cubicBezTo>
                <a:cubicBezTo>
                  <a:pt x="899" y="234"/>
                  <a:pt x="899" y="234"/>
                  <a:pt x="899" y="234"/>
                </a:cubicBezTo>
                <a:cubicBezTo>
                  <a:pt x="900" y="233"/>
                  <a:pt x="900" y="233"/>
                  <a:pt x="900" y="233"/>
                </a:cubicBezTo>
                <a:cubicBezTo>
                  <a:pt x="899" y="234"/>
                  <a:pt x="899" y="234"/>
                  <a:pt x="899" y="234"/>
                </a:cubicBezTo>
                <a:cubicBezTo>
                  <a:pt x="900" y="236"/>
                  <a:pt x="900" y="236"/>
                  <a:pt x="900" y="236"/>
                </a:cubicBezTo>
                <a:cubicBezTo>
                  <a:pt x="901" y="238"/>
                  <a:pt x="901" y="238"/>
                  <a:pt x="901" y="238"/>
                </a:cubicBezTo>
                <a:cubicBezTo>
                  <a:pt x="904" y="238"/>
                  <a:pt x="904" y="238"/>
                  <a:pt x="904" y="238"/>
                </a:cubicBezTo>
                <a:cubicBezTo>
                  <a:pt x="904" y="239"/>
                  <a:pt x="904" y="239"/>
                  <a:pt x="904" y="239"/>
                </a:cubicBezTo>
                <a:cubicBezTo>
                  <a:pt x="900" y="241"/>
                  <a:pt x="900" y="241"/>
                  <a:pt x="900" y="241"/>
                </a:cubicBezTo>
                <a:cubicBezTo>
                  <a:pt x="897" y="241"/>
                  <a:pt x="897" y="241"/>
                  <a:pt x="897" y="241"/>
                </a:cubicBezTo>
                <a:cubicBezTo>
                  <a:pt x="897" y="242"/>
                  <a:pt x="897" y="242"/>
                  <a:pt x="897" y="242"/>
                </a:cubicBezTo>
                <a:cubicBezTo>
                  <a:pt x="898" y="243"/>
                  <a:pt x="898" y="243"/>
                  <a:pt x="898" y="243"/>
                </a:cubicBezTo>
                <a:cubicBezTo>
                  <a:pt x="899" y="245"/>
                  <a:pt x="899" y="245"/>
                  <a:pt x="899" y="245"/>
                </a:cubicBezTo>
                <a:cubicBezTo>
                  <a:pt x="900" y="247"/>
                  <a:pt x="900" y="247"/>
                  <a:pt x="900" y="247"/>
                </a:cubicBezTo>
                <a:cubicBezTo>
                  <a:pt x="901" y="248"/>
                  <a:pt x="901" y="248"/>
                  <a:pt x="901" y="248"/>
                </a:cubicBezTo>
                <a:cubicBezTo>
                  <a:pt x="902" y="249"/>
                  <a:pt x="902" y="249"/>
                  <a:pt x="902" y="249"/>
                </a:cubicBezTo>
                <a:cubicBezTo>
                  <a:pt x="902" y="250"/>
                  <a:pt x="902" y="250"/>
                  <a:pt x="902" y="250"/>
                </a:cubicBezTo>
                <a:cubicBezTo>
                  <a:pt x="904" y="251"/>
                  <a:pt x="904" y="251"/>
                  <a:pt x="904" y="251"/>
                </a:cubicBezTo>
                <a:cubicBezTo>
                  <a:pt x="905" y="252"/>
                  <a:pt x="905" y="252"/>
                  <a:pt x="905" y="252"/>
                </a:cubicBezTo>
                <a:cubicBezTo>
                  <a:pt x="906" y="252"/>
                  <a:pt x="906" y="252"/>
                  <a:pt x="906" y="252"/>
                </a:cubicBezTo>
                <a:cubicBezTo>
                  <a:pt x="909" y="254"/>
                  <a:pt x="909" y="254"/>
                  <a:pt x="909" y="254"/>
                </a:cubicBezTo>
                <a:cubicBezTo>
                  <a:pt x="911" y="254"/>
                  <a:pt x="911" y="254"/>
                  <a:pt x="911" y="254"/>
                </a:cubicBezTo>
                <a:cubicBezTo>
                  <a:pt x="911" y="255"/>
                  <a:pt x="911" y="255"/>
                  <a:pt x="911" y="255"/>
                </a:cubicBezTo>
                <a:cubicBezTo>
                  <a:pt x="912" y="256"/>
                  <a:pt x="912" y="256"/>
                  <a:pt x="912" y="256"/>
                </a:cubicBezTo>
                <a:cubicBezTo>
                  <a:pt x="913" y="255"/>
                  <a:pt x="913" y="255"/>
                  <a:pt x="913" y="255"/>
                </a:cubicBezTo>
                <a:cubicBezTo>
                  <a:pt x="913" y="255"/>
                  <a:pt x="913" y="255"/>
                  <a:pt x="913" y="255"/>
                </a:cubicBezTo>
                <a:cubicBezTo>
                  <a:pt x="915" y="255"/>
                  <a:pt x="915" y="255"/>
                  <a:pt x="915" y="255"/>
                </a:cubicBezTo>
                <a:cubicBezTo>
                  <a:pt x="914" y="256"/>
                  <a:pt x="914" y="256"/>
                  <a:pt x="914" y="256"/>
                </a:cubicBezTo>
                <a:cubicBezTo>
                  <a:pt x="913" y="257"/>
                  <a:pt x="913" y="257"/>
                  <a:pt x="913" y="257"/>
                </a:cubicBezTo>
                <a:cubicBezTo>
                  <a:pt x="914" y="259"/>
                  <a:pt x="914" y="259"/>
                  <a:pt x="914" y="259"/>
                </a:cubicBezTo>
                <a:cubicBezTo>
                  <a:pt x="915" y="259"/>
                  <a:pt x="915" y="259"/>
                  <a:pt x="915" y="259"/>
                </a:cubicBezTo>
                <a:cubicBezTo>
                  <a:pt x="916" y="259"/>
                  <a:pt x="916" y="259"/>
                  <a:pt x="916" y="259"/>
                </a:cubicBezTo>
                <a:cubicBezTo>
                  <a:pt x="916" y="261"/>
                  <a:pt x="916" y="261"/>
                  <a:pt x="916" y="261"/>
                </a:cubicBezTo>
                <a:cubicBezTo>
                  <a:pt x="918" y="263"/>
                  <a:pt x="918" y="263"/>
                  <a:pt x="918" y="263"/>
                </a:cubicBezTo>
                <a:cubicBezTo>
                  <a:pt x="920" y="263"/>
                  <a:pt x="920" y="263"/>
                  <a:pt x="920" y="263"/>
                </a:cubicBezTo>
                <a:cubicBezTo>
                  <a:pt x="921" y="264"/>
                  <a:pt x="921" y="264"/>
                  <a:pt x="921" y="264"/>
                </a:cubicBezTo>
                <a:cubicBezTo>
                  <a:pt x="921" y="265"/>
                  <a:pt x="921" y="265"/>
                  <a:pt x="921" y="265"/>
                </a:cubicBezTo>
                <a:cubicBezTo>
                  <a:pt x="924" y="266"/>
                  <a:pt x="924" y="266"/>
                  <a:pt x="924" y="266"/>
                </a:cubicBezTo>
                <a:cubicBezTo>
                  <a:pt x="925" y="266"/>
                  <a:pt x="925" y="266"/>
                  <a:pt x="925" y="266"/>
                </a:cubicBezTo>
                <a:cubicBezTo>
                  <a:pt x="926" y="266"/>
                  <a:pt x="926" y="266"/>
                  <a:pt x="926" y="266"/>
                </a:cubicBezTo>
                <a:cubicBezTo>
                  <a:pt x="927" y="266"/>
                  <a:pt x="927" y="266"/>
                  <a:pt x="927" y="266"/>
                </a:cubicBezTo>
                <a:cubicBezTo>
                  <a:pt x="929" y="267"/>
                  <a:pt x="929" y="267"/>
                  <a:pt x="929" y="267"/>
                </a:cubicBezTo>
                <a:cubicBezTo>
                  <a:pt x="929" y="268"/>
                  <a:pt x="929" y="268"/>
                  <a:pt x="929" y="268"/>
                </a:cubicBezTo>
                <a:cubicBezTo>
                  <a:pt x="932" y="270"/>
                  <a:pt x="932" y="270"/>
                  <a:pt x="932" y="270"/>
                </a:cubicBezTo>
                <a:cubicBezTo>
                  <a:pt x="933" y="271"/>
                  <a:pt x="933" y="271"/>
                  <a:pt x="933" y="271"/>
                </a:cubicBezTo>
                <a:cubicBezTo>
                  <a:pt x="935" y="272"/>
                  <a:pt x="935" y="272"/>
                  <a:pt x="935" y="272"/>
                </a:cubicBezTo>
                <a:cubicBezTo>
                  <a:pt x="938" y="273"/>
                  <a:pt x="938" y="273"/>
                  <a:pt x="938" y="273"/>
                </a:cubicBezTo>
                <a:cubicBezTo>
                  <a:pt x="940" y="274"/>
                  <a:pt x="940" y="274"/>
                  <a:pt x="940" y="274"/>
                </a:cubicBezTo>
                <a:cubicBezTo>
                  <a:pt x="941" y="274"/>
                  <a:pt x="941" y="274"/>
                  <a:pt x="941" y="274"/>
                </a:cubicBezTo>
                <a:cubicBezTo>
                  <a:pt x="942" y="273"/>
                  <a:pt x="942" y="273"/>
                  <a:pt x="942" y="273"/>
                </a:cubicBezTo>
                <a:cubicBezTo>
                  <a:pt x="942" y="272"/>
                  <a:pt x="942" y="272"/>
                  <a:pt x="942" y="272"/>
                </a:cubicBezTo>
                <a:cubicBezTo>
                  <a:pt x="941" y="271"/>
                  <a:pt x="941" y="271"/>
                  <a:pt x="941" y="271"/>
                </a:cubicBezTo>
                <a:cubicBezTo>
                  <a:pt x="940" y="270"/>
                  <a:pt x="940" y="270"/>
                  <a:pt x="940" y="270"/>
                </a:cubicBezTo>
                <a:cubicBezTo>
                  <a:pt x="941" y="269"/>
                  <a:pt x="941" y="269"/>
                  <a:pt x="941" y="269"/>
                </a:cubicBezTo>
                <a:cubicBezTo>
                  <a:pt x="942" y="269"/>
                  <a:pt x="942" y="269"/>
                  <a:pt x="942" y="269"/>
                </a:cubicBezTo>
                <a:cubicBezTo>
                  <a:pt x="943" y="268"/>
                  <a:pt x="943" y="268"/>
                  <a:pt x="943" y="268"/>
                </a:cubicBezTo>
                <a:cubicBezTo>
                  <a:pt x="942" y="267"/>
                  <a:pt x="942" y="267"/>
                  <a:pt x="942" y="267"/>
                </a:cubicBezTo>
                <a:cubicBezTo>
                  <a:pt x="941" y="267"/>
                  <a:pt x="941" y="267"/>
                  <a:pt x="941" y="267"/>
                </a:cubicBezTo>
                <a:cubicBezTo>
                  <a:pt x="941" y="267"/>
                  <a:pt x="941" y="267"/>
                  <a:pt x="941" y="267"/>
                </a:cubicBezTo>
                <a:cubicBezTo>
                  <a:pt x="941" y="264"/>
                  <a:pt x="941" y="264"/>
                  <a:pt x="941" y="264"/>
                </a:cubicBezTo>
                <a:cubicBezTo>
                  <a:pt x="941" y="264"/>
                  <a:pt x="941" y="264"/>
                  <a:pt x="941" y="264"/>
                </a:cubicBezTo>
                <a:cubicBezTo>
                  <a:pt x="939" y="266"/>
                  <a:pt x="939" y="266"/>
                  <a:pt x="939" y="266"/>
                </a:cubicBezTo>
                <a:cubicBezTo>
                  <a:pt x="939" y="265"/>
                  <a:pt x="939" y="265"/>
                  <a:pt x="939" y="265"/>
                </a:cubicBezTo>
                <a:cubicBezTo>
                  <a:pt x="938" y="263"/>
                  <a:pt x="938" y="263"/>
                  <a:pt x="938" y="263"/>
                </a:cubicBezTo>
                <a:cubicBezTo>
                  <a:pt x="937" y="263"/>
                  <a:pt x="937" y="263"/>
                  <a:pt x="937" y="263"/>
                </a:cubicBezTo>
                <a:cubicBezTo>
                  <a:pt x="939" y="262"/>
                  <a:pt x="939" y="262"/>
                  <a:pt x="939" y="262"/>
                </a:cubicBezTo>
                <a:cubicBezTo>
                  <a:pt x="938" y="259"/>
                  <a:pt x="938" y="259"/>
                  <a:pt x="938" y="259"/>
                </a:cubicBezTo>
                <a:cubicBezTo>
                  <a:pt x="937" y="259"/>
                  <a:pt x="937" y="259"/>
                  <a:pt x="937" y="259"/>
                </a:cubicBezTo>
                <a:cubicBezTo>
                  <a:pt x="936" y="259"/>
                  <a:pt x="936" y="259"/>
                  <a:pt x="936" y="259"/>
                </a:cubicBezTo>
                <a:cubicBezTo>
                  <a:pt x="936" y="257"/>
                  <a:pt x="936" y="257"/>
                  <a:pt x="936" y="257"/>
                </a:cubicBezTo>
                <a:cubicBezTo>
                  <a:pt x="935" y="255"/>
                  <a:pt x="935" y="255"/>
                  <a:pt x="935" y="255"/>
                </a:cubicBezTo>
                <a:cubicBezTo>
                  <a:pt x="934" y="254"/>
                  <a:pt x="934" y="254"/>
                  <a:pt x="934" y="254"/>
                </a:cubicBezTo>
                <a:cubicBezTo>
                  <a:pt x="933" y="254"/>
                  <a:pt x="933" y="254"/>
                  <a:pt x="933" y="254"/>
                </a:cubicBezTo>
                <a:cubicBezTo>
                  <a:pt x="934" y="253"/>
                  <a:pt x="934" y="253"/>
                  <a:pt x="934" y="253"/>
                </a:cubicBezTo>
                <a:cubicBezTo>
                  <a:pt x="932" y="252"/>
                  <a:pt x="932" y="252"/>
                  <a:pt x="932" y="252"/>
                </a:cubicBezTo>
                <a:cubicBezTo>
                  <a:pt x="932" y="252"/>
                  <a:pt x="932" y="252"/>
                  <a:pt x="932" y="252"/>
                </a:cubicBezTo>
                <a:cubicBezTo>
                  <a:pt x="932" y="251"/>
                  <a:pt x="932" y="251"/>
                  <a:pt x="932" y="251"/>
                </a:cubicBezTo>
                <a:cubicBezTo>
                  <a:pt x="931" y="250"/>
                  <a:pt x="931" y="250"/>
                  <a:pt x="931" y="250"/>
                </a:cubicBezTo>
                <a:cubicBezTo>
                  <a:pt x="928" y="249"/>
                  <a:pt x="928" y="249"/>
                  <a:pt x="928" y="249"/>
                </a:cubicBezTo>
                <a:cubicBezTo>
                  <a:pt x="928" y="249"/>
                  <a:pt x="928" y="249"/>
                  <a:pt x="928" y="249"/>
                </a:cubicBezTo>
                <a:cubicBezTo>
                  <a:pt x="927" y="247"/>
                  <a:pt x="927" y="247"/>
                  <a:pt x="927" y="247"/>
                </a:cubicBezTo>
                <a:cubicBezTo>
                  <a:pt x="927" y="246"/>
                  <a:pt x="927" y="246"/>
                  <a:pt x="927" y="246"/>
                </a:cubicBezTo>
                <a:cubicBezTo>
                  <a:pt x="927" y="245"/>
                  <a:pt x="927" y="245"/>
                  <a:pt x="927" y="245"/>
                </a:cubicBezTo>
                <a:cubicBezTo>
                  <a:pt x="924" y="242"/>
                  <a:pt x="924" y="242"/>
                  <a:pt x="924" y="242"/>
                </a:cubicBezTo>
                <a:cubicBezTo>
                  <a:pt x="924" y="240"/>
                  <a:pt x="924" y="240"/>
                  <a:pt x="924" y="240"/>
                </a:cubicBezTo>
                <a:cubicBezTo>
                  <a:pt x="924" y="238"/>
                  <a:pt x="924" y="238"/>
                  <a:pt x="924" y="238"/>
                </a:cubicBezTo>
                <a:cubicBezTo>
                  <a:pt x="925" y="239"/>
                  <a:pt x="925" y="239"/>
                  <a:pt x="925" y="239"/>
                </a:cubicBezTo>
                <a:cubicBezTo>
                  <a:pt x="926" y="238"/>
                  <a:pt x="926" y="238"/>
                  <a:pt x="926" y="238"/>
                </a:cubicBezTo>
                <a:cubicBezTo>
                  <a:pt x="928" y="238"/>
                  <a:pt x="928" y="238"/>
                  <a:pt x="928" y="238"/>
                </a:cubicBezTo>
                <a:cubicBezTo>
                  <a:pt x="928" y="240"/>
                  <a:pt x="928" y="240"/>
                  <a:pt x="928" y="240"/>
                </a:cubicBezTo>
                <a:cubicBezTo>
                  <a:pt x="930" y="242"/>
                  <a:pt x="930" y="242"/>
                  <a:pt x="930" y="242"/>
                </a:cubicBezTo>
                <a:cubicBezTo>
                  <a:pt x="932" y="244"/>
                  <a:pt x="932" y="244"/>
                  <a:pt x="932" y="244"/>
                </a:cubicBezTo>
                <a:cubicBezTo>
                  <a:pt x="933" y="244"/>
                  <a:pt x="933" y="244"/>
                  <a:pt x="933" y="244"/>
                </a:cubicBezTo>
                <a:cubicBezTo>
                  <a:pt x="933" y="246"/>
                  <a:pt x="933" y="246"/>
                  <a:pt x="933" y="246"/>
                </a:cubicBezTo>
                <a:cubicBezTo>
                  <a:pt x="934" y="247"/>
                  <a:pt x="934" y="247"/>
                  <a:pt x="934" y="247"/>
                </a:cubicBezTo>
                <a:cubicBezTo>
                  <a:pt x="934" y="245"/>
                  <a:pt x="934" y="245"/>
                  <a:pt x="934" y="245"/>
                </a:cubicBezTo>
                <a:cubicBezTo>
                  <a:pt x="933" y="243"/>
                  <a:pt x="933" y="243"/>
                  <a:pt x="933" y="243"/>
                </a:cubicBezTo>
                <a:cubicBezTo>
                  <a:pt x="933" y="242"/>
                  <a:pt x="933" y="242"/>
                  <a:pt x="933" y="242"/>
                </a:cubicBezTo>
                <a:cubicBezTo>
                  <a:pt x="934" y="241"/>
                  <a:pt x="934" y="241"/>
                  <a:pt x="934" y="241"/>
                </a:cubicBezTo>
                <a:cubicBezTo>
                  <a:pt x="935" y="243"/>
                  <a:pt x="935" y="243"/>
                  <a:pt x="935" y="243"/>
                </a:cubicBezTo>
                <a:cubicBezTo>
                  <a:pt x="935" y="244"/>
                  <a:pt x="935" y="244"/>
                  <a:pt x="935" y="244"/>
                </a:cubicBezTo>
                <a:cubicBezTo>
                  <a:pt x="936" y="245"/>
                  <a:pt x="936" y="245"/>
                  <a:pt x="936" y="245"/>
                </a:cubicBezTo>
                <a:cubicBezTo>
                  <a:pt x="937" y="248"/>
                  <a:pt x="937" y="248"/>
                  <a:pt x="937" y="248"/>
                </a:cubicBezTo>
                <a:cubicBezTo>
                  <a:pt x="938" y="248"/>
                  <a:pt x="938" y="248"/>
                  <a:pt x="938" y="248"/>
                </a:cubicBezTo>
                <a:cubicBezTo>
                  <a:pt x="938" y="249"/>
                  <a:pt x="938" y="249"/>
                  <a:pt x="938" y="249"/>
                </a:cubicBezTo>
                <a:cubicBezTo>
                  <a:pt x="939" y="250"/>
                  <a:pt x="939" y="250"/>
                  <a:pt x="939" y="250"/>
                </a:cubicBezTo>
                <a:cubicBezTo>
                  <a:pt x="941" y="254"/>
                  <a:pt x="941" y="254"/>
                  <a:pt x="941" y="254"/>
                </a:cubicBezTo>
                <a:cubicBezTo>
                  <a:pt x="942" y="252"/>
                  <a:pt x="942" y="252"/>
                  <a:pt x="942" y="252"/>
                </a:cubicBezTo>
                <a:cubicBezTo>
                  <a:pt x="941" y="251"/>
                  <a:pt x="941" y="251"/>
                  <a:pt x="941" y="251"/>
                </a:cubicBezTo>
                <a:cubicBezTo>
                  <a:pt x="941" y="248"/>
                  <a:pt x="941" y="248"/>
                  <a:pt x="941" y="248"/>
                </a:cubicBezTo>
                <a:cubicBezTo>
                  <a:pt x="942" y="246"/>
                  <a:pt x="942" y="246"/>
                  <a:pt x="942" y="246"/>
                </a:cubicBezTo>
                <a:cubicBezTo>
                  <a:pt x="942" y="247"/>
                  <a:pt x="942" y="247"/>
                  <a:pt x="942" y="247"/>
                </a:cubicBezTo>
                <a:cubicBezTo>
                  <a:pt x="943" y="250"/>
                  <a:pt x="943" y="250"/>
                  <a:pt x="943" y="250"/>
                </a:cubicBezTo>
                <a:cubicBezTo>
                  <a:pt x="943" y="252"/>
                  <a:pt x="943" y="252"/>
                  <a:pt x="943" y="252"/>
                </a:cubicBezTo>
                <a:cubicBezTo>
                  <a:pt x="943" y="253"/>
                  <a:pt x="943" y="253"/>
                  <a:pt x="943" y="253"/>
                </a:cubicBezTo>
                <a:cubicBezTo>
                  <a:pt x="944" y="254"/>
                  <a:pt x="944" y="254"/>
                  <a:pt x="944" y="254"/>
                </a:cubicBezTo>
                <a:cubicBezTo>
                  <a:pt x="945" y="255"/>
                  <a:pt x="945" y="255"/>
                  <a:pt x="945" y="255"/>
                </a:cubicBezTo>
                <a:cubicBezTo>
                  <a:pt x="946" y="253"/>
                  <a:pt x="946" y="253"/>
                  <a:pt x="946" y="253"/>
                </a:cubicBezTo>
                <a:cubicBezTo>
                  <a:pt x="945" y="252"/>
                  <a:pt x="945" y="252"/>
                  <a:pt x="945" y="252"/>
                </a:cubicBezTo>
                <a:cubicBezTo>
                  <a:pt x="945" y="252"/>
                  <a:pt x="945" y="252"/>
                  <a:pt x="945" y="252"/>
                </a:cubicBezTo>
                <a:cubicBezTo>
                  <a:pt x="946" y="252"/>
                  <a:pt x="946" y="252"/>
                  <a:pt x="946" y="252"/>
                </a:cubicBezTo>
                <a:cubicBezTo>
                  <a:pt x="947" y="254"/>
                  <a:pt x="947" y="254"/>
                  <a:pt x="947" y="254"/>
                </a:cubicBezTo>
                <a:cubicBezTo>
                  <a:pt x="947" y="255"/>
                  <a:pt x="947" y="255"/>
                  <a:pt x="947" y="255"/>
                </a:cubicBezTo>
                <a:cubicBezTo>
                  <a:pt x="947" y="256"/>
                  <a:pt x="947" y="256"/>
                  <a:pt x="947" y="256"/>
                </a:cubicBezTo>
                <a:cubicBezTo>
                  <a:pt x="947" y="254"/>
                  <a:pt x="947" y="254"/>
                  <a:pt x="947" y="254"/>
                </a:cubicBezTo>
                <a:cubicBezTo>
                  <a:pt x="948" y="254"/>
                  <a:pt x="948" y="254"/>
                  <a:pt x="948" y="254"/>
                </a:cubicBezTo>
                <a:cubicBezTo>
                  <a:pt x="948" y="256"/>
                  <a:pt x="948" y="256"/>
                  <a:pt x="948" y="256"/>
                </a:cubicBezTo>
                <a:cubicBezTo>
                  <a:pt x="949" y="258"/>
                  <a:pt x="949" y="258"/>
                  <a:pt x="949" y="258"/>
                </a:cubicBezTo>
                <a:cubicBezTo>
                  <a:pt x="951" y="257"/>
                  <a:pt x="951" y="257"/>
                  <a:pt x="951" y="257"/>
                </a:cubicBezTo>
                <a:cubicBezTo>
                  <a:pt x="952" y="256"/>
                  <a:pt x="952" y="256"/>
                  <a:pt x="952" y="256"/>
                </a:cubicBezTo>
                <a:cubicBezTo>
                  <a:pt x="952" y="258"/>
                  <a:pt x="952" y="258"/>
                  <a:pt x="952" y="258"/>
                </a:cubicBezTo>
                <a:cubicBezTo>
                  <a:pt x="951" y="259"/>
                  <a:pt x="951" y="259"/>
                  <a:pt x="951" y="259"/>
                </a:cubicBezTo>
                <a:cubicBezTo>
                  <a:pt x="952" y="262"/>
                  <a:pt x="952" y="262"/>
                  <a:pt x="952" y="262"/>
                </a:cubicBezTo>
                <a:cubicBezTo>
                  <a:pt x="953" y="264"/>
                  <a:pt x="953" y="264"/>
                  <a:pt x="953" y="264"/>
                </a:cubicBezTo>
                <a:cubicBezTo>
                  <a:pt x="955" y="264"/>
                  <a:pt x="955" y="264"/>
                  <a:pt x="955" y="264"/>
                </a:cubicBezTo>
                <a:cubicBezTo>
                  <a:pt x="955" y="263"/>
                  <a:pt x="955" y="263"/>
                  <a:pt x="955" y="263"/>
                </a:cubicBezTo>
                <a:cubicBezTo>
                  <a:pt x="954" y="262"/>
                  <a:pt x="954" y="262"/>
                  <a:pt x="954" y="262"/>
                </a:cubicBezTo>
                <a:cubicBezTo>
                  <a:pt x="954" y="260"/>
                  <a:pt x="954" y="260"/>
                  <a:pt x="954" y="260"/>
                </a:cubicBezTo>
                <a:cubicBezTo>
                  <a:pt x="953" y="256"/>
                  <a:pt x="953" y="256"/>
                  <a:pt x="953" y="256"/>
                </a:cubicBezTo>
                <a:cubicBezTo>
                  <a:pt x="955" y="256"/>
                  <a:pt x="955" y="256"/>
                  <a:pt x="955" y="256"/>
                </a:cubicBezTo>
                <a:cubicBezTo>
                  <a:pt x="955" y="257"/>
                  <a:pt x="955" y="257"/>
                  <a:pt x="955" y="257"/>
                </a:cubicBezTo>
                <a:cubicBezTo>
                  <a:pt x="957" y="258"/>
                  <a:pt x="957" y="258"/>
                  <a:pt x="957" y="258"/>
                </a:cubicBezTo>
                <a:cubicBezTo>
                  <a:pt x="958" y="257"/>
                  <a:pt x="958" y="257"/>
                  <a:pt x="958" y="257"/>
                </a:cubicBezTo>
                <a:cubicBezTo>
                  <a:pt x="957" y="255"/>
                  <a:pt x="957" y="255"/>
                  <a:pt x="957" y="255"/>
                </a:cubicBezTo>
                <a:cubicBezTo>
                  <a:pt x="957" y="253"/>
                  <a:pt x="957" y="253"/>
                  <a:pt x="957" y="253"/>
                </a:cubicBezTo>
                <a:cubicBezTo>
                  <a:pt x="958" y="250"/>
                  <a:pt x="958" y="250"/>
                  <a:pt x="958" y="250"/>
                </a:cubicBezTo>
                <a:cubicBezTo>
                  <a:pt x="956" y="247"/>
                  <a:pt x="956" y="247"/>
                  <a:pt x="956" y="247"/>
                </a:cubicBezTo>
                <a:cubicBezTo>
                  <a:pt x="957" y="244"/>
                  <a:pt x="957" y="244"/>
                  <a:pt x="957" y="244"/>
                </a:cubicBezTo>
                <a:cubicBezTo>
                  <a:pt x="957" y="242"/>
                  <a:pt x="957" y="242"/>
                  <a:pt x="957" y="242"/>
                </a:cubicBezTo>
                <a:cubicBezTo>
                  <a:pt x="958" y="244"/>
                  <a:pt x="958" y="244"/>
                  <a:pt x="958" y="244"/>
                </a:cubicBezTo>
                <a:cubicBezTo>
                  <a:pt x="957" y="246"/>
                  <a:pt x="957" y="246"/>
                  <a:pt x="957" y="246"/>
                </a:cubicBezTo>
                <a:cubicBezTo>
                  <a:pt x="958" y="249"/>
                  <a:pt x="958" y="249"/>
                  <a:pt x="958" y="249"/>
                </a:cubicBezTo>
                <a:cubicBezTo>
                  <a:pt x="960" y="252"/>
                  <a:pt x="960" y="252"/>
                  <a:pt x="960" y="252"/>
                </a:cubicBezTo>
                <a:cubicBezTo>
                  <a:pt x="961" y="251"/>
                  <a:pt x="961" y="251"/>
                  <a:pt x="961" y="251"/>
                </a:cubicBezTo>
                <a:cubicBezTo>
                  <a:pt x="961" y="249"/>
                  <a:pt x="961" y="249"/>
                  <a:pt x="961" y="249"/>
                </a:cubicBezTo>
                <a:cubicBezTo>
                  <a:pt x="962" y="247"/>
                  <a:pt x="962" y="247"/>
                  <a:pt x="962" y="247"/>
                </a:cubicBezTo>
                <a:cubicBezTo>
                  <a:pt x="962" y="244"/>
                  <a:pt x="962" y="244"/>
                  <a:pt x="962" y="244"/>
                </a:cubicBezTo>
                <a:cubicBezTo>
                  <a:pt x="963" y="243"/>
                  <a:pt x="963" y="243"/>
                  <a:pt x="963" y="243"/>
                </a:cubicBezTo>
                <a:cubicBezTo>
                  <a:pt x="962" y="243"/>
                  <a:pt x="962" y="243"/>
                  <a:pt x="962" y="243"/>
                </a:cubicBezTo>
                <a:cubicBezTo>
                  <a:pt x="960" y="239"/>
                  <a:pt x="960" y="239"/>
                  <a:pt x="960" y="239"/>
                </a:cubicBezTo>
                <a:cubicBezTo>
                  <a:pt x="960" y="237"/>
                  <a:pt x="960" y="237"/>
                  <a:pt x="960" y="237"/>
                </a:cubicBezTo>
                <a:cubicBezTo>
                  <a:pt x="959" y="237"/>
                  <a:pt x="959" y="237"/>
                  <a:pt x="959" y="237"/>
                </a:cubicBezTo>
                <a:cubicBezTo>
                  <a:pt x="959" y="235"/>
                  <a:pt x="959" y="235"/>
                  <a:pt x="959" y="235"/>
                </a:cubicBezTo>
                <a:cubicBezTo>
                  <a:pt x="958" y="233"/>
                  <a:pt x="958" y="233"/>
                  <a:pt x="958" y="233"/>
                </a:cubicBezTo>
                <a:cubicBezTo>
                  <a:pt x="957" y="232"/>
                  <a:pt x="957" y="232"/>
                  <a:pt x="957" y="232"/>
                </a:cubicBezTo>
                <a:cubicBezTo>
                  <a:pt x="959" y="231"/>
                  <a:pt x="959" y="231"/>
                  <a:pt x="959" y="231"/>
                </a:cubicBezTo>
                <a:cubicBezTo>
                  <a:pt x="960" y="231"/>
                  <a:pt x="960" y="231"/>
                  <a:pt x="960" y="231"/>
                </a:cubicBezTo>
                <a:cubicBezTo>
                  <a:pt x="961" y="229"/>
                  <a:pt x="961" y="229"/>
                  <a:pt x="961" y="229"/>
                </a:cubicBezTo>
                <a:cubicBezTo>
                  <a:pt x="960" y="229"/>
                  <a:pt x="960" y="229"/>
                  <a:pt x="960" y="229"/>
                </a:cubicBezTo>
                <a:cubicBezTo>
                  <a:pt x="959" y="229"/>
                  <a:pt x="959" y="229"/>
                  <a:pt x="959" y="229"/>
                </a:cubicBezTo>
                <a:cubicBezTo>
                  <a:pt x="957" y="229"/>
                  <a:pt x="957" y="229"/>
                  <a:pt x="957" y="229"/>
                </a:cubicBezTo>
                <a:cubicBezTo>
                  <a:pt x="956" y="229"/>
                  <a:pt x="956" y="229"/>
                  <a:pt x="956" y="229"/>
                </a:cubicBezTo>
                <a:cubicBezTo>
                  <a:pt x="956" y="228"/>
                  <a:pt x="956" y="228"/>
                  <a:pt x="956" y="228"/>
                </a:cubicBezTo>
                <a:cubicBezTo>
                  <a:pt x="956" y="227"/>
                  <a:pt x="956" y="227"/>
                  <a:pt x="956" y="227"/>
                </a:cubicBezTo>
                <a:cubicBezTo>
                  <a:pt x="958" y="226"/>
                  <a:pt x="958" y="226"/>
                  <a:pt x="958" y="226"/>
                </a:cubicBezTo>
                <a:cubicBezTo>
                  <a:pt x="958" y="224"/>
                  <a:pt x="958" y="224"/>
                  <a:pt x="958" y="224"/>
                </a:cubicBezTo>
                <a:cubicBezTo>
                  <a:pt x="957" y="222"/>
                  <a:pt x="957" y="222"/>
                  <a:pt x="957" y="222"/>
                </a:cubicBezTo>
                <a:cubicBezTo>
                  <a:pt x="956" y="222"/>
                  <a:pt x="956" y="222"/>
                  <a:pt x="956" y="222"/>
                </a:cubicBezTo>
                <a:cubicBezTo>
                  <a:pt x="956" y="223"/>
                  <a:pt x="956" y="223"/>
                  <a:pt x="956" y="223"/>
                </a:cubicBezTo>
                <a:cubicBezTo>
                  <a:pt x="955" y="225"/>
                  <a:pt x="955" y="225"/>
                  <a:pt x="955" y="225"/>
                </a:cubicBezTo>
                <a:cubicBezTo>
                  <a:pt x="955" y="223"/>
                  <a:pt x="955" y="223"/>
                  <a:pt x="955" y="223"/>
                </a:cubicBezTo>
                <a:cubicBezTo>
                  <a:pt x="955" y="224"/>
                  <a:pt x="955" y="224"/>
                  <a:pt x="955" y="224"/>
                </a:cubicBezTo>
                <a:cubicBezTo>
                  <a:pt x="952" y="224"/>
                  <a:pt x="952" y="224"/>
                  <a:pt x="952" y="224"/>
                </a:cubicBezTo>
                <a:cubicBezTo>
                  <a:pt x="952" y="223"/>
                  <a:pt x="952" y="223"/>
                  <a:pt x="952" y="223"/>
                </a:cubicBezTo>
                <a:cubicBezTo>
                  <a:pt x="953" y="222"/>
                  <a:pt x="953" y="222"/>
                  <a:pt x="953" y="222"/>
                </a:cubicBezTo>
                <a:cubicBezTo>
                  <a:pt x="954" y="222"/>
                  <a:pt x="954" y="222"/>
                  <a:pt x="954" y="222"/>
                </a:cubicBezTo>
                <a:cubicBezTo>
                  <a:pt x="953" y="221"/>
                  <a:pt x="953" y="221"/>
                  <a:pt x="953" y="221"/>
                </a:cubicBezTo>
                <a:cubicBezTo>
                  <a:pt x="953" y="219"/>
                  <a:pt x="953" y="219"/>
                  <a:pt x="953" y="219"/>
                </a:cubicBezTo>
                <a:cubicBezTo>
                  <a:pt x="951" y="218"/>
                  <a:pt x="951" y="218"/>
                  <a:pt x="951" y="218"/>
                </a:cubicBezTo>
                <a:cubicBezTo>
                  <a:pt x="951" y="218"/>
                  <a:pt x="951" y="218"/>
                  <a:pt x="951" y="218"/>
                </a:cubicBezTo>
                <a:cubicBezTo>
                  <a:pt x="950" y="220"/>
                  <a:pt x="950" y="220"/>
                  <a:pt x="950" y="220"/>
                </a:cubicBezTo>
                <a:cubicBezTo>
                  <a:pt x="950" y="221"/>
                  <a:pt x="950" y="221"/>
                  <a:pt x="950" y="221"/>
                </a:cubicBezTo>
                <a:cubicBezTo>
                  <a:pt x="949" y="221"/>
                  <a:pt x="949" y="221"/>
                  <a:pt x="949" y="221"/>
                </a:cubicBezTo>
                <a:cubicBezTo>
                  <a:pt x="949" y="219"/>
                  <a:pt x="949" y="219"/>
                  <a:pt x="949" y="219"/>
                </a:cubicBezTo>
                <a:cubicBezTo>
                  <a:pt x="949" y="217"/>
                  <a:pt x="949" y="217"/>
                  <a:pt x="949" y="217"/>
                </a:cubicBezTo>
                <a:cubicBezTo>
                  <a:pt x="948" y="217"/>
                  <a:pt x="948" y="217"/>
                  <a:pt x="948" y="217"/>
                </a:cubicBezTo>
                <a:cubicBezTo>
                  <a:pt x="948" y="215"/>
                  <a:pt x="948" y="215"/>
                  <a:pt x="948" y="215"/>
                </a:cubicBezTo>
                <a:cubicBezTo>
                  <a:pt x="948" y="215"/>
                  <a:pt x="948" y="215"/>
                  <a:pt x="948" y="215"/>
                </a:cubicBezTo>
                <a:cubicBezTo>
                  <a:pt x="947" y="215"/>
                  <a:pt x="947" y="215"/>
                  <a:pt x="947" y="215"/>
                </a:cubicBezTo>
                <a:cubicBezTo>
                  <a:pt x="948" y="215"/>
                  <a:pt x="948" y="215"/>
                  <a:pt x="948" y="215"/>
                </a:cubicBezTo>
                <a:cubicBezTo>
                  <a:pt x="947" y="213"/>
                  <a:pt x="947" y="213"/>
                  <a:pt x="947" y="213"/>
                </a:cubicBezTo>
                <a:cubicBezTo>
                  <a:pt x="946" y="213"/>
                  <a:pt x="946" y="213"/>
                  <a:pt x="946" y="213"/>
                </a:cubicBezTo>
                <a:cubicBezTo>
                  <a:pt x="947" y="212"/>
                  <a:pt x="947" y="212"/>
                  <a:pt x="947" y="212"/>
                </a:cubicBezTo>
                <a:cubicBezTo>
                  <a:pt x="949" y="212"/>
                  <a:pt x="949" y="212"/>
                  <a:pt x="949" y="212"/>
                </a:cubicBezTo>
                <a:cubicBezTo>
                  <a:pt x="950" y="211"/>
                  <a:pt x="950" y="211"/>
                  <a:pt x="950" y="211"/>
                </a:cubicBezTo>
                <a:cubicBezTo>
                  <a:pt x="948" y="210"/>
                  <a:pt x="948" y="210"/>
                  <a:pt x="948" y="210"/>
                </a:cubicBezTo>
                <a:cubicBezTo>
                  <a:pt x="947" y="210"/>
                  <a:pt x="947" y="210"/>
                  <a:pt x="947" y="210"/>
                </a:cubicBezTo>
                <a:cubicBezTo>
                  <a:pt x="946" y="209"/>
                  <a:pt x="946" y="209"/>
                  <a:pt x="946" y="209"/>
                </a:cubicBezTo>
                <a:cubicBezTo>
                  <a:pt x="947" y="208"/>
                  <a:pt x="947" y="208"/>
                  <a:pt x="947" y="208"/>
                </a:cubicBezTo>
                <a:cubicBezTo>
                  <a:pt x="949" y="207"/>
                  <a:pt x="949" y="207"/>
                  <a:pt x="949" y="207"/>
                </a:cubicBezTo>
                <a:cubicBezTo>
                  <a:pt x="949" y="207"/>
                  <a:pt x="949" y="207"/>
                  <a:pt x="949" y="207"/>
                </a:cubicBezTo>
                <a:cubicBezTo>
                  <a:pt x="948" y="206"/>
                  <a:pt x="948" y="206"/>
                  <a:pt x="948" y="206"/>
                </a:cubicBezTo>
                <a:cubicBezTo>
                  <a:pt x="945" y="206"/>
                  <a:pt x="945" y="206"/>
                  <a:pt x="945" y="206"/>
                </a:cubicBezTo>
                <a:cubicBezTo>
                  <a:pt x="945" y="207"/>
                  <a:pt x="945" y="207"/>
                  <a:pt x="945" y="207"/>
                </a:cubicBezTo>
                <a:cubicBezTo>
                  <a:pt x="944" y="208"/>
                  <a:pt x="944" y="208"/>
                  <a:pt x="944" y="208"/>
                </a:cubicBezTo>
                <a:cubicBezTo>
                  <a:pt x="940" y="209"/>
                  <a:pt x="940" y="209"/>
                  <a:pt x="940" y="209"/>
                </a:cubicBezTo>
                <a:cubicBezTo>
                  <a:pt x="942" y="207"/>
                  <a:pt x="942" y="207"/>
                  <a:pt x="942" y="207"/>
                </a:cubicBezTo>
                <a:cubicBezTo>
                  <a:pt x="944" y="205"/>
                  <a:pt x="944" y="205"/>
                  <a:pt x="944" y="205"/>
                </a:cubicBezTo>
                <a:cubicBezTo>
                  <a:pt x="945" y="203"/>
                  <a:pt x="945" y="203"/>
                  <a:pt x="945" y="203"/>
                </a:cubicBezTo>
                <a:cubicBezTo>
                  <a:pt x="945" y="202"/>
                  <a:pt x="945" y="202"/>
                  <a:pt x="945" y="202"/>
                </a:cubicBezTo>
                <a:cubicBezTo>
                  <a:pt x="944" y="202"/>
                  <a:pt x="944" y="202"/>
                  <a:pt x="944" y="202"/>
                </a:cubicBezTo>
                <a:cubicBezTo>
                  <a:pt x="943" y="202"/>
                  <a:pt x="943" y="202"/>
                  <a:pt x="943" y="202"/>
                </a:cubicBezTo>
                <a:cubicBezTo>
                  <a:pt x="944" y="201"/>
                  <a:pt x="944" y="201"/>
                  <a:pt x="944" y="201"/>
                </a:cubicBezTo>
                <a:cubicBezTo>
                  <a:pt x="943" y="200"/>
                  <a:pt x="943" y="200"/>
                  <a:pt x="943" y="200"/>
                </a:cubicBezTo>
                <a:cubicBezTo>
                  <a:pt x="942" y="200"/>
                  <a:pt x="942" y="200"/>
                  <a:pt x="942" y="200"/>
                </a:cubicBezTo>
                <a:cubicBezTo>
                  <a:pt x="942" y="199"/>
                  <a:pt x="942" y="199"/>
                  <a:pt x="942" y="199"/>
                </a:cubicBezTo>
                <a:cubicBezTo>
                  <a:pt x="943" y="198"/>
                  <a:pt x="943" y="198"/>
                  <a:pt x="943" y="198"/>
                </a:cubicBezTo>
                <a:cubicBezTo>
                  <a:pt x="943" y="196"/>
                  <a:pt x="943" y="196"/>
                  <a:pt x="943" y="196"/>
                </a:cubicBezTo>
                <a:cubicBezTo>
                  <a:pt x="941" y="195"/>
                  <a:pt x="941" y="195"/>
                  <a:pt x="941" y="195"/>
                </a:cubicBezTo>
                <a:cubicBezTo>
                  <a:pt x="939" y="194"/>
                  <a:pt x="939" y="194"/>
                  <a:pt x="939" y="194"/>
                </a:cubicBezTo>
                <a:cubicBezTo>
                  <a:pt x="937" y="194"/>
                  <a:pt x="937" y="194"/>
                  <a:pt x="937" y="194"/>
                </a:cubicBezTo>
                <a:cubicBezTo>
                  <a:pt x="936" y="193"/>
                  <a:pt x="936" y="193"/>
                  <a:pt x="936" y="193"/>
                </a:cubicBezTo>
                <a:cubicBezTo>
                  <a:pt x="938" y="193"/>
                  <a:pt x="938" y="193"/>
                  <a:pt x="938" y="193"/>
                </a:cubicBezTo>
                <a:cubicBezTo>
                  <a:pt x="940" y="193"/>
                  <a:pt x="940" y="193"/>
                  <a:pt x="940" y="193"/>
                </a:cubicBezTo>
                <a:cubicBezTo>
                  <a:pt x="941" y="192"/>
                  <a:pt x="941" y="192"/>
                  <a:pt x="941" y="192"/>
                </a:cubicBezTo>
                <a:cubicBezTo>
                  <a:pt x="942" y="194"/>
                  <a:pt x="942" y="194"/>
                  <a:pt x="942" y="194"/>
                </a:cubicBezTo>
                <a:cubicBezTo>
                  <a:pt x="942" y="195"/>
                  <a:pt x="942" y="195"/>
                  <a:pt x="942" y="195"/>
                </a:cubicBezTo>
                <a:cubicBezTo>
                  <a:pt x="944" y="195"/>
                  <a:pt x="944" y="195"/>
                  <a:pt x="944" y="195"/>
                </a:cubicBezTo>
                <a:cubicBezTo>
                  <a:pt x="945" y="196"/>
                  <a:pt x="945" y="196"/>
                  <a:pt x="945" y="196"/>
                </a:cubicBezTo>
                <a:cubicBezTo>
                  <a:pt x="946" y="197"/>
                  <a:pt x="946" y="197"/>
                  <a:pt x="946" y="197"/>
                </a:cubicBezTo>
                <a:cubicBezTo>
                  <a:pt x="945" y="198"/>
                  <a:pt x="945" y="198"/>
                  <a:pt x="945" y="198"/>
                </a:cubicBezTo>
                <a:cubicBezTo>
                  <a:pt x="945" y="199"/>
                  <a:pt x="945" y="199"/>
                  <a:pt x="945" y="199"/>
                </a:cubicBezTo>
                <a:cubicBezTo>
                  <a:pt x="947" y="201"/>
                  <a:pt x="947" y="201"/>
                  <a:pt x="947" y="201"/>
                </a:cubicBezTo>
                <a:cubicBezTo>
                  <a:pt x="948" y="201"/>
                  <a:pt x="948" y="201"/>
                  <a:pt x="948" y="201"/>
                </a:cubicBezTo>
                <a:cubicBezTo>
                  <a:pt x="948" y="200"/>
                  <a:pt x="948" y="200"/>
                  <a:pt x="948" y="200"/>
                </a:cubicBezTo>
                <a:cubicBezTo>
                  <a:pt x="949" y="201"/>
                  <a:pt x="949" y="201"/>
                  <a:pt x="949" y="201"/>
                </a:cubicBezTo>
                <a:cubicBezTo>
                  <a:pt x="951" y="201"/>
                  <a:pt x="951" y="201"/>
                  <a:pt x="951" y="201"/>
                </a:cubicBezTo>
                <a:cubicBezTo>
                  <a:pt x="952" y="201"/>
                  <a:pt x="952" y="201"/>
                  <a:pt x="952" y="201"/>
                </a:cubicBezTo>
                <a:cubicBezTo>
                  <a:pt x="952" y="200"/>
                  <a:pt x="952" y="200"/>
                  <a:pt x="952" y="200"/>
                </a:cubicBezTo>
                <a:cubicBezTo>
                  <a:pt x="952" y="199"/>
                  <a:pt x="952" y="199"/>
                  <a:pt x="952" y="199"/>
                </a:cubicBezTo>
                <a:cubicBezTo>
                  <a:pt x="952" y="198"/>
                  <a:pt x="952" y="198"/>
                  <a:pt x="952" y="198"/>
                </a:cubicBezTo>
                <a:cubicBezTo>
                  <a:pt x="951" y="197"/>
                  <a:pt x="951" y="197"/>
                  <a:pt x="951" y="197"/>
                </a:cubicBezTo>
                <a:cubicBezTo>
                  <a:pt x="950" y="195"/>
                  <a:pt x="950" y="195"/>
                  <a:pt x="950" y="195"/>
                </a:cubicBezTo>
                <a:cubicBezTo>
                  <a:pt x="949" y="195"/>
                  <a:pt x="949" y="195"/>
                  <a:pt x="949" y="195"/>
                </a:cubicBezTo>
                <a:cubicBezTo>
                  <a:pt x="949" y="193"/>
                  <a:pt x="949" y="193"/>
                  <a:pt x="949" y="193"/>
                </a:cubicBezTo>
                <a:cubicBezTo>
                  <a:pt x="949" y="192"/>
                  <a:pt x="949" y="192"/>
                  <a:pt x="949" y="192"/>
                </a:cubicBezTo>
                <a:cubicBezTo>
                  <a:pt x="948" y="191"/>
                  <a:pt x="948" y="191"/>
                  <a:pt x="948" y="191"/>
                </a:cubicBezTo>
                <a:cubicBezTo>
                  <a:pt x="949" y="190"/>
                  <a:pt x="949" y="190"/>
                  <a:pt x="949" y="190"/>
                </a:cubicBezTo>
                <a:cubicBezTo>
                  <a:pt x="949" y="191"/>
                  <a:pt x="949" y="191"/>
                  <a:pt x="949" y="191"/>
                </a:cubicBezTo>
                <a:cubicBezTo>
                  <a:pt x="950" y="193"/>
                  <a:pt x="950" y="193"/>
                  <a:pt x="950" y="193"/>
                </a:cubicBezTo>
                <a:cubicBezTo>
                  <a:pt x="951" y="194"/>
                  <a:pt x="951" y="194"/>
                  <a:pt x="951" y="194"/>
                </a:cubicBezTo>
                <a:cubicBezTo>
                  <a:pt x="952" y="194"/>
                  <a:pt x="952" y="194"/>
                  <a:pt x="952" y="194"/>
                </a:cubicBezTo>
                <a:cubicBezTo>
                  <a:pt x="952" y="193"/>
                  <a:pt x="952" y="193"/>
                  <a:pt x="952" y="193"/>
                </a:cubicBezTo>
                <a:cubicBezTo>
                  <a:pt x="952" y="193"/>
                  <a:pt x="952" y="193"/>
                  <a:pt x="952" y="193"/>
                </a:cubicBezTo>
                <a:cubicBezTo>
                  <a:pt x="954" y="193"/>
                  <a:pt x="954" y="193"/>
                  <a:pt x="954" y="193"/>
                </a:cubicBezTo>
                <a:cubicBezTo>
                  <a:pt x="953" y="191"/>
                  <a:pt x="953" y="191"/>
                  <a:pt x="953" y="191"/>
                </a:cubicBezTo>
                <a:cubicBezTo>
                  <a:pt x="952" y="189"/>
                  <a:pt x="952" y="189"/>
                  <a:pt x="952" y="189"/>
                </a:cubicBezTo>
                <a:cubicBezTo>
                  <a:pt x="950" y="188"/>
                  <a:pt x="950" y="188"/>
                  <a:pt x="950" y="188"/>
                </a:cubicBezTo>
                <a:cubicBezTo>
                  <a:pt x="952" y="188"/>
                  <a:pt x="952" y="188"/>
                  <a:pt x="952" y="188"/>
                </a:cubicBezTo>
                <a:cubicBezTo>
                  <a:pt x="953" y="189"/>
                  <a:pt x="953" y="189"/>
                  <a:pt x="953" y="189"/>
                </a:cubicBezTo>
                <a:cubicBezTo>
                  <a:pt x="954" y="190"/>
                  <a:pt x="954" y="190"/>
                  <a:pt x="954" y="190"/>
                </a:cubicBezTo>
                <a:cubicBezTo>
                  <a:pt x="956" y="189"/>
                  <a:pt x="956" y="189"/>
                  <a:pt x="956" y="189"/>
                </a:cubicBezTo>
                <a:cubicBezTo>
                  <a:pt x="955" y="188"/>
                  <a:pt x="955" y="188"/>
                  <a:pt x="955" y="188"/>
                </a:cubicBezTo>
                <a:cubicBezTo>
                  <a:pt x="955" y="187"/>
                  <a:pt x="955" y="187"/>
                  <a:pt x="955" y="187"/>
                </a:cubicBezTo>
                <a:cubicBezTo>
                  <a:pt x="956" y="187"/>
                  <a:pt x="956" y="187"/>
                  <a:pt x="956" y="187"/>
                </a:cubicBezTo>
                <a:cubicBezTo>
                  <a:pt x="956" y="188"/>
                  <a:pt x="956" y="188"/>
                  <a:pt x="956" y="188"/>
                </a:cubicBezTo>
                <a:cubicBezTo>
                  <a:pt x="958" y="189"/>
                  <a:pt x="958" y="189"/>
                  <a:pt x="958" y="189"/>
                </a:cubicBezTo>
                <a:cubicBezTo>
                  <a:pt x="957" y="190"/>
                  <a:pt x="957" y="190"/>
                  <a:pt x="957" y="190"/>
                </a:cubicBezTo>
                <a:cubicBezTo>
                  <a:pt x="957" y="190"/>
                  <a:pt x="957" y="190"/>
                  <a:pt x="957" y="190"/>
                </a:cubicBezTo>
                <a:cubicBezTo>
                  <a:pt x="957" y="192"/>
                  <a:pt x="957" y="192"/>
                  <a:pt x="957" y="192"/>
                </a:cubicBezTo>
                <a:cubicBezTo>
                  <a:pt x="957" y="193"/>
                  <a:pt x="957" y="193"/>
                  <a:pt x="957" y="193"/>
                </a:cubicBezTo>
                <a:cubicBezTo>
                  <a:pt x="958" y="193"/>
                  <a:pt x="958" y="193"/>
                  <a:pt x="958" y="193"/>
                </a:cubicBezTo>
                <a:cubicBezTo>
                  <a:pt x="958" y="193"/>
                  <a:pt x="958" y="193"/>
                  <a:pt x="958" y="193"/>
                </a:cubicBezTo>
                <a:cubicBezTo>
                  <a:pt x="958" y="194"/>
                  <a:pt x="958" y="194"/>
                  <a:pt x="958" y="194"/>
                </a:cubicBezTo>
                <a:cubicBezTo>
                  <a:pt x="957" y="194"/>
                  <a:pt x="957" y="194"/>
                  <a:pt x="957" y="194"/>
                </a:cubicBezTo>
                <a:cubicBezTo>
                  <a:pt x="957" y="195"/>
                  <a:pt x="957" y="195"/>
                  <a:pt x="957" y="195"/>
                </a:cubicBezTo>
                <a:cubicBezTo>
                  <a:pt x="958" y="196"/>
                  <a:pt x="958" y="196"/>
                  <a:pt x="958" y="196"/>
                </a:cubicBezTo>
                <a:cubicBezTo>
                  <a:pt x="959" y="195"/>
                  <a:pt x="959" y="195"/>
                  <a:pt x="959" y="195"/>
                </a:cubicBezTo>
                <a:cubicBezTo>
                  <a:pt x="960" y="196"/>
                  <a:pt x="960" y="196"/>
                  <a:pt x="960" y="196"/>
                </a:cubicBezTo>
                <a:cubicBezTo>
                  <a:pt x="959" y="197"/>
                  <a:pt x="959" y="197"/>
                  <a:pt x="959" y="197"/>
                </a:cubicBezTo>
                <a:cubicBezTo>
                  <a:pt x="960" y="198"/>
                  <a:pt x="960" y="198"/>
                  <a:pt x="960" y="198"/>
                </a:cubicBezTo>
                <a:cubicBezTo>
                  <a:pt x="961" y="198"/>
                  <a:pt x="961" y="198"/>
                  <a:pt x="961" y="198"/>
                </a:cubicBezTo>
                <a:cubicBezTo>
                  <a:pt x="962" y="198"/>
                  <a:pt x="962" y="198"/>
                  <a:pt x="962" y="198"/>
                </a:cubicBezTo>
                <a:cubicBezTo>
                  <a:pt x="966" y="196"/>
                  <a:pt x="966" y="196"/>
                  <a:pt x="966" y="196"/>
                </a:cubicBezTo>
                <a:cubicBezTo>
                  <a:pt x="967" y="193"/>
                  <a:pt x="967" y="193"/>
                  <a:pt x="967" y="193"/>
                </a:cubicBezTo>
                <a:cubicBezTo>
                  <a:pt x="967" y="195"/>
                  <a:pt x="967" y="195"/>
                  <a:pt x="967" y="195"/>
                </a:cubicBezTo>
                <a:cubicBezTo>
                  <a:pt x="967" y="196"/>
                  <a:pt x="967" y="196"/>
                  <a:pt x="967" y="196"/>
                </a:cubicBezTo>
                <a:cubicBezTo>
                  <a:pt x="966" y="197"/>
                  <a:pt x="966" y="197"/>
                  <a:pt x="966" y="197"/>
                </a:cubicBezTo>
                <a:cubicBezTo>
                  <a:pt x="964" y="198"/>
                  <a:pt x="964" y="198"/>
                  <a:pt x="964" y="198"/>
                </a:cubicBezTo>
                <a:cubicBezTo>
                  <a:pt x="961" y="201"/>
                  <a:pt x="961" y="201"/>
                  <a:pt x="961" y="201"/>
                </a:cubicBezTo>
                <a:cubicBezTo>
                  <a:pt x="961" y="201"/>
                  <a:pt x="961" y="201"/>
                  <a:pt x="961" y="201"/>
                </a:cubicBezTo>
                <a:cubicBezTo>
                  <a:pt x="962" y="202"/>
                  <a:pt x="962" y="202"/>
                  <a:pt x="962" y="202"/>
                </a:cubicBezTo>
                <a:cubicBezTo>
                  <a:pt x="964" y="202"/>
                  <a:pt x="964" y="202"/>
                  <a:pt x="964" y="202"/>
                </a:cubicBezTo>
                <a:cubicBezTo>
                  <a:pt x="967" y="200"/>
                  <a:pt x="967" y="200"/>
                  <a:pt x="967" y="200"/>
                </a:cubicBezTo>
                <a:cubicBezTo>
                  <a:pt x="968" y="200"/>
                  <a:pt x="968" y="200"/>
                  <a:pt x="968" y="200"/>
                </a:cubicBezTo>
                <a:cubicBezTo>
                  <a:pt x="971" y="199"/>
                  <a:pt x="971" y="199"/>
                  <a:pt x="971" y="199"/>
                </a:cubicBezTo>
                <a:cubicBezTo>
                  <a:pt x="971" y="197"/>
                  <a:pt x="971" y="197"/>
                  <a:pt x="971" y="197"/>
                </a:cubicBezTo>
                <a:cubicBezTo>
                  <a:pt x="972" y="197"/>
                  <a:pt x="972" y="197"/>
                  <a:pt x="972" y="197"/>
                </a:cubicBezTo>
                <a:cubicBezTo>
                  <a:pt x="974" y="195"/>
                  <a:pt x="974" y="195"/>
                  <a:pt x="974" y="195"/>
                </a:cubicBezTo>
                <a:cubicBezTo>
                  <a:pt x="975" y="195"/>
                  <a:pt x="975" y="195"/>
                  <a:pt x="975" y="195"/>
                </a:cubicBezTo>
                <a:cubicBezTo>
                  <a:pt x="975" y="196"/>
                  <a:pt x="975" y="196"/>
                  <a:pt x="975" y="196"/>
                </a:cubicBezTo>
                <a:cubicBezTo>
                  <a:pt x="974" y="196"/>
                  <a:pt x="974" y="196"/>
                  <a:pt x="974" y="196"/>
                </a:cubicBezTo>
                <a:cubicBezTo>
                  <a:pt x="973" y="198"/>
                  <a:pt x="973" y="198"/>
                  <a:pt x="973" y="198"/>
                </a:cubicBezTo>
                <a:cubicBezTo>
                  <a:pt x="972" y="199"/>
                  <a:pt x="972" y="199"/>
                  <a:pt x="972" y="199"/>
                </a:cubicBezTo>
                <a:cubicBezTo>
                  <a:pt x="971" y="200"/>
                  <a:pt x="971" y="200"/>
                  <a:pt x="971" y="200"/>
                </a:cubicBezTo>
                <a:cubicBezTo>
                  <a:pt x="969" y="202"/>
                  <a:pt x="969" y="202"/>
                  <a:pt x="969" y="202"/>
                </a:cubicBezTo>
                <a:cubicBezTo>
                  <a:pt x="967" y="202"/>
                  <a:pt x="967" y="202"/>
                  <a:pt x="967" y="202"/>
                </a:cubicBezTo>
                <a:cubicBezTo>
                  <a:pt x="966" y="202"/>
                  <a:pt x="966" y="202"/>
                  <a:pt x="966" y="202"/>
                </a:cubicBezTo>
                <a:cubicBezTo>
                  <a:pt x="965" y="204"/>
                  <a:pt x="965" y="204"/>
                  <a:pt x="965" y="204"/>
                </a:cubicBezTo>
                <a:cubicBezTo>
                  <a:pt x="965" y="205"/>
                  <a:pt x="965" y="205"/>
                  <a:pt x="965" y="205"/>
                </a:cubicBezTo>
                <a:cubicBezTo>
                  <a:pt x="965" y="206"/>
                  <a:pt x="965" y="206"/>
                  <a:pt x="965" y="206"/>
                </a:cubicBezTo>
                <a:cubicBezTo>
                  <a:pt x="966" y="205"/>
                  <a:pt x="966" y="205"/>
                  <a:pt x="966" y="205"/>
                </a:cubicBezTo>
                <a:cubicBezTo>
                  <a:pt x="968" y="205"/>
                  <a:pt x="968" y="205"/>
                  <a:pt x="968" y="205"/>
                </a:cubicBezTo>
                <a:cubicBezTo>
                  <a:pt x="969" y="206"/>
                  <a:pt x="969" y="206"/>
                  <a:pt x="969" y="206"/>
                </a:cubicBezTo>
                <a:cubicBezTo>
                  <a:pt x="968" y="206"/>
                  <a:pt x="968" y="206"/>
                  <a:pt x="968" y="206"/>
                </a:cubicBezTo>
                <a:cubicBezTo>
                  <a:pt x="966" y="207"/>
                  <a:pt x="966" y="207"/>
                  <a:pt x="966" y="207"/>
                </a:cubicBezTo>
                <a:cubicBezTo>
                  <a:pt x="965" y="207"/>
                  <a:pt x="965" y="207"/>
                  <a:pt x="965" y="207"/>
                </a:cubicBezTo>
                <a:cubicBezTo>
                  <a:pt x="965" y="208"/>
                  <a:pt x="965" y="208"/>
                  <a:pt x="965" y="208"/>
                </a:cubicBezTo>
                <a:cubicBezTo>
                  <a:pt x="966" y="208"/>
                  <a:pt x="966" y="208"/>
                  <a:pt x="966" y="208"/>
                </a:cubicBezTo>
                <a:cubicBezTo>
                  <a:pt x="967" y="208"/>
                  <a:pt x="967" y="208"/>
                  <a:pt x="967" y="208"/>
                </a:cubicBezTo>
                <a:cubicBezTo>
                  <a:pt x="968" y="208"/>
                  <a:pt x="968" y="208"/>
                  <a:pt x="968" y="208"/>
                </a:cubicBezTo>
                <a:cubicBezTo>
                  <a:pt x="967" y="209"/>
                  <a:pt x="967" y="209"/>
                  <a:pt x="967" y="209"/>
                </a:cubicBezTo>
                <a:cubicBezTo>
                  <a:pt x="965" y="210"/>
                  <a:pt x="965" y="210"/>
                  <a:pt x="965" y="210"/>
                </a:cubicBezTo>
                <a:cubicBezTo>
                  <a:pt x="965" y="210"/>
                  <a:pt x="965" y="210"/>
                  <a:pt x="965" y="210"/>
                </a:cubicBezTo>
                <a:cubicBezTo>
                  <a:pt x="965" y="211"/>
                  <a:pt x="965" y="211"/>
                  <a:pt x="965" y="211"/>
                </a:cubicBezTo>
                <a:cubicBezTo>
                  <a:pt x="967" y="211"/>
                  <a:pt x="967" y="211"/>
                  <a:pt x="967" y="211"/>
                </a:cubicBezTo>
                <a:cubicBezTo>
                  <a:pt x="968" y="211"/>
                  <a:pt x="968" y="211"/>
                  <a:pt x="968" y="211"/>
                </a:cubicBezTo>
                <a:cubicBezTo>
                  <a:pt x="969" y="211"/>
                  <a:pt x="969" y="211"/>
                  <a:pt x="969" y="211"/>
                </a:cubicBezTo>
                <a:cubicBezTo>
                  <a:pt x="970" y="212"/>
                  <a:pt x="970" y="212"/>
                  <a:pt x="970" y="212"/>
                </a:cubicBezTo>
                <a:cubicBezTo>
                  <a:pt x="969" y="212"/>
                  <a:pt x="969" y="212"/>
                  <a:pt x="969" y="212"/>
                </a:cubicBezTo>
                <a:cubicBezTo>
                  <a:pt x="969" y="213"/>
                  <a:pt x="969" y="213"/>
                  <a:pt x="969" y="213"/>
                </a:cubicBezTo>
                <a:cubicBezTo>
                  <a:pt x="967" y="213"/>
                  <a:pt x="967" y="213"/>
                  <a:pt x="967" y="213"/>
                </a:cubicBezTo>
                <a:cubicBezTo>
                  <a:pt x="966" y="214"/>
                  <a:pt x="966" y="214"/>
                  <a:pt x="966" y="214"/>
                </a:cubicBezTo>
                <a:cubicBezTo>
                  <a:pt x="967" y="215"/>
                  <a:pt x="967" y="215"/>
                  <a:pt x="967" y="215"/>
                </a:cubicBezTo>
                <a:cubicBezTo>
                  <a:pt x="967" y="217"/>
                  <a:pt x="967" y="217"/>
                  <a:pt x="967" y="217"/>
                </a:cubicBezTo>
                <a:cubicBezTo>
                  <a:pt x="967" y="218"/>
                  <a:pt x="967" y="218"/>
                  <a:pt x="967" y="218"/>
                </a:cubicBezTo>
                <a:cubicBezTo>
                  <a:pt x="968" y="218"/>
                  <a:pt x="968" y="218"/>
                  <a:pt x="968" y="218"/>
                </a:cubicBezTo>
                <a:cubicBezTo>
                  <a:pt x="969" y="217"/>
                  <a:pt x="969" y="217"/>
                  <a:pt x="969" y="217"/>
                </a:cubicBezTo>
                <a:cubicBezTo>
                  <a:pt x="970" y="215"/>
                  <a:pt x="970" y="215"/>
                  <a:pt x="970" y="215"/>
                </a:cubicBezTo>
                <a:cubicBezTo>
                  <a:pt x="971" y="214"/>
                  <a:pt x="971" y="214"/>
                  <a:pt x="971" y="214"/>
                </a:cubicBezTo>
                <a:cubicBezTo>
                  <a:pt x="971" y="214"/>
                  <a:pt x="971" y="214"/>
                  <a:pt x="971" y="214"/>
                </a:cubicBezTo>
                <a:cubicBezTo>
                  <a:pt x="971" y="215"/>
                  <a:pt x="971" y="215"/>
                  <a:pt x="971" y="215"/>
                </a:cubicBezTo>
                <a:cubicBezTo>
                  <a:pt x="971" y="216"/>
                  <a:pt x="971" y="216"/>
                  <a:pt x="971" y="216"/>
                </a:cubicBezTo>
                <a:cubicBezTo>
                  <a:pt x="970" y="216"/>
                  <a:pt x="970" y="216"/>
                  <a:pt x="970" y="216"/>
                </a:cubicBezTo>
                <a:cubicBezTo>
                  <a:pt x="970" y="217"/>
                  <a:pt x="970" y="217"/>
                  <a:pt x="970" y="217"/>
                </a:cubicBezTo>
                <a:cubicBezTo>
                  <a:pt x="971" y="218"/>
                  <a:pt x="971" y="218"/>
                  <a:pt x="971" y="218"/>
                </a:cubicBezTo>
                <a:cubicBezTo>
                  <a:pt x="970" y="219"/>
                  <a:pt x="970" y="219"/>
                  <a:pt x="970" y="219"/>
                </a:cubicBezTo>
                <a:cubicBezTo>
                  <a:pt x="971" y="220"/>
                  <a:pt x="971" y="220"/>
                  <a:pt x="971" y="220"/>
                </a:cubicBezTo>
                <a:cubicBezTo>
                  <a:pt x="972" y="220"/>
                  <a:pt x="972" y="220"/>
                  <a:pt x="972" y="220"/>
                </a:cubicBezTo>
                <a:cubicBezTo>
                  <a:pt x="972" y="219"/>
                  <a:pt x="972" y="219"/>
                  <a:pt x="972" y="219"/>
                </a:cubicBezTo>
                <a:cubicBezTo>
                  <a:pt x="973" y="218"/>
                  <a:pt x="973" y="218"/>
                  <a:pt x="973" y="218"/>
                </a:cubicBezTo>
                <a:cubicBezTo>
                  <a:pt x="974" y="218"/>
                  <a:pt x="974" y="218"/>
                  <a:pt x="974" y="218"/>
                </a:cubicBezTo>
                <a:cubicBezTo>
                  <a:pt x="974" y="219"/>
                  <a:pt x="974" y="219"/>
                  <a:pt x="974" y="219"/>
                </a:cubicBezTo>
                <a:cubicBezTo>
                  <a:pt x="973" y="220"/>
                  <a:pt x="973" y="220"/>
                  <a:pt x="973" y="220"/>
                </a:cubicBezTo>
                <a:cubicBezTo>
                  <a:pt x="974" y="221"/>
                  <a:pt x="974" y="221"/>
                  <a:pt x="974" y="221"/>
                </a:cubicBezTo>
                <a:cubicBezTo>
                  <a:pt x="975" y="221"/>
                  <a:pt x="975" y="221"/>
                  <a:pt x="975" y="221"/>
                </a:cubicBezTo>
                <a:cubicBezTo>
                  <a:pt x="975" y="222"/>
                  <a:pt x="975" y="222"/>
                  <a:pt x="975" y="222"/>
                </a:cubicBezTo>
                <a:cubicBezTo>
                  <a:pt x="975" y="222"/>
                  <a:pt x="975" y="222"/>
                  <a:pt x="975" y="222"/>
                </a:cubicBezTo>
                <a:cubicBezTo>
                  <a:pt x="975" y="223"/>
                  <a:pt x="975" y="223"/>
                  <a:pt x="975" y="223"/>
                </a:cubicBezTo>
                <a:cubicBezTo>
                  <a:pt x="976" y="224"/>
                  <a:pt x="976" y="224"/>
                  <a:pt x="976" y="224"/>
                </a:cubicBezTo>
                <a:cubicBezTo>
                  <a:pt x="976" y="223"/>
                  <a:pt x="976" y="223"/>
                  <a:pt x="976" y="223"/>
                </a:cubicBezTo>
                <a:cubicBezTo>
                  <a:pt x="978" y="222"/>
                  <a:pt x="978" y="222"/>
                  <a:pt x="978" y="222"/>
                </a:cubicBezTo>
                <a:cubicBezTo>
                  <a:pt x="979" y="221"/>
                  <a:pt x="979" y="221"/>
                  <a:pt x="979" y="221"/>
                </a:cubicBezTo>
                <a:cubicBezTo>
                  <a:pt x="978" y="220"/>
                  <a:pt x="978" y="220"/>
                  <a:pt x="978" y="220"/>
                </a:cubicBezTo>
                <a:cubicBezTo>
                  <a:pt x="977" y="218"/>
                  <a:pt x="977" y="218"/>
                  <a:pt x="977" y="218"/>
                </a:cubicBezTo>
                <a:cubicBezTo>
                  <a:pt x="978" y="218"/>
                  <a:pt x="978" y="218"/>
                  <a:pt x="978" y="218"/>
                </a:cubicBezTo>
                <a:cubicBezTo>
                  <a:pt x="978" y="219"/>
                  <a:pt x="978" y="219"/>
                  <a:pt x="978" y="219"/>
                </a:cubicBezTo>
                <a:cubicBezTo>
                  <a:pt x="979" y="219"/>
                  <a:pt x="979" y="219"/>
                  <a:pt x="979" y="219"/>
                </a:cubicBezTo>
                <a:cubicBezTo>
                  <a:pt x="979" y="218"/>
                  <a:pt x="979" y="218"/>
                  <a:pt x="979" y="218"/>
                </a:cubicBezTo>
                <a:cubicBezTo>
                  <a:pt x="978" y="216"/>
                  <a:pt x="978" y="216"/>
                  <a:pt x="978" y="216"/>
                </a:cubicBezTo>
                <a:cubicBezTo>
                  <a:pt x="979" y="215"/>
                  <a:pt x="979" y="215"/>
                  <a:pt x="979" y="215"/>
                </a:cubicBezTo>
                <a:cubicBezTo>
                  <a:pt x="979" y="215"/>
                  <a:pt x="979" y="215"/>
                  <a:pt x="979" y="215"/>
                </a:cubicBezTo>
                <a:cubicBezTo>
                  <a:pt x="980" y="214"/>
                  <a:pt x="980" y="214"/>
                  <a:pt x="980" y="214"/>
                </a:cubicBezTo>
                <a:cubicBezTo>
                  <a:pt x="979" y="213"/>
                  <a:pt x="979" y="213"/>
                  <a:pt x="979" y="213"/>
                </a:cubicBezTo>
                <a:cubicBezTo>
                  <a:pt x="979" y="213"/>
                  <a:pt x="979" y="213"/>
                  <a:pt x="979" y="213"/>
                </a:cubicBezTo>
                <a:cubicBezTo>
                  <a:pt x="977" y="212"/>
                  <a:pt x="977" y="212"/>
                  <a:pt x="977" y="212"/>
                </a:cubicBezTo>
                <a:cubicBezTo>
                  <a:pt x="978" y="211"/>
                  <a:pt x="978" y="211"/>
                  <a:pt x="978" y="211"/>
                </a:cubicBezTo>
                <a:cubicBezTo>
                  <a:pt x="978" y="212"/>
                  <a:pt x="978" y="212"/>
                  <a:pt x="978" y="212"/>
                </a:cubicBezTo>
                <a:cubicBezTo>
                  <a:pt x="979" y="212"/>
                  <a:pt x="979" y="212"/>
                  <a:pt x="979" y="212"/>
                </a:cubicBezTo>
                <a:cubicBezTo>
                  <a:pt x="980" y="211"/>
                  <a:pt x="980" y="211"/>
                  <a:pt x="980" y="211"/>
                </a:cubicBezTo>
                <a:cubicBezTo>
                  <a:pt x="980" y="210"/>
                  <a:pt x="980" y="210"/>
                  <a:pt x="980" y="210"/>
                </a:cubicBezTo>
                <a:cubicBezTo>
                  <a:pt x="979" y="210"/>
                  <a:pt x="979" y="210"/>
                  <a:pt x="979" y="210"/>
                </a:cubicBezTo>
                <a:cubicBezTo>
                  <a:pt x="978" y="209"/>
                  <a:pt x="978" y="209"/>
                  <a:pt x="978" y="209"/>
                </a:cubicBezTo>
                <a:cubicBezTo>
                  <a:pt x="980" y="209"/>
                  <a:pt x="980" y="209"/>
                  <a:pt x="980" y="209"/>
                </a:cubicBezTo>
                <a:cubicBezTo>
                  <a:pt x="980" y="209"/>
                  <a:pt x="980" y="209"/>
                  <a:pt x="980" y="209"/>
                </a:cubicBezTo>
                <a:cubicBezTo>
                  <a:pt x="980" y="206"/>
                  <a:pt x="980" y="206"/>
                  <a:pt x="980" y="206"/>
                </a:cubicBezTo>
                <a:cubicBezTo>
                  <a:pt x="981" y="205"/>
                  <a:pt x="981" y="205"/>
                  <a:pt x="981" y="205"/>
                </a:cubicBezTo>
                <a:cubicBezTo>
                  <a:pt x="981" y="206"/>
                  <a:pt x="981" y="206"/>
                  <a:pt x="981" y="206"/>
                </a:cubicBezTo>
                <a:cubicBezTo>
                  <a:pt x="981" y="207"/>
                  <a:pt x="981" y="207"/>
                  <a:pt x="981" y="207"/>
                </a:cubicBezTo>
                <a:cubicBezTo>
                  <a:pt x="982" y="209"/>
                  <a:pt x="982" y="209"/>
                  <a:pt x="982" y="209"/>
                </a:cubicBezTo>
                <a:cubicBezTo>
                  <a:pt x="982" y="210"/>
                  <a:pt x="982" y="210"/>
                  <a:pt x="982" y="210"/>
                </a:cubicBezTo>
                <a:cubicBezTo>
                  <a:pt x="983" y="210"/>
                  <a:pt x="983" y="210"/>
                  <a:pt x="983" y="210"/>
                </a:cubicBezTo>
                <a:cubicBezTo>
                  <a:pt x="984" y="210"/>
                  <a:pt x="984" y="210"/>
                  <a:pt x="984" y="210"/>
                </a:cubicBezTo>
                <a:cubicBezTo>
                  <a:pt x="984" y="209"/>
                  <a:pt x="984" y="209"/>
                  <a:pt x="984" y="209"/>
                </a:cubicBezTo>
                <a:cubicBezTo>
                  <a:pt x="985" y="209"/>
                  <a:pt x="985" y="209"/>
                  <a:pt x="985" y="209"/>
                </a:cubicBezTo>
                <a:cubicBezTo>
                  <a:pt x="985" y="210"/>
                  <a:pt x="985" y="210"/>
                  <a:pt x="985" y="210"/>
                </a:cubicBezTo>
                <a:cubicBezTo>
                  <a:pt x="985" y="211"/>
                  <a:pt x="985" y="211"/>
                  <a:pt x="985" y="211"/>
                </a:cubicBezTo>
                <a:cubicBezTo>
                  <a:pt x="986" y="211"/>
                  <a:pt x="986" y="211"/>
                  <a:pt x="986" y="211"/>
                </a:cubicBezTo>
                <a:cubicBezTo>
                  <a:pt x="987" y="211"/>
                  <a:pt x="987" y="211"/>
                  <a:pt x="987" y="211"/>
                </a:cubicBezTo>
                <a:cubicBezTo>
                  <a:pt x="987" y="208"/>
                  <a:pt x="987" y="208"/>
                  <a:pt x="987" y="208"/>
                </a:cubicBezTo>
                <a:cubicBezTo>
                  <a:pt x="987" y="206"/>
                  <a:pt x="987" y="206"/>
                  <a:pt x="987" y="206"/>
                </a:cubicBezTo>
                <a:cubicBezTo>
                  <a:pt x="986" y="206"/>
                  <a:pt x="986" y="206"/>
                  <a:pt x="986" y="206"/>
                </a:cubicBezTo>
                <a:cubicBezTo>
                  <a:pt x="986" y="205"/>
                  <a:pt x="986" y="205"/>
                  <a:pt x="986" y="205"/>
                </a:cubicBezTo>
                <a:cubicBezTo>
                  <a:pt x="987" y="206"/>
                  <a:pt x="987" y="206"/>
                  <a:pt x="987" y="206"/>
                </a:cubicBezTo>
                <a:cubicBezTo>
                  <a:pt x="989" y="207"/>
                  <a:pt x="989" y="207"/>
                  <a:pt x="989" y="207"/>
                </a:cubicBezTo>
                <a:cubicBezTo>
                  <a:pt x="989" y="208"/>
                  <a:pt x="989" y="208"/>
                  <a:pt x="989" y="208"/>
                </a:cubicBezTo>
                <a:cubicBezTo>
                  <a:pt x="990" y="208"/>
                  <a:pt x="990" y="208"/>
                  <a:pt x="990" y="208"/>
                </a:cubicBezTo>
                <a:cubicBezTo>
                  <a:pt x="991" y="207"/>
                  <a:pt x="991" y="207"/>
                  <a:pt x="991" y="207"/>
                </a:cubicBezTo>
                <a:cubicBezTo>
                  <a:pt x="991" y="205"/>
                  <a:pt x="991" y="205"/>
                  <a:pt x="991" y="205"/>
                </a:cubicBezTo>
                <a:cubicBezTo>
                  <a:pt x="990" y="203"/>
                  <a:pt x="990" y="203"/>
                  <a:pt x="990" y="203"/>
                </a:cubicBezTo>
                <a:cubicBezTo>
                  <a:pt x="988" y="202"/>
                  <a:pt x="988" y="202"/>
                  <a:pt x="988" y="202"/>
                </a:cubicBezTo>
                <a:cubicBezTo>
                  <a:pt x="988" y="201"/>
                  <a:pt x="988" y="201"/>
                  <a:pt x="988" y="201"/>
                </a:cubicBezTo>
                <a:cubicBezTo>
                  <a:pt x="988" y="201"/>
                  <a:pt x="988" y="201"/>
                  <a:pt x="988" y="201"/>
                </a:cubicBezTo>
                <a:cubicBezTo>
                  <a:pt x="989" y="202"/>
                  <a:pt x="989" y="202"/>
                  <a:pt x="989" y="202"/>
                </a:cubicBezTo>
                <a:cubicBezTo>
                  <a:pt x="991" y="203"/>
                  <a:pt x="991" y="203"/>
                  <a:pt x="991" y="203"/>
                </a:cubicBezTo>
                <a:cubicBezTo>
                  <a:pt x="991" y="204"/>
                  <a:pt x="991" y="204"/>
                  <a:pt x="991" y="204"/>
                </a:cubicBezTo>
                <a:cubicBezTo>
                  <a:pt x="994" y="204"/>
                  <a:pt x="994" y="204"/>
                  <a:pt x="994" y="204"/>
                </a:cubicBezTo>
                <a:cubicBezTo>
                  <a:pt x="995" y="203"/>
                  <a:pt x="995" y="203"/>
                  <a:pt x="995" y="203"/>
                </a:cubicBezTo>
                <a:cubicBezTo>
                  <a:pt x="995" y="202"/>
                  <a:pt x="995" y="202"/>
                  <a:pt x="995" y="202"/>
                </a:cubicBezTo>
                <a:cubicBezTo>
                  <a:pt x="993" y="202"/>
                  <a:pt x="993" y="202"/>
                  <a:pt x="993" y="202"/>
                </a:cubicBezTo>
                <a:cubicBezTo>
                  <a:pt x="992" y="201"/>
                  <a:pt x="992" y="201"/>
                  <a:pt x="992" y="201"/>
                </a:cubicBezTo>
                <a:cubicBezTo>
                  <a:pt x="990" y="201"/>
                  <a:pt x="990" y="201"/>
                  <a:pt x="990" y="201"/>
                </a:cubicBezTo>
                <a:cubicBezTo>
                  <a:pt x="989" y="200"/>
                  <a:pt x="989" y="200"/>
                  <a:pt x="989" y="200"/>
                </a:cubicBezTo>
                <a:cubicBezTo>
                  <a:pt x="990" y="198"/>
                  <a:pt x="990" y="198"/>
                  <a:pt x="990" y="198"/>
                </a:cubicBezTo>
                <a:cubicBezTo>
                  <a:pt x="990" y="199"/>
                  <a:pt x="990" y="199"/>
                  <a:pt x="990" y="199"/>
                </a:cubicBezTo>
                <a:cubicBezTo>
                  <a:pt x="991" y="200"/>
                  <a:pt x="991" y="200"/>
                  <a:pt x="991" y="200"/>
                </a:cubicBezTo>
                <a:cubicBezTo>
                  <a:pt x="993" y="200"/>
                  <a:pt x="993" y="200"/>
                  <a:pt x="993" y="200"/>
                </a:cubicBezTo>
                <a:cubicBezTo>
                  <a:pt x="993" y="199"/>
                  <a:pt x="993" y="199"/>
                  <a:pt x="993" y="199"/>
                </a:cubicBezTo>
                <a:cubicBezTo>
                  <a:pt x="993" y="197"/>
                  <a:pt x="993" y="197"/>
                  <a:pt x="993" y="197"/>
                </a:cubicBezTo>
                <a:cubicBezTo>
                  <a:pt x="992" y="197"/>
                  <a:pt x="992" y="197"/>
                  <a:pt x="992" y="197"/>
                </a:cubicBezTo>
                <a:cubicBezTo>
                  <a:pt x="992" y="195"/>
                  <a:pt x="992" y="195"/>
                  <a:pt x="992" y="195"/>
                </a:cubicBezTo>
                <a:cubicBezTo>
                  <a:pt x="992" y="195"/>
                  <a:pt x="992" y="195"/>
                  <a:pt x="992" y="195"/>
                </a:cubicBezTo>
                <a:cubicBezTo>
                  <a:pt x="993" y="196"/>
                  <a:pt x="993" y="196"/>
                  <a:pt x="993" y="196"/>
                </a:cubicBezTo>
                <a:cubicBezTo>
                  <a:pt x="994" y="197"/>
                  <a:pt x="994" y="197"/>
                  <a:pt x="994" y="197"/>
                </a:cubicBezTo>
                <a:cubicBezTo>
                  <a:pt x="994" y="198"/>
                  <a:pt x="994" y="198"/>
                  <a:pt x="994" y="198"/>
                </a:cubicBezTo>
                <a:cubicBezTo>
                  <a:pt x="994" y="199"/>
                  <a:pt x="994" y="199"/>
                  <a:pt x="994" y="199"/>
                </a:cubicBezTo>
                <a:cubicBezTo>
                  <a:pt x="996" y="199"/>
                  <a:pt x="996" y="199"/>
                  <a:pt x="996" y="199"/>
                </a:cubicBezTo>
                <a:cubicBezTo>
                  <a:pt x="998" y="200"/>
                  <a:pt x="998" y="200"/>
                  <a:pt x="998" y="200"/>
                </a:cubicBezTo>
                <a:cubicBezTo>
                  <a:pt x="999" y="199"/>
                  <a:pt x="999" y="199"/>
                  <a:pt x="999" y="199"/>
                </a:cubicBezTo>
                <a:cubicBezTo>
                  <a:pt x="1000" y="199"/>
                  <a:pt x="1000" y="199"/>
                  <a:pt x="1000" y="199"/>
                </a:cubicBezTo>
                <a:cubicBezTo>
                  <a:pt x="1001" y="198"/>
                  <a:pt x="1001" y="198"/>
                  <a:pt x="1001" y="198"/>
                </a:cubicBezTo>
                <a:cubicBezTo>
                  <a:pt x="1001" y="197"/>
                  <a:pt x="1001" y="197"/>
                  <a:pt x="1001" y="197"/>
                </a:cubicBezTo>
                <a:cubicBezTo>
                  <a:pt x="1000" y="197"/>
                  <a:pt x="1000" y="197"/>
                  <a:pt x="1000" y="197"/>
                </a:cubicBezTo>
                <a:cubicBezTo>
                  <a:pt x="998" y="197"/>
                  <a:pt x="998" y="197"/>
                  <a:pt x="998" y="197"/>
                </a:cubicBezTo>
                <a:cubicBezTo>
                  <a:pt x="997" y="197"/>
                  <a:pt x="997" y="197"/>
                  <a:pt x="997" y="197"/>
                </a:cubicBezTo>
                <a:cubicBezTo>
                  <a:pt x="998" y="196"/>
                  <a:pt x="998" y="196"/>
                  <a:pt x="998" y="196"/>
                </a:cubicBezTo>
                <a:cubicBezTo>
                  <a:pt x="1000" y="196"/>
                  <a:pt x="1000" y="196"/>
                  <a:pt x="1000" y="196"/>
                </a:cubicBezTo>
                <a:cubicBezTo>
                  <a:pt x="1001" y="196"/>
                  <a:pt x="1001" y="196"/>
                  <a:pt x="1001" y="196"/>
                </a:cubicBezTo>
                <a:cubicBezTo>
                  <a:pt x="1000" y="195"/>
                  <a:pt x="1000" y="195"/>
                  <a:pt x="1000" y="195"/>
                </a:cubicBezTo>
                <a:cubicBezTo>
                  <a:pt x="999" y="194"/>
                  <a:pt x="999" y="194"/>
                  <a:pt x="999" y="194"/>
                </a:cubicBezTo>
                <a:cubicBezTo>
                  <a:pt x="1000" y="194"/>
                  <a:pt x="1000" y="194"/>
                  <a:pt x="1000" y="194"/>
                </a:cubicBezTo>
                <a:cubicBezTo>
                  <a:pt x="999" y="193"/>
                  <a:pt x="999" y="193"/>
                  <a:pt x="999" y="193"/>
                </a:cubicBezTo>
                <a:cubicBezTo>
                  <a:pt x="998" y="193"/>
                  <a:pt x="998" y="193"/>
                  <a:pt x="998" y="193"/>
                </a:cubicBezTo>
                <a:cubicBezTo>
                  <a:pt x="997" y="194"/>
                  <a:pt x="997" y="194"/>
                  <a:pt x="997" y="194"/>
                </a:cubicBezTo>
                <a:cubicBezTo>
                  <a:pt x="998" y="192"/>
                  <a:pt x="998" y="192"/>
                  <a:pt x="998" y="192"/>
                </a:cubicBezTo>
                <a:cubicBezTo>
                  <a:pt x="999" y="191"/>
                  <a:pt x="999" y="191"/>
                  <a:pt x="999" y="191"/>
                </a:cubicBezTo>
                <a:cubicBezTo>
                  <a:pt x="1000" y="192"/>
                  <a:pt x="1000" y="192"/>
                  <a:pt x="1000" y="192"/>
                </a:cubicBezTo>
                <a:cubicBezTo>
                  <a:pt x="1001" y="192"/>
                  <a:pt x="1001" y="192"/>
                  <a:pt x="1001" y="192"/>
                </a:cubicBezTo>
                <a:cubicBezTo>
                  <a:pt x="1002" y="194"/>
                  <a:pt x="1002" y="194"/>
                  <a:pt x="1002" y="194"/>
                </a:cubicBezTo>
                <a:cubicBezTo>
                  <a:pt x="1001" y="195"/>
                  <a:pt x="1001" y="195"/>
                  <a:pt x="1001" y="195"/>
                </a:cubicBezTo>
                <a:cubicBezTo>
                  <a:pt x="1003" y="195"/>
                  <a:pt x="1003" y="195"/>
                  <a:pt x="1003" y="195"/>
                </a:cubicBezTo>
                <a:cubicBezTo>
                  <a:pt x="1004" y="194"/>
                  <a:pt x="1004" y="194"/>
                  <a:pt x="1004" y="194"/>
                </a:cubicBezTo>
                <a:cubicBezTo>
                  <a:pt x="1005" y="194"/>
                  <a:pt x="1005" y="194"/>
                  <a:pt x="1005" y="194"/>
                </a:cubicBezTo>
                <a:cubicBezTo>
                  <a:pt x="1005" y="193"/>
                  <a:pt x="1005" y="193"/>
                  <a:pt x="1005" y="193"/>
                </a:cubicBezTo>
                <a:cubicBezTo>
                  <a:pt x="1003" y="192"/>
                  <a:pt x="1003" y="192"/>
                  <a:pt x="1003" y="192"/>
                </a:cubicBezTo>
                <a:cubicBezTo>
                  <a:pt x="1003" y="190"/>
                  <a:pt x="1003" y="190"/>
                  <a:pt x="1003" y="190"/>
                </a:cubicBezTo>
                <a:cubicBezTo>
                  <a:pt x="1003" y="189"/>
                  <a:pt x="1003" y="189"/>
                  <a:pt x="1003" y="189"/>
                </a:cubicBezTo>
                <a:cubicBezTo>
                  <a:pt x="1001" y="190"/>
                  <a:pt x="1001" y="190"/>
                  <a:pt x="1001" y="190"/>
                </a:cubicBezTo>
                <a:cubicBezTo>
                  <a:pt x="1002" y="187"/>
                  <a:pt x="1002" y="187"/>
                  <a:pt x="1002" y="187"/>
                </a:cubicBezTo>
                <a:cubicBezTo>
                  <a:pt x="1001" y="186"/>
                  <a:pt x="1001" y="186"/>
                  <a:pt x="1001" y="186"/>
                </a:cubicBezTo>
                <a:cubicBezTo>
                  <a:pt x="999" y="186"/>
                  <a:pt x="999" y="186"/>
                  <a:pt x="999" y="186"/>
                </a:cubicBezTo>
                <a:cubicBezTo>
                  <a:pt x="998" y="186"/>
                  <a:pt x="998" y="186"/>
                  <a:pt x="998" y="186"/>
                </a:cubicBezTo>
                <a:cubicBezTo>
                  <a:pt x="999" y="185"/>
                  <a:pt x="999" y="185"/>
                  <a:pt x="999" y="185"/>
                </a:cubicBezTo>
                <a:cubicBezTo>
                  <a:pt x="999" y="184"/>
                  <a:pt x="999" y="184"/>
                  <a:pt x="999" y="184"/>
                </a:cubicBezTo>
                <a:cubicBezTo>
                  <a:pt x="996" y="186"/>
                  <a:pt x="996" y="186"/>
                  <a:pt x="996" y="186"/>
                </a:cubicBezTo>
                <a:cubicBezTo>
                  <a:pt x="996" y="187"/>
                  <a:pt x="996" y="187"/>
                  <a:pt x="996" y="187"/>
                </a:cubicBezTo>
                <a:cubicBezTo>
                  <a:pt x="996" y="189"/>
                  <a:pt x="996" y="189"/>
                  <a:pt x="996" y="189"/>
                </a:cubicBezTo>
                <a:cubicBezTo>
                  <a:pt x="995" y="189"/>
                  <a:pt x="995" y="189"/>
                  <a:pt x="995" y="189"/>
                </a:cubicBezTo>
                <a:cubicBezTo>
                  <a:pt x="994" y="188"/>
                  <a:pt x="994" y="188"/>
                  <a:pt x="994" y="188"/>
                </a:cubicBezTo>
                <a:cubicBezTo>
                  <a:pt x="994" y="185"/>
                  <a:pt x="994" y="185"/>
                  <a:pt x="994" y="185"/>
                </a:cubicBezTo>
                <a:cubicBezTo>
                  <a:pt x="993" y="185"/>
                  <a:pt x="993" y="185"/>
                  <a:pt x="993" y="185"/>
                </a:cubicBezTo>
                <a:cubicBezTo>
                  <a:pt x="993" y="185"/>
                  <a:pt x="993" y="185"/>
                  <a:pt x="993" y="185"/>
                </a:cubicBezTo>
                <a:cubicBezTo>
                  <a:pt x="993" y="187"/>
                  <a:pt x="993" y="187"/>
                  <a:pt x="993" y="187"/>
                </a:cubicBezTo>
                <a:cubicBezTo>
                  <a:pt x="991" y="189"/>
                  <a:pt x="991" y="189"/>
                  <a:pt x="991" y="189"/>
                </a:cubicBezTo>
                <a:cubicBezTo>
                  <a:pt x="990" y="190"/>
                  <a:pt x="990" y="190"/>
                  <a:pt x="990" y="190"/>
                </a:cubicBezTo>
                <a:cubicBezTo>
                  <a:pt x="991" y="189"/>
                  <a:pt x="991" y="189"/>
                  <a:pt x="991" y="189"/>
                </a:cubicBezTo>
                <a:cubicBezTo>
                  <a:pt x="991" y="186"/>
                  <a:pt x="991" y="186"/>
                  <a:pt x="991" y="186"/>
                </a:cubicBezTo>
                <a:cubicBezTo>
                  <a:pt x="992" y="184"/>
                  <a:pt x="992" y="184"/>
                  <a:pt x="992" y="184"/>
                </a:cubicBezTo>
                <a:cubicBezTo>
                  <a:pt x="992" y="183"/>
                  <a:pt x="992" y="183"/>
                  <a:pt x="992" y="183"/>
                </a:cubicBezTo>
                <a:cubicBezTo>
                  <a:pt x="991" y="183"/>
                  <a:pt x="991" y="183"/>
                  <a:pt x="991" y="183"/>
                </a:cubicBezTo>
                <a:cubicBezTo>
                  <a:pt x="989" y="186"/>
                  <a:pt x="989" y="186"/>
                  <a:pt x="989" y="186"/>
                </a:cubicBezTo>
                <a:cubicBezTo>
                  <a:pt x="989" y="187"/>
                  <a:pt x="989" y="187"/>
                  <a:pt x="989" y="187"/>
                </a:cubicBezTo>
                <a:cubicBezTo>
                  <a:pt x="987" y="188"/>
                  <a:pt x="987" y="188"/>
                  <a:pt x="987" y="188"/>
                </a:cubicBezTo>
                <a:cubicBezTo>
                  <a:pt x="986" y="188"/>
                  <a:pt x="986" y="188"/>
                  <a:pt x="986" y="188"/>
                </a:cubicBezTo>
                <a:cubicBezTo>
                  <a:pt x="986" y="187"/>
                  <a:pt x="986" y="187"/>
                  <a:pt x="986" y="187"/>
                </a:cubicBezTo>
                <a:cubicBezTo>
                  <a:pt x="987" y="185"/>
                  <a:pt x="987" y="185"/>
                  <a:pt x="987" y="185"/>
                </a:cubicBezTo>
                <a:cubicBezTo>
                  <a:pt x="989" y="184"/>
                  <a:pt x="989" y="184"/>
                  <a:pt x="989" y="184"/>
                </a:cubicBezTo>
                <a:cubicBezTo>
                  <a:pt x="990" y="182"/>
                  <a:pt x="990" y="182"/>
                  <a:pt x="990" y="182"/>
                </a:cubicBezTo>
                <a:cubicBezTo>
                  <a:pt x="991" y="181"/>
                  <a:pt x="991" y="181"/>
                  <a:pt x="991" y="181"/>
                </a:cubicBezTo>
                <a:cubicBezTo>
                  <a:pt x="992" y="181"/>
                  <a:pt x="992" y="181"/>
                  <a:pt x="992" y="181"/>
                </a:cubicBezTo>
                <a:cubicBezTo>
                  <a:pt x="993" y="179"/>
                  <a:pt x="993" y="179"/>
                  <a:pt x="993" y="179"/>
                </a:cubicBezTo>
                <a:cubicBezTo>
                  <a:pt x="993" y="178"/>
                  <a:pt x="993" y="178"/>
                  <a:pt x="993" y="178"/>
                </a:cubicBezTo>
                <a:cubicBezTo>
                  <a:pt x="992" y="178"/>
                  <a:pt x="992" y="178"/>
                  <a:pt x="992" y="178"/>
                </a:cubicBezTo>
                <a:cubicBezTo>
                  <a:pt x="990" y="179"/>
                  <a:pt x="990" y="179"/>
                  <a:pt x="990" y="179"/>
                </a:cubicBezTo>
                <a:cubicBezTo>
                  <a:pt x="989" y="181"/>
                  <a:pt x="989" y="181"/>
                  <a:pt x="989" y="181"/>
                </a:cubicBezTo>
                <a:cubicBezTo>
                  <a:pt x="987" y="181"/>
                  <a:pt x="987" y="181"/>
                  <a:pt x="987" y="181"/>
                </a:cubicBezTo>
                <a:cubicBezTo>
                  <a:pt x="985" y="183"/>
                  <a:pt x="985" y="183"/>
                  <a:pt x="985" y="183"/>
                </a:cubicBezTo>
                <a:cubicBezTo>
                  <a:pt x="986" y="181"/>
                  <a:pt x="986" y="181"/>
                  <a:pt x="986" y="181"/>
                </a:cubicBezTo>
                <a:cubicBezTo>
                  <a:pt x="988" y="179"/>
                  <a:pt x="988" y="179"/>
                  <a:pt x="988" y="179"/>
                </a:cubicBezTo>
                <a:cubicBezTo>
                  <a:pt x="987" y="179"/>
                  <a:pt x="987" y="179"/>
                  <a:pt x="987" y="179"/>
                </a:cubicBezTo>
                <a:cubicBezTo>
                  <a:pt x="985" y="179"/>
                  <a:pt x="985" y="179"/>
                  <a:pt x="985" y="179"/>
                </a:cubicBezTo>
                <a:cubicBezTo>
                  <a:pt x="985" y="180"/>
                  <a:pt x="985" y="180"/>
                  <a:pt x="985" y="180"/>
                </a:cubicBezTo>
                <a:cubicBezTo>
                  <a:pt x="982" y="179"/>
                  <a:pt x="982" y="179"/>
                  <a:pt x="982" y="179"/>
                </a:cubicBezTo>
                <a:cubicBezTo>
                  <a:pt x="980" y="180"/>
                  <a:pt x="980" y="180"/>
                  <a:pt x="980" y="180"/>
                </a:cubicBezTo>
                <a:cubicBezTo>
                  <a:pt x="979" y="179"/>
                  <a:pt x="979" y="179"/>
                  <a:pt x="979" y="179"/>
                </a:cubicBezTo>
                <a:cubicBezTo>
                  <a:pt x="981" y="179"/>
                  <a:pt x="981" y="179"/>
                  <a:pt x="981" y="179"/>
                </a:cubicBezTo>
                <a:cubicBezTo>
                  <a:pt x="985" y="178"/>
                  <a:pt x="985" y="178"/>
                  <a:pt x="985" y="178"/>
                </a:cubicBezTo>
                <a:cubicBezTo>
                  <a:pt x="983" y="177"/>
                  <a:pt x="983" y="177"/>
                  <a:pt x="983" y="177"/>
                </a:cubicBezTo>
                <a:cubicBezTo>
                  <a:pt x="982" y="176"/>
                  <a:pt x="982" y="176"/>
                  <a:pt x="982" y="176"/>
                </a:cubicBezTo>
                <a:cubicBezTo>
                  <a:pt x="983" y="177"/>
                  <a:pt x="983" y="177"/>
                  <a:pt x="983" y="177"/>
                </a:cubicBezTo>
                <a:cubicBezTo>
                  <a:pt x="985" y="176"/>
                  <a:pt x="985" y="176"/>
                  <a:pt x="985" y="176"/>
                </a:cubicBezTo>
                <a:cubicBezTo>
                  <a:pt x="984" y="174"/>
                  <a:pt x="984" y="174"/>
                  <a:pt x="984" y="174"/>
                </a:cubicBezTo>
                <a:cubicBezTo>
                  <a:pt x="983" y="174"/>
                  <a:pt x="983" y="174"/>
                  <a:pt x="983" y="174"/>
                </a:cubicBezTo>
                <a:cubicBezTo>
                  <a:pt x="983" y="174"/>
                  <a:pt x="983" y="174"/>
                  <a:pt x="983" y="174"/>
                </a:cubicBezTo>
                <a:cubicBezTo>
                  <a:pt x="984" y="173"/>
                  <a:pt x="984" y="173"/>
                  <a:pt x="984" y="173"/>
                </a:cubicBezTo>
                <a:cubicBezTo>
                  <a:pt x="984" y="172"/>
                  <a:pt x="984" y="172"/>
                  <a:pt x="984" y="172"/>
                </a:cubicBezTo>
                <a:cubicBezTo>
                  <a:pt x="984" y="169"/>
                  <a:pt x="984" y="169"/>
                  <a:pt x="984" y="169"/>
                </a:cubicBezTo>
                <a:cubicBezTo>
                  <a:pt x="983" y="168"/>
                  <a:pt x="983" y="168"/>
                  <a:pt x="983" y="168"/>
                </a:cubicBezTo>
                <a:cubicBezTo>
                  <a:pt x="981" y="169"/>
                  <a:pt x="981" y="169"/>
                  <a:pt x="981" y="169"/>
                </a:cubicBezTo>
                <a:cubicBezTo>
                  <a:pt x="980" y="170"/>
                  <a:pt x="980" y="170"/>
                  <a:pt x="980" y="170"/>
                </a:cubicBezTo>
                <a:cubicBezTo>
                  <a:pt x="979" y="169"/>
                  <a:pt x="979" y="169"/>
                  <a:pt x="979" y="169"/>
                </a:cubicBezTo>
                <a:cubicBezTo>
                  <a:pt x="978" y="170"/>
                  <a:pt x="978" y="170"/>
                  <a:pt x="978" y="170"/>
                </a:cubicBezTo>
                <a:cubicBezTo>
                  <a:pt x="978" y="169"/>
                  <a:pt x="978" y="169"/>
                  <a:pt x="978" y="169"/>
                </a:cubicBezTo>
                <a:cubicBezTo>
                  <a:pt x="978" y="168"/>
                  <a:pt x="978" y="168"/>
                  <a:pt x="978" y="168"/>
                </a:cubicBezTo>
                <a:cubicBezTo>
                  <a:pt x="979" y="166"/>
                  <a:pt x="979" y="166"/>
                  <a:pt x="979" y="166"/>
                </a:cubicBezTo>
                <a:cubicBezTo>
                  <a:pt x="981" y="166"/>
                  <a:pt x="981" y="166"/>
                  <a:pt x="981" y="166"/>
                </a:cubicBezTo>
                <a:cubicBezTo>
                  <a:pt x="982" y="165"/>
                  <a:pt x="982" y="165"/>
                  <a:pt x="982" y="165"/>
                </a:cubicBezTo>
                <a:cubicBezTo>
                  <a:pt x="982" y="163"/>
                  <a:pt x="982" y="163"/>
                  <a:pt x="982" y="163"/>
                </a:cubicBezTo>
                <a:cubicBezTo>
                  <a:pt x="981" y="162"/>
                  <a:pt x="981" y="162"/>
                  <a:pt x="981" y="162"/>
                </a:cubicBezTo>
                <a:cubicBezTo>
                  <a:pt x="980" y="163"/>
                  <a:pt x="980" y="163"/>
                  <a:pt x="980" y="163"/>
                </a:cubicBezTo>
                <a:cubicBezTo>
                  <a:pt x="978" y="165"/>
                  <a:pt x="978" y="165"/>
                  <a:pt x="978" y="165"/>
                </a:cubicBezTo>
                <a:cubicBezTo>
                  <a:pt x="976" y="166"/>
                  <a:pt x="976" y="166"/>
                  <a:pt x="976" y="166"/>
                </a:cubicBezTo>
                <a:cubicBezTo>
                  <a:pt x="975" y="168"/>
                  <a:pt x="975" y="168"/>
                  <a:pt x="975" y="168"/>
                </a:cubicBezTo>
                <a:cubicBezTo>
                  <a:pt x="975" y="169"/>
                  <a:pt x="975" y="169"/>
                  <a:pt x="975" y="169"/>
                </a:cubicBezTo>
                <a:cubicBezTo>
                  <a:pt x="975" y="171"/>
                  <a:pt x="975" y="171"/>
                  <a:pt x="975" y="171"/>
                </a:cubicBezTo>
                <a:cubicBezTo>
                  <a:pt x="974" y="171"/>
                  <a:pt x="974" y="171"/>
                  <a:pt x="974" y="171"/>
                </a:cubicBezTo>
                <a:cubicBezTo>
                  <a:pt x="974" y="169"/>
                  <a:pt x="974" y="169"/>
                  <a:pt x="974" y="169"/>
                </a:cubicBezTo>
                <a:cubicBezTo>
                  <a:pt x="974" y="168"/>
                  <a:pt x="974" y="168"/>
                  <a:pt x="974" y="168"/>
                </a:cubicBezTo>
                <a:cubicBezTo>
                  <a:pt x="975" y="166"/>
                  <a:pt x="975" y="166"/>
                  <a:pt x="975" y="166"/>
                </a:cubicBezTo>
                <a:cubicBezTo>
                  <a:pt x="977" y="164"/>
                  <a:pt x="977" y="164"/>
                  <a:pt x="977" y="164"/>
                </a:cubicBezTo>
                <a:cubicBezTo>
                  <a:pt x="977" y="162"/>
                  <a:pt x="977" y="162"/>
                  <a:pt x="977" y="162"/>
                </a:cubicBezTo>
                <a:cubicBezTo>
                  <a:pt x="977" y="162"/>
                  <a:pt x="977" y="162"/>
                  <a:pt x="977" y="162"/>
                </a:cubicBezTo>
                <a:cubicBezTo>
                  <a:pt x="975" y="163"/>
                  <a:pt x="975" y="163"/>
                  <a:pt x="975" y="163"/>
                </a:cubicBezTo>
                <a:cubicBezTo>
                  <a:pt x="975" y="164"/>
                  <a:pt x="975" y="164"/>
                  <a:pt x="975" y="164"/>
                </a:cubicBezTo>
                <a:cubicBezTo>
                  <a:pt x="975" y="165"/>
                  <a:pt x="975" y="165"/>
                  <a:pt x="975" y="165"/>
                </a:cubicBezTo>
                <a:cubicBezTo>
                  <a:pt x="973" y="166"/>
                  <a:pt x="973" y="166"/>
                  <a:pt x="973" y="166"/>
                </a:cubicBezTo>
                <a:cubicBezTo>
                  <a:pt x="972" y="167"/>
                  <a:pt x="972" y="167"/>
                  <a:pt x="972" y="167"/>
                </a:cubicBezTo>
                <a:cubicBezTo>
                  <a:pt x="972" y="168"/>
                  <a:pt x="972" y="168"/>
                  <a:pt x="972" y="168"/>
                </a:cubicBezTo>
                <a:cubicBezTo>
                  <a:pt x="971" y="170"/>
                  <a:pt x="971" y="170"/>
                  <a:pt x="971" y="170"/>
                </a:cubicBezTo>
                <a:cubicBezTo>
                  <a:pt x="970" y="171"/>
                  <a:pt x="970" y="171"/>
                  <a:pt x="970" y="171"/>
                </a:cubicBezTo>
                <a:cubicBezTo>
                  <a:pt x="970" y="170"/>
                  <a:pt x="970" y="170"/>
                  <a:pt x="970" y="170"/>
                </a:cubicBezTo>
                <a:cubicBezTo>
                  <a:pt x="971" y="168"/>
                  <a:pt x="971" y="168"/>
                  <a:pt x="971" y="168"/>
                </a:cubicBezTo>
                <a:cubicBezTo>
                  <a:pt x="972" y="165"/>
                  <a:pt x="972" y="165"/>
                  <a:pt x="972" y="165"/>
                </a:cubicBezTo>
                <a:cubicBezTo>
                  <a:pt x="973" y="163"/>
                  <a:pt x="973" y="163"/>
                  <a:pt x="973" y="163"/>
                </a:cubicBezTo>
                <a:cubicBezTo>
                  <a:pt x="973" y="162"/>
                  <a:pt x="973" y="162"/>
                  <a:pt x="973" y="162"/>
                </a:cubicBezTo>
                <a:cubicBezTo>
                  <a:pt x="971" y="162"/>
                  <a:pt x="971" y="162"/>
                  <a:pt x="971" y="162"/>
                </a:cubicBezTo>
                <a:cubicBezTo>
                  <a:pt x="970" y="163"/>
                  <a:pt x="970" y="163"/>
                  <a:pt x="970" y="163"/>
                </a:cubicBezTo>
                <a:cubicBezTo>
                  <a:pt x="970" y="165"/>
                  <a:pt x="970" y="165"/>
                  <a:pt x="970" y="165"/>
                </a:cubicBezTo>
                <a:cubicBezTo>
                  <a:pt x="969" y="165"/>
                  <a:pt x="969" y="165"/>
                  <a:pt x="969" y="165"/>
                </a:cubicBezTo>
                <a:cubicBezTo>
                  <a:pt x="969" y="164"/>
                  <a:pt x="969" y="164"/>
                  <a:pt x="969" y="164"/>
                </a:cubicBezTo>
                <a:cubicBezTo>
                  <a:pt x="970" y="162"/>
                  <a:pt x="970" y="162"/>
                  <a:pt x="970" y="162"/>
                </a:cubicBezTo>
                <a:cubicBezTo>
                  <a:pt x="971" y="161"/>
                  <a:pt x="971" y="161"/>
                  <a:pt x="971" y="161"/>
                </a:cubicBezTo>
                <a:cubicBezTo>
                  <a:pt x="970" y="160"/>
                  <a:pt x="970" y="160"/>
                  <a:pt x="970" y="160"/>
                </a:cubicBezTo>
                <a:cubicBezTo>
                  <a:pt x="968" y="159"/>
                  <a:pt x="968" y="159"/>
                  <a:pt x="968" y="159"/>
                </a:cubicBezTo>
                <a:cubicBezTo>
                  <a:pt x="969" y="158"/>
                  <a:pt x="969" y="158"/>
                  <a:pt x="969" y="158"/>
                </a:cubicBezTo>
                <a:cubicBezTo>
                  <a:pt x="968" y="157"/>
                  <a:pt x="968" y="157"/>
                  <a:pt x="968" y="157"/>
                </a:cubicBezTo>
                <a:cubicBezTo>
                  <a:pt x="965" y="157"/>
                  <a:pt x="965" y="157"/>
                  <a:pt x="965" y="157"/>
                </a:cubicBezTo>
                <a:cubicBezTo>
                  <a:pt x="964" y="158"/>
                  <a:pt x="964" y="158"/>
                  <a:pt x="964" y="158"/>
                </a:cubicBezTo>
                <a:cubicBezTo>
                  <a:pt x="965" y="157"/>
                  <a:pt x="965" y="157"/>
                  <a:pt x="965" y="157"/>
                </a:cubicBezTo>
                <a:cubicBezTo>
                  <a:pt x="966" y="156"/>
                  <a:pt x="966" y="156"/>
                  <a:pt x="966" y="156"/>
                </a:cubicBezTo>
                <a:cubicBezTo>
                  <a:pt x="965" y="156"/>
                  <a:pt x="965" y="156"/>
                  <a:pt x="965" y="156"/>
                </a:cubicBezTo>
                <a:cubicBezTo>
                  <a:pt x="962" y="156"/>
                  <a:pt x="962" y="156"/>
                  <a:pt x="962" y="156"/>
                </a:cubicBezTo>
                <a:cubicBezTo>
                  <a:pt x="961" y="157"/>
                  <a:pt x="961" y="157"/>
                  <a:pt x="961" y="157"/>
                </a:cubicBezTo>
                <a:cubicBezTo>
                  <a:pt x="961" y="156"/>
                  <a:pt x="961" y="156"/>
                  <a:pt x="961" y="156"/>
                </a:cubicBezTo>
                <a:cubicBezTo>
                  <a:pt x="964" y="154"/>
                  <a:pt x="964" y="154"/>
                  <a:pt x="964" y="154"/>
                </a:cubicBezTo>
                <a:cubicBezTo>
                  <a:pt x="966" y="154"/>
                  <a:pt x="966" y="154"/>
                  <a:pt x="966" y="154"/>
                </a:cubicBezTo>
                <a:cubicBezTo>
                  <a:pt x="967" y="155"/>
                  <a:pt x="967" y="155"/>
                  <a:pt x="967" y="155"/>
                </a:cubicBezTo>
                <a:cubicBezTo>
                  <a:pt x="969" y="155"/>
                  <a:pt x="969" y="155"/>
                  <a:pt x="969" y="155"/>
                </a:cubicBezTo>
                <a:cubicBezTo>
                  <a:pt x="969" y="154"/>
                  <a:pt x="969" y="154"/>
                  <a:pt x="969" y="154"/>
                </a:cubicBezTo>
                <a:cubicBezTo>
                  <a:pt x="970" y="153"/>
                  <a:pt x="970" y="153"/>
                  <a:pt x="970" y="153"/>
                </a:cubicBezTo>
                <a:cubicBezTo>
                  <a:pt x="969" y="153"/>
                  <a:pt x="969" y="153"/>
                  <a:pt x="969" y="153"/>
                </a:cubicBezTo>
                <a:cubicBezTo>
                  <a:pt x="967" y="152"/>
                  <a:pt x="967" y="152"/>
                  <a:pt x="967" y="152"/>
                </a:cubicBezTo>
                <a:cubicBezTo>
                  <a:pt x="965" y="151"/>
                  <a:pt x="965" y="151"/>
                  <a:pt x="965" y="151"/>
                </a:cubicBezTo>
                <a:cubicBezTo>
                  <a:pt x="963" y="151"/>
                  <a:pt x="963" y="151"/>
                  <a:pt x="963" y="151"/>
                </a:cubicBezTo>
                <a:cubicBezTo>
                  <a:pt x="963" y="153"/>
                  <a:pt x="963" y="153"/>
                  <a:pt x="963" y="153"/>
                </a:cubicBezTo>
                <a:cubicBezTo>
                  <a:pt x="962" y="153"/>
                  <a:pt x="962" y="153"/>
                  <a:pt x="962" y="153"/>
                </a:cubicBezTo>
                <a:cubicBezTo>
                  <a:pt x="962" y="152"/>
                  <a:pt x="962" y="152"/>
                  <a:pt x="962" y="152"/>
                </a:cubicBezTo>
                <a:cubicBezTo>
                  <a:pt x="963" y="152"/>
                  <a:pt x="963" y="152"/>
                  <a:pt x="963" y="152"/>
                </a:cubicBezTo>
                <a:cubicBezTo>
                  <a:pt x="963" y="151"/>
                  <a:pt x="963" y="151"/>
                  <a:pt x="963" y="151"/>
                </a:cubicBezTo>
                <a:cubicBezTo>
                  <a:pt x="961" y="151"/>
                  <a:pt x="961" y="151"/>
                  <a:pt x="961" y="151"/>
                </a:cubicBezTo>
                <a:cubicBezTo>
                  <a:pt x="961" y="152"/>
                  <a:pt x="961" y="152"/>
                  <a:pt x="961" y="152"/>
                </a:cubicBezTo>
                <a:cubicBezTo>
                  <a:pt x="960" y="152"/>
                  <a:pt x="960" y="152"/>
                  <a:pt x="960" y="152"/>
                </a:cubicBezTo>
                <a:cubicBezTo>
                  <a:pt x="960" y="151"/>
                  <a:pt x="960" y="151"/>
                  <a:pt x="960" y="151"/>
                </a:cubicBezTo>
                <a:cubicBezTo>
                  <a:pt x="960" y="150"/>
                  <a:pt x="960" y="150"/>
                  <a:pt x="960" y="150"/>
                </a:cubicBezTo>
                <a:cubicBezTo>
                  <a:pt x="959" y="149"/>
                  <a:pt x="959" y="149"/>
                  <a:pt x="959" y="149"/>
                </a:cubicBezTo>
                <a:cubicBezTo>
                  <a:pt x="958" y="150"/>
                  <a:pt x="958" y="150"/>
                  <a:pt x="958" y="150"/>
                </a:cubicBezTo>
                <a:cubicBezTo>
                  <a:pt x="957" y="149"/>
                  <a:pt x="957" y="149"/>
                  <a:pt x="957" y="149"/>
                </a:cubicBezTo>
                <a:cubicBezTo>
                  <a:pt x="956" y="148"/>
                  <a:pt x="956" y="148"/>
                  <a:pt x="956" y="148"/>
                </a:cubicBezTo>
                <a:cubicBezTo>
                  <a:pt x="955" y="148"/>
                  <a:pt x="955" y="148"/>
                  <a:pt x="955" y="148"/>
                </a:cubicBezTo>
                <a:cubicBezTo>
                  <a:pt x="956" y="147"/>
                  <a:pt x="956" y="147"/>
                  <a:pt x="956" y="147"/>
                </a:cubicBezTo>
                <a:cubicBezTo>
                  <a:pt x="957" y="147"/>
                  <a:pt x="957" y="147"/>
                  <a:pt x="957" y="147"/>
                </a:cubicBezTo>
                <a:cubicBezTo>
                  <a:pt x="960" y="148"/>
                  <a:pt x="960" y="148"/>
                  <a:pt x="960" y="148"/>
                </a:cubicBezTo>
                <a:cubicBezTo>
                  <a:pt x="961" y="148"/>
                  <a:pt x="961" y="148"/>
                  <a:pt x="961" y="148"/>
                </a:cubicBezTo>
                <a:cubicBezTo>
                  <a:pt x="960" y="147"/>
                  <a:pt x="960" y="147"/>
                  <a:pt x="960" y="147"/>
                </a:cubicBezTo>
                <a:cubicBezTo>
                  <a:pt x="955" y="145"/>
                  <a:pt x="955" y="145"/>
                  <a:pt x="955" y="145"/>
                </a:cubicBezTo>
                <a:cubicBezTo>
                  <a:pt x="953" y="144"/>
                  <a:pt x="953" y="144"/>
                  <a:pt x="953" y="144"/>
                </a:cubicBezTo>
                <a:cubicBezTo>
                  <a:pt x="953" y="143"/>
                  <a:pt x="953" y="143"/>
                  <a:pt x="953" y="143"/>
                </a:cubicBezTo>
                <a:cubicBezTo>
                  <a:pt x="954" y="143"/>
                  <a:pt x="954" y="143"/>
                  <a:pt x="954" y="143"/>
                </a:cubicBezTo>
                <a:cubicBezTo>
                  <a:pt x="958" y="144"/>
                  <a:pt x="958" y="144"/>
                  <a:pt x="958" y="144"/>
                </a:cubicBezTo>
                <a:cubicBezTo>
                  <a:pt x="960" y="145"/>
                  <a:pt x="960" y="145"/>
                  <a:pt x="960" y="145"/>
                </a:cubicBezTo>
                <a:cubicBezTo>
                  <a:pt x="964" y="146"/>
                  <a:pt x="964" y="146"/>
                  <a:pt x="964" y="146"/>
                </a:cubicBezTo>
                <a:cubicBezTo>
                  <a:pt x="965" y="145"/>
                  <a:pt x="965" y="145"/>
                  <a:pt x="965" y="145"/>
                </a:cubicBezTo>
                <a:cubicBezTo>
                  <a:pt x="964" y="145"/>
                  <a:pt x="964" y="145"/>
                  <a:pt x="964" y="145"/>
                </a:cubicBezTo>
                <a:cubicBezTo>
                  <a:pt x="964" y="143"/>
                  <a:pt x="964" y="143"/>
                  <a:pt x="964" y="143"/>
                </a:cubicBezTo>
                <a:cubicBezTo>
                  <a:pt x="964" y="142"/>
                  <a:pt x="964" y="142"/>
                  <a:pt x="964" y="142"/>
                </a:cubicBezTo>
                <a:cubicBezTo>
                  <a:pt x="962" y="142"/>
                  <a:pt x="962" y="142"/>
                  <a:pt x="962" y="142"/>
                </a:cubicBezTo>
                <a:cubicBezTo>
                  <a:pt x="961" y="141"/>
                  <a:pt x="961" y="141"/>
                  <a:pt x="961" y="141"/>
                </a:cubicBezTo>
                <a:cubicBezTo>
                  <a:pt x="961" y="140"/>
                  <a:pt x="961" y="140"/>
                  <a:pt x="961" y="140"/>
                </a:cubicBezTo>
                <a:cubicBezTo>
                  <a:pt x="962" y="140"/>
                  <a:pt x="962" y="140"/>
                  <a:pt x="962" y="140"/>
                </a:cubicBezTo>
                <a:cubicBezTo>
                  <a:pt x="963" y="141"/>
                  <a:pt x="963" y="141"/>
                  <a:pt x="963" y="141"/>
                </a:cubicBezTo>
                <a:cubicBezTo>
                  <a:pt x="964" y="142"/>
                  <a:pt x="964" y="142"/>
                  <a:pt x="964" y="142"/>
                </a:cubicBezTo>
                <a:cubicBezTo>
                  <a:pt x="965" y="141"/>
                  <a:pt x="965" y="141"/>
                  <a:pt x="965" y="141"/>
                </a:cubicBezTo>
                <a:cubicBezTo>
                  <a:pt x="967" y="141"/>
                  <a:pt x="967" y="141"/>
                  <a:pt x="967" y="141"/>
                </a:cubicBezTo>
                <a:cubicBezTo>
                  <a:pt x="967" y="141"/>
                  <a:pt x="967" y="141"/>
                  <a:pt x="967" y="141"/>
                </a:cubicBezTo>
                <a:cubicBezTo>
                  <a:pt x="967" y="140"/>
                  <a:pt x="967" y="140"/>
                  <a:pt x="967" y="140"/>
                </a:cubicBezTo>
                <a:cubicBezTo>
                  <a:pt x="966" y="139"/>
                  <a:pt x="966" y="139"/>
                  <a:pt x="966" y="139"/>
                </a:cubicBezTo>
                <a:cubicBezTo>
                  <a:pt x="966" y="139"/>
                  <a:pt x="966" y="139"/>
                  <a:pt x="966" y="139"/>
                </a:cubicBezTo>
                <a:cubicBezTo>
                  <a:pt x="965" y="137"/>
                  <a:pt x="965" y="137"/>
                  <a:pt x="965" y="137"/>
                </a:cubicBezTo>
                <a:cubicBezTo>
                  <a:pt x="963" y="138"/>
                  <a:pt x="963" y="138"/>
                  <a:pt x="963" y="138"/>
                </a:cubicBezTo>
                <a:cubicBezTo>
                  <a:pt x="962" y="138"/>
                  <a:pt x="962" y="138"/>
                  <a:pt x="962" y="138"/>
                </a:cubicBezTo>
                <a:cubicBezTo>
                  <a:pt x="959" y="138"/>
                  <a:pt x="959" y="138"/>
                  <a:pt x="959" y="138"/>
                </a:cubicBezTo>
                <a:cubicBezTo>
                  <a:pt x="959" y="139"/>
                  <a:pt x="959" y="139"/>
                  <a:pt x="959" y="139"/>
                </a:cubicBezTo>
                <a:cubicBezTo>
                  <a:pt x="958" y="139"/>
                  <a:pt x="958" y="139"/>
                  <a:pt x="958" y="139"/>
                </a:cubicBezTo>
                <a:cubicBezTo>
                  <a:pt x="957" y="138"/>
                  <a:pt x="957" y="138"/>
                  <a:pt x="957" y="138"/>
                </a:cubicBezTo>
                <a:cubicBezTo>
                  <a:pt x="959" y="137"/>
                  <a:pt x="959" y="137"/>
                  <a:pt x="959" y="137"/>
                </a:cubicBezTo>
                <a:cubicBezTo>
                  <a:pt x="961" y="137"/>
                  <a:pt x="961" y="137"/>
                  <a:pt x="961" y="137"/>
                </a:cubicBezTo>
                <a:cubicBezTo>
                  <a:pt x="962" y="137"/>
                  <a:pt x="962" y="137"/>
                  <a:pt x="962" y="137"/>
                </a:cubicBezTo>
                <a:cubicBezTo>
                  <a:pt x="965" y="136"/>
                  <a:pt x="965" y="136"/>
                  <a:pt x="965" y="136"/>
                </a:cubicBezTo>
                <a:cubicBezTo>
                  <a:pt x="965" y="136"/>
                  <a:pt x="965" y="136"/>
                  <a:pt x="965" y="136"/>
                </a:cubicBezTo>
                <a:cubicBezTo>
                  <a:pt x="963" y="135"/>
                  <a:pt x="963" y="135"/>
                  <a:pt x="963" y="135"/>
                </a:cubicBezTo>
                <a:cubicBezTo>
                  <a:pt x="962" y="135"/>
                  <a:pt x="962" y="135"/>
                  <a:pt x="962" y="135"/>
                </a:cubicBezTo>
                <a:cubicBezTo>
                  <a:pt x="961" y="134"/>
                  <a:pt x="961" y="134"/>
                  <a:pt x="961" y="134"/>
                </a:cubicBezTo>
                <a:cubicBezTo>
                  <a:pt x="962" y="134"/>
                  <a:pt x="962" y="134"/>
                  <a:pt x="962" y="134"/>
                </a:cubicBezTo>
                <a:cubicBezTo>
                  <a:pt x="964" y="134"/>
                  <a:pt x="964" y="134"/>
                  <a:pt x="964" y="134"/>
                </a:cubicBezTo>
                <a:cubicBezTo>
                  <a:pt x="965" y="134"/>
                  <a:pt x="965" y="134"/>
                  <a:pt x="965" y="134"/>
                </a:cubicBezTo>
                <a:cubicBezTo>
                  <a:pt x="966" y="134"/>
                  <a:pt x="966" y="134"/>
                  <a:pt x="966" y="134"/>
                </a:cubicBezTo>
                <a:cubicBezTo>
                  <a:pt x="969" y="137"/>
                  <a:pt x="969" y="137"/>
                  <a:pt x="969" y="137"/>
                </a:cubicBezTo>
                <a:cubicBezTo>
                  <a:pt x="970" y="137"/>
                  <a:pt x="970" y="137"/>
                  <a:pt x="970" y="137"/>
                </a:cubicBezTo>
                <a:cubicBezTo>
                  <a:pt x="971" y="137"/>
                  <a:pt x="971" y="137"/>
                  <a:pt x="971" y="137"/>
                </a:cubicBezTo>
                <a:cubicBezTo>
                  <a:pt x="972" y="138"/>
                  <a:pt x="972" y="138"/>
                  <a:pt x="972" y="138"/>
                </a:cubicBezTo>
                <a:cubicBezTo>
                  <a:pt x="973" y="138"/>
                  <a:pt x="973" y="138"/>
                  <a:pt x="973" y="138"/>
                </a:cubicBezTo>
                <a:cubicBezTo>
                  <a:pt x="974" y="137"/>
                  <a:pt x="974" y="137"/>
                  <a:pt x="974" y="137"/>
                </a:cubicBezTo>
                <a:cubicBezTo>
                  <a:pt x="974" y="137"/>
                  <a:pt x="974" y="137"/>
                  <a:pt x="974" y="137"/>
                </a:cubicBezTo>
                <a:cubicBezTo>
                  <a:pt x="975" y="139"/>
                  <a:pt x="975" y="139"/>
                  <a:pt x="975" y="139"/>
                </a:cubicBezTo>
                <a:cubicBezTo>
                  <a:pt x="977" y="139"/>
                  <a:pt x="977" y="139"/>
                  <a:pt x="977" y="139"/>
                </a:cubicBezTo>
                <a:cubicBezTo>
                  <a:pt x="977" y="138"/>
                  <a:pt x="977" y="138"/>
                  <a:pt x="977" y="138"/>
                </a:cubicBezTo>
                <a:cubicBezTo>
                  <a:pt x="977" y="136"/>
                  <a:pt x="977" y="136"/>
                  <a:pt x="977" y="136"/>
                </a:cubicBezTo>
                <a:cubicBezTo>
                  <a:pt x="976" y="134"/>
                  <a:pt x="976" y="134"/>
                  <a:pt x="976" y="134"/>
                </a:cubicBezTo>
                <a:cubicBezTo>
                  <a:pt x="976" y="133"/>
                  <a:pt x="976" y="133"/>
                  <a:pt x="976" y="133"/>
                </a:cubicBezTo>
                <a:cubicBezTo>
                  <a:pt x="974" y="132"/>
                  <a:pt x="974" y="132"/>
                  <a:pt x="974" y="132"/>
                </a:cubicBezTo>
                <a:cubicBezTo>
                  <a:pt x="972" y="131"/>
                  <a:pt x="972" y="131"/>
                  <a:pt x="972" y="131"/>
                </a:cubicBezTo>
                <a:cubicBezTo>
                  <a:pt x="971" y="130"/>
                  <a:pt x="971" y="130"/>
                  <a:pt x="971" y="130"/>
                </a:cubicBezTo>
                <a:cubicBezTo>
                  <a:pt x="970" y="131"/>
                  <a:pt x="970" y="131"/>
                  <a:pt x="970" y="131"/>
                </a:cubicBezTo>
                <a:cubicBezTo>
                  <a:pt x="969" y="131"/>
                  <a:pt x="969" y="131"/>
                  <a:pt x="969" y="131"/>
                </a:cubicBezTo>
                <a:cubicBezTo>
                  <a:pt x="968" y="131"/>
                  <a:pt x="968" y="131"/>
                  <a:pt x="968" y="131"/>
                </a:cubicBezTo>
                <a:cubicBezTo>
                  <a:pt x="965" y="128"/>
                  <a:pt x="965" y="128"/>
                  <a:pt x="965" y="128"/>
                </a:cubicBezTo>
                <a:cubicBezTo>
                  <a:pt x="963" y="127"/>
                  <a:pt x="963" y="127"/>
                  <a:pt x="963" y="127"/>
                </a:cubicBezTo>
                <a:cubicBezTo>
                  <a:pt x="960" y="128"/>
                  <a:pt x="960" y="128"/>
                  <a:pt x="960" y="128"/>
                </a:cubicBezTo>
                <a:cubicBezTo>
                  <a:pt x="959" y="127"/>
                  <a:pt x="959" y="127"/>
                  <a:pt x="959" y="127"/>
                </a:cubicBezTo>
                <a:cubicBezTo>
                  <a:pt x="962" y="127"/>
                  <a:pt x="962" y="127"/>
                  <a:pt x="962" y="127"/>
                </a:cubicBezTo>
                <a:cubicBezTo>
                  <a:pt x="963" y="126"/>
                  <a:pt x="963" y="126"/>
                  <a:pt x="963" y="126"/>
                </a:cubicBezTo>
                <a:cubicBezTo>
                  <a:pt x="964" y="126"/>
                  <a:pt x="964" y="126"/>
                  <a:pt x="964" y="126"/>
                </a:cubicBezTo>
                <a:cubicBezTo>
                  <a:pt x="965" y="126"/>
                  <a:pt x="965" y="126"/>
                  <a:pt x="965" y="126"/>
                </a:cubicBezTo>
                <a:cubicBezTo>
                  <a:pt x="966" y="126"/>
                  <a:pt x="966" y="126"/>
                  <a:pt x="966" y="126"/>
                </a:cubicBezTo>
                <a:cubicBezTo>
                  <a:pt x="968" y="125"/>
                  <a:pt x="968" y="125"/>
                  <a:pt x="968" y="125"/>
                </a:cubicBezTo>
                <a:cubicBezTo>
                  <a:pt x="969" y="124"/>
                  <a:pt x="969" y="124"/>
                  <a:pt x="969" y="124"/>
                </a:cubicBezTo>
                <a:cubicBezTo>
                  <a:pt x="972" y="125"/>
                  <a:pt x="972" y="125"/>
                  <a:pt x="972" y="125"/>
                </a:cubicBezTo>
                <a:cubicBezTo>
                  <a:pt x="973" y="126"/>
                  <a:pt x="973" y="126"/>
                  <a:pt x="973" y="126"/>
                </a:cubicBezTo>
                <a:cubicBezTo>
                  <a:pt x="976" y="126"/>
                  <a:pt x="976" y="126"/>
                  <a:pt x="976" y="126"/>
                </a:cubicBezTo>
                <a:cubicBezTo>
                  <a:pt x="976" y="124"/>
                  <a:pt x="976" y="124"/>
                  <a:pt x="976" y="124"/>
                </a:cubicBezTo>
                <a:cubicBezTo>
                  <a:pt x="977" y="123"/>
                  <a:pt x="977" y="123"/>
                  <a:pt x="977" y="123"/>
                </a:cubicBezTo>
                <a:cubicBezTo>
                  <a:pt x="976" y="121"/>
                  <a:pt x="976" y="121"/>
                  <a:pt x="976" y="121"/>
                </a:cubicBezTo>
                <a:cubicBezTo>
                  <a:pt x="975" y="119"/>
                  <a:pt x="975" y="119"/>
                  <a:pt x="975" y="119"/>
                </a:cubicBezTo>
                <a:cubicBezTo>
                  <a:pt x="973" y="115"/>
                  <a:pt x="973" y="115"/>
                  <a:pt x="973" y="115"/>
                </a:cubicBezTo>
                <a:cubicBezTo>
                  <a:pt x="973" y="113"/>
                  <a:pt x="973" y="113"/>
                  <a:pt x="973" y="113"/>
                </a:cubicBezTo>
                <a:cubicBezTo>
                  <a:pt x="972" y="113"/>
                  <a:pt x="972" y="113"/>
                  <a:pt x="972" y="113"/>
                </a:cubicBezTo>
                <a:cubicBezTo>
                  <a:pt x="972" y="113"/>
                  <a:pt x="972" y="113"/>
                  <a:pt x="972" y="113"/>
                </a:cubicBezTo>
                <a:cubicBezTo>
                  <a:pt x="970" y="113"/>
                  <a:pt x="970" y="113"/>
                  <a:pt x="970" y="113"/>
                </a:cubicBezTo>
                <a:cubicBezTo>
                  <a:pt x="970" y="114"/>
                  <a:pt x="970" y="114"/>
                  <a:pt x="970" y="114"/>
                </a:cubicBezTo>
                <a:cubicBezTo>
                  <a:pt x="969" y="116"/>
                  <a:pt x="969" y="116"/>
                  <a:pt x="969" y="116"/>
                </a:cubicBezTo>
                <a:cubicBezTo>
                  <a:pt x="970" y="116"/>
                  <a:pt x="970" y="116"/>
                  <a:pt x="970" y="116"/>
                </a:cubicBezTo>
                <a:cubicBezTo>
                  <a:pt x="970" y="117"/>
                  <a:pt x="970" y="117"/>
                  <a:pt x="970" y="117"/>
                </a:cubicBezTo>
                <a:cubicBezTo>
                  <a:pt x="969" y="118"/>
                  <a:pt x="969" y="118"/>
                  <a:pt x="969" y="118"/>
                </a:cubicBezTo>
                <a:cubicBezTo>
                  <a:pt x="967" y="119"/>
                  <a:pt x="967" y="119"/>
                  <a:pt x="967" y="119"/>
                </a:cubicBezTo>
                <a:cubicBezTo>
                  <a:pt x="966" y="120"/>
                  <a:pt x="966" y="120"/>
                  <a:pt x="966" y="120"/>
                </a:cubicBezTo>
                <a:cubicBezTo>
                  <a:pt x="964" y="120"/>
                  <a:pt x="964" y="120"/>
                  <a:pt x="964" y="120"/>
                </a:cubicBezTo>
                <a:cubicBezTo>
                  <a:pt x="963" y="120"/>
                  <a:pt x="963" y="120"/>
                  <a:pt x="963" y="120"/>
                </a:cubicBezTo>
                <a:cubicBezTo>
                  <a:pt x="961" y="120"/>
                  <a:pt x="961" y="120"/>
                  <a:pt x="961" y="120"/>
                </a:cubicBezTo>
                <a:cubicBezTo>
                  <a:pt x="960" y="122"/>
                  <a:pt x="960" y="122"/>
                  <a:pt x="960" y="122"/>
                </a:cubicBezTo>
                <a:cubicBezTo>
                  <a:pt x="958" y="124"/>
                  <a:pt x="958" y="124"/>
                  <a:pt x="958" y="124"/>
                </a:cubicBezTo>
                <a:cubicBezTo>
                  <a:pt x="957" y="123"/>
                  <a:pt x="957" y="123"/>
                  <a:pt x="957" y="123"/>
                </a:cubicBezTo>
                <a:cubicBezTo>
                  <a:pt x="955" y="123"/>
                  <a:pt x="955" y="123"/>
                  <a:pt x="955" y="123"/>
                </a:cubicBezTo>
                <a:cubicBezTo>
                  <a:pt x="954" y="123"/>
                  <a:pt x="954" y="123"/>
                  <a:pt x="954" y="123"/>
                </a:cubicBezTo>
                <a:cubicBezTo>
                  <a:pt x="953" y="124"/>
                  <a:pt x="953" y="124"/>
                  <a:pt x="953" y="124"/>
                </a:cubicBezTo>
                <a:cubicBezTo>
                  <a:pt x="954" y="122"/>
                  <a:pt x="954" y="122"/>
                  <a:pt x="954" y="122"/>
                </a:cubicBezTo>
                <a:cubicBezTo>
                  <a:pt x="955" y="121"/>
                  <a:pt x="955" y="121"/>
                  <a:pt x="955" y="121"/>
                </a:cubicBezTo>
                <a:cubicBezTo>
                  <a:pt x="957" y="122"/>
                  <a:pt x="957" y="122"/>
                  <a:pt x="957" y="122"/>
                </a:cubicBezTo>
                <a:cubicBezTo>
                  <a:pt x="958" y="122"/>
                  <a:pt x="958" y="122"/>
                  <a:pt x="958" y="122"/>
                </a:cubicBezTo>
                <a:cubicBezTo>
                  <a:pt x="960" y="120"/>
                  <a:pt x="960" y="120"/>
                  <a:pt x="960" y="120"/>
                </a:cubicBezTo>
                <a:cubicBezTo>
                  <a:pt x="961" y="119"/>
                  <a:pt x="961" y="119"/>
                  <a:pt x="961" y="119"/>
                </a:cubicBezTo>
                <a:cubicBezTo>
                  <a:pt x="962" y="119"/>
                  <a:pt x="962" y="119"/>
                  <a:pt x="962" y="119"/>
                </a:cubicBezTo>
                <a:cubicBezTo>
                  <a:pt x="964" y="118"/>
                  <a:pt x="964" y="118"/>
                  <a:pt x="964" y="118"/>
                </a:cubicBezTo>
                <a:cubicBezTo>
                  <a:pt x="965" y="117"/>
                  <a:pt x="965" y="117"/>
                  <a:pt x="965" y="117"/>
                </a:cubicBezTo>
                <a:cubicBezTo>
                  <a:pt x="966" y="115"/>
                  <a:pt x="966" y="115"/>
                  <a:pt x="966" y="115"/>
                </a:cubicBezTo>
                <a:cubicBezTo>
                  <a:pt x="965" y="114"/>
                  <a:pt x="965" y="114"/>
                  <a:pt x="965" y="114"/>
                </a:cubicBezTo>
                <a:cubicBezTo>
                  <a:pt x="964" y="114"/>
                  <a:pt x="964" y="114"/>
                  <a:pt x="964" y="114"/>
                </a:cubicBezTo>
                <a:cubicBezTo>
                  <a:pt x="963" y="115"/>
                  <a:pt x="963" y="115"/>
                  <a:pt x="963" y="115"/>
                </a:cubicBezTo>
                <a:cubicBezTo>
                  <a:pt x="961" y="114"/>
                  <a:pt x="961" y="114"/>
                  <a:pt x="961" y="114"/>
                </a:cubicBezTo>
                <a:cubicBezTo>
                  <a:pt x="959" y="115"/>
                  <a:pt x="959" y="115"/>
                  <a:pt x="959" y="115"/>
                </a:cubicBezTo>
                <a:cubicBezTo>
                  <a:pt x="956" y="117"/>
                  <a:pt x="956" y="117"/>
                  <a:pt x="956" y="117"/>
                </a:cubicBezTo>
                <a:cubicBezTo>
                  <a:pt x="954" y="119"/>
                  <a:pt x="954" y="119"/>
                  <a:pt x="954" y="119"/>
                </a:cubicBezTo>
                <a:cubicBezTo>
                  <a:pt x="951" y="120"/>
                  <a:pt x="951" y="120"/>
                  <a:pt x="951" y="120"/>
                </a:cubicBezTo>
                <a:cubicBezTo>
                  <a:pt x="952" y="119"/>
                  <a:pt x="952" y="119"/>
                  <a:pt x="952" y="119"/>
                </a:cubicBezTo>
                <a:cubicBezTo>
                  <a:pt x="954" y="118"/>
                  <a:pt x="954" y="118"/>
                  <a:pt x="954" y="118"/>
                </a:cubicBezTo>
                <a:cubicBezTo>
                  <a:pt x="955" y="117"/>
                  <a:pt x="955" y="117"/>
                  <a:pt x="955" y="117"/>
                </a:cubicBezTo>
                <a:cubicBezTo>
                  <a:pt x="954" y="116"/>
                  <a:pt x="954" y="116"/>
                  <a:pt x="954" y="116"/>
                </a:cubicBezTo>
                <a:cubicBezTo>
                  <a:pt x="952" y="117"/>
                  <a:pt x="952" y="117"/>
                  <a:pt x="952" y="117"/>
                </a:cubicBezTo>
                <a:cubicBezTo>
                  <a:pt x="955" y="115"/>
                  <a:pt x="955" y="115"/>
                  <a:pt x="955" y="115"/>
                </a:cubicBezTo>
                <a:cubicBezTo>
                  <a:pt x="956" y="115"/>
                  <a:pt x="956" y="115"/>
                  <a:pt x="956" y="115"/>
                </a:cubicBezTo>
                <a:cubicBezTo>
                  <a:pt x="959" y="113"/>
                  <a:pt x="959" y="113"/>
                  <a:pt x="959" y="113"/>
                </a:cubicBezTo>
                <a:cubicBezTo>
                  <a:pt x="961" y="113"/>
                  <a:pt x="961" y="113"/>
                  <a:pt x="961" y="113"/>
                </a:cubicBezTo>
                <a:cubicBezTo>
                  <a:pt x="963" y="113"/>
                  <a:pt x="963" y="113"/>
                  <a:pt x="963" y="113"/>
                </a:cubicBezTo>
                <a:cubicBezTo>
                  <a:pt x="966" y="112"/>
                  <a:pt x="966" y="112"/>
                  <a:pt x="966" y="112"/>
                </a:cubicBezTo>
                <a:cubicBezTo>
                  <a:pt x="967" y="111"/>
                  <a:pt x="967" y="111"/>
                  <a:pt x="967" y="111"/>
                </a:cubicBezTo>
                <a:cubicBezTo>
                  <a:pt x="968" y="110"/>
                  <a:pt x="968" y="110"/>
                  <a:pt x="968" y="110"/>
                </a:cubicBezTo>
                <a:cubicBezTo>
                  <a:pt x="968" y="109"/>
                  <a:pt x="968" y="109"/>
                  <a:pt x="968" y="109"/>
                </a:cubicBezTo>
                <a:cubicBezTo>
                  <a:pt x="969" y="109"/>
                  <a:pt x="969" y="109"/>
                  <a:pt x="969" y="109"/>
                </a:cubicBezTo>
                <a:cubicBezTo>
                  <a:pt x="969" y="111"/>
                  <a:pt x="969" y="111"/>
                  <a:pt x="969" y="111"/>
                </a:cubicBezTo>
                <a:cubicBezTo>
                  <a:pt x="970" y="111"/>
                  <a:pt x="970" y="111"/>
                  <a:pt x="970" y="111"/>
                </a:cubicBezTo>
                <a:cubicBezTo>
                  <a:pt x="972" y="109"/>
                  <a:pt x="972" y="109"/>
                  <a:pt x="972" y="109"/>
                </a:cubicBezTo>
                <a:cubicBezTo>
                  <a:pt x="972" y="108"/>
                  <a:pt x="972" y="108"/>
                  <a:pt x="972" y="108"/>
                </a:cubicBezTo>
                <a:cubicBezTo>
                  <a:pt x="972" y="106"/>
                  <a:pt x="972" y="106"/>
                  <a:pt x="972" y="106"/>
                </a:cubicBezTo>
                <a:cubicBezTo>
                  <a:pt x="970" y="106"/>
                  <a:pt x="970" y="106"/>
                  <a:pt x="970" y="106"/>
                </a:cubicBezTo>
                <a:cubicBezTo>
                  <a:pt x="969" y="104"/>
                  <a:pt x="969" y="104"/>
                  <a:pt x="969" y="104"/>
                </a:cubicBezTo>
                <a:cubicBezTo>
                  <a:pt x="967" y="102"/>
                  <a:pt x="967" y="102"/>
                  <a:pt x="967" y="102"/>
                </a:cubicBezTo>
                <a:cubicBezTo>
                  <a:pt x="966" y="100"/>
                  <a:pt x="966" y="100"/>
                  <a:pt x="966" y="100"/>
                </a:cubicBezTo>
                <a:cubicBezTo>
                  <a:pt x="965" y="100"/>
                  <a:pt x="965" y="100"/>
                  <a:pt x="965" y="100"/>
                </a:cubicBezTo>
                <a:cubicBezTo>
                  <a:pt x="963" y="100"/>
                  <a:pt x="963" y="100"/>
                  <a:pt x="963" y="100"/>
                </a:cubicBezTo>
                <a:cubicBezTo>
                  <a:pt x="963" y="101"/>
                  <a:pt x="963" y="101"/>
                  <a:pt x="963" y="101"/>
                </a:cubicBezTo>
                <a:cubicBezTo>
                  <a:pt x="961" y="102"/>
                  <a:pt x="961" y="102"/>
                  <a:pt x="961" y="102"/>
                </a:cubicBezTo>
                <a:cubicBezTo>
                  <a:pt x="959" y="103"/>
                  <a:pt x="959" y="103"/>
                  <a:pt x="959" y="103"/>
                </a:cubicBezTo>
                <a:cubicBezTo>
                  <a:pt x="957" y="104"/>
                  <a:pt x="957" y="104"/>
                  <a:pt x="957" y="104"/>
                </a:cubicBezTo>
                <a:cubicBezTo>
                  <a:pt x="956" y="105"/>
                  <a:pt x="956" y="105"/>
                  <a:pt x="956" y="105"/>
                </a:cubicBezTo>
                <a:cubicBezTo>
                  <a:pt x="955" y="105"/>
                  <a:pt x="955" y="105"/>
                  <a:pt x="955" y="105"/>
                </a:cubicBezTo>
                <a:cubicBezTo>
                  <a:pt x="956" y="103"/>
                  <a:pt x="956" y="103"/>
                  <a:pt x="956" y="103"/>
                </a:cubicBezTo>
                <a:cubicBezTo>
                  <a:pt x="957" y="102"/>
                  <a:pt x="957" y="102"/>
                  <a:pt x="957" y="102"/>
                </a:cubicBezTo>
                <a:cubicBezTo>
                  <a:pt x="959" y="102"/>
                  <a:pt x="959" y="102"/>
                  <a:pt x="959" y="102"/>
                </a:cubicBezTo>
                <a:cubicBezTo>
                  <a:pt x="961" y="100"/>
                  <a:pt x="961" y="100"/>
                  <a:pt x="961" y="100"/>
                </a:cubicBezTo>
                <a:cubicBezTo>
                  <a:pt x="962" y="99"/>
                  <a:pt x="962" y="99"/>
                  <a:pt x="962" y="99"/>
                </a:cubicBezTo>
                <a:cubicBezTo>
                  <a:pt x="961" y="98"/>
                  <a:pt x="961" y="98"/>
                  <a:pt x="961" y="98"/>
                </a:cubicBezTo>
                <a:cubicBezTo>
                  <a:pt x="960" y="98"/>
                  <a:pt x="960" y="98"/>
                  <a:pt x="960" y="98"/>
                </a:cubicBezTo>
                <a:cubicBezTo>
                  <a:pt x="958" y="99"/>
                  <a:pt x="958" y="99"/>
                  <a:pt x="958" y="99"/>
                </a:cubicBezTo>
                <a:cubicBezTo>
                  <a:pt x="955" y="101"/>
                  <a:pt x="955" y="101"/>
                  <a:pt x="955" y="101"/>
                </a:cubicBezTo>
                <a:cubicBezTo>
                  <a:pt x="954" y="101"/>
                  <a:pt x="954" y="101"/>
                  <a:pt x="954" y="101"/>
                </a:cubicBezTo>
                <a:cubicBezTo>
                  <a:pt x="953" y="102"/>
                  <a:pt x="953" y="102"/>
                  <a:pt x="953" y="102"/>
                </a:cubicBezTo>
                <a:cubicBezTo>
                  <a:pt x="952" y="104"/>
                  <a:pt x="952" y="104"/>
                  <a:pt x="952" y="104"/>
                </a:cubicBezTo>
                <a:cubicBezTo>
                  <a:pt x="951" y="107"/>
                  <a:pt x="951" y="107"/>
                  <a:pt x="951" y="107"/>
                </a:cubicBezTo>
                <a:cubicBezTo>
                  <a:pt x="948" y="111"/>
                  <a:pt x="948" y="111"/>
                  <a:pt x="948" y="111"/>
                </a:cubicBezTo>
                <a:cubicBezTo>
                  <a:pt x="945" y="112"/>
                  <a:pt x="945" y="112"/>
                  <a:pt x="945" y="112"/>
                </a:cubicBezTo>
                <a:cubicBezTo>
                  <a:pt x="944" y="112"/>
                  <a:pt x="944" y="112"/>
                  <a:pt x="944" y="112"/>
                </a:cubicBezTo>
                <a:cubicBezTo>
                  <a:pt x="946" y="110"/>
                  <a:pt x="946" y="110"/>
                  <a:pt x="946" y="110"/>
                </a:cubicBezTo>
                <a:cubicBezTo>
                  <a:pt x="949" y="108"/>
                  <a:pt x="949" y="108"/>
                  <a:pt x="949" y="108"/>
                </a:cubicBezTo>
                <a:cubicBezTo>
                  <a:pt x="950" y="106"/>
                  <a:pt x="950" y="106"/>
                  <a:pt x="950" y="106"/>
                </a:cubicBezTo>
                <a:cubicBezTo>
                  <a:pt x="951" y="105"/>
                  <a:pt x="951" y="105"/>
                  <a:pt x="951" y="105"/>
                </a:cubicBezTo>
                <a:cubicBezTo>
                  <a:pt x="950" y="104"/>
                  <a:pt x="950" y="104"/>
                  <a:pt x="950" y="104"/>
                </a:cubicBezTo>
                <a:cubicBezTo>
                  <a:pt x="950" y="104"/>
                  <a:pt x="950" y="104"/>
                  <a:pt x="950" y="104"/>
                </a:cubicBezTo>
                <a:cubicBezTo>
                  <a:pt x="949" y="103"/>
                  <a:pt x="949" y="103"/>
                  <a:pt x="949" y="103"/>
                </a:cubicBezTo>
                <a:cubicBezTo>
                  <a:pt x="948" y="104"/>
                  <a:pt x="948" y="104"/>
                  <a:pt x="948" y="104"/>
                </a:cubicBezTo>
                <a:cubicBezTo>
                  <a:pt x="947" y="106"/>
                  <a:pt x="947" y="106"/>
                  <a:pt x="947" y="106"/>
                </a:cubicBezTo>
                <a:cubicBezTo>
                  <a:pt x="944" y="109"/>
                  <a:pt x="944" y="109"/>
                  <a:pt x="944" y="109"/>
                </a:cubicBezTo>
                <a:cubicBezTo>
                  <a:pt x="943" y="109"/>
                  <a:pt x="943" y="109"/>
                  <a:pt x="943" y="109"/>
                </a:cubicBezTo>
                <a:cubicBezTo>
                  <a:pt x="944" y="108"/>
                  <a:pt x="944" y="108"/>
                  <a:pt x="944" y="108"/>
                </a:cubicBezTo>
                <a:cubicBezTo>
                  <a:pt x="944" y="106"/>
                  <a:pt x="944" y="106"/>
                  <a:pt x="944" y="106"/>
                </a:cubicBezTo>
                <a:cubicBezTo>
                  <a:pt x="946" y="105"/>
                  <a:pt x="946" y="105"/>
                  <a:pt x="946" y="105"/>
                </a:cubicBezTo>
                <a:cubicBezTo>
                  <a:pt x="946" y="103"/>
                  <a:pt x="946" y="103"/>
                  <a:pt x="946" y="103"/>
                </a:cubicBezTo>
                <a:cubicBezTo>
                  <a:pt x="947" y="102"/>
                  <a:pt x="947" y="102"/>
                  <a:pt x="947" y="102"/>
                </a:cubicBezTo>
                <a:cubicBezTo>
                  <a:pt x="948" y="102"/>
                  <a:pt x="948" y="102"/>
                  <a:pt x="948" y="102"/>
                </a:cubicBezTo>
                <a:cubicBezTo>
                  <a:pt x="950" y="102"/>
                  <a:pt x="950" y="102"/>
                  <a:pt x="950" y="102"/>
                </a:cubicBezTo>
                <a:cubicBezTo>
                  <a:pt x="951" y="102"/>
                  <a:pt x="951" y="102"/>
                  <a:pt x="951" y="102"/>
                </a:cubicBezTo>
                <a:cubicBezTo>
                  <a:pt x="952" y="102"/>
                  <a:pt x="952" y="102"/>
                  <a:pt x="952" y="102"/>
                </a:cubicBezTo>
                <a:cubicBezTo>
                  <a:pt x="953" y="100"/>
                  <a:pt x="953" y="100"/>
                  <a:pt x="953" y="100"/>
                </a:cubicBezTo>
                <a:cubicBezTo>
                  <a:pt x="955" y="100"/>
                  <a:pt x="955" y="100"/>
                  <a:pt x="955" y="100"/>
                </a:cubicBezTo>
                <a:cubicBezTo>
                  <a:pt x="957" y="97"/>
                  <a:pt x="957" y="97"/>
                  <a:pt x="957" y="97"/>
                </a:cubicBezTo>
                <a:cubicBezTo>
                  <a:pt x="958" y="95"/>
                  <a:pt x="958" y="95"/>
                  <a:pt x="958" y="95"/>
                </a:cubicBezTo>
                <a:cubicBezTo>
                  <a:pt x="957" y="94"/>
                  <a:pt x="957" y="94"/>
                  <a:pt x="957" y="94"/>
                </a:cubicBezTo>
                <a:cubicBezTo>
                  <a:pt x="958" y="93"/>
                  <a:pt x="958" y="93"/>
                  <a:pt x="958" y="93"/>
                </a:cubicBezTo>
                <a:cubicBezTo>
                  <a:pt x="957" y="92"/>
                  <a:pt x="957" y="92"/>
                  <a:pt x="957" y="92"/>
                </a:cubicBezTo>
                <a:cubicBezTo>
                  <a:pt x="954" y="93"/>
                  <a:pt x="954" y="93"/>
                  <a:pt x="954" y="93"/>
                </a:cubicBezTo>
                <a:cubicBezTo>
                  <a:pt x="953" y="95"/>
                  <a:pt x="953" y="95"/>
                  <a:pt x="953" y="95"/>
                </a:cubicBezTo>
                <a:cubicBezTo>
                  <a:pt x="953" y="97"/>
                  <a:pt x="953" y="97"/>
                  <a:pt x="953" y="97"/>
                </a:cubicBezTo>
                <a:cubicBezTo>
                  <a:pt x="953" y="99"/>
                  <a:pt x="953" y="99"/>
                  <a:pt x="953" y="99"/>
                </a:cubicBezTo>
                <a:cubicBezTo>
                  <a:pt x="952" y="99"/>
                  <a:pt x="952" y="99"/>
                  <a:pt x="952" y="99"/>
                </a:cubicBezTo>
                <a:cubicBezTo>
                  <a:pt x="952" y="99"/>
                  <a:pt x="952" y="99"/>
                  <a:pt x="952" y="99"/>
                </a:cubicBezTo>
                <a:cubicBezTo>
                  <a:pt x="952" y="98"/>
                  <a:pt x="952" y="98"/>
                  <a:pt x="952" y="98"/>
                </a:cubicBezTo>
                <a:cubicBezTo>
                  <a:pt x="951" y="97"/>
                  <a:pt x="951" y="97"/>
                  <a:pt x="951" y="97"/>
                </a:cubicBezTo>
                <a:cubicBezTo>
                  <a:pt x="949" y="97"/>
                  <a:pt x="949" y="97"/>
                  <a:pt x="949" y="97"/>
                </a:cubicBezTo>
                <a:cubicBezTo>
                  <a:pt x="947" y="98"/>
                  <a:pt x="947" y="98"/>
                  <a:pt x="947" y="98"/>
                </a:cubicBezTo>
                <a:cubicBezTo>
                  <a:pt x="946" y="98"/>
                  <a:pt x="946" y="98"/>
                  <a:pt x="946" y="98"/>
                </a:cubicBezTo>
                <a:cubicBezTo>
                  <a:pt x="944" y="98"/>
                  <a:pt x="944" y="98"/>
                  <a:pt x="944" y="98"/>
                </a:cubicBezTo>
                <a:cubicBezTo>
                  <a:pt x="942" y="99"/>
                  <a:pt x="942" y="99"/>
                  <a:pt x="942" y="99"/>
                </a:cubicBezTo>
                <a:cubicBezTo>
                  <a:pt x="940" y="99"/>
                  <a:pt x="940" y="99"/>
                  <a:pt x="940" y="99"/>
                </a:cubicBezTo>
                <a:cubicBezTo>
                  <a:pt x="941" y="98"/>
                  <a:pt x="941" y="98"/>
                  <a:pt x="941" y="98"/>
                </a:cubicBezTo>
                <a:cubicBezTo>
                  <a:pt x="943" y="97"/>
                  <a:pt x="943" y="97"/>
                  <a:pt x="943" y="97"/>
                </a:cubicBezTo>
                <a:cubicBezTo>
                  <a:pt x="944" y="96"/>
                  <a:pt x="944" y="96"/>
                  <a:pt x="944" y="96"/>
                </a:cubicBezTo>
                <a:cubicBezTo>
                  <a:pt x="944" y="95"/>
                  <a:pt x="944" y="95"/>
                  <a:pt x="944" y="95"/>
                </a:cubicBezTo>
                <a:cubicBezTo>
                  <a:pt x="943" y="95"/>
                  <a:pt x="943" y="95"/>
                  <a:pt x="943" y="95"/>
                </a:cubicBezTo>
                <a:cubicBezTo>
                  <a:pt x="941" y="95"/>
                  <a:pt x="941" y="95"/>
                  <a:pt x="941" y="95"/>
                </a:cubicBezTo>
                <a:cubicBezTo>
                  <a:pt x="942" y="94"/>
                  <a:pt x="942" y="94"/>
                  <a:pt x="942" y="94"/>
                </a:cubicBezTo>
                <a:cubicBezTo>
                  <a:pt x="943" y="94"/>
                  <a:pt x="943" y="94"/>
                  <a:pt x="943" y="94"/>
                </a:cubicBezTo>
                <a:cubicBezTo>
                  <a:pt x="944" y="93"/>
                  <a:pt x="944" y="93"/>
                  <a:pt x="944" y="93"/>
                </a:cubicBezTo>
                <a:cubicBezTo>
                  <a:pt x="945" y="91"/>
                  <a:pt x="945" y="91"/>
                  <a:pt x="945" y="91"/>
                </a:cubicBezTo>
                <a:cubicBezTo>
                  <a:pt x="947" y="90"/>
                  <a:pt x="947" y="90"/>
                  <a:pt x="947" y="90"/>
                </a:cubicBezTo>
                <a:cubicBezTo>
                  <a:pt x="947" y="90"/>
                  <a:pt x="947" y="90"/>
                  <a:pt x="947" y="90"/>
                </a:cubicBezTo>
                <a:cubicBezTo>
                  <a:pt x="948" y="90"/>
                  <a:pt x="948" y="90"/>
                  <a:pt x="948" y="90"/>
                </a:cubicBezTo>
                <a:cubicBezTo>
                  <a:pt x="950" y="91"/>
                  <a:pt x="950" y="91"/>
                  <a:pt x="950" y="91"/>
                </a:cubicBezTo>
                <a:cubicBezTo>
                  <a:pt x="951" y="92"/>
                  <a:pt x="951" y="92"/>
                  <a:pt x="951" y="92"/>
                </a:cubicBezTo>
                <a:cubicBezTo>
                  <a:pt x="953" y="92"/>
                  <a:pt x="953" y="92"/>
                  <a:pt x="953" y="92"/>
                </a:cubicBezTo>
                <a:cubicBezTo>
                  <a:pt x="955" y="90"/>
                  <a:pt x="955" y="90"/>
                  <a:pt x="955" y="90"/>
                </a:cubicBezTo>
                <a:cubicBezTo>
                  <a:pt x="956" y="88"/>
                  <a:pt x="956" y="88"/>
                  <a:pt x="956" y="88"/>
                </a:cubicBezTo>
                <a:cubicBezTo>
                  <a:pt x="956" y="87"/>
                  <a:pt x="956" y="87"/>
                  <a:pt x="956" y="87"/>
                </a:cubicBezTo>
                <a:cubicBezTo>
                  <a:pt x="954" y="85"/>
                  <a:pt x="954" y="85"/>
                  <a:pt x="954" y="85"/>
                </a:cubicBezTo>
                <a:cubicBezTo>
                  <a:pt x="953" y="83"/>
                  <a:pt x="953" y="83"/>
                  <a:pt x="953" y="83"/>
                </a:cubicBezTo>
                <a:cubicBezTo>
                  <a:pt x="953" y="82"/>
                  <a:pt x="953" y="82"/>
                  <a:pt x="953" y="82"/>
                </a:cubicBezTo>
                <a:cubicBezTo>
                  <a:pt x="951" y="80"/>
                  <a:pt x="951" y="80"/>
                  <a:pt x="951" y="80"/>
                </a:cubicBezTo>
                <a:cubicBezTo>
                  <a:pt x="950" y="79"/>
                  <a:pt x="950" y="79"/>
                  <a:pt x="950" y="79"/>
                </a:cubicBezTo>
                <a:cubicBezTo>
                  <a:pt x="948" y="76"/>
                  <a:pt x="948" y="76"/>
                  <a:pt x="948" y="76"/>
                </a:cubicBezTo>
                <a:cubicBezTo>
                  <a:pt x="948" y="76"/>
                  <a:pt x="948" y="76"/>
                  <a:pt x="948" y="76"/>
                </a:cubicBezTo>
                <a:cubicBezTo>
                  <a:pt x="947" y="78"/>
                  <a:pt x="947" y="78"/>
                  <a:pt x="947" y="78"/>
                </a:cubicBezTo>
                <a:cubicBezTo>
                  <a:pt x="946" y="79"/>
                  <a:pt x="946" y="79"/>
                  <a:pt x="946" y="79"/>
                </a:cubicBezTo>
                <a:cubicBezTo>
                  <a:pt x="946" y="79"/>
                  <a:pt x="946" y="79"/>
                  <a:pt x="946" y="79"/>
                </a:cubicBezTo>
                <a:cubicBezTo>
                  <a:pt x="945" y="81"/>
                  <a:pt x="945" y="81"/>
                  <a:pt x="945" y="81"/>
                </a:cubicBezTo>
                <a:cubicBezTo>
                  <a:pt x="945" y="82"/>
                  <a:pt x="945" y="82"/>
                  <a:pt x="945" y="82"/>
                </a:cubicBezTo>
                <a:cubicBezTo>
                  <a:pt x="943" y="83"/>
                  <a:pt x="943" y="83"/>
                  <a:pt x="943" y="83"/>
                </a:cubicBezTo>
                <a:cubicBezTo>
                  <a:pt x="942" y="84"/>
                  <a:pt x="942" y="84"/>
                  <a:pt x="942" y="84"/>
                </a:cubicBezTo>
                <a:cubicBezTo>
                  <a:pt x="942" y="86"/>
                  <a:pt x="942" y="86"/>
                  <a:pt x="942" y="86"/>
                </a:cubicBezTo>
                <a:cubicBezTo>
                  <a:pt x="940" y="87"/>
                  <a:pt x="940" y="87"/>
                  <a:pt x="940" y="87"/>
                </a:cubicBezTo>
                <a:cubicBezTo>
                  <a:pt x="939" y="89"/>
                  <a:pt x="939" y="89"/>
                  <a:pt x="939" y="89"/>
                </a:cubicBezTo>
                <a:cubicBezTo>
                  <a:pt x="939" y="91"/>
                  <a:pt x="939" y="91"/>
                  <a:pt x="939" y="91"/>
                </a:cubicBezTo>
                <a:cubicBezTo>
                  <a:pt x="938" y="92"/>
                  <a:pt x="938" y="92"/>
                  <a:pt x="938" y="92"/>
                </a:cubicBezTo>
                <a:cubicBezTo>
                  <a:pt x="937" y="92"/>
                  <a:pt x="937" y="92"/>
                  <a:pt x="937" y="92"/>
                </a:cubicBezTo>
                <a:cubicBezTo>
                  <a:pt x="938" y="89"/>
                  <a:pt x="938" y="89"/>
                  <a:pt x="938" y="89"/>
                </a:cubicBezTo>
                <a:cubicBezTo>
                  <a:pt x="939" y="87"/>
                  <a:pt x="939" y="87"/>
                  <a:pt x="939" y="87"/>
                </a:cubicBezTo>
                <a:cubicBezTo>
                  <a:pt x="941" y="86"/>
                  <a:pt x="941" y="86"/>
                  <a:pt x="941" y="86"/>
                </a:cubicBezTo>
                <a:cubicBezTo>
                  <a:pt x="941" y="85"/>
                  <a:pt x="941" y="85"/>
                  <a:pt x="941" y="85"/>
                </a:cubicBezTo>
                <a:cubicBezTo>
                  <a:pt x="940" y="85"/>
                  <a:pt x="940" y="85"/>
                  <a:pt x="940" y="85"/>
                </a:cubicBezTo>
                <a:cubicBezTo>
                  <a:pt x="940" y="83"/>
                  <a:pt x="940" y="83"/>
                  <a:pt x="940" y="83"/>
                </a:cubicBezTo>
                <a:cubicBezTo>
                  <a:pt x="938" y="84"/>
                  <a:pt x="938" y="84"/>
                  <a:pt x="938" y="84"/>
                </a:cubicBezTo>
                <a:cubicBezTo>
                  <a:pt x="935" y="87"/>
                  <a:pt x="935" y="87"/>
                  <a:pt x="935" y="87"/>
                </a:cubicBezTo>
                <a:cubicBezTo>
                  <a:pt x="935" y="89"/>
                  <a:pt x="935" y="89"/>
                  <a:pt x="935" y="89"/>
                </a:cubicBezTo>
                <a:cubicBezTo>
                  <a:pt x="933" y="90"/>
                  <a:pt x="933" y="90"/>
                  <a:pt x="933" y="90"/>
                </a:cubicBezTo>
                <a:cubicBezTo>
                  <a:pt x="933" y="89"/>
                  <a:pt x="933" y="89"/>
                  <a:pt x="933" y="89"/>
                </a:cubicBezTo>
                <a:cubicBezTo>
                  <a:pt x="934" y="88"/>
                  <a:pt x="934" y="88"/>
                  <a:pt x="934" y="88"/>
                </a:cubicBezTo>
                <a:cubicBezTo>
                  <a:pt x="935" y="85"/>
                  <a:pt x="935" y="85"/>
                  <a:pt x="935" y="85"/>
                </a:cubicBezTo>
                <a:cubicBezTo>
                  <a:pt x="936" y="84"/>
                  <a:pt x="936" y="84"/>
                  <a:pt x="936" y="84"/>
                </a:cubicBezTo>
                <a:cubicBezTo>
                  <a:pt x="938" y="82"/>
                  <a:pt x="938" y="82"/>
                  <a:pt x="938" y="82"/>
                </a:cubicBezTo>
                <a:cubicBezTo>
                  <a:pt x="939" y="81"/>
                  <a:pt x="939" y="81"/>
                  <a:pt x="939" y="81"/>
                </a:cubicBezTo>
                <a:cubicBezTo>
                  <a:pt x="939" y="79"/>
                  <a:pt x="939" y="79"/>
                  <a:pt x="939" y="79"/>
                </a:cubicBezTo>
                <a:cubicBezTo>
                  <a:pt x="939" y="78"/>
                  <a:pt x="939" y="78"/>
                  <a:pt x="939" y="78"/>
                </a:cubicBezTo>
                <a:cubicBezTo>
                  <a:pt x="937" y="79"/>
                  <a:pt x="937" y="79"/>
                  <a:pt x="937" y="79"/>
                </a:cubicBezTo>
                <a:cubicBezTo>
                  <a:pt x="934" y="82"/>
                  <a:pt x="934" y="82"/>
                  <a:pt x="934" y="82"/>
                </a:cubicBezTo>
                <a:cubicBezTo>
                  <a:pt x="934" y="83"/>
                  <a:pt x="934" y="83"/>
                  <a:pt x="934" y="83"/>
                </a:cubicBezTo>
                <a:cubicBezTo>
                  <a:pt x="932" y="85"/>
                  <a:pt x="932" y="85"/>
                  <a:pt x="932" y="85"/>
                </a:cubicBezTo>
                <a:cubicBezTo>
                  <a:pt x="932" y="85"/>
                  <a:pt x="932" y="85"/>
                  <a:pt x="932" y="85"/>
                </a:cubicBezTo>
                <a:cubicBezTo>
                  <a:pt x="932" y="83"/>
                  <a:pt x="932" y="83"/>
                  <a:pt x="932" y="83"/>
                </a:cubicBezTo>
                <a:cubicBezTo>
                  <a:pt x="933" y="81"/>
                  <a:pt x="933" y="81"/>
                  <a:pt x="933" y="81"/>
                </a:cubicBezTo>
                <a:cubicBezTo>
                  <a:pt x="932" y="81"/>
                  <a:pt x="932" y="81"/>
                  <a:pt x="932" y="81"/>
                </a:cubicBezTo>
                <a:cubicBezTo>
                  <a:pt x="932" y="80"/>
                  <a:pt x="932" y="80"/>
                  <a:pt x="932" y="80"/>
                </a:cubicBezTo>
                <a:cubicBezTo>
                  <a:pt x="934" y="80"/>
                  <a:pt x="934" y="80"/>
                  <a:pt x="934" y="80"/>
                </a:cubicBezTo>
                <a:cubicBezTo>
                  <a:pt x="937" y="77"/>
                  <a:pt x="937" y="77"/>
                  <a:pt x="937" y="77"/>
                </a:cubicBezTo>
                <a:cubicBezTo>
                  <a:pt x="940" y="75"/>
                  <a:pt x="940" y="75"/>
                  <a:pt x="940" y="75"/>
                </a:cubicBezTo>
                <a:cubicBezTo>
                  <a:pt x="940" y="73"/>
                  <a:pt x="940" y="73"/>
                  <a:pt x="940" y="73"/>
                </a:cubicBezTo>
                <a:cubicBezTo>
                  <a:pt x="939" y="73"/>
                  <a:pt x="939" y="73"/>
                  <a:pt x="939" y="73"/>
                </a:cubicBezTo>
                <a:cubicBezTo>
                  <a:pt x="937" y="75"/>
                  <a:pt x="937" y="75"/>
                  <a:pt x="937" y="75"/>
                </a:cubicBezTo>
                <a:cubicBezTo>
                  <a:pt x="936" y="76"/>
                  <a:pt x="936" y="76"/>
                  <a:pt x="936" y="76"/>
                </a:cubicBezTo>
                <a:cubicBezTo>
                  <a:pt x="935" y="77"/>
                  <a:pt x="935" y="77"/>
                  <a:pt x="935" y="77"/>
                </a:cubicBezTo>
                <a:cubicBezTo>
                  <a:pt x="935" y="76"/>
                  <a:pt x="935" y="76"/>
                  <a:pt x="935" y="76"/>
                </a:cubicBezTo>
                <a:cubicBezTo>
                  <a:pt x="934" y="75"/>
                  <a:pt x="934" y="75"/>
                  <a:pt x="934" y="75"/>
                </a:cubicBezTo>
                <a:cubicBezTo>
                  <a:pt x="931" y="78"/>
                  <a:pt x="931" y="78"/>
                  <a:pt x="931" y="78"/>
                </a:cubicBezTo>
                <a:cubicBezTo>
                  <a:pt x="930" y="79"/>
                  <a:pt x="930" y="79"/>
                  <a:pt x="930" y="79"/>
                </a:cubicBezTo>
                <a:cubicBezTo>
                  <a:pt x="928" y="82"/>
                  <a:pt x="928" y="82"/>
                  <a:pt x="928" y="82"/>
                </a:cubicBezTo>
                <a:cubicBezTo>
                  <a:pt x="926" y="84"/>
                  <a:pt x="926" y="84"/>
                  <a:pt x="926" y="84"/>
                </a:cubicBezTo>
                <a:cubicBezTo>
                  <a:pt x="925" y="84"/>
                  <a:pt x="925" y="84"/>
                  <a:pt x="925" y="84"/>
                </a:cubicBezTo>
                <a:cubicBezTo>
                  <a:pt x="926" y="82"/>
                  <a:pt x="926" y="82"/>
                  <a:pt x="926" y="82"/>
                </a:cubicBezTo>
                <a:cubicBezTo>
                  <a:pt x="928" y="81"/>
                  <a:pt x="928" y="81"/>
                  <a:pt x="928" y="81"/>
                </a:cubicBezTo>
                <a:cubicBezTo>
                  <a:pt x="929" y="79"/>
                  <a:pt x="929" y="79"/>
                  <a:pt x="929" y="79"/>
                </a:cubicBezTo>
                <a:cubicBezTo>
                  <a:pt x="929" y="78"/>
                  <a:pt x="929" y="78"/>
                  <a:pt x="929" y="78"/>
                </a:cubicBezTo>
                <a:cubicBezTo>
                  <a:pt x="927" y="79"/>
                  <a:pt x="927" y="79"/>
                  <a:pt x="927" y="79"/>
                </a:cubicBezTo>
                <a:cubicBezTo>
                  <a:pt x="929" y="77"/>
                  <a:pt x="929" y="77"/>
                  <a:pt x="929" y="77"/>
                </a:cubicBezTo>
                <a:cubicBezTo>
                  <a:pt x="931" y="77"/>
                  <a:pt x="931" y="77"/>
                  <a:pt x="931" y="77"/>
                </a:cubicBezTo>
                <a:cubicBezTo>
                  <a:pt x="932" y="76"/>
                  <a:pt x="932" y="76"/>
                  <a:pt x="932" y="76"/>
                </a:cubicBezTo>
                <a:cubicBezTo>
                  <a:pt x="932" y="75"/>
                  <a:pt x="932" y="75"/>
                  <a:pt x="932" y="75"/>
                </a:cubicBezTo>
                <a:cubicBezTo>
                  <a:pt x="931" y="75"/>
                  <a:pt x="931" y="75"/>
                  <a:pt x="931" y="75"/>
                </a:cubicBezTo>
                <a:cubicBezTo>
                  <a:pt x="928" y="76"/>
                  <a:pt x="928" y="76"/>
                  <a:pt x="928" y="76"/>
                </a:cubicBezTo>
                <a:cubicBezTo>
                  <a:pt x="927" y="77"/>
                  <a:pt x="927" y="77"/>
                  <a:pt x="927" y="77"/>
                </a:cubicBezTo>
                <a:cubicBezTo>
                  <a:pt x="926" y="77"/>
                  <a:pt x="926" y="77"/>
                  <a:pt x="926" y="77"/>
                </a:cubicBezTo>
                <a:cubicBezTo>
                  <a:pt x="929" y="75"/>
                  <a:pt x="929" y="75"/>
                  <a:pt x="929" y="75"/>
                </a:cubicBezTo>
                <a:cubicBezTo>
                  <a:pt x="929" y="74"/>
                  <a:pt x="929" y="74"/>
                  <a:pt x="929" y="74"/>
                </a:cubicBezTo>
                <a:cubicBezTo>
                  <a:pt x="927" y="74"/>
                  <a:pt x="927" y="74"/>
                  <a:pt x="927" y="74"/>
                </a:cubicBezTo>
                <a:cubicBezTo>
                  <a:pt x="928" y="72"/>
                  <a:pt x="928" y="72"/>
                  <a:pt x="928" y="72"/>
                </a:cubicBezTo>
                <a:cubicBezTo>
                  <a:pt x="930" y="72"/>
                  <a:pt x="930" y="72"/>
                  <a:pt x="930" y="72"/>
                </a:cubicBezTo>
                <a:cubicBezTo>
                  <a:pt x="931" y="73"/>
                  <a:pt x="931" y="73"/>
                  <a:pt x="931" y="73"/>
                </a:cubicBezTo>
                <a:cubicBezTo>
                  <a:pt x="933" y="73"/>
                  <a:pt x="933" y="73"/>
                  <a:pt x="933" y="73"/>
                </a:cubicBezTo>
                <a:cubicBezTo>
                  <a:pt x="934" y="71"/>
                  <a:pt x="934" y="71"/>
                  <a:pt x="934" y="71"/>
                </a:cubicBezTo>
                <a:cubicBezTo>
                  <a:pt x="936" y="70"/>
                  <a:pt x="936" y="70"/>
                  <a:pt x="936" y="70"/>
                </a:cubicBezTo>
                <a:cubicBezTo>
                  <a:pt x="936" y="69"/>
                  <a:pt x="936" y="69"/>
                  <a:pt x="936" y="69"/>
                </a:cubicBezTo>
                <a:cubicBezTo>
                  <a:pt x="937" y="67"/>
                  <a:pt x="937" y="67"/>
                  <a:pt x="937" y="67"/>
                </a:cubicBezTo>
                <a:cubicBezTo>
                  <a:pt x="937" y="66"/>
                  <a:pt x="937" y="66"/>
                  <a:pt x="937" y="66"/>
                </a:cubicBezTo>
                <a:cubicBezTo>
                  <a:pt x="935" y="66"/>
                  <a:pt x="935" y="66"/>
                  <a:pt x="935" y="66"/>
                </a:cubicBezTo>
                <a:cubicBezTo>
                  <a:pt x="934" y="65"/>
                  <a:pt x="934" y="65"/>
                  <a:pt x="934" y="65"/>
                </a:cubicBezTo>
                <a:cubicBezTo>
                  <a:pt x="932" y="64"/>
                  <a:pt x="932" y="64"/>
                  <a:pt x="932" y="64"/>
                </a:cubicBezTo>
                <a:cubicBezTo>
                  <a:pt x="930" y="66"/>
                  <a:pt x="930" y="66"/>
                  <a:pt x="930" y="66"/>
                </a:cubicBezTo>
                <a:cubicBezTo>
                  <a:pt x="928" y="67"/>
                  <a:pt x="928" y="67"/>
                  <a:pt x="928" y="67"/>
                </a:cubicBezTo>
                <a:cubicBezTo>
                  <a:pt x="926" y="69"/>
                  <a:pt x="926" y="69"/>
                  <a:pt x="926" y="69"/>
                </a:cubicBezTo>
                <a:cubicBezTo>
                  <a:pt x="922" y="73"/>
                  <a:pt x="922" y="73"/>
                  <a:pt x="922" y="73"/>
                </a:cubicBezTo>
                <a:cubicBezTo>
                  <a:pt x="921" y="73"/>
                  <a:pt x="921" y="73"/>
                  <a:pt x="921" y="73"/>
                </a:cubicBezTo>
                <a:cubicBezTo>
                  <a:pt x="922" y="72"/>
                  <a:pt x="922" y="72"/>
                  <a:pt x="922" y="72"/>
                </a:cubicBezTo>
                <a:cubicBezTo>
                  <a:pt x="923" y="71"/>
                  <a:pt x="923" y="71"/>
                  <a:pt x="923" y="71"/>
                </a:cubicBezTo>
                <a:cubicBezTo>
                  <a:pt x="924" y="70"/>
                  <a:pt x="924" y="70"/>
                  <a:pt x="924" y="70"/>
                </a:cubicBezTo>
                <a:cubicBezTo>
                  <a:pt x="927" y="67"/>
                  <a:pt x="927" y="67"/>
                  <a:pt x="927" y="67"/>
                </a:cubicBezTo>
                <a:cubicBezTo>
                  <a:pt x="929" y="65"/>
                  <a:pt x="929" y="65"/>
                  <a:pt x="929" y="65"/>
                </a:cubicBezTo>
                <a:cubicBezTo>
                  <a:pt x="930" y="64"/>
                  <a:pt x="930" y="64"/>
                  <a:pt x="930" y="64"/>
                </a:cubicBezTo>
                <a:cubicBezTo>
                  <a:pt x="930" y="63"/>
                  <a:pt x="930" y="63"/>
                  <a:pt x="930" y="63"/>
                </a:cubicBezTo>
                <a:cubicBezTo>
                  <a:pt x="926" y="63"/>
                  <a:pt x="926" y="63"/>
                  <a:pt x="926" y="63"/>
                </a:cubicBezTo>
                <a:cubicBezTo>
                  <a:pt x="923" y="65"/>
                  <a:pt x="923" y="65"/>
                  <a:pt x="923" y="65"/>
                </a:cubicBezTo>
                <a:cubicBezTo>
                  <a:pt x="926" y="63"/>
                  <a:pt x="926" y="63"/>
                  <a:pt x="926" y="63"/>
                </a:cubicBezTo>
                <a:cubicBezTo>
                  <a:pt x="929" y="62"/>
                  <a:pt x="929" y="62"/>
                  <a:pt x="929" y="62"/>
                </a:cubicBezTo>
                <a:cubicBezTo>
                  <a:pt x="931" y="62"/>
                  <a:pt x="931" y="62"/>
                  <a:pt x="931" y="62"/>
                </a:cubicBezTo>
                <a:cubicBezTo>
                  <a:pt x="932" y="63"/>
                  <a:pt x="932" y="63"/>
                  <a:pt x="932" y="63"/>
                </a:cubicBezTo>
                <a:cubicBezTo>
                  <a:pt x="934" y="61"/>
                  <a:pt x="934" y="61"/>
                  <a:pt x="934" y="61"/>
                </a:cubicBezTo>
                <a:cubicBezTo>
                  <a:pt x="934" y="59"/>
                  <a:pt x="934" y="59"/>
                  <a:pt x="934" y="59"/>
                </a:cubicBezTo>
                <a:cubicBezTo>
                  <a:pt x="933" y="58"/>
                  <a:pt x="933" y="58"/>
                  <a:pt x="933" y="58"/>
                </a:cubicBezTo>
                <a:cubicBezTo>
                  <a:pt x="933" y="57"/>
                  <a:pt x="933" y="57"/>
                  <a:pt x="933" y="57"/>
                </a:cubicBezTo>
                <a:cubicBezTo>
                  <a:pt x="933" y="56"/>
                  <a:pt x="933" y="56"/>
                  <a:pt x="933" y="56"/>
                </a:cubicBezTo>
                <a:cubicBezTo>
                  <a:pt x="931" y="55"/>
                  <a:pt x="931" y="55"/>
                  <a:pt x="931" y="55"/>
                </a:cubicBezTo>
                <a:cubicBezTo>
                  <a:pt x="930" y="53"/>
                  <a:pt x="930" y="53"/>
                  <a:pt x="930" y="53"/>
                </a:cubicBezTo>
                <a:cubicBezTo>
                  <a:pt x="929" y="53"/>
                  <a:pt x="929" y="53"/>
                  <a:pt x="929" y="53"/>
                </a:cubicBezTo>
                <a:cubicBezTo>
                  <a:pt x="928" y="53"/>
                  <a:pt x="928" y="53"/>
                  <a:pt x="928" y="53"/>
                </a:cubicBezTo>
                <a:cubicBezTo>
                  <a:pt x="927" y="53"/>
                  <a:pt x="927" y="53"/>
                  <a:pt x="927" y="53"/>
                </a:cubicBezTo>
                <a:cubicBezTo>
                  <a:pt x="927" y="52"/>
                  <a:pt x="927" y="52"/>
                  <a:pt x="927" y="52"/>
                </a:cubicBezTo>
                <a:cubicBezTo>
                  <a:pt x="926" y="51"/>
                  <a:pt x="926" y="51"/>
                  <a:pt x="926" y="51"/>
                </a:cubicBezTo>
                <a:cubicBezTo>
                  <a:pt x="924" y="50"/>
                  <a:pt x="924" y="50"/>
                  <a:pt x="924" y="50"/>
                </a:cubicBezTo>
                <a:cubicBezTo>
                  <a:pt x="924" y="49"/>
                  <a:pt x="924" y="49"/>
                  <a:pt x="924" y="49"/>
                </a:cubicBezTo>
                <a:cubicBezTo>
                  <a:pt x="921" y="47"/>
                  <a:pt x="921" y="47"/>
                  <a:pt x="921" y="47"/>
                </a:cubicBezTo>
                <a:cubicBezTo>
                  <a:pt x="920" y="48"/>
                  <a:pt x="920" y="48"/>
                  <a:pt x="920" y="48"/>
                </a:cubicBezTo>
                <a:cubicBezTo>
                  <a:pt x="920" y="47"/>
                  <a:pt x="920" y="47"/>
                  <a:pt x="920" y="47"/>
                </a:cubicBezTo>
                <a:cubicBezTo>
                  <a:pt x="917" y="46"/>
                  <a:pt x="917" y="46"/>
                  <a:pt x="917" y="46"/>
                </a:cubicBezTo>
                <a:cubicBezTo>
                  <a:pt x="914" y="47"/>
                  <a:pt x="914" y="47"/>
                  <a:pt x="914" y="47"/>
                </a:cubicBezTo>
                <a:cubicBezTo>
                  <a:pt x="912" y="49"/>
                  <a:pt x="912" y="49"/>
                  <a:pt x="912" y="49"/>
                </a:cubicBezTo>
                <a:cubicBezTo>
                  <a:pt x="910" y="49"/>
                  <a:pt x="910" y="49"/>
                  <a:pt x="910" y="49"/>
                </a:cubicBezTo>
                <a:cubicBezTo>
                  <a:pt x="908" y="52"/>
                  <a:pt x="908" y="52"/>
                  <a:pt x="908" y="52"/>
                </a:cubicBezTo>
                <a:cubicBezTo>
                  <a:pt x="909" y="53"/>
                  <a:pt x="909" y="53"/>
                  <a:pt x="909" y="53"/>
                </a:cubicBezTo>
                <a:cubicBezTo>
                  <a:pt x="910" y="53"/>
                  <a:pt x="910" y="53"/>
                  <a:pt x="910" y="53"/>
                </a:cubicBezTo>
                <a:cubicBezTo>
                  <a:pt x="914" y="56"/>
                  <a:pt x="914" y="56"/>
                  <a:pt x="914" y="56"/>
                </a:cubicBezTo>
                <a:cubicBezTo>
                  <a:pt x="914" y="57"/>
                  <a:pt x="914" y="57"/>
                  <a:pt x="914" y="57"/>
                </a:cubicBezTo>
                <a:cubicBezTo>
                  <a:pt x="916" y="58"/>
                  <a:pt x="916" y="58"/>
                  <a:pt x="916" y="58"/>
                </a:cubicBezTo>
                <a:cubicBezTo>
                  <a:pt x="916" y="60"/>
                  <a:pt x="916" y="60"/>
                  <a:pt x="916" y="60"/>
                </a:cubicBezTo>
                <a:cubicBezTo>
                  <a:pt x="916" y="60"/>
                  <a:pt x="916" y="60"/>
                  <a:pt x="916" y="60"/>
                </a:cubicBezTo>
                <a:cubicBezTo>
                  <a:pt x="914" y="59"/>
                  <a:pt x="914" y="59"/>
                  <a:pt x="914" y="59"/>
                </a:cubicBezTo>
                <a:cubicBezTo>
                  <a:pt x="912" y="59"/>
                  <a:pt x="912" y="59"/>
                  <a:pt x="912" y="59"/>
                </a:cubicBezTo>
                <a:cubicBezTo>
                  <a:pt x="912" y="58"/>
                  <a:pt x="912" y="58"/>
                  <a:pt x="912" y="58"/>
                </a:cubicBezTo>
                <a:cubicBezTo>
                  <a:pt x="909" y="54"/>
                  <a:pt x="909" y="54"/>
                  <a:pt x="909" y="54"/>
                </a:cubicBezTo>
                <a:cubicBezTo>
                  <a:pt x="907" y="55"/>
                  <a:pt x="907" y="55"/>
                  <a:pt x="907" y="55"/>
                </a:cubicBezTo>
                <a:cubicBezTo>
                  <a:pt x="906" y="55"/>
                  <a:pt x="906" y="55"/>
                  <a:pt x="906" y="55"/>
                </a:cubicBezTo>
                <a:cubicBezTo>
                  <a:pt x="906" y="54"/>
                  <a:pt x="906" y="54"/>
                  <a:pt x="906" y="54"/>
                </a:cubicBezTo>
                <a:cubicBezTo>
                  <a:pt x="907" y="52"/>
                  <a:pt x="907" y="52"/>
                  <a:pt x="907" y="52"/>
                </a:cubicBezTo>
                <a:cubicBezTo>
                  <a:pt x="905" y="51"/>
                  <a:pt x="905" y="51"/>
                  <a:pt x="905" y="51"/>
                </a:cubicBezTo>
                <a:cubicBezTo>
                  <a:pt x="904" y="51"/>
                  <a:pt x="904" y="51"/>
                  <a:pt x="904" y="51"/>
                </a:cubicBezTo>
                <a:cubicBezTo>
                  <a:pt x="904" y="55"/>
                  <a:pt x="904" y="55"/>
                  <a:pt x="904" y="55"/>
                </a:cubicBezTo>
                <a:cubicBezTo>
                  <a:pt x="905" y="57"/>
                  <a:pt x="905" y="57"/>
                  <a:pt x="905" y="57"/>
                </a:cubicBezTo>
                <a:cubicBezTo>
                  <a:pt x="905" y="59"/>
                  <a:pt x="905" y="59"/>
                  <a:pt x="905" y="59"/>
                </a:cubicBezTo>
                <a:cubicBezTo>
                  <a:pt x="905" y="61"/>
                  <a:pt x="905" y="61"/>
                  <a:pt x="905" y="61"/>
                </a:cubicBezTo>
                <a:cubicBezTo>
                  <a:pt x="905" y="59"/>
                  <a:pt x="905" y="59"/>
                  <a:pt x="905" y="59"/>
                </a:cubicBezTo>
                <a:cubicBezTo>
                  <a:pt x="903" y="56"/>
                  <a:pt x="903" y="56"/>
                  <a:pt x="903" y="56"/>
                </a:cubicBezTo>
                <a:cubicBezTo>
                  <a:pt x="902" y="58"/>
                  <a:pt x="902" y="58"/>
                  <a:pt x="902" y="58"/>
                </a:cubicBezTo>
                <a:cubicBezTo>
                  <a:pt x="901" y="60"/>
                  <a:pt x="901" y="60"/>
                  <a:pt x="901" y="60"/>
                </a:cubicBezTo>
                <a:cubicBezTo>
                  <a:pt x="902" y="61"/>
                  <a:pt x="902" y="61"/>
                  <a:pt x="902" y="61"/>
                </a:cubicBezTo>
                <a:cubicBezTo>
                  <a:pt x="901" y="62"/>
                  <a:pt x="901" y="62"/>
                  <a:pt x="901" y="62"/>
                </a:cubicBezTo>
                <a:cubicBezTo>
                  <a:pt x="899" y="61"/>
                  <a:pt x="899" y="61"/>
                  <a:pt x="899" y="61"/>
                </a:cubicBezTo>
                <a:cubicBezTo>
                  <a:pt x="897" y="61"/>
                  <a:pt x="897" y="61"/>
                  <a:pt x="897" y="61"/>
                </a:cubicBezTo>
                <a:cubicBezTo>
                  <a:pt x="898" y="60"/>
                  <a:pt x="898" y="60"/>
                  <a:pt x="898" y="60"/>
                </a:cubicBezTo>
                <a:cubicBezTo>
                  <a:pt x="900" y="58"/>
                  <a:pt x="900" y="58"/>
                  <a:pt x="900" y="58"/>
                </a:cubicBezTo>
                <a:cubicBezTo>
                  <a:pt x="902" y="55"/>
                  <a:pt x="902" y="55"/>
                  <a:pt x="902" y="55"/>
                </a:cubicBezTo>
                <a:cubicBezTo>
                  <a:pt x="903" y="53"/>
                  <a:pt x="903" y="53"/>
                  <a:pt x="903" y="53"/>
                </a:cubicBezTo>
                <a:cubicBezTo>
                  <a:pt x="902" y="52"/>
                  <a:pt x="902" y="52"/>
                  <a:pt x="902" y="52"/>
                </a:cubicBezTo>
                <a:cubicBezTo>
                  <a:pt x="901" y="50"/>
                  <a:pt x="901" y="50"/>
                  <a:pt x="901" y="50"/>
                </a:cubicBezTo>
                <a:cubicBezTo>
                  <a:pt x="899" y="52"/>
                  <a:pt x="899" y="52"/>
                  <a:pt x="899" y="52"/>
                </a:cubicBezTo>
                <a:cubicBezTo>
                  <a:pt x="898" y="53"/>
                  <a:pt x="898" y="53"/>
                  <a:pt x="898" y="53"/>
                </a:cubicBezTo>
                <a:cubicBezTo>
                  <a:pt x="897" y="52"/>
                  <a:pt x="897" y="52"/>
                  <a:pt x="897" y="52"/>
                </a:cubicBezTo>
                <a:cubicBezTo>
                  <a:pt x="898" y="50"/>
                  <a:pt x="898" y="50"/>
                  <a:pt x="898" y="50"/>
                </a:cubicBezTo>
                <a:cubicBezTo>
                  <a:pt x="896" y="49"/>
                  <a:pt x="896" y="49"/>
                  <a:pt x="896" y="49"/>
                </a:cubicBezTo>
                <a:cubicBezTo>
                  <a:pt x="895" y="50"/>
                  <a:pt x="895" y="50"/>
                  <a:pt x="895" y="50"/>
                </a:cubicBezTo>
                <a:cubicBezTo>
                  <a:pt x="894" y="51"/>
                  <a:pt x="894" y="51"/>
                  <a:pt x="894" y="51"/>
                </a:cubicBezTo>
                <a:cubicBezTo>
                  <a:pt x="895" y="53"/>
                  <a:pt x="895" y="53"/>
                  <a:pt x="895" y="53"/>
                </a:cubicBezTo>
                <a:cubicBezTo>
                  <a:pt x="895" y="56"/>
                  <a:pt x="895" y="56"/>
                  <a:pt x="895" y="56"/>
                </a:cubicBezTo>
                <a:cubicBezTo>
                  <a:pt x="894" y="55"/>
                  <a:pt x="894" y="55"/>
                  <a:pt x="894" y="55"/>
                </a:cubicBezTo>
                <a:cubicBezTo>
                  <a:pt x="894" y="52"/>
                  <a:pt x="894" y="52"/>
                  <a:pt x="894" y="52"/>
                </a:cubicBezTo>
                <a:cubicBezTo>
                  <a:pt x="893" y="52"/>
                  <a:pt x="893" y="52"/>
                  <a:pt x="893" y="52"/>
                </a:cubicBezTo>
                <a:cubicBezTo>
                  <a:pt x="893" y="53"/>
                  <a:pt x="893" y="53"/>
                  <a:pt x="893" y="53"/>
                </a:cubicBezTo>
                <a:cubicBezTo>
                  <a:pt x="891" y="54"/>
                  <a:pt x="891" y="54"/>
                  <a:pt x="891" y="54"/>
                </a:cubicBezTo>
                <a:cubicBezTo>
                  <a:pt x="891" y="56"/>
                  <a:pt x="891" y="56"/>
                  <a:pt x="891" y="56"/>
                </a:cubicBezTo>
                <a:cubicBezTo>
                  <a:pt x="889" y="57"/>
                  <a:pt x="889" y="57"/>
                  <a:pt x="889" y="57"/>
                </a:cubicBezTo>
                <a:cubicBezTo>
                  <a:pt x="888" y="58"/>
                  <a:pt x="888" y="58"/>
                  <a:pt x="888" y="58"/>
                </a:cubicBezTo>
                <a:cubicBezTo>
                  <a:pt x="887" y="59"/>
                  <a:pt x="887" y="59"/>
                  <a:pt x="887" y="59"/>
                </a:cubicBezTo>
                <a:cubicBezTo>
                  <a:pt x="885" y="59"/>
                  <a:pt x="885" y="59"/>
                  <a:pt x="885" y="59"/>
                </a:cubicBezTo>
                <a:cubicBezTo>
                  <a:pt x="887" y="58"/>
                  <a:pt x="887" y="58"/>
                  <a:pt x="887" y="58"/>
                </a:cubicBezTo>
                <a:cubicBezTo>
                  <a:pt x="887" y="56"/>
                  <a:pt x="887" y="56"/>
                  <a:pt x="887" y="56"/>
                </a:cubicBezTo>
                <a:cubicBezTo>
                  <a:pt x="886" y="56"/>
                  <a:pt x="886" y="56"/>
                  <a:pt x="886" y="56"/>
                </a:cubicBezTo>
                <a:cubicBezTo>
                  <a:pt x="885" y="55"/>
                  <a:pt x="885" y="55"/>
                  <a:pt x="885" y="55"/>
                </a:cubicBezTo>
                <a:cubicBezTo>
                  <a:pt x="885" y="54"/>
                  <a:pt x="885" y="54"/>
                  <a:pt x="885" y="54"/>
                </a:cubicBezTo>
                <a:cubicBezTo>
                  <a:pt x="887" y="54"/>
                  <a:pt x="887" y="54"/>
                  <a:pt x="887" y="54"/>
                </a:cubicBezTo>
                <a:cubicBezTo>
                  <a:pt x="888" y="55"/>
                  <a:pt x="888" y="55"/>
                  <a:pt x="888" y="55"/>
                </a:cubicBezTo>
                <a:cubicBezTo>
                  <a:pt x="888" y="54"/>
                  <a:pt x="888" y="54"/>
                  <a:pt x="888" y="54"/>
                </a:cubicBezTo>
                <a:cubicBezTo>
                  <a:pt x="888" y="53"/>
                  <a:pt x="888" y="53"/>
                  <a:pt x="888" y="53"/>
                </a:cubicBezTo>
                <a:cubicBezTo>
                  <a:pt x="888" y="52"/>
                  <a:pt x="888" y="52"/>
                  <a:pt x="888" y="52"/>
                </a:cubicBezTo>
                <a:cubicBezTo>
                  <a:pt x="890" y="51"/>
                  <a:pt x="890" y="51"/>
                  <a:pt x="890" y="51"/>
                </a:cubicBezTo>
                <a:cubicBezTo>
                  <a:pt x="893" y="49"/>
                  <a:pt x="893" y="49"/>
                  <a:pt x="893" y="49"/>
                </a:cubicBezTo>
                <a:cubicBezTo>
                  <a:pt x="893" y="47"/>
                  <a:pt x="893" y="47"/>
                  <a:pt x="893" y="47"/>
                </a:cubicBezTo>
                <a:cubicBezTo>
                  <a:pt x="895" y="46"/>
                  <a:pt x="895" y="46"/>
                  <a:pt x="895" y="46"/>
                </a:cubicBezTo>
                <a:cubicBezTo>
                  <a:pt x="894" y="46"/>
                  <a:pt x="894" y="46"/>
                  <a:pt x="894" y="46"/>
                </a:cubicBezTo>
                <a:cubicBezTo>
                  <a:pt x="893" y="46"/>
                  <a:pt x="893" y="46"/>
                  <a:pt x="893" y="46"/>
                </a:cubicBezTo>
                <a:cubicBezTo>
                  <a:pt x="890" y="48"/>
                  <a:pt x="890" y="48"/>
                  <a:pt x="890" y="48"/>
                </a:cubicBezTo>
                <a:cubicBezTo>
                  <a:pt x="888" y="50"/>
                  <a:pt x="888" y="50"/>
                  <a:pt x="888" y="50"/>
                </a:cubicBezTo>
                <a:cubicBezTo>
                  <a:pt x="887" y="50"/>
                  <a:pt x="887" y="50"/>
                  <a:pt x="887" y="50"/>
                </a:cubicBezTo>
                <a:cubicBezTo>
                  <a:pt x="888" y="48"/>
                  <a:pt x="888" y="48"/>
                  <a:pt x="888" y="48"/>
                </a:cubicBezTo>
                <a:cubicBezTo>
                  <a:pt x="889" y="47"/>
                  <a:pt x="889" y="47"/>
                  <a:pt x="889" y="47"/>
                </a:cubicBezTo>
                <a:cubicBezTo>
                  <a:pt x="890" y="45"/>
                  <a:pt x="890" y="45"/>
                  <a:pt x="890" y="45"/>
                </a:cubicBezTo>
                <a:cubicBezTo>
                  <a:pt x="892" y="45"/>
                  <a:pt x="892" y="45"/>
                  <a:pt x="892" y="45"/>
                </a:cubicBezTo>
                <a:cubicBezTo>
                  <a:pt x="894" y="43"/>
                  <a:pt x="894" y="43"/>
                  <a:pt x="894" y="43"/>
                </a:cubicBezTo>
                <a:cubicBezTo>
                  <a:pt x="895" y="43"/>
                  <a:pt x="895" y="43"/>
                  <a:pt x="895" y="43"/>
                </a:cubicBezTo>
                <a:cubicBezTo>
                  <a:pt x="896" y="41"/>
                  <a:pt x="896" y="41"/>
                  <a:pt x="896" y="41"/>
                </a:cubicBezTo>
                <a:cubicBezTo>
                  <a:pt x="897" y="40"/>
                  <a:pt x="897" y="40"/>
                  <a:pt x="897" y="40"/>
                </a:cubicBezTo>
                <a:cubicBezTo>
                  <a:pt x="895" y="39"/>
                  <a:pt x="895" y="39"/>
                  <a:pt x="895" y="39"/>
                </a:cubicBezTo>
                <a:cubicBezTo>
                  <a:pt x="895" y="37"/>
                  <a:pt x="895" y="37"/>
                  <a:pt x="895" y="37"/>
                </a:cubicBezTo>
                <a:cubicBezTo>
                  <a:pt x="896" y="35"/>
                  <a:pt x="896" y="35"/>
                  <a:pt x="896" y="35"/>
                </a:cubicBezTo>
                <a:cubicBezTo>
                  <a:pt x="898" y="32"/>
                  <a:pt x="898" y="32"/>
                  <a:pt x="898" y="32"/>
                </a:cubicBezTo>
                <a:cubicBezTo>
                  <a:pt x="899" y="31"/>
                  <a:pt x="899" y="31"/>
                  <a:pt x="899" y="31"/>
                </a:cubicBezTo>
                <a:cubicBezTo>
                  <a:pt x="898" y="30"/>
                  <a:pt x="898" y="30"/>
                  <a:pt x="898" y="30"/>
                </a:cubicBezTo>
                <a:cubicBezTo>
                  <a:pt x="896" y="29"/>
                  <a:pt x="896" y="29"/>
                  <a:pt x="896" y="29"/>
                </a:cubicBezTo>
                <a:cubicBezTo>
                  <a:pt x="896" y="28"/>
                  <a:pt x="896" y="28"/>
                  <a:pt x="896" y="28"/>
                </a:cubicBezTo>
                <a:cubicBezTo>
                  <a:pt x="897" y="25"/>
                  <a:pt x="897" y="25"/>
                  <a:pt x="897" y="25"/>
                </a:cubicBezTo>
                <a:cubicBezTo>
                  <a:pt x="898" y="24"/>
                  <a:pt x="898" y="24"/>
                  <a:pt x="898" y="24"/>
                </a:cubicBezTo>
                <a:cubicBezTo>
                  <a:pt x="899" y="22"/>
                  <a:pt x="899" y="22"/>
                  <a:pt x="899" y="22"/>
                </a:cubicBezTo>
                <a:cubicBezTo>
                  <a:pt x="899" y="18"/>
                  <a:pt x="899" y="18"/>
                  <a:pt x="899" y="18"/>
                </a:cubicBezTo>
                <a:cubicBezTo>
                  <a:pt x="900" y="17"/>
                  <a:pt x="900" y="17"/>
                  <a:pt x="900" y="17"/>
                </a:cubicBezTo>
                <a:cubicBezTo>
                  <a:pt x="900" y="16"/>
                  <a:pt x="900" y="16"/>
                  <a:pt x="900" y="16"/>
                </a:cubicBezTo>
                <a:cubicBezTo>
                  <a:pt x="897" y="15"/>
                  <a:pt x="897" y="15"/>
                  <a:pt x="897" y="15"/>
                </a:cubicBezTo>
                <a:cubicBezTo>
                  <a:pt x="893" y="15"/>
                  <a:pt x="893" y="15"/>
                  <a:pt x="893" y="15"/>
                </a:cubicBezTo>
                <a:cubicBezTo>
                  <a:pt x="890" y="14"/>
                  <a:pt x="890" y="14"/>
                  <a:pt x="890" y="14"/>
                </a:cubicBezTo>
                <a:cubicBezTo>
                  <a:pt x="888" y="16"/>
                  <a:pt x="888" y="16"/>
                  <a:pt x="888" y="16"/>
                </a:cubicBezTo>
                <a:cubicBezTo>
                  <a:pt x="886" y="16"/>
                  <a:pt x="886" y="16"/>
                  <a:pt x="886" y="16"/>
                </a:cubicBezTo>
                <a:cubicBezTo>
                  <a:pt x="883" y="17"/>
                  <a:pt x="883" y="17"/>
                  <a:pt x="883" y="17"/>
                </a:cubicBezTo>
                <a:cubicBezTo>
                  <a:pt x="878" y="18"/>
                  <a:pt x="878" y="18"/>
                  <a:pt x="878" y="18"/>
                </a:cubicBezTo>
                <a:cubicBezTo>
                  <a:pt x="877" y="20"/>
                  <a:pt x="877" y="20"/>
                  <a:pt x="877" y="20"/>
                </a:cubicBezTo>
                <a:cubicBezTo>
                  <a:pt x="879" y="22"/>
                  <a:pt x="879" y="22"/>
                  <a:pt x="879" y="22"/>
                </a:cubicBezTo>
                <a:cubicBezTo>
                  <a:pt x="879" y="23"/>
                  <a:pt x="879" y="23"/>
                  <a:pt x="879" y="23"/>
                </a:cubicBezTo>
                <a:cubicBezTo>
                  <a:pt x="878" y="25"/>
                  <a:pt x="878" y="25"/>
                  <a:pt x="878" y="25"/>
                </a:cubicBezTo>
                <a:cubicBezTo>
                  <a:pt x="877" y="22"/>
                  <a:pt x="877" y="22"/>
                  <a:pt x="877" y="22"/>
                </a:cubicBezTo>
                <a:cubicBezTo>
                  <a:pt x="876" y="21"/>
                  <a:pt x="876" y="21"/>
                  <a:pt x="876" y="21"/>
                </a:cubicBezTo>
                <a:cubicBezTo>
                  <a:pt x="875" y="19"/>
                  <a:pt x="875" y="19"/>
                  <a:pt x="875" y="19"/>
                </a:cubicBezTo>
                <a:cubicBezTo>
                  <a:pt x="873" y="19"/>
                  <a:pt x="873" y="19"/>
                  <a:pt x="873" y="19"/>
                </a:cubicBezTo>
                <a:cubicBezTo>
                  <a:pt x="872" y="21"/>
                  <a:pt x="872" y="21"/>
                  <a:pt x="872" y="21"/>
                </a:cubicBezTo>
                <a:cubicBezTo>
                  <a:pt x="872" y="22"/>
                  <a:pt x="872" y="22"/>
                  <a:pt x="872" y="22"/>
                </a:cubicBezTo>
                <a:cubicBezTo>
                  <a:pt x="871" y="23"/>
                  <a:pt x="871" y="23"/>
                  <a:pt x="871" y="23"/>
                </a:cubicBezTo>
                <a:cubicBezTo>
                  <a:pt x="871" y="21"/>
                  <a:pt x="871" y="21"/>
                  <a:pt x="871" y="21"/>
                </a:cubicBezTo>
                <a:cubicBezTo>
                  <a:pt x="871" y="20"/>
                  <a:pt x="871" y="20"/>
                  <a:pt x="871" y="20"/>
                </a:cubicBezTo>
                <a:cubicBezTo>
                  <a:pt x="870" y="19"/>
                  <a:pt x="870" y="19"/>
                  <a:pt x="870" y="19"/>
                </a:cubicBezTo>
                <a:cubicBezTo>
                  <a:pt x="867" y="20"/>
                  <a:pt x="867" y="20"/>
                  <a:pt x="867" y="20"/>
                </a:cubicBezTo>
                <a:cubicBezTo>
                  <a:pt x="866" y="22"/>
                  <a:pt x="866" y="22"/>
                  <a:pt x="866" y="22"/>
                </a:cubicBezTo>
                <a:cubicBezTo>
                  <a:pt x="867" y="23"/>
                  <a:pt x="867" y="23"/>
                  <a:pt x="867" y="23"/>
                </a:cubicBezTo>
                <a:cubicBezTo>
                  <a:pt x="869" y="25"/>
                  <a:pt x="869" y="25"/>
                  <a:pt x="869" y="25"/>
                </a:cubicBezTo>
                <a:cubicBezTo>
                  <a:pt x="871" y="27"/>
                  <a:pt x="871" y="27"/>
                  <a:pt x="871" y="27"/>
                </a:cubicBezTo>
                <a:cubicBezTo>
                  <a:pt x="873" y="29"/>
                  <a:pt x="873" y="29"/>
                  <a:pt x="873" y="29"/>
                </a:cubicBezTo>
                <a:cubicBezTo>
                  <a:pt x="872" y="29"/>
                  <a:pt x="872" y="29"/>
                  <a:pt x="872" y="29"/>
                </a:cubicBezTo>
                <a:cubicBezTo>
                  <a:pt x="869" y="27"/>
                  <a:pt x="869" y="27"/>
                  <a:pt x="869" y="27"/>
                </a:cubicBezTo>
                <a:cubicBezTo>
                  <a:pt x="866" y="24"/>
                  <a:pt x="866" y="24"/>
                  <a:pt x="866" y="24"/>
                </a:cubicBezTo>
                <a:cubicBezTo>
                  <a:pt x="865" y="24"/>
                  <a:pt x="865" y="24"/>
                  <a:pt x="865" y="24"/>
                </a:cubicBezTo>
                <a:cubicBezTo>
                  <a:pt x="865" y="25"/>
                  <a:pt x="865" y="25"/>
                  <a:pt x="865" y="25"/>
                </a:cubicBezTo>
                <a:cubicBezTo>
                  <a:pt x="861" y="25"/>
                  <a:pt x="861" y="25"/>
                  <a:pt x="861" y="25"/>
                </a:cubicBezTo>
                <a:cubicBezTo>
                  <a:pt x="861" y="25"/>
                  <a:pt x="861" y="25"/>
                  <a:pt x="861" y="25"/>
                </a:cubicBezTo>
                <a:cubicBezTo>
                  <a:pt x="862" y="26"/>
                  <a:pt x="862" y="26"/>
                  <a:pt x="862" y="26"/>
                </a:cubicBezTo>
                <a:cubicBezTo>
                  <a:pt x="864" y="26"/>
                  <a:pt x="864" y="26"/>
                  <a:pt x="864" y="26"/>
                </a:cubicBezTo>
                <a:cubicBezTo>
                  <a:pt x="864" y="28"/>
                  <a:pt x="864" y="28"/>
                  <a:pt x="864" y="28"/>
                </a:cubicBezTo>
                <a:cubicBezTo>
                  <a:pt x="865" y="30"/>
                  <a:pt x="865" y="30"/>
                  <a:pt x="865" y="30"/>
                </a:cubicBezTo>
                <a:cubicBezTo>
                  <a:pt x="868" y="31"/>
                  <a:pt x="868" y="31"/>
                  <a:pt x="868" y="31"/>
                </a:cubicBezTo>
                <a:cubicBezTo>
                  <a:pt x="868" y="33"/>
                  <a:pt x="868" y="33"/>
                  <a:pt x="868" y="33"/>
                </a:cubicBezTo>
                <a:cubicBezTo>
                  <a:pt x="869" y="34"/>
                  <a:pt x="869" y="34"/>
                  <a:pt x="869" y="34"/>
                </a:cubicBezTo>
                <a:cubicBezTo>
                  <a:pt x="868" y="34"/>
                  <a:pt x="868" y="34"/>
                  <a:pt x="868" y="34"/>
                </a:cubicBezTo>
                <a:cubicBezTo>
                  <a:pt x="866" y="32"/>
                  <a:pt x="866" y="32"/>
                  <a:pt x="866" y="32"/>
                </a:cubicBezTo>
                <a:cubicBezTo>
                  <a:pt x="864" y="31"/>
                  <a:pt x="864" y="31"/>
                  <a:pt x="864" y="31"/>
                </a:cubicBezTo>
                <a:cubicBezTo>
                  <a:pt x="863" y="29"/>
                  <a:pt x="863" y="29"/>
                  <a:pt x="863" y="29"/>
                </a:cubicBezTo>
                <a:cubicBezTo>
                  <a:pt x="862" y="28"/>
                  <a:pt x="862" y="28"/>
                  <a:pt x="862" y="28"/>
                </a:cubicBezTo>
                <a:cubicBezTo>
                  <a:pt x="859" y="27"/>
                  <a:pt x="859" y="27"/>
                  <a:pt x="859" y="27"/>
                </a:cubicBezTo>
                <a:cubicBezTo>
                  <a:pt x="858" y="29"/>
                  <a:pt x="858" y="29"/>
                  <a:pt x="858" y="29"/>
                </a:cubicBezTo>
                <a:cubicBezTo>
                  <a:pt x="858" y="30"/>
                  <a:pt x="858" y="30"/>
                  <a:pt x="858" y="30"/>
                </a:cubicBezTo>
                <a:cubicBezTo>
                  <a:pt x="856" y="33"/>
                  <a:pt x="856" y="33"/>
                  <a:pt x="856" y="33"/>
                </a:cubicBezTo>
                <a:cubicBezTo>
                  <a:pt x="855" y="36"/>
                  <a:pt x="855" y="36"/>
                  <a:pt x="855" y="36"/>
                </a:cubicBezTo>
                <a:cubicBezTo>
                  <a:pt x="857" y="38"/>
                  <a:pt x="857" y="38"/>
                  <a:pt x="857" y="38"/>
                </a:cubicBezTo>
                <a:cubicBezTo>
                  <a:pt x="855" y="38"/>
                  <a:pt x="855" y="38"/>
                  <a:pt x="855" y="38"/>
                </a:cubicBezTo>
                <a:cubicBezTo>
                  <a:pt x="854" y="39"/>
                  <a:pt x="854" y="39"/>
                  <a:pt x="854" y="39"/>
                </a:cubicBezTo>
                <a:cubicBezTo>
                  <a:pt x="855" y="41"/>
                  <a:pt x="855" y="41"/>
                  <a:pt x="855" y="41"/>
                </a:cubicBezTo>
                <a:cubicBezTo>
                  <a:pt x="856" y="43"/>
                  <a:pt x="856" y="43"/>
                  <a:pt x="856" y="43"/>
                </a:cubicBezTo>
                <a:cubicBezTo>
                  <a:pt x="857" y="43"/>
                  <a:pt x="857" y="43"/>
                  <a:pt x="857" y="43"/>
                </a:cubicBezTo>
                <a:cubicBezTo>
                  <a:pt x="861" y="40"/>
                  <a:pt x="861" y="40"/>
                  <a:pt x="861" y="40"/>
                </a:cubicBezTo>
                <a:cubicBezTo>
                  <a:pt x="862" y="41"/>
                  <a:pt x="862" y="41"/>
                  <a:pt x="862" y="41"/>
                </a:cubicBezTo>
                <a:cubicBezTo>
                  <a:pt x="863" y="42"/>
                  <a:pt x="863" y="42"/>
                  <a:pt x="863" y="42"/>
                </a:cubicBezTo>
                <a:cubicBezTo>
                  <a:pt x="861" y="42"/>
                  <a:pt x="861" y="42"/>
                  <a:pt x="861" y="42"/>
                </a:cubicBezTo>
                <a:cubicBezTo>
                  <a:pt x="860" y="43"/>
                  <a:pt x="860" y="43"/>
                  <a:pt x="860" y="43"/>
                </a:cubicBezTo>
                <a:cubicBezTo>
                  <a:pt x="860" y="44"/>
                  <a:pt x="860" y="44"/>
                  <a:pt x="860" y="44"/>
                </a:cubicBezTo>
                <a:cubicBezTo>
                  <a:pt x="859" y="44"/>
                  <a:pt x="859" y="44"/>
                  <a:pt x="859" y="44"/>
                </a:cubicBezTo>
                <a:cubicBezTo>
                  <a:pt x="858" y="46"/>
                  <a:pt x="858" y="46"/>
                  <a:pt x="858" y="46"/>
                </a:cubicBezTo>
                <a:cubicBezTo>
                  <a:pt x="858" y="47"/>
                  <a:pt x="858" y="47"/>
                  <a:pt x="858" y="47"/>
                </a:cubicBezTo>
                <a:cubicBezTo>
                  <a:pt x="856" y="49"/>
                  <a:pt x="856" y="49"/>
                  <a:pt x="856" y="49"/>
                </a:cubicBezTo>
                <a:cubicBezTo>
                  <a:pt x="855" y="48"/>
                  <a:pt x="855" y="48"/>
                  <a:pt x="855" y="48"/>
                </a:cubicBezTo>
                <a:cubicBezTo>
                  <a:pt x="856" y="47"/>
                  <a:pt x="856" y="47"/>
                  <a:pt x="856" y="47"/>
                </a:cubicBezTo>
                <a:cubicBezTo>
                  <a:pt x="855" y="44"/>
                  <a:pt x="855" y="44"/>
                  <a:pt x="855" y="44"/>
                </a:cubicBezTo>
                <a:cubicBezTo>
                  <a:pt x="853" y="44"/>
                  <a:pt x="853" y="44"/>
                  <a:pt x="853" y="44"/>
                </a:cubicBezTo>
                <a:cubicBezTo>
                  <a:pt x="852" y="46"/>
                  <a:pt x="852" y="46"/>
                  <a:pt x="852" y="46"/>
                </a:cubicBezTo>
                <a:cubicBezTo>
                  <a:pt x="853" y="47"/>
                  <a:pt x="853" y="47"/>
                  <a:pt x="853" y="47"/>
                </a:cubicBezTo>
                <a:cubicBezTo>
                  <a:pt x="851" y="48"/>
                  <a:pt x="851" y="48"/>
                  <a:pt x="851" y="48"/>
                </a:cubicBezTo>
                <a:cubicBezTo>
                  <a:pt x="849" y="49"/>
                  <a:pt x="849" y="49"/>
                  <a:pt x="849" y="49"/>
                </a:cubicBezTo>
                <a:cubicBezTo>
                  <a:pt x="848" y="50"/>
                  <a:pt x="848" y="50"/>
                  <a:pt x="848" y="50"/>
                </a:cubicBezTo>
                <a:cubicBezTo>
                  <a:pt x="848" y="48"/>
                  <a:pt x="848" y="48"/>
                  <a:pt x="848" y="48"/>
                </a:cubicBezTo>
                <a:cubicBezTo>
                  <a:pt x="847" y="49"/>
                  <a:pt x="847" y="49"/>
                  <a:pt x="847" y="49"/>
                </a:cubicBezTo>
                <a:cubicBezTo>
                  <a:pt x="847" y="51"/>
                  <a:pt x="847" y="51"/>
                  <a:pt x="847" y="51"/>
                </a:cubicBezTo>
                <a:cubicBezTo>
                  <a:pt x="848" y="53"/>
                  <a:pt x="848" y="53"/>
                  <a:pt x="848" y="53"/>
                </a:cubicBezTo>
                <a:cubicBezTo>
                  <a:pt x="848" y="55"/>
                  <a:pt x="848" y="55"/>
                  <a:pt x="848" y="55"/>
                </a:cubicBezTo>
                <a:cubicBezTo>
                  <a:pt x="849" y="56"/>
                  <a:pt x="849" y="56"/>
                  <a:pt x="849" y="56"/>
                </a:cubicBezTo>
                <a:cubicBezTo>
                  <a:pt x="849" y="59"/>
                  <a:pt x="849" y="59"/>
                  <a:pt x="849" y="59"/>
                </a:cubicBezTo>
                <a:cubicBezTo>
                  <a:pt x="850" y="59"/>
                  <a:pt x="850" y="59"/>
                  <a:pt x="850" y="59"/>
                </a:cubicBezTo>
                <a:cubicBezTo>
                  <a:pt x="851" y="60"/>
                  <a:pt x="851" y="60"/>
                  <a:pt x="851" y="60"/>
                </a:cubicBezTo>
                <a:cubicBezTo>
                  <a:pt x="851" y="61"/>
                  <a:pt x="851" y="61"/>
                  <a:pt x="851" y="61"/>
                </a:cubicBezTo>
                <a:cubicBezTo>
                  <a:pt x="852" y="62"/>
                  <a:pt x="852" y="62"/>
                  <a:pt x="852" y="62"/>
                </a:cubicBezTo>
                <a:cubicBezTo>
                  <a:pt x="852" y="64"/>
                  <a:pt x="852" y="64"/>
                  <a:pt x="852" y="64"/>
                </a:cubicBezTo>
                <a:cubicBezTo>
                  <a:pt x="850" y="65"/>
                  <a:pt x="850" y="65"/>
                  <a:pt x="850" y="65"/>
                </a:cubicBezTo>
                <a:cubicBezTo>
                  <a:pt x="849" y="67"/>
                  <a:pt x="849" y="67"/>
                  <a:pt x="849" y="67"/>
                </a:cubicBezTo>
                <a:cubicBezTo>
                  <a:pt x="848" y="70"/>
                  <a:pt x="848" y="70"/>
                  <a:pt x="848" y="70"/>
                </a:cubicBezTo>
                <a:cubicBezTo>
                  <a:pt x="847" y="71"/>
                  <a:pt x="847" y="71"/>
                  <a:pt x="847" y="71"/>
                </a:cubicBezTo>
                <a:cubicBezTo>
                  <a:pt x="845" y="75"/>
                  <a:pt x="845" y="75"/>
                  <a:pt x="845" y="75"/>
                </a:cubicBezTo>
                <a:cubicBezTo>
                  <a:pt x="845" y="76"/>
                  <a:pt x="845" y="76"/>
                  <a:pt x="845" y="76"/>
                </a:cubicBezTo>
                <a:cubicBezTo>
                  <a:pt x="843" y="79"/>
                  <a:pt x="843" y="79"/>
                  <a:pt x="843" y="79"/>
                </a:cubicBezTo>
                <a:cubicBezTo>
                  <a:pt x="843" y="78"/>
                  <a:pt x="843" y="78"/>
                  <a:pt x="843" y="78"/>
                </a:cubicBezTo>
                <a:cubicBezTo>
                  <a:pt x="843" y="76"/>
                  <a:pt x="843" y="76"/>
                  <a:pt x="843" y="76"/>
                </a:cubicBezTo>
                <a:cubicBezTo>
                  <a:pt x="844" y="73"/>
                  <a:pt x="844" y="73"/>
                  <a:pt x="844" y="73"/>
                </a:cubicBezTo>
                <a:cubicBezTo>
                  <a:pt x="846" y="71"/>
                  <a:pt x="846" y="71"/>
                  <a:pt x="846" y="71"/>
                </a:cubicBezTo>
                <a:cubicBezTo>
                  <a:pt x="845" y="71"/>
                  <a:pt x="845" y="71"/>
                  <a:pt x="845" y="71"/>
                </a:cubicBezTo>
                <a:cubicBezTo>
                  <a:pt x="845" y="71"/>
                  <a:pt x="845" y="71"/>
                  <a:pt x="845" y="71"/>
                </a:cubicBezTo>
                <a:cubicBezTo>
                  <a:pt x="843" y="71"/>
                  <a:pt x="843" y="71"/>
                  <a:pt x="843" y="71"/>
                </a:cubicBezTo>
                <a:cubicBezTo>
                  <a:pt x="842" y="70"/>
                  <a:pt x="842" y="70"/>
                  <a:pt x="842" y="70"/>
                </a:cubicBezTo>
                <a:cubicBezTo>
                  <a:pt x="841" y="69"/>
                  <a:pt x="841" y="69"/>
                  <a:pt x="841" y="69"/>
                </a:cubicBezTo>
                <a:cubicBezTo>
                  <a:pt x="842" y="69"/>
                  <a:pt x="842" y="69"/>
                  <a:pt x="842" y="69"/>
                </a:cubicBezTo>
                <a:cubicBezTo>
                  <a:pt x="844" y="68"/>
                  <a:pt x="844" y="68"/>
                  <a:pt x="844" y="68"/>
                </a:cubicBezTo>
                <a:cubicBezTo>
                  <a:pt x="845" y="68"/>
                  <a:pt x="845" y="68"/>
                  <a:pt x="845" y="68"/>
                </a:cubicBezTo>
                <a:cubicBezTo>
                  <a:pt x="845" y="67"/>
                  <a:pt x="845" y="67"/>
                  <a:pt x="845" y="67"/>
                </a:cubicBezTo>
                <a:cubicBezTo>
                  <a:pt x="846" y="67"/>
                  <a:pt x="846" y="67"/>
                  <a:pt x="846" y="67"/>
                </a:cubicBezTo>
                <a:cubicBezTo>
                  <a:pt x="847" y="69"/>
                  <a:pt x="847" y="69"/>
                  <a:pt x="847" y="69"/>
                </a:cubicBezTo>
                <a:cubicBezTo>
                  <a:pt x="847" y="67"/>
                  <a:pt x="847" y="67"/>
                  <a:pt x="847" y="67"/>
                </a:cubicBezTo>
                <a:cubicBezTo>
                  <a:pt x="847" y="65"/>
                  <a:pt x="847" y="65"/>
                  <a:pt x="847" y="65"/>
                </a:cubicBezTo>
                <a:cubicBezTo>
                  <a:pt x="846" y="64"/>
                  <a:pt x="846" y="64"/>
                  <a:pt x="846" y="64"/>
                </a:cubicBezTo>
                <a:cubicBezTo>
                  <a:pt x="845" y="63"/>
                  <a:pt x="845" y="63"/>
                  <a:pt x="845" y="63"/>
                </a:cubicBezTo>
                <a:cubicBezTo>
                  <a:pt x="843" y="60"/>
                  <a:pt x="843" y="60"/>
                  <a:pt x="843" y="60"/>
                </a:cubicBezTo>
                <a:cubicBezTo>
                  <a:pt x="843" y="58"/>
                  <a:pt x="843" y="58"/>
                  <a:pt x="843" y="58"/>
                </a:cubicBezTo>
                <a:cubicBezTo>
                  <a:pt x="843" y="57"/>
                  <a:pt x="843" y="57"/>
                  <a:pt x="843" y="57"/>
                </a:cubicBezTo>
                <a:cubicBezTo>
                  <a:pt x="842" y="54"/>
                  <a:pt x="842" y="54"/>
                  <a:pt x="842" y="54"/>
                </a:cubicBezTo>
                <a:cubicBezTo>
                  <a:pt x="841" y="52"/>
                  <a:pt x="841" y="52"/>
                  <a:pt x="841" y="52"/>
                </a:cubicBezTo>
                <a:cubicBezTo>
                  <a:pt x="841" y="50"/>
                  <a:pt x="841" y="50"/>
                  <a:pt x="841" y="50"/>
                </a:cubicBezTo>
                <a:cubicBezTo>
                  <a:pt x="842" y="50"/>
                  <a:pt x="842" y="50"/>
                  <a:pt x="842" y="50"/>
                </a:cubicBezTo>
                <a:cubicBezTo>
                  <a:pt x="844" y="47"/>
                  <a:pt x="844" y="47"/>
                  <a:pt x="844" y="47"/>
                </a:cubicBezTo>
                <a:cubicBezTo>
                  <a:pt x="844" y="45"/>
                  <a:pt x="844" y="45"/>
                  <a:pt x="844" y="45"/>
                </a:cubicBezTo>
                <a:cubicBezTo>
                  <a:pt x="846" y="43"/>
                  <a:pt x="846" y="43"/>
                  <a:pt x="846" y="43"/>
                </a:cubicBezTo>
                <a:cubicBezTo>
                  <a:pt x="847" y="41"/>
                  <a:pt x="847" y="41"/>
                  <a:pt x="847" y="41"/>
                </a:cubicBezTo>
                <a:cubicBezTo>
                  <a:pt x="849" y="40"/>
                  <a:pt x="849" y="40"/>
                  <a:pt x="849" y="40"/>
                </a:cubicBezTo>
                <a:cubicBezTo>
                  <a:pt x="849" y="38"/>
                  <a:pt x="849" y="38"/>
                  <a:pt x="849" y="38"/>
                </a:cubicBezTo>
                <a:cubicBezTo>
                  <a:pt x="848" y="37"/>
                  <a:pt x="848" y="37"/>
                  <a:pt x="848" y="37"/>
                </a:cubicBezTo>
                <a:cubicBezTo>
                  <a:pt x="847" y="35"/>
                  <a:pt x="847" y="35"/>
                  <a:pt x="847" y="35"/>
                </a:cubicBezTo>
                <a:cubicBezTo>
                  <a:pt x="847" y="33"/>
                  <a:pt x="847" y="33"/>
                  <a:pt x="847" y="33"/>
                </a:cubicBezTo>
                <a:cubicBezTo>
                  <a:pt x="849" y="29"/>
                  <a:pt x="849" y="29"/>
                  <a:pt x="849" y="29"/>
                </a:cubicBezTo>
                <a:cubicBezTo>
                  <a:pt x="850" y="28"/>
                  <a:pt x="850" y="28"/>
                  <a:pt x="850" y="28"/>
                </a:cubicBezTo>
                <a:cubicBezTo>
                  <a:pt x="853" y="26"/>
                  <a:pt x="853" y="26"/>
                  <a:pt x="853" y="26"/>
                </a:cubicBezTo>
                <a:cubicBezTo>
                  <a:pt x="857" y="22"/>
                  <a:pt x="857" y="22"/>
                  <a:pt x="857" y="22"/>
                </a:cubicBezTo>
                <a:cubicBezTo>
                  <a:pt x="861" y="18"/>
                  <a:pt x="861" y="18"/>
                  <a:pt x="861" y="18"/>
                </a:cubicBezTo>
                <a:cubicBezTo>
                  <a:pt x="863" y="18"/>
                  <a:pt x="863" y="18"/>
                  <a:pt x="863" y="18"/>
                </a:cubicBezTo>
                <a:cubicBezTo>
                  <a:pt x="864" y="16"/>
                  <a:pt x="864" y="16"/>
                  <a:pt x="864" y="16"/>
                </a:cubicBezTo>
                <a:cubicBezTo>
                  <a:pt x="865" y="14"/>
                  <a:pt x="865" y="14"/>
                  <a:pt x="865" y="14"/>
                </a:cubicBezTo>
                <a:cubicBezTo>
                  <a:pt x="867" y="14"/>
                  <a:pt x="867" y="14"/>
                  <a:pt x="867" y="14"/>
                </a:cubicBezTo>
                <a:cubicBezTo>
                  <a:pt x="871" y="13"/>
                  <a:pt x="871" y="13"/>
                  <a:pt x="871" y="13"/>
                </a:cubicBezTo>
                <a:cubicBezTo>
                  <a:pt x="873" y="12"/>
                  <a:pt x="873" y="12"/>
                  <a:pt x="873" y="12"/>
                </a:cubicBezTo>
                <a:cubicBezTo>
                  <a:pt x="874" y="10"/>
                  <a:pt x="874" y="10"/>
                  <a:pt x="874" y="10"/>
                </a:cubicBezTo>
                <a:cubicBezTo>
                  <a:pt x="873" y="9"/>
                  <a:pt x="873" y="9"/>
                  <a:pt x="873" y="9"/>
                </a:cubicBezTo>
                <a:cubicBezTo>
                  <a:pt x="869" y="7"/>
                  <a:pt x="869" y="7"/>
                  <a:pt x="869" y="7"/>
                </a:cubicBezTo>
                <a:cubicBezTo>
                  <a:pt x="867" y="5"/>
                  <a:pt x="867" y="5"/>
                  <a:pt x="867" y="5"/>
                </a:cubicBezTo>
                <a:cubicBezTo>
                  <a:pt x="864" y="5"/>
                  <a:pt x="864" y="5"/>
                  <a:pt x="864" y="5"/>
                </a:cubicBezTo>
                <a:cubicBezTo>
                  <a:pt x="863" y="5"/>
                  <a:pt x="863" y="5"/>
                  <a:pt x="863" y="5"/>
                </a:cubicBezTo>
                <a:cubicBezTo>
                  <a:pt x="861" y="5"/>
                  <a:pt x="861" y="5"/>
                  <a:pt x="861" y="5"/>
                </a:cubicBezTo>
                <a:cubicBezTo>
                  <a:pt x="859" y="5"/>
                  <a:pt x="859" y="5"/>
                  <a:pt x="859" y="5"/>
                </a:cubicBezTo>
                <a:cubicBezTo>
                  <a:pt x="857" y="5"/>
                  <a:pt x="857" y="5"/>
                  <a:pt x="857" y="5"/>
                </a:cubicBezTo>
                <a:cubicBezTo>
                  <a:pt x="853" y="6"/>
                  <a:pt x="853" y="6"/>
                  <a:pt x="853" y="6"/>
                </a:cubicBezTo>
                <a:cubicBezTo>
                  <a:pt x="848" y="7"/>
                  <a:pt x="848" y="7"/>
                  <a:pt x="848" y="7"/>
                </a:cubicBezTo>
                <a:cubicBezTo>
                  <a:pt x="844" y="10"/>
                  <a:pt x="844" y="10"/>
                  <a:pt x="844" y="10"/>
                </a:cubicBezTo>
                <a:cubicBezTo>
                  <a:pt x="841" y="12"/>
                  <a:pt x="841" y="12"/>
                  <a:pt x="841" y="12"/>
                </a:cubicBezTo>
                <a:cubicBezTo>
                  <a:pt x="840" y="14"/>
                  <a:pt x="840" y="14"/>
                  <a:pt x="840" y="14"/>
                </a:cubicBezTo>
                <a:cubicBezTo>
                  <a:pt x="841" y="16"/>
                  <a:pt x="841" y="16"/>
                  <a:pt x="841" y="16"/>
                </a:cubicBezTo>
                <a:cubicBezTo>
                  <a:pt x="840" y="15"/>
                  <a:pt x="840" y="15"/>
                  <a:pt x="840" y="15"/>
                </a:cubicBezTo>
                <a:cubicBezTo>
                  <a:pt x="838" y="15"/>
                  <a:pt x="838" y="15"/>
                  <a:pt x="838" y="15"/>
                </a:cubicBezTo>
                <a:cubicBezTo>
                  <a:pt x="837" y="17"/>
                  <a:pt x="837" y="17"/>
                  <a:pt x="837" y="17"/>
                </a:cubicBezTo>
                <a:cubicBezTo>
                  <a:pt x="835" y="17"/>
                  <a:pt x="835" y="17"/>
                  <a:pt x="835" y="17"/>
                </a:cubicBezTo>
                <a:cubicBezTo>
                  <a:pt x="833" y="19"/>
                  <a:pt x="833" y="19"/>
                  <a:pt x="833" y="19"/>
                </a:cubicBezTo>
                <a:cubicBezTo>
                  <a:pt x="833" y="21"/>
                  <a:pt x="833" y="21"/>
                  <a:pt x="833" y="21"/>
                </a:cubicBezTo>
                <a:lnTo>
                  <a:pt x="832" y="21"/>
                </a:lnTo>
                <a:close/>
                <a:moveTo>
                  <a:pt x="981" y="509"/>
                </a:moveTo>
                <a:cubicBezTo>
                  <a:pt x="982" y="509"/>
                  <a:pt x="982" y="509"/>
                  <a:pt x="982" y="509"/>
                </a:cubicBezTo>
                <a:cubicBezTo>
                  <a:pt x="982" y="507"/>
                  <a:pt x="982" y="507"/>
                  <a:pt x="982" y="507"/>
                </a:cubicBezTo>
                <a:cubicBezTo>
                  <a:pt x="982" y="507"/>
                  <a:pt x="982" y="507"/>
                  <a:pt x="982" y="507"/>
                </a:cubicBezTo>
                <a:cubicBezTo>
                  <a:pt x="981" y="506"/>
                  <a:pt x="981" y="506"/>
                  <a:pt x="981" y="506"/>
                </a:cubicBezTo>
                <a:cubicBezTo>
                  <a:pt x="981" y="505"/>
                  <a:pt x="981" y="505"/>
                  <a:pt x="981" y="505"/>
                </a:cubicBezTo>
                <a:cubicBezTo>
                  <a:pt x="982" y="504"/>
                  <a:pt x="982" y="504"/>
                  <a:pt x="982" y="504"/>
                </a:cubicBezTo>
                <a:cubicBezTo>
                  <a:pt x="982" y="503"/>
                  <a:pt x="982" y="503"/>
                  <a:pt x="982" y="503"/>
                </a:cubicBezTo>
                <a:cubicBezTo>
                  <a:pt x="981" y="502"/>
                  <a:pt x="981" y="502"/>
                  <a:pt x="981" y="502"/>
                </a:cubicBezTo>
                <a:cubicBezTo>
                  <a:pt x="981" y="502"/>
                  <a:pt x="981" y="502"/>
                  <a:pt x="981" y="502"/>
                </a:cubicBezTo>
                <a:cubicBezTo>
                  <a:pt x="981" y="502"/>
                  <a:pt x="981" y="502"/>
                  <a:pt x="981" y="502"/>
                </a:cubicBezTo>
                <a:cubicBezTo>
                  <a:pt x="980" y="503"/>
                  <a:pt x="980" y="503"/>
                  <a:pt x="980" y="503"/>
                </a:cubicBezTo>
                <a:cubicBezTo>
                  <a:pt x="981" y="505"/>
                  <a:pt x="981" y="505"/>
                  <a:pt x="981" y="505"/>
                </a:cubicBezTo>
                <a:cubicBezTo>
                  <a:pt x="981" y="506"/>
                  <a:pt x="981" y="506"/>
                  <a:pt x="981" y="506"/>
                </a:cubicBezTo>
                <a:cubicBezTo>
                  <a:pt x="981" y="508"/>
                  <a:pt x="981" y="508"/>
                  <a:pt x="981" y="508"/>
                </a:cubicBezTo>
                <a:lnTo>
                  <a:pt x="981" y="509"/>
                </a:lnTo>
                <a:close/>
                <a:moveTo>
                  <a:pt x="889" y="144"/>
                </a:moveTo>
                <a:cubicBezTo>
                  <a:pt x="887" y="145"/>
                  <a:pt x="887" y="145"/>
                  <a:pt x="887" y="145"/>
                </a:cubicBezTo>
                <a:cubicBezTo>
                  <a:pt x="884" y="150"/>
                  <a:pt x="884" y="150"/>
                  <a:pt x="884" y="150"/>
                </a:cubicBezTo>
                <a:cubicBezTo>
                  <a:pt x="883" y="151"/>
                  <a:pt x="883" y="151"/>
                  <a:pt x="883" y="151"/>
                </a:cubicBezTo>
                <a:cubicBezTo>
                  <a:pt x="882" y="153"/>
                  <a:pt x="882" y="153"/>
                  <a:pt x="882" y="153"/>
                </a:cubicBezTo>
                <a:cubicBezTo>
                  <a:pt x="879" y="155"/>
                  <a:pt x="879" y="155"/>
                  <a:pt x="879" y="155"/>
                </a:cubicBezTo>
                <a:cubicBezTo>
                  <a:pt x="879" y="158"/>
                  <a:pt x="879" y="158"/>
                  <a:pt x="879" y="158"/>
                </a:cubicBezTo>
                <a:cubicBezTo>
                  <a:pt x="879" y="160"/>
                  <a:pt x="879" y="160"/>
                  <a:pt x="879" y="160"/>
                </a:cubicBezTo>
                <a:cubicBezTo>
                  <a:pt x="879" y="161"/>
                  <a:pt x="879" y="161"/>
                  <a:pt x="879" y="161"/>
                </a:cubicBezTo>
                <a:cubicBezTo>
                  <a:pt x="879" y="163"/>
                  <a:pt x="879" y="163"/>
                  <a:pt x="879" y="163"/>
                </a:cubicBezTo>
                <a:cubicBezTo>
                  <a:pt x="879" y="164"/>
                  <a:pt x="879" y="164"/>
                  <a:pt x="879" y="164"/>
                </a:cubicBezTo>
                <a:cubicBezTo>
                  <a:pt x="880" y="164"/>
                  <a:pt x="880" y="164"/>
                  <a:pt x="880" y="164"/>
                </a:cubicBezTo>
                <a:cubicBezTo>
                  <a:pt x="882" y="164"/>
                  <a:pt x="882" y="164"/>
                  <a:pt x="882" y="164"/>
                </a:cubicBezTo>
                <a:cubicBezTo>
                  <a:pt x="885" y="164"/>
                  <a:pt x="885" y="164"/>
                  <a:pt x="885" y="164"/>
                </a:cubicBezTo>
                <a:cubicBezTo>
                  <a:pt x="886" y="164"/>
                  <a:pt x="886" y="164"/>
                  <a:pt x="886" y="164"/>
                </a:cubicBezTo>
                <a:cubicBezTo>
                  <a:pt x="888" y="164"/>
                  <a:pt x="888" y="164"/>
                  <a:pt x="888" y="164"/>
                </a:cubicBezTo>
                <a:cubicBezTo>
                  <a:pt x="889" y="163"/>
                  <a:pt x="889" y="163"/>
                  <a:pt x="889" y="163"/>
                </a:cubicBezTo>
                <a:cubicBezTo>
                  <a:pt x="890" y="163"/>
                  <a:pt x="890" y="163"/>
                  <a:pt x="890" y="163"/>
                </a:cubicBezTo>
                <a:cubicBezTo>
                  <a:pt x="892" y="161"/>
                  <a:pt x="892" y="161"/>
                  <a:pt x="892" y="161"/>
                </a:cubicBezTo>
                <a:cubicBezTo>
                  <a:pt x="894" y="161"/>
                  <a:pt x="894" y="161"/>
                  <a:pt x="894" y="161"/>
                </a:cubicBezTo>
                <a:cubicBezTo>
                  <a:pt x="895" y="159"/>
                  <a:pt x="895" y="159"/>
                  <a:pt x="895" y="159"/>
                </a:cubicBezTo>
                <a:cubicBezTo>
                  <a:pt x="898" y="155"/>
                  <a:pt x="898" y="155"/>
                  <a:pt x="898" y="155"/>
                </a:cubicBezTo>
                <a:cubicBezTo>
                  <a:pt x="898" y="153"/>
                  <a:pt x="898" y="153"/>
                  <a:pt x="898" y="153"/>
                </a:cubicBezTo>
                <a:cubicBezTo>
                  <a:pt x="899" y="151"/>
                  <a:pt x="899" y="151"/>
                  <a:pt x="899" y="151"/>
                </a:cubicBezTo>
                <a:cubicBezTo>
                  <a:pt x="900" y="150"/>
                  <a:pt x="900" y="150"/>
                  <a:pt x="900" y="150"/>
                </a:cubicBezTo>
                <a:cubicBezTo>
                  <a:pt x="900" y="148"/>
                  <a:pt x="900" y="148"/>
                  <a:pt x="900" y="148"/>
                </a:cubicBezTo>
                <a:cubicBezTo>
                  <a:pt x="900" y="146"/>
                  <a:pt x="900" y="146"/>
                  <a:pt x="900" y="146"/>
                </a:cubicBezTo>
                <a:cubicBezTo>
                  <a:pt x="898" y="145"/>
                  <a:pt x="898" y="145"/>
                  <a:pt x="898" y="145"/>
                </a:cubicBezTo>
                <a:cubicBezTo>
                  <a:pt x="897" y="145"/>
                  <a:pt x="897" y="145"/>
                  <a:pt x="897" y="145"/>
                </a:cubicBezTo>
                <a:cubicBezTo>
                  <a:pt x="896" y="143"/>
                  <a:pt x="896" y="143"/>
                  <a:pt x="896" y="143"/>
                </a:cubicBezTo>
                <a:cubicBezTo>
                  <a:pt x="894" y="143"/>
                  <a:pt x="894" y="143"/>
                  <a:pt x="894" y="143"/>
                </a:cubicBezTo>
                <a:cubicBezTo>
                  <a:pt x="892" y="144"/>
                  <a:pt x="892" y="144"/>
                  <a:pt x="892" y="144"/>
                </a:cubicBezTo>
                <a:cubicBezTo>
                  <a:pt x="891" y="143"/>
                  <a:pt x="891" y="143"/>
                  <a:pt x="891" y="143"/>
                </a:cubicBezTo>
                <a:cubicBezTo>
                  <a:pt x="890" y="144"/>
                  <a:pt x="890" y="144"/>
                  <a:pt x="890" y="144"/>
                </a:cubicBezTo>
                <a:lnTo>
                  <a:pt x="889" y="144"/>
                </a:lnTo>
                <a:close/>
                <a:moveTo>
                  <a:pt x="893" y="128"/>
                </a:moveTo>
                <a:cubicBezTo>
                  <a:pt x="894" y="126"/>
                  <a:pt x="894" y="126"/>
                  <a:pt x="894" y="126"/>
                </a:cubicBezTo>
                <a:cubicBezTo>
                  <a:pt x="896" y="126"/>
                  <a:pt x="896" y="126"/>
                  <a:pt x="896" y="126"/>
                </a:cubicBezTo>
                <a:cubicBezTo>
                  <a:pt x="896" y="125"/>
                  <a:pt x="896" y="125"/>
                  <a:pt x="896" y="125"/>
                </a:cubicBezTo>
                <a:cubicBezTo>
                  <a:pt x="896" y="122"/>
                  <a:pt x="896" y="122"/>
                  <a:pt x="896" y="122"/>
                </a:cubicBezTo>
                <a:cubicBezTo>
                  <a:pt x="894" y="122"/>
                  <a:pt x="894" y="122"/>
                  <a:pt x="894" y="122"/>
                </a:cubicBezTo>
                <a:cubicBezTo>
                  <a:pt x="893" y="122"/>
                  <a:pt x="893" y="122"/>
                  <a:pt x="893" y="122"/>
                </a:cubicBezTo>
                <a:cubicBezTo>
                  <a:pt x="892" y="124"/>
                  <a:pt x="892" y="124"/>
                  <a:pt x="892" y="124"/>
                </a:cubicBezTo>
                <a:cubicBezTo>
                  <a:pt x="891" y="125"/>
                  <a:pt x="891" y="125"/>
                  <a:pt x="891" y="125"/>
                </a:cubicBezTo>
                <a:cubicBezTo>
                  <a:pt x="891" y="128"/>
                  <a:pt x="891" y="128"/>
                  <a:pt x="891" y="128"/>
                </a:cubicBezTo>
                <a:lnTo>
                  <a:pt x="893" y="128"/>
                </a:lnTo>
                <a:close/>
              </a:path>
            </a:pathLst>
          </a:custGeom>
          <a:solidFill>
            <a:schemeClr val="tx1">
              <a:lumMod val="20000"/>
              <a:lumOff val="80000"/>
            </a:schemeClr>
          </a:solidFill>
          <a:ln>
            <a:noFill/>
          </a:ln>
        </p:spPr>
        <p:txBody>
          <a:bodyPr vert="horz" wrap="square" lIns="119507" tIns="59754" rIns="119507" bIns="59754" numCol="1" anchor="t" anchorCtr="0" compatLnSpc="1">
            <a:prstTxWarp prst="textNoShape">
              <a:avLst/>
            </a:prstTxWarp>
          </a:bodyPr>
          <a:lstStyle/>
          <a:p>
            <a:pPr defTabSz="1194922">
              <a:defRPr/>
            </a:pPr>
            <a:endParaRPr lang="en-US" sz="2353" kern="0">
              <a:solidFill>
                <a:sysClr val="windowText" lastClr="000000"/>
              </a:solidFill>
              <a:latin typeface="Calibri"/>
            </a:endParaRPr>
          </a:p>
        </p:txBody>
      </p:sp>
      <p:sp>
        <p:nvSpPr>
          <p:cNvPr id="94" name="Oval 93">
            <a:extLst>
              <a:ext uri="{FF2B5EF4-FFF2-40B4-BE49-F238E27FC236}">
                <a16:creationId xmlns:a16="http://schemas.microsoft.com/office/drawing/2014/main" id="{873EBAA1-18BA-452A-8502-5375E15D996A}"/>
              </a:ext>
            </a:extLst>
          </p:cNvPr>
          <p:cNvSpPr/>
          <p:nvPr/>
        </p:nvSpPr>
        <p:spPr bwMode="auto">
          <a:xfrm>
            <a:off x="9875270" y="2975885"/>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95" name="Oval 94">
            <a:extLst>
              <a:ext uri="{FF2B5EF4-FFF2-40B4-BE49-F238E27FC236}">
                <a16:creationId xmlns:a16="http://schemas.microsoft.com/office/drawing/2014/main" id="{6A65532B-4FC6-40DC-AE1B-CFC155C29A02}"/>
              </a:ext>
            </a:extLst>
          </p:cNvPr>
          <p:cNvSpPr/>
          <p:nvPr/>
        </p:nvSpPr>
        <p:spPr bwMode="auto">
          <a:xfrm>
            <a:off x="10130564" y="1661307"/>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96" name="Oval 95">
            <a:extLst>
              <a:ext uri="{FF2B5EF4-FFF2-40B4-BE49-F238E27FC236}">
                <a16:creationId xmlns:a16="http://schemas.microsoft.com/office/drawing/2014/main" id="{C0438A4C-69AF-4AC0-96E3-7A1BC41ABD66}"/>
              </a:ext>
            </a:extLst>
          </p:cNvPr>
          <p:cNvSpPr/>
          <p:nvPr/>
        </p:nvSpPr>
        <p:spPr bwMode="auto">
          <a:xfrm>
            <a:off x="10199537" y="1136715"/>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97" name="Oval 96">
            <a:extLst>
              <a:ext uri="{FF2B5EF4-FFF2-40B4-BE49-F238E27FC236}">
                <a16:creationId xmlns:a16="http://schemas.microsoft.com/office/drawing/2014/main" id="{43565768-FF51-41F0-99A1-14A4EE5DB266}"/>
              </a:ext>
            </a:extLst>
          </p:cNvPr>
          <p:cNvSpPr/>
          <p:nvPr/>
        </p:nvSpPr>
        <p:spPr bwMode="auto">
          <a:xfrm>
            <a:off x="8734314" y="2294680"/>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98" name="Oval 97">
            <a:extLst>
              <a:ext uri="{FF2B5EF4-FFF2-40B4-BE49-F238E27FC236}">
                <a16:creationId xmlns:a16="http://schemas.microsoft.com/office/drawing/2014/main" id="{7D920139-03B5-4159-A4D9-162D3F2A9F2C}"/>
              </a:ext>
            </a:extLst>
          </p:cNvPr>
          <p:cNvSpPr/>
          <p:nvPr/>
        </p:nvSpPr>
        <p:spPr bwMode="auto">
          <a:xfrm>
            <a:off x="8953339" y="2266102"/>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99" name="Oval 98">
            <a:extLst>
              <a:ext uri="{FF2B5EF4-FFF2-40B4-BE49-F238E27FC236}">
                <a16:creationId xmlns:a16="http://schemas.microsoft.com/office/drawing/2014/main" id="{1E167ECE-8D1B-430C-88E9-65068B88E30B}"/>
              </a:ext>
            </a:extLst>
          </p:cNvPr>
          <p:cNvSpPr/>
          <p:nvPr/>
        </p:nvSpPr>
        <p:spPr bwMode="auto">
          <a:xfrm>
            <a:off x="6770643" y="1426199"/>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0" name="Oval 99">
            <a:extLst>
              <a:ext uri="{FF2B5EF4-FFF2-40B4-BE49-F238E27FC236}">
                <a16:creationId xmlns:a16="http://schemas.microsoft.com/office/drawing/2014/main" id="{405B8EE7-F616-4FF1-ADAD-8CDCA1ED4EAA}"/>
              </a:ext>
            </a:extLst>
          </p:cNvPr>
          <p:cNvSpPr/>
          <p:nvPr/>
        </p:nvSpPr>
        <p:spPr bwMode="auto">
          <a:xfrm>
            <a:off x="6351460" y="1385378"/>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1" name="Oval 100">
            <a:extLst>
              <a:ext uri="{FF2B5EF4-FFF2-40B4-BE49-F238E27FC236}">
                <a16:creationId xmlns:a16="http://schemas.microsoft.com/office/drawing/2014/main" id="{8D6AAB85-5A0A-45DE-B878-C8335D7D2113}"/>
              </a:ext>
            </a:extLst>
          </p:cNvPr>
          <p:cNvSpPr/>
          <p:nvPr/>
        </p:nvSpPr>
        <p:spPr bwMode="auto">
          <a:xfrm>
            <a:off x="4971693" y="3371294"/>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2" name="Oval 101">
            <a:extLst>
              <a:ext uri="{FF2B5EF4-FFF2-40B4-BE49-F238E27FC236}">
                <a16:creationId xmlns:a16="http://schemas.microsoft.com/office/drawing/2014/main" id="{9F69122F-5A20-414D-87E3-9585E7D0EAB5}"/>
              </a:ext>
            </a:extLst>
          </p:cNvPr>
          <p:cNvSpPr/>
          <p:nvPr/>
        </p:nvSpPr>
        <p:spPr bwMode="auto">
          <a:xfrm>
            <a:off x="3340350" y="1605956"/>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3" name="Oval 102">
            <a:extLst>
              <a:ext uri="{FF2B5EF4-FFF2-40B4-BE49-F238E27FC236}">
                <a16:creationId xmlns:a16="http://schemas.microsoft.com/office/drawing/2014/main" id="{6A461276-709E-4E14-A313-3A2EFEB8F801}"/>
              </a:ext>
            </a:extLst>
          </p:cNvPr>
          <p:cNvSpPr/>
          <p:nvPr/>
        </p:nvSpPr>
        <p:spPr bwMode="auto">
          <a:xfrm>
            <a:off x="3431113" y="1274617"/>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4" name="Oval 103">
            <a:extLst>
              <a:ext uri="{FF2B5EF4-FFF2-40B4-BE49-F238E27FC236}">
                <a16:creationId xmlns:a16="http://schemas.microsoft.com/office/drawing/2014/main" id="{F25F6D0C-9044-4568-9A5A-5E00118C3114}"/>
              </a:ext>
            </a:extLst>
          </p:cNvPr>
          <p:cNvSpPr/>
          <p:nvPr/>
        </p:nvSpPr>
        <p:spPr bwMode="auto">
          <a:xfrm>
            <a:off x="3107599" y="1198072"/>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5" name="Oval 104">
            <a:extLst>
              <a:ext uri="{FF2B5EF4-FFF2-40B4-BE49-F238E27FC236}">
                <a16:creationId xmlns:a16="http://schemas.microsoft.com/office/drawing/2014/main" id="{9784D49C-9753-420D-A823-D5D08F72E05E}"/>
              </a:ext>
            </a:extLst>
          </p:cNvPr>
          <p:cNvSpPr/>
          <p:nvPr/>
        </p:nvSpPr>
        <p:spPr bwMode="auto">
          <a:xfrm>
            <a:off x="3882446" y="1246947"/>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6" name="Oval 105">
            <a:extLst>
              <a:ext uri="{FF2B5EF4-FFF2-40B4-BE49-F238E27FC236}">
                <a16:creationId xmlns:a16="http://schemas.microsoft.com/office/drawing/2014/main" id="{80A4F9FF-6257-431B-B7F3-BF328F512811}"/>
              </a:ext>
            </a:extLst>
          </p:cNvPr>
          <p:cNvSpPr/>
          <p:nvPr/>
        </p:nvSpPr>
        <p:spPr bwMode="auto">
          <a:xfrm>
            <a:off x="3103907" y="1880123"/>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7" name="Oval 106">
            <a:extLst>
              <a:ext uri="{FF2B5EF4-FFF2-40B4-BE49-F238E27FC236}">
                <a16:creationId xmlns:a16="http://schemas.microsoft.com/office/drawing/2014/main" id="{E7ABFECD-221A-489D-A0F6-6430E7BA8742}"/>
              </a:ext>
            </a:extLst>
          </p:cNvPr>
          <p:cNvSpPr/>
          <p:nvPr/>
        </p:nvSpPr>
        <p:spPr bwMode="auto">
          <a:xfrm>
            <a:off x="2476615" y="1695704"/>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8" name="Oval 107">
            <a:extLst>
              <a:ext uri="{FF2B5EF4-FFF2-40B4-BE49-F238E27FC236}">
                <a16:creationId xmlns:a16="http://schemas.microsoft.com/office/drawing/2014/main" id="{B1E8B547-B30D-4A81-9FF3-6FFBF4AC0036}"/>
              </a:ext>
            </a:extLst>
          </p:cNvPr>
          <p:cNvSpPr/>
          <p:nvPr/>
        </p:nvSpPr>
        <p:spPr bwMode="auto">
          <a:xfrm>
            <a:off x="10999869" y="1215655"/>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9" name="Oval 108">
            <a:extLst>
              <a:ext uri="{FF2B5EF4-FFF2-40B4-BE49-F238E27FC236}">
                <a16:creationId xmlns:a16="http://schemas.microsoft.com/office/drawing/2014/main" id="{C24406AD-261D-4923-A91A-5405419D50DC}"/>
              </a:ext>
            </a:extLst>
          </p:cNvPr>
          <p:cNvSpPr/>
          <p:nvPr/>
        </p:nvSpPr>
        <p:spPr bwMode="auto">
          <a:xfrm>
            <a:off x="10752246" y="1589460"/>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10" name="Oval 109">
            <a:extLst>
              <a:ext uri="{FF2B5EF4-FFF2-40B4-BE49-F238E27FC236}">
                <a16:creationId xmlns:a16="http://schemas.microsoft.com/office/drawing/2014/main" id="{A9B71984-4196-46AA-B4BC-2BA0F58D9783}"/>
              </a:ext>
            </a:extLst>
          </p:cNvPr>
          <p:cNvSpPr/>
          <p:nvPr/>
        </p:nvSpPr>
        <p:spPr bwMode="auto">
          <a:xfrm>
            <a:off x="11393591" y="3914332"/>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11" name="Oval 110">
            <a:extLst>
              <a:ext uri="{FF2B5EF4-FFF2-40B4-BE49-F238E27FC236}">
                <a16:creationId xmlns:a16="http://schemas.microsoft.com/office/drawing/2014/main" id="{78095FA5-BF16-4D77-83A4-EDB2838C4473}"/>
              </a:ext>
            </a:extLst>
          </p:cNvPr>
          <p:cNvSpPr/>
          <p:nvPr/>
        </p:nvSpPr>
        <p:spPr bwMode="auto">
          <a:xfrm>
            <a:off x="11137378" y="4191921"/>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12" name="Oval 111">
            <a:extLst>
              <a:ext uri="{FF2B5EF4-FFF2-40B4-BE49-F238E27FC236}">
                <a16:creationId xmlns:a16="http://schemas.microsoft.com/office/drawing/2014/main" id="{DC0FB658-7494-4639-B39A-6436C3E996FE}"/>
              </a:ext>
            </a:extLst>
          </p:cNvPr>
          <p:cNvSpPr/>
          <p:nvPr/>
        </p:nvSpPr>
        <p:spPr bwMode="auto">
          <a:xfrm>
            <a:off x="9982171" y="1977664"/>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13" name="Oval 112">
            <a:extLst>
              <a:ext uri="{FF2B5EF4-FFF2-40B4-BE49-F238E27FC236}">
                <a16:creationId xmlns:a16="http://schemas.microsoft.com/office/drawing/2014/main" id="{0CD75865-0940-4D0B-8A65-962DBDF85C24}"/>
              </a:ext>
            </a:extLst>
          </p:cNvPr>
          <p:cNvSpPr/>
          <p:nvPr/>
        </p:nvSpPr>
        <p:spPr bwMode="auto">
          <a:xfrm>
            <a:off x="3080871" y="1501542"/>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14" name="Oval 113">
            <a:extLst>
              <a:ext uri="{FF2B5EF4-FFF2-40B4-BE49-F238E27FC236}">
                <a16:creationId xmlns:a16="http://schemas.microsoft.com/office/drawing/2014/main" id="{E4FAE74A-C88C-43A1-A201-EBBDD7770F0D}"/>
              </a:ext>
            </a:extLst>
          </p:cNvPr>
          <p:cNvSpPr/>
          <p:nvPr/>
        </p:nvSpPr>
        <p:spPr bwMode="auto">
          <a:xfrm>
            <a:off x="8953339" y="2682373"/>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15" name="Oval 114">
            <a:extLst>
              <a:ext uri="{FF2B5EF4-FFF2-40B4-BE49-F238E27FC236}">
                <a16:creationId xmlns:a16="http://schemas.microsoft.com/office/drawing/2014/main" id="{B5D3D8C3-7466-453F-BC13-9AA5711DC872}"/>
              </a:ext>
            </a:extLst>
          </p:cNvPr>
          <p:cNvSpPr/>
          <p:nvPr/>
        </p:nvSpPr>
        <p:spPr bwMode="auto">
          <a:xfrm>
            <a:off x="3651190" y="1707683"/>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16" name="Oval 115">
            <a:extLst>
              <a:ext uri="{FF2B5EF4-FFF2-40B4-BE49-F238E27FC236}">
                <a16:creationId xmlns:a16="http://schemas.microsoft.com/office/drawing/2014/main" id="{9F96A7BA-2356-49B1-9423-BA758A4FA5D3}"/>
              </a:ext>
            </a:extLst>
          </p:cNvPr>
          <p:cNvSpPr/>
          <p:nvPr/>
        </p:nvSpPr>
        <p:spPr bwMode="auto">
          <a:xfrm>
            <a:off x="3747024" y="1531624"/>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17" name="Oval 116">
            <a:extLst>
              <a:ext uri="{FF2B5EF4-FFF2-40B4-BE49-F238E27FC236}">
                <a16:creationId xmlns:a16="http://schemas.microsoft.com/office/drawing/2014/main" id="{1430C6AF-27ED-4053-9F6E-D1065CF3B6FF}"/>
              </a:ext>
            </a:extLst>
          </p:cNvPr>
          <p:cNvSpPr/>
          <p:nvPr/>
        </p:nvSpPr>
        <p:spPr bwMode="auto">
          <a:xfrm>
            <a:off x="6286032" y="1126773"/>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18" name="Oval 117">
            <a:extLst>
              <a:ext uri="{FF2B5EF4-FFF2-40B4-BE49-F238E27FC236}">
                <a16:creationId xmlns:a16="http://schemas.microsoft.com/office/drawing/2014/main" id="{E6CD10A4-723A-4AD1-9C95-EEC885F623F5}"/>
              </a:ext>
            </a:extLst>
          </p:cNvPr>
          <p:cNvSpPr/>
          <p:nvPr/>
        </p:nvSpPr>
        <p:spPr bwMode="auto">
          <a:xfrm>
            <a:off x="6729204" y="1224732"/>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19" name="Oval 118">
            <a:extLst>
              <a:ext uri="{FF2B5EF4-FFF2-40B4-BE49-F238E27FC236}">
                <a16:creationId xmlns:a16="http://schemas.microsoft.com/office/drawing/2014/main" id="{50F5C2E3-DCDB-4F6E-B1FD-7AA608F120C4}"/>
              </a:ext>
            </a:extLst>
          </p:cNvPr>
          <p:cNvSpPr/>
          <p:nvPr/>
        </p:nvSpPr>
        <p:spPr bwMode="auto">
          <a:xfrm>
            <a:off x="6561051" y="1547849"/>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20" name="Oval 119">
            <a:extLst>
              <a:ext uri="{FF2B5EF4-FFF2-40B4-BE49-F238E27FC236}">
                <a16:creationId xmlns:a16="http://schemas.microsoft.com/office/drawing/2014/main" id="{740C2F45-5558-4003-8B06-F90C2885B27D}"/>
              </a:ext>
            </a:extLst>
          </p:cNvPr>
          <p:cNvSpPr/>
          <p:nvPr/>
        </p:nvSpPr>
        <p:spPr bwMode="auto">
          <a:xfrm>
            <a:off x="6561051" y="1143184"/>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21" name="Oval 120">
            <a:extLst>
              <a:ext uri="{FF2B5EF4-FFF2-40B4-BE49-F238E27FC236}">
                <a16:creationId xmlns:a16="http://schemas.microsoft.com/office/drawing/2014/main" id="{4BFF3132-501E-40CF-8532-D984FD9C6F65}"/>
              </a:ext>
            </a:extLst>
          </p:cNvPr>
          <p:cNvSpPr/>
          <p:nvPr/>
        </p:nvSpPr>
        <p:spPr bwMode="auto">
          <a:xfrm>
            <a:off x="7342649" y="3706093"/>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22" name="Oval 121">
            <a:extLst>
              <a:ext uri="{FF2B5EF4-FFF2-40B4-BE49-F238E27FC236}">
                <a16:creationId xmlns:a16="http://schemas.microsoft.com/office/drawing/2014/main" id="{72987119-F430-4D6F-9DFA-B6911C1152E0}"/>
              </a:ext>
            </a:extLst>
          </p:cNvPr>
          <p:cNvSpPr/>
          <p:nvPr/>
        </p:nvSpPr>
        <p:spPr bwMode="auto">
          <a:xfrm>
            <a:off x="7076485" y="4082969"/>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23" name="Oval 122">
            <a:extLst>
              <a:ext uri="{FF2B5EF4-FFF2-40B4-BE49-F238E27FC236}">
                <a16:creationId xmlns:a16="http://schemas.microsoft.com/office/drawing/2014/main" id="{D3E0030C-8386-4F3B-A460-8FE7BDC31E7A}"/>
              </a:ext>
            </a:extLst>
          </p:cNvPr>
          <p:cNvSpPr/>
          <p:nvPr/>
        </p:nvSpPr>
        <p:spPr bwMode="auto">
          <a:xfrm>
            <a:off x="6543887" y="1333870"/>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48" name="Oval 47">
            <a:extLst/>
          </p:cNvPr>
          <p:cNvSpPr/>
          <p:nvPr/>
        </p:nvSpPr>
        <p:spPr bwMode="auto">
          <a:xfrm>
            <a:off x="11274888" y="3819484"/>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49" name="Oval 48">
            <a:extLst/>
          </p:cNvPr>
          <p:cNvSpPr/>
          <p:nvPr/>
        </p:nvSpPr>
        <p:spPr bwMode="auto">
          <a:xfrm>
            <a:off x="11018676" y="4097073"/>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86" name="Freeform 100">
            <a:extLst>
              <a:ext uri="{FF2B5EF4-FFF2-40B4-BE49-F238E27FC236}">
                <a16:creationId xmlns:a16="http://schemas.microsoft.com/office/drawing/2014/main" id="{DED77049-420E-49D7-B145-28B173AA8493}"/>
              </a:ext>
            </a:extLst>
          </p:cNvPr>
          <p:cNvSpPr>
            <a:spLocks noChangeArrowheads="1"/>
          </p:cNvSpPr>
          <p:nvPr/>
        </p:nvSpPr>
        <p:spPr bwMode="auto">
          <a:xfrm>
            <a:off x="863271" y="5044959"/>
            <a:ext cx="608205" cy="601814"/>
          </a:xfrm>
          <a:custGeom>
            <a:avLst/>
            <a:gdLst>
              <a:gd name="T0" fmla="*/ 3212 w 13440"/>
              <a:gd name="T1" fmla="*/ 3671 h 13299"/>
              <a:gd name="T2" fmla="*/ 3433 w 13440"/>
              <a:gd name="T3" fmla="*/ 3583 h 13299"/>
              <a:gd name="T4" fmla="*/ 3600 w 13440"/>
              <a:gd name="T5" fmla="*/ 3415 h 13299"/>
              <a:gd name="T6" fmla="*/ 3689 w 13440"/>
              <a:gd name="T7" fmla="*/ 3194 h 13299"/>
              <a:gd name="T8" fmla="*/ 3697 w 13440"/>
              <a:gd name="T9" fmla="*/ 3009 h 13299"/>
              <a:gd name="T10" fmla="*/ 3627 w 13440"/>
              <a:gd name="T11" fmla="*/ 2762 h 13299"/>
              <a:gd name="T12" fmla="*/ 3477 w 13440"/>
              <a:gd name="T13" fmla="*/ 2577 h 13299"/>
              <a:gd name="T14" fmla="*/ 3274 w 13440"/>
              <a:gd name="T15" fmla="*/ 2462 h 13299"/>
              <a:gd name="T16" fmla="*/ 3088 w 13440"/>
              <a:gd name="T17" fmla="*/ 2427 h 13299"/>
              <a:gd name="T18" fmla="*/ 2833 w 13440"/>
              <a:gd name="T19" fmla="*/ 2480 h 13299"/>
              <a:gd name="T20" fmla="*/ 2630 w 13440"/>
              <a:gd name="T21" fmla="*/ 2621 h 13299"/>
              <a:gd name="T22" fmla="*/ 2488 w 13440"/>
              <a:gd name="T23" fmla="*/ 2824 h 13299"/>
              <a:gd name="T24" fmla="*/ 2444 w 13440"/>
              <a:gd name="T25" fmla="*/ 3080 h 13299"/>
              <a:gd name="T26" fmla="*/ 2471 w 13440"/>
              <a:gd name="T27" fmla="*/ 3256 h 13299"/>
              <a:gd name="T28" fmla="*/ 2585 w 13440"/>
              <a:gd name="T29" fmla="*/ 3459 h 13299"/>
              <a:gd name="T30" fmla="*/ 2780 w 13440"/>
              <a:gd name="T31" fmla="*/ 3609 h 13299"/>
              <a:gd name="T32" fmla="*/ 3027 w 13440"/>
              <a:gd name="T33" fmla="*/ 3680 h 13299"/>
              <a:gd name="T34" fmla="*/ 6988 w 13440"/>
              <a:gd name="T35" fmla="*/ 8127 h 13299"/>
              <a:gd name="T36" fmla="*/ 6380 w 13440"/>
              <a:gd name="T37" fmla="*/ 8480 h 13299"/>
              <a:gd name="T38" fmla="*/ 5718 w 13440"/>
              <a:gd name="T39" fmla="*/ 8736 h 13299"/>
              <a:gd name="T40" fmla="*/ 5004 w 13440"/>
              <a:gd name="T41" fmla="*/ 8886 h 13299"/>
              <a:gd name="T42" fmla="*/ 4439 w 13440"/>
              <a:gd name="T43" fmla="*/ 8921 h 13299"/>
              <a:gd name="T44" fmla="*/ 3547 w 13440"/>
              <a:gd name="T45" fmla="*/ 8824 h 13299"/>
              <a:gd name="T46" fmla="*/ 2709 w 13440"/>
              <a:gd name="T47" fmla="*/ 8568 h 13299"/>
              <a:gd name="T48" fmla="*/ 1959 w 13440"/>
              <a:gd name="T49" fmla="*/ 8153 h 13299"/>
              <a:gd name="T50" fmla="*/ 1297 w 13440"/>
              <a:gd name="T51" fmla="*/ 7615 h 13299"/>
              <a:gd name="T52" fmla="*/ 759 w 13440"/>
              <a:gd name="T53" fmla="*/ 6953 h 13299"/>
              <a:gd name="T54" fmla="*/ 344 w 13440"/>
              <a:gd name="T55" fmla="*/ 6195 h 13299"/>
              <a:gd name="T56" fmla="*/ 88 w 13440"/>
              <a:gd name="T57" fmla="*/ 5357 h 13299"/>
              <a:gd name="T58" fmla="*/ 0 w 13440"/>
              <a:gd name="T59" fmla="*/ 4456 h 13299"/>
              <a:gd name="T60" fmla="*/ 44 w 13440"/>
              <a:gd name="T61" fmla="*/ 3777 h 13299"/>
              <a:gd name="T62" fmla="*/ 264 w 13440"/>
              <a:gd name="T63" fmla="*/ 2921 h 13299"/>
              <a:gd name="T64" fmla="*/ 644 w 13440"/>
              <a:gd name="T65" fmla="*/ 2135 h 13299"/>
              <a:gd name="T66" fmla="*/ 1156 w 13440"/>
              <a:gd name="T67" fmla="*/ 1456 h 13299"/>
              <a:gd name="T68" fmla="*/ 1782 w 13440"/>
              <a:gd name="T69" fmla="*/ 882 h 13299"/>
              <a:gd name="T70" fmla="*/ 2515 w 13440"/>
              <a:gd name="T71" fmla="*/ 432 h 13299"/>
              <a:gd name="T72" fmla="*/ 3327 w 13440"/>
              <a:gd name="T73" fmla="*/ 132 h 13299"/>
              <a:gd name="T74" fmla="*/ 4209 w 13440"/>
              <a:gd name="T75" fmla="*/ 0 h 13299"/>
              <a:gd name="T76" fmla="*/ 4898 w 13440"/>
              <a:gd name="T77" fmla="*/ 17 h 13299"/>
              <a:gd name="T78" fmla="*/ 5771 w 13440"/>
              <a:gd name="T79" fmla="*/ 194 h 13299"/>
              <a:gd name="T80" fmla="*/ 6574 w 13440"/>
              <a:gd name="T81" fmla="*/ 529 h 13299"/>
              <a:gd name="T82" fmla="*/ 7288 w 13440"/>
              <a:gd name="T83" fmla="*/ 1015 h 13299"/>
              <a:gd name="T84" fmla="*/ 7897 w 13440"/>
              <a:gd name="T85" fmla="*/ 1615 h 13299"/>
              <a:gd name="T86" fmla="*/ 8383 w 13440"/>
              <a:gd name="T87" fmla="*/ 2329 h 13299"/>
              <a:gd name="T88" fmla="*/ 8718 w 13440"/>
              <a:gd name="T89" fmla="*/ 3124 h 13299"/>
              <a:gd name="T90" fmla="*/ 8894 w 13440"/>
              <a:gd name="T91" fmla="*/ 3997 h 13299"/>
              <a:gd name="T92" fmla="*/ 8912 w 13440"/>
              <a:gd name="T93" fmla="*/ 4642 h 13299"/>
              <a:gd name="T94" fmla="*/ 8833 w 13440"/>
              <a:gd name="T95" fmla="*/ 5321 h 13299"/>
              <a:gd name="T96" fmla="*/ 13439 w 13440"/>
              <a:gd name="T97" fmla="*/ 10456 h 13299"/>
              <a:gd name="T98" fmla="*/ 10748 w 13440"/>
              <a:gd name="T99" fmla="*/ 13298 h 13299"/>
              <a:gd name="T100" fmla="*/ 9000 w 13440"/>
              <a:gd name="T101" fmla="*/ 11471 h 13299"/>
              <a:gd name="T102" fmla="*/ 7129 w 13440"/>
              <a:gd name="T103" fmla="*/ 9689 h 13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40" h="13299">
                <a:moveTo>
                  <a:pt x="3088" y="3689"/>
                </a:moveTo>
                <a:lnTo>
                  <a:pt x="3088" y="3689"/>
                </a:lnTo>
                <a:lnTo>
                  <a:pt x="3150" y="3680"/>
                </a:lnTo>
                <a:lnTo>
                  <a:pt x="3212" y="3671"/>
                </a:lnTo>
                <a:lnTo>
                  <a:pt x="3274" y="3662"/>
                </a:lnTo>
                <a:lnTo>
                  <a:pt x="3327" y="3636"/>
                </a:lnTo>
                <a:lnTo>
                  <a:pt x="3380" y="3609"/>
                </a:lnTo>
                <a:lnTo>
                  <a:pt x="3433" y="3583"/>
                </a:lnTo>
                <a:lnTo>
                  <a:pt x="3477" y="3547"/>
                </a:lnTo>
                <a:lnTo>
                  <a:pt x="3521" y="3503"/>
                </a:lnTo>
                <a:lnTo>
                  <a:pt x="3556" y="3459"/>
                </a:lnTo>
                <a:lnTo>
                  <a:pt x="3600" y="3415"/>
                </a:lnTo>
                <a:lnTo>
                  <a:pt x="3627" y="3362"/>
                </a:lnTo>
                <a:lnTo>
                  <a:pt x="3653" y="3309"/>
                </a:lnTo>
                <a:lnTo>
                  <a:pt x="3671" y="3256"/>
                </a:lnTo>
                <a:lnTo>
                  <a:pt x="3689" y="3194"/>
                </a:lnTo>
                <a:lnTo>
                  <a:pt x="3697" y="3141"/>
                </a:lnTo>
                <a:lnTo>
                  <a:pt x="3706" y="3080"/>
                </a:lnTo>
                <a:lnTo>
                  <a:pt x="3706" y="3080"/>
                </a:lnTo>
                <a:lnTo>
                  <a:pt x="3697" y="3009"/>
                </a:lnTo>
                <a:lnTo>
                  <a:pt x="3689" y="2947"/>
                </a:lnTo>
                <a:lnTo>
                  <a:pt x="3671" y="2885"/>
                </a:lnTo>
                <a:lnTo>
                  <a:pt x="3653" y="2824"/>
                </a:lnTo>
                <a:lnTo>
                  <a:pt x="3627" y="2762"/>
                </a:lnTo>
                <a:lnTo>
                  <a:pt x="3600" y="2709"/>
                </a:lnTo>
                <a:lnTo>
                  <a:pt x="3556" y="2665"/>
                </a:lnTo>
                <a:lnTo>
                  <a:pt x="3521" y="2621"/>
                </a:lnTo>
                <a:lnTo>
                  <a:pt x="3477" y="2577"/>
                </a:lnTo>
                <a:lnTo>
                  <a:pt x="3433" y="2541"/>
                </a:lnTo>
                <a:lnTo>
                  <a:pt x="3380" y="2506"/>
                </a:lnTo>
                <a:lnTo>
                  <a:pt x="3327" y="2480"/>
                </a:lnTo>
                <a:lnTo>
                  <a:pt x="3274" y="2462"/>
                </a:lnTo>
                <a:lnTo>
                  <a:pt x="3212" y="2444"/>
                </a:lnTo>
                <a:lnTo>
                  <a:pt x="3150" y="2435"/>
                </a:lnTo>
                <a:lnTo>
                  <a:pt x="3088" y="2427"/>
                </a:lnTo>
                <a:lnTo>
                  <a:pt x="3088" y="2427"/>
                </a:lnTo>
                <a:lnTo>
                  <a:pt x="3027" y="2435"/>
                </a:lnTo>
                <a:lnTo>
                  <a:pt x="2956" y="2444"/>
                </a:lnTo>
                <a:lnTo>
                  <a:pt x="2894" y="2462"/>
                </a:lnTo>
                <a:lnTo>
                  <a:pt x="2833" y="2480"/>
                </a:lnTo>
                <a:lnTo>
                  <a:pt x="2780" y="2506"/>
                </a:lnTo>
                <a:lnTo>
                  <a:pt x="2727" y="2541"/>
                </a:lnTo>
                <a:lnTo>
                  <a:pt x="2674" y="2577"/>
                </a:lnTo>
                <a:lnTo>
                  <a:pt x="2630" y="2621"/>
                </a:lnTo>
                <a:lnTo>
                  <a:pt x="2585" y="2665"/>
                </a:lnTo>
                <a:lnTo>
                  <a:pt x="2550" y="2709"/>
                </a:lnTo>
                <a:lnTo>
                  <a:pt x="2515" y="2762"/>
                </a:lnTo>
                <a:lnTo>
                  <a:pt x="2488" y="2824"/>
                </a:lnTo>
                <a:lnTo>
                  <a:pt x="2471" y="2885"/>
                </a:lnTo>
                <a:lnTo>
                  <a:pt x="2453" y="2947"/>
                </a:lnTo>
                <a:lnTo>
                  <a:pt x="2444" y="3009"/>
                </a:lnTo>
                <a:lnTo>
                  <a:pt x="2444" y="3080"/>
                </a:lnTo>
                <a:lnTo>
                  <a:pt x="2444" y="3080"/>
                </a:lnTo>
                <a:lnTo>
                  <a:pt x="2444" y="3141"/>
                </a:lnTo>
                <a:lnTo>
                  <a:pt x="2453" y="3194"/>
                </a:lnTo>
                <a:lnTo>
                  <a:pt x="2471" y="3256"/>
                </a:lnTo>
                <a:lnTo>
                  <a:pt x="2488" y="3309"/>
                </a:lnTo>
                <a:lnTo>
                  <a:pt x="2515" y="3362"/>
                </a:lnTo>
                <a:lnTo>
                  <a:pt x="2550" y="3415"/>
                </a:lnTo>
                <a:lnTo>
                  <a:pt x="2585" y="3459"/>
                </a:lnTo>
                <a:lnTo>
                  <a:pt x="2630" y="3503"/>
                </a:lnTo>
                <a:lnTo>
                  <a:pt x="2674" y="3547"/>
                </a:lnTo>
                <a:lnTo>
                  <a:pt x="2727" y="3583"/>
                </a:lnTo>
                <a:lnTo>
                  <a:pt x="2780" y="3609"/>
                </a:lnTo>
                <a:lnTo>
                  <a:pt x="2833" y="3636"/>
                </a:lnTo>
                <a:lnTo>
                  <a:pt x="2894" y="3662"/>
                </a:lnTo>
                <a:lnTo>
                  <a:pt x="2956" y="3671"/>
                </a:lnTo>
                <a:lnTo>
                  <a:pt x="3027" y="3680"/>
                </a:lnTo>
                <a:lnTo>
                  <a:pt x="3088" y="3689"/>
                </a:lnTo>
                <a:close/>
                <a:moveTo>
                  <a:pt x="7129" y="8021"/>
                </a:moveTo>
                <a:lnTo>
                  <a:pt x="7129" y="8021"/>
                </a:lnTo>
                <a:lnTo>
                  <a:pt x="6988" y="8127"/>
                </a:lnTo>
                <a:lnTo>
                  <a:pt x="6838" y="8224"/>
                </a:lnTo>
                <a:lnTo>
                  <a:pt x="6689" y="8321"/>
                </a:lnTo>
                <a:lnTo>
                  <a:pt x="6539" y="8400"/>
                </a:lnTo>
                <a:lnTo>
                  <a:pt x="6380" y="8480"/>
                </a:lnTo>
                <a:lnTo>
                  <a:pt x="6221" y="8559"/>
                </a:lnTo>
                <a:lnTo>
                  <a:pt x="6054" y="8621"/>
                </a:lnTo>
                <a:lnTo>
                  <a:pt x="5886" y="8683"/>
                </a:lnTo>
                <a:lnTo>
                  <a:pt x="5718" y="8736"/>
                </a:lnTo>
                <a:lnTo>
                  <a:pt x="5542" y="8789"/>
                </a:lnTo>
                <a:lnTo>
                  <a:pt x="5365" y="8824"/>
                </a:lnTo>
                <a:lnTo>
                  <a:pt x="5180" y="8859"/>
                </a:lnTo>
                <a:lnTo>
                  <a:pt x="5004" y="8886"/>
                </a:lnTo>
                <a:lnTo>
                  <a:pt x="4818" y="8903"/>
                </a:lnTo>
                <a:lnTo>
                  <a:pt x="4624" y="8912"/>
                </a:lnTo>
                <a:lnTo>
                  <a:pt x="4439" y="8921"/>
                </a:lnTo>
                <a:lnTo>
                  <a:pt x="4439" y="8921"/>
                </a:lnTo>
                <a:lnTo>
                  <a:pt x="4209" y="8912"/>
                </a:lnTo>
                <a:lnTo>
                  <a:pt x="3989" y="8894"/>
                </a:lnTo>
                <a:lnTo>
                  <a:pt x="3759" y="8868"/>
                </a:lnTo>
                <a:lnTo>
                  <a:pt x="3547" y="8824"/>
                </a:lnTo>
                <a:lnTo>
                  <a:pt x="3327" y="8780"/>
                </a:lnTo>
                <a:lnTo>
                  <a:pt x="3124" y="8718"/>
                </a:lnTo>
                <a:lnTo>
                  <a:pt x="2912" y="8647"/>
                </a:lnTo>
                <a:lnTo>
                  <a:pt x="2709" y="8568"/>
                </a:lnTo>
                <a:lnTo>
                  <a:pt x="2515" y="8480"/>
                </a:lnTo>
                <a:lnTo>
                  <a:pt x="2321" y="8383"/>
                </a:lnTo>
                <a:lnTo>
                  <a:pt x="2135" y="8277"/>
                </a:lnTo>
                <a:lnTo>
                  <a:pt x="1959" y="8153"/>
                </a:lnTo>
                <a:lnTo>
                  <a:pt x="1782" y="8030"/>
                </a:lnTo>
                <a:lnTo>
                  <a:pt x="1615" y="7897"/>
                </a:lnTo>
                <a:lnTo>
                  <a:pt x="1456" y="7765"/>
                </a:lnTo>
                <a:lnTo>
                  <a:pt x="1297" y="7615"/>
                </a:lnTo>
                <a:lnTo>
                  <a:pt x="1156" y="7456"/>
                </a:lnTo>
                <a:lnTo>
                  <a:pt x="1015" y="7297"/>
                </a:lnTo>
                <a:lnTo>
                  <a:pt x="882" y="7129"/>
                </a:lnTo>
                <a:lnTo>
                  <a:pt x="759" y="6953"/>
                </a:lnTo>
                <a:lnTo>
                  <a:pt x="644" y="6776"/>
                </a:lnTo>
                <a:lnTo>
                  <a:pt x="529" y="6583"/>
                </a:lnTo>
                <a:lnTo>
                  <a:pt x="432" y="6398"/>
                </a:lnTo>
                <a:lnTo>
                  <a:pt x="344" y="6195"/>
                </a:lnTo>
                <a:lnTo>
                  <a:pt x="264" y="5992"/>
                </a:lnTo>
                <a:lnTo>
                  <a:pt x="194" y="5789"/>
                </a:lnTo>
                <a:lnTo>
                  <a:pt x="132" y="5577"/>
                </a:lnTo>
                <a:lnTo>
                  <a:pt x="88" y="5357"/>
                </a:lnTo>
                <a:lnTo>
                  <a:pt x="44" y="5136"/>
                </a:lnTo>
                <a:lnTo>
                  <a:pt x="17" y="4915"/>
                </a:lnTo>
                <a:lnTo>
                  <a:pt x="0" y="4686"/>
                </a:lnTo>
                <a:lnTo>
                  <a:pt x="0" y="4456"/>
                </a:lnTo>
                <a:lnTo>
                  <a:pt x="0" y="4456"/>
                </a:lnTo>
                <a:lnTo>
                  <a:pt x="0" y="4227"/>
                </a:lnTo>
                <a:lnTo>
                  <a:pt x="17" y="3997"/>
                </a:lnTo>
                <a:lnTo>
                  <a:pt x="44" y="3777"/>
                </a:lnTo>
                <a:lnTo>
                  <a:pt x="88" y="3556"/>
                </a:lnTo>
                <a:lnTo>
                  <a:pt x="132" y="3336"/>
                </a:lnTo>
                <a:lnTo>
                  <a:pt x="194" y="3124"/>
                </a:lnTo>
                <a:lnTo>
                  <a:pt x="264" y="2921"/>
                </a:lnTo>
                <a:lnTo>
                  <a:pt x="344" y="2718"/>
                </a:lnTo>
                <a:lnTo>
                  <a:pt x="432" y="2515"/>
                </a:lnTo>
                <a:lnTo>
                  <a:pt x="529" y="2329"/>
                </a:lnTo>
                <a:lnTo>
                  <a:pt x="644" y="2135"/>
                </a:lnTo>
                <a:lnTo>
                  <a:pt x="759" y="1959"/>
                </a:lnTo>
                <a:lnTo>
                  <a:pt x="882" y="1782"/>
                </a:lnTo>
                <a:lnTo>
                  <a:pt x="1015" y="1615"/>
                </a:lnTo>
                <a:lnTo>
                  <a:pt x="1156" y="1456"/>
                </a:lnTo>
                <a:lnTo>
                  <a:pt x="1297" y="1297"/>
                </a:lnTo>
                <a:lnTo>
                  <a:pt x="1456" y="1147"/>
                </a:lnTo>
                <a:lnTo>
                  <a:pt x="1615" y="1015"/>
                </a:lnTo>
                <a:lnTo>
                  <a:pt x="1782" y="882"/>
                </a:lnTo>
                <a:lnTo>
                  <a:pt x="1959" y="759"/>
                </a:lnTo>
                <a:lnTo>
                  <a:pt x="2135" y="635"/>
                </a:lnTo>
                <a:lnTo>
                  <a:pt x="2321" y="529"/>
                </a:lnTo>
                <a:lnTo>
                  <a:pt x="2515" y="432"/>
                </a:lnTo>
                <a:lnTo>
                  <a:pt x="2709" y="344"/>
                </a:lnTo>
                <a:lnTo>
                  <a:pt x="2912" y="264"/>
                </a:lnTo>
                <a:lnTo>
                  <a:pt x="3124" y="194"/>
                </a:lnTo>
                <a:lnTo>
                  <a:pt x="3327" y="132"/>
                </a:lnTo>
                <a:lnTo>
                  <a:pt x="3547" y="88"/>
                </a:lnTo>
                <a:lnTo>
                  <a:pt x="3759" y="44"/>
                </a:lnTo>
                <a:lnTo>
                  <a:pt x="3989" y="17"/>
                </a:lnTo>
                <a:lnTo>
                  <a:pt x="4209" y="0"/>
                </a:lnTo>
                <a:lnTo>
                  <a:pt x="4439" y="0"/>
                </a:lnTo>
                <a:lnTo>
                  <a:pt x="4439" y="0"/>
                </a:lnTo>
                <a:lnTo>
                  <a:pt x="4668" y="0"/>
                </a:lnTo>
                <a:lnTo>
                  <a:pt x="4898" y="17"/>
                </a:lnTo>
                <a:lnTo>
                  <a:pt x="5118" y="44"/>
                </a:lnTo>
                <a:lnTo>
                  <a:pt x="5348" y="88"/>
                </a:lnTo>
                <a:lnTo>
                  <a:pt x="5559" y="132"/>
                </a:lnTo>
                <a:lnTo>
                  <a:pt x="5771" y="194"/>
                </a:lnTo>
                <a:lnTo>
                  <a:pt x="5983" y="264"/>
                </a:lnTo>
                <a:lnTo>
                  <a:pt x="6186" y="344"/>
                </a:lnTo>
                <a:lnTo>
                  <a:pt x="6389" y="432"/>
                </a:lnTo>
                <a:lnTo>
                  <a:pt x="6574" y="529"/>
                </a:lnTo>
                <a:lnTo>
                  <a:pt x="6768" y="635"/>
                </a:lnTo>
                <a:lnTo>
                  <a:pt x="6944" y="759"/>
                </a:lnTo>
                <a:lnTo>
                  <a:pt x="7121" y="882"/>
                </a:lnTo>
                <a:lnTo>
                  <a:pt x="7288" y="1015"/>
                </a:lnTo>
                <a:lnTo>
                  <a:pt x="7456" y="1147"/>
                </a:lnTo>
                <a:lnTo>
                  <a:pt x="7606" y="1297"/>
                </a:lnTo>
                <a:lnTo>
                  <a:pt x="7756" y="1456"/>
                </a:lnTo>
                <a:lnTo>
                  <a:pt x="7897" y="1615"/>
                </a:lnTo>
                <a:lnTo>
                  <a:pt x="8030" y="1782"/>
                </a:lnTo>
                <a:lnTo>
                  <a:pt x="8153" y="1959"/>
                </a:lnTo>
                <a:lnTo>
                  <a:pt x="8268" y="2135"/>
                </a:lnTo>
                <a:lnTo>
                  <a:pt x="8383" y="2329"/>
                </a:lnTo>
                <a:lnTo>
                  <a:pt x="8480" y="2515"/>
                </a:lnTo>
                <a:lnTo>
                  <a:pt x="8568" y="2718"/>
                </a:lnTo>
                <a:lnTo>
                  <a:pt x="8647" y="2921"/>
                </a:lnTo>
                <a:lnTo>
                  <a:pt x="8718" y="3124"/>
                </a:lnTo>
                <a:lnTo>
                  <a:pt x="8780" y="3336"/>
                </a:lnTo>
                <a:lnTo>
                  <a:pt x="8824" y="3556"/>
                </a:lnTo>
                <a:lnTo>
                  <a:pt x="8868" y="3777"/>
                </a:lnTo>
                <a:lnTo>
                  <a:pt x="8894" y="3997"/>
                </a:lnTo>
                <a:lnTo>
                  <a:pt x="8912" y="4227"/>
                </a:lnTo>
                <a:lnTo>
                  <a:pt x="8921" y="4456"/>
                </a:lnTo>
                <a:lnTo>
                  <a:pt x="8921" y="4456"/>
                </a:lnTo>
                <a:lnTo>
                  <a:pt x="8912" y="4642"/>
                </a:lnTo>
                <a:lnTo>
                  <a:pt x="8903" y="4818"/>
                </a:lnTo>
                <a:lnTo>
                  <a:pt x="8886" y="4986"/>
                </a:lnTo>
                <a:lnTo>
                  <a:pt x="8859" y="5154"/>
                </a:lnTo>
                <a:lnTo>
                  <a:pt x="8833" y="5321"/>
                </a:lnTo>
                <a:lnTo>
                  <a:pt x="8797" y="5480"/>
                </a:lnTo>
                <a:lnTo>
                  <a:pt x="8718" y="5798"/>
                </a:lnTo>
                <a:lnTo>
                  <a:pt x="8718" y="5798"/>
                </a:lnTo>
                <a:lnTo>
                  <a:pt x="13439" y="10456"/>
                </a:lnTo>
                <a:lnTo>
                  <a:pt x="13439" y="10456"/>
                </a:lnTo>
                <a:lnTo>
                  <a:pt x="13439" y="13298"/>
                </a:lnTo>
                <a:lnTo>
                  <a:pt x="13439" y="13298"/>
                </a:lnTo>
                <a:lnTo>
                  <a:pt x="10748" y="13298"/>
                </a:lnTo>
                <a:lnTo>
                  <a:pt x="10748" y="13298"/>
                </a:lnTo>
                <a:lnTo>
                  <a:pt x="10748" y="11471"/>
                </a:lnTo>
                <a:lnTo>
                  <a:pt x="10748" y="11471"/>
                </a:lnTo>
                <a:lnTo>
                  <a:pt x="9000" y="11471"/>
                </a:lnTo>
                <a:lnTo>
                  <a:pt x="9000" y="11471"/>
                </a:lnTo>
                <a:lnTo>
                  <a:pt x="9000" y="9689"/>
                </a:lnTo>
                <a:lnTo>
                  <a:pt x="9000" y="9689"/>
                </a:lnTo>
                <a:lnTo>
                  <a:pt x="7129" y="9689"/>
                </a:lnTo>
                <a:lnTo>
                  <a:pt x="7129" y="8021"/>
                </a:lnTo>
                <a:close/>
              </a:path>
            </a:pathLst>
          </a:custGeom>
          <a:noFill/>
          <a:ln w="22225" cap="flat">
            <a:solidFill>
              <a:schemeClr val="accent2"/>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896386"/>
            <a:endParaRPr lang="en-US" sz="1765">
              <a:solidFill>
                <a:srgbClr val="505050"/>
              </a:solidFill>
              <a:latin typeface="Segoe UI"/>
            </a:endParaRPr>
          </a:p>
        </p:txBody>
      </p:sp>
      <p:sp>
        <p:nvSpPr>
          <p:cNvPr id="87" name="Rectangle 86">
            <a:extLst>
              <a:ext uri="{FF2B5EF4-FFF2-40B4-BE49-F238E27FC236}">
                <a16:creationId xmlns:a16="http://schemas.microsoft.com/office/drawing/2014/main" id="{EECAF4CE-1FB4-4D8D-9AC4-3B8F446B31E6}"/>
              </a:ext>
            </a:extLst>
          </p:cNvPr>
          <p:cNvSpPr/>
          <p:nvPr/>
        </p:nvSpPr>
        <p:spPr>
          <a:xfrm>
            <a:off x="768754" y="3125495"/>
            <a:ext cx="836348" cy="331773"/>
          </a:xfrm>
          <a:prstGeom prst="rect">
            <a:avLst/>
          </a:prstGeom>
        </p:spPr>
        <p:txBody>
          <a:bodyPr wrap="none">
            <a:spAutoFit/>
          </a:bodyPr>
          <a:lstStyle/>
          <a:p>
            <a:pPr algn="ctr" defTabSz="914139">
              <a:defRPr/>
            </a:pPr>
            <a:r>
              <a:rPr lang="en-US" sz="1567" kern="0" spc="49">
                <a:gradFill>
                  <a:gsLst>
                    <a:gs pos="1250">
                      <a:srgbClr val="737373"/>
                    </a:gs>
                    <a:gs pos="100000">
                      <a:srgbClr val="737373"/>
                    </a:gs>
                  </a:gsLst>
                  <a:lin ang="5400000" scaled="0"/>
                </a:gradFill>
                <a:latin typeface="Segoe UI Semibold" panose="020B0702040204020203" pitchFamily="34" charset="0"/>
                <a:cs typeface="Segoe UI Semibold" panose="020B0702040204020203" pitchFamily="34" charset="0"/>
              </a:rPr>
              <a:t>Hybrid</a:t>
            </a:r>
          </a:p>
        </p:txBody>
      </p:sp>
      <p:sp>
        <p:nvSpPr>
          <p:cNvPr id="88" name="Rectangle 87">
            <a:extLst>
              <a:ext uri="{FF2B5EF4-FFF2-40B4-BE49-F238E27FC236}">
                <a16:creationId xmlns:a16="http://schemas.microsoft.com/office/drawing/2014/main" id="{8D691EFF-89F8-44EF-BAC1-257D60F4C023}"/>
              </a:ext>
            </a:extLst>
          </p:cNvPr>
          <p:cNvSpPr/>
          <p:nvPr/>
        </p:nvSpPr>
        <p:spPr>
          <a:xfrm>
            <a:off x="591187" y="1780042"/>
            <a:ext cx="1221363" cy="331773"/>
          </a:xfrm>
          <a:prstGeom prst="rect">
            <a:avLst/>
          </a:prstGeom>
        </p:spPr>
        <p:txBody>
          <a:bodyPr wrap="none">
            <a:spAutoFit/>
          </a:bodyPr>
          <a:lstStyle/>
          <a:p>
            <a:pPr algn="ctr" defTabSz="914139">
              <a:defRPr/>
            </a:pPr>
            <a:r>
              <a:rPr lang="en-US" sz="1567" kern="0" spc="49">
                <a:gradFill>
                  <a:gsLst>
                    <a:gs pos="1250">
                      <a:srgbClr val="737373"/>
                    </a:gs>
                    <a:gs pos="100000">
                      <a:srgbClr val="737373"/>
                    </a:gs>
                  </a:gsLst>
                  <a:lin ang="5400000" scaled="0"/>
                </a:gradFill>
                <a:latin typeface="Segoe UI Semibold" panose="020B0702040204020203" pitchFamily="34" charset="0"/>
                <a:cs typeface="Segoe UI Semibold" panose="020B0702040204020203" pitchFamily="34" charset="0"/>
              </a:rPr>
              <a:t>Productive</a:t>
            </a:r>
          </a:p>
        </p:txBody>
      </p:sp>
      <p:sp>
        <p:nvSpPr>
          <p:cNvPr id="89" name="speedometer_2">
            <a:extLst>
              <a:ext uri="{FF2B5EF4-FFF2-40B4-BE49-F238E27FC236}">
                <a16:creationId xmlns:a16="http://schemas.microsoft.com/office/drawing/2014/main" id="{2D37789A-8677-47FF-AC8E-A19F093A319C}"/>
              </a:ext>
            </a:extLst>
          </p:cNvPr>
          <p:cNvSpPr>
            <a:spLocks noChangeAspect="1" noEditPoints="1"/>
          </p:cNvSpPr>
          <p:nvPr/>
        </p:nvSpPr>
        <p:spPr bwMode="auto">
          <a:xfrm>
            <a:off x="991494" y="1149335"/>
            <a:ext cx="431037" cy="431035"/>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22225">
            <a:solidFill>
              <a:srgbClr val="B3B2B4"/>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Semilight"/>
              <a:cs typeface="Segoe UI" pitchFamily="34" charset="0"/>
            </a:endParaRPr>
          </a:p>
        </p:txBody>
      </p:sp>
      <p:sp>
        <p:nvSpPr>
          <p:cNvPr id="90" name="Rectangle 89">
            <a:extLst>
              <a:ext uri="{FF2B5EF4-FFF2-40B4-BE49-F238E27FC236}">
                <a16:creationId xmlns:a16="http://schemas.microsoft.com/office/drawing/2014/main" id="{2F05EEE1-0392-4025-AB95-FECB1229682D}"/>
              </a:ext>
            </a:extLst>
          </p:cNvPr>
          <p:cNvSpPr/>
          <p:nvPr/>
        </p:nvSpPr>
        <p:spPr>
          <a:xfrm>
            <a:off x="556604" y="5744633"/>
            <a:ext cx="1260650" cy="452590"/>
          </a:xfrm>
          <a:prstGeom prst="rect">
            <a:avLst/>
          </a:prstGeom>
        </p:spPr>
        <p:txBody>
          <a:bodyPr wrap="none">
            <a:spAutoFit/>
          </a:bodyPr>
          <a:lstStyle/>
          <a:p>
            <a:pPr algn="ctr" defTabSz="914139">
              <a:defRPr/>
            </a:pPr>
            <a:r>
              <a:rPr lang="en-US" sz="2353" kern="0" spc="49">
                <a:gradFill>
                  <a:gsLst>
                    <a:gs pos="1250">
                      <a:srgbClr val="0078D7"/>
                    </a:gs>
                    <a:gs pos="100000">
                      <a:srgbClr val="0078D7"/>
                    </a:gs>
                  </a:gsLst>
                  <a:lin ang="5400000" scaled="0"/>
                </a:gradFill>
                <a:latin typeface="Segoe UI Semibold" panose="020B0702040204020203" pitchFamily="34" charset="0"/>
                <a:cs typeface="Segoe UI Semibold" panose="020B0702040204020203" pitchFamily="34" charset="0"/>
              </a:rPr>
              <a:t>Trusted</a:t>
            </a:r>
          </a:p>
        </p:txBody>
      </p:sp>
      <p:sp>
        <p:nvSpPr>
          <p:cNvPr id="91" name="Rectangle 90">
            <a:extLst>
              <a:ext uri="{FF2B5EF4-FFF2-40B4-BE49-F238E27FC236}">
                <a16:creationId xmlns:a16="http://schemas.microsoft.com/office/drawing/2014/main" id="{9EB1DC17-F6B2-4434-A2BC-63B58613FD2A}"/>
              </a:ext>
            </a:extLst>
          </p:cNvPr>
          <p:cNvSpPr/>
          <p:nvPr/>
        </p:nvSpPr>
        <p:spPr>
          <a:xfrm>
            <a:off x="597462" y="4360569"/>
            <a:ext cx="1178932" cy="331773"/>
          </a:xfrm>
          <a:prstGeom prst="rect">
            <a:avLst/>
          </a:prstGeom>
        </p:spPr>
        <p:txBody>
          <a:bodyPr wrap="none">
            <a:spAutoFit/>
          </a:bodyPr>
          <a:lstStyle/>
          <a:p>
            <a:pPr algn="ctr" defTabSz="914139">
              <a:defRPr/>
            </a:pPr>
            <a:r>
              <a:rPr lang="en-US" sz="1567" kern="0" spc="49">
                <a:gradFill>
                  <a:gsLst>
                    <a:gs pos="1250">
                      <a:srgbClr val="737373"/>
                    </a:gs>
                    <a:gs pos="100000">
                      <a:srgbClr val="737373"/>
                    </a:gs>
                  </a:gsLst>
                  <a:lin ang="5400000" scaled="0"/>
                </a:gradFill>
                <a:latin typeface="Segoe UI Semibold" panose="020B0702040204020203" pitchFamily="34" charset="0"/>
                <a:cs typeface="Segoe UI Semibold" panose="020B0702040204020203" pitchFamily="34" charset="0"/>
              </a:rPr>
              <a:t>Intelligent</a:t>
            </a:r>
          </a:p>
        </p:txBody>
      </p:sp>
      <p:sp>
        <p:nvSpPr>
          <p:cNvPr id="127" name="Rectangle 126">
            <a:extLst>
              <a:ext uri="{FF2B5EF4-FFF2-40B4-BE49-F238E27FC236}">
                <a16:creationId xmlns:a16="http://schemas.microsoft.com/office/drawing/2014/main" id="{69219E2E-58A0-4DE2-87AC-134E99E2DA24}"/>
              </a:ext>
            </a:extLst>
          </p:cNvPr>
          <p:cNvSpPr/>
          <p:nvPr/>
        </p:nvSpPr>
        <p:spPr bwMode="auto">
          <a:xfrm>
            <a:off x="1078519" y="2522357"/>
            <a:ext cx="320035" cy="320031"/>
          </a:xfrm>
          <a:prstGeom prst="rect">
            <a:avLst/>
          </a:prstGeom>
          <a:noFill/>
          <a:ln w="22225">
            <a:solidFill>
              <a:srgbClr val="B3B2B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cs typeface="Segoe UI" pitchFamily="34" charset="0"/>
            </a:endParaRPr>
          </a:p>
        </p:txBody>
      </p:sp>
      <p:sp>
        <p:nvSpPr>
          <p:cNvPr id="128" name="Rectangle 127">
            <a:extLst>
              <a:ext uri="{FF2B5EF4-FFF2-40B4-BE49-F238E27FC236}">
                <a16:creationId xmlns:a16="http://schemas.microsoft.com/office/drawing/2014/main" id="{3D9A1A62-65AD-4C1C-975D-5A3D2401BF8D}"/>
              </a:ext>
            </a:extLst>
          </p:cNvPr>
          <p:cNvSpPr/>
          <p:nvPr/>
        </p:nvSpPr>
        <p:spPr bwMode="auto">
          <a:xfrm>
            <a:off x="947357" y="2643024"/>
            <a:ext cx="320035" cy="320031"/>
          </a:xfrm>
          <a:prstGeom prst="rect">
            <a:avLst/>
          </a:prstGeom>
          <a:noFill/>
          <a:ln w="22225">
            <a:solidFill>
              <a:srgbClr val="B3B2B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cs typeface="Segoe UI" pitchFamily="34" charset="0"/>
            </a:endParaRPr>
          </a:p>
        </p:txBody>
      </p:sp>
      <p:sp>
        <p:nvSpPr>
          <p:cNvPr id="130" name="light">
            <a:extLst>
              <a:ext uri="{FF2B5EF4-FFF2-40B4-BE49-F238E27FC236}">
                <a16:creationId xmlns:a16="http://schemas.microsoft.com/office/drawing/2014/main" id="{0934F071-9047-437C-AF32-2F9833FC6C04}"/>
              </a:ext>
            </a:extLst>
          </p:cNvPr>
          <p:cNvSpPr>
            <a:spLocks noChangeAspect="1" noEditPoints="1"/>
          </p:cNvSpPr>
          <p:nvPr/>
        </p:nvSpPr>
        <p:spPr bwMode="auto">
          <a:xfrm>
            <a:off x="1044073" y="3769019"/>
            <a:ext cx="285710" cy="424177"/>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22225">
            <a:solidFill>
              <a:srgbClr val="B3B2B4"/>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Semilight"/>
              <a:cs typeface="Segoe UI" pitchFamily="34" charset="0"/>
            </a:endParaRPr>
          </a:p>
        </p:txBody>
      </p:sp>
      <p:sp>
        <p:nvSpPr>
          <p:cNvPr id="50" name="Oval 49">
            <a:extLst>
              <a:ext uri="{FF2B5EF4-FFF2-40B4-BE49-F238E27FC236}">
                <a16:creationId xmlns:a16="http://schemas.microsoft.com/office/drawing/2014/main" id="{C97DE3E8-C8A0-44B1-BDE0-BA0FDED3CF37}"/>
              </a:ext>
            </a:extLst>
          </p:cNvPr>
          <p:cNvSpPr/>
          <p:nvPr/>
        </p:nvSpPr>
        <p:spPr bwMode="auto">
          <a:xfrm>
            <a:off x="2666398" y="1332290"/>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51" name="Oval 50">
            <a:extLst>
              <a:ext uri="{FF2B5EF4-FFF2-40B4-BE49-F238E27FC236}">
                <a16:creationId xmlns:a16="http://schemas.microsoft.com/office/drawing/2014/main" id="{23D727BE-A6CA-45F0-90AC-016EB30EB0B4}"/>
              </a:ext>
            </a:extLst>
          </p:cNvPr>
          <p:cNvSpPr/>
          <p:nvPr/>
        </p:nvSpPr>
        <p:spPr bwMode="auto">
          <a:xfrm>
            <a:off x="2339324" y="1279796"/>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52" name="Oval 51">
            <a:extLst>
              <a:ext uri="{FF2B5EF4-FFF2-40B4-BE49-F238E27FC236}">
                <a16:creationId xmlns:a16="http://schemas.microsoft.com/office/drawing/2014/main" id="{D977222A-067E-4A25-807F-3E449988C99D}"/>
              </a:ext>
            </a:extLst>
          </p:cNvPr>
          <p:cNvSpPr/>
          <p:nvPr/>
        </p:nvSpPr>
        <p:spPr bwMode="auto">
          <a:xfrm>
            <a:off x="7166362" y="1329288"/>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54" name="Oval 53">
            <a:extLst>
              <a:ext uri="{FF2B5EF4-FFF2-40B4-BE49-F238E27FC236}">
                <a16:creationId xmlns:a16="http://schemas.microsoft.com/office/drawing/2014/main" id="{5DC76949-C486-4C97-9687-B906E46926A2}"/>
              </a:ext>
            </a:extLst>
          </p:cNvPr>
          <p:cNvSpPr/>
          <p:nvPr/>
        </p:nvSpPr>
        <p:spPr bwMode="auto">
          <a:xfrm>
            <a:off x="6984654" y="1014328"/>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55" name="Oval 54">
            <a:extLst>
              <a:ext uri="{FF2B5EF4-FFF2-40B4-BE49-F238E27FC236}">
                <a16:creationId xmlns:a16="http://schemas.microsoft.com/office/drawing/2014/main" id="{50E11220-633B-425F-9A3E-70ECB0697EDC}"/>
              </a:ext>
            </a:extLst>
          </p:cNvPr>
          <p:cNvSpPr/>
          <p:nvPr/>
        </p:nvSpPr>
        <p:spPr bwMode="auto">
          <a:xfrm>
            <a:off x="8213419" y="2193731"/>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56" name="Oval 55">
            <a:extLst>
              <a:ext uri="{FF2B5EF4-FFF2-40B4-BE49-F238E27FC236}">
                <a16:creationId xmlns:a16="http://schemas.microsoft.com/office/drawing/2014/main" id="{8B332EB5-D16C-41CA-85A1-764135E34495}"/>
              </a:ext>
            </a:extLst>
          </p:cNvPr>
          <p:cNvSpPr/>
          <p:nvPr/>
        </p:nvSpPr>
        <p:spPr bwMode="auto">
          <a:xfrm>
            <a:off x="8089334" y="2157173"/>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57" name="Oval 56">
            <a:extLst>
              <a:ext uri="{FF2B5EF4-FFF2-40B4-BE49-F238E27FC236}">
                <a16:creationId xmlns:a16="http://schemas.microsoft.com/office/drawing/2014/main" id="{FE13F51F-10D6-4C72-8028-709D31A3DDC5}"/>
              </a:ext>
            </a:extLst>
          </p:cNvPr>
          <p:cNvSpPr/>
          <p:nvPr/>
        </p:nvSpPr>
        <p:spPr bwMode="auto">
          <a:xfrm>
            <a:off x="10604265" y="1274222"/>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pic>
        <p:nvPicPr>
          <p:cNvPr id="2" name="Picture 1">
            <a:extLst>
              <a:ext uri="{FF2B5EF4-FFF2-40B4-BE49-F238E27FC236}">
                <a16:creationId xmlns:a16="http://schemas.microsoft.com/office/drawing/2014/main" id="{1F51C907-0F8F-47C2-A8CD-D17C8C8A0BC4}"/>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756528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anim calcmode="lin" valueType="num">
                                      <p:cBhvr>
                                        <p:cTn id="8" dur="500" fill="hold"/>
                                        <p:tgtEl>
                                          <p:spTgt spid="93"/>
                                        </p:tgtEl>
                                        <p:attrNameLst>
                                          <p:attrName>ppt_x</p:attrName>
                                        </p:attrNameLst>
                                      </p:cBhvr>
                                      <p:tavLst>
                                        <p:tav tm="0">
                                          <p:val>
                                            <p:strVal val="#ppt_x"/>
                                          </p:val>
                                        </p:tav>
                                        <p:tav tm="100000">
                                          <p:val>
                                            <p:strVal val="#ppt_x"/>
                                          </p:val>
                                        </p:tav>
                                      </p:tavLst>
                                    </p:anim>
                                    <p:anim calcmode="lin" valueType="num">
                                      <p:cBhvr>
                                        <p:cTn id="9" dur="500" fill="hold"/>
                                        <p:tgtEl>
                                          <p:spTgt spid="9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fade">
                                      <p:cBhvr>
                                        <p:cTn id="13" dur="500"/>
                                        <p:tgtEl>
                                          <p:spTgt spid="1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fade">
                                      <p:cBhvr>
                                        <p:cTn id="16" dur="500"/>
                                        <p:tgtEl>
                                          <p:spTgt spid="1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fade">
                                      <p:cBhvr>
                                        <p:cTn id="19" dur="500"/>
                                        <p:tgtEl>
                                          <p:spTgt spid="94"/>
                                        </p:tgtEl>
                                      </p:cBhvr>
                                    </p:animEffect>
                                  </p:childTnLst>
                                </p:cTn>
                              </p:par>
                              <p:par>
                                <p:cTn id="20" presetID="10" presetClass="entr" presetSubtype="0" fill="hold" grpId="0" nodeType="withEffect">
                                  <p:stCondLst>
                                    <p:cond delay="20"/>
                                  </p:stCondLst>
                                  <p:childTnLst>
                                    <p:set>
                                      <p:cBhvr>
                                        <p:cTn id="21" dur="1" fill="hold">
                                          <p:stCondLst>
                                            <p:cond delay="0"/>
                                          </p:stCondLst>
                                        </p:cTn>
                                        <p:tgtEl>
                                          <p:spTgt spid="95"/>
                                        </p:tgtEl>
                                        <p:attrNameLst>
                                          <p:attrName>style.visibility</p:attrName>
                                        </p:attrNameLst>
                                      </p:cBhvr>
                                      <p:to>
                                        <p:strVal val="visible"/>
                                      </p:to>
                                    </p:set>
                                    <p:animEffect transition="in" filter="fade">
                                      <p:cBhvr>
                                        <p:cTn id="22" dur="500"/>
                                        <p:tgtEl>
                                          <p:spTgt spid="95"/>
                                        </p:tgtEl>
                                      </p:cBhvr>
                                    </p:animEffect>
                                  </p:childTnLst>
                                </p:cTn>
                              </p:par>
                              <p:par>
                                <p:cTn id="23" presetID="10" presetClass="entr" presetSubtype="0" fill="hold" grpId="0" nodeType="withEffect">
                                  <p:stCondLst>
                                    <p:cond delay="40"/>
                                  </p:stCondLst>
                                  <p:childTnLst>
                                    <p:set>
                                      <p:cBhvr>
                                        <p:cTn id="24" dur="1" fill="hold">
                                          <p:stCondLst>
                                            <p:cond delay="0"/>
                                          </p:stCondLst>
                                        </p:cTn>
                                        <p:tgtEl>
                                          <p:spTgt spid="96"/>
                                        </p:tgtEl>
                                        <p:attrNameLst>
                                          <p:attrName>style.visibility</p:attrName>
                                        </p:attrNameLst>
                                      </p:cBhvr>
                                      <p:to>
                                        <p:strVal val="visible"/>
                                      </p:to>
                                    </p:set>
                                    <p:animEffect transition="in" filter="fade">
                                      <p:cBhvr>
                                        <p:cTn id="25" dur="500"/>
                                        <p:tgtEl>
                                          <p:spTgt spid="96"/>
                                        </p:tgtEl>
                                      </p:cBhvr>
                                    </p:animEffect>
                                  </p:childTnLst>
                                </p:cTn>
                              </p:par>
                              <p:par>
                                <p:cTn id="26" presetID="10" presetClass="entr" presetSubtype="0" fill="hold" grpId="0" nodeType="withEffect">
                                  <p:stCondLst>
                                    <p:cond delay="60"/>
                                  </p:stCondLst>
                                  <p:childTnLst>
                                    <p:set>
                                      <p:cBhvr>
                                        <p:cTn id="27" dur="1" fill="hold">
                                          <p:stCondLst>
                                            <p:cond delay="0"/>
                                          </p:stCondLst>
                                        </p:cTn>
                                        <p:tgtEl>
                                          <p:spTgt spid="97"/>
                                        </p:tgtEl>
                                        <p:attrNameLst>
                                          <p:attrName>style.visibility</p:attrName>
                                        </p:attrNameLst>
                                      </p:cBhvr>
                                      <p:to>
                                        <p:strVal val="visible"/>
                                      </p:to>
                                    </p:set>
                                    <p:animEffect transition="in" filter="fade">
                                      <p:cBhvr>
                                        <p:cTn id="28" dur="500"/>
                                        <p:tgtEl>
                                          <p:spTgt spid="97"/>
                                        </p:tgtEl>
                                      </p:cBhvr>
                                    </p:animEffect>
                                  </p:childTnLst>
                                </p:cTn>
                              </p:par>
                              <p:par>
                                <p:cTn id="29" presetID="10" presetClass="entr" presetSubtype="0" fill="hold" grpId="0" nodeType="withEffect">
                                  <p:stCondLst>
                                    <p:cond delay="8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500"/>
                                        <p:tgtEl>
                                          <p:spTgt spid="98"/>
                                        </p:tgtEl>
                                      </p:cBhvr>
                                    </p:animEffect>
                                  </p:childTnLst>
                                </p:cTn>
                              </p:par>
                              <p:par>
                                <p:cTn id="32" presetID="10" presetClass="entr" presetSubtype="0" fill="hold" grpId="0" nodeType="withEffect">
                                  <p:stCondLst>
                                    <p:cond delay="10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500"/>
                                        <p:tgtEl>
                                          <p:spTgt spid="99"/>
                                        </p:tgtEl>
                                      </p:cBhvr>
                                    </p:animEffect>
                                  </p:childTnLst>
                                </p:cTn>
                              </p:par>
                              <p:par>
                                <p:cTn id="35" presetID="10" presetClass="entr" presetSubtype="0" fill="hold" grpId="0" nodeType="withEffect">
                                  <p:stCondLst>
                                    <p:cond delay="120"/>
                                  </p:stCondLst>
                                  <p:childTnLst>
                                    <p:set>
                                      <p:cBhvr>
                                        <p:cTn id="36" dur="1" fill="hold">
                                          <p:stCondLst>
                                            <p:cond delay="0"/>
                                          </p:stCondLst>
                                        </p:cTn>
                                        <p:tgtEl>
                                          <p:spTgt spid="100"/>
                                        </p:tgtEl>
                                        <p:attrNameLst>
                                          <p:attrName>style.visibility</p:attrName>
                                        </p:attrNameLst>
                                      </p:cBhvr>
                                      <p:to>
                                        <p:strVal val="visible"/>
                                      </p:to>
                                    </p:set>
                                    <p:animEffect transition="in" filter="fade">
                                      <p:cBhvr>
                                        <p:cTn id="37" dur="500"/>
                                        <p:tgtEl>
                                          <p:spTgt spid="100"/>
                                        </p:tgtEl>
                                      </p:cBhvr>
                                    </p:animEffect>
                                  </p:childTnLst>
                                </p:cTn>
                              </p:par>
                              <p:par>
                                <p:cTn id="38" presetID="10" presetClass="entr" presetSubtype="0" fill="hold" grpId="0" nodeType="withEffect">
                                  <p:stCondLst>
                                    <p:cond delay="140"/>
                                  </p:stCondLst>
                                  <p:childTnLst>
                                    <p:set>
                                      <p:cBhvr>
                                        <p:cTn id="39" dur="1" fill="hold">
                                          <p:stCondLst>
                                            <p:cond delay="0"/>
                                          </p:stCondLst>
                                        </p:cTn>
                                        <p:tgtEl>
                                          <p:spTgt spid="101"/>
                                        </p:tgtEl>
                                        <p:attrNameLst>
                                          <p:attrName>style.visibility</p:attrName>
                                        </p:attrNameLst>
                                      </p:cBhvr>
                                      <p:to>
                                        <p:strVal val="visible"/>
                                      </p:to>
                                    </p:set>
                                    <p:animEffect transition="in" filter="fade">
                                      <p:cBhvr>
                                        <p:cTn id="40" dur="500"/>
                                        <p:tgtEl>
                                          <p:spTgt spid="101"/>
                                        </p:tgtEl>
                                      </p:cBhvr>
                                    </p:animEffect>
                                  </p:childTnLst>
                                </p:cTn>
                              </p:par>
                              <p:par>
                                <p:cTn id="41" presetID="10" presetClass="entr" presetSubtype="0" fill="hold" grpId="0" nodeType="withEffect">
                                  <p:stCondLst>
                                    <p:cond delay="180"/>
                                  </p:stCondLst>
                                  <p:childTnLst>
                                    <p:set>
                                      <p:cBhvr>
                                        <p:cTn id="42" dur="1" fill="hold">
                                          <p:stCondLst>
                                            <p:cond delay="0"/>
                                          </p:stCondLst>
                                        </p:cTn>
                                        <p:tgtEl>
                                          <p:spTgt spid="102"/>
                                        </p:tgtEl>
                                        <p:attrNameLst>
                                          <p:attrName>style.visibility</p:attrName>
                                        </p:attrNameLst>
                                      </p:cBhvr>
                                      <p:to>
                                        <p:strVal val="visible"/>
                                      </p:to>
                                    </p:set>
                                    <p:animEffect transition="in" filter="fade">
                                      <p:cBhvr>
                                        <p:cTn id="43" dur="500"/>
                                        <p:tgtEl>
                                          <p:spTgt spid="102"/>
                                        </p:tgtEl>
                                      </p:cBhvr>
                                    </p:animEffect>
                                  </p:childTnLst>
                                </p:cTn>
                              </p:par>
                              <p:par>
                                <p:cTn id="44" presetID="10" presetClass="entr" presetSubtype="0" fill="hold" grpId="0" nodeType="withEffect">
                                  <p:stCondLst>
                                    <p:cond delay="200"/>
                                  </p:stCondLst>
                                  <p:childTnLst>
                                    <p:set>
                                      <p:cBhvr>
                                        <p:cTn id="45" dur="1" fill="hold">
                                          <p:stCondLst>
                                            <p:cond delay="0"/>
                                          </p:stCondLst>
                                        </p:cTn>
                                        <p:tgtEl>
                                          <p:spTgt spid="103"/>
                                        </p:tgtEl>
                                        <p:attrNameLst>
                                          <p:attrName>style.visibility</p:attrName>
                                        </p:attrNameLst>
                                      </p:cBhvr>
                                      <p:to>
                                        <p:strVal val="visible"/>
                                      </p:to>
                                    </p:set>
                                    <p:animEffect transition="in" filter="fade">
                                      <p:cBhvr>
                                        <p:cTn id="46" dur="500"/>
                                        <p:tgtEl>
                                          <p:spTgt spid="103"/>
                                        </p:tgtEl>
                                      </p:cBhvr>
                                    </p:animEffect>
                                  </p:childTnLst>
                                </p:cTn>
                              </p:par>
                              <p:par>
                                <p:cTn id="47" presetID="10" presetClass="entr" presetSubtype="0" fill="hold" grpId="0" nodeType="withEffect">
                                  <p:stCondLst>
                                    <p:cond delay="220"/>
                                  </p:stCondLst>
                                  <p:childTnLst>
                                    <p:set>
                                      <p:cBhvr>
                                        <p:cTn id="48" dur="1" fill="hold">
                                          <p:stCondLst>
                                            <p:cond delay="0"/>
                                          </p:stCondLst>
                                        </p:cTn>
                                        <p:tgtEl>
                                          <p:spTgt spid="104"/>
                                        </p:tgtEl>
                                        <p:attrNameLst>
                                          <p:attrName>style.visibility</p:attrName>
                                        </p:attrNameLst>
                                      </p:cBhvr>
                                      <p:to>
                                        <p:strVal val="visible"/>
                                      </p:to>
                                    </p:set>
                                    <p:animEffect transition="in" filter="fade">
                                      <p:cBhvr>
                                        <p:cTn id="49" dur="500"/>
                                        <p:tgtEl>
                                          <p:spTgt spid="104"/>
                                        </p:tgtEl>
                                      </p:cBhvr>
                                    </p:animEffect>
                                  </p:childTnLst>
                                </p:cTn>
                              </p:par>
                              <p:par>
                                <p:cTn id="50" presetID="10" presetClass="entr" presetSubtype="0" fill="hold" grpId="0" nodeType="withEffect">
                                  <p:stCondLst>
                                    <p:cond delay="240"/>
                                  </p:stCondLst>
                                  <p:childTnLst>
                                    <p:set>
                                      <p:cBhvr>
                                        <p:cTn id="51" dur="1" fill="hold">
                                          <p:stCondLst>
                                            <p:cond delay="0"/>
                                          </p:stCondLst>
                                        </p:cTn>
                                        <p:tgtEl>
                                          <p:spTgt spid="105"/>
                                        </p:tgtEl>
                                        <p:attrNameLst>
                                          <p:attrName>style.visibility</p:attrName>
                                        </p:attrNameLst>
                                      </p:cBhvr>
                                      <p:to>
                                        <p:strVal val="visible"/>
                                      </p:to>
                                    </p:set>
                                    <p:animEffect transition="in" filter="fade">
                                      <p:cBhvr>
                                        <p:cTn id="52" dur="500"/>
                                        <p:tgtEl>
                                          <p:spTgt spid="105"/>
                                        </p:tgtEl>
                                      </p:cBhvr>
                                    </p:animEffect>
                                  </p:childTnLst>
                                </p:cTn>
                              </p:par>
                              <p:par>
                                <p:cTn id="53" presetID="10" presetClass="entr" presetSubtype="0" fill="hold" grpId="0" nodeType="withEffect">
                                  <p:stCondLst>
                                    <p:cond delay="260"/>
                                  </p:stCondLst>
                                  <p:childTnLst>
                                    <p:set>
                                      <p:cBhvr>
                                        <p:cTn id="54" dur="1" fill="hold">
                                          <p:stCondLst>
                                            <p:cond delay="0"/>
                                          </p:stCondLst>
                                        </p:cTn>
                                        <p:tgtEl>
                                          <p:spTgt spid="106"/>
                                        </p:tgtEl>
                                        <p:attrNameLst>
                                          <p:attrName>style.visibility</p:attrName>
                                        </p:attrNameLst>
                                      </p:cBhvr>
                                      <p:to>
                                        <p:strVal val="visible"/>
                                      </p:to>
                                    </p:set>
                                    <p:animEffect transition="in" filter="fade">
                                      <p:cBhvr>
                                        <p:cTn id="55" dur="500"/>
                                        <p:tgtEl>
                                          <p:spTgt spid="106"/>
                                        </p:tgtEl>
                                      </p:cBhvr>
                                    </p:animEffect>
                                  </p:childTnLst>
                                </p:cTn>
                              </p:par>
                              <p:par>
                                <p:cTn id="56" presetID="10" presetClass="entr" presetSubtype="0" fill="hold" grpId="0" nodeType="withEffect">
                                  <p:stCondLst>
                                    <p:cond delay="280"/>
                                  </p:stCondLst>
                                  <p:childTnLst>
                                    <p:set>
                                      <p:cBhvr>
                                        <p:cTn id="57" dur="1" fill="hold">
                                          <p:stCondLst>
                                            <p:cond delay="0"/>
                                          </p:stCondLst>
                                        </p:cTn>
                                        <p:tgtEl>
                                          <p:spTgt spid="107"/>
                                        </p:tgtEl>
                                        <p:attrNameLst>
                                          <p:attrName>style.visibility</p:attrName>
                                        </p:attrNameLst>
                                      </p:cBhvr>
                                      <p:to>
                                        <p:strVal val="visible"/>
                                      </p:to>
                                    </p:set>
                                    <p:animEffect transition="in" filter="fade">
                                      <p:cBhvr>
                                        <p:cTn id="58" dur="500"/>
                                        <p:tgtEl>
                                          <p:spTgt spid="107"/>
                                        </p:tgtEl>
                                      </p:cBhvr>
                                    </p:animEffect>
                                  </p:childTnLst>
                                </p:cTn>
                              </p:par>
                              <p:par>
                                <p:cTn id="59" presetID="10" presetClass="entr" presetSubtype="0" fill="hold" grpId="0" nodeType="withEffect">
                                  <p:stCondLst>
                                    <p:cond delay="300"/>
                                  </p:stCondLst>
                                  <p:childTnLst>
                                    <p:set>
                                      <p:cBhvr>
                                        <p:cTn id="60" dur="1" fill="hold">
                                          <p:stCondLst>
                                            <p:cond delay="0"/>
                                          </p:stCondLst>
                                        </p:cTn>
                                        <p:tgtEl>
                                          <p:spTgt spid="108"/>
                                        </p:tgtEl>
                                        <p:attrNameLst>
                                          <p:attrName>style.visibility</p:attrName>
                                        </p:attrNameLst>
                                      </p:cBhvr>
                                      <p:to>
                                        <p:strVal val="visible"/>
                                      </p:to>
                                    </p:set>
                                    <p:animEffect transition="in" filter="fade">
                                      <p:cBhvr>
                                        <p:cTn id="61" dur="500"/>
                                        <p:tgtEl>
                                          <p:spTgt spid="108"/>
                                        </p:tgtEl>
                                      </p:cBhvr>
                                    </p:animEffect>
                                  </p:childTnLst>
                                </p:cTn>
                              </p:par>
                              <p:par>
                                <p:cTn id="62" presetID="10" presetClass="entr" presetSubtype="0" fill="hold" grpId="0" nodeType="withEffect">
                                  <p:stCondLst>
                                    <p:cond delay="340"/>
                                  </p:stCondLst>
                                  <p:childTnLst>
                                    <p:set>
                                      <p:cBhvr>
                                        <p:cTn id="63" dur="1" fill="hold">
                                          <p:stCondLst>
                                            <p:cond delay="0"/>
                                          </p:stCondLst>
                                        </p:cTn>
                                        <p:tgtEl>
                                          <p:spTgt spid="109"/>
                                        </p:tgtEl>
                                        <p:attrNameLst>
                                          <p:attrName>style.visibility</p:attrName>
                                        </p:attrNameLst>
                                      </p:cBhvr>
                                      <p:to>
                                        <p:strVal val="visible"/>
                                      </p:to>
                                    </p:set>
                                    <p:animEffect transition="in" filter="fade">
                                      <p:cBhvr>
                                        <p:cTn id="64" dur="500"/>
                                        <p:tgtEl>
                                          <p:spTgt spid="109"/>
                                        </p:tgtEl>
                                      </p:cBhvr>
                                    </p:animEffect>
                                  </p:childTnLst>
                                </p:cTn>
                              </p:par>
                              <p:par>
                                <p:cTn id="65" presetID="10" presetClass="entr" presetSubtype="0" fill="hold" grpId="0" nodeType="withEffect">
                                  <p:stCondLst>
                                    <p:cond delay="380"/>
                                  </p:stCondLst>
                                  <p:childTnLst>
                                    <p:set>
                                      <p:cBhvr>
                                        <p:cTn id="66" dur="1" fill="hold">
                                          <p:stCondLst>
                                            <p:cond delay="0"/>
                                          </p:stCondLst>
                                        </p:cTn>
                                        <p:tgtEl>
                                          <p:spTgt spid="110"/>
                                        </p:tgtEl>
                                        <p:attrNameLst>
                                          <p:attrName>style.visibility</p:attrName>
                                        </p:attrNameLst>
                                      </p:cBhvr>
                                      <p:to>
                                        <p:strVal val="visible"/>
                                      </p:to>
                                    </p:set>
                                    <p:animEffect transition="in" filter="fade">
                                      <p:cBhvr>
                                        <p:cTn id="67" dur="500"/>
                                        <p:tgtEl>
                                          <p:spTgt spid="110"/>
                                        </p:tgtEl>
                                      </p:cBhvr>
                                    </p:animEffect>
                                  </p:childTnLst>
                                </p:cTn>
                              </p:par>
                              <p:par>
                                <p:cTn id="68" presetID="10" presetClass="entr" presetSubtype="0" fill="hold" grpId="0" nodeType="withEffect">
                                  <p:stCondLst>
                                    <p:cond delay="420"/>
                                  </p:stCondLst>
                                  <p:childTnLst>
                                    <p:set>
                                      <p:cBhvr>
                                        <p:cTn id="69" dur="1" fill="hold">
                                          <p:stCondLst>
                                            <p:cond delay="0"/>
                                          </p:stCondLst>
                                        </p:cTn>
                                        <p:tgtEl>
                                          <p:spTgt spid="111"/>
                                        </p:tgtEl>
                                        <p:attrNameLst>
                                          <p:attrName>style.visibility</p:attrName>
                                        </p:attrNameLst>
                                      </p:cBhvr>
                                      <p:to>
                                        <p:strVal val="visible"/>
                                      </p:to>
                                    </p:set>
                                    <p:animEffect transition="in" filter="fade">
                                      <p:cBhvr>
                                        <p:cTn id="70" dur="500"/>
                                        <p:tgtEl>
                                          <p:spTgt spid="111"/>
                                        </p:tgtEl>
                                      </p:cBhvr>
                                    </p:animEffect>
                                  </p:childTnLst>
                                </p:cTn>
                              </p:par>
                              <p:par>
                                <p:cTn id="71" presetID="10" presetClass="entr" presetSubtype="0" fill="hold" grpId="0" nodeType="withEffect">
                                  <p:stCondLst>
                                    <p:cond delay="550"/>
                                  </p:stCondLst>
                                  <p:childTnLst>
                                    <p:set>
                                      <p:cBhvr>
                                        <p:cTn id="72" dur="1" fill="hold">
                                          <p:stCondLst>
                                            <p:cond delay="0"/>
                                          </p:stCondLst>
                                        </p:cTn>
                                        <p:tgtEl>
                                          <p:spTgt spid="113"/>
                                        </p:tgtEl>
                                        <p:attrNameLst>
                                          <p:attrName>style.visibility</p:attrName>
                                        </p:attrNameLst>
                                      </p:cBhvr>
                                      <p:to>
                                        <p:strVal val="visible"/>
                                      </p:to>
                                    </p:set>
                                    <p:animEffect transition="in" filter="fade">
                                      <p:cBhvr>
                                        <p:cTn id="73" dur="500"/>
                                        <p:tgtEl>
                                          <p:spTgt spid="113"/>
                                        </p:tgtEl>
                                      </p:cBhvr>
                                    </p:animEffect>
                                  </p:childTnLst>
                                </p:cTn>
                              </p:par>
                              <p:par>
                                <p:cTn id="74" presetID="10" presetClass="entr" presetSubtype="0" fill="hold" grpId="0" nodeType="withEffect">
                                  <p:stCondLst>
                                    <p:cond delay="550"/>
                                  </p:stCondLst>
                                  <p:childTnLst>
                                    <p:set>
                                      <p:cBhvr>
                                        <p:cTn id="75" dur="1" fill="hold">
                                          <p:stCondLst>
                                            <p:cond delay="0"/>
                                          </p:stCondLst>
                                        </p:cTn>
                                        <p:tgtEl>
                                          <p:spTgt spid="114"/>
                                        </p:tgtEl>
                                        <p:attrNameLst>
                                          <p:attrName>style.visibility</p:attrName>
                                        </p:attrNameLst>
                                      </p:cBhvr>
                                      <p:to>
                                        <p:strVal val="visible"/>
                                      </p:to>
                                    </p:set>
                                    <p:animEffect transition="in" filter="fade">
                                      <p:cBhvr>
                                        <p:cTn id="76" dur="500"/>
                                        <p:tgtEl>
                                          <p:spTgt spid="114"/>
                                        </p:tgtEl>
                                      </p:cBhvr>
                                    </p:animEffect>
                                  </p:childTnLst>
                                </p:cTn>
                              </p:par>
                              <p:par>
                                <p:cTn id="77" presetID="10" presetClass="entr" presetSubtype="0" fill="hold" grpId="0" nodeType="withEffect">
                                  <p:stCondLst>
                                    <p:cond delay="600"/>
                                  </p:stCondLst>
                                  <p:childTnLst>
                                    <p:set>
                                      <p:cBhvr>
                                        <p:cTn id="78" dur="1" fill="hold">
                                          <p:stCondLst>
                                            <p:cond delay="0"/>
                                          </p:stCondLst>
                                        </p:cTn>
                                        <p:tgtEl>
                                          <p:spTgt spid="115"/>
                                        </p:tgtEl>
                                        <p:attrNameLst>
                                          <p:attrName>style.visibility</p:attrName>
                                        </p:attrNameLst>
                                      </p:cBhvr>
                                      <p:to>
                                        <p:strVal val="visible"/>
                                      </p:to>
                                    </p:set>
                                    <p:animEffect transition="in" filter="fade">
                                      <p:cBhvr>
                                        <p:cTn id="79" dur="500"/>
                                        <p:tgtEl>
                                          <p:spTgt spid="115"/>
                                        </p:tgtEl>
                                      </p:cBhvr>
                                    </p:animEffect>
                                  </p:childTnLst>
                                </p:cTn>
                              </p:par>
                              <p:par>
                                <p:cTn id="80" presetID="10" presetClass="entr" presetSubtype="0" fill="hold" grpId="0" nodeType="withEffect">
                                  <p:stCondLst>
                                    <p:cond delay="650"/>
                                  </p:stCondLst>
                                  <p:childTnLst>
                                    <p:set>
                                      <p:cBhvr>
                                        <p:cTn id="81" dur="1" fill="hold">
                                          <p:stCondLst>
                                            <p:cond delay="0"/>
                                          </p:stCondLst>
                                        </p:cTn>
                                        <p:tgtEl>
                                          <p:spTgt spid="116"/>
                                        </p:tgtEl>
                                        <p:attrNameLst>
                                          <p:attrName>style.visibility</p:attrName>
                                        </p:attrNameLst>
                                      </p:cBhvr>
                                      <p:to>
                                        <p:strVal val="visible"/>
                                      </p:to>
                                    </p:set>
                                    <p:animEffect transition="in" filter="fade">
                                      <p:cBhvr>
                                        <p:cTn id="82" dur="500"/>
                                        <p:tgtEl>
                                          <p:spTgt spid="116"/>
                                        </p:tgtEl>
                                      </p:cBhvr>
                                    </p:animEffect>
                                  </p:childTnLst>
                                </p:cTn>
                              </p:par>
                              <p:par>
                                <p:cTn id="83" presetID="10" presetClass="entr" presetSubtype="0" fill="hold" grpId="0" nodeType="withEffect">
                                  <p:stCondLst>
                                    <p:cond delay="700"/>
                                  </p:stCondLst>
                                  <p:childTnLst>
                                    <p:set>
                                      <p:cBhvr>
                                        <p:cTn id="84" dur="1" fill="hold">
                                          <p:stCondLst>
                                            <p:cond delay="0"/>
                                          </p:stCondLst>
                                        </p:cTn>
                                        <p:tgtEl>
                                          <p:spTgt spid="117"/>
                                        </p:tgtEl>
                                        <p:attrNameLst>
                                          <p:attrName>style.visibility</p:attrName>
                                        </p:attrNameLst>
                                      </p:cBhvr>
                                      <p:to>
                                        <p:strVal val="visible"/>
                                      </p:to>
                                    </p:set>
                                    <p:animEffect transition="in" filter="fade">
                                      <p:cBhvr>
                                        <p:cTn id="85" dur="500"/>
                                        <p:tgtEl>
                                          <p:spTgt spid="117"/>
                                        </p:tgtEl>
                                      </p:cBhvr>
                                    </p:animEffect>
                                  </p:childTnLst>
                                </p:cTn>
                              </p:par>
                              <p:par>
                                <p:cTn id="86" presetID="10" presetClass="entr" presetSubtype="0" fill="hold" grpId="0" nodeType="withEffect">
                                  <p:stCondLst>
                                    <p:cond delay="750"/>
                                  </p:stCondLst>
                                  <p:childTnLst>
                                    <p:set>
                                      <p:cBhvr>
                                        <p:cTn id="87" dur="1" fill="hold">
                                          <p:stCondLst>
                                            <p:cond delay="0"/>
                                          </p:stCondLst>
                                        </p:cTn>
                                        <p:tgtEl>
                                          <p:spTgt spid="118"/>
                                        </p:tgtEl>
                                        <p:attrNameLst>
                                          <p:attrName>style.visibility</p:attrName>
                                        </p:attrNameLst>
                                      </p:cBhvr>
                                      <p:to>
                                        <p:strVal val="visible"/>
                                      </p:to>
                                    </p:set>
                                    <p:animEffect transition="in" filter="fade">
                                      <p:cBhvr>
                                        <p:cTn id="88" dur="500"/>
                                        <p:tgtEl>
                                          <p:spTgt spid="118"/>
                                        </p:tgtEl>
                                      </p:cBhvr>
                                    </p:animEffect>
                                  </p:childTnLst>
                                </p:cTn>
                              </p:par>
                              <p:par>
                                <p:cTn id="89" presetID="10" presetClass="entr" presetSubtype="0" fill="hold" grpId="0" nodeType="withEffect">
                                  <p:stCondLst>
                                    <p:cond delay="800"/>
                                  </p:stCondLst>
                                  <p:childTnLst>
                                    <p:set>
                                      <p:cBhvr>
                                        <p:cTn id="90" dur="1" fill="hold">
                                          <p:stCondLst>
                                            <p:cond delay="0"/>
                                          </p:stCondLst>
                                        </p:cTn>
                                        <p:tgtEl>
                                          <p:spTgt spid="119"/>
                                        </p:tgtEl>
                                        <p:attrNameLst>
                                          <p:attrName>style.visibility</p:attrName>
                                        </p:attrNameLst>
                                      </p:cBhvr>
                                      <p:to>
                                        <p:strVal val="visible"/>
                                      </p:to>
                                    </p:set>
                                    <p:animEffect transition="in" filter="fade">
                                      <p:cBhvr>
                                        <p:cTn id="91" dur="500"/>
                                        <p:tgtEl>
                                          <p:spTgt spid="119"/>
                                        </p:tgtEl>
                                      </p:cBhvr>
                                    </p:animEffect>
                                  </p:childTnLst>
                                </p:cTn>
                              </p:par>
                              <p:par>
                                <p:cTn id="92" presetID="10" presetClass="entr" presetSubtype="0" fill="hold" grpId="0" nodeType="withEffect">
                                  <p:stCondLst>
                                    <p:cond delay="850"/>
                                  </p:stCondLst>
                                  <p:childTnLst>
                                    <p:set>
                                      <p:cBhvr>
                                        <p:cTn id="93" dur="1" fill="hold">
                                          <p:stCondLst>
                                            <p:cond delay="0"/>
                                          </p:stCondLst>
                                        </p:cTn>
                                        <p:tgtEl>
                                          <p:spTgt spid="120"/>
                                        </p:tgtEl>
                                        <p:attrNameLst>
                                          <p:attrName>style.visibility</p:attrName>
                                        </p:attrNameLst>
                                      </p:cBhvr>
                                      <p:to>
                                        <p:strVal val="visible"/>
                                      </p:to>
                                    </p:set>
                                    <p:animEffect transition="in" filter="fade">
                                      <p:cBhvr>
                                        <p:cTn id="94" dur="500"/>
                                        <p:tgtEl>
                                          <p:spTgt spid="120"/>
                                        </p:tgtEl>
                                      </p:cBhvr>
                                    </p:animEffect>
                                  </p:childTnLst>
                                </p:cTn>
                              </p:par>
                              <p:par>
                                <p:cTn id="95" presetID="10" presetClass="entr" presetSubtype="0" fill="hold" grpId="0" nodeType="withEffect">
                                  <p:stCondLst>
                                    <p:cond delay="900"/>
                                  </p:stCondLst>
                                  <p:childTnLst>
                                    <p:set>
                                      <p:cBhvr>
                                        <p:cTn id="96" dur="1" fill="hold">
                                          <p:stCondLst>
                                            <p:cond delay="0"/>
                                          </p:stCondLst>
                                        </p:cTn>
                                        <p:tgtEl>
                                          <p:spTgt spid="121"/>
                                        </p:tgtEl>
                                        <p:attrNameLst>
                                          <p:attrName>style.visibility</p:attrName>
                                        </p:attrNameLst>
                                      </p:cBhvr>
                                      <p:to>
                                        <p:strVal val="visible"/>
                                      </p:to>
                                    </p:set>
                                    <p:animEffect transition="in" filter="fade">
                                      <p:cBhvr>
                                        <p:cTn id="97" dur="500"/>
                                        <p:tgtEl>
                                          <p:spTgt spid="121"/>
                                        </p:tgtEl>
                                      </p:cBhvr>
                                    </p:animEffect>
                                  </p:childTnLst>
                                </p:cTn>
                              </p:par>
                              <p:par>
                                <p:cTn id="98" presetID="10" presetClass="entr" presetSubtype="0" fill="hold" grpId="0" nodeType="withEffect">
                                  <p:stCondLst>
                                    <p:cond delay="800"/>
                                  </p:stCondLst>
                                  <p:childTnLst>
                                    <p:set>
                                      <p:cBhvr>
                                        <p:cTn id="99" dur="1" fill="hold">
                                          <p:stCondLst>
                                            <p:cond delay="0"/>
                                          </p:stCondLst>
                                        </p:cTn>
                                        <p:tgtEl>
                                          <p:spTgt spid="123"/>
                                        </p:tgtEl>
                                        <p:attrNameLst>
                                          <p:attrName>style.visibility</p:attrName>
                                        </p:attrNameLst>
                                      </p:cBhvr>
                                      <p:to>
                                        <p:strVal val="visible"/>
                                      </p:to>
                                    </p:set>
                                    <p:animEffect transition="in" filter="fade">
                                      <p:cBhvr>
                                        <p:cTn id="100" dur="500"/>
                                        <p:tgtEl>
                                          <p:spTgt spid="123"/>
                                        </p:tgtEl>
                                      </p:cBhvr>
                                    </p:animEffect>
                                  </p:childTnLst>
                                </p:cTn>
                              </p:par>
                              <p:par>
                                <p:cTn id="101" presetID="10" presetClass="entr" presetSubtype="0" fill="hold" grpId="0" nodeType="withEffect">
                                  <p:stCondLst>
                                    <p:cond delay="380"/>
                                  </p:stCondLst>
                                  <p:childTnLst>
                                    <p:set>
                                      <p:cBhvr>
                                        <p:cTn id="102" dur="1" fill="hold">
                                          <p:stCondLst>
                                            <p:cond delay="0"/>
                                          </p:stCondLst>
                                        </p:cTn>
                                        <p:tgtEl>
                                          <p:spTgt spid="48"/>
                                        </p:tgtEl>
                                        <p:attrNameLst>
                                          <p:attrName>style.visibility</p:attrName>
                                        </p:attrNameLst>
                                      </p:cBhvr>
                                      <p:to>
                                        <p:strVal val="visible"/>
                                      </p:to>
                                    </p:set>
                                    <p:animEffect transition="in" filter="fade">
                                      <p:cBhvr>
                                        <p:cTn id="103" dur="500"/>
                                        <p:tgtEl>
                                          <p:spTgt spid="48"/>
                                        </p:tgtEl>
                                      </p:cBhvr>
                                    </p:animEffect>
                                  </p:childTnLst>
                                </p:cTn>
                              </p:par>
                              <p:par>
                                <p:cTn id="104" presetID="10" presetClass="entr" presetSubtype="0" fill="hold" grpId="0" nodeType="withEffect">
                                  <p:stCondLst>
                                    <p:cond delay="420"/>
                                  </p:stCondLst>
                                  <p:childTnLst>
                                    <p:set>
                                      <p:cBhvr>
                                        <p:cTn id="105" dur="1" fill="hold">
                                          <p:stCondLst>
                                            <p:cond delay="0"/>
                                          </p:stCondLst>
                                        </p:cTn>
                                        <p:tgtEl>
                                          <p:spTgt spid="49"/>
                                        </p:tgtEl>
                                        <p:attrNameLst>
                                          <p:attrName>style.visibility</p:attrName>
                                        </p:attrNameLst>
                                      </p:cBhvr>
                                      <p:to>
                                        <p:strVal val="visible"/>
                                      </p:to>
                                    </p:set>
                                    <p:animEffect transition="in" filter="fade">
                                      <p:cBhvr>
                                        <p:cTn id="106" dur="500"/>
                                        <p:tgtEl>
                                          <p:spTgt spid="49"/>
                                        </p:tgtEl>
                                      </p:cBhvr>
                                    </p:animEffect>
                                  </p:childTnLst>
                                </p:cTn>
                              </p:par>
                              <p:par>
                                <p:cTn id="107" presetID="10" presetClass="entr" presetSubtype="0" fill="hold" grpId="0" nodeType="withEffect">
                                  <p:stCondLst>
                                    <p:cond delay="280"/>
                                  </p:stCondLst>
                                  <p:childTnLst>
                                    <p:set>
                                      <p:cBhvr>
                                        <p:cTn id="108" dur="1" fill="hold">
                                          <p:stCondLst>
                                            <p:cond delay="0"/>
                                          </p:stCondLst>
                                        </p:cTn>
                                        <p:tgtEl>
                                          <p:spTgt spid="50"/>
                                        </p:tgtEl>
                                        <p:attrNameLst>
                                          <p:attrName>style.visibility</p:attrName>
                                        </p:attrNameLst>
                                      </p:cBhvr>
                                      <p:to>
                                        <p:strVal val="visible"/>
                                      </p:to>
                                    </p:set>
                                    <p:animEffect transition="in" filter="fade">
                                      <p:cBhvr>
                                        <p:cTn id="109" dur="500"/>
                                        <p:tgtEl>
                                          <p:spTgt spid="50"/>
                                        </p:tgtEl>
                                      </p:cBhvr>
                                    </p:animEffect>
                                  </p:childTnLst>
                                </p:cTn>
                              </p:par>
                              <p:par>
                                <p:cTn id="110" presetID="10" presetClass="entr" presetSubtype="0" fill="hold" grpId="0" nodeType="withEffect">
                                  <p:stCondLst>
                                    <p:cond delay="280"/>
                                  </p:stCondLst>
                                  <p:childTnLst>
                                    <p:set>
                                      <p:cBhvr>
                                        <p:cTn id="111" dur="1" fill="hold">
                                          <p:stCondLst>
                                            <p:cond delay="0"/>
                                          </p:stCondLst>
                                        </p:cTn>
                                        <p:tgtEl>
                                          <p:spTgt spid="51"/>
                                        </p:tgtEl>
                                        <p:attrNameLst>
                                          <p:attrName>style.visibility</p:attrName>
                                        </p:attrNameLst>
                                      </p:cBhvr>
                                      <p:to>
                                        <p:strVal val="visible"/>
                                      </p:to>
                                    </p:set>
                                    <p:animEffect transition="in" filter="fade">
                                      <p:cBhvr>
                                        <p:cTn id="112" dur="500"/>
                                        <p:tgtEl>
                                          <p:spTgt spid="51"/>
                                        </p:tgtEl>
                                      </p:cBhvr>
                                    </p:animEffect>
                                  </p:childTnLst>
                                </p:cTn>
                              </p:par>
                              <p:par>
                                <p:cTn id="113" presetID="10" presetClass="entr" presetSubtype="0" fill="hold" grpId="0" nodeType="withEffect">
                                  <p:stCondLst>
                                    <p:cond delay="100"/>
                                  </p:stCondLst>
                                  <p:childTnLst>
                                    <p:set>
                                      <p:cBhvr>
                                        <p:cTn id="114" dur="1" fill="hold">
                                          <p:stCondLst>
                                            <p:cond delay="0"/>
                                          </p:stCondLst>
                                        </p:cTn>
                                        <p:tgtEl>
                                          <p:spTgt spid="52"/>
                                        </p:tgtEl>
                                        <p:attrNameLst>
                                          <p:attrName>style.visibility</p:attrName>
                                        </p:attrNameLst>
                                      </p:cBhvr>
                                      <p:to>
                                        <p:strVal val="visible"/>
                                      </p:to>
                                    </p:set>
                                    <p:animEffect transition="in" filter="fade">
                                      <p:cBhvr>
                                        <p:cTn id="115" dur="500"/>
                                        <p:tgtEl>
                                          <p:spTgt spid="52"/>
                                        </p:tgtEl>
                                      </p:cBhvr>
                                    </p:animEffect>
                                  </p:childTnLst>
                                </p:cTn>
                              </p:par>
                              <p:par>
                                <p:cTn id="116" presetID="10" presetClass="entr" presetSubtype="0" fill="hold" grpId="0" nodeType="withEffect">
                                  <p:stCondLst>
                                    <p:cond delay="100"/>
                                  </p:stCondLst>
                                  <p:childTnLst>
                                    <p:set>
                                      <p:cBhvr>
                                        <p:cTn id="117" dur="1" fill="hold">
                                          <p:stCondLst>
                                            <p:cond delay="0"/>
                                          </p:stCondLst>
                                        </p:cTn>
                                        <p:tgtEl>
                                          <p:spTgt spid="54"/>
                                        </p:tgtEl>
                                        <p:attrNameLst>
                                          <p:attrName>style.visibility</p:attrName>
                                        </p:attrNameLst>
                                      </p:cBhvr>
                                      <p:to>
                                        <p:strVal val="visible"/>
                                      </p:to>
                                    </p:set>
                                    <p:animEffect transition="in" filter="fade">
                                      <p:cBhvr>
                                        <p:cTn id="118" dur="500"/>
                                        <p:tgtEl>
                                          <p:spTgt spid="54"/>
                                        </p:tgtEl>
                                      </p:cBhvr>
                                    </p:animEffect>
                                  </p:childTnLst>
                                </p:cTn>
                              </p:par>
                              <p:par>
                                <p:cTn id="119" presetID="10" presetClass="entr" presetSubtype="0" fill="hold" grpId="0" nodeType="withEffect">
                                  <p:stCondLst>
                                    <p:cond delay="60"/>
                                  </p:stCondLst>
                                  <p:childTnLst>
                                    <p:set>
                                      <p:cBhvr>
                                        <p:cTn id="120" dur="1" fill="hold">
                                          <p:stCondLst>
                                            <p:cond delay="0"/>
                                          </p:stCondLst>
                                        </p:cTn>
                                        <p:tgtEl>
                                          <p:spTgt spid="55"/>
                                        </p:tgtEl>
                                        <p:attrNameLst>
                                          <p:attrName>style.visibility</p:attrName>
                                        </p:attrNameLst>
                                      </p:cBhvr>
                                      <p:to>
                                        <p:strVal val="visible"/>
                                      </p:to>
                                    </p:set>
                                    <p:animEffect transition="in" filter="fade">
                                      <p:cBhvr>
                                        <p:cTn id="121" dur="500"/>
                                        <p:tgtEl>
                                          <p:spTgt spid="55"/>
                                        </p:tgtEl>
                                      </p:cBhvr>
                                    </p:animEffect>
                                  </p:childTnLst>
                                </p:cTn>
                              </p:par>
                              <p:par>
                                <p:cTn id="122" presetID="10" presetClass="entr" presetSubtype="0" fill="hold" grpId="0" nodeType="withEffect">
                                  <p:stCondLst>
                                    <p:cond delay="60"/>
                                  </p:stCondLst>
                                  <p:childTnLst>
                                    <p:set>
                                      <p:cBhvr>
                                        <p:cTn id="123" dur="1" fill="hold">
                                          <p:stCondLst>
                                            <p:cond delay="0"/>
                                          </p:stCondLst>
                                        </p:cTn>
                                        <p:tgtEl>
                                          <p:spTgt spid="56"/>
                                        </p:tgtEl>
                                        <p:attrNameLst>
                                          <p:attrName>style.visibility</p:attrName>
                                        </p:attrNameLst>
                                      </p:cBhvr>
                                      <p:to>
                                        <p:strVal val="visible"/>
                                      </p:to>
                                    </p:set>
                                    <p:animEffect transition="in" filter="fade">
                                      <p:cBhvr>
                                        <p:cTn id="124" dur="500"/>
                                        <p:tgtEl>
                                          <p:spTgt spid="56"/>
                                        </p:tgtEl>
                                      </p:cBhvr>
                                    </p:animEffect>
                                  </p:childTnLst>
                                </p:cTn>
                              </p:par>
                              <p:par>
                                <p:cTn id="125" presetID="10" presetClass="entr" presetSubtype="0" fill="hold" grpId="0" nodeType="withEffect">
                                  <p:stCondLst>
                                    <p:cond delay="340"/>
                                  </p:stCondLst>
                                  <p:childTnLst>
                                    <p:set>
                                      <p:cBhvr>
                                        <p:cTn id="126" dur="1" fill="hold">
                                          <p:stCondLst>
                                            <p:cond delay="0"/>
                                          </p:stCondLst>
                                        </p:cTn>
                                        <p:tgtEl>
                                          <p:spTgt spid="57"/>
                                        </p:tgtEl>
                                        <p:attrNameLst>
                                          <p:attrName>style.visibility</p:attrName>
                                        </p:attrNameLst>
                                      </p:cBhvr>
                                      <p:to>
                                        <p:strVal val="visible"/>
                                      </p:to>
                                    </p:set>
                                    <p:animEffect transition="in" filter="fade">
                                      <p:cBhvr>
                                        <p:cTn id="1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48" grpId="0" animBg="1"/>
      <p:bldP spid="49" grpId="0" animBg="1"/>
      <p:bldP spid="50" grpId="0" animBg="1"/>
      <p:bldP spid="51" grpId="0" animBg="1"/>
      <p:bldP spid="52" grpId="0" animBg="1"/>
      <p:bldP spid="54" grpId="0" animBg="1"/>
      <p:bldP spid="55" grpId="0" animBg="1"/>
      <p:bldP spid="56" grpId="0" animBg="1"/>
      <p:bldP spid="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Subscriptions</a:t>
            </a:r>
          </a:p>
        </p:txBody>
      </p:sp>
    </p:spTree>
    <p:extLst>
      <p:ext uri="{BB962C8B-B14F-4D97-AF65-F5344CB8AC3E}">
        <p14:creationId xmlns:p14="http://schemas.microsoft.com/office/powerpoint/2010/main" val="122050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21D3876-7404-49F2-B779-9BBE7ABA4754}"/>
              </a:ext>
            </a:extLst>
          </p:cNvPr>
          <p:cNvSpPr>
            <a:spLocks noGrp="1"/>
          </p:cNvSpPr>
          <p:nvPr>
            <p:ph type="body" sz="quarter" idx="10"/>
          </p:nvPr>
        </p:nvSpPr>
        <p:spPr/>
        <p:txBody>
          <a:bodyPr/>
          <a:lstStyle/>
          <a:p>
            <a:endParaRPr lang="en-AU"/>
          </a:p>
        </p:txBody>
      </p:sp>
      <p:graphicFrame>
        <p:nvGraphicFramePr>
          <p:cNvPr id="3" name="Diagram 2"/>
          <p:cNvGraphicFramePr/>
          <p:nvPr>
            <p:extLst/>
          </p:nvPr>
        </p:nvGraphicFramePr>
        <p:xfrm>
          <a:off x="-293168" y="73543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p:cNvSpPr txBox="1">
            <a:spLocks/>
          </p:cNvSpPr>
          <p:nvPr/>
        </p:nvSpPr>
        <p:spPr>
          <a:xfrm>
            <a:off x="7584836" y="735432"/>
            <a:ext cx="5084014" cy="1090463"/>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Enterprise Administrator</a:t>
            </a:r>
          </a:p>
          <a:p>
            <a:pPr marL="0" indent="0">
              <a:lnSpc>
                <a:spcPct val="100000"/>
              </a:lnSpc>
              <a:spcBef>
                <a:spcPts val="1176"/>
              </a:spcBef>
              <a:buClr>
                <a:schemeClr val="bg1"/>
              </a:buClr>
              <a:buNone/>
            </a:pPr>
            <a:r>
              <a:rPr lang="en-US" sz="2000" dirty="0">
                <a:solidFill>
                  <a:schemeClr val="tx1"/>
                </a:solidFill>
              </a:rPr>
              <a:t>http://ea.azure.com</a:t>
            </a:r>
          </a:p>
          <a:p>
            <a:pPr marL="0" indent="0">
              <a:lnSpc>
                <a:spcPct val="100000"/>
              </a:lnSpc>
              <a:spcBef>
                <a:spcPts val="1176"/>
              </a:spcBef>
              <a:buClr>
                <a:schemeClr val="bg1"/>
              </a:buClr>
              <a:buNone/>
            </a:pPr>
            <a:br>
              <a:rPr lang="en-US" sz="2000" dirty="0">
                <a:solidFill>
                  <a:schemeClr val="bg1"/>
                </a:solidFill>
              </a:rPr>
            </a:br>
            <a:endParaRPr lang="en-US" sz="2000" dirty="0">
              <a:solidFill>
                <a:schemeClr val="bg1"/>
              </a:solidFill>
              <a:latin typeface="+mn-lt"/>
            </a:endParaRPr>
          </a:p>
        </p:txBody>
      </p:sp>
      <p:sp>
        <p:nvSpPr>
          <p:cNvPr id="5" name="Content Placeholder 2"/>
          <p:cNvSpPr txBox="1">
            <a:spLocks/>
          </p:cNvSpPr>
          <p:nvPr/>
        </p:nvSpPr>
        <p:spPr>
          <a:xfrm>
            <a:off x="7584836" y="2043546"/>
            <a:ext cx="5084014" cy="878116"/>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Department Administrator</a:t>
            </a:r>
          </a:p>
          <a:p>
            <a:pPr marL="0" indent="0">
              <a:lnSpc>
                <a:spcPct val="100000"/>
              </a:lnSpc>
              <a:spcBef>
                <a:spcPts val="1176"/>
              </a:spcBef>
              <a:buClr>
                <a:schemeClr val="bg1"/>
              </a:buClr>
              <a:buNone/>
            </a:pPr>
            <a:endParaRPr lang="en-US" sz="2000" dirty="0">
              <a:solidFill>
                <a:schemeClr val="bg1"/>
              </a:solidFill>
              <a:latin typeface="+mn-lt"/>
            </a:endParaRPr>
          </a:p>
        </p:txBody>
      </p:sp>
      <p:sp>
        <p:nvSpPr>
          <p:cNvPr id="6" name="Content Placeholder 2"/>
          <p:cNvSpPr txBox="1">
            <a:spLocks/>
          </p:cNvSpPr>
          <p:nvPr/>
        </p:nvSpPr>
        <p:spPr>
          <a:xfrm>
            <a:off x="7584836" y="2954697"/>
            <a:ext cx="5084014" cy="982905"/>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Account Owner</a:t>
            </a:r>
          </a:p>
          <a:p>
            <a:pPr marL="0" indent="0">
              <a:lnSpc>
                <a:spcPct val="100000"/>
              </a:lnSpc>
              <a:spcBef>
                <a:spcPts val="1176"/>
              </a:spcBef>
              <a:buClr>
                <a:schemeClr val="bg1"/>
              </a:buClr>
              <a:buNone/>
            </a:pPr>
            <a:r>
              <a:rPr lang="en-US" sz="2000" dirty="0">
                <a:solidFill>
                  <a:schemeClr val="tx1"/>
                </a:solidFill>
              </a:rPr>
              <a:t>http://account.windowsazure.com/ </a:t>
            </a:r>
          </a:p>
          <a:p>
            <a:pPr marL="0" indent="0">
              <a:lnSpc>
                <a:spcPct val="100000"/>
              </a:lnSpc>
              <a:spcBef>
                <a:spcPts val="1176"/>
              </a:spcBef>
              <a:buClr>
                <a:schemeClr val="bg1"/>
              </a:buClr>
              <a:buNone/>
            </a:pPr>
            <a:endParaRPr lang="en-US" sz="2000" dirty="0">
              <a:solidFill>
                <a:schemeClr val="bg1"/>
              </a:solidFill>
              <a:latin typeface="+mn-lt"/>
            </a:endParaRPr>
          </a:p>
        </p:txBody>
      </p:sp>
      <p:cxnSp>
        <p:nvCxnSpPr>
          <p:cNvPr id="8" name="Straight Connector 7"/>
          <p:cNvCxnSpPr>
            <a:cxnSpLocks/>
          </p:cNvCxnSpPr>
          <p:nvPr/>
        </p:nvCxnSpPr>
        <p:spPr>
          <a:xfrm flipV="1">
            <a:off x="7746642" y="2731808"/>
            <a:ext cx="4121240" cy="17870"/>
          </a:xfrm>
          <a:prstGeom prst="line">
            <a:avLst/>
          </a:prstGeom>
          <a:ln>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061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fade">
                                      <p:cBhvr>
                                        <p:cTn id="23"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5291291" y="1735917"/>
            <a:ext cx="1719034" cy="2806910"/>
            <a:chOff x="5397275" y="1769985"/>
            <a:chExt cx="1753753" cy="2863600"/>
          </a:xfrm>
        </p:grpSpPr>
        <p:grpSp>
          <p:nvGrpSpPr>
            <p:cNvPr id="38" name="Group 37"/>
            <p:cNvGrpSpPr/>
            <p:nvPr/>
          </p:nvGrpSpPr>
          <p:grpSpPr>
            <a:xfrm>
              <a:off x="5397275" y="1769985"/>
              <a:ext cx="1753753" cy="2863600"/>
              <a:chOff x="5397275" y="1769985"/>
              <a:chExt cx="1753753" cy="2863600"/>
            </a:xfrm>
          </p:grpSpPr>
          <p:sp>
            <p:nvSpPr>
              <p:cNvPr id="76" name="Rectangle 75"/>
              <p:cNvSpPr/>
              <p:nvPr/>
            </p:nvSpPr>
            <p:spPr bwMode="auto">
              <a:xfrm>
                <a:off x="5397275" y="1769985"/>
                <a:ext cx="1753753" cy="286360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l" defTabSz="913665"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mn-cs"/>
                </a:endParaRPr>
              </a:p>
            </p:txBody>
          </p:sp>
          <p:grpSp>
            <p:nvGrpSpPr>
              <p:cNvPr id="30" name="Group 29"/>
              <p:cNvGrpSpPr/>
              <p:nvPr/>
            </p:nvGrpSpPr>
            <p:grpSpPr>
              <a:xfrm>
                <a:off x="5586313" y="2425556"/>
                <a:ext cx="1374099" cy="807315"/>
                <a:chOff x="5206395" y="-1116208"/>
                <a:chExt cx="1575473" cy="925627"/>
              </a:xfrm>
            </p:grpSpPr>
            <p:sp>
              <p:nvSpPr>
                <p:cNvPr id="221" name="Rectangle 220"/>
                <p:cNvSpPr/>
                <p:nvPr/>
              </p:nvSpPr>
              <p:spPr bwMode="auto">
                <a:xfrm>
                  <a:off x="6348324" y="-1093792"/>
                  <a:ext cx="393363" cy="778103"/>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895919"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49" normalizeH="0" baseline="0" noProof="0">
                    <a:ln>
                      <a:noFill/>
                    </a:ln>
                    <a:gradFill>
                      <a:gsLst>
                        <a:gs pos="1250">
                          <a:srgbClr val="EFEFEF"/>
                        </a:gs>
                        <a:gs pos="10417">
                          <a:srgbClr val="EFEFEF"/>
                        </a:gs>
                      </a:gsLst>
                      <a:lin ang="5400000" scaled="0"/>
                    </a:gradFill>
                    <a:effectLst/>
                    <a:uLnTx/>
                    <a:uFillTx/>
                    <a:latin typeface="Segoe UI"/>
                    <a:ea typeface="+mn-ea"/>
                    <a:cs typeface="+mn-cs"/>
                  </a:endParaRPr>
                </a:p>
              </p:txBody>
            </p:sp>
            <p:grpSp>
              <p:nvGrpSpPr>
                <p:cNvPr id="28" name="Group 27"/>
                <p:cNvGrpSpPr/>
                <p:nvPr/>
              </p:nvGrpSpPr>
              <p:grpSpPr>
                <a:xfrm>
                  <a:off x="5206395" y="-1116208"/>
                  <a:ext cx="1575473" cy="925627"/>
                  <a:chOff x="5206396" y="-1645228"/>
                  <a:chExt cx="2119013" cy="1244967"/>
                </a:xfrm>
              </p:grpSpPr>
              <p:sp>
                <p:nvSpPr>
                  <p:cNvPr id="219" name="Freeform 5"/>
                  <p:cNvSpPr>
                    <a:spLocks noChangeAspect="1" noEditPoints="1"/>
                  </p:cNvSpPr>
                  <p:nvPr/>
                </p:nvSpPr>
                <p:spPr bwMode="auto">
                  <a:xfrm>
                    <a:off x="6690557" y="-1645228"/>
                    <a:ext cx="634852" cy="1220267"/>
                  </a:xfrm>
                  <a:custGeom>
                    <a:avLst/>
                    <a:gdLst>
                      <a:gd name="T0" fmla="*/ 179 w 192"/>
                      <a:gd name="T1" fmla="*/ 0 h 370"/>
                      <a:gd name="T2" fmla="*/ 12 w 192"/>
                      <a:gd name="T3" fmla="*/ 0 h 370"/>
                      <a:gd name="T4" fmla="*/ 0 w 192"/>
                      <a:gd name="T5" fmla="*/ 13 h 370"/>
                      <a:gd name="T6" fmla="*/ 0 w 192"/>
                      <a:gd name="T7" fmla="*/ 358 h 370"/>
                      <a:gd name="T8" fmla="*/ 12 w 192"/>
                      <a:gd name="T9" fmla="*/ 370 h 370"/>
                      <a:gd name="T10" fmla="*/ 179 w 192"/>
                      <a:gd name="T11" fmla="*/ 370 h 370"/>
                      <a:gd name="T12" fmla="*/ 192 w 192"/>
                      <a:gd name="T13" fmla="*/ 358 h 370"/>
                      <a:gd name="T14" fmla="*/ 192 w 192"/>
                      <a:gd name="T15" fmla="*/ 13 h 370"/>
                      <a:gd name="T16" fmla="*/ 179 w 192"/>
                      <a:gd name="T17" fmla="*/ 0 h 370"/>
                      <a:gd name="T18" fmla="*/ 94 w 192"/>
                      <a:gd name="T19" fmla="*/ 353 h 370"/>
                      <a:gd name="T20" fmla="*/ 86 w 192"/>
                      <a:gd name="T21" fmla="*/ 352 h 370"/>
                      <a:gd name="T22" fmla="*/ 86 w 192"/>
                      <a:gd name="T23" fmla="*/ 345 h 370"/>
                      <a:gd name="T24" fmla="*/ 94 w 192"/>
                      <a:gd name="T25" fmla="*/ 345 h 370"/>
                      <a:gd name="T26" fmla="*/ 94 w 192"/>
                      <a:gd name="T27" fmla="*/ 353 h 370"/>
                      <a:gd name="T28" fmla="*/ 94 w 192"/>
                      <a:gd name="T29" fmla="*/ 344 h 370"/>
                      <a:gd name="T30" fmla="*/ 86 w 192"/>
                      <a:gd name="T31" fmla="*/ 344 h 370"/>
                      <a:gd name="T32" fmla="*/ 86 w 192"/>
                      <a:gd name="T33" fmla="*/ 337 h 370"/>
                      <a:gd name="T34" fmla="*/ 94 w 192"/>
                      <a:gd name="T35" fmla="*/ 336 h 370"/>
                      <a:gd name="T36" fmla="*/ 94 w 192"/>
                      <a:gd name="T37" fmla="*/ 344 h 370"/>
                      <a:gd name="T38" fmla="*/ 106 w 192"/>
                      <a:gd name="T39" fmla="*/ 355 h 370"/>
                      <a:gd name="T40" fmla="*/ 95 w 192"/>
                      <a:gd name="T41" fmla="*/ 353 h 370"/>
                      <a:gd name="T42" fmla="*/ 95 w 192"/>
                      <a:gd name="T43" fmla="*/ 345 h 370"/>
                      <a:gd name="T44" fmla="*/ 106 w 192"/>
                      <a:gd name="T45" fmla="*/ 345 h 370"/>
                      <a:gd name="T46" fmla="*/ 106 w 192"/>
                      <a:gd name="T47" fmla="*/ 355 h 370"/>
                      <a:gd name="T48" fmla="*/ 106 w 192"/>
                      <a:gd name="T49" fmla="*/ 344 h 370"/>
                      <a:gd name="T50" fmla="*/ 95 w 192"/>
                      <a:gd name="T51" fmla="*/ 344 h 370"/>
                      <a:gd name="T52" fmla="*/ 95 w 192"/>
                      <a:gd name="T53" fmla="*/ 336 h 370"/>
                      <a:gd name="T54" fmla="*/ 106 w 192"/>
                      <a:gd name="T55" fmla="*/ 334 h 370"/>
                      <a:gd name="T56" fmla="*/ 106 w 192"/>
                      <a:gd name="T57" fmla="*/ 344 h 370"/>
                      <a:gd name="T58" fmla="*/ 175 w 192"/>
                      <a:gd name="T59" fmla="*/ 320 h 370"/>
                      <a:gd name="T60" fmla="*/ 18 w 192"/>
                      <a:gd name="T61" fmla="*/ 320 h 370"/>
                      <a:gd name="T62" fmla="*/ 18 w 192"/>
                      <a:gd name="T63" fmla="*/ 30 h 370"/>
                      <a:gd name="T64" fmla="*/ 175 w 192"/>
                      <a:gd name="T65" fmla="*/ 30 h 370"/>
                      <a:gd name="T66" fmla="*/ 175 w 192"/>
                      <a:gd name="T67" fmla="*/ 3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370">
                        <a:moveTo>
                          <a:pt x="179" y="0"/>
                        </a:moveTo>
                        <a:cubicBezTo>
                          <a:pt x="12" y="0"/>
                          <a:pt x="12" y="0"/>
                          <a:pt x="12" y="0"/>
                        </a:cubicBezTo>
                        <a:cubicBezTo>
                          <a:pt x="5" y="0"/>
                          <a:pt x="0" y="6"/>
                          <a:pt x="0" y="13"/>
                        </a:cubicBezTo>
                        <a:cubicBezTo>
                          <a:pt x="0" y="358"/>
                          <a:pt x="0" y="358"/>
                          <a:pt x="0" y="358"/>
                        </a:cubicBezTo>
                        <a:cubicBezTo>
                          <a:pt x="0" y="364"/>
                          <a:pt x="5" y="370"/>
                          <a:pt x="12" y="370"/>
                        </a:cubicBezTo>
                        <a:cubicBezTo>
                          <a:pt x="179" y="370"/>
                          <a:pt x="179" y="370"/>
                          <a:pt x="179" y="370"/>
                        </a:cubicBezTo>
                        <a:cubicBezTo>
                          <a:pt x="187" y="370"/>
                          <a:pt x="192" y="364"/>
                          <a:pt x="192" y="358"/>
                        </a:cubicBezTo>
                        <a:cubicBezTo>
                          <a:pt x="192" y="13"/>
                          <a:pt x="192" y="13"/>
                          <a:pt x="192" y="13"/>
                        </a:cubicBezTo>
                        <a:cubicBezTo>
                          <a:pt x="192" y="6"/>
                          <a:pt x="187" y="0"/>
                          <a:pt x="179" y="0"/>
                        </a:cubicBezTo>
                        <a:close/>
                        <a:moveTo>
                          <a:pt x="94" y="353"/>
                        </a:moveTo>
                        <a:cubicBezTo>
                          <a:pt x="86" y="352"/>
                          <a:pt x="86" y="352"/>
                          <a:pt x="86" y="352"/>
                        </a:cubicBezTo>
                        <a:cubicBezTo>
                          <a:pt x="86" y="345"/>
                          <a:pt x="86" y="345"/>
                          <a:pt x="86" y="345"/>
                        </a:cubicBezTo>
                        <a:cubicBezTo>
                          <a:pt x="94" y="345"/>
                          <a:pt x="94" y="345"/>
                          <a:pt x="94" y="345"/>
                        </a:cubicBezTo>
                        <a:lnTo>
                          <a:pt x="94" y="353"/>
                        </a:lnTo>
                        <a:close/>
                        <a:moveTo>
                          <a:pt x="94" y="344"/>
                        </a:moveTo>
                        <a:cubicBezTo>
                          <a:pt x="86" y="344"/>
                          <a:pt x="86" y="344"/>
                          <a:pt x="86" y="344"/>
                        </a:cubicBezTo>
                        <a:cubicBezTo>
                          <a:pt x="86" y="337"/>
                          <a:pt x="86" y="337"/>
                          <a:pt x="86" y="337"/>
                        </a:cubicBezTo>
                        <a:cubicBezTo>
                          <a:pt x="94" y="336"/>
                          <a:pt x="94" y="336"/>
                          <a:pt x="94" y="336"/>
                        </a:cubicBezTo>
                        <a:lnTo>
                          <a:pt x="94" y="344"/>
                        </a:lnTo>
                        <a:close/>
                        <a:moveTo>
                          <a:pt x="106" y="355"/>
                        </a:moveTo>
                        <a:cubicBezTo>
                          <a:pt x="95" y="353"/>
                          <a:pt x="95" y="353"/>
                          <a:pt x="95" y="353"/>
                        </a:cubicBezTo>
                        <a:cubicBezTo>
                          <a:pt x="95" y="345"/>
                          <a:pt x="95" y="345"/>
                          <a:pt x="95" y="345"/>
                        </a:cubicBezTo>
                        <a:cubicBezTo>
                          <a:pt x="106" y="345"/>
                          <a:pt x="106" y="345"/>
                          <a:pt x="106" y="345"/>
                        </a:cubicBezTo>
                        <a:lnTo>
                          <a:pt x="106" y="355"/>
                        </a:lnTo>
                        <a:close/>
                        <a:moveTo>
                          <a:pt x="106" y="344"/>
                        </a:moveTo>
                        <a:cubicBezTo>
                          <a:pt x="95" y="344"/>
                          <a:pt x="95" y="344"/>
                          <a:pt x="95" y="344"/>
                        </a:cubicBezTo>
                        <a:cubicBezTo>
                          <a:pt x="95" y="336"/>
                          <a:pt x="95" y="336"/>
                          <a:pt x="95" y="336"/>
                        </a:cubicBezTo>
                        <a:cubicBezTo>
                          <a:pt x="106" y="334"/>
                          <a:pt x="106" y="334"/>
                          <a:pt x="106" y="334"/>
                        </a:cubicBezTo>
                        <a:lnTo>
                          <a:pt x="106" y="344"/>
                        </a:lnTo>
                        <a:close/>
                        <a:moveTo>
                          <a:pt x="175" y="320"/>
                        </a:moveTo>
                        <a:cubicBezTo>
                          <a:pt x="18" y="320"/>
                          <a:pt x="18" y="320"/>
                          <a:pt x="18" y="320"/>
                        </a:cubicBezTo>
                        <a:cubicBezTo>
                          <a:pt x="18" y="58"/>
                          <a:pt x="18" y="30"/>
                          <a:pt x="18" y="30"/>
                        </a:cubicBezTo>
                        <a:cubicBezTo>
                          <a:pt x="175" y="30"/>
                          <a:pt x="175" y="30"/>
                          <a:pt x="175" y="30"/>
                        </a:cubicBezTo>
                        <a:lnTo>
                          <a:pt x="175" y="320"/>
                        </a:lnTo>
                        <a:close/>
                      </a:path>
                    </a:pathLst>
                  </a:custGeom>
                  <a:solidFill>
                    <a:schemeClr val="bg2">
                      <a:lumMod val="75000"/>
                    </a:schemeClr>
                  </a:solidFill>
                  <a:ln>
                    <a:noFill/>
                  </a:ln>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pic>
                <p:nvPicPr>
                  <p:cNvPr id="23" name="Picture 22"/>
                  <p:cNvPicPr>
                    <a:picLocks noChangeAspect="1"/>
                  </p:cNvPicPr>
                  <p:nvPr/>
                </p:nvPicPr>
                <p:blipFill>
                  <a:blip r:embed="rId3"/>
                  <a:stretch>
                    <a:fillRect/>
                  </a:stretch>
                </p:blipFill>
                <p:spPr>
                  <a:xfrm>
                    <a:off x="5206396" y="-1645228"/>
                    <a:ext cx="1460260" cy="1244967"/>
                  </a:xfrm>
                  <a:prstGeom prst="rect">
                    <a:avLst/>
                  </a:prstGeom>
                </p:spPr>
              </p:pic>
              <p:pic>
                <p:nvPicPr>
                  <p:cNvPr id="228" name="Picture 227"/>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6842329" y="-1265818"/>
                    <a:ext cx="338493" cy="394914"/>
                  </a:xfrm>
                  <a:prstGeom prst="rect">
                    <a:avLst/>
                  </a:prstGeom>
                  <a:noFill/>
                  <a:ln>
                    <a:noFill/>
                  </a:ln>
                </p:spPr>
              </p:pic>
              <p:pic>
                <p:nvPicPr>
                  <p:cNvPr id="229" name="Picture 228"/>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6158969" y="-1265818"/>
                    <a:ext cx="338493" cy="394914"/>
                  </a:xfrm>
                  <a:prstGeom prst="rect">
                    <a:avLst/>
                  </a:prstGeom>
                  <a:noFill/>
                  <a:ln>
                    <a:noFill/>
                  </a:ln>
                </p:spPr>
              </p:pic>
              <p:pic>
                <p:nvPicPr>
                  <p:cNvPr id="230" name="Picture 229"/>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5397275" y="-1265818"/>
                    <a:ext cx="338493" cy="394914"/>
                  </a:xfrm>
                  <a:prstGeom prst="rect">
                    <a:avLst/>
                  </a:prstGeom>
                  <a:noFill/>
                  <a:ln>
                    <a:noFill/>
                  </a:ln>
                </p:spPr>
              </p:pic>
            </p:grpSp>
          </p:grpSp>
        </p:grpSp>
        <p:grpSp>
          <p:nvGrpSpPr>
            <p:cNvPr id="13" name="Group 12"/>
            <p:cNvGrpSpPr/>
            <p:nvPr/>
          </p:nvGrpSpPr>
          <p:grpSpPr>
            <a:xfrm>
              <a:off x="5457211" y="3478754"/>
              <a:ext cx="935062" cy="484847"/>
              <a:chOff x="5338516" y="3496630"/>
              <a:chExt cx="935062" cy="484847"/>
            </a:xfrm>
          </p:grpSpPr>
          <p:pic>
            <p:nvPicPr>
              <p:cNvPr id="7" name="Picture 6"/>
              <p:cNvPicPr>
                <a:picLocks noChangeAspect="1"/>
              </p:cNvPicPr>
              <p:nvPr/>
            </p:nvPicPr>
            <p:blipFill>
              <a:blip r:embed="rId6"/>
              <a:stretch>
                <a:fillRect/>
              </a:stretch>
            </p:blipFill>
            <p:spPr>
              <a:xfrm>
                <a:off x="5338516" y="3496630"/>
                <a:ext cx="935062" cy="484847"/>
              </a:xfrm>
              <a:prstGeom prst="rect">
                <a:avLst/>
              </a:prstGeom>
            </p:spPr>
          </p:pic>
          <p:pic>
            <p:nvPicPr>
              <p:cNvPr id="173" name="Picture 172"/>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5682480" y="3607222"/>
                <a:ext cx="219500" cy="256087"/>
              </a:xfrm>
              <a:prstGeom prst="rect">
                <a:avLst/>
              </a:prstGeom>
              <a:noFill/>
              <a:ln>
                <a:noFill/>
              </a:ln>
            </p:spPr>
          </p:pic>
        </p:grpSp>
        <p:grpSp>
          <p:nvGrpSpPr>
            <p:cNvPr id="19" name="Group 18"/>
            <p:cNvGrpSpPr/>
            <p:nvPr/>
          </p:nvGrpSpPr>
          <p:grpSpPr>
            <a:xfrm>
              <a:off x="6407204" y="3301011"/>
              <a:ext cx="603142" cy="840333"/>
              <a:chOff x="6993567" y="2662187"/>
              <a:chExt cx="1001250" cy="1395000"/>
            </a:xfrm>
          </p:grpSpPr>
          <p:pic>
            <p:nvPicPr>
              <p:cNvPr id="16" name="Picture 15"/>
              <p:cNvPicPr>
                <a:picLocks noChangeAspect="1"/>
              </p:cNvPicPr>
              <p:nvPr/>
            </p:nvPicPr>
            <p:blipFill>
              <a:blip r:embed="rId7"/>
              <a:stretch>
                <a:fillRect/>
              </a:stretch>
            </p:blipFill>
            <p:spPr>
              <a:xfrm>
                <a:off x="6993567" y="2662187"/>
                <a:ext cx="1001250" cy="1395000"/>
              </a:xfrm>
              <a:prstGeom prst="rect">
                <a:avLst/>
              </a:prstGeom>
            </p:spPr>
          </p:pic>
          <p:pic>
            <p:nvPicPr>
              <p:cNvPr id="176" name="Picture 175"/>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7384442" y="3231644"/>
                <a:ext cx="219500" cy="256087"/>
              </a:xfrm>
              <a:prstGeom prst="rect">
                <a:avLst/>
              </a:prstGeom>
              <a:noFill/>
              <a:ln>
                <a:noFill/>
              </a:ln>
            </p:spPr>
          </p:pic>
        </p:grpSp>
      </p:grpSp>
      <p:grpSp>
        <p:nvGrpSpPr>
          <p:cNvPr id="10" name="Group 9"/>
          <p:cNvGrpSpPr/>
          <p:nvPr/>
        </p:nvGrpSpPr>
        <p:grpSpPr>
          <a:xfrm>
            <a:off x="7105307" y="1728023"/>
            <a:ext cx="1719034" cy="2834593"/>
            <a:chOff x="7248074" y="1761684"/>
            <a:chExt cx="1754002" cy="2892254"/>
          </a:xfrm>
        </p:grpSpPr>
        <p:sp>
          <p:nvSpPr>
            <p:cNvPr id="122" name="Rectangle 121"/>
            <p:cNvSpPr/>
            <p:nvPr/>
          </p:nvSpPr>
          <p:spPr bwMode="auto">
            <a:xfrm>
              <a:off x="7248074" y="1761684"/>
              <a:ext cx="1754002" cy="2892254"/>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l" defTabSz="913665"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mn-cs"/>
              </a:endParaRPr>
            </a:p>
          </p:txBody>
        </p:sp>
        <p:grpSp>
          <p:nvGrpSpPr>
            <p:cNvPr id="123" name="Group 122"/>
            <p:cNvGrpSpPr/>
            <p:nvPr/>
          </p:nvGrpSpPr>
          <p:grpSpPr>
            <a:xfrm>
              <a:off x="7538811" y="3073333"/>
              <a:ext cx="1448018" cy="600423"/>
              <a:chOff x="2870280" y="3798066"/>
              <a:chExt cx="1318293" cy="499981"/>
            </a:xfrm>
          </p:grpSpPr>
          <p:sp>
            <p:nvSpPr>
              <p:cNvPr id="124" name="Rectangle 123"/>
              <p:cNvSpPr/>
              <p:nvPr/>
            </p:nvSpPr>
            <p:spPr bwMode="auto">
              <a:xfrm>
                <a:off x="2870280" y="4093972"/>
                <a:ext cx="1070116" cy="199074"/>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l" defTabSz="913751"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25" name="Rectangle 124"/>
              <p:cNvSpPr/>
              <p:nvPr/>
            </p:nvSpPr>
            <p:spPr bwMode="auto">
              <a:xfrm>
                <a:off x="2906688" y="4081732"/>
                <a:ext cx="1281885" cy="21631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l" defTabSz="913751" rtl="0" eaLnBrk="1" fontAlgn="base" latinLnBrk="0" hangingPunct="1">
                  <a:lnSpc>
                    <a:spcPct val="100000"/>
                  </a:lnSpc>
                  <a:spcBef>
                    <a:spcPct val="0"/>
                  </a:spcBef>
                  <a:spcAft>
                    <a:spcPct val="0"/>
                  </a:spcAft>
                  <a:buClrTx/>
                  <a:buSzTx/>
                  <a:buFontTx/>
                  <a:buNone/>
                  <a:tabLst/>
                  <a:defRPr/>
                </a:pPr>
                <a:r>
                  <a:rPr kumimoji="0" lang="en-US" sz="1370" b="0" i="0" u="none" strike="noStrike" kern="1200" cap="none" spc="0" normalizeH="0" baseline="0" noProof="0">
                    <a:ln>
                      <a:noFill/>
                    </a:ln>
                    <a:solidFill>
                      <a:srgbClr val="FFFFFF"/>
                    </a:solidFill>
                    <a:effectLst/>
                    <a:uLnTx/>
                    <a:uFillTx/>
                    <a:latin typeface="Segoe UI"/>
                    <a:ea typeface="+mn-ea"/>
                    <a:cs typeface="+mn-cs"/>
                  </a:rPr>
                  <a:t> •••••••••••</a:t>
                </a:r>
              </a:p>
            </p:txBody>
          </p:sp>
          <p:sp>
            <p:nvSpPr>
              <p:cNvPr id="126" name="Rectangle 125"/>
              <p:cNvSpPr/>
              <p:nvPr/>
            </p:nvSpPr>
            <p:spPr bwMode="auto">
              <a:xfrm>
                <a:off x="2870280" y="3798066"/>
                <a:ext cx="1070116" cy="199074"/>
              </a:xfrm>
              <a:prstGeom prst="rect">
                <a:avLst/>
              </a:prstGeom>
              <a:solidFill>
                <a:srgbClr val="7F7F7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89604" marR="0" lvl="0" indent="0" algn="l" defTabSz="913751" rtl="0" eaLnBrk="1" fontAlgn="base" latinLnBrk="0" hangingPunct="1">
                  <a:lnSpc>
                    <a:spcPct val="100000"/>
                  </a:lnSpc>
                  <a:spcBef>
                    <a:spcPct val="0"/>
                  </a:spcBef>
                  <a:spcAft>
                    <a:spcPct val="0"/>
                  </a:spcAft>
                  <a:buClrTx/>
                  <a:buSzTx/>
                  <a:buFontTx/>
                  <a:buNone/>
                  <a:tabLst/>
                  <a:defRPr/>
                </a:pPr>
                <a:r>
                  <a:rPr kumimoji="0" lang="en-US" sz="980" b="0" i="0" u="none" strike="noStrike" kern="1200" cap="none" spc="0" normalizeH="0" baseline="0" noProof="0" dirty="0">
                    <a:ln>
                      <a:noFill/>
                    </a:ln>
                    <a:solidFill>
                      <a:srgbClr val="FFFFFF"/>
                    </a:solidFill>
                    <a:effectLst/>
                    <a:uLnTx/>
                    <a:uFillTx/>
                    <a:latin typeface="Segoe UI"/>
                    <a:ea typeface="+mn-ea"/>
                    <a:cs typeface="+mn-cs"/>
                  </a:rPr>
                  <a:t>Username</a:t>
                </a:r>
              </a:p>
            </p:txBody>
          </p:sp>
        </p:grpSp>
      </p:grpSp>
      <p:sp>
        <p:nvSpPr>
          <p:cNvPr id="6" name="Title 5"/>
          <p:cNvSpPr>
            <a:spLocks noGrp="1"/>
          </p:cNvSpPr>
          <p:nvPr>
            <p:ph type="title"/>
          </p:nvPr>
        </p:nvSpPr>
        <p:spPr/>
        <p:txBody>
          <a:bodyPr/>
          <a:lstStyle/>
          <a:p>
            <a:pPr algn="ctr"/>
            <a:r>
              <a:rPr lang="en-US" sz="1800" dirty="0"/>
              <a:t>Azure Active Directory</a:t>
            </a:r>
          </a:p>
        </p:txBody>
      </p:sp>
      <p:grpSp>
        <p:nvGrpSpPr>
          <p:cNvPr id="4" name="Group 3"/>
          <p:cNvGrpSpPr/>
          <p:nvPr/>
        </p:nvGrpSpPr>
        <p:grpSpPr>
          <a:xfrm>
            <a:off x="9289562" y="2604679"/>
            <a:ext cx="2266936" cy="1565267"/>
            <a:chOff x="9521740" y="1887431"/>
            <a:chExt cx="2313049" cy="1597107"/>
          </a:xfrm>
        </p:grpSpPr>
        <p:grpSp>
          <p:nvGrpSpPr>
            <p:cNvPr id="186" name="Group 185"/>
            <p:cNvGrpSpPr/>
            <p:nvPr/>
          </p:nvGrpSpPr>
          <p:grpSpPr>
            <a:xfrm>
              <a:off x="9521740" y="3041563"/>
              <a:ext cx="652316" cy="406532"/>
              <a:chOff x="5556947" y="2637516"/>
              <a:chExt cx="869608" cy="541950"/>
            </a:xfrm>
          </p:grpSpPr>
          <p:grpSp>
            <p:nvGrpSpPr>
              <p:cNvPr id="187" name="Group 115"/>
              <p:cNvGrpSpPr>
                <a:grpSpLocks/>
              </p:cNvGrpSpPr>
              <p:nvPr/>
            </p:nvGrpSpPr>
            <p:grpSpPr bwMode="auto">
              <a:xfrm>
                <a:off x="5556947" y="2637516"/>
                <a:ext cx="869608" cy="541950"/>
                <a:chOff x="5437366" y="1237061"/>
                <a:chExt cx="4432300" cy="2764080"/>
              </a:xfrm>
            </p:grpSpPr>
            <p:sp>
              <p:nvSpPr>
                <p:cNvPr id="194" name="Rectangle 193"/>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96" name="Oval 195"/>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2" name="Rectangle 201"/>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3" name="Oval 202"/>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88"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007233"/>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noFill/>
                  <a:effectLst/>
                  <a:uLnTx/>
                  <a:uFillTx/>
                  <a:latin typeface="Segoe UI"/>
                  <a:ea typeface="ＭＳ Ｐゴシック" charset="0"/>
                  <a:cs typeface="+mn-cs"/>
                </a:endParaRPr>
              </a:p>
            </p:txBody>
          </p:sp>
        </p:grpSp>
        <p:grpSp>
          <p:nvGrpSpPr>
            <p:cNvPr id="140" name="Group 139"/>
            <p:cNvGrpSpPr/>
            <p:nvPr/>
          </p:nvGrpSpPr>
          <p:grpSpPr>
            <a:xfrm>
              <a:off x="9871859" y="1887431"/>
              <a:ext cx="652316" cy="406532"/>
              <a:chOff x="5556947" y="2637516"/>
              <a:chExt cx="869608" cy="541950"/>
            </a:xfrm>
          </p:grpSpPr>
          <p:grpSp>
            <p:nvGrpSpPr>
              <p:cNvPr id="141" name="Group 115"/>
              <p:cNvGrpSpPr>
                <a:grpSpLocks/>
              </p:cNvGrpSpPr>
              <p:nvPr/>
            </p:nvGrpSpPr>
            <p:grpSpPr bwMode="auto">
              <a:xfrm>
                <a:off x="5556947" y="2637516"/>
                <a:ext cx="869608" cy="541950"/>
                <a:chOff x="5437366" y="1237061"/>
                <a:chExt cx="4432300" cy="2764080"/>
              </a:xfrm>
            </p:grpSpPr>
            <p:sp>
              <p:nvSpPr>
                <p:cNvPr id="143" name="Rectangle 142"/>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4" name="Oval 143"/>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5" name="Rectangle 144"/>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7" name="Oval 146"/>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42"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442359"/>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133" name="Group 132"/>
            <p:cNvGrpSpPr/>
            <p:nvPr/>
          </p:nvGrpSpPr>
          <p:grpSpPr>
            <a:xfrm>
              <a:off x="11182473" y="2625949"/>
              <a:ext cx="652316" cy="406532"/>
              <a:chOff x="5556947" y="2637516"/>
              <a:chExt cx="869608" cy="541950"/>
            </a:xfrm>
          </p:grpSpPr>
          <p:grpSp>
            <p:nvGrpSpPr>
              <p:cNvPr id="134" name="Group 115"/>
              <p:cNvGrpSpPr>
                <a:grpSpLocks/>
              </p:cNvGrpSpPr>
              <p:nvPr/>
            </p:nvGrpSpPr>
            <p:grpSpPr bwMode="auto">
              <a:xfrm>
                <a:off x="5556947" y="2637516"/>
                <a:ext cx="869608" cy="541950"/>
                <a:chOff x="5437366" y="1237061"/>
                <a:chExt cx="4432300" cy="2764080"/>
              </a:xfrm>
            </p:grpSpPr>
            <p:sp>
              <p:nvSpPr>
                <p:cNvPr id="136" name="Rectangle 135"/>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7" name="Oval 136"/>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8" name="Rectangle 137"/>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9" name="Oval 138"/>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35"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8C00"/>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5" name="Group 4"/>
            <p:cNvGrpSpPr/>
            <p:nvPr/>
          </p:nvGrpSpPr>
          <p:grpSpPr>
            <a:xfrm>
              <a:off x="9673563" y="1959773"/>
              <a:ext cx="1746705" cy="1524765"/>
              <a:chOff x="9673563" y="1959773"/>
              <a:chExt cx="1746705" cy="1524765"/>
            </a:xfrm>
          </p:grpSpPr>
          <p:grpSp>
            <p:nvGrpSpPr>
              <p:cNvPr id="11" name="Group 10"/>
              <p:cNvGrpSpPr/>
              <p:nvPr/>
            </p:nvGrpSpPr>
            <p:grpSpPr>
              <a:xfrm>
                <a:off x="10137646" y="2215552"/>
                <a:ext cx="420672" cy="419860"/>
                <a:chOff x="12908129" y="6174892"/>
                <a:chExt cx="456988" cy="456106"/>
              </a:xfrm>
            </p:grpSpPr>
            <p:sp>
              <p:nvSpPr>
                <p:cNvPr id="146" name="Oval 12"/>
                <p:cNvSpPr>
                  <a:spLocks noChangeArrowheads="1"/>
                </p:cNvSpPr>
                <p:nvPr/>
              </p:nvSpPr>
              <p:spPr bwMode="auto">
                <a:xfrm>
                  <a:off x="12908129" y="6174892"/>
                  <a:ext cx="456988" cy="456106"/>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8" name="Freeform 13"/>
                <p:cNvSpPr>
                  <a:spLocks/>
                </p:cNvSpPr>
                <p:nvPr/>
              </p:nvSpPr>
              <p:spPr bwMode="auto">
                <a:xfrm>
                  <a:off x="13014672" y="6333385"/>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9" name="Freeform 14"/>
                <p:cNvSpPr>
                  <a:spLocks/>
                </p:cNvSpPr>
                <p:nvPr/>
              </p:nvSpPr>
              <p:spPr bwMode="auto">
                <a:xfrm>
                  <a:off x="13137063" y="6333385"/>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50" name="Freeform 15"/>
                <p:cNvSpPr>
                  <a:spLocks/>
                </p:cNvSpPr>
                <p:nvPr/>
              </p:nvSpPr>
              <p:spPr bwMode="auto">
                <a:xfrm>
                  <a:off x="13014672" y="6263824"/>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87" name="Group 286"/>
              <p:cNvGrpSpPr/>
              <p:nvPr/>
            </p:nvGrpSpPr>
            <p:grpSpPr>
              <a:xfrm>
                <a:off x="10821785" y="2860779"/>
                <a:ext cx="511793" cy="510805"/>
                <a:chOff x="12997613" y="6264976"/>
                <a:chExt cx="456988" cy="456106"/>
              </a:xfrm>
            </p:grpSpPr>
            <p:sp>
              <p:nvSpPr>
                <p:cNvPr id="288" name="Oval 12"/>
                <p:cNvSpPr>
                  <a:spLocks noChangeArrowheads="1"/>
                </p:cNvSpPr>
                <p:nvPr/>
              </p:nvSpPr>
              <p:spPr bwMode="auto">
                <a:xfrm>
                  <a:off x="12997613" y="6264976"/>
                  <a:ext cx="456988" cy="456106"/>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89" name="Freeform 13"/>
                <p:cNvSpPr>
                  <a:spLocks/>
                </p:cNvSpPr>
                <p:nvPr/>
              </p:nvSpPr>
              <p:spPr bwMode="auto">
                <a:xfrm>
                  <a:off x="13104157" y="6423474"/>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0" name="Freeform 14"/>
                <p:cNvSpPr>
                  <a:spLocks/>
                </p:cNvSpPr>
                <p:nvPr/>
              </p:nvSpPr>
              <p:spPr bwMode="auto">
                <a:xfrm>
                  <a:off x="13226548" y="6423474"/>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1" name="Freeform 15"/>
                <p:cNvSpPr>
                  <a:spLocks/>
                </p:cNvSpPr>
                <p:nvPr/>
              </p:nvSpPr>
              <p:spPr bwMode="auto">
                <a:xfrm>
                  <a:off x="13104157" y="6353913"/>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92" name="Group 291"/>
              <p:cNvGrpSpPr/>
              <p:nvPr/>
            </p:nvGrpSpPr>
            <p:grpSpPr>
              <a:xfrm>
                <a:off x="10454633" y="2215550"/>
                <a:ext cx="660034" cy="660031"/>
                <a:chOff x="13614635" y="6174652"/>
                <a:chExt cx="456987" cy="456987"/>
              </a:xfrm>
            </p:grpSpPr>
            <p:sp>
              <p:nvSpPr>
                <p:cNvPr id="293"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4"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6"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7"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99" name="Group 7"/>
              <p:cNvGrpSpPr>
                <a:grpSpLocks/>
              </p:cNvGrpSpPr>
              <p:nvPr/>
            </p:nvGrpSpPr>
            <p:grpSpPr bwMode="auto">
              <a:xfrm>
                <a:off x="10909468" y="1959773"/>
                <a:ext cx="510800" cy="510658"/>
                <a:chOff x="5873289" y="2477014"/>
                <a:chExt cx="1305953" cy="1315159"/>
              </a:xfrm>
            </p:grpSpPr>
            <p:sp>
              <p:nvSpPr>
                <p:cNvPr id="312"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3"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4"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5"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16" name="Group 7"/>
              <p:cNvGrpSpPr>
                <a:grpSpLocks/>
              </p:cNvGrpSpPr>
              <p:nvPr/>
            </p:nvGrpSpPr>
            <p:grpSpPr bwMode="auto">
              <a:xfrm>
                <a:off x="10119414" y="2912481"/>
                <a:ext cx="572217" cy="572057"/>
                <a:chOff x="5873289" y="2477014"/>
                <a:chExt cx="1305953" cy="1315159"/>
              </a:xfrm>
            </p:grpSpPr>
            <p:sp>
              <p:nvSpPr>
                <p:cNvPr id="317"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8"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9"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0"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31" name="Group 330"/>
              <p:cNvGrpSpPr/>
              <p:nvPr/>
            </p:nvGrpSpPr>
            <p:grpSpPr>
              <a:xfrm>
                <a:off x="9673563" y="2526268"/>
                <a:ext cx="441321" cy="441319"/>
                <a:chOff x="13614635" y="6174652"/>
                <a:chExt cx="456987" cy="456987"/>
              </a:xfrm>
            </p:grpSpPr>
            <p:sp>
              <p:nvSpPr>
                <p:cNvPr id="332"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3"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4"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5"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6"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grpSp>
        <p:nvGrpSpPr>
          <p:cNvPr id="9" name="Group 8"/>
          <p:cNvGrpSpPr/>
          <p:nvPr/>
        </p:nvGrpSpPr>
        <p:grpSpPr>
          <a:xfrm>
            <a:off x="3477295" y="1735917"/>
            <a:ext cx="1719034" cy="2806910"/>
            <a:chOff x="3546264" y="1769740"/>
            <a:chExt cx="1754002" cy="2864006"/>
          </a:xfrm>
        </p:grpSpPr>
        <p:sp>
          <p:nvSpPr>
            <p:cNvPr id="119" name="Rectangle 118"/>
            <p:cNvSpPr/>
            <p:nvPr/>
          </p:nvSpPr>
          <p:spPr bwMode="auto">
            <a:xfrm>
              <a:off x="3546264" y="1769740"/>
              <a:ext cx="1754002" cy="2864006"/>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grpSp>
          <p:nvGrpSpPr>
            <p:cNvPr id="8" name="Group 7"/>
            <p:cNvGrpSpPr/>
            <p:nvPr/>
          </p:nvGrpSpPr>
          <p:grpSpPr>
            <a:xfrm>
              <a:off x="3823347" y="3091711"/>
              <a:ext cx="1225479" cy="1281986"/>
              <a:chOff x="3823347" y="3091711"/>
              <a:chExt cx="1225479" cy="1281986"/>
            </a:xfrm>
          </p:grpSpPr>
          <p:sp>
            <p:nvSpPr>
              <p:cNvPr id="278" name="Freeform 31"/>
              <p:cNvSpPr>
                <a:spLocks noEditPoints="1"/>
              </p:cNvSpPr>
              <p:nvPr/>
            </p:nvSpPr>
            <p:spPr bwMode="auto">
              <a:xfrm rot="900000">
                <a:off x="4042038" y="3717351"/>
                <a:ext cx="788096" cy="65634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bg1">
                  <a:lumMod val="50000"/>
                </a:schemeClr>
              </a:solidFill>
              <a:ln>
                <a:noFill/>
              </a:ln>
            </p:spPr>
            <p:txBody>
              <a:bodyPr vert="horz" wrap="square" lIns="89617" tIns="44808" rIns="89617" bIns="44808" numCol="1" anchor="t" anchorCtr="0" compatLnSpc="1">
                <a:prstTxWarp prst="textNoShape">
                  <a:avLst/>
                </a:prstTxWarp>
              </a:bodyPr>
              <a:lstStyle/>
              <a:p>
                <a:pPr marL="0" marR="0" lvl="0" indent="0" algn="l" defTabSz="91378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nvGrpSpPr>
              <p:cNvPr id="338" name="Group 337"/>
              <p:cNvGrpSpPr/>
              <p:nvPr/>
            </p:nvGrpSpPr>
            <p:grpSpPr>
              <a:xfrm>
                <a:off x="3823347" y="3091711"/>
                <a:ext cx="1225479" cy="378265"/>
                <a:chOff x="8854342" y="3656746"/>
                <a:chExt cx="665520" cy="205424"/>
              </a:xfrm>
              <a:solidFill>
                <a:srgbClr val="7F7F7F"/>
              </a:solidFill>
            </p:grpSpPr>
            <p:sp>
              <p:nvSpPr>
                <p:cNvPr id="339" name="Freeform 131"/>
                <p:cNvSpPr>
                  <a:spLocks/>
                </p:cNvSpPr>
                <p:nvPr/>
              </p:nvSpPr>
              <p:spPr bwMode="black">
                <a:xfrm>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solidFill>
                  <a:schemeClr val="bg1">
                    <a:lumMod val="65000"/>
                  </a:schemeClr>
                </a:solidFill>
                <a:ln>
                  <a:noFill/>
                </a:ln>
              </p:spPr>
              <p:txBody>
                <a:bodyPr vert="horz" wrap="square" lIns="80664" tIns="40332" rIns="80664" bIns="40332"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567"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40" name="Freeform 132"/>
                <p:cNvSpPr>
                  <a:spLocks/>
                </p:cNvSpPr>
                <p:nvPr/>
              </p:nvSpPr>
              <p:spPr bwMode="black">
                <a:xfrm>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grpFill/>
                <a:ln>
                  <a:noFill/>
                </a:ln>
              </p:spPr>
              <p:txBody>
                <a:bodyPr vert="horz" wrap="square" lIns="80664" tIns="40332" rIns="80664" bIns="40332"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567"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grpSp>
        <p:nvGrpSpPr>
          <p:cNvPr id="15" name="Group 14"/>
          <p:cNvGrpSpPr/>
          <p:nvPr/>
        </p:nvGrpSpPr>
        <p:grpSpPr>
          <a:xfrm>
            <a:off x="8648624" y="3966333"/>
            <a:ext cx="3018376" cy="2410380"/>
            <a:chOff x="8822415" y="4045446"/>
            <a:chExt cx="3079337" cy="2459062"/>
          </a:xfrm>
        </p:grpSpPr>
        <p:sp>
          <p:nvSpPr>
            <p:cNvPr id="281" name="Rectangle 280"/>
            <p:cNvSpPr/>
            <p:nvPr/>
          </p:nvSpPr>
          <p:spPr bwMode="auto">
            <a:xfrm>
              <a:off x="8822416" y="5921686"/>
              <a:ext cx="3026266" cy="58282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mn-ea"/>
                  <a:cs typeface="+mn-cs"/>
                </a:rPr>
                <a:t>Cloud</a:t>
              </a:r>
            </a:p>
          </p:txBody>
        </p:sp>
        <p:grpSp>
          <p:nvGrpSpPr>
            <p:cNvPr id="12" name="Group 11"/>
            <p:cNvGrpSpPr/>
            <p:nvPr/>
          </p:nvGrpSpPr>
          <p:grpSpPr>
            <a:xfrm>
              <a:off x="8822415" y="4045446"/>
              <a:ext cx="3079337" cy="1985188"/>
              <a:chOff x="9300956" y="3223358"/>
              <a:chExt cx="2946190" cy="1899351"/>
            </a:xfrm>
          </p:grpSpPr>
          <p:grpSp>
            <p:nvGrpSpPr>
              <p:cNvPr id="35" name="Group 34"/>
              <p:cNvGrpSpPr/>
              <p:nvPr/>
            </p:nvGrpSpPr>
            <p:grpSpPr>
              <a:xfrm>
                <a:off x="10788656" y="3223358"/>
                <a:ext cx="1458490" cy="980587"/>
                <a:chOff x="10628955" y="3238085"/>
                <a:chExt cx="1458490" cy="980587"/>
              </a:xfrm>
            </p:grpSpPr>
            <p:pic>
              <p:nvPicPr>
                <p:cNvPr id="32" name="Picture 31"/>
                <p:cNvPicPr>
                  <a:picLocks noChangeAspect="1"/>
                </p:cNvPicPr>
                <p:nvPr/>
              </p:nvPicPr>
              <p:blipFill>
                <a:blip r:embed="rId8"/>
                <a:stretch>
                  <a:fillRect/>
                </a:stretch>
              </p:blipFill>
              <p:spPr>
                <a:xfrm>
                  <a:off x="10628955" y="3238085"/>
                  <a:ext cx="1458490" cy="980587"/>
                </a:xfrm>
                <a:prstGeom prst="rect">
                  <a:avLst/>
                </a:prstGeom>
              </p:spPr>
            </p:pic>
            <p:sp>
              <p:nvSpPr>
                <p:cNvPr id="180" name="TextBox 179"/>
                <p:cNvSpPr txBox="1"/>
                <p:nvPr/>
              </p:nvSpPr>
              <p:spPr>
                <a:xfrm>
                  <a:off x="10691609" y="3647935"/>
                  <a:ext cx="1333920" cy="23858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SaaS</a:t>
                  </a:r>
                </a:p>
              </p:txBody>
            </p:sp>
          </p:grpSp>
          <p:grpSp>
            <p:nvGrpSpPr>
              <p:cNvPr id="36" name="Group 35"/>
              <p:cNvGrpSpPr/>
              <p:nvPr/>
            </p:nvGrpSpPr>
            <p:grpSpPr>
              <a:xfrm>
                <a:off x="9418029" y="3373118"/>
                <a:ext cx="1641567" cy="1112793"/>
                <a:chOff x="9408112" y="3317093"/>
                <a:chExt cx="1292341" cy="876058"/>
              </a:xfrm>
            </p:grpSpPr>
            <p:pic>
              <p:nvPicPr>
                <p:cNvPr id="33" name="Picture 32"/>
                <p:cNvPicPr>
                  <a:picLocks noChangeAspect="1"/>
                </p:cNvPicPr>
                <p:nvPr/>
              </p:nvPicPr>
              <p:blipFill>
                <a:blip r:embed="rId9"/>
                <a:stretch>
                  <a:fillRect/>
                </a:stretch>
              </p:blipFill>
              <p:spPr>
                <a:xfrm>
                  <a:off x="9408112" y="3317093"/>
                  <a:ext cx="1292341" cy="876058"/>
                </a:xfrm>
                <a:prstGeom prst="rect">
                  <a:avLst/>
                </a:prstGeom>
              </p:spPr>
            </p:pic>
            <p:sp>
              <p:nvSpPr>
                <p:cNvPr id="204" name="TextBox 203"/>
                <p:cNvSpPr txBox="1"/>
                <p:nvPr/>
              </p:nvSpPr>
              <p:spPr>
                <a:xfrm>
                  <a:off x="9442526" y="3700547"/>
                  <a:ext cx="1185112" cy="187825"/>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Azure</a:t>
                  </a:r>
                </a:p>
              </p:txBody>
            </p:sp>
          </p:grpSp>
          <p:grpSp>
            <p:nvGrpSpPr>
              <p:cNvPr id="34" name="Group 33"/>
              <p:cNvGrpSpPr/>
              <p:nvPr/>
            </p:nvGrpSpPr>
            <p:grpSpPr>
              <a:xfrm>
                <a:off x="10474084" y="3905483"/>
                <a:ext cx="1740922" cy="1174699"/>
                <a:chOff x="10266385" y="3762279"/>
                <a:chExt cx="1740922" cy="1174699"/>
              </a:xfrm>
            </p:grpSpPr>
            <p:pic>
              <p:nvPicPr>
                <p:cNvPr id="31" name="Picture 30"/>
                <p:cNvPicPr>
                  <a:picLocks noChangeAspect="1"/>
                </p:cNvPicPr>
                <p:nvPr/>
              </p:nvPicPr>
              <p:blipFill>
                <a:blip r:embed="rId10"/>
                <a:stretch>
                  <a:fillRect/>
                </a:stretch>
              </p:blipFill>
              <p:spPr>
                <a:xfrm>
                  <a:off x="10266385" y="3762279"/>
                  <a:ext cx="1740922" cy="1174699"/>
                </a:xfrm>
                <a:prstGeom prst="rect">
                  <a:avLst/>
                </a:prstGeom>
              </p:spPr>
            </p:pic>
            <p:sp>
              <p:nvSpPr>
                <p:cNvPr id="121" name="TextBox 120"/>
                <p:cNvSpPr txBox="1"/>
                <p:nvPr/>
              </p:nvSpPr>
              <p:spPr>
                <a:xfrm>
                  <a:off x="10405117" y="4325388"/>
                  <a:ext cx="1489586" cy="23858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Office 365</a:t>
                  </a:r>
                </a:p>
              </p:txBody>
            </p:sp>
          </p:grpSp>
          <p:grpSp>
            <p:nvGrpSpPr>
              <p:cNvPr id="37" name="Group 36"/>
              <p:cNvGrpSpPr/>
              <p:nvPr/>
            </p:nvGrpSpPr>
            <p:grpSpPr>
              <a:xfrm>
                <a:off x="9300956" y="4146061"/>
                <a:ext cx="1452632" cy="976648"/>
                <a:chOff x="9301960" y="4339948"/>
                <a:chExt cx="1452632" cy="976648"/>
              </a:xfrm>
            </p:grpSpPr>
            <p:pic>
              <p:nvPicPr>
                <p:cNvPr id="210" name="Picture 209"/>
                <p:cNvPicPr>
                  <a:picLocks noChangeAspect="1"/>
                </p:cNvPicPr>
                <p:nvPr/>
              </p:nvPicPr>
              <p:blipFill>
                <a:blip r:embed="rId8"/>
                <a:stretch>
                  <a:fillRect/>
                </a:stretch>
              </p:blipFill>
              <p:spPr>
                <a:xfrm>
                  <a:off x="9301960" y="4339948"/>
                  <a:ext cx="1452632" cy="976648"/>
                </a:xfrm>
                <a:prstGeom prst="rect">
                  <a:avLst/>
                </a:prstGeom>
              </p:spPr>
            </p:pic>
            <p:sp>
              <p:nvSpPr>
                <p:cNvPr id="174" name="TextBox 173"/>
                <p:cNvSpPr txBox="1"/>
                <p:nvPr/>
              </p:nvSpPr>
              <p:spPr>
                <a:xfrm>
                  <a:off x="9637156" y="4658664"/>
                  <a:ext cx="836500" cy="47716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Public</a:t>
                  </a:r>
                </a:p>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cloud</a:t>
                  </a:r>
                </a:p>
              </p:txBody>
            </p:sp>
          </p:grpSp>
        </p:grpSp>
      </p:grpSp>
      <p:grpSp>
        <p:nvGrpSpPr>
          <p:cNvPr id="22" name="Group 21"/>
          <p:cNvGrpSpPr/>
          <p:nvPr/>
        </p:nvGrpSpPr>
        <p:grpSpPr>
          <a:xfrm>
            <a:off x="444061" y="2785570"/>
            <a:ext cx="2960139" cy="3933709"/>
            <a:chOff x="452147" y="2891636"/>
            <a:chExt cx="3019924" cy="4013157"/>
          </a:xfrm>
        </p:grpSpPr>
        <p:grpSp>
          <p:nvGrpSpPr>
            <p:cNvPr id="24" name="Group 23"/>
            <p:cNvGrpSpPr/>
            <p:nvPr/>
          </p:nvGrpSpPr>
          <p:grpSpPr>
            <a:xfrm>
              <a:off x="657780" y="4081871"/>
              <a:ext cx="1446550" cy="1323565"/>
              <a:chOff x="2501656" y="3425981"/>
              <a:chExt cx="1199283" cy="1097328"/>
            </a:xfrm>
          </p:grpSpPr>
          <p:grpSp>
            <p:nvGrpSpPr>
              <p:cNvPr id="222" name="Group 221"/>
              <p:cNvGrpSpPr/>
              <p:nvPr/>
            </p:nvGrpSpPr>
            <p:grpSpPr>
              <a:xfrm>
                <a:off x="2501656" y="3425981"/>
                <a:ext cx="1098104" cy="1097328"/>
                <a:chOff x="13721177" y="6333144"/>
                <a:chExt cx="776180" cy="775633"/>
              </a:xfrm>
            </p:grpSpPr>
            <p:sp>
              <p:nvSpPr>
                <p:cNvPr id="223" name="Oval 7"/>
                <p:cNvSpPr>
                  <a:spLocks noChangeArrowheads="1"/>
                </p:cNvSpPr>
                <p:nvPr/>
              </p:nvSpPr>
              <p:spPr bwMode="auto">
                <a:xfrm>
                  <a:off x="14040370" y="6651788"/>
                  <a:ext cx="456987" cy="456989"/>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4" name="Freeform 8"/>
                <p:cNvSpPr>
                  <a:spLocks/>
                </p:cNvSpPr>
                <p:nvPr/>
              </p:nvSpPr>
              <p:spPr bwMode="auto">
                <a:xfrm>
                  <a:off x="14139586" y="678825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6" name="Freeform 10"/>
                <p:cNvSpPr>
                  <a:spLocks/>
                </p:cNvSpPr>
                <p:nvPr/>
              </p:nvSpPr>
              <p:spPr bwMode="auto">
                <a:xfrm>
                  <a:off x="14261979" y="678825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1" name="Freeform 11"/>
                <p:cNvSpPr>
                  <a:spLocks/>
                </p:cNvSpPr>
                <p:nvPr/>
              </p:nvSpPr>
              <p:spPr bwMode="auto">
                <a:xfrm>
                  <a:off x="14140465" y="6718695"/>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21" name="Group 320"/>
              <p:cNvGrpSpPr/>
              <p:nvPr/>
            </p:nvGrpSpPr>
            <p:grpSpPr>
              <a:xfrm>
                <a:off x="2933524" y="3467810"/>
                <a:ext cx="511794" cy="510807"/>
                <a:chOff x="13445955" y="6796212"/>
                <a:chExt cx="456988" cy="456109"/>
              </a:xfrm>
            </p:grpSpPr>
            <p:sp>
              <p:nvSpPr>
                <p:cNvPr id="322" name="Oval 12"/>
                <p:cNvSpPr>
                  <a:spLocks noChangeArrowheads="1"/>
                </p:cNvSpPr>
                <p:nvPr/>
              </p:nvSpPr>
              <p:spPr bwMode="auto">
                <a:xfrm>
                  <a:off x="13445955" y="6796212"/>
                  <a:ext cx="456988" cy="456109"/>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3" name="Freeform 13"/>
                <p:cNvSpPr>
                  <a:spLocks/>
                </p:cNvSpPr>
                <p:nvPr/>
              </p:nvSpPr>
              <p:spPr bwMode="auto">
                <a:xfrm>
                  <a:off x="13533952" y="6963973"/>
                  <a:ext cx="123272" cy="206923"/>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4" name="Freeform 14"/>
                <p:cNvSpPr>
                  <a:spLocks/>
                </p:cNvSpPr>
                <p:nvPr/>
              </p:nvSpPr>
              <p:spPr bwMode="auto">
                <a:xfrm>
                  <a:off x="13656342" y="6945399"/>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5" name="Freeform 15"/>
                <p:cNvSpPr>
                  <a:spLocks/>
                </p:cNvSpPr>
                <p:nvPr/>
              </p:nvSpPr>
              <p:spPr bwMode="auto">
                <a:xfrm>
                  <a:off x="13524680" y="6875836"/>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26" name="Group 7"/>
              <p:cNvGrpSpPr>
                <a:grpSpLocks/>
              </p:cNvGrpSpPr>
              <p:nvPr/>
            </p:nvGrpSpPr>
            <p:grpSpPr bwMode="auto">
              <a:xfrm>
                <a:off x="3304795" y="3695801"/>
                <a:ext cx="396144" cy="396143"/>
                <a:chOff x="7857929" y="4717012"/>
                <a:chExt cx="1304516" cy="1314073"/>
              </a:xfrm>
            </p:grpSpPr>
            <p:sp>
              <p:nvSpPr>
                <p:cNvPr id="327" name="Freeform 16"/>
                <p:cNvSpPr>
                  <a:spLocks/>
                </p:cNvSpPr>
                <p:nvPr/>
              </p:nvSpPr>
              <p:spPr bwMode="auto">
                <a:xfrm>
                  <a:off x="7857929" y="4717012"/>
                  <a:ext cx="1304516" cy="1314073"/>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8" name="Freeform 19"/>
                <p:cNvSpPr>
                  <a:spLocks/>
                </p:cNvSpPr>
                <p:nvPr/>
              </p:nvSpPr>
              <p:spPr bwMode="auto">
                <a:xfrm>
                  <a:off x="8162648" y="5104697"/>
                  <a:ext cx="350056"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9" name="Freeform 20"/>
                <p:cNvSpPr>
                  <a:spLocks/>
                </p:cNvSpPr>
                <p:nvPr/>
              </p:nvSpPr>
              <p:spPr bwMode="auto">
                <a:xfrm>
                  <a:off x="8512704" y="5104697"/>
                  <a:ext cx="347536"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0" name="Freeform 21"/>
                <p:cNvSpPr>
                  <a:spLocks/>
                </p:cNvSpPr>
                <p:nvPr/>
              </p:nvSpPr>
              <p:spPr bwMode="auto">
                <a:xfrm>
                  <a:off x="8128450" y="4800955"/>
                  <a:ext cx="697589" cy="398284"/>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nvGrpSpPr>
            <p:cNvPr id="2" name="Group 1"/>
            <p:cNvGrpSpPr/>
            <p:nvPr/>
          </p:nvGrpSpPr>
          <p:grpSpPr>
            <a:xfrm>
              <a:off x="452147" y="2891636"/>
              <a:ext cx="3019924" cy="1258347"/>
              <a:chOff x="452147" y="2891636"/>
              <a:chExt cx="3019924" cy="1258347"/>
            </a:xfrm>
          </p:grpSpPr>
          <p:grpSp>
            <p:nvGrpSpPr>
              <p:cNvPr id="14" name="Group 13"/>
              <p:cNvGrpSpPr/>
              <p:nvPr/>
            </p:nvGrpSpPr>
            <p:grpSpPr>
              <a:xfrm>
                <a:off x="1027539" y="2968512"/>
                <a:ext cx="2444532" cy="1181471"/>
                <a:chOff x="1026802" y="2968425"/>
                <a:chExt cx="2444879" cy="1181640"/>
              </a:xfrm>
            </p:grpSpPr>
            <p:sp>
              <p:nvSpPr>
                <p:cNvPr id="69" name="Rectangle 68"/>
                <p:cNvSpPr/>
                <p:nvPr/>
              </p:nvSpPr>
              <p:spPr bwMode="auto">
                <a:xfrm>
                  <a:off x="1026802" y="3691328"/>
                  <a:ext cx="2444879" cy="458737"/>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4" tIns="143387" rIns="179234" bIns="143387" numCol="1" spcCol="0" rtlCol="0" fromWordArt="0" anchor="b" anchorCtr="0" forceAA="0" compatLnSpc="1">
                  <a:prstTxWarp prst="textNoShape">
                    <a:avLst/>
                  </a:prstTxWarp>
                  <a:noAutofit/>
                </a:bodyPr>
                <a:lstStyle/>
                <a:p>
                  <a:pPr marL="0" marR="0" lvl="0" indent="0" algn="l" defTabSz="89574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89574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mn-ea"/>
                      <a:cs typeface="+mn-cs"/>
                    </a:rPr>
                    <a:t>Other </a:t>
                  </a:r>
                  <a:br>
                    <a:rPr kumimoji="0" lang="en-US" sz="1370" b="0" i="0" u="none" strike="noStrike" kern="1200" cap="none" spc="0" normalizeH="0" baseline="0" noProof="0">
                      <a:ln>
                        <a:noFill/>
                      </a:ln>
                      <a:solidFill>
                        <a:srgbClr val="FFFFFF"/>
                      </a:solidFill>
                      <a:effectLst/>
                      <a:uLnTx/>
                      <a:uFillTx/>
                      <a:latin typeface="Segoe UI"/>
                      <a:ea typeface="+mn-ea"/>
                      <a:cs typeface="+mn-cs"/>
                    </a:rPr>
                  </a:br>
                  <a:r>
                    <a:rPr kumimoji="0" lang="en-US" sz="1370" b="0" i="0" u="none" strike="noStrike" kern="1200" cap="none" spc="0" normalizeH="0" baseline="0" noProof="0">
                      <a:ln>
                        <a:noFill/>
                      </a:ln>
                      <a:solidFill>
                        <a:srgbClr val="FFFFFF"/>
                      </a:solidFill>
                      <a:effectLst/>
                      <a:uLnTx/>
                      <a:uFillTx/>
                      <a:latin typeface="Segoe UI"/>
                      <a:ea typeface="+mn-ea"/>
                      <a:cs typeface="+mn-cs"/>
                    </a:rPr>
                    <a:t>Directories</a:t>
                  </a:r>
                </a:p>
              </p:txBody>
            </p:sp>
            <p:sp>
              <p:nvSpPr>
                <p:cNvPr id="285" name="Rectangle 284"/>
                <p:cNvSpPr/>
                <p:nvPr/>
              </p:nvSpPr>
              <p:spPr>
                <a:xfrm>
                  <a:off x="1194501" y="2968425"/>
                  <a:ext cx="1698924" cy="387182"/>
                </a:xfrm>
                <a:prstGeom prst="rect">
                  <a:avLst/>
                </a:prstGeom>
                <a:ln>
                  <a:noFill/>
                </a:ln>
              </p:spPr>
              <p:txBody>
                <a:bodyPr wrap="square" lIns="0" tIns="0" rIns="0" bIns="0" anchor="ctr">
                  <a:spAutoFit/>
                </a:bodyPr>
                <a:lstStyle/>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ＭＳ Ｐゴシック" charset="0"/>
                      <a:cs typeface="+mn-cs"/>
                    </a:rPr>
                    <a:t>Windows Server</a:t>
                  </a:r>
                </a:p>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ＭＳ Ｐゴシック" charset="0"/>
                      <a:cs typeface="+mn-cs"/>
                    </a:rPr>
                    <a:t>Active Directory</a:t>
                  </a:r>
                </a:p>
              </p:txBody>
            </p:sp>
          </p:grpSp>
          <p:pic>
            <p:nvPicPr>
              <p:cNvPr id="206" name="Picture 205"/>
              <p:cNvPicPr>
                <a:picLocks noChangeAspect="1"/>
              </p:cNvPicPr>
              <p:nvPr/>
            </p:nvPicPr>
            <p:blipFill>
              <a:blip r:embed="rId11"/>
              <a:stretch>
                <a:fillRect/>
              </a:stretch>
            </p:blipFill>
            <p:spPr>
              <a:xfrm>
                <a:off x="452147" y="2891636"/>
                <a:ext cx="690146" cy="456857"/>
              </a:xfrm>
              <a:prstGeom prst="rect">
                <a:avLst/>
              </a:prstGeom>
            </p:spPr>
          </p:pic>
          <p:pic>
            <p:nvPicPr>
              <p:cNvPr id="207" name="Picture 206"/>
              <p:cNvPicPr>
                <a:picLocks noChangeAspect="1"/>
              </p:cNvPicPr>
              <p:nvPr/>
            </p:nvPicPr>
            <p:blipFill>
              <a:blip r:embed="rId12"/>
              <a:stretch>
                <a:fillRect/>
              </a:stretch>
            </p:blipFill>
            <p:spPr>
              <a:xfrm>
                <a:off x="606183" y="3581552"/>
                <a:ext cx="366507" cy="513929"/>
              </a:xfrm>
              <a:prstGeom prst="rect">
                <a:avLst/>
              </a:prstGeom>
            </p:spPr>
          </p:pic>
        </p:grpSp>
        <p:grpSp>
          <p:nvGrpSpPr>
            <p:cNvPr id="17" name="Group 16"/>
            <p:cNvGrpSpPr/>
            <p:nvPr/>
          </p:nvGrpSpPr>
          <p:grpSpPr>
            <a:xfrm>
              <a:off x="1341864" y="4194317"/>
              <a:ext cx="1701865" cy="2710476"/>
              <a:chOff x="1341864" y="4194317"/>
              <a:chExt cx="1701865" cy="2710476"/>
            </a:xfrm>
          </p:grpSpPr>
          <p:grpSp>
            <p:nvGrpSpPr>
              <p:cNvPr id="211" name="Group 210"/>
              <p:cNvGrpSpPr/>
              <p:nvPr/>
            </p:nvGrpSpPr>
            <p:grpSpPr>
              <a:xfrm>
                <a:off x="1638076" y="4194317"/>
                <a:ext cx="1286469" cy="1827789"/>
                <a:chOff x="4410437" y="5171160"/>
                <a:chExt cx="871461" cy="1238332"/>
              </a:xfrm>
            </p:grpSpPr>
            <p:sp>
              <p:nvSpPr>
                <p:cNvPr id="213" name="Freeform 12"/>
                <p:cNvSpPr>
                  <a:spLocks noEditPoints="1"/>
                </p:cNvSpPr>
                <p:nvPr/>
              </p:nvSpPr>
              <p:spPr bwMode="auto">
                <a:xfrm>
                  <a:off x="4942457" y="5171160"/>
                  <a:ext cx="26858" cy="68574"/>
                </a:xfrm>
                <a:custGeom>
                  <a:avLst/>
                  <a:gdLst>
                    <a:gd name="T0" fmla="*/ 20 w 20"/>
                    <a:gd name="T1" fmla="*/ 0 h 51"/>
                    <a:gd name="T2" fmla="*/ 0 w 20"/>
                    <a:gd name="T3" fmla="*/ 51 h 51"/>
                    <a:gd name="T4" fmla="*/ 0 w 20"/>
                    <a:gd name="T5" fmla="*/ 51 h 51"/>
                    <a:gd name="T6" fmla="*/ 1 w 20"/>
                    <a:gd name="T7" fmla="*/ 46 h 51"/>
                    <a:gd name="T8" fmla="*/ 2 w 20"/>
                    <a:gd name="T9" fmla="*/ 43 h 51"/>
                    <a:gd name="T10" fmla="*/ 4 w 20"/>
                    <a:gd name="T11" fmla="*/ 36 h 51"/>
                    <a:gd name="T12" fmla="*/ 4 w 20"/>
                    <a:gd name="T13" fmla="*/ 34 h 51"/>
                    <a:gd name="T14" fmla="*/ 7 w 20"/>
                    <a:gd name="T15" fmla="*/ 27 h 51"/>
                    <a:gd name="T16" fmla="*/ 7 w 20"/>
                    <a:gd name="T17" fmla="*/ 25 h 51"/>
                    <a:gd name="T18" fmla="*/ 11 w 20"/>
                    <a:gd name="T19" fmla="*/ 18 h 51"/>
                    <a:gd name="T20" fmla="*/ 11 w 20"/>
                    <a:gd name="T21" fmla="*/ 17 h 51"/>
                    <a:gd name="T22" fmla="*/ 15 w 20"/>
                    <a:gd name="T23" fmla="*/ 8 h 51"/>
                    <a:gd name="T24" fmla="*/ 15 w 20"/>
                    <a:gd name="T25" fmla="*/ 8 h 51"/>
                    <a:gd name="T26" fmla="*/ 20 w 20"/>
                    <a:gd name="T27" fmla="*/ 0 h 51"/>
                    <a:gd name="T28" fmla="*/ 20 w 20"/>
                    <a:gd name="T29" fmla="*/ 0 h 51"/>
                    <a:gd name="T30" fmla="*/ 20 w 20"/>
                    <a:gd name="T31" fmla="*/ 0 h 51"/>
                    <a:gd name="T32" fmla="*/ 20 w 20"/>
                    <a:gd name="T3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1">
                      <a:moveTo>
                        <a:pt x="20" y="0"/>
                      </a:moveTo>
                      <a:cubicBezTo>
                        <a:pt x="10" y="16"/>
                        <a:pt x="4" y="33"/>
                        <a:pt x="0" y="51"/>
                      </a:cubicBezTo>
                      <a:cubicBezTo>
                        <a:pt x="0" y="51"/>
                        <a:pt x="0" y="51"/>
                        <a:pt x="0" y="51"/>
                      </a:cubicBezTo>
                      <a:cubicBezTo>
                        <a:pt x="1" y="49"/>
                        <a:pt x="1" y="48"/>
                        <a:pt x="1" y="46"/>
                      </a:cubicBezTo>
                      <a:cubicBezTo>
                        <a:pt x="2" y="45"/>
                        <a:pt x="2" y="44"/>
                        <a:pt x="2" y="43"/>
                      </a:cubicBezTo>
                      <a:cubicBezTo>
                        <a:pt x="3" y="41"/>
                        <a:pt x="3" y="39"/>
                        <a:pt x="4" y="36"/>
                      </a:cubicBezTo>
                      <a:cubicBezTo>
                        <a:pt x="4" y="36"/>
                        <a:pt x="4" y="35"/>
                        <a:pt x="4" y="34"/>
                      </a:cubicBezTo>
                      <a:cubicBezTo>
                        <a:pt x="5" y="32"/>
                        <a:pt x="6" y="29"/>
                        <a:pt x="7" y="27"/>
                      </a:cubicBezTo>
                      <a:cubicBezTo>
                        <a:pt x="7" y="26"/>
                        <a:pt x="7" y="26"/>
                        <a:pt x="7" y="25"/>
                      </a:cubicBezTo>
                      <a:cubicBezTo>
                        <a:pt x="8" y="23"/>
                        <a:pt x="9" y="20"/>
                        <a:pt x="11" y="18"/>
                      </a:cubicBezTo>
                      <a:cubicBezTo>
                        <a:pt x="11" y="17"/>
                        <a:pt x="11" y="17"/>
                        <a:pt x="11" y="17"/>
                      </a:cubicBezTo>
                      <a:cubicBezTo>
                        <a:pt x="12" y="14"/>
                        <a:pt x="14" y="11"/>
                        <a:pt x="15" y="8"/>
                      </a:cubicBezTo>
                      <a:cubicBezTo>
                        <a:pt x="15" y="8"/>
                        <a:pt x="15" y="8"/>
                        <a:pt x="15" y="8"/>
                      </a:cubicBezTo>
                      <a:cubicBezTo>
                        <a:pt x="17" y="5"/>
                        <a:pt x="18" y="3"/>
                        <a:pt x="20" y="0"/>
                      </a:cubicBezTo>
                      <a:moveTo>
                        <a:pt x="20" y="0"/>
                      </a:moveTo>
                      <a:cubicBezTo>
                        <a:pt x="20" y="0"/>
                        <a:pt x="20" y="0"/>
                        <a:pt x="20" y="0"/>
                      </a:cubicBezTo>
                      <a:cubicBezTo>
                        <a:pt x="20" y="0"/>
                        <a:pt x="20" y="0"/>
                        <a:pt x="20" y="0"/>
                      </a:cubicBezTo>
                    </a:path>
                  </a:pathLst>
                </a:custGeom>
                <a:solidFill>
                  <a:srgbClr val="7F8FA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4" name="Rectangle 14"/>
                <p:cNvSpPr>
                  <a:spLocks noChangeArrowheads="1"/>
                </p:cNvSpPr>
                <p:nvPr/>
              </p:nvSpPr>
              <p:spPr bwMode="auto">
                <a:xfrm>
                  <a:off x="4741878" y="5239734"/>
                  <a:ext cx="540020" cy="1169758"/>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5" name="Rectangle 15"/>
                <p:cNvSpPr>
                  <a:spLocks noChangeArrowheads="1"/>
                </p:cNvSpPr>
                <p:nvPr/>
              </p:nvSpPr>
              <p:spPr bwMode="auto">
                <a:xfrm>
                  <a:off x="4741878" y="5239734"/>
                  <a:ext cx="540020" cy="11697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6" name="Rectangle 16"/>
                <p:cNvSpPr>
                  <a:spLocks noChangeArrowheads="1"/>
                </p:cNvSpPr>
                <p:nvPr/>
              </p:nvSpPr>
              <p:spPr bwMode="auto">
                <a:xfrm>
                  <a:off x="4796166" y="5796326"/>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7" name="Rectangle 17"/>
                <p:cNvSpPr>
                  <a:spLocks noChangeArrowheads="1"/>
                </p:cNvSpPr>
                <p:nvPr/>
              </p:nvSpPr>
              <p:spPr bwMode="auto">
                <a:xfrm>
                  <a:off x="4796166" y="5796326"/>
                  <a:ext cx="434302"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8" name="Rectangle 18"/>
                <p:cNvSpPr>
                  <a:spLocks noChangeArrowheads="1"/>
                </p:cNvSpPr>
                <p:nvPr/>
              </p:nvSpPr>
              <p:spPr bwMode="auto">
                <a:xfrm>
                  <a:off x="4796166" y="5918045"/>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0" name="Rectangle 19"/>
                <p:cNvSpPr>
                  <a:spLocks noChangeArrowheads="1"/>
                </p:cNvSpPr>
                <p:nvPr/>
              </p:nvSpPr>
              <p:spPr bwMode="auto">
                <a:xfrm>
                  <a:off x="4796166" y="5918045"/>
                  <a:ext cx="434302"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2" name="Rectangle 20"/>
                <p:cNvSpPr>
                  <a:spLocks noChangeArrowheads="1"/>
                </p:cNvSpPr>
                <p:nvPr/>
              </p:nvSpPr>
              <p:spPr bwMode="auto">
                <a:xfrm>
                  <a:off x="4796166" y="6038621"/>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3" name="Rectangle 21"/>
                <p:cNvSpPr>
                  <a:spLocks noChangeArrowheads="1"/>
                </p:cNvSpPr>
                <p:nvPr/>
              </p:nvSpPr>
              <p:spPr bwMode="auto">
                <a:xfrm>
                  <a:off x="4796166" y="6038621"/>
                  <a:ext cx="434302"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4" name="Rectangle 22"/>
                <p:cNvSpPr>
                  <a:spLocks noChangeArrowheads="1"/>
                </p:cNvSpPr>
                <p:nvPr/>
              </p:nvSpPr>
              <p:spPr bwMode="auto">
                <a:xfrm>
                  <a:off x="4796166" y="6158625"/>
                  <a:ext cx="434302"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5" name="Rectangle 23"/>
                <p:cNvSpPr>
                  <a:spLocks noChangeArrowheads="1"/>
                </p:cNvSpPr>
                <p:nvPr/>
              </p:nvSpPr>
              <p:spPr bwMode="auto">
                <a:xfrm>
                  <a:off x="4796166" y="6158625"/>
                  <a:ext cx="434302" cy="708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6" name="Rectangle 24"/>
                <p:cNvSpPr>
                  <a:spLocks noChangeArrowheads="1"/>
                </p:cNvSpPr>
                <p:nvPr/>
              </p:nvSpPr>
              <p:spPr bwMode="auto">
                <a:xfrm>
                  <a:off x="4796166" y="5433455"/>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7" name="Rectangle 25"/>
                <p:cNvSpPr>
                  <a:spLocks noChangeArrowheads="1"/>
                </p:cNvSpPr>
                <p:nvPr/>
              </p:nvSpPr>
              <p:spPr bwMode="auto">
                <a:xfrm>
                  <a:off x="4796166" y="5554031"/>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8" name="Rectangle 26"/>
                <p:cNvSpPr>
                  <a:spLocks noChangeArrowheads="1"/>
                </p:cNvSpPr>
                <p:nvPr/>
              </p:nvSpPr>
              <p:spPr bwMode="auto">
                <a:xfrm>
                  <a:off x="4796166" y="5675750"/>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0" name="Rectangle 27"/>
                <p:cNvSpPr>
                  <a:spLocks noChangeArrowheads="1"/>
                </p:cNvSpPr>
                <p:nvPr/>
              </p:nvSpPr>
              <p:spPr bwMode="auto">
                <a:xfrm>
                  <a:off x="4796166" y="5675750"/>
                  <a:ext cx="434302"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1" name="Rectangle 28"/>
                <p:cNvSpPr>
                  <a:spLocks noChangeArrowheads="1"/>
                </p:cNvSpPr>
                <p:nvPr/>
              </p:nvSpPr>
              <p:spPr bwMode="auto">
                <a:xfrm>
                  <a:off x="4796166" y="5312880"/>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2" name="Freeform 29"/>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close/>
                    </a:path>
                  </a:pathLst>
                </a:custGeom>
                <a:solidFill>
                  <a:srgbClr val="00498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3" name="Freeform 30"/>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4" name="Rectangle 31"/>
                <p:cNvSpPr>
                  <a:spLocks noChangeArrowheads="1"/>
                </p:cNvSpPr>
                <p:nvPr/>
              </p:nvSpPr>
              <p:spPr bwMode="auto">
                <a:xfrm>
                  <a:off x="4796166" y="5796326"/>
                  <a:ext cx="242295"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5" name="Rectangle 32"/>
                <p:cNvSpPr>
                  <a:spLocks noChangeArrowheads="1"/>
                </p:cNvSpPr>
                <p:nvPr/>
              </p:nvSpPr>
              <p:spPr bwMode="auto">
                <a:xfrm>
                  <a:off x="4796166" y="5796326"/>
                  <a:ext cx="242295"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6" name="Rectangle 33"/>
                <p:cNvSpPr>
                  <a:spLocks noChangeArrowheads="1"/>
                </p:cNvSpPr>
                <p:nvPr/>
              </p:nvSpPr>
              <p:spPr bwMode="auto">
                <a:xfrm>
                  <a:off x="4796166" y="5918045"/>
                  <a:ext cx="242295"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7" name="Rectangle 34"/>
                <p:cNvSpPr>
                  <a:spLocks noChangeArrowheads="1"/>
                </p:cNvSpPr>
                <p:nvPr/>
              </p:nvSpPr>
              <p:spPr bwMode="auto">
                <a:xfrm>
                  <a:off x="4796166" y="5918045"/>
                  <a:ext cx="242295"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8" name="Rectangle 35"/>
                <p:cNvSpPr>
                  <a:spLocks noChangeArrowheads="1"/>
                </p:cNvSpPr>
                <p:nvPr/>
              </p:nvSpPr>
              <p:spPr bwMode="auto">
                <a:xfrm>
                  <a:off x="4796166" y="6038621"/>
                  <a:ext cx="242295"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9" name="Rectangle 36"/>
                <p:cNvSpPr>
                  <a:spLocks noChangeArrowheads="1"/>
                </p:cNvSpPr>
                <p:nvPr/>
              </p:nvSpPr>
              <p:spPr bwMode="auto">
                <a:xfrm>
                  <a:off x="4796166" y="6038621"/>
                  <a:ext cx="242295"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0" name="Rectangle 37"/>
                <p:cNvSpPr>
                  <a:spLocks noChangeArrowheads="1"/>
                </p:cNvSpPr>
                <p:nvPr/>
              </p:nvSpPr>
              <p:spPr bwMode="auto">
                <a:xfrm>
                  <a:off x="4796166" y="6158625"/>
                  <a:ext cx="242295"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1" name="Rectangle 38"/>
                <p:cNvSpPr>
                  <a:spLocks noChangeArrowheads="1"/>
                </p:cNvSpPr>
                <p:nvPr/>
              </p:nvSpPr>
              <p:spPr bwMode="auto">
                <a:xfrm>
                  <a:off x="4796166" y="6158625"/>
                  <a:ext cx="242295" cy="708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2" name="Rectangle 39"/>
                <p:cNvSpPr>
                  <a:spLocks noChangeArrowheads="1"/>
                </p:cNvSpPr>
                <p:nvPr/>
              </p:nvSpPr>
              <p:spPr bwMode="auto">
                <a:xfrm>
                  <a:off x="4796166" y="5675750"/>
                  <a:ext cx="242295"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3" name="Rectangle 40"/>
                <p:cNvSpPr>
                  <a:spLocks noChangeArrowheads="1"/>
                </p:cNvSpPr>
                <p:nvPr/>
              </p:nvSpPr>
              <p:spPr bwMode="auto">
                <a:xfrm>
                  <a:off x="4796166" y="5675750"/>
                  <a:ext cx="242295"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4" name="Rectangle 41"/>
                <p:cNvSpPr>
                  <a:spLocks noChangeArrowheads="1"/>
                </p:cNvSpPr>
                <p:nvPr/>
              </p:nvSpPr>
              <p:spPr bwMode="auto">
                <a:xfrm>
                  <a:off x="4410437" y="5735181"/>
                  <a:ext cx="540020" cy="674311"/>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5" name="Rectangle 42"/>
                <p:cNvSpPr>
                  <a:spLocks noChangeArrowheads="1"/>
                </p:cNvSpPr>
                <p:nvPr/>
              </p:nvSpPr>
              <p:spPr bwMode="auto">
                <a:xfrm>
                  <a:off x="4707020" y="6272344"/>
                  <a:ext cx="70289" cy="13714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6" name="Rectangle 43"/>
                <p:cNvSpPr>
                  <a:spLocks noChangeArrowheads="1"/>
                </p:cNvSpPr>
                <p:nvPr/>
              </p:nvSpPr>
              <p:spPr bwMode="auto">
                <a:xfrm>
                  <a:off x="4586444" y="6272344"/>
                  <a:ext cx="68574" cy="13714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7" name="Rectangle 44"/>
                <p:cNvSpPr>
                  <a:spLocks noChangeArrowheads="1"/>
                </p:cNvSpPr>
                <p:nvPr/>
              </p:nvSpPr>
              <p:spPr bwMode="auto">
                <a:xfrm>
                  <a:off x="4464153" y="5796326"/>
                  <a:ext cx="434873"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8" name="Rectangle 45"/>
                <p:cNvSpPr>
                  <a:spLocks noChangeArrowheads="1"/>
                </p:cNvSpPr>
                <p:nvPr/>
              </p:nvSpPr>
              <p:spPr bwMode="auto">
                <a:xfrm>
                  <a:off x="4464153" y="5918045"/>
                  <a:ext cx="434873"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9" name="Rectangle 46"/>
                <p:cNvSpPr>
                  <a:spLocks noChangeArrowheads="1"/>
                </p:cNvSpPr>
                <p:nvPr/>
              </p:nvSpPr>
              <p:spPr bwMode="auto">
                <a:xfrm>
                  <a:off x="4464153" y="6038621"/>
                  <a:ext cx="434873"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60" name="Rectangle 47"/>
                <p:cNvSpPr>
                  <a:spLocks noChangeArrowheads="1"/>
                </p:cNvSpPr>
                <p:nvPr/>
              </p:nvSpPr>
              <p:spPr bwMode="auto">
                <a:xfrm>
                  <a:off x="4464153" y="6158625"/>
                  <a:ext cx="434873"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sp>
            <p:nvSpPr>
              <p:cNvPr id="262" name="Rectangle 261"/>
              <p:cNvSpPr/>
              <p:nvPr/>
            </p:nvSpPr>
            <p:spPr bwMode="auto">
              <a:xfrm>
                <a:off x="1341864" y="5915020"/>
                <a:ext cx="1701865" cy="98977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mn-ea"/>
                    <a:cs typeface="+mn-cs"/>
                  </a:rPr>
                  <a:t>On-premises</a:t>
                </a:r>
              </a:p>
            </p:txBody>
          </p:sp>
        </p:grpSp>
      </p:grpSp>
      <p:grpSp>
        <p:nvGrpSpPr>
          <p:cNvPr id="3" name="Group 2"/>
          <p:cNvGrpSpPr/>
          <p:nvPr/>
        </p:nvGrpSpPr>
        <p:grpSpPr>
          <a:xfrm>
            <a:off x="3902768" y="4141425"/>
            <a:ext cx="4480015" cy="2098868"/>
            <a:chOff x="3980707" y="4224074"/>
            <a:chExt cx="4570497" cy="2141258"/>
          </a:xfrm>
        </p:grpSpPr>
        <p:grpSp>
          <p:nvGrpSpPr>
            <p:cNvPr id="18" name="Group 17"/>
            <p:cNvGrpSpPr/>
            <p:nvPr/>
          </p:nvGrpSpPr>
          <p:grpSpPr>
            <a:xfrm>
              <a:off x="5079169" y="4224074"/>
              <a:ext cx="2338242" cy="1671108"/>
              <a:chOff x="5084066" y="4224074"/>
              <a:chExt cx="2338242" cy="1671108"/>
            </a:xfrm>
          </p:grpSpPr>
          <p:grpSp>
            <p:nvGrpSpPr>
              <p:cNvPr id="29" name="Group 28"/>
              <p:cNvGrpSpPr/>
              <p:nvPr/>
            </p:nvGrpSpPr>
            <p:grpSpPr>
              <a:xfrm>
                <a:off x="5084066" y="4224074"/>
                <a:ext cx="2338242" cy="1671108"/>
                <a:chOff x="2658482" y="4224074"/>
                <a:chExt cx="2338242" cy="1671108"/>
              </a:xfrm>
            </p:grpSpPr>
            <p:grpSp>
              <p:nvGrpSpPr>
                <p:cNvPr id="26" name="Group 25"/>
                <p:cNvGrpSpPr/>
                <p:nvPr/>
              </p:nvGrpSpPr>
              <p:grpSpPr>
                <a:xfrm>
                  <a:off x="2658482" y="4224074"/>
                  <a:ext cx="2338242" cy="1671108"/>
                  <a:chOff x="2658482" y="4224074"/>
                  <a:chExt cx="2338242" cy="1671108"/>
                </a:xfrm>
              </p:grpSpPr>
              <p:pic>
                <p:nvPicPr>
                  <p:cNvPr id="21" name="Picture 20"/>
                  <p:cNvPicPr>
                    <a:picLocks noChangeAspect="1"/>
                  </p:cNvPicPr>
                  <p:nvPr/>
                </p:nvPicPr>
                <p:blipFill>
                  <a:blip r:embed="rId13"/>
                  <a:stretch>
                    <a:fillRect/>
                  </a:stretch>
                </p:blipFill>
                <p:spPr>
                  <a:xfrm>
                    <a:off x="2658482" y="4315745"/>
                    <a:ext cx="2338242" cy="1579437"/>
                  </a:xfrm>
                  <a:prstGeom prst="rect">
                    <a:avLst/>
                  </a:prstGeom>
                </p:spPr>
              </p:pic>
              <p:sp>
                <p:nvSpPr>
                  <p:cNvPr id="208" name="Oval 207"/>
                  <p:cNvSpPr/>
                  <p:nvPr/>
                </p:nvSpPr>
                <p:spPr bwMode="auto">
                  <a:xfrm>
                    <a:off x="4215886" y="4224074"/>
                    <a:ext cx="734386" cy="734384"/>
                  </a:xfrm>
                  <a:prstGeom prst="ellipse">
                    <a:avLst/>
                  </a:prstGeom>
                  <a:solidFill>
                    <a:srgbClr val="0072C6"/>
                  </a:solidFill>
                  <a:ln>
                    <a:noFill/>
                    <a:headEnd type="none" w="med" len="med"/>
                    <a:tailEnd type="none" w="med" len="med"/>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209" name="Freeform 208"/>
                <p:cNvSpPr>
                  <a:spLocks noEditPoints="1"/>
                </p:cNvSpPr>
                <p:nvPr/>
              </p:nvSpPr>
              <p:spPr bwMode="black">
                <a:xfrm>
                  <a:off x="4436768" y="4388319"/>
                  <a:ext cx="292621" cy="40589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pic>
            <p:nvPicPr>
              <p:cNvPr id="205" name="Picture 204"/>
              <p:cNvPicPr>
                <a:picLocks noChangeAspect="1"/>
              </p:cNvPicPr>
              <p:nvPr/>
            </p:nvPicPr>
            <p:blipFill>
              <a:blip r:embed="rId14"/>
              <a:stretch>
                <a:fillRect/>
              </a:stretch>
            </p:blipFill>
            <p:spPr>
              <a:xfrm>
                <a:off x="5836281" y="4743137"/>
                <a:ext cx="869145" cy="869145"/>
              </a:xfrm>
              <a:prstGeom prst="rect">
                <a:avLst/>
              </a:prstGeom>
            </p:spPr>
          </p:pic>
        </p:grpSp>
        <p:sp>
          <p:nvSpPr>
            <p:cNvPr id="264" name="TextBox 263"/>
            <p:cNvSpPr txBox="1"/>
            <p:nvPr/>
          </p:nvSpPr>
          <p:spPr>
            <a:xfrm>
              <a:off x="3980707" y="6088299"/>
              <a:ext cx="4570497" cy="277033"/>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ＭＳ Ｐゴシック" charset="0"/>
                  <a:cs typeface="Segoe UI Semibold" panose="020B0702040204020203" pitchFamily="34" charset="0"/>
                </a:rPr>
                <a:t>Microsoft Azure Active Directory</a:t>
              </a:r>
            </a:p>
          </p:txBody>
        </p:sp>
      </p:grpSp>
      <p:cxnSp>
        <p:nvCxnSpPr>
          <p:cNvPr id="167" name="Straight Arrow Connector 166"/>
          <p:cNvCxnSpPr/>
          <p:nvPr/>
        </p:nvCxnSpPr>
        <p:spPr>
          <a:xfrm flipH="1">
            <a:off x="2984338" y="5120416"/>
            <a:ext cx="1965566" cy="0"/>
          </a:xfrm>
          <a:prstGeom prst="straightConnector1">
            <a:avLst/>
          </a:prstGeom>
          <a:ln w="31750" cap="rnd">
            <a:solidFill>
              <a:schemeClr val="tx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7376914" y="5222451"/>
            <a:ext cx="136292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7343465" y="4992346"/>
            <a:ext cx="129328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32024" y="1785555"/>
            <a:ext cx="1981329" cy="724143"/>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Simple Connection</a:t>
            </a:r>
            <a:br>
              <a:rPr kumimoji="0" lang="en-US" sz="1568" b="1" i="0" u="none" strike="noStrike" kern="1200" cap="none" spc="0" normalizeH="0" baseline="0" noProof="0" dirty="0">
                <a:ln>
                  <a:noFill/>
                </a:ln>
                <a:effectLst/>
                <a:uLnTx/>
                <a:uFillTx/>
                <a:latin typeface="Segoe UI Light"/>
                <a:ea typeface="+mn-ea"/>
                <a:cs typeface="+mn-cs"/>
              </a:rPr>
            </a:br>
            <a:r>
              <a:rPr kumimoji="0" lang="en-US" sz="1568" b="1" i="0" u="none" strike="noStrike" kern="1200" cap="none" spc="0" normalizeH="0" baseline="0" noProof="0" dirty="0">
                <a:ln>
                  <a:noFill/>
                </a:ln>
                <a:effectLst/>
                <a:uLnTx/>
                <a:uFillTx/>
                <a:latin typeface="Segoe UI Light"/>
                <a:ea typeface="+mn-ea"/>
                <a:cs typeface="+mn-cs"/>
              </a:rPr>
              <a:t>(AAD Connect)</a:t>
            </a:r>
          </a:p>
        </p:txBody>
      </p:sp>
      <p:sp>
        <p:nvSpPr>
          <p:cNvPr id="178" name="TextBox 177"/>
          <p:cNvSpPr txBox="1"/>
          <p:nvPr/>
        </p:nvSpPr>
        <p:spPr>
          <a:xfrm>
            <a:off x="5198978" y="1801569"/>
            <a:ext cx="1981329" cy="506901"/>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Self-Service</a:t>
            </a:r>
          </a:p>
        </p:txBody>
      </p:sp>
      <p:sp>
        <p:nvSpPr>
          <p:cNvPr id="179" name="TextBox 178"/>
          <p:cNvSpPr txBox="1"/>
          <p:nvPr/>
        </p:nvSpPr>
        <p:spPr>
          <a:xfrm>
            <a:off x="6999441" y="1801094"/>
            <a:ext cx="1981329" cy="506901"/>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Single Sign-On</a:t>
            </a:r>
          </a:p>
        </p:txBody>
      </p:sp>
      <p:sp>
        <p:nvSpPr>
          <p:cNvPr id="27" name="Rectangle 26"/>
          <p:cNvSpPr/>
          <p:nvPr/>
        </p:nvSpPr>
        <p:spPr>
          <a:xfrm>
            <a:off x="4361683" y="6206808"/>
            <a:ext cx="3611310"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One user.  One identity.  Everywhere</a:t>
            </a:r>
          </a:p>
        </p:txBody>
      </p:sp>
      <p:sp>
        <p:nvSpPr>
          <p:cNvPr id="181" name="Rectangle 180">
            <a:extLst>
              <a:ext uri="{FF2B5EF4-FFF2-40B4-BE49-F238E27FC236}">
                <a16:creationId xmlns:a16="http://schemas.microsoft.com/office/drawing/2014/main" id="{3E468831-D96A-46D1-B233-1494E52BE86D}"/>
              </a:ext>
            </a:extLst>
          </p:cNvPr>
          <p:cNvSpPr/>
          <p:nvPr/>
        </p:nvSpPr>
        <p:spPr>
          <a:xfrm>
            <a:off x="4994642" y="6483324"/>
            <a:ext cx="548548"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B2B</a:t>
            </a:r>
          </a:p>
        </p:txBody>
      </p:sp>
      <p:sp>
        <p:nvSpPr>
          <p:cNvPr id="182" name="Rectangle 181">
            <a:extLst>
              <a:ext uri="{FF2B5EF4-FFF2-40B4-BE49-F238E27FC236}">
                <a16:creationId xmlns:a16="http://schemas.microsoft.com/office/drawing/2014/main" id="{409561F5-7A66-45B0-9EBA-D586448607C4}"/>
              </a:ext>
            </a:extLst>
          </p:cNvPr>
          <p:cNvSpPr/>
          <p:nvPr/>
        </p:nvSpPr>
        <p:spPr>
          <a:xfrm>
            <a:off x="6162638" y="6481967"/>
            <a:ext cx="566181"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B2C</a:t>
            </a:r>
          </a:p>
        </p:txBody>
      </p:sp>
    </p:spTree>
    <p:extLst>
      <p:ext uri="{BB962C8B-B14F-4D97-AF65-F5344CB8AC3E}">
        <p14:creationId xmlns:p14="http://schemas.microsoft.com/office/powerpoint/2010/main" val="149456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22" presetClass="entr" presetSubtype="8" fill="hold" nodeType="withEffect">
                                  <p:stCondLst>
                                    <p:cond delay="0"/>
                                  </p:stCondLst>
                                  <p:childTnLst>
                                    <p:set>
                                      <p:cBhvr>
                                        <p:cTn id="30" dur="1" fill="hold">
                                          <p:stCondLst>
                                            <p:cond delay="0"/>
                                          </p:stCondLst>
                                        </p:cTn>
                                        <p:tgtEl>
                                          <p:spTgt spid="167"/>
                                        </p:tgtEl>
                                        <p:attrNameLst>
                                          <p:attrName>style.visibility</p:attrName>
                                        </p:attrNameLst>
                                      </p:cBhvr>
                                      <p:to>
                                        <p:strVal val="visible"/>
                                      </p:to>
                                    </p:set>
                                    <p:animEffect transition="in" filter="wipe(left)">
                                      <p:cBhvr>
                                        <p:cTn id="31" dur="500"/>
                                        <p:tgtEl>
                                          <p:spTgt spid="16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nodeType="clickEffect">
                                  <p:stCondLst>
                                    <p:cond delay="0"/>
                                  </p:stCondLst>
                                  <p:childTnLst>
                                    <p:set>
                                      <p:cBhvr>
                                        <p:cTn id="35" dur="1" fill="hold">
                                          <p:stCondLst>
                                            <p:cond delay="0"/>
                                          </p:stCondLst>
                                        </p:cTn>
                                        <p:tgtEl>
                                          <p:spTgt spid="169"/>
                                        </p:tgtEl>
                                        <p:attrNameLst>
                                          <p:attrName>style.visibility</p:attrName>
                                        </p:attrNameLst>
                                      </p:cBhvr>
                                      <p:to>
                                        <p:strVal val="visible"/>
                                      </p:to>
                                    </p:set>
                                    <p:animEffect transition="in" filter="barn(outVertical)">
                                      <p:cBhvr>
                                        <p:cTn id="36" dur="500"/>
                                        <p:tgtEl>
                                          <p:spTgt spid="169"/>
                                        </p:tgtEl>
                                      </p:cBhvr>
                                    </p:animEffect>
                                  </p:childTnLst>
                                </p:cTn>
                              </p:par>
                              <p:par>
                                <p:cTn id="37" presetID="16" presetClass="entr" presetSubtype="37" fill="hold" nodeType="withEffect">
                                  <p:stCondLst>
                                    <p:cond delay="0"/>
                                  </p:stCondLst>
                                  <p:childTnLst>
                                    <p:set>
                                      <p:cBhvr>
                                        <p:cTn id="38" dur="1" fill="hold">
                                          <p:stCondLst>
                                            <p:cond delay="0"/>
                                          </p:stCondLst>
                                        </p:cTn>
                                        <p:tgtEl>
                                          <p:spTgt spid="168"/>
                                        </p:tgtEl>
                                        <p:attrNameLst>
                                          <p:attrName>style.visibility</p:attrName>
                                        </p:attrNameLst>
                                      </p:cBhvr>
                                      <p:to>
                                        <p:strVal val="visible"/>
                                      </p:to>
                                    </p:set>
                                    <p:animEffect transition="in" filter="barn(outVertical)">
                                      <p:cBhvr>
                                        <p:cTn id="39" dur="500"/>
                                        <p:tgtEl>
                                          <p:spTgt spid="168"/>
                                        </p:tgtEl>
                                      </p:cBhvr>
                                    </p:animEffect>
                                  </p:childTnLst>
                                </p:cTn>
                              </p:par>
                              <p:par>
                                <p:cTn id="40" presetID="10"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9"/>
                                        </p:tgtEl>
                                        <p:attrNameLst>
                                          <p:attrName>style.visibility</p:attrName>
                                        </p:attrNameLst>
                                      </p:cBhvr>
                                      <p:to>
                                        <p:strVal val="visible"/>
                                      </p:to>
                                    </p:set>
                                    <p:animEffect transition="in" filter="fade">
                                      <p:cBhvr>
                                        <p:cTn id="45" dur="500"/>
                                        <p:tgtEl>
                                          <p:spTgt spid="17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8"/>
                                        </p:tgtEl>
                                        <p:attrNameLst>
                                          <p:attrName>style.visibility</p:attrName>
                                        </p:attrNameLst>
                                      </p:cBhvr>
                                      <p:to>
                                        <p:strVal val="visible"/>
                                      </p:to>
                                    </p:set>
                                    <p:animEffect transition="in" filter="fade">
                                      <p:cBhvr>
                                        <p:cTn id="53" dur="500"/>
                                        <p:tgtEl>
                                          <p:spTgt spid="178"/>
                                        </p:tgtEl>
                                      </p:cBhvr>
                                    </p:animEffect>
                                  </p:childTnLst>
                                </p:cTn>
                              </p:par>
                              <p:par>
                                <p:cTn id="54" presetID="42" presetClass="entr" presetSubtype="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1000"/>
                                        <p:tgtEl>
                                          <p:spTgt spid="27"/>
                                        </p:tgtEl>
                                      </p:cBhvr>
                                    </p:animEffect>
                                    <p:anim calcmode="lin" valueType="num">
                                      <p:cBhvr>
                                        <p:cTn id="57" dur="1000" fill="hold"/>
                                        <p:tgtEl>
                                          <p:spTgt spid="27"/>
                                        </p:tgtEl>
                                        <p:attrNameLst>
                                          <p:attrName>ppt_x</p:attrName>
                                        </p:attrNameLst>
                                      </p:cBhvr>
                                      <p:tavLst>
                                        <p:tav tm="0">
                                          <p:val>
                                            <p:strVal val="#ppt_x"/>
                                          </p:val>
                                        </p:tav>
                                        <p:tav tm="100000">
                                          <p:val>
                                            <p:strVal val="#ppt_x"/>
                                          </p:val>
                                        </p:tav>
                                      </p:tavLst>
                                    </p:anim>
                                    <p:anim calcmode="lin" valueType="num">
                                      <p:cBhvr>
                                        <p:cTn id="5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1"/>
                                        </p:tgtEl>
                                        <p:attrNameLst>
                                          <p:attrName>style.visibility</p:attrName>
                                        </p:attrNameLst>
                                      </p:cBhvr>
                                      <p:to>
                                        <p:strVal val="visible"/>
                                      </p:to>
                                    </p:set>
                                    <p:animEffect transition="in" filter="fade">
                                      <p:cBhvr>
                                        <p:cTn id="63" dur="1000"/>
                                        <p:tgtEl>
                                          <p:spTgt spid="181"/>
                                        </p:tgtEl>
                                      </p:cBhvr>
                                    </p:animEffect>
                                    <p:anim calcmode="lin" valueType="num">
                                      <p:cBhvr>
                                        <p:cTn id="64" dur="1000" fill="hold"/>
                                        <p:tgtEl>
                                          <p:spTgt spid="181"/>
                                        </p:tgtEl>
                                        <p:attrNameLst>
                                          <p:attrName>ppt_x</p:attrName>
                                        </p:attrNameLst>
                                      </p:cBhvr>
                                      <p:tavLst>
                                        <p:tav tm="0">
                                          <p:val>
                                            <p:strVal val="#ppt_x"/>
                                          </p:val>
                                        </p:tav>
                                        <p:tav tm="100000">
                                          <p:val>
                                            <p:strVal val="#ppt_x"/>
                                          </p:val>
                                        </p:tav>
                                      </p:tavLst>
                                    </p:anim>
                                    <p:anim calcmode="lin" valueType="num">
                                      <p:cBhvr>
                                        <p:cTn id="65" dur="1000" fill="hold"/>
                                        <p:tgtEl>
                                          <p:spTgt spid="18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82"/>
                                        </p:tgtEl>
                                        <p:attrNameLst>
                                          <p:attrName>style.visibility</p:attrName>
                                        </p:attrNameLst>
                                      </p:cBhvr>
                                      <p:to>
                                        <p:strVal val="visible"/>
                                      </p:to>
                                    </p:set>
                                    <p:animEffect transition="in" filter="fade">
                                      <p:cBhvr>
                                        <p:cTn id="70" dur="1000"/>
                                        <p:tgtEl>
                                          <p:spTgt spid="182"/>
                                        </p:tgtEl>
                                      </p:cBhvr>
                                    </p:animEffect>
                                    <p:anim calcmode="lin" valueType="num">
                                      <p:cBhvr>
                                        <p:cTn id="71" dur="1000" fill="hold"/>
                                        <p:tgtEl>
                                          <p:spTgt spid="182"/>
                                        </p:tgtEl>
                                        <p:attrNameLst>
                                          <p:attrName>ppt_x</p:attrName>
                                        </p:attrNameLst>
                                      </p:cBhvr>
                                      <p:tavLst>
                                        <p:tav tm="0">
                                          <p:val>
                                            <p:strVal val="#ppt_x"/>
                                          </p:val>
                                        </p:tav>
                                        <p:tav tm="100000">
                                          <p:val>
                                            <p:strVal val="#ppt_x"/>
                                          </p:val>
                                        </p:tav>
                                      </p:tavLst>
                                    </p:anim>
                                    <p:anim calcmode="lin" valueType="num">
                                      <p:cBhvr>
                                        <p:cTn id="72" dur="1000" fill="hold"/>
                                        <p:tgtEl>
                                          <p:spTgt spid="1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78" grpId="0"/>
      <p:bldP spid="179" grpId="0"/>
      <p:bldP spid="27" grpId="0"/>
      <p:bldP spid="181" grpId="0"/>
      <p:bldP spid="18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Identity Best Practices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Enable single sign on</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Enable MFA</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Turn on Conditional Access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Use RBAC</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Enable password management - Custom</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Limit administrator access – Privileged Identity Management</a:t>
            </a:r>
          </a:p>
        </p:txBody>
      </p:sp>
    </p:spTree>
    <p:extLst>
      <p:ext uri="{BB962C8B-B14F-4D97-AF65-F5344CB8AC3E}">
        <p14:creationId xmlns:p14="http://schemas.microsoft.com/office/powerpoint/2010/main" val="386695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37342"/>
            <a:ext cx="11653523" cy="5303847"/>
          </a:xfrm>
        </p:spPr>
        <p:txBody>
          <a:bodyPr>
            <a:normAutofit/>
          </a:bodyPr>
          <a:lstStyle/>
          <a:p>
            <a:r>
              <a:rPr lang="en-NZ" dirty="0"/>
              <a:t>Declarative programming model</a:t>
            </a:r>
          </a:p>
          <a:p>
            <a:endParaRPr lang="en-NZ" dirty="0"/>
          </a:p>
          <a:p>
            <a:r>
              <a:rPr lang="en-NZ" dirty="0"/>
              <a:t>JSON Syntax</a:t>
            </a:r>
          </a:p>
        </p:txBody>
      </p:sp>
      <p:sp>
        <p:nvSpPr>
          <p:cNvPr id="2" name="Title 1"/>
          <p:cNvSpPr>
            <a:spLocks noGrp="1"/>
          </p:cNvSpPr>
          <p:nvPr>
            <p:ph type="title"/>
          </p:nvPr>
        </p:nvSpPr>
        <p:spPr/>
        <p:txBody>
          <a:bodyPr/>
          <a:lstStyle/>
          <a:p>
            <a:r>
              <a:rPr lang="en-US" sz="1765" dirty="0">
                <a:solidFill>
                  <a:schemeClr val="tx1"/>
                </a:solidFill>
              </a:rPr>
              <a:t>Azure Resource Manager (ARM)</a:t>
            </a:r>
            <a:endParaRPr lang="en-US" sz="1372" dirty="0">
              <a:solidFill>
                <a:schemeClr val="tx1"/>
              </a:solidFill>
            </a:endParaRPr>
          </a:p>
        </p:txBody>
      </p:sp>
      <p:pic>
        <p:nvPicPr>
          <p:cNvPr id="5" name="Picture 4"/>
          <p:cNvPicPr>
            <a:picLocks noChangeAspect="1"/>
          </p:cNvPicPr>
          <p:nvPr/>
        </p:nvPicPr>
        <p:blipFill>
          <a:blip r:embed="rId3"/>
          <a:stretch>
            <a:fillRect/>
          </a:stretch>
        </p:blipFill>
        <p:spPr>
          <a:xfrm>
            <a:off x="8652344" y="4500819"/>
            <a:ext cx="3402801" cy="2288218"/>
          </a:xfrm>
          <a:prstGeom prst="rect">
            <a:avLst/>
          </a:prstGeom>
        </p:spPr>
      </p:pic>
    </p:spTree>
    <p:extLst>
      <p:ext uri="{BB962C8B-B14F-4D97-AF65-F5344CB8AC3E}">
        <p14:creationId xmlns:p14="http://schemas.microsoft.com/office/powerpoint/2010/main" val="198058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Resource Groups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Resource – managed Azure item e.g. VM, NIC, storage account</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container holding related resources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maximum 800 resources, cannot be nested</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 can only exist in one resource group</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 add or remove from resource group any time</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can contain resources in different regions</a:t>
            </a:r>
          </a:p>
        </p:txBody>
      </p:sp>
    </p:spTree>
    <p:extLst>
      <p:ext uri="{BB962C8B-B14F-4D97-AF65-F5344CB8AC3E}">
        <p14:creationId xmlns:p14="http://schemas.microsoft.com/office/powerpoint/2010/main" val="273697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920" y="739724"/>
            <a:ext cx="11653523" cy="3660489"/>
          </a:xfrm>
        </p:spPr>
        <p:txBody>
          <a:bodyPr/>
          <a:lstStyle/>
          <a:p>
            <a:pPr lvl="0"/>
            <a:r>
              <a:rPr lang="en-AU" dirty="0"/>
              <a:t>Azure Security Overview</a:t>
            </a:r>
          </a:p>
          <a:p>
            <a:pPr lvl="0"/>
            <a:r>
              <a:rPr lang="en-AU" dirty="0"/>
              <a:t>Identity</a:t>
            </a:r>
          </a:p>
          <a:p>
            <a:pPr lvl="0"/>
            <a:r>
              <a:rPr lang="en-AU" dirty="0"/>
              <a:t>Subscription Management</a:t>
            </a:r>
          </a:p>
          <a:p>
            <a:pPr lvl="0"/>
            <a:r>
              <a:rPr lang="en-AU" dirty="0"/>
              <a:t>Azure Blueprints</a:t>
            </a:r>
          </a:p>
          <a:p>
            <a:pPr lvl="0"/>
            <a:r>
              <a:rPr lang="en-AU" dirty="0"/>
              <a:t>Azure Security Center</a:t>
            </a:r>
          </a:p>
          <a:p>
            <a:pPr lvl="0"/>
            <a:r>
              <a:rPr lang="en-AU" dirty="0"/>
              <a:t>Azure Monitor</a:t>
            </a:r>
          </a:p>
        </p:txBody>
      </p:sp>
      <p:sp>
        <p:nvSpPr>
          <p:cNvPr id="2" name="Title 1"/>
          <p:cNvSpPr>
            <a:spLocks noGrp="1"/>
          </p:cNvSpPr>
          <p:nvPr>
            <p:ph type="title"/>
          </p:nvPr>
        </p:nvSpPr>
        <p:spPr/>
        <p:txBody>
          <a:bodyPr/>
          <a:lstStyle/>
          <a:p>
            <a:r>
              <a:rPr lang="en-US" sz="1961" dirty="0">
                <a:solidFill>
                  <a:schemeClr val="tx1"/>
                </a:solidFill>
              </a:rPr>
              <a:t>Agenda</a:t>
            </a:r>
            <a:endParaRPr lang="en-US" sz="3529" dirty="0">
              <a:solidFill>
                <a:schemeClr val="tx1"/>
              </a:solidFill>
            </a:endParaRPr>
          </a:p>
        </p:txBody>
      </p:sp>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Management Policies</a:t>
            </a:r>
          </a:p>
        </p:txBody>
      </p:sp>
    </p:spTree>
    <p:extLst>
      <p:ext uri="{BB962C8B-B14F-4D97-AF65-F5344CB8AC3E}">
        <p14:creationId xmlns:p14="http://schemas.microsoft.com/office/powerpoint/2010/main" val="25300859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Enforce polices during resource deployment </a:t>
            </a:r>
          </a:p>
          <a:p>
            <a:pPr lvl="1"/>
            <a:r>
              <a:rPr lang="en-US" sz="3200" dirty="0">
                <a:latin typeface="Segoe UI Light" panose="020B0502040204020203" pitchFamily="34" charset="0"/>
                <a:cs typeface="Segoe UI Light" panose="020B0502040204020203" pitchFamily="34" charset="0"/>
              </a:rPr>
              <a:t>Examples</a:t>
            </a:r>
          </a:p>
          <a:p>
            <a:pPr lvl="2"/>
            <a:r>
              <a:rPr lang="en-US" sz="3200" dirty="0">
                <a:latin typeface="Segoe UI Light" panose="020B0502040204020203" pitchFamily="34" charset="0"/>
                <a:cs typeface="Segoe UI Light" panose="020B0502040204020203" pitchFamily="34" charset="0"/>
              </a:rPr>
              <a:t>VM size </a:t>
            </a:r>
          </a:p>
          <a:p>
            <a:pPr lvl="2"/>
            <a:r>
              <a:rPr lang="en-US" sz="3200" dirty="0">
                <a:latin typeface="Segoe UI Light" panose="020B0502040204020203" pitchFamily="34" charset="0"/>
                <a:cs typeface="Segoe UI Light" panose="020B0502040204020203" pitchFamily="34" charset="0"/>
              </a:rPr>
              <a:t>Location </a:t>
            </a:r>
          </a:p>
          <a:p>
            <a:pPr lvl="2"/>
            <a:r>
              <a:rPr lang="en-US" sz="3200" dirty="0">
                <a:latin typeface="Segoe UI Light" panose="020B0502040204020203" pitchFamily="34" charset="0"/>
                <a:cs typeface="Segoe UI Light" panose="020B0502040204020203" pitchFamily="34" charset="0"/>
              </a:rPr>
              <a:t>Naming Convention</a:t>
            </a:r>
          </a:p>
        </p:txBody>
      </p:sp>
      <p:pic>
        <p:nvPicPr>
          <p:cNvPr id="4" name="Picture 3"/>
          <p:cNvPicPr>
            <a:picLocks noChangeAspect="1"/>
          </p:cNvPicPr>
          <p:nvPr/>
        </p:nvPicPr>
        <p:blipFill>
          <a:blip r:embed="rId3"/>
          <a:stretch>
            <a:fillRect/>
          </a:stretch>
        </p:blipFill>
        <p:spPr>
          <a:xfrm>
            <a:off x="6279914" y="4458542"/>
            <a:ext cx="5304473" cy="1736759"/>
          </a:xfrm>
          <a:prstGeom prst="rect">
            <a:avLst/>
          </a:prstGeom>
        </p:spPr>
      </p:pic>
    </p:spTree>
    <p:extLst>
      <p:ext uri="{BB962C8B-B14F-4D97-AF65-F5344CB8AC3E}">
        <p14:creationId xmlns:p14="http://schemas.microsoft.com/office/powerpoint/2010/main" val="30104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Management Policies compliment RBAC </a:t>
            </a:r>
          </a:p>
          <a:p>
            <a:pPr lvl="1"/>
            <a:r>
              <a:rPr lang="en-US" sz="3200" dirty="0">
                <a:latin typeface="Segoe UI Light" panose="020B0502040204020203" pitchFamily="34" charset="0"/>
                <a:cs typeface="Segoe UI Light" panose="020B0502040204020203" pitchFamily="34" charset="0"/>
              </a:rPr>
              <a:t>RBAC is user focused </a:t>
            </a:r>
          </a:p>
          <a:p>
            <a:pPr lvl="1"/>
            <a:r>
              <a:rPr lang="en-US" sz="3200" dirty="0">
                <a:latin typeface="Segoe UI Light" panose="020B0502040204020203" pitchFamily="34" charset="0"/>
                <a:cs typeface="Segoe UI Light" panose="020B0502040204020203" pitchFamily="34" charset="0"/>
              </a:rPr>
              <a:t>Management Policies are resource focused </a:t>
            </a: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125880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Applied at </a:t>
            </a:r>
          </a:p>
          <a:p>
            <a:pPr lvl="1"/>
            <a:r>
              <a:rPr lang="en-US" sz="3200" dirty="0">
                <a:latin typeface="Segoe UI Light" panose="020B0502040204020203" pitchFamily="34" charset="0"/>
                <a:cs typeface="Segoe UI Light" panose="020B0502040204020203" pitchFamily="34" charset="0"/>
              </a:rPr>
              <a:t>Subscription </a:t>
            </a:r>
          </a:p>
          <a:p>
            <a:pPr lvl="1"/>
            <a:r>
              <a:rPr lang="en-US" sz="3200" dirty="0">
                <a:latin typeface="Segoe UI Light" panose="020B0502040204020203" pitchFamily="34" charset="0"/>
                <a:cs typeface="Segoe UI Light" panose="020B0502040204020203" pitchFamily="34" charset="0"/>
              </a:rPr>
              <a:t>Resource group</a:t>
            </a:r>
          </a:p>
          <a:p>
            <a:pPr lvl="1"/>
            <a:r>
              <a:rPr lang="en-US" sz="3200" dirty="0">
                <a:latin typeface="Segoe UI Light" panose="020B0502040204020203" pitchFamily="34" charset="0"/>
                <a:cs typeface="Segoe UI Light" panose="020B0502040204020203" pitchFamily="34" charset="0"/>
              </a:rPr>
              <a:t>Resource level </a:t>
            </a:r>
          </a:p>
          <a:p>
            <a:r>
              <a:rPr lang="en-US" sz="3200" dirty="0">
                <a:latin typeface="Segoe UI Light" panose="020B0502040204020203" pitchFamily="34" charset="0"/>
                <a:cs typeface="Segoe UI Light" panose="020B0502040204020203" pitchFamily="34" charset="0"/>
              </a:rPr>
              <a:t>Inherited by all child resources</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380825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Policy events are audited</a:t>
            </a:r>
          </a:p>
          <a:p>
            <a:r>
              <a:rPr lang="en-US" sz="3200" dirty="0">
                <a:latin typeface="Segoe UI Light" panose="020B0502040204020203" pitchFamily="34" charset="0"/>
                <a:cs typeface="Segoe UI Light" panose="020B0502040204020203" pitchFamily="34" charset="0"/>
              </a:rPr>
              <a:t>Policies are cumulative</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160853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Policy Definition structure</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Policy definition is created using JSON. </a:t>
            </a:r>
            <a:endParaRPr lang="en-US" sz="24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Conditions/logical operators</a:t>
            </a:r>
          </a:p>
          <a:p>
            <a:r>
              <a:rPr lang="en-US" sz="3200" dirty="0">
                <a:latin typeface="Segoe UI Light" panose="020B0502040204020203" pitchFamily="34" charset="0"/>
                <a:cs typeface="Segoe UI Light" panose="020B0502040204020203" pitchFamily="34" charset="0"/>
              </a:rPr>
              <a:t>Define actions and an effect</a:t>
            </a:r>
          </a:p>
        </p:txBody>
      </p:sp>
    </p:spTree>
    <p:extLst>
      <p:ext uri="{BB962C8B-B14F-4D97-AF65-F5344CB8AC3E}">
        <p14:creationId xmlns:p14="http://schemas.microsoft.com/office/powerpoint/2010/main" val="50677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br>
              <a:rPr lang="en-US" sz="4000" dirty="0"/>
            </a:br>
            <a:br>
              <a:rPr lang="en-US" sz="4000" dirty="0"/>
            </a:br>
            <a:r>
              <a:rPr lang="en-US" sz="5900" dirty="0"/>
              <a:t>Resource Locks</a:t>
            </a:r>
            <a:br>
              <a:rPr lang="en-US" sz="4000" dirty="0"/>
            </a:br>
            <a:br>
              <a:rPr lang="en-US" sz="3920" dirty="0"/>
            </a:br>
            <a:br>
              <a:rPr lang="en-US" sz="3920" dirty="0"/>
            </a:br>
            <a:endParaRPr lang="en-US" sz="3136" i="1" dirty="0"/>
          </a:p>
        </p:txBody>
      </p:sp>
    </p:spTree>
    <p:extLst>
      <p:ext uri="{BB962C8B-B14F-4D97-AF65-F5344CB8AC3E}">
        <p14:creationId xmlns:p14="http://schemas.microsoft.com/office/powerpoint/2010/main" val="4009986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Prevent accidental deletion or modification </a:t>
            </a:r>
          </a:p>
          <a:p>
            <a:pPr lvl="1"/>
            <a:r>
              <a:rPr lang="en-US" sz="3200" dirty="0">
                <a:latin typeface="Segoe UI Light" panose="020B0502040204020203" pitchFamily="34" charset="0"/>
                <a:cs typeface="Segoe UI Light" panose="020B0502040204020203" pitchFamily="34" charset="0"/>
              </a:rPr>
              <a:t>Resource groups </a:t>
            </a:r>
          </a:p>
          <a:p>
            <a:pPr lvl="1"/>
            <a:r>
              <a:rPr lang="en-US" sz="3200" dirty="0">
                <a:latin typeface="Segoe UI Light" panose="020B0502040204020203" pitchFamily="34" charset="0"/>
                <a:cs typeface="Segoe UI Light" panose="020B0502040204020203" pitchFamily="34" charset="0"/>
              </a:rPr>
              <a:t>Resources</a:t>
            </a:r>
          </a:p>
          <a:p>
            <a:r>
              <a:rPr lang="en-US" sz="3200" dirty="0">
                <a:latin typeface="Segoe UI Light" panose="020B0502040204020203" pitchFamily="34" charset="0"/>
                <a:cs typeface="Segoe UI Light" panose="020B0502040204020203" pitchFamily="34" charset="0"/>
              </a:rPr>
              <a:t>Delete or </a:t>
            </a:r>
            <a:r>
              <a:rPr lang="en-US" sz="3200" dirty="0" err="1">
                <a:latin typeface="Segoe UI Light" panose="020B0502040204020203" pitchFamily="34" charset="0"/>
                <a:cs typeface="Segoe UI Light" panose="020B0502040204020203" pitchFamily="34" charset="0"/>
              </a:rPr>
              <a:t>ReadOnly</a:t>
            </a:r>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Applies to Everyone</a:t>
            </a:r>
          </a:p>
        </p:txBody>
      </p:sp>
      <p:pic>
        <p:nvPicPr>
          <p:cNvPr id="5" name="Picture 4"/>
          <p:cNvPicPr>
            <a:picLocks noChangeAspect="1"/>
          </p:cNvPicPr>
          <p:nvPr/>
        </p:nvPicPr>
        <p:blipFill>
          <a:blip r:embed="rId3"/>
          <a:stretch>
            <a:fillRect/>
          </a:stretch>
        </p:blipFill>
        <p:spPr>
          <a:xfrm>
            <a:off x="6705437" y="3620268"/>
            <a:ext cx="4676154" cy="2392600"/>
          </a:xfrm>
          <a:prstGeom prst="rect">
            <a:avLst/>
          </a:prstGeom>
        </p:spPr>
      </p:pic>
    </p:spTree>
    <p:extLst>
      <p:ext uri="{BB962C8B-B14F-4D97-AF65-F5344CB8AC3E}">
        <p14:creationId xmlns:p14="http://schemas.microsoft.com/office/powerpoint/2010/main" val="253032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Applied at the </a:t>
            </a:r>
          </a:p>
          <a:p>
            <a:pPr lvl="1"/>
            <a:r>
              <a:rPr lang="en-US" sz="3200" dirty="0">
                <a:latin typeface="Segoe UI Light" panose="020B0502040204020203" pitchFamily="34" charset="0"/>
                <a:cs typeface="Segoe UI Light" panose="020B0502040204020203" pitchFamily="34" charset="0"/>
              </a:rPr>
              <a:t>subscription</a:t>
            </a:r>
          </a:p>
          <a:p>
            <a:pPr lvl="1"/>
            <a:r>
              <a:rPr lang="en-US" sz="3200" dirty="0">
                <a:latin typeface="Segoe UI Light" panose="020B0502040204020203" pitchFamily="34" charset="0"/>
                <a:cs typeface="Segoe UI Light" panose="020B0502040204020203" pitchFamily="34" charset="0"/>
              </a:rPr>
              <a:t>resource group</a:t>
            </a:r>
          </a:p>
          <a:p>
            <a:pPr lvl="1"/>
            <a:r>
              <a:rPr lang="en-US" sz="3200" dirty="0">
                <a:latin typeface="Segoe UI Light" panose="020B0502040204020203" pitchFamily="34" charset="0"/>
                <a:cs typeface="Segoe UI Light" panose="020B0502040204020203" pitchFamily="34" charset="0"/>
              </a:rPr>
              <a:t>resource level</a:t>
            </a:r>
          </a:p>
        </p:txBody>
      </p:sp>
    </p:spTree>
    <p:extLst>
      <p:ext uri="{BB962C8B-B14F-4D97-AF65-F5344CB8AC3E}">
        <p14:creationId xmlns:p14="http://schemas.microsoft.com/office/powerpoint/2010/main" val="410687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When a lock is applied at a parent scope</a:t>
            </a:r>
          </a:p>
          <a:p>
            <a:pPr lvl="1"/>
            <a:r>
              <a:rPr lang="en-US" sz="3200" dirty="0">
                <a:latin typeface="Segoe UI Light" panose="020B0502040204020203" pitchFamily="34" charset="0"/>
                <a:cs typeface="Segoe UI Light" panose="020B0502040204020203" pitchFamily="34" charset="0"/>
              </a:rPr>
              <a:t>All child resources inherit the same lock</a:t>
            </a:r>
          </a:p>
          <a:p>
            <a:pPr lvl="1"/>
            <a:r>
              <a:rPr lang="en-US" sz="3200" dirty="0">
                <a:latin typeface="Segoe UI Light" panose="020B0502040204020203" pitchFamily="34" charset="0"/>
                <a:cs typeface="Segoe UI Light" panose="020B0502040204020203" pitchFamily="34" charset="0"/>
              </a:rPr>
              <a:t>Resources you add later inherit the lock from the parent</a:t>
            </a:r>
          </a:p>
        </p:txBody>
      </p:sp>
    </p:spTree>
    <p:extLst>
      <p:ext uri="{BB962C8B-B14F-4D97-AF65-F5344CB8AC3E}">
        <p14:creationId xmlns:p14="http://schemas.microsoft.com/office/powerpoint/2010/main" val="407140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920" y="739724"/>
            <a:ext cx="11653523" cy="3660489"/>
          </a:xfrm>
        </p:spPr>
        <p:txBody>
          <a:bodyPr/>
          <a:lstStyle/>
          <a:p>
            <a:r>
              <a:rPr lang="en-AU" dirty="0"/>
              <a:t>Time Permitting</a:t>
            </a:r>
          </a:p>
          <a:p>
            <a:r>
              <a:rPr lang="en-AU" dirty="0"/>
              <a:t>Azure Key Vault</a:t>
            </a:r>
          </a:p>
          <a:p>
            <a:pPr lvl="0"/>
            <a:r>
              <a:rPr lang="en-AU" dirty="0"/>
              <a:t>Azure Network Security</a:t>
            </a:r>
          </a:p>
          <a:p>
            <a:pPr lvl="0"/>
            <a:r>
              <a:rPr lang="en-AU" dirty="0"/>
              <a:t>Azure Storage Security</a:t>
            </a:r>
          </a:p>
          <a:p>
            <a:pPr lvl="0"/>
            <a:r>
              <a:rPr lang="en-AU" dirty="0"/>
              <a:t>Azure SQL Security</a:t>
            </a:r>
          </a:p>
          <a:p>
            <a:endParaRPr lang="en-AU" dirty="0"/>
          </a:p>
        </p:txBody>
      </p:sp>
      <p:sp>
        <p:nvSpPr>
          <p:cNvPr id="2" name="Title 1"/>
          <p:cNvSpPr>
            <a:spLocks noGrp="1"/>
          </p:cNvSpPr>
          <p:nvPr>
            <p:ph type="title"/>
          </p:nvPr>
        </p:nvSpPr>
        <p:spPr/>
        <p:txBody>
          <a:bodyPr/>
          <a:lstStyle/>
          <a:p>
            <a:r>
              <a:rPr lang="en-US" sz="1961" dirty="0">
                <a:solidFill>
                  <a:schemeClr val="tx1"/>
                </a:solidFill>
              </a:rPr>
              <a:t>Agenda</a:t>
            </a:r>
            <a:endParaRPr lang="en-US" sz="3529" dirty="0">
              <a:solidFill>
                <a:schemeClr val="tx1"/>
              </a:solidFill>
            </a:endParaRPr>
          </a:p>
        </p:txBody>
      </p:sp>
    </p:spTree>
    <p:extLst>
      <p:ext uri="{BB962C8B-B14F-4D97-AF65-F5344CB8AC3E}">
        <p14:creationId xmlns:p14="http://schemas.microsoft.com/office/powerpoint/2010/main" val="349609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Owner and User Access Administrator can </a:t>
            </a:r>
          </a:p>
          <a:p>
            <a:pPr lvl="1"/>
            <a:r>
              <a:rPr lang="en-US" sz="3200" dirty="0">
                <a:latin typeface="Segoe UI Light" panose="020B0502040204020203" pitchFamily="34" charset="0"/>
                <a:cs typeface="Segoe UI Light" panose="020B0502040204020203" pitchFamily="34" charset="0"/>
              </a:rPr>
              <a:t>Create resource locks</a:t>
            </a:r>
          </a:p>
          <a:p>
            <a:pPr lvl="1"/>
            <a:r>
              <a:rPr lang="en-US" sz="3200" dirty="0">
                <a:latin typeface="Segoe UI Light" panose="020B0502040204020203" pitchFamily="34" charset="0"/>
                <a:cs typeface="Segoe UI Light" panose="020B0502040204020203" pitchFamily="34" charset="0"/>
              </a:rPr>
              <a:t>Delete resource locks</a:t>
            </a:r>
          </a:p>
        </p:txBody>
      </p:sp>
    </p:spTree>
    <p:extLst>
      <p:ext uri="{BB962C8B-B14F-4D97-AF65-F5344CB8AC3E}">
        <p14:creationId xmlns:p14="http://schemas.microsoft.com/office/powerpoint/2010/main" val="290594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AU" b="1" dirty="0"/>
              <a:t>Enterprise governance management</a:t>
            </a:r>
            <a:endParaRPr lang="en-US" sz="1765" dirty="0"/>
          </a:p>
        </p:txBody>
      </p:sp>
      <p:pic>
        <p:nvPicPr>
          <p:cNvPr id="4" name="Picture 3">
            <a:extLst>
              <a:ext uri="{FF2B5EF4-FFF2-40B4-BE49-F238E27FC236}">
                <a16:creationId xmlns:a16="http://schemas.microsoft.com/office/drawing/2014/main" id="{32C1F54B-2F90-460E-9E79-C0579548D526}"/>
              </a:ext>
            </a:extLst>
          </p:cNvPr>
          <p:cNvPicPr>
            <a:picLocks noChangeAspect="1"/>
          </p:cNvPicPr>
          <p:nvPr/>
        </p:nvPicPr>
        <p:blipFill>
          <a:blip r:embed="rId3"/>
          <a:stretch>
            <a:fillRect/>
          </a:stretch>
        </p:blipFill>
        <p:spPr>
          <a:xfrm>
            <a:off x="2105101" y="1161824"/>
            <a:ext cx="7643868" cy="5210213"/>
          </a:xfrm>
          <a:prstGeom prst="rect">
            <a:avLst/>
          </a:prstGeom>
        </p:spPr>
      </p:pic>
    </p:spTree>
    <p:extLst>
      <p:ext uri="{BB962C8B-B14F-4D97-AF65-F5344CB8AC3E}">
        <p14:creationId xmlns:p14="http://schemas.microsoft.com/office/powerpoint/2010/main" val="1320794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AU" b="1" dirty="0"/>
              <a:t>Azure Blueprints</a:t>
            </a:r>
            <a:endParaRPr lang="en-US" sz="1765" dirty="0"/>
          </a:p>
        </p:txBody>
      </p:sp>
      <p:sp>
        <p:nvSpPr>
          <p:cNvPr id="5" name="Text Placeholder 2">
            <a:extLst>
              <a:ext uri="{FF2B5EF4-FFF2-40B4-BE49-F238E27FC236}">
                <a16:creationId xmlns:a16="http://schemas.microsoft.com/office/drawing/2014/main" id="{6B898027-3752-4DFB-A220-F76BA1C32278}"/>
              </a:ext>
            </a:extLst>
          </p:cNvPr>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Role assignments</a:t>
            </a:r>
          </a:p>
          <a:p>
            <a:r>
              <a:rPr lang="en-US" sz="3200" dirty="0">
                <a:latin typeface="Segoe UI Light" panose="020B0502040204020203" pitchFamily="34" charset="0"/>
                <a:cs typeface="Segoe UI Light" panose="020B0502040204020203" pitchFamily="34" charset="0"/>
              </a:rPr>
              <a:t>Policy assignments</a:t>
            </a:r>
          </a:p>
          <a:p>
            <a:r>
              <a:rPr lang="en-AU" sz="3200" dirty="0"/>
              <a:t>Azure Resource Manager templates</a:t>
            </a:r>
          </a:p>
          <a:p>
            <a:r>
              <a:rPr lang="en-AU" sz="3200" dirty="0"/>
              <a:t>Resource groups</a:t>
            </a:r>
            <a:endParaRPr lang="en-US" sz="32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8915CE09-841B-4D16-B030-B878AB0C2A84}"/>
              </a:ext>
            </a:extLst>
          </p:cNvPr>
          <p:cNvPicPr>
            <a:picLocks noChangeAspect="1"/>
          </p:cNvPicPr>
          <p:nvPr/>
        </p:nvPicPr>
        <p:blipFill>
          <a:blip r:embed="rId3"/>
          <a:stretch>
            <a:fillRect/>
          </a:stretch>
        </p:blipFill>
        <p:spPr>
          <a:xfrm>
            <a:off x="9144788" y="419888"/>
            <a:ext cx="1585924" cy="1547824"/>
          </a:xfrm>
          <a:prstGeom prst="rect">
            <a:avLst/>
          </a:prstGeom>
        </p:spPr>
      </p:pic>
    </p:spTree>
    <p:extLst>
      <p:ext uri="{BB962C8B-B14F-4D97-AF65-F5344CB8AC3E}">
        <p14:creationId xmlns:p14="http://schemas.microsoft.com/office/powerpoint/2010/main" val="401414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Security Center	</a:t>
            </a:r>
          </a:p>
        </p:txBody>
      </p:sp>
    </p:spTree>
    <p:extLst>
      <p:ext uri="{BB962C8B-B14F-4D97-AF65-F5344CB8AC3E}">
        <p14:creationId xmlns:p14="http://schemas.microsoft.com/office/powerpoint/2010/main" val="346371321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Unified security management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Hybrid Clouds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426275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Strengthen security posture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Manage organization security policy and compliance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Continuous assessments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Optimize and improve security </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374032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Free and Standard</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Security policy, assessment, and recommendations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Connected partner solutions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Standard only</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Security event collection and search</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Just in time VM Access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169126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Standard only</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Adaptive application controls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Advanced threat detection</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Built-in and custom alerts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Threat intelligence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Regulatory Compliance Dashboard (Preview)</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318454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Policy and Compliance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Coverage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Secure Score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Security Policy</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Regulatory Compliance</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Resource Security Hygiene</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294479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Cloud Defense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Adaptive application controls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Just in time VM access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File Integrity Monitoring</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10746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67246"/>
            <a:ext cx="11653523" cy="5008657"/>
          </a:xfrm>
        </p:spPr>
        <p:txBody>
          <a:bodyPr/>
          <a:lstStyle/>
          <a:p>
            <a:r>
              <a:rPr lang="en-AU" sz="2745" dirty="0"/>
              <a:t>Your trainer</a:t>
            </a:r>
          </a:p>
          <a:p>
            <a:r>
              <a:rPr lang="en-AU" sz="2745" dirty="0"/>
              <a:t>You</a:t>
            </a:r>
          </a:p>
          <a:p>
            <a:pPr lvl="1"/>
            <a:r>
              <a:rPr lang="en-AU" sz="1765" dirty="0"/>
              <a:t>Your role</a:t>
            </a:r>
          </a:p>
          <a:p>
            <a:pPr lvl="1"/>
            <a:r>
              <a:rPr lang="en-AU" sz="1765" dirty="0"/>
              <a:t>Your company</a:t>
            </a:r>
          </a:p>
          <a:p>
            <a:pPr lvl="1"/>
            <a:r>
              <a:rPr lang="en-AU" sz="1765" dirty="0"/>
              <a:t>Your experience in this technology area</a:t>
            </a:r>
          </a:p>
          <a:p>
            <a:pPr lvl="1"/>
            <a:r>
              <a:rPr lang="en-AU" sz="1765" dirty="0"/>
              <a:t>Your goals for this workshop </a:t>
            </a:r>
          </a:p>
          <a:p>
            <a:r>
              <a:rPr lang="en-AU" sz="2745" dirty="0"/>
              <a:t>Start and end times</a:t>
            </a:r>
          </a:p>
          <a:p>
            <a:r>
              <a:rPr lang="en-AU" sz="2745" dirty="0"/>
              <a:t>Facilities (bathrooms, smoking)</a:t>
            </a:r>
          </a:p>
          <a:p>
            <a:r>
              <a:rPr lang="en-AU" sz="2745" dirty="0"/>
              <a:t>Meals</a:t>
            </a:r>
          </a:p>
          <a:p>
            <a:r>
              <a:rPr lang="en-AU" sz="2745" dirty="0"/>
              <a:t>Computers, phones, tablets, etc.</a:t>
            </a:r>
          </a:p>
          <a:p>
            <a:r>
              <a:rPr lang="en-AU" sz="2745" dirty="0"/>
              <a:t>Please set to vibrate</a:t>
            </a:r>
          </a:p>
          <a:p>
            <a:r>
              <a:rPr lang="en-AU" sz="2745" dirty="0"/>
              <a:t>What’s on your desk?</a:t>
            </a:r>
          </a:p>
        </p:txBody>
      </p:sp>
      <p:sp>
        <p:nvSpPr>
          <p:cNvPr id="2" name="Title 1"/>
          <p:cNvSpPr>
            <a:spLocks noGrp="1"/>
          </p:cNvSpPr>
          <p:nvPr>
            <p:ph type="title"/>
          </p:nvPr>
        </p:nvSpPr>
        <p:spPr/>
        <p:txBody>
          <a:bodyPr/>
          <a:lstStyle/>
          <a:p>
            <a:r>
              <a:rPr lang="en-US" sz="1765" dirty="0">
                <a:solidFill>
                  <a:schemeClr val="tx1"/>
                </a:solidFill>
              </a:rPr>
              <a:t>Introduction and Logistics</a:t>
            </a:r>
            <a:endParaRPr lang="en-US" sz="1372" dirty="0">
              <a:solidFill>
                <a:schemeClr val="tx1"/>
              </a:solidFill>
            </a:endParaRPr>
          </a:p>
        </p:txBody>
      </p:sp>
    </p:spTree>
    <p:extLst>
      <p:ext uri="{BB962C8B-B14F-4D97-AF65-F5344CB8AC3E}">
        <p14:creationId xmlns:p14="http://schemas.microsoft.com/office/powerpoint/2010/main" val="200084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chemeClr val="bg1"/>
                                      </p:to>
                                    </p:animClr>
                                  </p:sub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chemeClr val="bg1"/>
                                      </p:to>
                                    </p:animClr>
                                  </p:sub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subTnLst>
                                    <p:animClr clrSpc="rgb" dir="cw">
                                      <p:cBhvr override="childStyle">
                                        <p:cTn dur="1" fill="hold" display="0" masterRel="nextClick" afterEffect="1"/>
                                        <p:tgtEl>
                                          <p:spTgt spid="3">
                                            <p:txEl>
                                              <p:pRg st="11" end="1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Threat Protection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Custom alert rules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 map</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Automation &amp; Orchestration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Playbooks</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29934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Sentinel	</a:t>
            </a:r>
          </a:p>
        </p:txBody>
      </p:sp>
    </p:spTree>
    <p:extLst>
      <p:ext uri="{BB962C8B-B14F-4D97-AF65-F5344CB8AC3E}">
        <p14:creationId xmlns:p14="http://schemas.microsoft.com/office/powerpoint/2010/main" val="277431706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SIEM as a Service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Cloud native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Baked in Hunt</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Sentinel</a:t>
            </a:r>
            <a:endParaRPr lang="en-NZ" sz="1372" spc="-100" dirty="0">
              <a:solidFill>
                <a:srgbClr val="FFFFFF"/>
              </a:solidFill>
              <a:latin typeface="Segoe UI Light"/>
            </a:endParaRPr>
          </a:p>
        </p:txBody>
      </p:sp>
    </p:spTree>
    <p:extLst>
      <p:ext uri="{BB962C8B-B14F-4D97-AF65-F5344CB8AC3E}">
        <p14:creationId xmlns:p14="http://schemas.microsoft.com/office/powerpoint/2010/main" val="30296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Monitor	</a:t>
            </a:r>
          </a:p>
        </p:txBody>
      </p:sp>
    </p:spTree>
    <p:extLst>
      <p:ext uri="{BB962C8B-B14F-4D97-AF65-F5344CB8AC3E}">
        <p14:creationId xmlns:p14="http://schemas.microsoft.com/office/powerpoint/2010/main" val="384113609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Metrics and Logs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Insights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Application Insights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Azure Monitor for containers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Azure Monitor for VMs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Monitoring Solutions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312792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err="1">
                <a:solidFill>
                  <a:srgbClr val="FFFFFF"/>
                </a:solidFill>
                <a:latin typeface="Segoe UI Semilight" panose="020B0402040204020203" pitchFamily="34" charset="0"/>
                <a:cs typeface="Segoe UI Semilight" panose="020B0402040204020203" pitchFamily="34" charset="0"/>
              </a:rPr>
              <a:t>Visualise</a:t>
            </a:r>
            <a:endParaRPr lang="en-US" sz="3200" dirty="0">
              <a:solidFill>
                <a:srgbClr val="FFFFFF"/>
              </a:solidFill>
              <a:latin typeface="Segoe UI Semilight" panose="020B0402040204020203" pitchFamily="34" charset="0"/>
              <a:cs typeface="Segoe UI Semilight" panose="020B0402040204020203" pitchFamily="34" charset="0"/>
            </a:endParaRP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Dashboards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Views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Power BI</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Workbooks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370422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err="1">
                <a:solidFill>
                  <a:srgbClr val="FFFFFF"/>
                </a:solidFill>
                <a:latin typeface="Segoe UI Semilight" panose="020B0402040204020203" pitchFamily="34" charset="0"/>
                <a:cs typeface="Segoe UI Semilight" panose="020B0402040204020203" pitchFamily="34" charset="0"/>
              </a:rPr>
              <a:t>Analyse</a:t>
            </a:r>
            <a:endParaRPr lang="en-US" sz="3200" dirty="0">
              <a:solidFill>
                <a:srgbClr val="FFFFFF"/>
              </a:solidFill>
              <a:latin typeface="Segoe UI Semilight" panose="020B0402040204020203" pitchFamily="34" charset="0"/>
              <a:cs typeface="Segoe UI Semilight" panose="020B0402040204020203" pitchFamily="34" charset="0"/>
            </a:endParaRP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Log Analytics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Metrics Explorer</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Respond</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Alerts</a:t>
            </a:r>
          </a:p>
          <a:p>
            <a:pPr marL="681297" lvl="1" indent="-224097" defTabSz="896386">
              <a:lnSpc>
                <a:spcPct val="120000"/>
              </a:lnSpc>
              <a:spcBef>
                <a:spcPts val="980"/>
              </a:spcBef>
            </a:pPr>
            <a:r>
              <a:rPr lang="en-US" sz="2800" dirty="0" err="1">
                <a:solidFill>
                  <a:srgbClr val="FFFFFF"/>
                </a:solidFill>
                <a:latin typeface="Segoe UI Semilight" panose="020B0402040204020203" pitchFamily="34" charset="0"/>
                <a:cs typeface="Segoe UI Semilight" panose="020B0402040204020203" pitchFamily="34" charset="0"/>
              </a:rPr>
              <a:t>Autoscale</a:t>
            </a:r>
            <a:endParaRPr lang="en-US" sz="28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117354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Integrate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Event Hubs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Logic Apps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Ingest and Export APIs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123545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Monitor</a:t>
            </a:r>
            <a:endParaRPr lang="en-NZ" sz="1372" spc="-100" dirty="0">
              <a:solidFill>
                <a:srgbClr val="FFFFFF"/>
              </a:solidFill>
              <a:latin typeface="Segoe UI Light"/>
            </a:endParaRPr>
          </a:p>
        </p:txBody>
      </p:sp>
      <p:pic>
        <p:nvPicPr>
          <p:cNvPr id="2" name="Picture 1">
            <a:extLst>
              <a:ext uri="{FF2B5EF4-FFF2-40B4-BE49-F238E27FC236}">
                <a16:creationId xmlns:a16="http://schemas.microsoft.com/office/drawing/2014/main" id="{5F5D4ED6-3A6E-42ED-BFC9-92F2BD4BF60B}"/>
              </a:ext>
            </a:extLst>
          </p:cNvPr>
          <p:cNvPicPr>
            <a:picLocks noChangeAspect="1"/>
          </p:cNvPicPr>
          <p:nvPr/>
        </p:nvPicPr>
        <p:blipFill>
          <a:blip r:embed="rId3"/>
          <a:stretch>
            <a:fillRect/>
          </a:stretch>
        </p:blipFill>
        <p:spPr>
          <a:xfrm>
            <a:off x="1287194" y="988924"/>
            <a:ext cx="9407550" cy="5228996"/>
          </a:xfrm>
          <a:prstGeom prst="rect">
            <a:avLst/>
          </a:prstGeom>
        </p:spPr>
      </p:pic>
    </p:spTree>
    <p:extLst>
      <p:ext uri="{BB962C8B-B14F-4D97-AF65-F5344CB8AC3E}">
        <p14:creationId xmlns:p14="http://schemas.microsoft.com/office/powerpoint/2010/main" val="284967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a:t>
            </a:r>
            <a:r>
              <a:rPr lang="en-AU"/>
              <a:t>Key Vault</a:t>
            </a:r>
            <a:r>
              <a:rPr lang="en-AU" dirty="0"/>
              <a:t>	</a:t>
            </a:r>
          </a:p>
        </p:txBody>
      </p:sp>
    </p:spTree>
    <p:extLst>
      <p:ext uri="{BB962C8B-B14F-4D97-AF65-F5344CB8AC3E}">
        <p14:creationId xmlns:p14="http://schemas.microsoft.com/office/powerpoint/2010/main" val="39837251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Microsoft Trusted Cloud Principles</a:t>
            </a:r>
          </a:p>
        </p:txBody>
      </p:sp>
    </p:spTree>
    <p:extLst>
      <p:ext uri="{BB962C8B-B14F-4D97-AF65-F5344CB8AC3E}">
        <p14:creationId xmlns:p14="http://schemas.microsoft.com/office/powerpoint/2010/main" val="18011008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Cloud service that works as a secure secrets store</a:t>
            </a:r>
          </a:p>
          <a:p>
            <a:pPr marL="224097" indent="-224097" defTabSz="896386">
              <a:lnSpc>
                <a:spcPct val="120000"/>
              </a:lnSpc>
              <a:spcBef>
                <a:spcPts val="980"/>
              </a:spcBef>
            </a:pPr>
            <a:r>
              <a:rPr lang="en-US" sz="3200" dirty="0">
                <a:solidFill>
                  <a:srgbClr val="FFFFFF"/>
                </a:solidFill>
                <a:latin typeface="Segoe UI Light"/>
              </a:rPr>
              <a:t>Centralize application secrets</a:t>
            </a:r>
          </a:p>
          <a:p>
            <a:pPr marL="224097" indent="-224097" defTabSz="896386">
              <a:lnSpc>
                <a:spcPct val="120000"/>
              </a:lnSpc>
              <a:spcBef>
                <a:spcPts val="980"/>
              </a:spcBef>
            </a:pPr>
            <a:r>
              <a:rPr lang="en-US" sz="3200" dirty="0">
                <a:solidFill>
                  <a:srgbClr val="FFFFFF"/>
                </a:solidFill>
                <a:latin typeface="Segoe UI Light"/>
              </a:rPr>
              <a:t>Securely store secrets and keys</a:t>
            </a:r>
          </a:p>
          <a:p>
            <a:pPr marL="224097" indent="-224097" defTabSz="896386">
              <a:lnSpc>
                <a:spcPct val="120000"/>
              </a:lnSpc>
              <a:spcBef>
                <a:spcPts val="980"/>
              </a:spcBef>
            </a:pPr>
            <a:r>
              <a:rPr lang="en-US" sz="3200" dirty="0">
                <a:solidFill>
                  <a:srgbClr val="FFFFFF"/>
                </a:solidFill>
                <a:latin typeface="Segoe UI Light"/>
              </a:rPr>
              <a:t>Monitor access and use</a:t>
            </a:r>
          </a:p>
          <a:p>
            <a:pPr marL="224097" indent="-224097" defTabSz="896386">
              <a:lnSpc>
                <a:spcPct val="120000"/>
              </a:lnSpc>
              <a:spcBef>
                <a:spcPts val="980"/>
              </a:spcBef>
            </a:pPr>
            <a:r>
              <a:rPr lang="en-US" sz="3200" dirty="0">
                <a:solidFill>
                  <a:srgbClr val="FFFFFF"/>
                </a:solidFill>
                <a:latin typeface="Segoe UI Light"/>
              </a:rPr>
              <a:t>Simplified administration of application secrets</a:t>
            </a:r>
          </a:p>
          <a:p>
            <a:pPr marL="224097" indent="-224097" defTabSz="896386">
              <a:lnSpc>
                <a:spcPct val="120000"/>
              </a:lnSpc>
              <a:spcBef>
                <a:spcPts val="980"/>
              </a:spcBef>
            </a:pPr>
            <a:r>
              <a:rPr lang="en-US" sz="3200" dirty="0">
                <a:solidFill>
                  <a:srgbClr val="FFFFFF"/>
                </a:solidFill>
                <a:latin typeface="Segoe UI Light"/>
              </a:rPr>
              <a:t>Integrate with other Azure services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Key Vault</a:t>
            </a:r>
            <a:endParaRPr lang="en-NZ" sz="1372" spc="-100" dirty="0">
              <a:solidFill>
                <a:srgbClr val="FFFFFF"/>
              </a:solidFill>
              <a:latin typeface="Segoe UI Light"/>
            </a:endParaRPr>
          </a:p>
        </p:txBody>
      </p:sp>
      <p:pic>
        <p:nvPicPr>
          <p:cNvPr id="4" name="Picture 3">
            <a:extLst>
              <a:ext uri="{FF2B5EF4-FFF2-40B4-BE49-F238E27FC236}">
                <a16:creationId xmlns:a16="http://schemas.microsoft.com/office/drawing/2014/main" id="{16AE9545-C5B2-46A6-9AB3-90FEEF1EAA0C}"/>
              </a:ext>
            </a:extLst>
          </p:cNvPr>
          <p:cNvPicPr>
            <a:picLocks noChangeAspect="1"/>
          </p:cNvPicPr>
          <p:nvPr/>
        </p:nvPicPr>
        <p:blipFill>
          <a:blip r:embed="rId3"/>
          <a:stretch>
            <a:fillRect/>
          </a:stretch>
        </p:blipFill>
        <p:spPr>
          <a:xfrm>
            <a:off x="9614154" y="4440382"/>
            <a:ext cx="1962150" cy="2133600"/>
          </a:xfrm>
          <a:prstGeom prst="rect">
            <a:avLst/>
          </a:prstGeom>
        </p:spPr>
      </p:pic>
    </p:spTree>
    <p:extLst>
      <p:ext uri="{BB962C8B-B14F-4D97-AF65-F5344CB8AC3E}">
        <p14:creationId xmlns:p14="http://schemas.microsoft.com/office/powerpoint/2010/main" val="195805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Network Security	</a:t>
            </a:r>
          </a:p>
        </p:txBody>
      </p:sp>
    </p:spTree>
    <p:extLst>
      <p:ext uri="{BB962C8B-B14F-4D97-AF65-F5344CB8AC3E}">
        <p14:creationId xmlns:p14="http://schemas.microsoft.com/office/powerpoint/2010/main" val="259204578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Segoe UI Light" panose="020B0502040204020203" pitchFamily="34" charset="0"/>
                <a:cs typeface="Segoe UI Light" panose="020B0502040204020203" pitchFamily="34" charset="0"/>
              </a:rPr>
              <a:t>Networking</a:t>
            </a:r>
            <a:endParaRPr lang="en-US" sz="2400"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3"/>
          <a:stretch>
            <a:fillRect/>
          </a:stretch>
        </p:blipFill>
        <p:spPr>
          <a:xfrm>
            <a:off x="3568491" y="987425"/>
            <a:ext cx="4647156" cy="5565379"/>
          </a:xfrm>
          <a:prstGeom prst="rect">
            <a:avLst/>
          </a:prstGeom>
        </p:spPr>
      </p:pic>
      <p:pic>
        <p:nvPicPr>
          <p:cNvPr id="8" name="Picture 7"/>
          <p:cNvPicPr>
            <a:picLocks noChangeAspect="1"/>
          </p:cNvPicPr>
          <p:nvPr/>
        </p:nvPicPr>
        <p:blipFill>
          <a:blip r:embed="rId4"/>
          <a:stretch>
            <a:fillRect/>
          </a:stretch>
        </p:blipFill>
        <p:spPr>
          <a:xfrm>
            <a:off x="3568491" y="912614"/>
            <a:ext cx="5524500" cy="5715000"/>
          </a:xfrm>
          <a:prstGeom prst="rect">
            <a:avLst/>
          </a:prstGeom>
        </p:spPr>
      </p:pic>
    </p:spTree>
    <p:extLst>
      <p:ext uri="{BB962C8B-B14F-4D97-AF65-F5344CB8AC3E}">
        <p14:creationId xmlns:p14="http://schemas.microsoft.com/office/powerpoint/2010/main" val="4067564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Network Security Groups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Virtual Appliances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Point to Site VPN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Site to Site VPN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EXPRESSROUTE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VNET Peering</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Network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2612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Forced Tunneling</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User Defined Routing</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BGP Routing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DDOS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Network Watcher</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Network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0918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Storage Security	</a:t>
            </a:r>
          </a:p>
        </p:txBody>
      </p:sp>
    </p:spTree>
    <p:extLst>
      <p:ext uri="{BB962C8B-B14F-4D97-AF65-F5344CB8AC3E}">
        <p14:creationId xmlns:p14="http://schemas.microsoft.com/office/powerpoint/2010/main" val="275858797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Access Keys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SAS Signatures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Storage Encryption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Disk Encryption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Secure Transfer</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Storage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106115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TLS for Azure Storage Client</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Storage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46222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SQL Security	</a:t>
            </a:r>
          </a:p>
        </p:txBody>
      </p:sp>
    </p:spTree>
    <p:extLst>
      <p:ext uri="{BB962C8B-B14F-4D97-AF65-F5344CB8AC3E}">
        <p14:creationId xmlns:p14="http://schemas.microsoft.com/office/powerpoint/2010/main" val="312605716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AAD Authentication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SQL Authentication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Data Security</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Auditing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Transparent Data Encryption</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SQL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329026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Microsoft Trusted Cloud Principles - Security</a:t>
            </a:r>
          </a:p>
        </p:txBody>
      </p:sp>
      <p:sp>
        <p:nvSpPr>
          <p:cNvPr id="3" name="Text Placeholder 2"/>
          <p:cNvSpPr>
            <a:spLocks noGrp="1"/>
          </p:cNvSpPr>
          <p:nvPr>
            <p:ph type="body" sz="quarter" idx="13"/>
          </p:nvPr>
        </p:nvSpPr>
        <p:spPr>
          <a:xfrm>
            <a:off x="403144" y="1239564"/>
            <a:ext cx="11172383" cy="4955345"/>
          </a:xfrm>
        </p:spPr>
        <p:txBody>
          <a:bodyPr>
            <a:normAutofit/>
          </a:bodyPr>
          <a:lstStyle/>
          <a:p>
            <a:pPr marL="336145" lvl="1" indent="-336145"/>
            <a:r>
              <a:rPr lang="en-US" sz="3600" dirty="0">
                <a:latin typeface="Segoe UI Light" panose="020B0502040204020203" pitchFamily="34" charset="0"/>
                <a:cs typeface="Segoe UI Light" panose="020B0502040204020203" pitchFamily="34" charset="0"/>
              </a:rPr>
              <a:t>Security Development Lifecycle</a:t>
            </a:r>
          </a:p>
          <a:p>
            <a:pPr marL="336145" lvl="1" indent="-336145"/>
            <a:r>
              <a:rPr lang="en-US" sz="3600" dirty="0">
                <a:latin typeface="Segoe UI Light" panose="020B0502040204020203" pitchFamily="34" charset="0"/>
                <a:cs typeface="Segoe UI Light" panose="020B0502040204020203" pitchFamily="34" charset="0"/>
              </a:rPr>
              <a:t>Cyber Defense Operations Center </a:t>
            </a:r>
          </a:p>
          <a:p>
            <a:pPr marL="336145" lvl="1" indent="-336145"/>
            <a:r>
              <a:rPr lang="en-US" sz="3600" dirty="0">
                <a:latin typeface="Segoe UI Light" panose="020B0502040204020203" pitchFamily="34" charset="0"/>
                <a:cs typeface="Segoe UI Light" panose="020B0502040204020203" pitchFamily="34" charset="0"/>
              </a:rPr>
              <a:t>Built-in product security </a:t>
            </a:r>
          </a:p>
          <a:p>
            <a:pPr marL="336145" lvl="1" indent="-336145"/>
            <a:r>
              <a:rPr lang="en-US" sz="3600" dirty="0">
                <a:latin typeface="Segoe UI Light" panose="020B0502040204020203" pitchFamily="34" charset="0"/>
                <a:cs typeface="Segoe UI Light" panose="020B0502040204020203" pitchFamily="34" charset="0"/>
              </a:rPr>
              <a:t>Data privacy </a:t>
            </a:r>
          </a:p>
          <a:p>
            <a:pPr marL="336145" lvl="1" indent="-336145"/>
            <a:r>
              <a:rPr lang="en-US" sz="3600" dirty="0">
                <a:latin typeface="Segoe UI Light" panose="020B0502040204020203" pitchFamily="34" charset="0"/>
                <a:cs typeface="Segoe UI Light" panose="020B0502040204020203" pitchFamily="34" charset="0"/>
              </a:rPr>
              <a:t>Azure Active Directory </a:t>
            </a:r>
          </a:p>
          <a:p>
            <a:pPr marL="336145" lvl="1" indent="-336145"/>
            <a:r>
              <a:rPr lang="en-US" sz="3600" dirty="0">
                <a:latin typeface="Segoe UI Light" panose="020B0502040204020203" pitchFamily="34" charset="0"/>
                <a:cs typeface="Segoe UI Light" panose="020B0502040204020203" pitchFamily="34" charset="0"/>
              </a:rPr>
              <a:t>Data encryption</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715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Dynamic Data Masking</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SQL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419983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67245"/>
            <a:ext cx="11653523" cy="3062762"/>
          </a:xfrm>
        </p:spPr>
        <p:txBody>
          <a:bodyPr/>
          <a:lstStyle/>
          <a:p>
            <a:r>
              <a:rPr lang="en-US" dirty="0"/>
              <a:t>Register at</a:t>
            </a:r>
          </a:p>
          <a:p>
            <a:r>
              <a:rPr lang="en-AU" sz="4705" u="sng" dirty="0"/>
              <a:t>Add URL</a:t>
            </a:r>
          </a:p>
          <a:p>
            <a:r>
              <a:rPr lang="en-US" sz="4705" dirty="0"/>
              <a:t>Hosted Labs</a:t>
            </a:r>
          </a:p>
          <a:p>
            <a:r>
              <a:rPr lang="en-AU" sz="4705" u="sng" dirty="0"/>
              <a:t>https://aka.ms/AZSECLABS</a:t>
            </a:r>
          </a:p>
        </p:txBody>
      </p:sp>
      <p:sp>
        <p:nvSpPr>
          <p:cNvPr id="2" name="Title 1"/>
          <p:cNvSpPr>
            <a:spLocks noGrp="1"/>
          </p:cNvSpPr>
          <p:nvPr>
            <p:ph type="title"/>
          </p:nvPr>
        </p:nvSpPr>
        <p:spPr/>
        <p:txBody>
          <a:bodyPr/>
          <a:lstStyle/>
          <a:p>
            <a:r>
              <a:rPr lang="en-US" sz="1765" dirty="0">
                <a:solidFill>
                  <a:schemeClr val="tx1"/>
                </a:solidFill>
              </a:rPr>
              <a:t>Labs</a:t>
            </a:r>
            <a:endParaRPr lang="en-US" sz="3921" dirty="0">
              <a:solidFill>
                <a:schemeClr val="tx1"/>
              </a:solidFill>
            </a:endParaRPr>
          </a:p>
        </p:txBody>
      </p:sp>
    </p:spTree>
    <p:extLst>
      <p:ext uri="{BB962C8B-B14F-4D97-AF65-F5344CB8AC3E}">
        <p14:creationId xmlns:p14="http://schemas.microsoft.com/office/powerpoint/2010/main" val="114741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9237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Microsoft Trusted Cloud Principles - Privacy</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600" dirty="0">
                <a:latin typeface="Segoe UI Light" panose="020B0502040204020203" pitchFamily="34" charset="0"/>
                <a:cs typeface="Segoe UI Light" panose="020B0502040204020203" pitchFamily="34" charset="0"/>
              </a:rPr>
              <a:t>Protect</a:t>
            </a:r>
          </a:p>
          <a:p>
            <a:r>
              <a:rPr lang="en-US" sz="3600" dirty="0">
                <a:latin typeface="Segoe UI Light" panose="020B0502040204020203" pitchFamily="34" charset="0"/>
                <a:cs typeface="Segoe UI Light" panose="020B0502040204020203" pitchFamily="34" charset="0"/>
              </a:rPr>
              <a:t>Control</a:t>
            </a:r>
          </a:p>
          <a:p>
            <a:r>
              <a:rPr lang="en-US" sz="3600" dirty="0">
                <a:latin typeface="Segoe UI Light" panose="020B0502040204020203" pitchFamily="34" charset="0"/>
                <a:cs typeface="Segoe UI Light" panose="020B0502040204020203" pitchFamily="34" charset="0"/>
              </a:rPr>
              <a:t>Transparency</a:t>
            </a:r>
          </a:p>
          <a:p>
            <a:r>
              <a:rPr lang="en-US" sz="3600" dirty="0">
                <a:latin typeface="Segoe UI Light" panose="020B0502040204020203" pitchFamily="34" charset="0"/>
                <a:cs typeface="Segoe UI Light" panose="020B0502040204020203" pitchFamily="34" charset="0"/>
              </a:rPr>
              <a:t>Security</a:t>
            </a:r>
          </a:p>
          <a:p>
            <a:r>
              <a:rPr lang="en-US" sz="3600" dirty="0">
                <a:latin typeface="Segoe UI Light" panose="020B0502040204020203" pitchFamily="34" charset="0"/>
                <a:cs typeface="Segoe UI Light" panose="020B0502040204020203" pitchFamily="34" charset="0"/>
              </a:rPr>
              <a:t>Strong legal protections</a:t>
            </a:r>
          </a:p>
          <a:p>
            <a:r>
              <a:rPr lang="en-US" sz="3600" dirty="0">
                <a:latin typeface="Segoe UI Light" panose="020B0502040204020203" pitchFamily="34" charset="0"/>
                <a:cs typeface="Segoe UI Light" panose="020B0502040204020203" pitchFamily="34" charset="0"/>
              </a:rPr>
              <a:t>No content-based targeting</a:t>
            </a:r>
          </a:p>
          <a:p>
            <a:r>
              <a:rPr lang="en-US" sz="3600" dirty="0">
                <a:latin typeface="Segoe UI Light" panose="020B0502040204020203" pitchFamily="34" charset="0"/>
                <a:cs typeface="Segoe UI Light" panose="020B0502040204020203" pitchFamily="34" charset="0"/>
              </a:rPr>
              <a:t>Benefits to you</a:t>
            </a:r>
          </a:p>
          <a:p>
            <a:pPr marL="0" indent="0">
              <a:buNone/>
            </a:pP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3434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Microsoft Trusted Cloud Principles - Compliance</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600" dirty="0">
                <a:latin typeface="Segoe UI Light" panose="020B0502040204020203" pitchFamily="34" charset="0"/>
                <a:cs typeface="Segoe UI Light" panose="020B0502040204020203" pitchFamily="34" charset="0"/>
              </a:rPr>
              <a:t>Compliance Offerings</a:t>
            </a:r>
          </a:p>
          <a:p>
            <a:r>
              <a:rPr lang="en-US" sz="3600" dirty="0">
                <a:latin typeface="Segoe UI Light" panose="020B0502040204020203" pitchFamily="34" charset="0"/>
                <a:cs typeface="Segoe UI Light" panose="020B0502040204020203" pitchFamily="34" charset="0"/>
              </a:rPr>
              <a:t>Microsoft Compliance Manager</a:t>
            </a:r>
          </a:p>
          <a:p>
            <a:pPr marL="0" indent="0">
              <a:buNone/>
            </a:pP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461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Microsoft Trusted Cloud Principles - Transparency</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600" dirty="0">
                <a:latin typeface="Segoe UI Light" panose="020B0502040204020203" pitchFamily="34" charset="0"/>
                <a:cs typeface="Segoe UI Light" panose="020B0502040204020203" pitchFamily="34" charset="0"/>
              </a:rPr>
              <a:t>Corporate and Social Responsibility Reports Hub</a:t>
            </a:r>
          </a:p>
        </p:txBody>
      </p:sp>
    </p:spTree>
    <p:extLst>
      <p:ext uri="{BB962C8B-B14F-4D97-AF65-F5344CB8AC3E}">
        <p14:creationId xmlns:p14="http://schemas.microsoft.com/office/powerpoint/2010/main" val="51197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A3E2909C7F2A459E596A12DF47E721" ma:contentTypeVersion="11" ma:contentTypeDescription="Create a new document." ma:contentTypeScope="" ma:versionID="0dfd5c40916f0a9836aa579bf5cea1a3">
  <xsd:schema xmlns:xsd="http://www.w3.org/2001/XMLSchema" xmlns:xs="http://www.w3.org/2001/XMLSchema" xmlns:p="http://schemas.microsoft.com/office/2006/metadata/properties" xmlns:ns1="http://schemas.microsoft.com/sharepoint/v3" xmlns:ns2="faec1ed0-38ed-43d4-a0e9-cf8e697fe8f1" xmlns:ns3="3f133cbe-dc86-4fdd-b52e-6160995f2811" targetNamespace="http://schemas.microsoft.com/office/2006/metadata/properties" ma:root="true" ma:fieldsID="f7b03b1f2a0aa91e59c8f985f0be4c34" ns1:_="" ns2:_="" ns3:_="">
    <xsd:import namespace="http://schemas.microsoft.com/sharepoint/v3"/>
    <xsd:import namespace="faec1ed0-38ed-43d4-a0e9-cf8e697fe8f1"/>
    <xsd:import namespace="3f133cbe-dc86-4fdd-b52e-6160995f2811"/>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ec1ed0-38ed-43d4-a0e9-cf8e697fe8f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133cbe-dc86-4fdd-b52e-6160995f2811"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3979C06-1D8D-4477-9028-83B2FE903B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aec1ed0-38ed-43d4-a0e9-cf8e697fe8f1"/>
    <ds:schemaRef ds:uri="3f133cbe-dc86-4fdd-b52e-6160995f28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A9793A-B3D1-4820-B538-663929A77A18}">
  <ds:schemaRefs>
    <ds:schemaRef ds:uri="http://schemas.microsoft.com/sharepoint/v3/contenttype/forms"/>
  </ds:schemaRefs>
</ds:datastoreItem>
</file>

<file path=customXml/itemProps3.xml><?xml version="1.0" encoding="utf-8"?>
<ds:datastoreItem xmlns:ds="http://schemas.openxmlformats.org/officeDocument/2006/customXml" ds:itemID="{7F6DB394-0524-4783-9329-E33478598005}">
  <ds:schemaRefs>
    <ds:schemaRef ds:uri="http://schemas.microsoft.com/sharepoint/v3"/>
    <ds:schemaRef ds:uri="http://purl.org/dc/terms/"/>
    <ds:schemaRef ds:uri="http://schemas.microsoft.com/office/2006/metadata/properties"/>
    <ds:schemaRef ds:uri="http://schemas.microsoft.com/office/2006/documentManagement/types"/>
    <ds:schemaRef ds:uri="http://purl.org/dc/elements/1.1/"/>
    <ds:schemaRef ds:uri="faec1ed0-38ed-43d4-a0e9-cf8e697fe8f1"/>
    <ds:schemaRef ds:uri="http://schemas.microsoft.com/office/infopath/2007/PartnerControls"/>
    <ds:schemaRef ds:uri="http://schemas.openxmlformats.org/package/2006/metadata/core-properties"/>
    <ds:schemaRef ds:uri="3f133cbe-dc86-4fdd-b52e-6160995f28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2490</TotalTime>
  <Words>7500</Words>
  <Application>Microsoft Office PowerPoint</Application>
  <PresentationFormat>Widescreen</PresentationFormat>
  <Paragraphs>916</Paragraphs>
  <Slides>62</Slides>
  <Notes>58</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Segoe UI</vt:lpstr>
      <vt:lpstr>Segoe UI Light</vt:lpstr>
      <vt:lpstr>Segoe UI Semibold</vt:lpstr>
      <vt:lpstr>Segoe UI Semilight</vt:lpstr>
      <vt:lpstr>Wingdings</vt:lpstr>
      <vt:lpstr>1_COLOR TEMPLATE</vt:lpstr>
      <vt:lpstr>Azure Security Fundamentals</vt:lpstr>
      <vt:lpstr>Agenda</vt:lpstr>
      <vt:lpstr>Agenda</vt:lpstr>
      <vt:lpstr>Introduction and Logistics</vt:lpstr>
      <vt:lpstr>Microsoft Trusted Cloud Principles</vt:lpstr>
      <vt:lpstr>Microsoft Trusted Cloud Principles - Security</vt:lpstr>
      <vt:lpstr>Microsoft Trusted Cloud Principles - Privacy</vt:lpstr>
      <vt:lpstr>Microsoft Trusted Cloud Principles - Compliance</vt:lpstr>
      <vt:lpstr>Microsoft Trusted Cloud Principles - Transparency</vt:lpstr>
      <vt:lpstr>Cloud Computing Stack</vt:lpstr>
      <vt:lpstr>Azure</vt:lpstr>
      <vt:lpstr>PowerPoint Presentation</vt:lpstr>
      <vt:lpstr>PowerPoint Presentation</vt:lpstr>
      <vt:lpstr>Subscriptions</vt:lpstr>
      <vt:lpstr>PowerPoint Presentation</vt:lpstr>
      <vt:lpstr>Azure Active Directory</vt:lpstr>
      <vt:lpstr>Identity Best Practices</vt:lpstr>
      <vt:lpstr>Azure Resource Manager (ARM)</vt:lpstr>
      <vt:lpstr>Resource Groups</vt:lpstr>
      <vt:lpstr>Management Policies</vt:lpstr>
      <vt:lpstr>Management Policies</vt:lpstr>
      <vt:lpstr>Management Policies</vt:lpstr>
      <vt:lpstr>Management Policies</vt:lpstr>
      <vt:lpstr>Management Policies</vt:lpstr>
      <vt:lpstr>Policy Definition structure</vt:lpstr>
      <vt:lpstr>  Resource Locks   </vt:lpstr>
      <vt:lpstr>Resource Locks</vt:lpstr>
      <vt:lpstr>Resource Lock Management</vt:lpstr>
      <vt:lpstr>Resource Lock Management</vt:lpstr>
      <vt:lpstr>Resource Lock Management</vt:lpstr>
      <vt:lpstr>Enterprise governance management</vt:lpstr>
      <vt:lpstr>Azure Blueprints</vt:lpstr>
      <vt:lpstr>Azure Security Center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Sentinel </vt:lpstr>
      <vt:lpstr>PowerPoint Presentation</vt:lpstr>
      <vt:lpstr>Azure Monitor </vt:lpstr>
      <vt:lpstr>PowerPoint Presentation</vt:lpstr>
      <vt:lpstr>PowerPoint Presentation</vt:lpstr>
      <vt:lpstr>PowerPoint Presentation</vt:lpstr>
      <vt:lpstr>PowerPoint Presentation</vt:lpstr>
      <vt:lpstr>PowerPoint Presentation</vt:lpstr>
      <vt:lpstr>Azure Key Vault </vt:lpstr>
      <vt:lpstr>PowerPoint Presentation</vt:lpstr>
      <vt:lpstr>Azure Network Security </vt:lpstr>
      <vt:lpstr>Networking</vt:lpstr>
      <vt:lpstr>PowerPoint Presentation</vt:lpstr>
      <vt:lpstr>PowerPoint Presentation</vt:lpstr>
      <vt:lpstr>Azure Storage Security </vt:lpstr>
      <vt:lpstr>PowerPoint Presentation</vt:lpstr>
      <vt:lpstr>PowerPoint Presentation</vt:lpstr>
      <vt:lpstr>Azure SQL Security </vt:lpstr>
      <vt:lpstr>PowerPoint Presentation</vt:lpstr>
      <vt:lpstr>PowerPoint Presentation</vt:lpstr>
      <vt:lpstr>Labs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Overview</dc:title>
  <dc:creator>Andrew Nathan</dc:creator>
  <cp:lastModifiedBy>George Smpyrakis</cp:lastModifiedBy>
  <cp:revision>191</cp:revision>
  <dcterms:created xsi:type="dcterms:W3CDTF">2016-04-28T09:23:09Z</dcterms:created>
  <dcterms:modified xsi:type="dcterms:W3CDTF">2019-03-18T03:33:25Z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georgesm@microsoft.com</vt:lpwstr>
  </property>
  <property fmtid="{D5CDD505-2E9C-101B-9397-08002B2CF9AE}" pid="5" name="MSIP_Label_f42aa342-8706-4288-bd11-ebb85995028c_SetDate">
    <vt:lpwstr>2017-11-30T23:33:20.1933220Z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0x010100C9A3E2909C7F2A459E596A12DF47E721</vt:lpwstr>
  </property>
</Properties>
</file>