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4"/>
  </p:sldMasterIdLst>
  <p:notesMasterIdLst>
    <p:notesMasterId r:id="rId59"/>
  </p:notesMasterIdLst>
  <p:sldIdLst>
    <p:sldId id="2248" r:id="rId5"/>
    <p:sldId id="2288" r:id="rId6"/>
    <p:sldId id="2289" r:id="rId7"/>
    <p:sldId id="289" r:id="rId8"/>
    <p:sldId id="2325" r:id="rId9"/>
    <p:sldId id="2326" r:id="rId10"/>
    <p:sldId id="986" r:id="rId11"/>
    <p:sldId id="2246" r:id="rId12"/>
    <p:sldId id="2245" r:id="rId13"/>
    <p:sldId id="970" r:id="rId14"/>
    <p:sldId id="987" r:id="rId15"/>
    <p:sldId id="2290" r:id="rId16"/>
    <p:sldId id="657" r:id="rId17"/>
    <p:sldId id="562" r:id="rId18"/>
    <p:sldId id="2242" r:id="rId19"/>
    <p:sldId id="990" r:id="rId20"/>
    <p:sldId id="260" r:id="rId21"/>
    <p:sldId id="991" r:id="rId22"/>
    <p:sldId id="992" r:id="rId23"/>
    <p:sldId id="261" r:id="rId24"/>
    <p:sldId id="2291" r:id="rId25"/>
    <p:sldId id="2292" r:id="rId26"/>
    <p:sldId id="2293" r:id="rId27"/>
    <p:sldId id="2294" r:id="rId28"/>
    <p:sldId id="2295" r:id="rId29"/>
    <p:sldId id="2282" r:id="rId30"/>
    <p:sldId id="2283" r:id="rId31"/>
    <p:sldId id="2278" r:id="rId32"/>
    <p:sldId id="2277" r:id="rId33"/>
    <p:sldId id="2296" r:id="rId34"/>
    <p:sldId id="444" r:id="rId35"/>
    <p:sldId id="2297" r:id="rId36"/>
    <p:sldId id="2298" r:id="rId37"/>
    <p:sldId id="2299" r:id="rId38"/>
    <p:sldId id="2300" r:id="rId39"/>
    <p:sldId id="2301" r:id="rId40"/>
    <p:sldId id="2302" r:id="rId41"/>
    <p:sldId id="2303" r:id="rId42"/>
    <p:sldId id="2304" r:id="rId43"/>
    <p:sldId id="2305" r:id="rId44"/>
    <p:sldId id="2306" r:id="rId45"/>
    <p:sldId id="2307" r:id="rId46"/>
    <p:sldId id="2308" r:id="rId47"/>
    <p:sldId id="2309" r:id="rId48"/>
    <p:sldId id="2311" r:id="rId49"/>
    <p:sldId id="2312" r:id="rId50"/>
    <p:sldId id="2313" r:id="rId51"/>
    <p:sldId id="2314" r:id="rId52"/>
    <p:sldId id="2315" r:id="rId53"/>
    <p:sldId id="2316" r:id="rId54"/>
    <p:sldId id="2317" r:id="rId55"/>
    <p:sldId id="2318" r:id="rId56"/>
    <p:sldId id="298" r:id="rId57"/>
    <p:sldId id="301" r:id="rId58"/>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EAC31AD-AE39-427A-9E66-B067D8133E35}">
          <p14:sldIdLst>
            <p14:sldId id="2248"/>
            <p14:sldId id="2288"/>
            <p14:sldId id="2289"/>
            <p14:sldId id="289"/>
          </p14:sldIdLst>
        </p14:section>
        <p14:section name="Microsoft Trusted Cloud Principles" id="{AD40AA4F-407F-4F58-A312-EDC6207C486E}">
          <p14:sldIdLst>
            <p14:sldId id="2325"/>
            <p14:sldId id="2326"/>
            <p14:sldId id="986"/>
          </p14:sldIdLst>
        </p14:section>
        <p14:section name="Microsoft Azure" id="{CE809FA9-D572-480A-8920-EDDFB473E3E4}">
          <p14:sldIdLst>
            <p14:sldId id="2246"/>
          </p14:sldIdLst>
        </p14:section>
        <p14:section name="Subscriptions" id="{3B1C673A-9DDD-41D6-8537-981324D9A739}">
          <p14:sldIdLst>
            <p14:sldId id="2245"/>
            <p14:sldId id="970"/>
          </p14:sldIdLst>
        </p14:section>
        <p14:section name="Identity" id="{F42A1729-6B54-484A-B191-EA9D23F5C5F7}">
          <p14:sldIdLst>
            <p14:sldId id="987"/>
            <p14:sldId id="2290"/>
          </p14:sldIdLst>
        </p14:section>
        <p14:section name="ARM" id="{25CEAEDD-04B1-41D5-8B02-56B2148E9210}">
          <p14:sldIdLst>
            <p14:sldId id="657"/>
          </p14:sldIdLst>
        </p14:section>
        <p14:section name="Azure Resource Group" id="{C997B889-7E57-4204-B45C-3384C3B96E50}">
          <p14:sldIdLst>
            <p14:sldId id="562"/>
          </p14:sldIdLst>
        </p14:section>
        <p14:section name="ARM Management Policies" id="{532440B8-FC46-4D8D-87F1-602F8C343B37}">
          <p14:sldIdLst>
            <p14:sldId id="2242"/>
            <p14:sldId id="990"/>
            <p14:sldId id="260"/>
            <p14:sldId id="991"/>
            <p14:sldId id="992"/>
            <p14:sldId id="261"/>
          </p14:sldIdLst>
        </p14:section>
        <p14:section name="Resource Locks" id="{03183D66-43AB-4F8E-91B8-2736C999FBD3}">
          <p14:sldIdLst>
            <p14:sldId id="2291"/>
            <p14:sldId id="2292"/>
            <p14:sldId id="2293"/>
            <p14:sldId id="2294"/>
            <p14:sldId id="2295"/>
          </p14:sldIdLst>
        </p14:section>
        <p14:section name="Enterprise governance management" id="{97AB1440-7510-4720-89A8-D87FC67F771E}">
          <p14:sldIdLst>
            <p14:sldId id="2282"/>
            <p14:sldId id="2283"/>
          </p14:sldIdLst>
        </p14:section>
        <p14:section name="Azure Key Vault" id="{8FCECB73-5DA4-4246-8450-14CA222B406D}">
          <p14:sldIdLst>
            <p14:sldId id="2278"/>
            <p14:sldId id="2277"/>
          </p14:sldIdLst>
        </p14:section>
        <p14:section name="Network Security" id="{C3CAFF81-6E4D-4C99-9A2F-5B31681BFE3D}">
          <p14:sldIdLst>
            <p14:sldId id="2296"/>
            <p14:sldId id="444"/>
            <p14:sldId id="2297"/>
            <p14:sldId id="2298"/>
          </p14:sldIdLst>
        </p14:section>
        <p14:section name="Storage Security" id="{C1620233-F462-4C14-8937-4F567225FAE7}">
          <p14:sldIdLst>
            <p14:sldId id="2299"/>
            <p14:sldId id="2300"/>
            <p14:sldId id="2301"/>
          </p14:sldIdLst>
        </p14:section>
        <p14:section name="Azure SQL Security" id="{D34001B1-D5A6-4036-9D88-ED73C4CD8D57}">
          <p14:sldIdLst>
            <p14:sldId id="2302"/>
            <p14:sldId id="2303"/>
            <p14:sldId id="2304"/>
          </p14:sldIdLst>
        </p14:section>
        <p14:section name="Azure Monitor" id="{0CDA1A9F-225A-4BA2-ADC8-7D3578D78B6A}">
          <p14:sldIdLst>
            <p14:sldId id="2305"/>
            <p14:sldId id="2306"/>
            <p14:sldId id="2307"/>
            <p14:sldId id="2308"/>
            <p14:sldId id="2309"/>
            <p14:sldId id="2311"/>
          </p14:sldIdLst>
        </p14:section>
        <p14:section name="Azure Security Center" id="{D92A1C94-7E03-499E-807F-D74C1C3E4A23}">
          <p14:sldIdLst>
            <p14:sldId id="2312"/>
            <p14:sldId id="2313"/>
            <p14:sldId id="2314"/>
            <p14:sldId id="2315"/>
            <p14:sldId id="2316"/>
            <p14:sldId id="2317"/>
            <p14:sldId id="2318"/>
          </p14:sldIdLst>
        </p14:section>
        <p14:section name="Labs" id="{8B45B8C4-E5D9-453E-B203-5A595F91F6D7}">
          <p14:sldIdLst>
            <p14:sldId id="298"/>
            <p14:sldId id="30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 Short" initials="MS" lastIdx="2" clrIdx="0">
    <p:extLst>
      <p:ext uri="{19B8F6BF-5375-455C-9EA6-DF929625EA0E}">
        <p15:presenceInfo xmlns:p15="http://schemas.microsoft.com/office/powerpoint/2012/main" userId="S-1-5-21-2127521184-1604012920-1887927527-228755" providerId="AD"/>
      </p:ext>
    </p:extLst>
  </p:cmAuthor>
  <p:cmAuthor id="2" name="George Smpyrakis" initials="GS" lastIdx="8" clrIdx="1">
    <p:extLst>
      <p:ext uri="{19B8F6BF-5375-455C-9EA6-DF929625EA0E}">
        <p15:presenceInfo xmlns:p15="http://schemas.microsoft.com/office/powerpoint/2012/main" userId="S0037FFE807F4533@LIVE.COM" providerId="AD"/>
      </p:ext>
    </p:extLst>
  </p:cmAuthor>
  <p:cmAuthor id="3" name="Mark Rhodes" initials="MR" lastIdx="21" clrIdx="2">
    <p:extLst>
      <p:ext uri="{19B8F6BF-5375-455C-9EA6-DF929625EA0E}">
        <p15:presenceInfo xmlns:p15="http://schemas.microsoft.com/office/powerpoint/2012/main" userId="S-1-12-1-2341530522-1311445400-2100176571-11474070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9D7"/>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6BF227-ED41-4677-993B-75ABDCEDEED1}" v="2810" dt="2019-02-25T07:01:13.4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66" autoAdjust="0"/>
    <p:restoredTop sz="68547" autoAdjust="0"/>
  </p:normalViewPr>
  <p:slideViewPr>
    <p:cSldViewPr snapToGrid="0">
      <p:cViewPr varScale="1">
        <p:scale>
          <a:sx n="70" d="100"/>
          <a:sy n="70" d="100"/>
        </p:scale>
        <p:origin x="909" y="4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commentAuthors" Target="commentAuthors.xml"/><Relationship Id="rId65"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Smpyrakis" userId="8b1250cc-570f-4c3f-9483-68842cfee2d2" providerId="ADAL" clId="{BE6BF227-ED41-4677-993B-75ABDCEDEED1}"/>
    <pc:docChg chg="undo custSel addSld delSld modSld sldOrd addSection delSection modSection">
      <pc:chgData name="George Smpyrakis" userId="8b1250cc-570f-4c3f-9483-68842cfee2d2" providerId="ADAL" clId="{BE6BF227-ED41-4677-993B-75ABDCEDEED1}" dt="2019-02-25T07:01:56.174" v="3383" actId="2696"/>
      <pc:docMkLst>
        <pc:docMk/>
      </pc:docMkLst>
      <pc:sldChg chg="add del ord">
        <pc:chgData name="George Smpyrakis" userId="8b1250cc-570f-4c3f-9483-68842cfee2d2" providerId="ADAL" clId="{BE6BF227-ED41-4677-993B-75ABDCEDEED1}" dt="2019-02-24T22:29:05.432" v="828"/>
        <pc:sldMkLst>
          <pc:docMk/>
          <pc:sldMk cId="1258804638" sldId="260"/>
        </pc:sldMkLst>
      </pc:sldChg>
      <pc:sldChg chg="add del ord">
        <pc:chgData name="George Smpyrakis" userId="8b1250cc-570f-4c3f-9483-68842cfee2d2" providerId="ADAL" clId="{BE6BF227-ED41-4677-993B-75ABDCEDEED1}" dt="2019-02-24T22:29:05.432" v="828"/>
        <pc:sldMkLst>
          <pc:docMk/>
          <pc:sldMk cId="506775643" sldId="261"/>
        </pc:sldMkLst>
      </pc:sldChg>
      <pc:sldChg chg="modSp ord modAnim">
        <pc:chgData name="George Smpyrakis" userId="8b1250cc-570f-4c3f-9483-68842cfee2d2" providerId="ADAL" clId="{BE6BF227-ED41-4677-993B-75ABDCEDEED1}" dt="2019-02-25T07:00:43.465" v="3370" actId="20577"/>
        <pc:sldMkLst>
          <pc:docMk/>
          <pc:sldMk cId="1147411261" sldId="298"/>
        </pc:sldMkLst>
        <pc:spChg chg="mod">
          <ac:chgData name="George Smpyrakis" userId="8b1250cc-570f-4c3f-9483-68842cfee2d2" providerId="ADAL" clId="{BE6BF227-ED41-4677-993B-75ABDCEDEED1}" dt="2019-02-25T07:00:43.465" v="3370" actId="20577"/>
          <ac:spMkLst>
            <pc:docMk/>
            <pc:sldMk cId="1147411261" sldId="298"/>
            <ac:spMk id="3" creationId="{00000000-0000-0000-0000-000000000000}"/>
          </ac:spMkLst>
        </pc:spChg>
      </pc:sldChg>
      <pc:sldChg chg="del">
        <pc:chgData name="George Smpyrakis" userId="8b1250cc-570f-4c3f-9483-68842cfee2d2" providerId="ADAL" clId="{BE6BF227-ED41-4677-993B-75ABDCEDEED1}" dt="2019-02-24T22:13:11.877" v="726" actId="2696"/>
        <pc:sldMkLst>
          <pc:docMk/>
          <pc:sldMk cId="2495125424" sldId="318"/>
        </pc:sldMkLst>
      </pc:sldChg>
      <pc:sldChg chg="add del">
        <pc:chgData name="George Smpyrakis" userId="8b1250cc-570f-4c3f-9483-68842cfee2d2" providerId="ADAL" clId="{BE6BF227-ED41-4677-993B-75ABDCEDEED1}" dt="2019-02-25T07:01:56.073" v="3379" actId="2696"/>
        <pc:sldMkLst>
          <pc:docMk/>
          <pc:sldMk cId="1303604870" sldId="345"/>
        </pc:sldMkLst>
      </pc:sldChg>
      <pc:sldChg chg="del">
        <pc:chgData name="George Smpyrakis" userId="8b1250cc-570f-4c3f-9483-68842cfee2d2" providerId="ADAL" clId="{BE6BF227-ED41-4677-993B-75ABDCEDEED1}" dt="2019-02-24T22:13:12.925" v="772" actId="2696"/>
        <pc:sldMkLst>
          <pc:docMk/>
          <pc:sldMk cId="2664253156" sldId="377"/>
        </pc:sldMkLst>
      </pc:sldChg>
      <pc:sldChg chg="del">
        <pc:chgData name="George Smpyrakis" userId="8b1250cc-570f-4c3f-9483-68842cfee2d2" providerId="ADAL" clId="{BE6BF227-ED41-4677-993B-75ABDCEDEED1}" dt="2019-02-24T22:13:12.941" v="773" actId="2696"/>
        <pc:sldMkLst>
          <pc:docMk/>
          <pc:sldMk cId="387999155" sldId="378"/>
        </pc:sldMkLst>
      </pc:sldChg>
      <pc:sldChg chg="del">
        <pc:chgData name="George Smpyrakis" userId="8b1250cc-570f-4c3f-9483-68842cfee2d2" providerId="ADAL" clId="{BE6BF227-ED41-4677-993B-75ABDCEDEED1}" dt="2019-02-24T22:13:11.894" v="727" actId="2696"/>
        <pc:sldMkLst>
          <pc:docMk/>
          <pc:sldMk cId="2083672861" sldId="395"/>
        </pc:sldMkLst>
      </pc:sldChg>
      <pc:sldChg chg="del">
        <pc:chgData name="George Smpyrakis" userId="8b1250cc-570f-4c3f-9483-68842cfee2d2" providerId="ADAL" clId="{BE6BF227-ED41-4677-993B-75ABDCEDEED1}" dt="2019-02-24T22:13:12.644" v="758" actId="2696"/>
        <pc:sldMkLst>
          <pc:docMk/>
          <pc:sldMk cId="2052598578" sldId="417"/>
        </pc:sldMkLst>
      </pc:sldChg>
      <pc:sldChg chg="del">
        <pc:chgData name="George Smpyrakis" userId="8b1250cc-570f-4c3f-9483-68842cfee2d2" providerId="ADAL" clId="{BE6BF227-ED41-4677-993B-75ABDCEDEED1}" dt="2019-02-24T22:13:12.675" v="759" actId="2696"/>
        <pc:sldMkLst>
          <pc:docMk/>
          <pc:sldMk cId="3676057401" sldId="418"/>
        </pc:sldMkLst>
      </pc:sldChg>
      <pc:sldChg chg="del">
        <pc:chgData name="George Smpyrakis" userId="8b1250cc-570f-4c3f-9483-68842cfee2d2" providerId="ADAL" clId="{BE6BF227-ED41-4677-993B-75ABDCEDEED1}" dt="2019-02-24T22:13:12.737" v="761" actId="2696"/>
        <pc:sldMkLst>
          <pc:docMk/>
          <pc:sldMk cId="3857345661" sldId="419"/>
        </pc:sldMkLst>
      </pc:sldChg>
      <pc:sldChg chg="add del">
        <pc:chgData name="George Smpyrakis" userId="8b1250cc-570f-4c3f-9483-68842cfee2d2" providerId="ADAL" clId="{BE6BF227-ED41-4677-993B-75ABDCEDEED1}" dt="2019-02-24T23:39:43.929" v="874"/>
        <pc:sldMkLst>
          <pc:docMk/>
          <pc:sldMk cId="4067564389" sldId="444"/>
        </pc:sldMkLst>
      </pc:sldChg>
      <pc:sldChg chg="del">
        <pc:chgData name="George Smpyrakis" userId="8b1250cc-570f-4c3f-9483-68842cfee2d2" providerId="ADAL" clId="{BE6BF227-ED41-4677-993B-75ABDCEDEED1}" dt="2019-02-24T22:13:11.728" v="721" actId="2696"/>
        <pc:sldMkLst>
          <pc:docMk/>
          <pc:sldMk cId="3355745027" sldId="448"/>
        </pc:sldMkLst>
      </pc:sldChg>
      <pc:sldChg chg="del">
        <pc:chgData name="George Smpyrakis" userId="8b1250cc-570f-4c3f-9483-68842cfee2d2" providerId="ADAL" clId="{BE6BF227-ED41-4677-993B-75ABDCEDEED1}" dt="2019-02-24T22:13:12.347" v="744" actId="2696"/>
        <pc:sldMkLst>
          <pc:docMk/>
          <pc:sldMk cId="3855756977" sldId="548"/>
        </pc:sldMkLst>
      </pc:sldChg>
      <pc:sldChg chg="del">
        <pc:chgData name="George Smpyrakis" userId="8b1250cc-570f-4c3f-9483-68842cfee2d2" providerId="ADAL" clId="{BE6BF227-ED41-4677-993B-75ABDCEDEED1}" dt="2019-02-24T22:13:12.394" v="746" actId="2696"/>
        <pc:sldMkLst>
          <pc:docMk/>
          <pc:sldMk cId="3408644507" sldId="549"/>
        </pc:sldMkLst>
      </pc:sldChg>
      <pc:sldChg chg="del">
        <pc:chgData name="George Smpyrakis" userId="8b1250cc-570f-4c3f-9483-68842cfee2d2" providerId="ADAL" clId="{BE6BF227-ED41-4677-993B-75ABDCEDEED1}" dt="2019-02-24T22:13:12.409" v="747" actId="2696"/>
        <pc:sldMkLst>
          <pc:docMk/>
          <pc:sldMk cId="3374117635" sldId="550"/>
        </pc:sldMkLst>
      </pc:sldChg>
      <pc:sldChg chg="del">
        <pc:chgData name="George Smpyrakis" userId="8b1250cc-570f-4c3f-9483-68842cfee2d2" providerId="ADAL" clId="{BE6BF227-ED41-4677-993B-75ABDCEDEED1}" dt="2019-02-24T22:13:12.441" v="748" actId="2696"/>
        <pc:sldMkLst>
          <pc:docMk/>
          <pc:sldMk cId="2385683883" sldId="551"/>
        </pc:sldMkLst>
      </pc:sldChg>
      <pc:sldChg chg="del">
        <pc:chgData name="George Smpyrakis" userId="8b1250cc-570f-4c3f-9483-68842cfee2d2" providerId="ADAL" clId="{BE6BF227-ED41-4677-993B-75ABDCEDEED1}" dt="2019-02-24T22:13:12.487" v="749" actId="2696"/>
        <pc:sldMkLst>
          <pc:docMk/>
          <pc:sldMk cId="3666415537" sldId="552"/>
        </pc:sldMkLst>
      </pc:sldChg>
      <pc:sldChg chg="del">
        <pc:chgData name="George Smpyrakis" userId="8b1250cc-570f-4c3f-9483-68842cfee2d2" providerId="ADAL" clId="{BE6BF227-ED41-4677-993B-75ABDCEDEED1}" dt="2019-02-24T22:13:12.503" v="750" actId="2696"/>
        <pc:sldMkLst>
          <pc:docMk/>
          <pc:sldMk cId="613904747" sldId="553"/>
        </pc:sldMkLst>
      </pc:sldChg>
      <pc:sldChg chg="del">
        <pc:chgData name="George Smpyrakis" userId="8b1250cc-570f-4c3f-9483-68842cfee2d2" providerId="ADAL" clId="{BE6BF227-ED41-4677-993B-75ABDCEDEED1}" dt="2019-02-24T22:13:12.519" v="751" actId="2696"/>
        <pc:sldMkLst>
          <pc:docMk/>
          <pc:sldMk cId="3641526020" sldId="554"/>
        </pc:sldMkLst>
      </pc:sldChg>
      <pc:sldChg chg="add del">
        <pc:chgData name="George Smpyrakis" userId="8b1250cc-570f-4c3f-9483-68842cfee2d2" providerId="ADAL" clId="{BE6BF227-ED41-4677-993B-75ABDCEDEED1}" dt="2019-02-24T22:21:49.774" v="801"/>
        <pc:sldMkLst>
          <pc:docMk/>
          <pc:sldMk cId="2736977668" sldId="562"/>
        </pc:sldMkLst>
      </pc:sldChg>
      <pc:sldChg chg="del">
        <pc:chgData name="George Smpyrakis" userId="8b1250cc-570f-4c3f-9483-68842cfee2d2" providerId="ADAL" clId="{BE6BF227-ED41-4677-993B-75ABDCEDEED1}" dt="2019-02-24T22:13:11.208" v="702" actId="2696"/>
        <pc:sldMkLst>
          <pc:docMk/>
          <pc:sldMk cId="3807884627" sldId="563"/>
        </pc:sldMkLst>
      </pc:sldChg>
      <pc:sldChg chg="del">
        <pc:chgData name="George Smpyrakis" userId="8b1250cc-570f-4c3f-9483-68842cfee2d2" providerId="ADAL" clId="{BE6BF227-ED41-4677-993B-75ABDCEDEED1}" dt="2019-02-24T22:13:11.862" v="725" actId="2696"/>
        <pc:sldMkLst>
          <pc:docMk/>
          <pc:sldMk cId="1801032689" sldId="607"/>
        </pc:sldMkLst>
      </pc:sldChg>
      <pc:sldChg chg="del">
        <pc:chgData name="George Smpyrakis" userId="8b1250cc-570f-4c3f-9483-68842cfee2d2" providerId="ADAL" clId="{BE6BF227-ED41-4677-993B-75ABDCEDEED1}" dt="2019-02-24T22:13:11.956" v="729" actId="2696"/>
        <pc:sldMkLst>
          <pc:docMk/>
          <pc:sldMk cId="72007633" sldId="613"/>
        </pc:sldMkLst>
      </pc:sldChg>
      <pc:sldChg chg="del">
        <pc:chgData name="George Smpyrakis" userId="8b1250cc-570f-4c3f-9483-68842cfee2d2" providerId="ADAL" clId="{BE6BF227-ED41-4677-993B-75ABDCEDEED1}" dt="2019-02-24T22:13:12.550" v="754" actId="2696"/>
        <pc:sldMkLst>
          <pc:docMk/>
          <pc:sldMk cId="474173258" sldId="614"/>
        </pc:sldMkLst>
      </pc:sldChg>
      <pc:sldChg chg="del">
        <pc:chgData name="George Smpyrakis" userId="8b1250cc-570f-4c3f-9483-68842cfee2d2" providerId="ADAL" clId="{BE6BF227-ED41-4677-993B-75ABDCEDEED1}" dt="2019-02-24T22:13:12.566" v="755" actId="2696"/>
        <pc:sldMkLst>
          <pc:docMk/>
          <pc:sldMk cId="3328588883" sldId="615"/>
        </pc:sldMkLst>
      </pc:sldChg>
      <pc:sldChg chg="del">
        <pc:chgData name="George Smpyrakis" userId="8b1250cc-570f-4c3f-9483-68842cfee2d2" providerId="ADAL" clId="{BE6BF227-ED41-4677-993B-75ABDCEDEED1}" dt="2019-02-24T22:13:12.034" v="732" actId="2696"/>
        <pc:sldMkLst>
          <pc:docMk/>
          <pc:sldMk cId="142902698" sldId="616"/>
        </pc:sldMkLst>
      </pc:sldChg>
      <pc:sldChg chg="del">
        <pc:chgData name="George Smpyrakis" userId="8b1250cc-570f-4c3f-9483-68842cfee2d2" providerId="ADAL" clId="{BE6BF227-ED41-4677-993B-75ABDCEDEED1}" dt="2019-02-24T22:13:12.066" v="733" actId="2696"/>
        <pc:sldMkLst>
          <pc:docMk/>
          <pc:sldMk cId="2586937098" sldId="617"/>
        </pc:sldMkLst>
      </pc:sldChg>
      <pc:sldChg chg="del">
        <pc:chgData name="George Smpyrakis" userId="8b1250cc-570f-4c3f-9483-68842cfee2d2" providerId="ADAL" clId="{BE6BF227-ED41-4677-993B-75ABDCEDEED1}" dt="2019-02-24T22:13:12.081" v="734" actId="2696"/>
        <pc:sldMkLst>
          <pc:docMk/>
          <pc:sldMk cId="2639447084" sldId="618"/>
        </pc:sldMkLst>
      </pc:sldChg>
      <pc:sldChg chg="del">
        <pc:chgData name="George Smpyrakis" userId="8b1250cc-570f-4c3f-9483-68842cfee2d2" providerId="ADAL" clId="{BE6BF227-ED41-4677-993B-75ABDCEDEED1}" dt="2019-02-24T22:13:12.113" v="735" actId="2696"/>
        <pc:sldMkLst>
          <pc:docMk/>
          <pc:sldMk cId="3588148692" sldId="619"/>
        </pc:sldMkLst>
      </pc:sldChg>
      <pc:sldChg chg="del">
        <pc:chgData name="George Smpyrakis" userId="8b1250cc-570f-4c3f-9483-68842cfee2d2" providerId="ADAL" clId="{BE6BF227-ED41-4677-993B-75ABDCEDEED1}" dt="2019-02-24T22:13:12.175" v="738" actId="2696"/>
        <pc:sldMkLst>
          <pc:docMk/>
          <pc:sldMk cId="2334541760" sldId="622"/>
        </pc:sldMkLst>
      </pc:sldChg>
      <pc:sldChg chg="del">
        <pc:chgData name="George Smpyrakis" userId="8b1250cc-570f-4c3f-9483-68842cfee2d2" providerId="ADAL" clId="{BE6BF227-ED41-4677-993B-75ABDCEDEED1}" dt="2019-02-24T22:13:12.206" v="739" actId="2696"/>
        <pc:sldMkLst>
          <pc:docMk/>
          <pc:sldMk cId="959108717" sldId="623"/>
        </pc:sldMkLst>
      </pc:sldChg>
      <pc:sldChg chg="del">
        <pc:chgData name="George Smpyrakis" userId="8b1250cc-570f-4c3f-9483-68842cfee2d2" providerId="ADAL" clId="{BE6BF227-ED41-4677-993B-75ABDCEDEED1}" dt="2019-02-24T22:13:12.706" v="760" actId="2696"/>
        <pc:sldMkLst>
          <pc:docMk/>
          <pc:sldMk cId="2440805757" sldId="624"/>
        </pc:sldMkLst>
      </pc:sldChg>
      <pc:sldChg chg="del">
        <pc:chgData name="George Smpyrakis" userId="8b1250cc-570f-4c3f-9483-68842cfee2d2" providerId="ADAL" clId="{BE6BF227-ED41-4677-993B-75ABDCEDEED1}" dt="2019-02-24T22:13:12.753" v="762" actId="2696"/>
        <pc:sldMkLst>
          <pc:docMk/>
          <pc:sldMk cId="3469608593" sldId="625"/>
        </pc:sldMkLst>
      </pc:sldChg>
      <pc:sldChg chg="del">
        <pc:chgData name="George Smpyrakis" userId="8b1250cc-570f-4c3f-9483-68842cfee2d2" providerId="ADAL" clId="{BE6BF227-ED41-4677-993B-75ABDCEDEED1}" dt="2019-02-24T22:13:12.300" v="742" actId="2696"/>
        <pc:sldMkLst>
          <pc:docMk/>
          <pc:sldMk cId="1978289728" sldId="626"/>
        </pc:sldMkLst>
      </pc:sldChg>
      <pc:sldChg chg="del">
        <pc:chgData name="George Smpyrakis" userId="8b1250cc-570f-4c3f-9483-68842cfee2d2" providerId="ADAL" clId="{BE6BF227-ED41-4677-993B-75ABDCEDEED1}" dt="2019-02-24T22:13:12.816" v="766" actId="2696"/>
        <pc:sldMkLst>
          <pc:docMk/>
          <pc:sldMk cId="2635755618" sldId="627"/>
        </pc:sldMkLst>
      </pc:sldChg>
      <pc:sldChg chg="del">
        <pc:chgData name="George Smpyrakis" userId="8b1250cc-570f-4c3f-9483-68842cfee2d2" providerId="ADAL" clId="{BE6BF227-ED41-4677-993B-75ABDCEDEED1}" dt="2019-02-24T22:13:12.831" v="767" actId="2696"/>
        <pc:sldMkLst>
          <pc:docMk/>
          <pc:sldMk cId="1524657868" sldId="628"/>
        </pc:sldMkLst>
      </pc:sldChg>
      <pc:sldChg chg="del">
        <pc:chgData name="George Smpyrakis" userId="8b1250cc-570f-4c3f-9483-68842cfee2d2" providerId="ADAL" clId="{BE6BF227-ED41-4677-993B-75ABDCEDEED1}" dt="2019-02-24T22:13:12.847" v="768" actId="2696"/>
        <pc:sldMkLst>
          <pc:docMk/>
          <pc:sldMk cId="2867732216" sldId="629"/>
        </pc:sldMkLst>
      </pc:sldChg>
      <pc:sldChg chg="del">
        <pc:chgData name="George Smpyrakis" userId="8b1250cc-570f-4c3f-9483-68842cfee2d2" providerId="ADAL" clId="{BE6BF227-ED41-4677-993B-75ABDCEDEED1}" dt="2019-02-24T22:13:04.065" v="696" actId="2696"/>
        <pc:sldMkLst>
          <pc:docMk/>
          <pc:sldMk cId="2250850134" sldId="630"/>
        </pc:sldMkLst>
      </pc:sldChg>
      <pc:sldChg chg="del">
        <pc:chgData name="George Smpyrakis" userId="8b1250cc-570f-4c3f-9483-68842cfee2d2" providerId="ADAL" clId="{BE6BF227-ED41-4677-993B-75ABDCEDEED1}" dt="2019-02-24T22:13:04.128" v="698" actId="2696"/>
        <pc:sldMkLst>
          <pc:docMk/>
          <pc:sldMk cId="3367976294" sldId="631"/>
        </pc:sldMkLst>
      </pc:sldChg>
      <pc:sldChg chg="del">
        <pc:chgData name="George Smpyrakis" userId="8b1250cc-570f-4c3f-9483-68842cfee2d2" providerId="ADAL" clId="{BE6BF227-ED41-4677-993B-75ABDCEDEED1}" dt="2019-02-24T22:13:04.097" v="697" actId="2696"/>
        <pc:sldMkLst>
          <pc:docMk/>
          <pc:sldMk cId="2294265809" sldId="656"/>
        </pc:sldMkLst>
      </pc:sldChg>
      <pc:sldChg chg="modSp add del modAnim">
        <pc:chgData name="George Smpyrakis" userId="8b1250cc-570f-4c3f-9483-68842cfee2d2" providerId="ADAL" clId="{BE6BF227-ED41-4677-993B-75ABDCEDEED1}" dt="2019-02-24T22:20:15.150" v="800" actId="20577"/>
        <pc:sldMkLst>
          <pc:docMk/>
          <pc:sldMk cId="1980582267" sldId="657"/>
        </pc:sldMkLst>
        <pc:spChg chg="mod">
          <ac:chgData name="George Smpyrakis" userId="8b1250cc-570f-4c3f-9483-68842cfee2d2" providerId="ADAL" clId="{BE6BF227-ED41-4677-993B-75ABDCEDEED1}" dt="2019-02-24T22:20:15.150" v="800" actId="20577"/>
          <ac:spMkLst>
            <pc:docMk/>
            <pc:sldMk cId="1980582267" sldId="657"/>
            <ac:spMk id="3" creationId="{00000000-0000-0000-0000-000000000000}"/>
          </ac:spMkLst>
        </pc:spChg>
      </pc:sldChg>
      <pc:sldChg chg="del">
        <pc:chgData name="George Smpyrakis" userId="8b1250cc-570f-4c3f-9483-68842cfee2d2" providerId="ADAL" clId="{BE6BF227-ED41-4677-993B-75ABDCEDEED1}" dt="2019-02-24T22:13:11.941" v="728" actId="2696"/>
        <pc:sldMkLst>
          <pc:docMk/>
          <pc:sldMk cId="2774828858" sldId="658"/>
        </pc:sldMkLst>
      </pc:sldChg>
      <pc:sldChg chg="del">
        <pc:chgData name="George Smpyrakis" userId="8b1250cc-570f-4c3f-9483-68842cfee2d2" providerId="ADAL" clId="{BE6BF227-ED41-4677-993B-75ABDCEDEED1}" dt="2019-02-24T22:13:12.128" v="736" actId="2696"/>
        <pc:sldMkLst>
          <pc:docMk/>
          <pc:sldMk cId="2741822908" sldId="659"/>
        </pc:sldMkLst>
      </pc:sldChg>
      <pc:sldChg chg="del">
        <pc:chgData name="George Smpyrakis" userId="8b1250cc-570f-4c3f-9483-68842cfee2d2" providerId="ADAL" clId="{BE6BF227-ED41-4677-993B-75ABDCEDEED1}" dt="2019-02-24T22:13:12.144" v="737" actId="2696"/>
        <pc:sldMkLst>
          <pc:docMk/>
          <pc:sldMk cId="1527049868" sldId="660"/>
        </pc:sldMkLst>
      </pc:sldChg>
      <pc:sldChg chg="del">
        <pc:chgData name="George Smpyrakis" userId="8b1250cc-570f-4c3f-9483-68842cfee2d2" providerId="ADAL" clId="{BE6BF227-ED41-4677-993B-75ABDCEDEED1}" dt="2019-02-24T22:13:12.331" v="743" actId="2696"/>
        <pc:sldMkLst>
          <pc:docMk/>
          <pc:sldMk cId="1329582043" sldId="661"/>
        </pc:sldMkLst>
      </pc:sldChg>
      <pc:sldChg chg="del">
        <pc:chgData name="George Smpyrakis" userId="8b1250cc-570f-4c3f-9483-68842cfee2d2" providerId="ADAL" clId="{BE6BF227-ED41-4677-993B-75ABDCEDEED1}" dt="2019-02-24T22:13:12.363" v="745" actId="2696"/>
        <pc:sldMkLst>
          <pc:docMk/>
          <pc:sldMk cId="1852143027" sldId="662"/>
        </pc:sldMkLst>
      </pc:sldChg>
      <pc:sldChg chg="modTransition">
        <pc:chgData name="George Smpyrakis" userId="8b1250cc-570f-4c3f-9483-68842cfee2d2" providerId="ADAL" clId="{BE6BF227-ED41-4677-993B-75ABDCEDEED1}" dt="2019-02-24T22:18:31.899" v="786"/>
        <pc:sldMkLst>
          <pc:docMk/>
          <pc:sldMk cId="3045912036" sldId="986"/>
        </pc:sldMkLst>
      </pc:sldChg>
      <pc:sldChg chg="add del">
        <pc:chgData name="George Smpyrakis" userId="8b1250cc-570f-4c3f-9483-68842cfee2d2" providerId="ADAL" clId="{BE6BF227-ED41-4677-993B-75ABDCEDEED1}" dt="2019-02-25T07:01:56.105" v="3380" actId="2696"/>
        <pc:sldMkLst>
          <pc:docMk/>
          <pc:sldMk cId="730520790" sldId="988"/>
        </pc:sldMkLst>
      </pc:sldChg>
      <pc:sldChg chg="add del ord">
        <pc:chgData name="George Smpyrakis" userId="8b1250cc-570f-4c3f-9483-68842cfee2d2" providerId="ADAL" clId="{BE6BF227-ED41-4677-993B-75ABDCEDEED1}" dt="2019-02-24T22:29:05.432" v="828"/>
        <pc:sldMkLst>
          <pc:docMk/>
          <pc:sldMk cId="301047871" sldId="990"/>
        </pc:sldMkLst>
      </pc:sldChg>
      <pc:sldChg chg="add del ord">
        <pc:chgData name="George Smpyrakis" userId="8b1250cc-570f-4c3f-9483-68842cfee2d2" providerId="ADAL" clId="{BE6BF227-ED41-4677-993B-75ABDCEDEED1}" dt="2019-02-24T22:29:05.432" v="828"/>
        <pc:sldMkLst>
          <pc:docMk/>
          <pc:sldMk cId="3808251755" sldId="991"/>
        </pc:sldMkLst>
      </pc:sldChg>
      <pc:sldChg chg="add del ord">
        <pc:chgData name="George Smpyrakis" userId="8b1250cc-570f-4c3f-9483-68842cfee2d2" providerId="ADAL" clId="{BE6BF227-ED41-4677-993B-75ABDCEDEED1}" dt="2019-02-24T22:29:05.432" v="828"/>
        <pc:sldMkLst>
          <pc:docMk/>
          <pc:sldMk cId="1608530780" sldId="992"/>
        </pc:sldMkLst>
      </pc:sldChg>
      <pc:sldChg chg="add del">
        <pc:chgData name="George Smpyrakis" userId="8b1250cc-570f-4c3f-9483-68842cfee2d2" providerId="ADAL" clId="{BE6BF227-ED41-4677-993B-75ABDCEDEED1}" dt="2019-02-25T07:01:56.136" v="3381" actId="2696"/>
        <pc:sldMkLst>
          <pc:docMk/>
          <pc:sldMk cId="1529238795" sldId="993"/>
        </pc:sldMkLst>
      </pc:sldChg>
      <pc:sldChg chg="add del">
        <pc:chgData name="George Smpyrakis" userId="8b1250cc-570f-4c3f-9483-68842cfee2d2" providerId="ADAL" clId="{BE6BF227-ED41-4677-993B-75ABDCEDEED1}" dt="2019-02-25T07:01:56.158" v="3382" actId="2696"/>
        <pc:sldMkLst>
          <pc:docMk/>
          <pc:sldMk cId="3048420344" sldId="994"/>
        </pc:sldMkLst>
      </pc:sldChg>
      <pc:sldChg chg="add del">
        <pc:chgData name="George Smpyrakis" userId="8b1250cc-570f-4c3f-9483-68842cfee2d2" providerId="ADAL" clId="{BE6BF227-ED41-4677-993B-75ABDCEDEED1}" dt="2019-02-25T07:01:56.174" v="3383" actId="2696"/>
        <pc:sldMkLst>
          <pc:docMk/>
          <pc:sldMk cId="2033715539" sldId="995"/>
        </pc:sldMkLst>
      </pc:sldChg>
      <pc:sldChg chg="del">
        <pc:chgData name="George Smpyrakis" userId="8b1250cc-570f-4c3f-9483-68842cfee2d2" providerId="ADAL" clId="{BE6BF227-ED41-4677-993B-75ABDCEDEED1}" dt="2019-02-24T22:18:24.828" v="785" actId="2696"/>
        <pc:sldMkLst>
          <pc:docMk/>
          <pc:sldMk cId="543181164" sldId="997"/>
        </pc:sldMkLst>
      </pc:sldChg>
      <pc:sldChg chg="del">
        <pc:chgData name="George Smpyrakis" userId="8b1250cc-570f-4c3f-9483-68842cfee2d2" providerId="ADAL" clId="{BE6BF227-ED41-4677-993B-75ABDCEDEED1}" dt="2019-02-24T22:13:11.650" v="717" actId="2696"/>
        <pc:sldMkLst>
          <pc:docMk/>
          <pc:sldMk cId="2296030985" sldId="999"/>
        </pc:sldMkLst>
      </pc:sldChg>
      <pc:sldChg chg="del">
        <pc:chgData name="George Smpyrakis" userId="8b1250cc-570f-4c3f-9483-68842cfee2d2" providerId="ADAL" clId="{BE6BF227-ED41-4677-993B-75ABDCEDEED1}" dt="2019-02-24T22:13:12.972" v="774" actId="2696"/>
        <pc:sldMkLst>
          <pc:docMk/>
          <pc:sldMk cId="3662153098" sldId="2214"/>
        </pc:sldMkLst>
      </pc:sldChg>
      <pc:sldChg chg="del">
        <pc:chgData name="George Smpyrakis" userId="8b1250cc-570f-4c3f-9483-68842cfee2d2" providerId="ADAL" clId="{BE6BF227-ED41-4677-993B-75ABDCEDEED1}" dt="2019-02-24T22:13:12.862" v="769" actId="2696"/>
        <pc:sldMkLst>
          <pc:docMk/>
          <pc:sldMk cId="1665234479" sldId="2238"/>
        </pc:sldMkLst>
      </pc:sldChg>
      <pc:sldChg chg="del">
        <pc:chgData name="George Smpyrakis" userId="8b1250cc-570f-4c3f-9483-68842cfee2d2" providerId="ADAL" clId="{BE6BF227-ED41-4677-993B-75ABDCEDEED1}" dt="2019-02-24T22:13:11.634" v="716" actId="2696"/>
        <pc:sldMkLst>
          <pc:docMk/>
          <pc:sldMk cId="657417315" sldId="2240"/>
        </pc:sldMkLst>
      </pc:sldChg>
      <pc:sldChg chg="del">
        <pc:chgData name="George Smpyrakis" userId="8b1250cc-570f-4c3f-9483-68842cfee2d2" providerId="ADAL" clId="{BE6BF227-ED41-4677-993B-75ABDCEDEED1}" dt="2019-02-24T22:13:11.666" v="718" actId="2696"/>
        <pc:sldMkLst>
          <pc:docMk/>
          <pc:sldMk cId="2899598201" sldId="2241"/>
        </pc:sldMkLst>
      </pc:sldChg>
      <pc:sldChg chg="add del ord">
        <pc:chgData name="George Smpyrakis" userId="8b1250cc-570f-4c3f-9483-68842cfee2d2" providerId="ADAL" clId="{BE6BF227-ED41-4677-993B-75ABDCEDEED1}" dt="2019-02-24T22:29:05.432" v="828"/>
        <pc:sldMkLst>
          <pc:docMk/>
          <pc:sldMk cId="2530085978" sldId="2242"/>
        </pc:sldMkLst>
      </pc:sldChg>
      <pc:sldChg chg="del">
        <pc:chgData name="George Smpyrakis" userId="8b1250cc-570f-4c3f-9483-68842cfee2d2" providerId="ADAL" clId="{BE6BF227-ED41-4677-993B-75ABDCEDEED1}" dt="2019-02-24T22:13:11.161" v="700" actId="2696"/>
        <pc:sldMkLst>
          <pc:docMk/>
          <pc:sldMk cId="179245803" sldId="2243"/>
        </pc:sldMkLst>
      </pc:sldChg>
      <pc:sldChg chg="del">
        <pc:chgData name="George Smpyrakis" userId="8b1250cc-570f-4c3f-9483-68842cfee2d2" providerId="ADAL" clId="{BE6BF227-ED41-4677-993B-75ABDCEDEED1}" dt="2019-02-24T22:13:04.034" v="695" actId="2696"/>
        <pc:sldMkLst>
          <pc:docMk/>
          <pc:sldMk cId="3171453753" sldId="2244"/>
        </pc:sldMkLst>
      </pc:sldChg>
      <pc:sldChg chg="modSp">
        <pc:chgData name="George Smpyrakis" userId="8b1250cc-570f-4c3f-9483-68842cfee2d2" providerId="ADAL" clId="{BE6BF227-ED41-4677-993B-75ABDCEDEED1}" dt="2019-02-21T23:19:55.888" v="364" actId="20577"/>
        <pc:sldMkLst>
          <pc:docMk/>
          <pc:sldMk cId="1220504146" sldId="2245"/>
        </pc:sldMkLst>
        <pc:spChg chg="mod">
          <ac:chgData name="George Smpyrakis" userId="8b1250cc-570f-4c3f-9483-68842cfee2d2" providerId="ADAL" clId="{BE6BF227-ED41-4677-993B-75ABDCEDEED1}" dt="2019-02-21T23:19:55.888" v="364" actId="20577"/>
          <ac:spMkLst>
            <pc:docMk/>
            <pc:sldMk cId="1220504146" sldId="2245"/>
            <ac:spMk id="2" creationId="{152D96E1-E77D-497D-AC60-1DE639F7A594}"/>
          </ac:spMkLst>
        </pc:spChg>
      </pc:sldChg>
      <pc:sldChg chg="del">
        <pc:chgData name="George Smpyrakis" userId="8b1250cc-570f-4c3f-9483-68842cfee2d2" providerId="ADAL" clId="{BE6BF227-ED41-4677-993B-75ABDCEDEED1}" dt="2019-02-24T22:18:21.424" v="784" actId="2696"/>
        <pc:sldMkLst>
          <pc:docMk/>
          <pc:sldMk cId="270067149" sldId="2247"/>
        </pc:sldMkLst>
      </pc:sldChg>
      <pc:sldChg chg="modSp">
        <pc:chgData name="George Smpyrakis" userId="8b1250cc-570f-4c3f-9483-68842cfee2d2" providerId="ADAL" clId="{BE6BF227-ED41-4677-993B-75ABDCEDEED1}" dt="2019-02-21T23:13:40.981" v="21" actId="20577"/>
        <pc:sldMkLst>
          <pc:docMk/>
          <pc:sldMk cId="1459606511" sldId="2248"/>
        </pc:sldMkLst>
        <pc:spChg chg="mod">
          <ac:chgData name="George Smpyrakis" userId="8b1250cc-570f-4c3f-9483-68842cfee2d2" providerId="ADAL" clId="{BE6BF227-ED41-4677-993B-75ABDCEDEED1}" dt="2019-02-21T23:13:40.981" v="21" actId="20577"/>
          <ac:spMkLst>
            <pc:docMk/>
            <pc:sldMk cId="1459606511" sldId="2248"/>
            <ac:spMk id="2" creationId="{152D96E1-E77D-497D-AC60-1DE639F7A594}"/>
          </ac:spMkLst>
        </pc:spChg>
      </pc:sldChg>
      <pc:sldChg chg="del">
        <pc:chgData name="George Smpyrakis" userId="8b1250cc-570f-4c3f-9483-68842cfee2d2" providerId="ADAL" clId="{BE6BF227-ED41-4677-993B-75ABDCEDEED1}" dt="2019-02-24T22:13:12.784" v="764" actId="2696"/>
        <pc:sldMkLst>
          <pc:docMk/>
          <pc:sldMk cId="2300811661" sldId="2254"/>
        </pc:sldMkLst>
      </pc:sldChg>
      <pc:sldChg chg="del">
        <pc:chgData name="George Smpyrakis" userId="8b1250cc-570f-4c3f-9483-68842cfee2d2" providerId="ADAL" clId="{BE6BF227-ED41-4677-993B-75ABDCEDEED1}" dt="2019-02-24T22:13:12.878" v="770" actId="2696"/>
        <pc:sldMkLst>
          <pc:docMk/>
          <pc:sldMk cId="2439856168" sldId="2255"/>
        </pc:sldMkLst>
      </pc:sldChg>
      <pc:sldChg chg="del">
        <pc:chgData name="George Smpyrakis" userId="8b1250cc-570f-4c3f-9483-68842cfee2d2" providerId="ADAL" clId="{BE6BF227-ED41-4677-993B-75ABDCEDEED1}" dt="2019-02-24T22:13:13.003" v="776" actId="2696"/>
        <pc:sldMkLst>
          <pc:docMk/>
          <pc:sldMk cId="1124596603" sldId="2256"/>
        </pc:sldMkLst>
      </pc:sldChg>
      <pc:sldChg chg="del">
        <pc:chgData name="George Smpyrakis" userId="8b1250cc-570f-4c3f-9483-68842cfee2d2" providerId="ADAL" clId="{BE6BF227-ED41-4677-993B-75ABDCEDEED1}" dt="2019-02-24T22:13:12.909" v="771" actId="2696"/>
        <pc:sldMkLst>
          <pc:docMk/>
          <pc:sldMk cId="1868162921" sldId="2263"/>
        </pc:sldMkLst>
      </pc:sldChg>
      <pc:sldChg chg="del">
        <pc:chgData name="George Smpyrakis" userId="8b1250cc-570f-4c3f-9483-68842cfee2d2" providerId="ADAL" clId="{BE6BF227-ED41-4677-993B-75ABDCEDEED1}" dt="2019-02-24T22:13:11.830" v="724" actId="2696"/>
        <pc:sldMkLst>
          <pc:docMk/>
          <pc:sldMk cId="3175901095" sldId="2270"/>
        </pc:sldMkLst>
      </pc:sldChg>
      <pc:sldChg chg="del">
        <pc:chgData name="George Smpyrakis" userId="8b1250cc-570f-4c3f-9483-68842cfee2d2" providerId="ADAL" clId="{BE6BF227-ED41-4677-993B-75ABDCEDEED1}" dt="2019-02-24T22:13:12.534" v="753" actId="2696"/>
        <pc:sldMkLst>
          <pc:docMk/>
          <pc:sldMk cId="786992001" sldId="2271"/>
        </pc:sldMkLst>
      </pc:sldChg>
      <pc:sldChg chg="del">
        <pc:chgData name="George Smpyrakis" userId="8b1250cc-570f-4c3f-9483-68842cfee2d2" providerId="ADAL" clId="{BE6BF227-ED41-4677-993B-75ABDCEDEED1}" dt="2019-02-24T22:13:12.581" v="756" actId="2696"/>
        <pc:sldMkLst>
          <pc:docMk/>
          <pc:sldMk cId="3937741144" sldId="2272"/>
        </pc:sldMkLst>
      </pc:sldChg>
      <pc:sldChg chg="del">
        <pc:chgData name="George Smpyrakis" userId="8b1250cc-570f-4c3f-9483-68842cfee2d2" providerId="ADAL" clId="{BE6BF227-ED41-4677-993B-75ABDCEDEED1}" dt="2019-02-24T22:13:12.612" v="757" actId="2696"/>
        <pc:sldMkLst>
          <pc:docMk/>
          <pc:sldMk cId="127177144" sldId="2273"/>
        </pc:sldMkLst>
      </pc:sldChg>
      <pc:sldChg chg="del">
        <pc:chgData name="George Smpyrakis" userId="8b1250cc-570f-4c3f-9483-68842cfee2d2" providerId="ADAL" clId="{BE6BF227-ED41-4677-993B-75ABDCEDEED1}" dt="2019-02-24T22:13:12.769" v="763" actId="2696"/>
        <pc:sldMkLst>
          <pc:docMk/>
          <pc:sldMk cId="2075773986" sldId="2274"/>
        </pc:sldMkLst>
      </pc:sldChg>
      <pc:sldChg chg="del">
        <pc:chgData name="George Smpyrakis" userId="8b1250cc-570f-4c3f-9483-68842cfee2d2" providerId="ADAL" clId="{BE6BF227-ED41-4677-993B-75ABDCEDEED1}" dt="2019-02-24T22:13:12.800" v="765" actId="2696"/>
        <pc:sldMkLst>
          <pc:docMk/>
          <pc:sldMk cId="1575749085" sldId="2275"/>
        </pc:sldMkLst>
      </pc:sldChg>
      <pc:sldChg chg="del">
        <pc:chgData name="George Smpyrakis" userId="8b1250cc-570f-4c3f-9483-68842cfee2d2" providerId="ADAL" clId="{BE6BF227-ED41-4677-993B-75ABDCEDEED1}" dt="2019-02-24T22:13:12.987" v="775" actId="2696"/>
        <pc:sldMkLst>
          <pc:docMk/>
          <pc:sldMk cId="3754112342" sldId="2276"/>
        </pc:sldMkLst>
      </pc:sldChg>
      <pc:sldChg chg="ord">
        <pc:chgData name="George Smpyrakis" userId="8b1250cc-570f-4c3f-9483-68842cfee2d2" providerId="ADAL" clId="{BE6BF227-ED41-4677-993B-75ABDCEDEED1}" dt="2019-02-24T22:30:45.599" v="834"/>
        <pc:sldMkLst>
          <pc:docMk/>
          <pc:sldMk cId="1958054441" sldId="2277"/>
        </pc:sldMkLst>
      </pc:sldChg>
      <pc:sldChg chg="ord">
        <pc:chgData name="George Smpyrakis" userId="8b1250cc-570f-4c3f-9483-68842cfee2d2" providerId="ADAL" clId="{BE6BF227-ED41-4677-993B-75ABDCEDEED1}" dt="2019-02-24T22:30:45.599" v="834"/>
        <pc:sldMkLst>
          <pc:docMk/>
          <pc:sldMk cId="3983725145" sldId="2278"/>
        </pc:sldMkLst>
      </pc:sldChg>
      <pc:sldChg chg="del modNotesTx">
        <pc:chgData name="George Smpyrakis" userId="8b1250cc-570f-4c3f-9483-68842cfee2d2" providerId="ADAL" clId="{BE6BF227-ED41-4677-993B-75ABDCEDEED1}" dt="2019-02-24T22:13:11.697" v="720" actId="2696"/>
        <pc:sldMkLst>
          <pc:docMk/>
          <pc:sldMk cId="880968512" sldId="2279"/>
        </pc:sldMkLst>
      </pc:sldChg>
      <pc:sldChg chg="del modNotesTx">
        <pc:chgData name="George Smpyrakis" userId="8b1250cc-570f-4c3f-9483-68842cfee2d2" providerId="ADAL" clId="{BE6BF227-ED41-4677-993B-75ABDCEDEED1}" dt="2019-02-24T22:13:11.747" v="722" actId="2696"/>
        <pc:sldMkLst>
          <pc:docMk/>
          <pc:sldMk cId="1518126753" sldId="2280"/>
        </pc:sldMkLst>
      </pc:sldChg>
      <pc:sldChg chg="del modNotesTx">
        <pc:chgData name="George Smpyrakis" userId="8b1250cc-570f-4c3f-9483-68842cfee2d2" providerId="ADAL" clId="{BE6BF227-ED41-4677-993B-75ABDCEDEED1}" dt="2019-02-24T22:13:11.751" v="723" actId="2696"/>
        <pc:sldMkLst>
          <pc:docMk/>
          <pc:sldMk cId="1403583517" sldId="2281"/>
        </pc:sldMkLst>
      </pc:sldChg>
      <pc:sldChg chg="add del ord">
        <pc:chgData name="George Smpyrakis" userId="8b1250cc-570f-4c3f-9483-68842cfee2d2" providerId="ADAL" clId="{BE6BF227-ED41-4677-993B-75ABDCEDEED1}" dt="2019-02-24T22:29:40.459" v="830"/>
        <pc:sldMkLst>
          <pc:docMk/>
          <pc:sldMk cId="1320794608" sldId="2282"/>
        </pc:sldMkLst>
      </pc:sldChg>
      <pc:sldChg chg="add del ord">
        <pc:chgData name="George Smpyrakis" userId="8b1250cc-570f-4c3f-9483-68842cfee2d2" providerId="ADAL" clId="{BE6BF227-ED41-4677-993B-75ABDCEDEED1}" dt="2019-02-24T22:29:24.106" v="829"/>
        <pc:sldMkLst>
          <pc:docMk/>
          <pc:sldMk cId="4014143256" sldId="2283"/>
        </pc:sldMkLst>
      </pc:sldChg>
      <pc:sldChg chg="del">
        <pc:chgData name="George Smpyrakis" userId="8b1250cc-570f-4c3f-9483-68842cfee2d2" providerId="ADAL" clId="{BE6BF227-ED41-4677-993B-75ABDCEDEED1}" dt="2019-02-24T22:13:12.003" v="730" actId="2696"/>
        <pc:sldMkLst>
          <pc:docMk/>
          <pc:sldMk cId="2918817960" sldId="2284"/>
        </pc:sldMkLst>
      </pc:sldChg>
      <pc:sldChg chg="del">
        <pc:chgData name="George Smpyrakis" userId="8b1250cc-570f-4c3f-9483-68842cfee2d2" providerId="ADAL" clId="{BE6BF227-ED41-4677-993B-75ABDCEDEED1}" dt="2019-02-24T22:13:12.019" v="731" actId="2696"/>
        <pc:sldMkLst>
          <pc:docMk/>
          <pc:sldMk cId="1834074021" sldId="2285"/>
        </pc:sldMkLst>
      </pc:sldChg>
      <pc:sldChg chg="del">
        <pc:chgData name="George Smpyrakis" userId="8b1250cc-570f-4c3f-9483-68842cfee2d2" providerId="ADAL" clId="{BE6BF227-ED41-4677-993B-75ABDCEDEED1}" dt="2019-02-24T22:13:12.238" v="740" actId="2696"/>
        <pc:sldMkLst>
          <pc:docMk/>
          <pc:sldMk cId="3173972247" sldId="2286"/>
        </pc:sldMkLst>
      </pc:sldChg>
      <pc:sldChg chg="del">
        <pc:chgData name="George Smpyrakis" userId="8b1250cc-570f-4c3f-9483-68842cfee2d2" providerId="ADAL" clId="{BE6BF227-ED41-4677-993B-75ABDCEDEED1}" dt="2019-02-24T22:13:12.284" v="741" actId="2696"/>
        <pc:sldMkLst>
          <pc:docMk/>
          <pc:sldMk cId="4199732280" sldId="2287"/>
        </pc:sldMkLst>
      </pc:sldChg>
      <pc:sldChg chg="modSp modAnim">
        <pc:chgData name="George Smpyrakis" userId="8b1250cc-570f-4c3f-9483-68842cfee2d2" providerId="ADAL" clId="{BE6BF227-ED41-4677-993B-75ABDCEDEED1}" dt="2019-02-25T06:13:29.042" v="3354" actId="20577"/>
        <pc:sldMkLst>
          <pc:docMk/>
          <pc:sldMk cId="3581938780" sldId="2288"/>
        </pc:sldMkLst>
        <pc:spChg chg="mod">
          <ac:chgData name="George Smpyrakis" userId="8b1250cc-570f-4c3f-9483-68842cfee2d2" providerId="ADAL" clId="{BE6BF227-ED41-4677-993B-75ABDCEDEED1}" dt="2019-02-25T06:13:29.042" v="3354" actId="20577"/>
          <ac:spMkLst>
            <pc:docMk/>
            <pc:sldMk cId="3581938780" sldId="2288"/>
            <ac:spMk id="3" creationId="{00000000-0000-0000-0000-000000000000}"/>
          </ac:spMkLst>
        </pc:spChg>
      </pc:sldChg>
      <pc:sldChg chg="modSp add modAnim">
        <pc:chgData name="George Smpyrakis" userId="8b1250cc-570f-4c3f-9483-68842cfee2d2" providerId="ADAL" clId="{BE6BF227-ED41-4677-993B-75ABDCEDEED1}" dt="2019-02-25T06:13:17.449" v="3353" actId="20577"/>
        <pc:sldMkLst>
          <pc:docMk/>
          <pc:sldMk cId="3496091931" sldId="2289"/>
        </pc:sldMkLst>
        <pc:spChg chg="mod">
          <ac:chgData name="George Smpyrakis" userId="8b1250cc-570f-4c3f-9483-68842cfee2d2" providerId="ADAL" clId="{BE6BF227-ED41-4677-993B-75ABDCEDEED1}" dt="2019-02-25T06:13:17.449" v="3353" actId="20577"/>
          <ac:spMkLst>
            <pc:docMk/>
            <pc:sldMk cId="3496091931" sldId="2289"/>
            <ac:spMk id="3" creationId="{00000000-0000-0000-0000-000000000000}"/>
          </ac:spMkLst>
        </pc:spChg>
      </pc:sldChg>
      <pc:sldChg chg="modSp add modAnim modNotesTx">
        <pc:chgData name="George Smpyrakis" userId="8b1250cc-570f-4c3f-9483-68842cfee2d2" providerId="ADAL" clId="{BE6BF227-ED41-4677-993B-75ABDCEDEED1}" dt="2019-02-24T22:23:21.729" v="826"/>
        <pc:sldMkLst>
          <pc:docMk/>
          <pc:sldMk cId="3866955701" sldId="2290"/>
        </pc:sldMkLst>
        <pc:spChg chg="mod">
          <ac:chgData name="George Smpyrakis" userId="8b1250cc-570f-4c3f-9483-68842cfee2d2" providerId="ADAL" clId="{BE6BF227-ED41-4677-993B-75ABDCEDEED1}" dt="2019-02-21T23:47:49.428" v="573" actId="20577"/>
          <ac:spMkLst>
            <pc:docMk/>
            <pc:sldMk cId="3866955701" sldId="2290"/>
            <ac:spMk id="3" creationId="{00000000-0000-0000-0000-000000000000}"/>
          </ac:spMkLst>
        </pc:spChg>
        <pc:spChg chg="mod">
          <ac:chgData name="George Smpyrakis" userId="8b1250cc-570f-4c3f-9483-68842cfee2d2" providerId="ADAL" clId="{BE6BF227-ED41-4677-993B-75ABDCEDEED1}" dt="2019-02-24T22:22:36.416" v="825" actId="20577"/>
          <ac:spMkLst>
            <pc:docMk/>
            <pc:sldMk cId="3866955701" sldId="2290"/>
            <ac:spMk id="7" creationId="{00000000-0000-0000-0000-000000000000}"/>
          </ac:spMkLst>
        </pc:spChg>
      </pc:sldChg>
      <pc:sldChg chg="add">
        <pc:chgData name="George Smpyrakis" userId="8b1250cc-570f-4c3f-9483-68842cfee2d2" providerId="ADAL" clId="{BE6BF227-ED41-4677-993B-75ABDCEDEED1}" dt="2019-02-24T22:30:03.194" v="831"/>
        <pc:sldMkLst>
          <pc:docMk/>
          <pc:sldMk cId="4009986587" sldId="2291"/>
        </pc:sldMkLst>
      </pc:sldChg>
      <pc:sldChg chg="add">
        <pc:chgData name="George Smpyrakis" userId="8b1250cc-570f-4c3f-9483-68842cfee2d2" providerId="ADAL" clId="{BE6BF227-ED41-4677-993B-75ABDCEDEED1}" dt="2019-02-24T22:30:03.194" v="831"/>
        <pc:sldMkLst>
          <pc:docMk/>
          <pc:sldMk cId="2530322336" sldId="2292"/>
        </pc:sldMkLst>
      </pc:sldChg>
      <pc:sldChg chg="add">
        <pc:chgData name="George Smpyrakis" userId="8b1250cc-570f-4c3f-9483-68842cfee2d2" providerId="ADAL" clId="{BE6BF227-ED41-4677-993B-75ABDCEDEED1}" dt="2019-02-24T22:30:03.194" v="831"/>
        <pc:sldMkLst>
          <pc:docMk/>
          <pc:sldMk cId="4106879836" sldId="2293"/>
        </pc:sldMkLst>
      </pc:sldChg>
      <pc:sldChg chg="add">
        <pc:chgData name="George Smpyrakis" userId="8b1250cc-570f-4c3f-9483-68842cfee2d2" providerId="ADAL" clId="{BE6BF227-ED41-4677-993B-75ABDCEDEED1}" dt="2019-02-24T22:30:03.194" v="831"/>
        <pc:sldMkLst>
          <pc:docMk/>
          <pc:sldMk cId="4071409806" sldId="2294"/>
        </pc:sldMkLst>
      </pc:sldChg>
      <pc:sldChg chg="add">
        <pc:chgData name="George Smpyrakis" userId="8b1250cc-570f-4c3f-9483-68842cfee2d2" providerId="ADAL" clId="{BE6BF227-ED41-4677-993B-75ABDCEDEED1}" dt="2019-02-24T22:30:03.194" v="831"/>
        <pc:sldMkLst>
          <pc:docMk/>
          <pc:sldMk cId="2905940947" sldId="2295"/>
        </pc:sldMkLst>
      </pc:sldChg>
      <pc:sldChg chg="addSp delSp modSp add">
        <pc:chgData name="George Smpyrakis" userId="8b1250cc-570f-4c3f-9483-68842cfee2d2" providerId="ADAL" clId="{BE6BF227-ED41-4677-993B-75ABDCEDEED1}" dt="2019-02-24T23:38:22.665" v="855"/>
        <pc:sldMkLst>
          <pc:docMk/>
          <pc:sldMk cId="2592045785" sldId="2296"/>
        </pc:sldMkLst>
        <pc:spChg chg="mod">
          <ac:chgData name="George Smpyrakis" userId="8b1250cc-570f-4c3f-9483-68842cfee2d2" providerId="ADAL" clId="{BE6BF227-ED41-4677-993B-75ABDCEDEED1}" dt="2019-02-24T23:37:54.518" v="853" actId="20577"/>
          <ac:spMkLst>
            <pc:docMk/>
            <pc:sldMk cId="2592045785" sldId="2296"/>
            <ac:spMk id="2" creationId="{8A9EC33E-A840-4BE5-828E-57C50B980963}"/>
          </ac:spMkLst>
        </pc:spChg>
        <pc:spChg chg="add del">
          <ac:chgData name="George Smpyrakis" userId="8b1250cc-570f-4c3f-9483-68842cfee2d2" providerId="ADAL" clId="{BE6BF227-ED41-4677-993B-75ABDCEDEED1}" dt="2019-02-24T23:38:22.665" v="855"/>
          <ac:spMkLst>
            <pc:docMk/>
            <pc:sldMk cId="2592045785" sldId="2296"/>
            <ac:spMk id="3" creationId="{152A0F94-9580-4CF5-884D-A3C5A402F475}"/>
          </ac:spMkLst>
        </pc:spChg>
      </pc:sldChg>
      <pc:sldChg chg="delSp modSp add modAnim modNotesTx">
        <pc:chgData name="George Smpyrakis" userId="8b1250cc-570f-4c3f-9483-68842cfee2d2" providerId="ADAL" clId="{BE6BF227-ED41-4677-993B-75ABDCEDEED1}" dt="2019-02-25T00:17:20.580" v="1197"/>
        <pc:sldMkLst>
          <pc:docMk/>
          <pc:sldMk cId="226129091" sldId="2297"/>
        </pc:sldMkLst>
        <pc:spChg chg="mod">
          <ac:chgData name="George Smpyrakis" userId="8b1250cc-570f-4c3f-9483-68842cfee2d2" providerId="ADAL" clId="{BE6BF227-ED41-4677-993B-75ABDCEDEED1}" dt="2019-02-24T23:38:35.419" v="873" actId="20577"/>
          <ac:spMkLst>
            <pc:docMk/>
            <pc:sldMk cId="226129091" sldId="2297"/>
            <ac:spMk id="6" creationId="{00000000-0000-0000-0000-000000000000}"/>
          </ac:spMkLst>
        </pc:spChg>
        <pc:spChg chg="mod">
          <ac:chgData name="George Smpyrakis" userId="8b1250cc-570f-4c3f-9483-68842cfee2d2" providerId="ADAL" clId="{BE6BF227-ED41-4677-993B-75ABDCEDEED1}" dt="2019-02-25T00:16:11.754" v="1176" actId="20577"/>
          <ac:spMkLst>
            <pc:docMk/>
            <pc:sldMk cId="226129091" sldId="2297"/>
            <ac:spMk id="7" creationId="{00000000-0000-0000-0000-000000000000}"/>
          </ac:spMkLst>
        </pc:spChg>
        <pc:picChg chg="del">
          <ac:chgData name="George Smpyrakis" userId="8b1250cc-570f-4c3f-9483-68842cfee2d2" providerId="ADAL" clId="{BE6BF227-ED41-4677-993B-75ABDCEDEED1}" dt="2019-02-24T23:38:26.598" v="857" actId="478"/>
          <ac:picMkLst>
            <pc:docMk/>
            <pc:sldMk cId="226129091" sldId="2297"/>
            <ac:picMk id="4" creationId="{16AE9545-C5B2-46A6-9AB3-90FEEF1EAA0C}"/>
          </ac:picMkLst>
        </pc:picChg>
      </pc:sldChg>
      <pc:sldChg chg="modSp add modAnim">
        <pc:chgData name="George Smpyrakis" userId="8b1250cc-570f-4c3f-9483-68842cfee2d2" providerId="ADAL" clId="{BE6BF227-ED41-4677-993B-75ABDCEDEED1}" dt="2019-02-25T00:17:00.022" v="1195"/>
        <pc:sldMkLst>
          <pc:docMk/>
          <pc:sldMk cId="2091837452" sldId="2298"/>
        </pc:sldMkLst>
        <pc:spChg chg="mod">
          <ac:chgData name="George Smpyrakis" userId="8b1250cc-570f-4c3f-9483-68842cfee2d2" providerId="ADAL" clId="{BE6BF227-ED41-4677-993B-75ABDCEDEED1}" dt="2019-02-25T00:16:20.348" v="1192" actId="20577"/>
          <ac:spMkLst>
            <pc:docMk/>
            <pc:sldMk cId="2091837452" sldId="2298"/>
            <ac:spMk id="7" creationId="{00000000-0000-0000-0000-000000000000}"/>
          </ac:spMkLst>
        </pc:spChg>
      </pc:sldChg>
      <pc:sldChg chg="modSp add">
        <pc:chgData name="George Smpyrakis" userId="8b1250cc-570f-4c3f-9483-68842cfee2d2" providerId="ADAL" clId="{BE6BF227-ED41-4677-993B-75ABDCEDEED1}" dt="2019-02-25T00:30:16.639" v="1206" actId="20577"/>
        <pc:sldMkLst>
          <pc:docMk/>
          <pc:sldMk cId="2758587975" sldId="2299"/>
        </pc:sldMkLst>
        <pc:spChg chg="mod">
          <ac:chgData name="George Smpyrakis" userId="8b1250cc-570f-4c3f-9483-68842cfee2d2" providerId="ADAL" clId="{BE6BF227-ED41-4677-993B-75ABDCEDEED1}" dt="2019-02-25T00:30:16.639" v="1206" actId="20577"/>
          <ac:spMkLst>
            <pc:docMk/>
            <pc:sldMk cId="2758587975" sldId="2299"/>
            <ac:spMk id="2" creationId="{8A9EC33E-A840-4BE5-828E-57C50B980963}"/>
          </ac:spMkLst>
        </pc:spChg>
      </pc:sldChg>
      <pc:sldChg chg="modSp add modAnim">
        <pc:chgData name="George Smpyrakis" userId="8b1250cc-570f-4c3f-9483-68842cfee2d2" providerId="ADAL" clId="{BE6BF227-ED41-4677-993B-75ABDCEDEED1}" dt="2019-02-25T00:31:17.774" v="1313" actId="20577"/>
        <pc:sldMkLst>
          <pc:docMk/>
          <pc:sldMk cId="1061159670" sldId="2300"/>
        </pc:sldMkLst>
        <pc:spChg chg="mod">
          <ac:chgData name="George Smpyrakis" userId="8b1250cc-570f-4c3f-9483-68842cfee2d2" providerId="ADAL" clId="{BE6BF227-ED41-4677-993B-75ABDCEDEED1}" dt="2019-02-25T00:30:24.764" v="1215" actId="20577"/>
          <ac:spMkLst>
            <pc:docMk/>
            <pc:sldMk cId="1061159670" sldId="2300"/>
            <ac:spMk id="6" creationId="{00000000-0000-0000-0000-000000000000}"/>
          </ac:spMkLst>
        </pc:spChg>
        <pc:spChg chg="mod">
          <ac:chgData name="George Smpyrakis" userId="8b1250cc-570f-4c3f-9483-68842cfee2d2" providerId="ADAL" clId="{BE6BF227-ED41-4677-993B-75ABDCEDEED1}" dt="2019-02-25T00:31:17.774" v="1313" actId="20577"/>
          <ac:spMkLst>
            <pc:docMk/>
            <pc:sldMk cId="1061159670" sldId="2300"/>
            <ac:spMk id="7" creationId="{00000000-0000-0000-0000-000000000000}"/>
          </ac:spMkLst>
        </pc:spChg>
      </pc:sldChg>
      <pc:sldChg chg="modSp add modAnim">
        <pc:chgData name="George Smpyrakis" userId="8b1250cc-570f-4c3f-9483-68842cfee2d2" providerId="ADAL" clId="{BE6BF227-ED41-4677-993B-75ABDCEDEED1}" dt="2019-02-25T00:32:13.342" v="1384" actId="20577"/>
        <pc:sldMkLst>
          <pc:docMk/>
          <pc:sldMk cId="2462225531" sldId="2301"/>
        </pc:sldMkLst>
        <pc:spChg chg="mod">
          <ac:chgData name="George Smpyrakis" userId="8b1250cc-570f-4c3f-9483-68842cfee2d2" providerId="ADAL" clId="{BE6BF227-ED41-4677-993B-75ABDCEDEED1}" dt="2019-02-25T00:32:13.342" v="1384" actId="20577"/>
          <ac:spMkLst>
            <pc:docMk/>
            <pc:sldMk cId="2462225531" sldId="2301"/>
            <ac:spMk id="6" creationId="{00000000-0000-0000-0000-000000000000}"/>
          </ac:spMkLst>
        </pc:spChg>
        <pc:spChg chg="mod">
          <ac:chgData name="George Smpyrakis" userId="8b1250cc-570f-4c3f-9483-68842cfee2d2" providerId="ADAL" clId="{BE6BF227-ED41-4677-993B-75ABDCEDEED1}" dt="2019-02-25T00:32:02.514" v="1377" actId="20577"/>
          <ac:spMkLst>
            <pc:docMk/>
            <pc:sldMk cId="2462225531" sldId="2301"/>
            <ac:spMk id="7" creationId="{00000000-0000-0000-0000-000000000000}"/>
          </ac:spMkLst>
        </pc:spChg>
      </pc:sldChg>
      <pc:sldChg chg="modSp add">
        <pc:chgData name="George Smpyrakis" userId="8b1250cc-570f-4c3f-9483-68842cfee2d2" providerId="ADAL" clId="{BE6BF227-ED41-4677-993B-75ABDCEDEED1}" dt="2019-02-25T00:35:32.838" v="1549" actId="20577"/>
        <pc:sldMkLst>
          <pc:docMk/>
          <pc:sldMk cId="3126057160" sldId="2302"/>
        </pc:sldMkLst>
        <pc:spChg chg="mod">
          <ac:chgData name="George Smpyrakis" userId="8b1250cc-570f-4c3f-9483-68842cfee2d2" providerId="ADAL" clId="{BE6BF227-ED41-4677-993B-75ABDCEDEED1}" dt="2019-02-25T00:35:32.838" v="1549" actId="20577"/>
          <ac:spMkLst>
            <pc:docMk/>
            <pc:sldMk cId="3126057160" sldId="2302"/>
            <ac:spMk id="2" creationId="{8A9EC33E-A840-4BE5-828E-57C50B980963}"/>
          </ac:spMkLst>
        </pc:spChg>
      </pc:sldChg>
      <pc:sldChg chg="modSp add">
        <pc:chgData name="George Smpyrakis" userId="8b1250cc-570f-4c3f-9483-68842cfee2d2" providerId="ADAL" clId="{BE6BF227-ED41-4677-993B-75ABDCEDEED1}" dt="2019-02-25T00:34:01.965" v="1519" actId="20577"/>
        <pc:sldMkLst>
          <pc:docMk/>
          <pc:sldMk cId="3290268495" sldId="2303"/>
        </pc:sldMkLst>
        <pc:spChg chg="mod">
          <ac:chgData name="George Smpyrakis" userId="8b1250cc-570f-4c3f-9483-68842cfee2d2" providerId="ADAL" clId="{BE6BF227-ED41-4677-993B-75ABDCEDEED1}" dt="2019-02-25T00:33:03.190" v="1404" actId="20577"/>
          <ac:spMkLst>
            <pc:docMk/>
            <pc:sldMk cId="3290268495" sldId="2303"/>
            <ac:spMk id="6" creationId="{00000000-0000-0000-0000-000000000000}"/>
          </ac:spMkLst>
        </pc:spChg>
        <pc:spChg chg="mod">
          <ac:chgData name="George Smpyrakis" userId="8b1250cc-570f-4c3f-9483-68842cfee2d2" providerId="ADAL" clId="{BE6BF227-ED41-4677-993B-75ABDCEDEED1}" dt="2019-02-25T00:34:01.965" v="1519" actId="20577"/>
          <ac:spMkLst>
            <pc:docMk/>
            <pc:sldMk cId="3290268495" sldId="2303"/>
            <ac:spMk id="7" creationId="{00000000-0000-0000-0000-000000000000}"/>
          </ac:spMkLst>
        </pc:spChg>
      </pc:sldChg>
      <pc:sldChg chg="modSp add modAnim">
        <pc:chgData name="George Smpyrakis" userId="8b1250cc-570f-4c3f-9483-68842cfee2d2" providerId="ADAL" clId="{BE6BF227-ED41-4677-993B-75ABDCEDEED1}" dt="2019-02-25T00:35:26.777" v="1548" actId="6549"/>
        <pc:sldMkLst>
          <pc:docMk/>
          <pc:sldMk cId="4199831710" sldId="2304"/>
        </pc:sldMkLst>
        <pc:spChg chg="mod">
          <ac:chgData name="George Smpyrakis" userId="8b1250cc-570f-4c3f-9483-68842cfee2d2" providerId="ADAL" clId="{BE6BF227-ED41-4677-993B-75ABDCEDEED1}" dt="2019-02-25T00:35:26.777" v="1548" actId="6549"/>
          <ac:spMkLst>
            <pc:docMk/>
            <pc:sldMk cId="4199831710" sldId="2304"/>
            <ac:spMk id="6" creationId="{00000000-0000-0000-0000-000000000000}"/>
          </ac:spMkLst>
        </pc:spChg>
        <pc:spChg chg="mod">
          <ac:chgData name="George Smpyrakis" userId="8b1250cc-570f-4c3f-9483-68842cfee2d2" providerId="ADAL" clId="{BE6BF227-ED41-4677-993B-75ABDCEDEED1}" dt="2019-02-25T00:35:22.636" v="1547" actId="20577"/>
          <ac:spMkLst>
            <pc:docMk/>
            <pc:sldMk cId="4199831710" sldId="2304"/>
            <ac:spMk id="7" creationId="{00000000-0000-0000-0000-000000000000}"/>
          </ac:spMkLst>
        </pc:spChg>
      </pc:sldChg>
      <pc:sldChg chg="modSp add">
        <pc:chgData name="George Smpyrakis" userId="8b1250cc-570f-4c3f-9483-68842cfee2d2" providerId="ADAL" clId="{BE6BF227-ED41-4677-993B-75ABDCEDEED1}" dt="2019-02-25T00:35:50.046" v="1557" actId="20577"/>
        <pc:sldMkLst>
          <pc:docMk/>
          <pc:sldMk cId="3841136092" sldId="2305"/>
        </pc:sldMkLst>
        <pc:spChg chg="mod">
          <ac:chgData name="George Smpyrakis" userId="8b1250cc-570f-4c3f-9483-68842cfee2d2" providerId="ADAL" clId="{BE6BF227-ED41-4677-993B-75ABDCEDEED1}" dt="2019-02-25T00:35:50.046" v="1557" actId="20577"/>
          <ac:spMkLst>
            <pc:docMk/>
            <pc:sldMk cId="3841136092" sldId="2305"/>
            <ac:spMk id="2" creationId="{8A9EC33E-A840-4BE5-828E-57C50B980963}"/>
          </ac:spMkLst>
        </pc:spChg>
      </pc:sldChg>
      <pc:sldChg chg="modSp add modAnim modNotesTx">
        <pc:chgData name="George Smpyrakis" userId="8b1250cc-570f-4c3f-9483-68842cfee2d2" providerId="ADAL" clId="{BE6BF227-ED41-4677-993B-75ABDCEDEED1}" dt="2019-02-25T01:04:17.129" v="1939"/>
        <pc:sldMkLst>
          <pc:docMk/>
          <pc:sldMk cId="3127922388" sldId="2306"/>
        </pc:sldMkLst>
        <pc:spChg chg="mod">
          <ac:chgData name="George Smpyrakis" userId="8b1250cc-570f-4c3f-9483-68842cfee2d2" providerId="ADAL" clId="{BE6BF227-ED41-4677-993B-75ABDCEDEED1}" dt="2019-02-25T01:04:17.129" v="1939"/>
          <ac:spMkLst>
            <pc:docMk/>
            <pc:sldMk cId="3127922388" sldId="2306"/>
            <ac:spMk id="6" creationId="{00000000-0000-0000-0000-000000000000}"/>
          </ac:spMkLst>
        </pc:spChg>
        <pc:spChg chg="mod">
          <ac:chgData name="George Smpyrakis" userId="8b1250cc-570f-4c3f-9483-68842cfee2d2" providerId="ADAL" clId="{BE6BF227-ED41-4677-993B-75ABDCEDEED1}" dt="2019-02-25T01:00:19.748" v="1711" actId="20577"/>
          <ac:spMkLst>
            <pc:docMk/>
            <pc:sldMk cId="3127922388" sldId="2306"/>
            <ac:spMk id="7" creationId="{00000000-0000-0000-0000-000000000000}"/>
          </ac:spMkLst>
        </pc:spChg>
      </pc:sldChg>
      <pc:sldChg chg="modSp add modAnim modNotesTx">
        <pc:chgData name="George Smpyrakis" userId="8b1250cc-570f-4c3f-9483-68842cfee2d2" providerId="ADAL" clId="{BE6BF227-ED41-4677-993B-75ABDCEDEED1}" dt="2019-02-25T01:04:12.878" v="1938"/>
        <pc:sldMkLst>
          <pc:docMk/>
          <pc:sldMk cId="3704229009" sldId="2307"/>
        </pc:sldMkLst>
        <pc:spChg chg="mod">
          <ac:chgData name="George Smpyrakis" userId="8b1250cc-570f-4c3f-9483-68842cfee2d2" providerId="ADAL" clId="{BE6BF227-ED41-4677-993B-75ABDCEDEED1}" dt="2019-02-25T01:04:12.878" v="1938"/>
          <ac:spMkLst>
            <pc:docMk/>
            <pc:sldMk cId="3704229009" sldId="2307"/>
            <ac:spMk id="6" creationId="{00000000-0000-0000-0000-000000000000}"/>
          </ac:spMkLst>
        </pc:spChg>
        <pc:spChg chg="mod">
          <ac:chgData name="George Smpyrakis" userId="8b1250cc-570f-4c3f-9483-68842cfee2d2" providerId="ADAL" clId="{BE6BF227-ED41-4677-993B-75ABDCEDEED1}" dt="2019-02-25T01:01:33.091" v="1790" actId="20577"/>
          <ac:spMkLst>
            <pc:docMk/>
            <pc:sldMk cId="3704229009" sldId="2307"/>
            <ac:spMk id="7" creationId="{00000000-0000-0000-0000-000000000000}"/>
          </ac:spMkLst>
        </pc:spChg>
      </pc:sldChg>
      <pc:sldChg chg="modSp add modAnim modNotesTx">
        <pc:chgData name="George Smpyrakis" userId="8b1250cc-570f-4c3f-9483-68842cfee2d2" providerId="ADAL" clId="{BE6BF227-ED41-4677-993B-75ABDCEDEED1}" dt="2019-02-25T01:04:08.538" v="1937"/>
        <pc:sldMkLst>
          <pc:docMk/>
          <pc:sldMk cId="1173546169" sldId="2308"/>
        </pc:sldMkLst>
        <pc:spChg chg="mod">
          <ac:chgData name="George Smpyrakis" userId="8b1250cc-570f-4c3f-9483-68842cfee2d2" providerId="ADAL" clId="{BE6BF227-ED41-4677-993B-75ABDCEDEED1}" dt="2019-02-25T01:04:08.538" v="1937"/>
          <ac:spMkLst>
            <pc:docMk/>
            <pc:sldMk cId="1173546169" sldId="2308"/>
            <ac:spMk id="6" creationId="{00000000-0000-0000-0000-000000000000}"/>
          </ac:spMkLst>
        </pc:spChg>
        <pc:spChg chg="mod">
          <ac:chgData name="George Smpyrakis" userId="8b1250cc-570f-4c3f-9483-68842cfee2d2" providerId="ADAL" clId="{BE6BF227-ED41-4677-993B-75ABDCEDEED1}" dt="2019-02-25T01:02:44.509" v="1863" actId="20577"/>
          <ac:spMkLst>
            <pc:docMk/>
            <pc:sldMk cId="1173546169" sldId="2308"/>
            <ac:spMk id="7" creationId="{00000000-0000-0000-0000-000000000000}"/>
          </ac:spMkLst>
        </pc:spChg>
      </pc:sldChg>
      <pc:sldChg chg="modSp add modAnim modNotesTx">
        <pc:chgData name="George Smpyrakis" userId="8b1250cc-570f-4c3f-9483-68842cfee2d2" providerId="ADAL" clId="{BE6BF227-ED41-4677-993B-75ABDCEDEED1}" dt="2019-02-25T01:04:04.059" v="1936"/>
        <pc:sldMkLst>
          <pc:docMk/>
          <pc:sldMk cId="1235457863" sldId="2309"/>
        </pc:sldMkLst>
        <pc:spChg chg="mod">
          <ac:chgData name="George Smpyrakis" userId="8b1250cc-570f-4c3f-9483-68842cfee2d2" providerId="ADAL" clId="{BE6BF227-ED41-4677-993B-75ABDCEDEED1}" dt="2019-02-25T01:04:04.059" v="1936"/>
          <ac:spMkLst>
            <pc:docMk/>
            <pc:sldMk cId="1235457863" sldId="2309"/>
            <ac:spMk id="6" creationId="{00000000-0000-0000-0000-000000000000}"/>
          </ac:spMkLst>
        </pc:spChg>
        <pc:spChg chg="mod">
          <ac:chgData name="George Smpyrakis" userId="8b1250cc-570f-4c3f-9483-68842cfee2d2" providerId="ADAL" clId="{BE6BF227-ED41-4677-993B-75ABDCEDEED1}" dt="2019-02-25T01:03:15.156" v="1925" actId="20577"/>
          <ac:spMkLst>
            <pc:docMk/>
            <pc:sldMk cId="1235457863" sldId="2309"/>
            <ac:spMk id="7" creationId="{00000000-0000-0000-0000-000000000000}"/>
          </ac:spMkLst>
        </pc:spChg>
      </pc:sldChg>
      <pc:sldChg chg="modSp add del">
        <pc:chgData name="George Smpyrakis" userId="8b1250cc-570f-4c3f-9483-68842cfee2d2" providerId="ADAL" clId="{BE6BF227-ED41-4677-993B-75ABDCEDEED1}" dt="2019-02-25T01:12:09.912" v="1947" actId="2696"/>
        <pc:sldMkLst>
          <pc:docMk/>
          <pc:sldMk cId="280394759" sldId="2310"/>
        </pc:sldMkLst>
        <pc:spChg chg="mod">
          <ac:chgData name="George Smpyrakis" userId="8b1250cc-570f-4c3f-9483-68842cfee2d2" providerId="ADAL" clId="{BE6BF227-ED41-4677-993B-75ABDCEDEED1}" dt="2019-02-25T01:03:55.728" v="1935" actId="20577"/>
          <ac:spMkLst>
            <pc:docMk/>
            <pc:sldMk cId="280394759" sldId="2310"/>
            <ac:spMk id="6" creationId="{00000000-0000-0000-0000-000000000000}"/>
          </ac:spMkLst>
        </pc:spChg>
      </pc:sldChg>
      <pc:sldChg chg="addSp delSp modSp add delAnim">
        <pc:chgData name="George Smpyrakis" userId="8b1250cc-570f-4c3f-9483-68842cfee2d2" providerId="ADAL" clId="{BE6BF227-ED41-4677-993B-75ABDCEDEED1}" dt="2019-02-25T01:04:58.488" v="1946" actId="1076"/>
        <pc:sldMkLst>
          <pc:docMk/>
          <pc:sldMk cId="2849673641" sldId="2311"/>
        </pc:sldMkLst>
        <pc:spChg chg="del">
          <ac:chgData name="George Smpyrakis" userId="8b1250cc-570f-4c3f-9483-68842cfee2d2" providerId="ADAL" clId="{BE6BF227-ED41-4677-993B-75ABDCEDEED1}" dt="2019-02-25T01:04:30.534" v="1941" actId="478"/>
          <ac:spMkLst>
            <pc:docMk/>
            <pc:sldMk cId="2849673641" sldId="2311"/>
            <ac:spMk id="7" creationId="{00000000-0000-0000-0000-000000000000}"/>
          </ac:spMkLst>
        </pc:spChg>
        <pc:picChg chg="add mod">
          <ac:chgData name="George Smpyrakis" userId="8b1250cc-570f-4c3f-9483-68842cfee2d2" providerId="ADAL" clId="{BE6BF227-ED41-4677-993B-75ABDCEDEED1}" dt="2019-02-25T01:04:58.488" v="1946" actId="1076"/>
          <ac:picMkLst>
            <pc:docMk/>
            <pc:sldMk cId="2849673641" sldId="2311"/>
            <ac:picMk id="2" creationId="{5F5D4ED6-3A6E-42ED-BFC9-92F2BD4BF60B}"/>
          </ac:picMkLst>
        </pc:picChg>
      </pc:sldChg>
      <pc:sldChg chg="modSp add">
        <pc:chgData name="George Smpyrakis" userId="8b1250cc-570f-4c3f-9483-68842cfee2d2" providerId="ADAL" clId="{BE6BF227-ED41-4677-993B-75ABDCEDEED1}" dt="2019-02-25T02:02:14.226" v="1963" actId="20577"/>
        <pc:sldMkLst>
          <pc:docMk/>
          <pc:sldMk cId="3463713214" sldId="2312"/>
        </pc:sldMkLst>
        <pc:spChg chg="mod">
          <ac:chgData name="George Smpyrakis" userId="8b1250cc-570f-4c3f-9483-68842cfee2d2" providerId="ADAL" clId="{BE6BF227-ED41-4677-993B-75ABDCEDEED1}" dt="2019-02-25T02:02:14.226" v="1963" actId="20577"/>
          <ac:spMkLst>
            <pc:docMk/>
            <pc:sldMk cId="3463713214" sldId="2312"/>
            <ac:spMk id="2" creationId="{8A9EC33E-A840-4BE5-828E-57C50B980963}"/>
          </ac:spMkLst>
        </pc:spChg>
      </pc:sldChg>
      <pc:sldChg chg="modSp add modAnim modNotesTx">
        <pc:chgData name="George Smpyrakis" userId="8b1250cc-570f-4c3f-9483-68842cfee2d2" providerId="ADAL" clId="{BE6BF227-ED41-4677-993B-75ABDCEDEED1}" dt="2019-02-25T02:07:28.111" v="2040" actId="20577"/>
        <pc:sldMkLst>
          <pc:docMk/>
          <pc:sldMk cId="4262754259" sldId="2313"/>
        </pc:sldMkLst>
        <pc:spChg chg="mod">
          <ac:chgData name="George Smpyrakis" userId="8b1250cc-570f-4c3f-9483-68842cfee2d2" providerId="ADAL" clId="{BE6BF227-ED41-4677-993B-75ABDCEDEED1}" dt="2019-02-25T02:02:24.989" v="1979" actId="20577"/>
          <ac:spMkLst>
            <pc:docMk/>
            <pc:sldMk cId="4262754259" sldId="2313"/>
            <ac:spMk id="6" creationId="{00000000-0000-0000-0000-000000000000}"/>
          </ac:spMkLst>
        </pc:spChg>
        <pc:spChg chg="mod">
          <ac:chgData name="George Smpyrakis" userId="8b1250cc-570f-4c3f-9483-68842cfee2d2" providerId="ADAL" clId="{BE6BF227-ED41-4677-993B-75ABDCEDEED1}" dt="2019-02-25T02:07:06.610" v="2025" actId="20577"/>
          <ac:spMkLst>
            <pc:docMk/>
            <pc:sldMk cId="4262754259" sldId="2313"/>
            <ac:spMk id="7" creationId="{00000000-0000-0000-0000-000000000000}"/>
          </ac:spMkLst>
        </pc:spChg>
      </pc:sldChg>
      <pc:sldChg chg="modSp add modAnim modNotesTx">
        <pc:chgData name="George Smpyrakis" userId="8b1250cc-570f-4c3f-9483-68842cfee2d2" providerId="ADAL" clId="{BE6BF227-ED41-4677-993B-75ABDCEDEED1}" dt="2019-02-25T07:01:13.466" v="3378" actId="20577"/>
        <pc:sldMkLst>
          <pc:docMk/>
          <pc:sldMk cId="3740327891" sldId="2314"/>
        </pc:sldMkLst>
        <pc:spChg chg="mod">
          <ac:chgData name="George Smpyrakis" userId="8b1250cc-570f-4c3f-9483-68842cfee2d2" providerId="ADAL" clId="{BE6BF227-ED41-4677-993B-75ABDCEDEED1}" dt="2019-02-25T07:01:13.466" v="3378" actId="20577"/>
          <ac:spMkLst>
            <pc:docMk/>
            <pc:sldMk cId="3740327891" sldId="2314"/>
            <ac:spMk id="7" creationId="{00000000-0000-0000-0000-000000000000}"/>
          </ac:spMkLst>
        </pc:spChg>
      </pc:sldChg>
      <pc:sldChg chg="modSp add modAnim modNotesTx">
        <pc:chgData name="George Smpyrakis" userId="8b1250cc-570f-4c3f-9483-68842cfee2d2" providerId="ADAL" clId="{BE6BF227-ED41-4677-993B-75ABDCEDEED1}" dt="2019-02-25T07:01:05.446" v="3375" actId="20577"/>
        <pc:sldMkLst>
          <pc:docMk/>
          <pc:sldMk cId="4260463495" sldId="2315"/>
        </pc:sldMkLst>
        <pc:spChg chg="mod">
          <ac:chgData name="George Smpyrakis" userId="8b1250cc-570f-4c3f-9483-68842cfee2d2" providerId="ADAL" clId="{BE6BF227-ED41-4677-993B-75ABDCEDEED1}" dt="2019-02-25T02:23:59.330" v="2129"/>
          <ac:spMkLst>
            <pc:docMk/>
            <pc:sldMk cId="4260463495" sldId="2315"/>
            <ac:spMk id="7" creationId="{00000000-0000-0000-0000-000000000000}"/>
          </ac:spMkLst>
        </pc:spChg>
      </pc:sldChg>
      <pc:sldChg chg="modSp add modAnim modNotesTx">
        <pc:chgData name="George Smpyrakis" userId="8b1250cc-570f-4c3f-9483-68842cfee2d2" providerId="ADAL" clId="{BE6BF227-ED41-4677-993B-75ABDCEDEED1}" dt="2019-02-25T07:01:02.612" v="3374" actId="20577"/>
        <pc:sldMkLst>
          <pc:docMk/>
          <pc:sldMk cId="2944797469" sldId="2316"/>
        </pc:sldMkLst>
        <pc:spChg chg="mod">
          <ac:chgData name="George Smpyrakis" userId="8b1250cc-570f-4c3f-9483-68842cfee2d2" providerId="ADAL" clId="{BE6BF227-ED41-4677-993B-75ABDCEDEED1}" dt="2019-02-25T02:32:03.243" v="2234" actId="20577"/>
          <ac:spMkLst>
            <pc:docMk/>
            <pc:sldMk cId="2944797469" sldId="2316"/>
            <ac:spMk id="7" creationId="{00000000-0000-0000-0000-000000000000}"/>
          </ac:spMkLst>
        </pc:spChg>
      </pc:sldChg>
      <pc:sldChg chg="modSp add modAnim modNotesTx">
        <pc:chgData name="George Smpyrakis" userId="8b1250cc-570f-4c3f-9483-68842cfee2d2" providerId="ADAL" clId="{BE6BF227-ED41-4677-993B-75ABDCEDEED1}" dt="2019-02-25T07:01:00.504" v="3373" actId="20577"/>
        <pc:sldMkLst>
          <pc:docMk/>
          <pc:sldMk cId="299341437" sldId="2317"/>
        </pc:sldMkLst>
        <pc:spChg chg="mod">
          <ac:chgData name="George Smpyrakis" userId="8b1250cc-570f-4c3f-9483-68842cfee2d2" providerId="ADAL" clId="{BE6BF227-ED41-4677-993B-75ABDCEDEED1}" dt="2019-02-25T02:36:38.330" v="2460" actId="20577"/>
          <ac:spMkLst>
            <pc:docMk/>
            <pc:sldMk cId="299341437" sldId="2317"/>
            <ac:spMk id="7" creationId="{00000000-0000-0000-0000-000000000000}"/>
          </ac:spMkLst>
        </pc:spChg>
      </pc:sldChg>
      <pc:sldChg chg="add modNotesTx">
        <pc:chgData name="George Smpyrakis" userId="8b1250cc-570f-4c3f-9483-68842cfee2d2" providerId="ADAL" clId="{BE6BF227-ED41-4677-993B-75ABDCEDEED1}" dt="2019-02-25T07:00:55.930" v="3372" actId="20577"/>
        <pc:sldMkLst>
          <pc:docMk/>
          <pc:sldMk cId="107461090" sldId="2318"/>
        </pc:sldMkLst>
      </pc:sldChg>
      <pc:sldChg chg="modSp add del modTransition">
        <pc:chgData name="George Smpyrakis" userId="8b1250cc-570f-4c3f-9483-68842cfee2d2" providerId="ADAL" clId="{BE6BF227-ED41-4677-993B-75ABDCEDEED1}" dt="2019-02-25T07:00:23.980" v="3355" actId="2696"/>
        <pc:sldMkLst>
          <pc:docMk/>
          <pc:sldMk cId="2026695061" sldId="2319"/>
        </pc:sldMkLst>
        <pc:spChg chg="mod">
          <ac:chgData name="George Smpyrakis" userId="8b1250cc-570f-4c3f-9483-68842cfee2d2" providerId="ADAL" clId="{BE6BF227-ED41-4677-993B-75ABDCEDEED1}" dt="2019-02-25T03:38:19.716" v="2484" actId="20577"/>
          <ac:spMkLst>
            <pc:docMk/>
            <pc:sldMk cId="2026695061" sldId="2319"/>
            <ac:spMk id="2" creationId="{8A9EC33E-A840-4BE5-828E-57C50B980963}"/>
          </ac:spMkLst>
        </pc:spChg>
      </pc:sldChg>
      <pc:sldChg chg="modSp add del modTransition modAnim">
        <pc:chgData name="George Smpyrakis" userId="8b1250cc-570f-4c3f-9483-68842cfee2d2" providerId="ADAL" clId="{BE6BF227-ED41-4677-993B-75ABDCEDEED1}" dt="2019-02-25T07:00:23.997" v="3356" actId="2696"/>
        <pc:sldMkLst>
          <pc:docMk/>
          <pc:sldMk cId="2622968766" sldId="2320"/>
        </pc:sldMkLst>
        <pc:spChg chg="mod">
          <ac:chgData name="George Smpyrakis" userId="8b1250cc-570f-4c3f-9483-68842cfee2d2" providerId="ADAL" clId="{BE6BF227-ED41-4677-993B-75ABDCEDEED1}" dt="2019-02-25T03:55:35.799" v="3064"/>
          <ac:spMkLst>
            <pc:docMk/>
            <pc:sldMk cId="2622968766" sldId="2320"/>
            <ac:spMk id="6" creationId="{00000000-0000-0000-0000-000000000000}"/>
          </ac:spMkLst>
        </pc:spChg>
        <pc:spChg chg="mod">
          <ac:chgData name="George Smpyrakis" userId="8b1250cc-570f-4c3f-9483-68842cfee2d2" providerId="ADAL" clId="{BE6BF227-ED41-4677-993B-75ABDCEDEED1}" dt="2019-02-25T03:40:12.292" v="2672" actId="20577"/>
          <ac:spMkLst>
            <pc:docMk/>
            <pc:sldMk cId="2622968766" sldId="2320"/>
            <ac:spMk id="7" creationId="{00000000-0000-0000-0000-000000000000}"/>
          </ac:spMkLst>
        </pc:spChg>
      </pc:sldChg>
      <pc:sldChg chg="modSp add del modTransition modAnim">
        <pc:chgData name="George Smpyrakis" userId="8b1250cc-570f-4c3f-9483-68842cfee2d2" providerId="ADAL" clId="{BE6BF227-ED41-4677-993B-75ABDCEDEED1}" dt="2019-02-25T07:00:24.013" v="3357" actId="2696"/>
        <pc:sldMkLst>
          <pc:docMk/>
          <pc:sldMk cId="3471486148" sldId="2321"/>
        </pc:sldMkLst>
        <pc:spChg chg="mod">
          <ac:chgData name="George Smpyrakis" userId="8b1250cc-570f-4c3f-9483-68842cfee2d2" providerId="ADAL" clId="{BE6BF227-ED41-4677-993B-75ABDCEDEED1}" dt="2019-02-25T03:55:32.648" v="3063"/>
          <ac:spMkLst>
            <pc:docMk/>
            <pc:sldMk cId="3471486148" sldId="2321"/>
            <ac:spMk id="6" creationId="{00000000-0000-0000-0000-000000000000}"/>
          </ac:spMkLst>
        </pc:spChg>
        <pc:spChg chg="mod">
          <ac:chgData name="George Smpyrakis" userId="8b1250cc-570f-4c3f-9483-68842cfee2d2" providerId="ADAL" clId="{BE6BF227-ED41-4677-993B-75ABDCEDEED1}" dt="2019-02-25T03:43:25.802" v="2841" actId="20577"/>
          <ac:spMkLst>
            <pc:docMk/>
            <pc:sldMk cId="3471486148" sldId="2321"/>
            <ac:spMk id="7" creationId="{00000000-0000-0000-0000-000000000000}"/>
          </ac:spMkLst>
        </pc:spChg>
      </pc:sldChg>
      <pc:sldChg chg="modSp add del modTransition modAnim">
        <pc:chgData name="George Smpyrakis" userId="8b1250cc-570f-4c3f-9483-68842cfee2d2" providerId="ADAL" clId="{BE6BF227-ED41-4677-993B-75ABDCEDEED1}" dt="2019-02-25T07:00:24.030" v="3358" actId="2696"/>
        <pc:sldMkLst>
          <pc:docMk/>
          <pc:sldMk cId="2448863717" sldId="2322"/>
        </pc:sldMkLst>
        <pc:spChg chg="mod">
          <ac:chgData name="George Smpyrakis" userId="8b1250cc-570f-4c3f-9483-68842cfee2d2" providerId="ADAL" clId="{BE6BF227-ED41-4677-993B-75ABDCEDEED1}" dt="2019-02-25T03:55:28.144" v="3062"/>
          <ac:spMkLst>
            <pc:docMk/>
            <pc:sldMk cId="2448863717" sldId="2322"/>
            <ac:spMk id="6" creationId="{00000000-0000-0000-0000-000000000000}"/>
          </ac:spMkLst>
        </pc:spChg>
        <pc:spChg chg="mod">
          <ac:chgData name="George Smpyrakis" userId="8b1250cc-570f-4c3f-9483-68842cfee2d2" providerId="ADAL" clId="{BE6BF227-ED41-4677-993B-75ABDCEDEED1}" dt="2019-02-25T03:44:04.480" v="2867"/>
          <ac:spMkLst>
            <pc:docMk/>
            <pc:sldMk cId="2448863717" sldId="2322"/>
            <ac:spMk id="7" creationId="{00000000-0000-0000-0000-000000000000}"/>
          </ac:spMkLst>
        </pc:spChg>
      </pc:sldChg>
      <pc:sldChg chg="modSp add del modTransition modAnim">
        <pc:chgData name="George Smpyrakis" userId="8b1250cc-570f-4c3f-9483-68842cfee2d2" providerId="ADAL" clId="{BE6BF227-ED41-4677-993B-75ABDCEDEED1}" dt="2019-02-25T07:00:24.047" v="3359" actId="2696"/>
        <pc:sldMkLst>
          <pc:docMk/>
          <pc:sldMk cId="484399138" sldId="2323"/>
        </pc:sldMkLst>
        <pc:spChg chg="mod">
          <ac:chgData name="George Smpyrakis" userId="8b1250cc-570f-4c3f-9483-68842cfee2d2" providerId="ADAL" clId="{BE6BF227-ED41-4677-993B-75ABDCEDEED1}" dt="2019-02-25T03:55:24.109" v="3061"/>
          <ac:spMkLst>
            <pc:docMk/>
            <pc:sldMk cId="484399138" sldId="2323"/>
            <ac:spMk id="6" creationId="{00000000-0000-0000-0000-000000000000}"/>
          </ac:spMkLst>
        </pc:spChg>
        <pc:spChg chg="mod">
          <ac:chgData name="George Smpyrakis" userId="8b1250cc-570f-4c3f-9483-68842cfee2d2" providerId="ADAL" clId="{BE6BF227-ED41-4677-993B-75ABDCEDEED1}" dt="2019-02-25T03:54:51.259" v="3028" actId="20577"/>
          <ac:spMkLst>
            <pc:docMk/>
            <pc:sldMk cId="484399138" sldId="2323"/>
            <ac:spMk id="7" creationId="{00000000-0000-0000-0000-000000000000}"/>
          </ac:spMkLst>
        </pc:spChg>
      </pc:sldChg>
      <pc:sldChg chg="modSp add del modTransition modAnim">
        <pc:chgData name="George Smpyrakis" userId="8b1250cc-570f-4c3f-9483-68842cfee2d2" providerId="ADAL" clId="{BE6BF227-ED41-4677-993B-75ABDCEDEED1}" dt="2019-02-25T07:00:24.080" v="3360" actId="2696"/>
        <pc:sldMkLst>
          <pc:docMk/>
          <pc:sldMk cId="1057258697" sldId="2324"/>
        </pc:sldMkLst>
        <pc:spChg chg="mod">
          <ac:chgData name="George Smpyrakis" userId="8b1250cc-570f-4c3f-9483-68842cfee2d2" providerId="ADAL" clId="{BE6BF227-ED41-4677-993B-75ABDCEDEED1}" dt="2019-02-25T03:55:14.200" v="3060" actId="20577"/>
          <ac:spMkLst>
            <pc:docMk/>
            <pc:sldMk cId="1057258697" sldId="2324"/>
            <ac:spMk id="6" creationId="{00000000-0000-0000-0000-000000000000}"/>
          </ac:spMkLst>
        </pc:spChg>
        <pc:spChg chg="mod">
          <ac:chgData name="George Smpyrakis" userId="8b1250cc-570f-4c3f-9483-68842cfee2d2" providerId="ADAL" clId="{BE6BF227-ED41-4677-993B-75ABDCEDEED1}" dt="2019-02-25T03:55:55.827" v="3083" actId="20577"/>
          <ac:spMkLst>
            <pc:docMk/>
            <pc:sldMk cId="1057258697" sldId="2324"/>
            <ac:spMk id="7" creationId="{00000000-0000-0000-0000-000000000000}"/>
          </ac:spMkLst>
        </pc:spChg>
      </pc:sldChg>
      <pc:sldChg chg="modSp add">
        <pc:chgData name="George Smpyrakis" userId="8b1250cc-570f-4c3f-9483-68842cfee2d2" providerId="ADAL" clId="{BE6BF227-ED41-4677-993B-75ABDCEDEED1}" dt="2019-02-25T04:48:25.140" v="3122" actId="20577"/>
        <pc:sldMkLst>
          <pc:docMk/>
          <pc:sldMk cId="1801100802" sldId="2325"/>
        </pc:sldMkLst>
        <pc:spChg chg="mod">
          <ac:chgData name="George Smpyrakis" userId="8b1250cc-570f-4c3f-9483-68842cfee2d2" providerId="ADAL" clId="{BE6BF227-ED41-4677-993B-75ABDCEDEED1}" dt="2019-02-25T04:48:25.140" v="3122" actId="20577"/>
          <ac:spMkLst>
            <pc:docMk/>
            <pc:sldMk cId="1801100802" sldId="2325"/>
            <ac:spMk id="2" creationId="{152D96E1-E77D-497D-AC60-1DE639F7A594}"/>
          </ac:spMkLst>
        </pc:spChg>
      </pc:sldChg>
      <pc:sldChg chg="modSp add modAnim modNotesTx">
        <pc:chgData name="George Smpyrakis" userId="8b1250cc-570f-4c3f-9483-68842cfee2d2" providerId="ADAL" clId="{BE6BF227-ED41-4677-993B-75ABDCEDEED1}" dt="2019-02-25T05:03:53.491" v="3236" actId="20577"/>
        <pc:sldMkLst>
          <pc:docMk/>
          <pc:sldMk cId="347159927" sldId="2326"/>
        </pc:sldMkLst>
        <pc:spChg chg="mod">
          <ac:chgData name="George Smpyrakis" userId="8b1250cc-570f-4c3f-9483-68842cfee2d2" providerId="ADAL" clId="{BE6BF227-ED41-4677-993B-75ABDCEDEED1}" dt="2019-02-25T04:53:57.864" v="3168" actId="20577"/>
          <ac:spMkLst>
            <pc:docMk/>
            <pc:sldMk cId="347159927" sldId="2326"/>
            <ac:spMk id="3" creationId="{00000000-0000-0000-0000-000000000000}"/>
          </ac:spMkLst>
        </pc:spChg>
      </pc:sldChg>
      <pc:sldMasterChg chg="delSldLayout">
        <pc:chgData name="George Smpyrakis" userId="8b1250cc-570f-4c3f-9483-68842cfee2d2" providerId="ADAL" clId="{BE6BF227-ED41-4677-993B-75ABDCEDEED1}" dt="2019-02-24T22:13:12.519" v="752" actId="2696"/>
        <pc:sldMasterMkLst>
          <pc:docMk/>
          <pc:sldMasterMk cId="2816493140" sldId="2147483700"/>
        </pc:sldMasterMkLst>
        <pc:sldLayoutChg chg="del">
          <pc:chgData name="George Smpyrakis" userId="8b1250cc-570f-4c3f-9483-68842cfee2d2" providerId="ADAL" clId="{BE6BF227-ED41-4677-993B-75ABDCEDEED1}" dt="2019-02-24T22:13:12.519" v="752" actId="2696"/>
          <pc:sldLayoutMkLst>
            <pc:docMk/>
            <pc:sldMasterMk cId="2816493140" sldId="2147483700"/>
            <pc:sldLayoutMk cId="3928460279" sldId="2147484260"/>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B389A-195A-4A0F-ACDC-1686DFE09CF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35404758-58C2-4995-B519-FEFBD19A5134}">
      <dgm:prSet phldrT="[Text]" custT="1"/>
      <dgm:spPr/>
      <dgm:t>
        <a:bodyPr/>
        <a:lstStyle/>
        <a:p>
          <a:r>
            <a:rPr lang="en-US" sz="1800" dirty="0"/>
            <a:t>Enterprise Enrolment</a:t>
          </a:r>
        </a:p>
      </dgm:t>
    </dgm:pt>
    <dgm:pt modelId="{BEA7A339-271A-4AB9-8110-FB51C5907670}" type="parTrans" cxnId="{6D7EE702-088E-4C36-86AE-CE62C89C925B}">
      <dgm:prSet/>
      <dgm:spPr/>
      <dgm:t>
        <a:bodyPr/>
        <a:lstStyle/>
        <a:p>
          <a:endParaRPr lang="en-US"/>
        </a:p>
      </dgm:t>
    </dgm:pt>
    <dgm:pt modelId="{3C817C18-1ED6-4457-B1C9-FA8B756584A9}" type="sibTrans" cxnId="{6D7EE702-088E-4C36-86AE-CE62C89C925B}">
      <dgm:prSet/>
      <dgm:spPr/>
      <dgm:t>
        <a:bodyPr/>
        <a:lstStyle/>
        <a:p>
          <a:endParaRPr lang="en-US"/>
        </a:p>
      </dgm:t>
    </dgm:pt>
    <dgm:pt modelId="{B32D5D0E-9E11-4E5D-B1C4-F8939143AC55}" type="asst">
      <dgm:prSet phldrT="[Text]" custT="1"/>
      <dgm:spPr/>
      <dgm:t>
        <a:bodyPr/>
        <a:lstStyle/>
        <a:p>
          <a:r>
            <a:rPr lang="en-US" sz="1800" dirty="0"/>
            <a:t>Department A</a:t>
          </a:r>
        </a:p>
      </dgm:t>
    </dgm:pt>
    <dgm:pt modelId="{545A216C-4C98-4F1D-AA17-C9F1B08F40E9}" type="parTrans" cxnId="{2690A17C-6A14-4CBB-8280-0FE6C79DF6EA}">
      <dgm:prSet/>
      <dgm:spPr/>
      <dgm:t>
        <a:bodyPr/>
        <a:lstStyle/>
        <a:p>
          <a:endParaRPr lang="en-US" sz="1800"/>
        </a:p>
      </dgm:t>
    </dgm:pt>
    <dgm:pt modelId="{8DE94DA6-45A4-4007-8C1A-5076932D6DF8}" type="sibTrans" cxnId="{2690A17C-6A14-4CBB-8280-0FE6C79DF6EA}">
      <dgm:prSet/>
      <dgm:spPr/>
      <dgm:t>
        <a:bodyPr/>
        <a:lstStyle/>
        <a:p>
          <a:endParaRPr lang="en-US"/>
        </a:p>
      </dgm:t>
    </dgm:pt>
    <dgm:pt modelId="{3E6E2E5C-41EE-4FDB-89F2-2BBDC21DEB9F}">
      <dgm:prSet phldrT="[Text]" custT="1"/>
      <dgm:spPr>
        <a:solidFill>
          <a:schemeClr val="accent3"/>
        </a:solidFill>
      </dgm:spPr>
      <dgm:t>
        <a:bodyPr/>
        <a:lstStyle/>
        <a:p>
          <a:r>
            <a:rPr lang="en-US" sz="1800"/>
            <a:t>Account A</a:t>
          </a:r>
        </a:p>
      </dgm:t>
    </dgm:pt>
    <dgm:pt modelId="{CDE38D03-C378-4F52-BA48-589A89A34002}" type="parTrans" cxnId="{45204B48-9FA6-423A-A769-0CE4865E0A0B}">
      <dgm:prSet/>
      <dgm:spPr/>
      <dgm:t>
        <a:bodyPr/>
        <a:lstStyle/>
        <a:p>
          <a:endParaRPr lang="en-US" sz="1800"/>
        </a:p>
      </dgm:t>
    </dgm:pt>
    <dgm:pt modelId="{823A7483-6067-4AA8-9AC6-D651B3E25D50}" type="sibTrans" cxnId="{45204B48-9FA6-423A-A769-0CE4865E0A0B}">
      <dgm:prSet/>
      <dgm:spPr/>
      <dgm:t>
        <a:bodyPr/>
        <a:lstStyle/>
        <a:p>
          <a:endParaRPr lang="en-US"/>
        </a:p>
      </dgm:t>
    </dgm:pt>
    <dgm:pt modelId="{F887EBC0-E583-473E-9833-F768F27630F4}" type="asst">
      <dgm:prSet phldrT="[Text]" custT="1"/>
      <dgm:spPr/>
      <dgm:t>
        <a:bodyPr/>
        <a:lstStyle/>
        <a:p>
          <a:r>
            <a:rPr lang="en-US" sz="1800"/>
            <a:t>Department B</a:t>
          </a:r>
        </a:p>
      </dgm:t>
    </dgm:pt>
    <dgm:pt modelId="{0BD5C633-9609-4B5B-9BE7-5A0F57B34EA3}" type="parTrans" cxnId="{E1397AEF-6E8F-4730-8A7B-C062132207EE}">
      <dgm:prSet/>
      <dgm:spPr/>
      <dgm:t>
        <a:bodyPr/>
        <a:lstStyle/>
        <a:p>
          <a:endParaRPr lang="en-US" sz="1800"/>
        </a:p>
      </dgm:t>
    </dgm:pt>
    <dgm:pt modelId="{CE2B1823-F99E-4B9A-AB3D-3545699D45C9}" type="sibTrans" cxnId="{E1397AEF-6E8F-4730-8A7B-C062132207EE}">
      <dgm:prSet/>
      <dgm:spPr/>
      <dgm:t>
        <a:bodyPr/>
        <a:lstStyle/>
        <a:p>
          <a:endParaRPr lang="en-US"/>
        </a:p>
      </dgm:t>
    </dgm:pt>
    <dgm:pt modelId="{7A1BE092-B4CF-423B-B90F-C03F673FAE30}">
      <dgm:prSet phldrT="[Text]" custT="1"/>
      <dgm:spPr>
        <a:solidFill>
          <a:schemeClr val="accent3"/>
        </a:solidFill>
      </dgm:spPr>
      <dgm:t>
        <a:bodyPr/>
        <a:lstStyle/>
        <a:p>
          <a:r>
            <a:rPr lang="en-US" sz="1800"/>
            <a:t>Account C</a:t>
          </a:r>
        </a:p>
      </dgm:t>
    </dgm:pt>
    <dgm:pt modelId="{D9790CB5-29C3-48D5-BE51-1DDEB74EC746}" type="parTrans" cxnId="{59E20B47-3C5D-4CE4-AA0F-6220E2146505}">
      <dgm:prSet/>
      <dgm:spPr/>
      <dgm:t>
        <a:bodyPr/>
        <a:lstStyle/>
        <a:p>
          <a:endParaRPr lang="en-US" sz="1800"/>
        </a:p>
      </dgm:t>
    </dgm:pt>
    <dgm:pt modelId="{2DF67EAB-1A1B-4F6D-ABFC-3B3A2A9E8B99}" type="sibTrans" cxnId="{59E20B47-3C5D-4CE4-AA0F-6220E2146505}">
      <dgm:prSet/>
      <dgm:spPr/>
      <dgm:t>
        <a:bodyPr/>
        <a:lstStyle/>
        <a:p>
          <a:endParaRPr lang="en-US"/>
        </a:p>
      </dgm:t>
    </dgm:pt>
    <dgm:pt modelId="{0B019338-571F-4206-AA0B-28F1DB8CA0FB}">
      <dgm:prSet phldrT="[Text]" custT="1"/>
      <dgm:spPr>
        <a:solidFill>
          <a:schemeClr val="accent3"/>
        </a:solidFill>
      </dgm:spPr>
      <dgm:t>
        <a:bodyPr/>
        <a:lstStyle/>
        <a:p>
          <a:r>
            <a:rPr lang="en-US" sz="1800"/>
            <a:t>Subscription 4</a:t>
          </a:r>
        </a:p>
      </dgm:t>
    </dgm:pt>
    <dgm:pt modelId="{5585DE5D-B946-4553-827A-E083851E15A4}" type="parTrans" cxnId="{BB90E570-BA3C-4E0C-AD8C-C7CA7B3C66CA}">
      <dgm:prSet/>
      <dgm:spPr/>
      <dgm:t>
        <a:bodyPr/>
        <a:lstStyle/>
        <a:p>
          <a:endParaRPr lang="en-US" sz="1800"/>
        </a:p>
      </dgm:t>
    </dgm:pt>
    <dgm:pt modelId="{930150D1-90AA-41B3-8CDB-5BA268783C45}" type="sibTrans" cxnId="{BB90E570-BA3C-4E0C-AD8C-C7CA7B3C66CA}">
      <dgm:prSet/>
      <dgm:spPr/>
      <dgm:t>
        <a:bodyPr/>
        <a:lstStyle/>
        <a:p>
          <a:endParaRPr lang="en-US"/>
        </a:p>
      </dgm:t>
    </dgm:pt>
    <dgm:pt modelId="{1008AF36-6C34-4DF4-A674-58973F4CDAB4}">
      <dgm:prSet phldrT="[Text]" custT="1"/>
      <dgm:spPr>
        <a:solidFill>
          <a:schemeClr val="accent3"/>
        </a:solidFill>
      </dgm:spPr>
      <dgm:t>
        <a:bodyPr/>
        <a:lstStyle/>
        <a:p>
          <a:r>
            <a:rPr lang="en-US" sz="1800"/>
            <a:t>Account B</a:t>
          </a:r>
        </a:p>
      </dgm:t>
    </dgm:pt>
    <dgm:pt modelId="{EEEF7BCD-3E9B-464D-B9B2-20A4C7744AD2}" type="parTrans" cxnId="{1B70E6F9-7D85-4E6E-9EBC-BAF15B9DA03F}">
      <dgm:prSet/>
      <dgm:spPr/>
      <dgm:t>
        <a:bodyPr/>
        <a:lstStyle/>
        <a:p>
          <a:endParaRPr lang="en-US" sz="1800"/>
        </a:p>
      </dgm:t>
    </dgm:pt>
    <dgm:pt modelId="{2ED47BA7-B82A-4697-9E30-F684B6E21CC6}" type="sibTrans" cxnId="{1B70E6F9-7D85-4E6E-9EBC-BAF15B9DA03F}">
      <dgm:prSet/>
      <dgm:spPr/>
      <dgm:t>
        <a:bodyPr/>
        <a:lstStyle/>
        <a:p>
          <a:endParaRPr lang="en-US"/>
        </a:p>
      </dgm:t>
    </dgm:pt>
    <dgm:pt modelId="{233AEABF-322C-45A7-9A47-8CEE5BE8323D}">
      <dgm:prSet phldrT="[Text]" custT="1"/>
      <dgm:spPr>
        <a:solidFill>
          <a:schemeClr val="accent3"/>
        </a:solidFill>
      </dgm:spPr>
      <dgm:t>
        <a:bodyPr/>
        <a:lstStyle/>
        <a:p>
          <a:r>
            <a:rPr lang="en-US" sz="1800"/>
            <a:t>Subscription 1</a:t>
          </a:r>
        </a:p>
      </dgm:t>
    </dgm:pt>
    <dgm:pt modelId="{125C22D9-AE39-45FB-BA6E-F0A13C404F40}" type="parTrans" cxnId="{90AF7F80-AA4E-4D65-8D33-22721BAF94CC}">
      <dgm:prSet/>
      <dgm:spPr/>
      <dgm:t>
        <a:bodyPr/>
        <a:lstStyle/>
        <a:p>
          <a:endParaRPr lang="en-US" sz="1800"/>
        </a:p>
      </dgm:t>
    </dgm:pt>
    <dgm:pt modelId="{9EDC1137-2258-4367-A8A2-1FB7C99C5361}" type="sibTrans" cxnId="{90AF7F80-AA4E-4D65-8D33-22721BAF94CC}">
      <dgm:prSet/>
      <dgm:spPr/>
      <dgm:t>
        <a:bodyPr/>
        <a:lstStyle/>
        <a:p>
          <a:endParaRPr lang="en-US"/>
        </a:p>
      </dgm:t>
    </dgm:pt>
    <dgm:pt modelId="{0D6B295F-09D9-462C-89AA-0BB41E39532F}">
      <dgm:prSet phldrT="[Text]" custT="1"/>
      <dgm:spPr>
        <a:solidFill>
          <a:schemeClr val="accent3"/>
        </a:solidFill>
      </dgm:spPr>
      <dgm:t>
        <a:bodyPr/>
        <a:lstStyle/>
        <a:p>
          <a:r>
            <a:rPr lang="en-US" sz="1800" dirty="0"/>
            <a:t>Subscription 2</a:t>
          </a:r>
        </a:p>
      </dgm:t>
    </dgm:pt>
    <dgm:pt modelId="{9DAD4F3B-49E4-4025-ACD5-1139FCE8DE48}" type="parTrans" cxnId="{0FB9895F-42F6-4132-A66E-48D4A95D1930}">
      <dgm:prSet/>
      <dgm:spPr/>
      <dgm:t>
        <a:bodyPr/>
        <a:lstStyle/>
        <a:p>
          <a:endParaRPr lang="en-US" sz="1800"/>
        </a:p>
      </dgm:t>
    </dgm:pt>
    <dgm:pt modelId="{72C091BF-CEEB-470D-8546-A4871CC7C7A7}" type="sibTrans" cxnId="{0FB9895F-42F6-4132-A66E-48D4A95D1930}">
      <dgm:prSet/>
      <dgm:spPr/>
      <dgm:t>
        <a:bodyPr/>
        <a:lstStyle/>
        <a:p>
          <a:endParaRPr lang="en-US"/>
        </a:p>
      </dgm:t>
    </dgm:pt>
    <dgm:pt modelId="{8F2ABA30-42C9-48A1-8099-645EF9C4443A}">
      <dgm:prSet phldrT="[Text]" custT="1"/>
      <dgm:spPr>
        <a:solidFill>
          <a:schemeClr val="accent3"/>
        </a:solidFill>
      </dgm:spPr>
      <dgm:t>
        <a:bodyPr/>
        <a:lstStyle/>
        <a:p>
          <a:r>
            <a:rPr lang="en-US" sz="1800" dirty="0"/>
            <a:t>Subscription 3</a:t>
          </a:r>
        </a:p>
      </dgm:t>
    </dgm:pt>
    <dgm:pt modelId="{5E268954-DE6F-4D0C-B7B7-B769786DB7F1}" type="parTrans" cxnId="{4B0C98BC-CD74-4021-9453-1A16E1D8D2EE}">
      <dgm:prSet/>
      <dgm:spPr/>
      <dgm:t>
        <a:bodyPr/>
        <a:lstStyle/>
        <a:p>
          <a:endParaRPr lang="en-US" sz="1800"/>
        </a:p>
      </dgm:t>
    </dgm:pt>
    <dgm:pt modelId="{DF19E081-D8DE-4E62-8A38-666520B9A63F}" type="sibTrans" cxnId="{4B0C98BC-CD74-4021-9453-1A16E1D8D2EE}">
      <dgm:prSet/>
      <dgm:spPr/>
      <dgm:t>
        <a:bodyPr/>
        <a:lstStyle/>
        <a:p>
          <a:endParaRPr lang="en-US"/>
        </a:p>
      </dgm:t>
    </dgm:pt>
    <dgm:pt modelId="{B074EC46-B9F4-4A5E-BF97-3435654BBE7C}" type="pres">
      <dgm:prSet presAssocID="{6A7B389A-195A-4A0F-ACDC-1686DFE09CF5}" presName="hierChild1" presStyleCnt="0">
        <dgm:presLayoutVars>
          <dgm:orgChart val="1"/>
          <dgm:chPref val="1"/>
          <dgm:dir/>
          <dgm:animOne val="branch"/>
          <dgm:animLvl val="lvl"/>
          <dgm:resizeHandles/>
        </dgm:presLayoutVars>
      </dgm:prSet>
      <dgm:spPr/>
    </dgm:pt>
    <dgm:pt modelId="{153A24F5-2835-4A57-8B6C-A9E0B0680666}" type="pres">
      <dgm:prSet presAssocID="{35404758-58C2-4995-B519-FEFBD19A5134}" presName="hierRoot1" presStyleCnt="0">
        <dgm:presLayoutVars>
          <dgm:hierBranch val="init"/>
        </dgm:presLayoutVars>
      </dgm:prSet>
      <dgm:spPr/>
    </dgm:pt>
    <dgm:pt modelId="{82F25912-F758-48AE-8A37-331EDF7E605B}" type="pres">
      <dgm:prSet presAssocID="{35404758-58C2-4995-B519-FEFBD19A5134}" presName="rootComposite1" presStyleCnt="0"/>
      <dgm:spPr/>
    </dgm:pt>
    <dgm:pt modelId="{CD379880-3EC8-4A88-AA37-BC978399917C}" type="pres">
      <dgm:prSet presAssocID="{35404758-58C2-4995-B519-FEFBD19A5134}" presName="rootText1" presStyleLbl="node0" presStyleIdx="0" presStyleCnt="1" custScaleX="121000" custLinFactNeighborX="-46319">
        <dgm:presLayoutVars>
          <dgm:chPref val="3"/>
        </dgm:presLayoutVars>
      </dgm:prSet>
      <dgm:spPr/>
    </dgm:pt>
    <dgm:pt modelId="{5AFD425F-FDC1-4646-9413-6DB10E67B038}" type="pres">
      <dgm:prSet presAssocID="{35404758-58C2-4995-B519-FEFBD19A5134}" presName="rootConnector1" presStyleLbl="node1" presStyleIdx="0" presStyleCnt="0"/>
      <dgm:spPr/>
    </dgm:pt>
    <dgm:pt modelId="{FACC2F05-8A29-420D-AC9E-D8D0AEBA09BB}" type="pres">
      <dgm:prSet presAssocID="{35404758-58C2-4995-B519-FEFBD19A5134}" presName="hierChild2" presStyleCnt="0"/>
      <dgm:spPr/>
    </dgm:pt>
    <dgm:pt modelId="{A1E0EB51-A678-4781-B734-F6F0FAE1D9ED}" type="pres">
      <dgm:prSet presAssocID="{35404758-58C2-4995-B519-FEFBD19A5134}" presName="hierChild3" presStyleCnt="0"/>
      <dgm:spPr/>
    </dgm:pt>
    <dgm:pt modelId="{68AC6A65-10FB-4856-B84D-D12D9184F0DA}" type="pres">
      <dgm:prSet presAssocID="{545A216C-4C98-4F1D-AA17-C9F1B08F40E9}" presName="Name111" presStyleLbl="parChTrans1D2" presStyleIdx="0" presStyleCnt="2"/>
      <dgm:spPr/>
    </dgm:pt>
    <dgm:pt modelId="{0AC9C565-461C-4C9A-B6BD-9188119B91AA}" type="pres">
      <dgm:prSet presAssocID="{B32D5D0E-9E11-4E5D-B1C4-F8939143AC55}" presName="hierRoot3" presStyleCnt="0">
        <dgm:presLayoutVars>
          <dgm:hierBranch val="init"/>
        </dgm:presLayoutVars>
      </dgm:prSet>
      <dgm:spPr/>
    </dgm:pt>
    <dgm:pt modelId="{BCFC4E60-45E8-46DD-A7A7-2BC4802F62CC}" type="pres">
      <dgm:prSet presAssocID="{B32D5D0E-9E11-4E5D-B1C4-F8939143AC55}" presName="rootComposite3" presStyleCnt="0"/>
      <dgm:spPr/>
    </dgm:pt>
    <dgm:pt modelId="{9F845708-6A73-4779-BD65-A8F1F6DEC2ED}" type="pres">
      <dgm:prSet presAssocID="{B32D5D0E-9E11-4E5D-B1C4-F8939143AC55}" presName="rootText3" presStyleLbl="asst1" presStyleIdx="0" presStyleCnt="2">
        <dgm:presLayoutVars>
          <dgm:chPref val="3"/>
        </dgm:presLayoutVars>
      </dgm:prSet>
      <dgm:spPr/>
    </dgm:pt>
    <dgm:pt modelId="{ABDED56C-7E85-4450-BAAB-D49BE78127F6}" type="pres">
      <dgm:prSet presAssocID="{B32D5D0E-9E11-4E5D-B1C4-F8939143AC55}" presName="rootConnector3" presStyleLbl="asst1" presStyleIdx="0" presStyleCnt="2"/>
      <dgm:spPr/>
    </dgm:pt>
    <dgm:pt modelId="{AEF4B284-26D3-416B-BA79-8601ADB90CA6}" type="pres">
      <dgm:prSet presAssocID="{B32D5D0E-9E11-4E5D-B1C4-F8939143AC55}" presName="hierChild6" presStyleCnt="0"/>
      <dgm:spPr/>
    </dgm:pt>
    <dgm:pt modelId="{EAA87A95-96D8-463D-AA46-8244BB5C1513}" type="pres">
      <dgm:prSet presAssocID="{CDE38D03-C378-4F52-BA48-589A89A34002}" presName="Name37" presStyleLbl="parChTrans1D3" presStyleIdx="0" presStyleCnt="3"/>
      <dgm:spPr/>
    </dgm:pt>
    <dgm:pt modelId="{3999CC8A-14C3-4C54-BEB9-802B6BDB93B7}" type="pres">
      <dgm:prSet presAssocID="{3E6E2E5C-41EE-4FDB-89F2-2BBDC21DEB9F}" presName="hierRoot2" presStyleCnt="0">
        <dgm:presLayoutVars>
          <dgm:hierBranch val="init"/>
        </dgm:presLayoutVars>
      </dgm:prSet>
      <dgm:spPr/>
    </dgm:pt>
    <dgm:pt modelId="{43DBD890-F3D7-468C-A852-FF7912D8935B}" type="pres">
      <dgm:prSet presAssocID="{3E6E2E5C-41EE-4FDB-89F2-2BBDC21DEB9F}" presName="rootComposite" presStyleCnt="0"/>
      <dgm:spPr/>
    </dgm:pt>
    <dgm:pt modelId="{E73167DA-2A1D-46D5-B6D1-7C3D3AAAA3C7}" type="pres">
      <dgm:prSet presAssocID="{3E6E2E5C-41EE-4FDB-89F2-2BBDC21DEB9F}" presName="rootText" presStyleLbl="node3" presStyleIdx="0" presStyleCnt="3">
        <dgm:presLayoutVars>
          <dgm:chPref val="3"/>
        </dgm:presLayoutVars>
      </dgm:prSet>
      <dgm:spPr/>
    </dgm:pt>
    <dgm:pt modelId="{608E989F-B993-429E-BFDC-7CBB45258440}" type="pres">
      <dgm:prSet presAssocID="{3E6E2E5C-41EE-4FDB-89F2-2BBDC21DEB9F}" presName="rootConnector" presStyleLbl="node3" presStyleIdx="0" presStyleCnt="3"/>
      <dgm:spPr/>
    </dgm:pt>
    <dgm:pt modelId="{7B8DB258-A357-406D-A888-1357A8E53D90}" type="pres">
      <dgm:prSet presAssocID="{3E6E2E5C-41EE-4FDB-89F2-2BBDC21DEB9F}" presName="hierChild4" presStyleCnt="0"/>
      <dgm:spPr/>
    </dgm:pt>
    <dgm:pt modelId="{A78AF4A6-5CAD-454C-8652-4F65990AF5CA}" type="pres">
      <dgm:prSet presAssocID="{125C22D9-AE39-45FB-BA6E-F0A13C404F40}" presName="Name37" presStyleLbl="parChTrans1D4" presStyleIdx="0" presStyleCnt="4"/>
      <dgm:spPr/>
    </dgm:pt>
    <dgm:pt modelId="{F6D0B73E-E567-4CAE-841C-56FBC964E727}" type="pres">
      <dgm:prSet presAssocID="{233AEABF-322C-45A7-9A47-8CEE5BE8323D}" presName="hierRoot2" presStyleCnt="0">
        <dgm:presLayoutVars>
          <dgm:hierBranch val="init"/>
        </dgm:presLayoutVars>
      </dgm:prSet>
      <dgm:spPr/>
    </dgm:pt>
    <dgm:pt modelId="{449C4B5E-CE2E-4DB0-805D-5C11F7C81EF6}" type="pres">
      <dgm:prSet presAssocID="{233AEABF-322C-45A7-9A47-8CEE5BE8323D}" presName="rootComposite" presStyleCnt="0"/>
      <dgm:spPr/>
    </dgm:pt>
    <dgm:pt modelId="{92CDFBF8-D5B9-4F3A-A544-4FA2BBBC8F93}" type="pres">
      <dgm:prSet presAssocID="{233AEABF-322C-45A7-9A47-8CEE5BE8323D}" presName="rootText" presStyleLbl="node4" presStyleIdx="0" presStyleCnt="4">
        <dgm:presLayoutVars>
          <dgm:chPref val="3"/>
        </dgm:presLayoutVars>
      </dgm:prSet>
      <dgm:spPr/>
    </dgm:pt>
    <dgm:pt modelId="{88321B5F-3421-49EE-8E8D-2BF1F7F83EAD}" type="pres">
      <dgm:prSet presAssocID="{233AEABF-322C-45A7-9A47-8CEE5BE8323D}" presName="rootConnector" presStyleLbl="node4" presStyleIdx="0" presStyleCnt="4"/>
      <dgm:spPr/>
    </dgm:pt>
    <dgm:pt modelId="{9E5EF52D-0A74-4852-85AE-29CB537D254E}" type="pres">
      <dgm:prSet presAssocID="{233AEABF-322C-45A7-9A47-8CEE5BE8323D}" presName="hierChild4" presStyleCnt="0"/>
      <dgm:spPr/>
    </dgm:pt>
    <dgm:pt modelId="{21845D5F-676D-4C26-A668-BE87C10AB8E6}" type="pres">
      <dgm:prSet presAssocID="{233AEABF-322C-45A7-9A47-8CEE5BE8323D}" presName="hierChild5" presStyleCnt="0"/>
      <dgm:spPr/>
    </dgm:pt>
    <dgm:pt modelId="{46E3E8B5-A61E-467C-9457-AD8568759F28}" type="pres">
      <dgm:prSet presAssocID="{9DAD4F3B-49E4-4025-ACD5-1139FCE8DE48}" presName="Name37" presStyleLbl="parChTrans1D4" presStyleIdx="1" presStyleCnt="4"/>
      <dgm:spPr/>
    </dgm:pt>
    <dgm:pt modelId="{038D7515-D41B-4A68-A522-56F2CEB176BE}" type="pres">
      <dgm:prSet presAssocID="{0D6B295F-09D9-462C-89AA-0BB41E39532F}" presName="hierRoot2" presStyleCnt="0">
        <dgm:presLayoutVars>
          <dgm:hierBranch val="init"/>
        </dgm:presLayoutVars>
      </dgm:prSet>
      <dgm:spPr/>
    </dgm:pt>
    <dgm:pt modelId="{9F4EA3A8-637F-431A-9854-15449674B902}" type="pres">
      <dgm:prSet presAssocID="{0D6B295F-09D9-462C-89AA-0BB41E39532F}" presName="rootComposite" presStyleCnt="0"/>
      <dgm:spPr/>
    </dgm:pt>
    <dgm:pt modelId="{E9AADA39-B229-446A-A889-58EC63829915}" type="pres">
      <dgm:prSet presAssocID="{0D6B295F-09D9-462C-89AA-0BB41E39532F}" presName="rootText" presStyleLbl="node4" presStyleIdx="1" presStyleCnt="4">
        <dgm:presLayoutVars>
          <dgm:chPref val="3"/>
        </dgm:presLayoutVars>
      </dgm:prSet>
      <dgm:spPr/>
    </dgm:pt>
    <dgm:pt modelId="{4EFB10B4-6994-45B3-B1FB-5150260F4277}" type="pres">
      <dgm:prSet presAssocID="{0D6B295F-09D9-462C-89AA-0BB41E39532F}" presName="rootConnector" presStyleLbl="node4" presStyleIdx="1" presStyleCnt="4"/>
      <dgm:spPr/>
    </dgm:pt>
    <dgm:pt modelId="{07103D84-1C23-4577-84A5-31D86D89601C}" type="pres">
      <dgm:prSet presAssocID="{0D6B295F-09D9-462C-89AA-0BB41E39532F}" presName="hierChild4" presStyleCnt="0"/>
      <dgm:spPr/>
    </dgm:pt>
    <dgm:pt modelId="{BF36EB3E-B6E8-4549-BCFB-8D229D7C1D35}" type="pres">
      <dgm:prSet presAssocID="{0D6B295F-09D9-462C-89AA-0BB41E39532F}" presName="hierChild5" presStyleCnt="0"/>
      <dgm:spPr/>
    </dgm:pt>
    <dgm:pt modelId="{21100516-4E6B-4793-AAAE-1253A56EE513}" type="pres">
      <dgm:prSet presAssocID="{3E6E2E5C-41EE-4FDB-89F2-2BBDC21DEB9F}" presName="hierChild5" presStyleCnt="0"/>
      <dgm:spPr/>
    </dgm:pt>
    <dgm:pt modelId="{939D2DF3-1566-40A2-99F1-63261C032370}" type="pres">
      <dgm:prSet presAssocID="{EEEF7BCD-3E9B-464D-B9B2-20A4C7744AD2}" presName="Name37" presStyleLbl="parChTrans1D3" presStyleIdx="1" presStyleCnt="3"/>
      <dgm:spPr/>
    </dgm:pt>
    <dgm:pt modelId="{214E1CC6-E730-4459-98E3-0A38E9A5546D}" type="pres">
      <dgm:prSet presAssocID="{1008AF36-6C34-4DF4-A674-58973F4CDAB4}" presName="hierRoot2" presStyleCnt="0">
        <dgm:presLayoutVars>
          <dgm:hierBranch val="init"/>
        </dgm:presLayoutVars>
      </dgm:prSet>
      <dgm:spPr/>
    </dgm:pt>
    <dgm:pt modelId="{A3DBB19E-A063-478E-8436-5D1C2EAAA922}" type="pres">
      <dgm:prSet presAssocID="{1008AF36-6C34-4DF4-A674-58973F4CDAB4}" presName="rootComposite" presStyleCnt="0"/>
      <dgm:spPr/>
    </dgm:pt>
    <dgm:pt modelId="{5D6D6616-56A2-434C-9B4C-105B4F6ECD31}" type="pres">
      <dgm:prSet presAssocID="{1008AF36-6C34-4DF4-A674-58973F4CDAB4}" presName="rootText" presStyleLbl="node3" presStyleIdx="1" presStyleCnt="3">
        <dgm:presLayoutVars>
          <dgm:chPref val="3"/>
        </dgm:presLayoutVars>
      </dgm:prSet>
      <dgm:spPr/>
    </dgm:pt>
    <dgm:pt modelId="{E7313BBD-3ED9-4661-AE38-1ED4EF026D5F}" type="pres">
      <dgm:prSet presAssocID="{1008AF36-6C34-4DF4-A674-58973F4CDAB4}" presName="rootConnector" presStyleLbl="node3" presStyleIdx="1" presStyleCnt="3"/>
      <dgm:spPr/>
    </dgm:pt>
    <dgm:pt modelId="{3C4BA69E-8A60-4B29-A462-F91C6900A755}" type="pres">
      <dgm:prSet presAssocID="{1008AF36-6C34-4DF4-A674-58973F4CDAB4}" presName="hierChild4" presStyleCnt="0"/>
      <dgm:spPr/>
    </dgm:pt>
    <dgm:pt modelId="{8D26B43E-824C-49A0-9DC0-95540F79286C}" type="pres">
      <dgm:prSet presAssocID="{5E268954-DE6F-4D0C-B7B7-B769786DB7F1}" presName="Name37" presStyleLbl="parChTrans1D4" presStyleIdx="2" presStyleCnt="4"/>
      <dgm:spPr/>
    </dgm:pt>
    <dgm:pt modelId="{5E2E3371-C9EF-4F97-85F1-1A0B2DAEF9BF}" type="pres">
      <dgm:prSet presAssocID="{8F2ABA30-42C9-48A1-8099-645EF9C4443A}" presName="hierRoot2" presStyleCnt="0">
        <dgm:presLayoutVars>
          <dgm:hierBranch val="init"/>
        </dgm:presLayoutVars>
      </dgm:prSet>
      <dgm:spPr/>
    </dgm:pt>
    <dgm:pt modelId="{3EB1C8F8-389D-459B-B67C-682A5C605B42}" type="pres">
      <dgm:prSet presAssocID="{8F2ABA30-42C9-48A1-8099-645EF9C4443A}" presName="rootComposite" presStyleCnt="0"/>
      <dgm:spPr/>
    </dgm:pt>
    <dgm:pt modelId="{D21D5775-815B-4DC4-ABC7-0AA9ED4ED00D}" type="pres">
      <dgm:prSet presAssocID="{8F2ABA30-42C9-48A1-8099-645EF9C4443A}" presName="rootText" presStyleLbl="node4" presStyleIdx="2" presStyleCnt="4">
        <dgm:presLayoutVars>
          <dgm:chPref val="3"/>
        </dgm:presLayoutVars>
      </dgm:prSet>
      <dgm:spPr/>
    </dgm:pt>
    <dgm:pt modelId="{F7A35BF0-E276-46E9-8CF5-CE40BBE4184A}" type="pres">
      <dgm:prSet presAssocID="{8F2ABA30-42C9-48A1-8099-645EF9C4443A}" presName="rootConnector" presStyleLbl="node4" presStyleIdx="2" presStyleCnt="4"/>
      <dgm:spPr/>
    </dgm:pt>
    <dgm:pt modelId="{02E336AE-516D-4C8A-B983-B09A87CF121A}" type="pres">
      <dgm:prSet presAssocID="{8F2ABA30-42C9-48A1-8099-645EF9C4443A}" presName="hierChild4" presStyleCnt="0"/>
      <dgm:spPr/>
    </dgm:pt>
    <dgm:pt modelId="{1B9147C9-BA02-4D10-803D-4FD727F4FFC0}" type="pres">
      <dgm:prSet presAssocID="{8F2ABA30-42C9-48A1-8099-645EF9C4443A}" presName="hierChild5" presStyleCnt="0"/>
      <dgm:spPr/>
    </dgm:pt>
    <dgm:pt modelId="{2B083344-E07E-497E-B1EF-BDE6FE1A405C}" type="pres">
      <dgm:prSet presAssocID="{1008AF36-6C34-4DF4-A674-58973F4CDAB4}" presName="hierChild5" presStyleCnt="0"/>
      <dgm:spPr/>
    </dgm:pt>
    <dgm:pt modelId="{EF737A0D-72FC-4453-A7DC-0BC4CBDF210A}" type="pres">
      <dgm:prSet presAssocID="{B32D5D0E-9E11-4E5D-B1C4-F8939143AC55}" presName="hierChild7" presStyleCnt="0"/>
      <dgm:spPr/>
    </dgm:pt>
    <dgm:pt modelId="{55AEE870-5B34-41B7-89FB-CCF969963FF0}" type="pres">
      <dgm:prSet presAssocID="{0BD5C633-9609-4B5B-9BE7-5A0F57B34EA3}" presName="Name111" presStyleLbl="parChTrans1D2" presStyleIdx="1" presStyleCnt="2"/>
      <dgm:spPr/>
    </dgm:pt>
    <dgm:pt modelId="{142083D5-FEB7-405F-A58B-40E7219FF150}" type="pres">
      <dgm:prSet presAssocID="{F887EBC0-E583-473E-9833-F768F27630F4}" presName="hierRoot3" presStyleCnt="0">
        <dgm:presLayoutVars>
          <dgm:hierBranch val="init"/>
        </dgm:presLayoutVars>
      </dgm:prSet>
      <dgm:spPr/>
    </dgm:pt>
    <dgm:pt modelId="{A4453F81-276E-4867-9782-E9FB9C19E1BC}" type="pres">
      <dgm:prSet presAssocID="{F887EBC0-E583-473E-9833-F768F27630F4}" presName="rootComposite3" presStyleCnt="0"/>
      <dgm:spPr/>
    </dgm:pt>
    <dgm:pt modelId="{81D14357-A6FF-43BE-9016-FAD113A28B30}" type="pres">
      <dgm:prSet presAssocID="{F887EBC0-E583-473E-9833-F768F27630F4}" presName="rootText3" presStyleLbl="asst1" presStyleIdx="1" presStyleCnt="2">
        <dgm:presLayoutVars>
          <dgm:chPref val="3"/>
        </dgm:presLayoutVars>
      </dgm:prSet>
      <dgm:spPr/>
    </dgm:pt>
    <dgm:pt modelId="{EA2A542A-0B30-4EDB-81F3-9D6818801937}" type="pres">
      <dgm:prSet presAssocID="{F887EBC0-E583-473E-9833-F768F27630F4}" presName="rootConnector3" presStyleLbl="asst1" presStyleIdx="1" presStyleCnt="2"/>
      <dgm:spPr/>
    </dgm:pt>
    <dgm:pt modelId="{0CCECD06-D7BA-4F0D-93AB-84C23A84C2AC}" type="pres">
      <dgm:prSet presAssocID="{F887EBC0-E583-473E-9833-F768F27630F4}" presName="hierChild6" presStyleCnt="0"/>
      <dgm:spPr/>
    </dgm:pt>
    <dgm:pt modelId="{866797E5-1558-4D13-8FED-1C13553CECE3}" type="pres">
      <dgm:prSet presAssocID="{D9790CB5-29C3-48D5-BE51-1DDEB74EC746}" presName="Name37" presStyleLbl="parChTrans1D3" presStyleIdx="2" presStyleCnt="3"/>
      <dgm:spPr/>
    </dgm:pt>
    <dgm:pt modelId="{1289F3AB-16F3-4E78-B8D2-0A9AB2A82E88}" type="pres">
      <dgm:prSet presAssocID="{7A1BE092-B4CF-423B-B90F-C03F673FAE30}" presName="hierRoot2" presStyleCnt="0">
        <dgm:presLayoutVars>
          <dgm:hierBranch val="init"/>
        </dgm:presLayoutVars>
      </dgm:prSet>
      <dgm:spPr/>
    </dgm:pt>
    <dgm:pt modelId="{3B48A2F8-088B-42EA-8AE7-6F03E50C4DD8}" type="pres">
      <dgm:prSet presAssocID="{7A1BE092-B4CF-423B-B90F-C03F673FAE30}" presName="rootComposite" presStyleCnt="0"/>
      <dgm:spPr/>
    </dgm:pt>
    <dgm:pt modelId="{23496E74-7360-4EEB-8F4F-7647D5F2608F}" type="pres">
      <dgm:prSet presAssocID="{7A1BE092-B4CF-423B-B90F-C03F673FAE30}" presName="rootText" presStyleLbl="node3" presStyleIdx="2" presStyleCnt="3">
        <dgm:presLayoutVars>
          <dgm:chPref val="3"/>
        </dgm:presLayoutVars>
      </dgm:prSet>
      <dgm:spPr/>
    </dgm:pt>
    <dgm:pt modelId="{05BCA65A-5CF6-4DA4-9579-8C8BE52E138B}" type="pres">
      <dgm:prSet presAssocID="{7A1BE092-B4CF-423B-B90F-C03F673FAE30}" presName="rootConnector" presStyleLbl="node3" presStyleIdx="2" presStyleCnt="3"/>
      <dgm:spPr/>
    </dgm:pt>
    <dgm:pt modelId="{50868BF8-5814-4052-B3DE-5161D27FBBE5}" type="pres">
      <dgm:prSet presAssocID="{7A1BE092-B4CF-423B-B90F-C03F673FAE30}" presName="hierChild4" presStyleCnt="0"/>
      <dgm:spPr/>
    </dgm:pt>
    <dgm:pt modelId="{4B611CD3-0EB8-4658-8E0B-D88149595CDB}" type="pres">
      <dgm:prSet presAssocID="{5585DE5D-B946-4553-827A-E083851E15A4}" presName="Name37" presStyleLbl="parChTrans1D4" presStyleIdx="3" presStyleCnt="4"/>
      <dgm:spPr/>
    </dgm:pt>
    <dgm:pt modelId="{94CB3420-28EE-43FB-A45C-35E66DE9B54E}" type="pres">
      <dgm:prSet presAssocID="{0B019338-571F-4206-AA0B-28F1DB8CA0FB}" presName="hierRoot2" presStyleCnt="0">
        <dgm:presLayoutVars>
          <dgm:hierBranch val="init"/>
        </dgm:presLayoutVars>
      </dgm:prSet>
      <dgm:spPr/>
    </dgm:pt>
    <dgm:pt modelId="{64B358BE-82D7-463B-9A19-F87E509CCDBB}" type="pres">
      <dgm:prSet presAssocID="{0B019338-571F-4206-AA0B-28F1DB8CA0FB}" presName="rootComposite" presStyleCnt="0"/>
      <dgm:spPr/>
    </dgm:pt>
    <dgm:pt modelId="{6073AAC2-3916-4044-8C2B-EBE13EC01B84}" type="pres">
      <dgm:prSet presAssocID="{0B019338-571F-4206-AA0B-28F1DB8CA0FB}" presName="rootText" presStyleLbl="node4" presStyleIdx="3" presStyleCnt="4">
        <dgm:presLayoutVars>
          <dgm:chPref val="3"/>
        </dgm:presLayoutVars>
      </dgm:prSet>
      <dgm:spPr/>
    </dgm:pt>
    <dgm:pt modelId="{05BE8164-7E08-4994-82ED-27DDA7A2145A}" type="pres">
      <dgm:prSet presAssocID="{0B019338-571F-4206-AA0B-28F1DB8CA0FB}" presName="rootConnector" presStyleLbl="node4" presStyleIdx="3" presStyleCnt="4"/>
      <dgm:spPr/>
    </dgm:pt>
    <dgm:pt modelId="{028D693F-337F-454D-A4CF-D2503ABDD0AB}" type="pres">
      <dgm:prSet presAssocID="{0B019338-571F-4206-AA0B-28F1DB8CA0FB}" presName="hierChild4" presStyleCnt="0"/>
      <dgm:spPr/>
    </dgm:pt>
    <dgm:pt modelId="{4D4522B7-87EC-49DD-9EB4-242D23BCC961}" type="pres">
      <dgm:prSet presAssocID="{0B019338-571F-4206-AA0B-28F1DB8CA0FB}" presName="hierChild5" presStyleCnt="0"/>
      <dgm:spPr/>
    </dgm:pt>
    <dgm:pt modelId="{0FF58561-6C0A-4586-8016-54227093047C}" type="pres">
      <dgm:prSet presAssocID="{7A1BE092-B4CF-423B-B90F-C03F673FAE30}" presName="hierChild5" presStyleCnt="0"/>
      <dgm:spPr/>
    </dgm:pt>
    <dgm:pt modelId="{D3AF8314-D778-4CDA-A589-18D001637DE7}" type="pres">
      <dgm:prSet presAssocID="{F887EBC0-E583-473E-9833-F768F27630F4}" presName="hierChild7" presStyleCnt="0"/>
      <dgm:spPr/>
    </dgm:pt>
  </dgm:ptLst>
  <dgm:cxnLst>
    <dgm:cxn modelId="{6D7EE702-088E-4C36-86AE-CE62C89C925B}" srcId="{6A7B389A-195A-4A0F-ACDC-1686DFE09CF5}" destId="{35404758-58C2-4995-B519-FEFBD19A5134}" srcOrd="0" destOrd="0" parTransId="{BEA7A339-271A-4AB9-8110-FB51C5907670}" sibTransId="{3C817C18-1ED6-4457-B1C9-FA8B756584A9}"/>
    <dgm:cxn modelId="{A549F205-338A-4787-BA67-4E3B502A6BA3}" type="presOf" srcId="{0B019338-571F-4206-AA0B-28F1DB8CA0FB}" destId="{05BE8164-7E08-4994-82ED-27DDA7A2145A}" srcOrd="1" destOrd="0" presId="urn:microsoft.com/office/officeart/2005/8/layout/orgChart1"/>
    <dgm:cxn modelId="{B1F14A0D-3B67-45F9-B298-B31E683F5217}" type="presOf" srcId="{545A216C-4C98-4F1D-AA17-C9F1B08F40E9}" destId="{68AC6A65-10FB-4856-B84D-D12D9184F0DA}" srcOrd="0" destOrd="0" presId="urn:microsoft.com/office/officeart/2005/8/layout/orgChart1"/>
    <dgm:cxn modelId="{353BAA10-928C-4B19-A0FF-34C393929C9A}" type="presOf" srcId="{35404758-58C2-4995-B519-FEFBD19A5134}" destId="{CD379880-3EC8-4A88-AA37-BC978399917C}" srcOrd="0" destOrd="0" presId="urn:microsoft.com/office/officeart/2005/8/layout/orgChart1"/>
    <dgm:cxn modelId="{292BDD12-4A41-4C0F-AEB7-89371ED9A8B6}" type="presOf" srcId="{7A1BE092-B4CF-423B-B90F-C03F673FAE30}" destId="{05BCA65A-5CF6-4DA4-9579-8C8BE52E138B}" srcOrd="1" destOrd="0" presId="urn:microsoft.com/office/officeart/2005/8/layout/orgChart1"/>
    <dgm:cxn modelId="{3C1D6324-2C14-46FF-855D-EDB5F689859F}" type="presOf" srcId="{7A1BE092-B4CF-423B-B90F-C03F673FAE30}" destId="{23496E74-7360-4EEB-8F4F-7647D5F2608F}" srcOrd="0" destOrd="0" presId="urn:microsoft.com/office/officeart/2005/8/layout/orgChart1"/>
    <dgm:cxn modelId="{8F907026-069E-4775-A177-32C345081C46}" type="presOf" srcId="{8F2ABA30-42C9-48A1-8099-645EF9C4443A}" destId="{D21D5775-815B-4DC4-ABC7-0AA9ED4ED00D}" srcOrd="0" destOrd="0" presId="urn:microsoft.com/office/officeart/2005/8/layout/orgChart1"/>
    <dgm:cxn modelId="{4F185932-5E69-4F81-9FA3-874D63818B0D}" type="presOf" srcId="{F887EBC0-E583-473E-9833-F768F27630F4}" destId="{81D14357-A6FF-43BE-9016-FAD113A28B30}" srcOrd="0" destOrd="0" presId="urn:microsoft.com/office/officeart/2005/8/layout/orgChart1"/>
    <dgm:cxn modelId="{FBDFB532-67B9-4D4A-82AE-9BD921B464E1}" type="presOf" srcId="{233AEABF-322C-45A7-9A47-8CEE5BE8323D}" destId="{88321B5F-3421-49EE-8E8D-2BF1F7F83EAD}" srcOrd="1" destOrd="0" presId="urn:microsoft.com/office/officeart/2005/8/layout/orgChart1"/>
    <dgm:cxn modelId="{0FB9895F-42F6-4132-A66E-48D4A95D1930}" srcId="{3E6E2E5C-41EE-4FDB-89F2-2BBDC21DEB9F}" destId="{0D6B295F-09D9-462C-89AA-0BB41E39532F}" srcOrd="1" destOrd="0" parTransId="{9DAD4F3B-49E4-4025-ACD5-1139FCE8DE48}" sibTransId="{72C091BF-CEEB-470D-8546-A4871CC7C7A7}"/>
    <dgm:cxn modelId="{559AD05F-9DEC-462C-843E-CEBF709348FB}" type="presOf" srcId="{3E6E2E5C-41EE-4FDB-89F2-2BBDC21DEB9F}" destId="{E73167DA-2A1D-46D5-B6D1-7C3D3AAAA3C7}" srcOrd="0" destOrd="0" presId="urn:microsoft.com/office/officeart/2005/8/layout/orgChart1"/>
    <dgm:cxn modelId="{60493043-E598-433C-9452-8C4096B7C936}" type="presOf" srcId="{0D6B295F-09D9-462C-89AA-0BB41E39532F}" destId="{E9AADA39-B229-446A-A889-58EC63829915}" srcOrd="0" destOrd="0" presId="urn:microsoft.com/office/officeart/2005/8/layout/orgChart1"/>
    <dgm:cxn modelId="{C8F7F544-F876-4D36-8460-8F28F835D120}" type="presOf" srcId="{35404758-58C2-4995-B519-FEFBD19A5134}" destId="{5AFD425F-FDC1-4646-9413-6DB10E67B038}" srcOrd="1" destOrd="0" presId="urn:microsoft.com/office/officeart/2005/8/layout/orgChart1"/>
    <dgm:cxn modelId="{59E20B47-3C5D-4CE4-AA0F-6220E2146505}" srcId="{F887EBC0-E583-473E-9833-F768F27630F4}" destId="{7A1BE092-B4CF-423B-B90F-C03F673FAE30}" srcOrd="0" destOrd="0" parTransId="{D9790CB5-29C3-48D5-BE51-1DDEB74EC746}" sibTransId="{2DF67EAB-1A1B-4F6D-ABFC-3B3A2A9E8B99}"/>
    <dgm:cxn modelId="{45204B48-9FA6-423A-A769-0CE4865E0A0B}" srcId="{B32D5D0E-9E11-4E5D-B1C4-F8939143AC55}" destId="{3E6E2E5C-41EE-4FDB-89F2-2BBDC21DEB9F}" srcOrd="0" destOrd="0" parTransId="{CDE38D03-C378-4F52-BA48-589A89A34002}" sibTransId="{823A7483-6067-4AA8-9AC6-D651B3E25D50}"/>
    <dgm:cxn modelId="{5EE2DB6A-00A7-41A6-B357-BE58E79213D5}" type="presOf" srcId="{CDE38D03-C378-4F52-BA48-589A89A34002}" destId="{EAA87A95-96D8-463D-AA46-8244BB5C1513}" srcOrd="0" destOrd="0" presId="urn:microsoft.com/office/officeart/2005/8/layout/orgChart1"/>
    <dgm:cxn modelId="{C3FB6E70-1EAD-4681-B312-B85C292B47D1}" type="presOf" srcId="{F887EBC0-E583-473E-9833-F768F27630F4}" destId="{EA2A542A-0B30-4EDB-81F3-9D6818801937}" srcOrd="1" destOrd="0" presId="urn:microsoft.com/office/officeart/2005/8/layout/orgChart1"/>
    <dgm:cxn modelId="{BB90E570-BA3C-4E0C-AD8C-C7CA7B3C66CA}" srcId="{7A1BE092-B4CF-423B-B90F-C03F673FAE30}" destId="{0B019338-571F-4206-AA0B-28F1DB8CA0FB}" srcOrd="0" destOrd="0" parTransId="{5585DE5D-B946-4553-827A-E083851E15A4}" sibTransId="{930150D1-90AA-41B3-8CDB-5BA268783C45}"/>
    <dgm:cxn modelId="{8029F853-C8F9-4065-A421-66FB41144EFD}" type="presOf" srcId="{B32D5D0E-9E11-4E5D-B1C4-F8939143AC55}" destId="{ABDED56C-7E85-4450-BAAB-D49BE78127F6}" srcOrd="1" destOrd="0" presId="urn:microsoft.com/office/officeart/2005/8/layout/orgChart1"/>
    <dgm:cxn modelId="{3335E754-FC22-44FE-998F-37D4B74624D6}" type="presOf" srcId="{1008AF36-6C34-4DF4-A674-58973F4CDAB4}" destId="{E7313BBD-3ED9-4661-AE38-1ED4EF026D5F}" srcOrd="1" destOrd="0" presId="urn:microsoft.com/office/officeart/2005/8/layout/orgChart1"/>
    <dgm:cxn modelId="{2690A17C-6A14-4CBB-8280-0FE6C79DF6EA}" srcId="{35404758-58C2-4995-B519-FEFBD19A5134}" destId="{B32D5D0E-9E11-4E5D-B1C4-F8939143AC55}" srcOrd="0" destOrd="0" parTransId="{545A216C-4C98-4F1D-AA17-C9F1B08F40E9}" sibTransId="{8DE94DA6-45A4-4007-8C1A-5076932D6DF8}"/>
    <dgm:cxn modelId="{CF9CBF7D-33DC-4DB3-964D-A1FF284E54A8}" type="presOf" srcId="{0BD5C633-9609-4B5B-9BE7-5A0F57B34EA3}" destId="{55AEE870-5B34-41B7-89FB-CCF969963FF0}" srcOrd="0" destOrd="0" presId="urn:microsoft.com/office/officeart/2005/8/layout/orgChart1"/>
    <dgm:cxn modelId="{90AF7F80-AA4E-4D65-8D33-22721BAF94CC}" srcId="{3E6E2E5C-41EE-4FDB-89F2-2BBDC21DEB9F}" destId="{233AEABF-322C-45A7-9A47-8CEE5BE8323D}" srcOrd="0" destOrd="0" parTransId="{125C22D9-AE39-45FB-BA6E-F0A13C404F40}" sibTransId="{9EDC1137-2258-4367-A8A2-1FB7C99C5361}"/>
    <dgm:cxn modelId="{FBB5E68C-0345-4E96-95E9-E278B3428D8B}" type="presOf" srcId="{0D6B295F-09D9-462C-89AA-0BB41E39532F}" destId="{4EFB10B4-6994-45B3-B1FB-5150260F4277}" srcOrd="1" destOrd="0" presId="urn:microsoft.com/office/officeart/2005/8/layout/orgChart1"/>
    <dgm:cxn modelId="{4B2432A7-E8F5-4F4C-8850-B8ABBECF0ABB}" type="presOf" srcId="{B32D5D0E-9E11-4E5D-B1C4-F8939143AC55}" destId="{9F845708-6A73-4779-BD65-A8F1F6DEC2ED}" srcOrd="0" destOrd="0" presId="urn:microsoft.com/office/officeart/2005/8/layout/orgChart1"/>
    <dgm:cxn modelId="{8335ACB6-6658-43A5-90E5-01B751AAB162}" type="presOf" srcId="{125C22D9-AE39-45FB-BA6E-F0A13C404F40}" destId="{A78AF4A6-5CAD-454C-8652-4F65990AF5CA}" srcOrd="0" destOrd="0" presId="urn:microsoft.com/office/officeart/2005/8/layout/orgChart1"/>
    <dgm:cxn modelId="{85CF8EB9-D51C-4F6E-8055-58642EC9FDA8}" type="presOf" srcId="{6A7B389A-195A-4A0F-ACDC-1686DFE09CF5}" destId="{B074EC46-B9F4-4A5E-BF97-3435654BBE7C}" srcOrd="0" destOrd="0" presId="urn:microsoft.com/office/officeart/2005/8/layout/orgChart1"/>
    <dgm:cxn modelId="{4B0C98BC-CD74-4021-9453-1A16E1D8D2EE}" srcId="{1008AF36-6C34-4DF4-A674-58973F4CDAB4}" destId="{8F2ABA30-42C9-48A1-8099-645EF9C4443A}" srcOrd="0" destOrd="0" parTransId="{5E268954-DE6F-4D0C-B7B7-B769786DB7F1}" sibTransId="{DF19E081-D8DE-4E62-8A38-666520B9A63F}"/>
    <dgm:cxn modelId="{19BB25C4-A9EE-4B60-8397-0481099BB1F4}" type="presOf" srcId="{5585DE5D-B946-4553-827A-E083851E15A4}" destId="{4B611CD3-0EB8-4658-8E0B-D88149595CDB}" srcOrd="0" destOrd="0" presId="urn:microsoft.com/office/officeart/2005/8/layout/orgChart1"/>
    <dgm:cxn modelId="{3D3151CC-7A3B-48E4-9942-D47C39D87A43}" type="presOf" srcId="{0B019338-571F-4206-AA0B-28F1DB8CA0FB}" destId="{6073AAC2-3916-4044-8C2B-EBE13EC01B84}" srcOrd="0" destOrd="0" presId="urn:microsoft.com/office/officeart/2005/8/layout/orgChart1"/>
    <dgm:cxn modelId="{09856ED1-652D-47AC-A0C3-73F9E84569C5}" type="presOf" srcId="{5E268954-DE6F-4D0C-B7B7-B769786DB7F1}" destId="{8D26B43E-824C-49A0-9DC0-95540F79286C}" srcOrd="0" destOrd="0" presId="urn:microsoft.com/office/officeart/2005/8/layout/orgChart1"/>
    <dgm:cxn modelId="{3F2F1BD4-6DA8-42DF-BAD4-86673179A07B}" type="presOf" srcId="{EEEF7BCD-3E9B-464D-B9B2-20A4C7744AD2}" destId="{939D2DF3-1566-40A2-99F1-63261C032370}" srcOrd="0" destOrd="0" presId="urn:microsoft.com/office/officeart/2005/8/layout/orgChart1"/>
    <dgm:cxn modelId="{F3E964D7-6F8C-4BB9-BFAE-4E50F9B33A8C}" type="presOf" srcId="{9DAD4F3B-49E4-4025-ACD5-1139FCE8DE48}" destId="{46E3E8B5-A61E-467C-9457-AD8568759F28}" srcOrd="0" destOrd="0" presId="urn:microsoft.com/office/officeart/2005/8/layout/orgChart1"/>
    <dgm:cxn modelId="{167F73D8-5C45-49F8-BF1F-93F7464052E1}" type="presOf" srcId="{D9790CB5-29C3-48D5-BE51-1DDEB74EC746}" destId="{866797E5-1558-4D13-8FED-1C13553CECE3}" srcOrd="0" destOrd="0" presId="urn:microsoft.com/office/officeart/2005/8/layout/orgChart1"/>
    <dgm:cxn modelId="{E23943DD-5930-495A-9DC9-BDF4925CC7A7}" type="presOf" srcId="{233AEABF-322C-45A7-9A47-8CEE5BE8323D}" destId="{92CDFBF8-D5B9-4F3A-A544-4FA2BBBC8F93}" srcOrd="0" destOrd="0" presId="urn:microsoft.com/office/officeart/2005/8/layout/orgChart1"/>
    <dgm:cxn modelId="{812839E6-1938-4EA3-9868-20396440AEC9}" type="presOf" srcId="{3E6E2E5C-41EE-4FDB-89F2-2BBDC21DEB9F}" destId="{608E989F-B993-429E-BFDC-7CBB45258440}" srcOrd="1" destOrd="0" presId="urn:microsoft.com/office/officeart/2005/8/layout/orgChart1"/>
    <dgm:cxn modelId="{2A388AE9-23A5-4E7E-9981-4E3B3B1B541F}" type="presOf" srcId="{8F2ABA30-42C9-48A1-8099-645EF9C4443A}" destId="{F7A35BF0-E276-46E9-8CF5-CE40BBE4184A}" srcOrd="1" destOrd="0" presId="urn:microsoft.com/office/officeart/2005/8/layout/orgChart1"/>
    <dgm:cxn modelId="{E1397AEF-6E8F-4730-8A7B-C062132207EE}" srcId="{35404758-58C2-4995-B519-FEFBD19A5134}" destId="{F887EBC0-E583-473E-9833-F768F27630F4}" srcOrd="1" destOrd="0" parTransId="{0BD5C633-9609-4B5B-9BE7-5A0F57B34EA3}" sibTransId="{CE2B1823-F99E-4B9A-AB3D-3545699D45C9}"/>
    <dgm:cxn modelId="{1B70E6F9-7D85-4E6E-9EBC-BAF15B9DA03F}" srcId="{B32D5D0E-9E11-4E5D-B1C4-F8939143AC55}" destId="{1008AF36-6C34-4DF4-A674-58973F4CDAB4}" srcOrd="1" destOrd="0" parTransId="{EEEF7BCD-3E9B-464D-B9B2-20A4C7744AD2}" sibTransId="{2ED47BA7-B82A-4697-9E30-F684B6E21CC6}"/>
    <dgm:cxn modelId="{FD82F2F9-E3BD-4D72-B321-936B50FC9714}" type="presOf" srcId="{1008AF36-6C34-4DF4-A674-58973F4CDAB4}" destId="{5D6D6616-56A2-434C-9B4C-105B4F6ECD31}" srcOrd="0" destOrd="0" presId="urn:microsoft.com/office/officeart/2005/8/layout/orgChart1"/>
    <dgm:cxn modelId="{1C32864D-9CB5-4BB4-A06D-4BC898F6D851}" type="presParOf" srcId="{B074EC46-B9F4-4A5E-BF97-3435654BBE7C}" destId="{153A24F5-2835-4A57-8B6C-A9E0B0680666}" srcOrd="0" destOrd="0" presId="urn:microsoft.com/office/officeart/2005/8/layout/orgChart1"/>
    <dgm:cxn modelId="{9D67E0DC-2257-4AEF-8A89-CB7DBA7FA7B9}" type="presParOf" srcId="{153A24F5-2835-4A57-8B6C-A9E0B0680666}" destId="{82F25912-F758-48AE-8A37-331EDF7E605B}" srcOrd="0" destOrd="0" presId="urn:microsoft.com/office/officeart/2005/8/layout/orgChart1"/>
    <dgm:cxn modelId="{E6DDA253-ED04-4A4A-B18C-53D0348F4D26}" type="presParOf" srcId="{82F25912-F758-48AE-8A37-331EDF7E605B}" destId="{CD379880-3EC8-4A88-AA37-BC978399917C}" srcOrd="0" destOrd="0" presId="urn:microsoft.com/office/officeart/2005/8/layout/orgChart1"/>
    <dgm:cxn modelId="{2B460EEC-54D8-4DCB-A5EE-1A446E2CCA46}" type="presParOf" srcId="{82F25912-F758-48AE-8A37-331EDF7E605B}" destId="{5AFD425F-FDC1-4646-9413-6DB10E67B038}" srcOrd="1" destOrd="0" presId="urn:microsoft.com/office/officeart/2005/8/layout/orgChart1"/>
    <dgm:cxn modelId="{A894231B-7B86-40E8-85A4-0DB3446E1982}" type="presParOf" srcId="{153A24F5-2835-4A57-8B6C-A9E0B0680666}" destId="{FACC2F05-8A29-420D-AC9E-D8D0AEBA09BB}" srcOrd="1" destOrd="0" presId="urn:microsoft.com/office/officeart/2005/8/layout/orgChart1"/>
    <dgm:cxn modelId="{13993460-FD5C-4BA2-A72D-C580C26368CA}" type="presParOf" srcId="{153A24F5-2835-4A57-8B6C-A9E0B0680666}" destId="{A1E0EB51-A678-4781-B734-F6F0FAE1D9ED}" srcOrd="2" destOrd="0" presId="urn:microsoft.com/office/officeart/2005/8/layout/orgChart1"/>
    <dgm:cxn modelId="{37ECCF3F-48E1-4287-8F88-D5471509FC1B}" type="presParOf" srcId="{A1E0EB51-A678-4781-B734-F6F0FAE1D9ED}" destId="{68AC6A65-10FB-4856-B84D-D12D9184F0DA}" srcOrd="0" destOrd="0" presId="urn:microsoft.com/office/officeart/2005/8/layout/orgChart1"/>
    <dgm:cxn modelId="{D9906027-BE61-4A9C-A724-AEE273455D89}" type="presParOf" srcId="{A1E0EB51-A678-4781-B734-F6F0FAE1D9ED}" destId="{0AC9C565-461C-4C9A-B6BD-9188119B91AA}" srcOrd="1" destOrd="0" presId="urn:microsoft.com/office/officeart/2005/8/layout/orgChart1"/>
    <dgm:cxn modelId="{F807DE7D-36C3-4BAE-B3C4-8D1B6626151E}" type="presParOf" srcId="{0AC9C565-461C-4C9A-B6BD-9188119B91AA}" destId="{BCFC4E60-45E8-46DD-A7A7-2BC4802F62CC}" srcOrd="0" destOrd="0" presId="urn:microsoft.com/office/officeart/2005/8/layout/orgChart1"/>
    <dgm:cxn modelId="{A4656320-8397-4E96-968D-87BA2280F13D}" type="presParOf" srcId="{BCFC4E60-45E8-46DD-A7A7-2BC4802F62CC}" destId="{9F845708-6A73-4779-BD65-A8F1F6DEC2ED}" srcOrd="0" destOrd="0" presId="urn:microsoft.com/office/officeart/2005/8/layout/orgChart1"/>
    <dgm:cxn modelId="{33ADF470-B4FD-48E8-B330-F3EE4A62A7D2}" type="presParOf" srcId="{BCFC4E60-45E8-46DD-A7A7-2BC4802F62CC}" destId="{ABDED56C-7E85-4450-BAAB-D49BE78127F6}" srcOrd="1" destOrd="0" presId="urn:microsoft.com/office/officeart/2005/8/layout/orgChart1"/>
    <dgm:cxn modelId="{51FF3E02-10F5-464F-A898-80427C176FD6}" type="presParOf" srcId="{0AC9C565-461C-4C9A-B6BD-9188119B91AA}" destId="{AEF4B284-26D3-416B-BA79-8601ADB90CA6}" srcOrd="1" destOrd="0" presId="urn:microsoft.com/office/officeart/2005/8/layout/orgChart1"/>
    <dgm:cxn modelId="{9F11CF18-8D80-47C8-96B1-D05822FC5F61}" type="presParOf" srcId="{AEF4B284-26D3-416B-BA79-8601ADB90CA6}" destId="{EAA87A95-96D8-463D-AA46-8244BB5C1513}" srcOrd="0" destOrd="0" presId="urn:microsoft.com/office/officeart/2005/8/layout/orgChart1"/>
    <dgm:cxn modelId="{38C24A6E-5C7D-4AA7-B9BC-F86E89F831B5}" type="presParOf" srcId="{AEF4B284-26D3-416B-BA79-8601ADB90CA6}" destId="{3999CC8A-14C3-4C54-BEB9-802B6BDB93B7}" srcOrd="1" destOrd="0" presId="urn:microsoft.com/office/officeart/2005/8/layout/orgChart1"/>
    <dgm:cxn modelId="{54CD85EA-477C-468A-8B51-A5CED546A2B6}" type="presParOf" srcId="{3999CC8A-14C3-4C54-BEB9-802B6BDB93B7}" destId="{43DBD890-F3D7-468C-A852-FF7912D8935B}" srcOrd="0" destOrd="0" presId="urn:microsoft.com/office/officeart/2005/8/layout/orgChart1"/>
    <dgm:cxn modelId="{1D728EE0-D9CD-401C-951A-91DF0EA7C882}" type="presParOf" srcId="{43DBD890-F3D7-468C-A852-FF7912D8935B}" destId="{E73167DA-2A1D-46D5-B6D1-7C3D3AAAA3C7}" srcOrd="0" destOrd="0" presId="urn:microsoft.com/office/officeart/2005/8/layout/orgChart1"/>
    <dgm:cxn modelId="{2AA79ED8-7273-421C-A92D-18253F373054}" type="presParOf" srcId="{43DBD890-F3D7-468C-A852-FF7912D8935B}" destId="{608E989F-B993-429E-BFDC-7CBB45258440}" srcOrd="1" destOrd="0" presId="urn:microsoft.com/office/officeart/2005/8/layout/orgChart1"/>
    <dgm:cxn modelId="{037E95AB-4F80-4704-9010-9BB6C84ABB2E}" type="presParOf" srcId="{3999CC8A-14C3-4C54-BEB9-802B6BDB93B7}" destId="{7B8DB258-A357-406D-A888-1357A8E53D90}" srcOrd="1" destOrd="0" presId="urn:microsoft.com/office/officeart/2005/8/layout/orgChart1"/>
    <dgm:cxn modelId="{6981C189-2D3E-4FBE-A4A7-A3214D344714}" type="presParOf" srcId="{7B8DB258-A357-406D-A888-1357A8E53D90}" destId="{A78AF4A6-5CAD-454C-8652-4F65990AF5CA}" srcOrd="0" destOrd="0" presId="urn:microsoft.com/office/officeart/2005/8/layout/orgChart1"/>
    <dgm:cxn modelId="{757EE4FE-B176-4C4E-A01D-434EB1483962}" type="presParOf" srcId="{7B8DB258-A357-406D-A888-1357A8E53D90}" destId="{F6D0B73E-E567-4CAE-841C-56FBC964E727}" srcOrd="1" destOrd="0" presId="urn:microsoft.com/office/officeart/2005/8/layout/orgChart1"/>
    <dgm:cxn modelId="{478865D0-21BE-414B-9F0F-83F8074ED50F}" type="presParOf" srcId="{F6D0B73E-E567-4CAE-841C-56FBC964E727}" destId="{449C4B5E-CE2E-4DB0-805D-5C11F7C81EF6}" srcOrd="0" destOrd="0" presId="urn:microsoft.com/office/officeart/2005/8/layout/orgChart1"/>
    <dgm:cxn modelId="{CE2D68FC-0C2E-43A9-A554-077B845EA81F}" type="presParOf" srcId="{449C4B5E-CE2E-4DB0-805D-5C11F7C81EF6}" destId="{92CDFBF8-D5B9-4F3A-A544-4FA2BBBC8F93}" srcOrd="0" destOrd="0" presId="urn:microsoft.com/office/officeart/2005/8/layout/orgChart1"/>
    <dgm:cxn modelId="{A4E7B218-7B6A-4EA1-9AAE-67E4F4D38AE9}" type="presParOf" srcId="{449C4B5E-CE2E-4DB0-805D-5C11F7C81EF6}" destId="{88321B5F-3421-49EE-8E8D-2BF1F7F83EAD}" srcOrd="1" destOrd="0" presId="urn:microsoft.com/office/officeart/2005/8/layout/orgChart1"/>
    <dgm:cxn modelId="{8804AB11-D6AD-41B2-A99D-CB5798A4A957}" type="presParOf" srcId="{F6D0B73E-E567-4CAE-841C-56FBC964E727}" destId="{9E5EF52D-0A74-4852-85AE-29CB537D254E}" srcOrd="1" destOrd="0" presId="urn:microsoft.com/office/officeart/2005/8/layout/orgChart1"/>
    <dgm:cxn modelId="{1366EA5E-03A6-4A72-AD44-CE9FA03A4BB1}" type="presParOf" srcId="{F6D0B73E-E567-4CAE-841C-56FBC964E727}" destId="{21845D5F-676D-4C26-A668-BE87C10AB8E6}" srcOrd="2" destOrd="0" presId="urn:microsoft.com/office/officeart/2005/8/layout/orgChart1"/>
    <dgm:cxn modelId="{2A743BF7-AE04-41E5-8A0D-BFF3B5C4D67A}" type="presParOf" srcId="{7B8DB258-A357-406D-A888-1357A8E53D90}" destId="{46E3E8B5-A61E-467C-9457-AD8568759F28}" srcOrd="2" destOrd="0" presId="urn:microsoft.com/office/officeart/2005/8/layout/orgChart1"/>
    <dgm:cxn modelId="{74192521-D8E9-47F7-B1ED-76E9DD5049D3}" type="presParOf" srcId="{7B8DB258-A357-406D-A888-1357A8E53D90}" destId="{038D7515-D41B-4A68-A522-56F2CEB176BE}" srcOrd="3" destOrd="0" presId="urn:microsoft.com/office/officeart/2005/8/layout/orgChart1"/>
    <dgm:cxn modelId="{759AAC4A-A3C0-4259-8BC6-4EB556D9DA41}" type="presParOf" srcId="{038D7515-D41B-4A68-A522-56F2CEB176BE}" destId="{9F4EA3A8-637F-431A-9854-15449674B902}" srcOrd="0" destOrd="0" presId="urn:microsoft.com/office/officeart/2005/8/layout/orgChart1"/>
    <dgm:cxn modelId="{05A3093D-68B3-45D8-968F-FD5A557FE6CB}" type="presParOf" srcId="{9F4EA3A8-637F-431A-9854-15449674B902}" destId="{E9AADA39-B229-446A-A889-58EC63829915}" srcOrd="0" destOrd="0" presId="urn:microsoft.com/office/officeart/2005/8/layout/orgChart1"/>
    <dgm:cxn modelId="{09027467-546C-4A32-835C-E4DD4EBEAD5F}" type="presParOf" srcId="{9F4EA3A8-637F-431A-9854-15449674B902}" destId="{4EFB10B4-6994-45B3-B1FB-5150260F4277}" srcOrd="1" destOrd="0" presId="urn:microsoft.com/office/officeart/2005/8/layout/orgChart1"/>
    <dgm:cxn modelId="{CF2907AC-886D-4DB9-9A45-6920FFD959B7}" type="presParOf" srcId="{038D7515-D41B-4A68-A522-56F2CEB176BE}" destId="{07103D84-1C23-4577-84A5-31D86D89601C}" srcOrd="1" destOrd="0" presId="urn:microsoft.com/office/officeart/2005/8/layout/orgChart1"/>
    <dgm:cxn modelId="{4DA86BD5-936D-4F8E-829D-C8146B786848}" type="presParOf" srcId="{038D7515-D41B-4A68-A522-56F2CEB176BE}" destId="{BF36EB3E-B6E8-4549-BCFB-8D229D7C1D35}" srcOrd="2" destOrd="0" presId="urn:microsoft.com/office/officeart/2005/8/layout/orgChart1"/>
    <dgm:cxn modelId="{48E22F7F-108A-434D-B72F-D842027DA872}" type="presParOf" srcId="{3999CC8A-14C3-4C54-BEB9-802B6BDB93B7}" destId="{21100516-4E6B-4793-AAAE-1253A56EE513}" srcOrd="2" destOrd="0" presId="urn:microsoft.com/office/officeart/2005/8/layout/orgChart1"/>
    <dgm:cxn modelId="{657A0CF0-BCBC-4158-8660-608B3F476504}" type="presParOf" srcId="{AEF4B284-26D3-416B-BA79-8601ADB90CA6}" destId="{939D2DF3-1566-40A2-99F1-63261C032370}" srcOrd="2" destOrd="0" presId="urn:microsoft.com/office/officeart/2005/8/layout/orgChart1"/>
    <dgm:cxn modelId="{3198C525-8424-4A22-A991-364CF9AB940C}" type="presParOf" srcId="{AEF4B284-26D3-416B-BA79-8601ADB90CA6}" destId="{214E1CC6-E730-4459-98E3-0A38E9A5546D}" srcOrd="3" destOrd="0" presId="urn:microsoft.com/office/officeart/2005/8/layout/orgChart1"/>
    <dgm:cxn modelId="{2949332C-A5F3-478D-8953-C75FEFADA566}" type="presParOf" srcId="{214E1CC6-E730-4459-98E3-0A38E9A5546D}" destId="{A3DBB19E-A063-478E-8436-5D1C2EAAA922}" srcOrd="0" destOrd="0" presId="urn:microsoft.com/office/officeart/2005/8/layout/orgChart1"/>
    <dgm:cxn modelId="{DAB778DA-19D2-4CFF-8F1E-0762813A0EF5}" type="presParOf" srcId="{A3DBB19E-A063-478E-8436-5D1C2EAAA922}" destId="{5D6D6616-56A2-434C-9B4C-105B4F6ECD31}" srcOrd="0" destOrd="0" presId="urn:microsoft.com/office/officeart/2005/8/layout/orgChart1"/>
    <dgm:cxn modelId="{7CD2A9D6-A285-4012-8035-6A2A50BEB1AD}" type="presParOf" srcId="{A3DBB19E-A063-478E-8436-5D1C2EAAA922}" destId="{E7313BBD-3ED9-4661-AE38-1ED4EF026D5F}" srcOrd="1" destOrd="0" presId="urn:microsoft.com/office/officeart/2005/8/layout/orgChart1"/>
    <dgm:cxn modelId="{6D04E726-D53F-40B5-8686-C881E1F0A2D1}" type="presParOf" srcId="{214E1CC6-E730-4459-98E3-0A38E9A5546D}" destId="{3C4BA69E-8A60-4B29-A462-F91C6900A755}" srcOrd="1" destOrd="0" presId="urn:microsoft.com/office/officeart/2005/8/layout/orgChart1"/>
    <dgm:cxn modelId="{035F1309-B5D4-4930-A06F-97914DC9248B}" type="presParOf" srcId="{3C4BA69E-8A60-4B29-A462-F91C6900A755}" destId="{8D26B43E-824C-49A0-9DC0-95540F79286C}" srcOrd="0" destOrd="0" presId="urn:microsoft.com/office/officeart/2005/8/layout/orgChart1"/>
    <dgm:cxn modelId="{B50B1A58-35C7-4B38-8102-383BB933D4EA}" type="presParOf" srcId="{3C4BA69E-8A60-4B29-A462-F91C6900A755}" destId="{5E2E3371-C9EF-4F97-85F1-1A0B2DAEF9BF}" srcOrd="1" destOrd="0" presId="urn:microsoft.com/office/officeart/2005/8/layout/orgChart1"/>
    <dgm:cxn modelId="{91DFE633-70E5-4301-8DA0-B0E637E67024}" type="presParOf" srcId="{5E2E3371-C9EF-4F97-85F1-1A0B2DAEF9BF}" destId="{3EB1C8F8-389D-459B-B67C-682A5C605B42}" srcOrd="0" destOrd="0" presId="urn:microsoft.com/office/officeart/2005/8/layout/orgChart1"/>
    <dgm:cxn modelId="{E6F2B3D6-62BD-4473-B88A-02DDC2B43780}" type="presParOf" srcId="{3EB1C8F8-389D-459B-B67C-682A5C605B42}" destId="{D21D5775-815B-4DC4-ABC7-0AA9ED4ED00D}" srcOrd="0" destOrd="0" presId="urn:microsoft.com/office/officeart/2005/8/layout/orgChart1"/>
    <dgm:cxn modelId="{E43D2EAD-15B7-49E3-9EBE-42F5CAE07184}" type="presParOf" srcId="{3EB1C8F8-389D-459B-B67C-682A5C605B42}" destId="{F7A35BF0-E276-46E9-8CF5-CE40BBE4184A}" srcOrd="1" destOrd="0" presId="urn:microsoft.com/office/officeart/2005/8/layout/orgChart1"/>
    <dgm:cxn modelId="{F37EF029-7C6D-4E5C-8D11-5FB34053628B}" type="presParOf" srcId="{5E2E3371-C9EF-4F97-85F1-1A0B2DAEF9BF}" destId="{02E336AE-516D-4C8A-B983-B09A87CF121A}" srcOrd="1" destOrd="0" presId="urn:microsoft.com/office/officeart/2005/8/layout/orgChart1"/>
    <dgm:cxn modelId="{3DC2EE3B-6678-4D29-B61B-8E2D6F3C42A1}" type="presParOf" srcId="{5E2E3371-C9EF-4F97-85F1-1A0B2DAEF9BF}" destId="{1B9147C9-BA02-4D10-803D-4FD727F4FFC0}" srcOrd="2" destOrd="0" presId="urn:microsoft.com/office/officeart/2005/8/layout/orgChart1"/>
    <dgm:cxn modelId="{8890B27A-E1E0-4F3B-8B49-535175D05D19}" type="presParOf" srcId="{214E1CC6-E730-4459-98E3-0A38E9A5546D}" destId="{2B083344-E07E-497E-B1EF-BDE6FE1A405C}" srcOrd="2" destOrd="0" presId="urn:microsoft.com/office/officeart/2005/8/layout/orgChart1"/>
    <dgm:cxn modelId="{07F678BE-0ECD-4729-A64A-5C1F3BF3ABFD}" type="presParOf" srcId="{0AC9C565-461C-4C9A-B6BD-9188119B91AA}" destId="{EF737A0D-72FC-4453-A7DC-0BC4CBDF210A}" srcOrd="2" destOrd="0" presId="urn:microsoft.com/office/officeart/2005/8/layout/orgChart1"/>
    <dgm:cxn modelId="{161FB90F-8BBE-4A13-9963-3DB0F7696604}" type="presParOf" srcId="{A1E0EB51-A678-4781-B734-F6F0FAE1D9ED}" destId="{55AEE870-5B34-41B7-89FB-CCF969963FF0}" srcOrd="2" destOrd="0" presId="urn:microsoft.com/office/officeart/2005/8/layout/orgChart1"/>
    <dgm:cxn modelId="{6BF85373-CDD4-4315-9F4C-AF63E4D9BB69}" type="presParOf" srcId="{A1E0EB51-A678-4781-B734-F6F0FAE1D9ED}" destId="{142083D5-FEB7-405F-A58B-40E7219FF150}" srcOrd="3" destOrd="0" presId="urn:microsoft.com/office/officeart/2005/8/layout/orgChart1"/>
    <dgm:cxn modelId="{0608593E-442C-4126-A2D4-BB3CC3E34D5F}" type="presParOf" srcId="{142083D5-FEB7-405F-A58B-40E7219FF150}" destId="{A4453F81-276E-4867-9782-E9FB9C19E1BC}" srcOrd="0" destOrd="0" presId="urn:microsoft.com/office/officeart/2005/8/layout/orgChart1"/>
    <dgm:cxn modelId="{4F043BA4-1A39-454A-810B-5663E459F794}" type="presParOf" srcId="{A4453F81-276E-4867-9782-E9FB9C19E1BC}" destId="{81D14357-A6FF-43BE-9016-FAD113A28B30}" srcOrd="0" destOrd="0" presId="urn:microsoft.com/office/officeart/2005/8/layout/orgChart1"/>
    <dgm:cxn modelId="{BAFAFC27-26D5-434F-A84D-5E2976E33BBB}" type="presParOf" srcId="{A4453F81-276E-4867-9782-E9FB9C19E1BC}" destId="{EA2A542A-0B30-4EDB-81F3-9D6818801937}" srcOrd="1" destOrd="0" presId="urn:microsoft.com/office/officeart/2005/8/layout/orgChart1"/>
    <dgm:cxn modelId="{A3FBB17E-491E-418F-8A56-011135091DCC}" type="presParOf" srcId="{142083D5-FEB7-405F-A58B-40E7219FF150}" destId="{0CCECD06-D7BA-4F0D-93AB-84C23A84C2AC}" srcOrd="1" destOrd="0" presId="urn:microsoft.com/office/officeart/2005/8/layout/orgChart1"/>
    <dgm:cxn modelId="{D457099D-1310-4B63-8483-64A4F18060A8}" type="presParOf" srcId="{0CCECD06-D7BA-4F0D-93AB-84C23A84C2AC}" destId="{866797E5-1558-4D13-8FED-1C13553CECE3}" srcOrd="0" destOrd="0" presId="urn:microsoft.com/office/officeart/2005/8/layout/orgChart1"/>
    <dgm:cxn modelId="{A555B8DC-E769-4F95-9FE1-2B655E6D4F4F}" type="presParOf" srcId="{0CCECD06-D7BA-4F0D-93AB-84C23A84C2AC}" destId="{1289F3AB-16F3-4E78-B8D2-0A9AB2A82E88}" srcOrd="1" destOrd="0" presId="urn:microsoft.com/office/officeart/2005/8/layout/orgChart1"/>
    <dgm:cxn modelId="{768B6E5E-C002-4B24-BB0F-A38178817EF4}" type="presParOf" srcId="{1289F3AB-16F3-4E78-B8D2-0A9AB2A82E88}" destId="{3B48A2F8-088B-42EA-8AE7-6F03E50C4DD8}" srcOrd="0" destOrd="0" presId="urn:microsoft.com/office/officeart/2005/8/layout/orgChart1"/>
    <dgm:cxn modelId="{7C172226-E606-46F4-849C-09875EC716D5}" type="presParOf" srcId="{3B48A2F8-088B-42EA-8AE7-6F03E50C4DD8}" destId="{23496E74-7360-4EEB-8F4F-7647D5F2608F}" srcOrd="0" destOrd="0" presId="urn:microsoft.com/office/officeart/2005/8/layout/orgChart1"/>
    <dgm:cxn modelId="{57214B4F-E906-4516-BA34-8C5A03C401E2}" type="presParOf" srcId="{3B48A2F8-088B-42EA-8AE7-6F03E50C4DD8}" destId="{05BCA65A-5CF6-4DA4-9579-8C8BE52E138B}" srcOrd="1" destOrd="0" presId="urn:microsoft.com/office/officeart/2005/8/layout/orgChart1"/>
    <dgm:cxn modelId="{0E56BEF1-46C6-4DD3-96ED-F05A9742E398}" type="presParOf" srcId="{1289F3AB-16F3-4E78-B8D2-0A9AB2A82E88}" destId="{50868BF8-5814-4052-B3DE-5161D27FBBE5}" srcOrd="1" destOrd="0" presId="urn:microsoft.com/office/officeart/2005/8/layout/orgChart1"/>
    <dgm:cxn modelId="{9DACA121-A89A-47CE-9F0E-27707EACB8D5}" type="presParOf" srcId="{50868BF8-5814-4052-B3DE-5161D27FBBE5}" destId="{4B611CD3-0EB8-4658-8E0B-D88149595CDB}" srcOrd="0" destOrd="0" presId="urn:microsoft.com/office/officeart/2005/8/layout/orgChart1"/>
    <dgm:cxn modelId="{556C9067-DBDB-4437-B525-676A94555F91}" type="presParOf" srcId="{50868BF8-5814-4052-B3DE-5161D27FBBE5}" destId="{94CB3420-28EE-43FB-A45C-35E66DE9B54E}" srcOrd="1" destOrd="0" presId="urn:microsoft.com/office/officeart/2005/8/layout/orgChart1"/>
    <dgm:cxn modelId="{EF342BD0-AE50-4545-8FC0-7FD6925996D4}" type="presParOf" srcId="{94CB3420-28EE-43FB-A45C-35E66DE9B54E}" destId="{64B358BE-82D7-463B-9A19-F87E509CCDBB}" srcOrd="0" destOrd="0" presId="urn:microsoft.com/office/officeart/2005/8/layout/orgChart1"/>
    <dgm:cxn modelId="{B250A42B-0A6A-49A8-9162-6A480751CD66}" type="presParOf" srcId="{64B358BE-82D7-463B-9A19-F87E509CCDBB}" destId="{6073AAC2-3916-4044-8C2B-EBE13EC01B84}" srcOrd="0" destOrd="0" presId="urn:microsoft.com/office/officeart/2005/8/layout/orgChart1"/>
    <dgm:cxn modelId="{FE389B71-108A-45D5-8F8D-1626A2F83311}" type="presParOf" srcId="{64B358BE-82D7-463B-9A19-F87E509CCDBB}" destId="{05BE8164-7E08-4994-82ED-27DDA7A2145A}" srcOrd="1" destOrd="0" presId="urn:microsoft.com/office/officeart/2005/8/layout/orgChart1"/>
    <dgm:cxn modelId="{BDD7C1C5-3A52-4458-B5E8-37747C8DE1BF}" type="presParOf" srcId="{94CB3420-28EE-43FB-A45C-35E66DE9B54E}" destId="{028D693F-337F-454D-A4CF-D2503ABDD0AB}" srcOrd="1" destOrd="0" presId="urn:microsoft.com/office/officeart/2005/8/layout/orgChart1"/>
    <dgm:cxn modelId="{0F3FCF25-012A-4443-A134-2E07F15E0ED0}" type="presParOf" srcId="{94CB3420-28EE-43FB-A45C-35E66DE9B54E}" destId="{4D4522B7-87EC-49DD-9EB4-242D23BCC961}" srcOrd="2" destOrd="0" presId="urn:microsoft.com/office/officeart/2005/8/layout/orgChart1"/>
    <dgm:cxn modelId="{08777B7D-9946-4DB6-88D7-3BB60AD1B4C4}" type="presParOf" srcId="{1289F3AB-16F3-4E78-B8D2-0A9AB2A82E88}" destId="{0FF58561-6C0A-4586-8016-54227093047C}" srcOrd="2" destOrd="0" presId="urn:microsoft.com/office/officeart/2005/8/layout/orgChart1"/>
    <dgm:cxn modelId="{ACB0828C-D7CD-4FDE-9C2E-04F74A969070}" type="presParOf" srcId="{142083D5-FEB7-405F-A58B-40E7219FF150}" destId="{D3AF8314-D778-4CDA-A589-18D001637DE7}"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11CD3-0EB8-4658-8E0B-D88149595CDB}">
      <dsp:nvSpPr>
        <dsp:cNvPr id="0" name=""/>
        <dsp:cNvSpPr/>
      </dsp:nvSpPr>
      <dsp:spPr>
        <a:xfrm>
          <a:off x="5378003" y="3114890"/>
          <a:ext cx="243333" cy="746224"/>
        </a:xfrm>
        <a:custGeom>
          <a:avLst/>
          <a:gdLst/>
          <a:ahLst/>
          <a:cxnLst/>
          <a:rect l="0" t="0" r="0" b="0"/>
          <a:pathLst>
            <a:path>
              <a:moveTo>
                <a:pt x="0" y="0"/>
              </a:moveTo>
              <a:lnTo>
                <a:pt x="0" y="746224"/>
              </a:lnTo>
              <a:lnTo>
                <a:pt x="243333" y="74622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6797E5-1558-4D13-8FED-1C13553CECE3}">
      <dsp:nvSpPr>
        <dsp:cNvPr id="0" name=""/>
        <dsp:cNvSpPr/>
      </dsp:nvSpPr>
      <dsp:spPr>
        <a:xfrm>
          <a:off x="5981174" y="1963109"/>
          <a:ext cx="91440" cy="340667"/>
        </a:xfrm>
        <a:custGeom>
          <a:avLst/>
          <a:gdLst/>
          <a:ahLst/>
          <a:cxnLst/>
          <a:rect l="0" t="0" r="0" b="0"/>
          <a:pathLst>
            <a:path>
              <a:moveTo>
                <a:pt x="45720" y="0"/>
              </a:moveTo>
              <a:lnTo>
                <a:pt x="45720" y="3406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AEE870-5B34-41B7-89FB-CCF969963FF0}">
      <dsp:nvSpPr>
        <dsp:cNvPr id="0" name=""/>
        <dsp:cNvSpPr/>
      </dsp:nvSpPr>
      <dsp:spPr>
        <a:xfrm>
          <a:off x="4294047" y="811328"/>
          <a:ext cx="921732" cy="746224"/>
        </a:xfrm>
        <a:custGeom>
          <a:avLst/>
          <a:gdLst/>
          <a:ahLst/>
          <a:cxnLst/>
          <a:rect l="0" t="0" r="0" b="0"/>
          <a:pathLst>
            <a:path>
              <a:moveTo>
                <a:pt x="0" y="0"/>
              </a:moveTo>
              <a:lnTo>
                <a:pt x="0" y="746224"/>
              </a:lnTo>
              <a:lnTo>
                <a:pt x="921732" y="74622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26B43E-824C-49A0-9DC0-95540F79286C}">
      <dsp:nvSpPr>
        <dsp:cNvPr id="0" name=""/>
        <dsp:cNvSpPr/>
      </dsp:nvSpPr>
      <dsp:spPr>
        <a:xfrm>
          <a:off x="3009552" y="3114890"/>
          <a:ext cx="243333" cy="746224"/>
        </a:xfrm>
        <a:custGeom>
          <a:avLst/>
          <a:gdLst/>
          <a:ahLst/>
          <a:cxnLst/>
          <a:rect l="0" t="0" r="0" b="0"/>
          <a:pathLst>
            <a:path>
              <a:moveTo>
                <a:pt x="0" y="0"/>
              </a:moveTo>
              <a:lnTo>
                <a:pt x="0" y="746224"/>
              </a:lnTo>
              <a:lnTo>
                <a:pt x="243333" y="74622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9D2DF3-1566-40A2-99F1-63261C032370}">
      <dsp:nvSpPr>
        <dsp:cNvPr id="0" name=""/>
        <dsp:cNvSpPr/>
      </dsp:nvSpPr>
      <dsp:spPr>
        <a:xfrm>
          <a:off x="2676996" y="1963109"/>
          <a:ext cx="981447" cy="340667"/>
        </a:xfrm>
        <a:custGeom>
          <a:avLst/>
          <a:gdLst/>
          <a:ahLst/>
          <a:cxnLst/>
          <a:rect l="0" t="0" r="0" b="0"/>
          <a:pathLst>
            <a:path>
              <a:moveTo>
                <a:pt x="0" y="0"/>
              </a:moveTo>
              <a:lnTo>
                <a:pt x="0" y="170333"/>
              </a:lnTo>
              <a:lnTo>
                <a:pt x="981447" y="170333"/>
              </a:lnTo>
              <a:lnTo>
                <a:pt x="981447" y="3406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3E8B5-A61E-467C-9457-AD8568759F28}">
      <dsp:nvSpPr>
        <dsp:cNvPr id="0" name=""/>
        <dsp:cNvSpPr/>
      </dsp:nvSpPr>
      <dsp:spPr>
        <a:xfrm>
          <a:off x="1046658" y="3114890"/>
          <a:ext cx="243333" cy="1898005"/>
        </a:xfrm>
        <a:custGeom>
          <a:avLst/>
          <a:gdLst/>
          <a:ahLst/>
          <a:cxnLst/>
          <a:rect l="0" t="0" r="0" b="0"/>
          <a:pathLst>
            <a:path>
              <a:moveTo>
                <a:pt x="0" y="0"/>
              </a:moveTo>
              <a:lnTo>
                <a:pt x="0" y="1898005"/>
              </a:lnTo>
              <a:lnTo>
                <a:pt x="243333" y="1898005"/>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8AF4A6-5CAD-454C-8652-4F65990AF5CA}">
      <dsp:nvSpPr>
        <dsp:cNvPr id="0" name=""/>
        <dsp:cNvSpPr/>
      </dsp:nvSpPr>
      <dsp:spPr>
        <a:xfrm>
          <a:off x="1046658" y="3114890"/>
          <a:ext cx="243333" cy="746224"/>
        </a:xfrm>
        <a:custGeom>
          <a:avLst/>
          <a:gdLst/>
          <a:ahLst/>
          <a:cxnLst/>
          <a:rect l="0" t="0" r="0" b="0"/>
          <a:pathLst>
            <a:path>
              <a:moveTo>
                <a:pt x="0" y="0"/>
              </a:moveTo>
              <a:lnTo>
                <a:pt x="0" y="746224"/>
              </a:lnTo>
              <a:lnTo>
                <a:pt x="243333" y="74622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A87A95-96D8-463D-AA46-8244BB5C1513}">
      <dsp:nvSpPr>
        <dsp:cNvPr id="0" name=""/>
        <dsp:cNvSpPr/>
      </dsp:nvSpPr>
      <dsp:spPr>
        <a:xfrm>
          <a:off x="1695549" y="1963109"/>
          <a:ext cx="981447" cy="340667"/>
        </a:xfrm>
        <a:custGeom>
          <a:avLst/>
          <a:gdLst/>
          <a:ahLst/>
          <a:cxnLst/>
          <a:rect l="0" t="0" r="0" b="0"/>
          <a:pathLst>
            <a:path>
              <a:moveTo>
                <a:pt x="981447" y="0"/>
              </a:moveTo>
              <a:lnTo>
                <a:pt x="981447" y="170333"/>
              </a:lnTo>
              <a:lnTo>
                <a:pt x="0" y="170333"/>
              </a:lnTo>
              <a:lnTo>
                <a:pt x="0" y="3406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AC6A65-10FB-4856-B84D-D12D9184F0DA}">
      <dsp:nvSpPr>
        <dsp:cNvPr id="0" name=""/>
        <dsp:cNvSpPr/>
      </dsp:nvSpPr>
      <dsp:spPr>
        <a:xfrm>
          <a:off x="3488109" y="811328"/>
          <a:ext cx="805938" cy="746224"/>
        </a:xfrm>
        <a:custGeom>
          <a:avLst/>
          <a:gdLst/>
          <a:ahLst/>
          <a:cxnLst/>
          <a:rect l="0" t="0" r="0" b="0"/>
          <a:pathLst>
            <a:path>
              <a:moveTo>
                <a:pt x="805938" y="0"/>
              </a:moveTo>
              <a:lnTo>
                <a:pt x="805938" y="746224"/>
              </a:lnTo>
              <a:lnTo>
                <a:pt x="0" y="74622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379880-3EC8-4A88-AA37-BC978399917C}">
      <dsp:nvSpPr>
        <dsp:cNvPr id="0" name=""/>
        <dsp:cNvSpPr/>
      </dsp:nvSpPr>
      <dsp:spPr>
        <a:xfrm>
          <a:off x="3312600" y="215"/>
          <a:ext cx="1962894" cy="811113"/>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Enterprise Enrolment</a:t>
          </a:r>
        </a:p>
      </dsp:txBody>
      <dsp:txXfrm>
        <a:off x="3312600" y="215"/>
        <a:ext cx="1962894" cy="811113"/>
      </dsp:txXfrm>
    </dsp:sp>
    <dsp:sp modelId="{9F845708-6A73-4779-BD65-A8F1F6DEC2ED}">
      <dsp:nvSpPr>
        <dsp:cNvPr id="0" name=""/>
        <dsp:cNvSpPr/>
      </dsp:nvSpPr>
      <dsp:spPr>
        <a:xfrm>
          <a:off x="1865883" y="1151996"/>
          <a:ext cx="1622226" cy="811113"/>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Department A</a:t>
          </a:r>
        </a:p>
      </dsp:txBody>
      <dsp:txXfrm>
        <a:off x="1865883" y="1151996"/>
        <a:ext cx="1622226" cy="811113"/>
      </dsp:txXfrm>
    </dsp:sp>
    <dsp:sp modelId="{E73167DA-2A1D-46D5-B6D1-7C3D3AAAA3C7}">
      <dsp:nvSpPr>
        <dsp:cNvPr id="0" name=""/>
        <dsp:cNvSpPr/>
      </dsp:nvSpPr>
      <dsp:spPr>
        <a:xfrm>
          <a:off x="884435" y="2303776"/>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Account A</a:t>
          </a:r>
        </a:p>
      </dsp:txBody>
      <dsp:txXfrm>
        <a:off x="884435" y="2303776"/>
        <a:ext cx="1622226" cy="811113"/>
      </dsp:txXfrm>
    </dsp:sp>
    <dsp:sp modelId="{92CDFBF8-D5B9-4F3A-A544-4FA2BBBC8F93}">
      <dsp:nvSpPr>
        <dsp:cNvPr id="0" name=""/>
        <dsp:cNvSpPr/>
      </dsp:nvSpPr>
      <dsp:spPr>
        <a:xfrm>
          <a:off x="1289992" y="3455557"/>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Subscription 1</a:t>
          </a:r>
        </a:p>
      </dsp:txBody>
      <dsp:txXfrm>
        <a:off x="1289992" y="3455557"/>
        <a:ext cx="1622226" cy="811113"/>
      </dsp:txXfrm>
    </dsp:sp>
    <dsp:sp modelId="{E9AADA39-B229-446A-A889-58EC63829915}">
      <dsp:nvSpPr>
        <dsp:cNvPr id="0" name=""/>
        <dsp:cNvSpPr/>
      </dsp:nvSpPr>
      <dsp:spPr>
        <a:xfrm>
          <a:off x="1289992" y="4607338"/>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Subscription 2</a:t>
          </a:r>
        </a:p>
      </dsp:txBody>
      <dsp:txXfrm>
        <a:off x="1289992" y="4607338"/>
        <a:ext cx="1622226" cy="811113"/>
      </dsp:txXfrm>
    </dsp:sp>
    <dsp:sp modelId="{5D6D6616-56A2-434C-9B4C-105B4F6ECD31}">
      <dsp:nvSpPr>
        <dsp:cNvPr id="0" name=""/>
        <dsp:cNvSpPr/>
      </dsp:nvSpPr>
      <dsp:spPr>
        <a:xfrm>
          <a:off x="2847330" y="2303776"/>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Account B</a:t>
          </a:r>
        </a:p>
      </dsp:txBody>
      <dsp:txXfrm>
        <a:off x="2847330" y="2303776"/>
        <a:ext cx="1622226" cy="811113"/>
      </dsp:txXfrm>
    </dsp:sp>
    <dsp:sp modelId="{D21D5775-815B-4DC4-ABC7-0AA9ED4ED00D}">
      <dsp:nvSpPr>
        <dsp:cNvPr id="0" name=""/>
        <dsp:cNvSpPr/>
      </dsp:nvSpPr>
      <dsp:spPr>
        <a:xfrm>
          <a:off x="3252886" y="3455557"/>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Subscription 3</a:t>
          </a:r>
        </a:p>
      </dsp:txBody>
      <dsp:txXfrm>
        <a:off x="3252886" y="3455557"/>
        <a:ext cx="1622226" cy="811113"/>
      </dsp:txXfrm>
    </dsp:sp>
    <dsp:sp modelId="{81D14357-A6FF-43BE-9016-FAD113A28B30}">
      <dsp:nvSpPr>
        <dsp:cNvPr id="0" name=""/>
        <dsp:cNvSpPr/>
      </dsp:nvSpPr>
      <dsp:spPr>
        <a:xfrm>
          <a:off x="5215780" y="1151995"/>
          <a:ext cx="1622226" cy="811113"/>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Department B</a:t>
          </a:r>
        </a:p>
      </dsp:txBody>
      <dsp:txXfrm>
        <a:off x="5215780" y="1151995"/>
        <a:ext cx="1622226" cy="811113"/>
      </dsp:txXfrm>
    </dsp:sp>
    <dsp:sp modelId="{23496E74-7360-4EEB-8F4F-7647D5F2608F}">
      <dsp:nvSpPr>
        <dsp:cNvPr id="0" name=""/>
        <dsp:cNvSpPr/>
      </dsp:nvSpPr>
      <dsp:spPr>
        <a:xfrm>
          <a:off x="5215780" y="2303776"/>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Account C</a:t>
          </a:r>
        </a:p>
      </dsp:txBody>
      <dsp:txXfrm>
        <a:off x="5215780" y="2303776"/>
        <a:ext cx="1622226" cy="811113"/>
      </dsp:txXfrm>
    </dsp:sp>
    <dsp:sp modelId="{6073AAC2-3916-4044-8C2B-EBE13EC01B84}">
      <dsp:nvSpPr>
        <dsp:cNvPr id="0" name=""/>
        <dsp:cNvSpPr/>
      </dsp:nvSpPr>
      <dsp:spPr>
        <a:xfrm>
          <a:off x="5621337" y="3455557"/>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Subscription 4</a:t>
          </a:r>
        </a:p>
      </dsp:txBody>
      <dsp:txXfrm>
        <a:off x="5621337" y="3455557"/>
        <a:ext cx="1622226" cy="81111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0EDB88-7BBC-411D-8796-52F66D46B987}" type="datetimeFigureOut">
              <a:rPr lang="da-DK" smtClean="0"/>
              <a:t>25-02-2019</a:t>
            </a:fld>
            <a:endParaRPr lang="da-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96A2AC-612E-474A-9065-31A666F74ADB}" type="slidenum">
              <a:rPr lang="da-DK" smtClean="0"/>
              <a:t>‹#›</a:t>
            </a:fld>
            <a:endParaRPr lang="da-DK"/>
          </a:p>
        </p:txBody>
      </p:sp>
    </p:spTree>
    <p:extLst>
      <p:ext uri="{BB962C8B-B14F-4D97-AF65-F5344CB8AC3E}">
        <p14:creationId xmlns:p14="http://schemas.microsoft.com/office/powerpoint/2010/main" val="1046132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azure/security/azure-security-disk-encryption" TargetMode="External"/><Relationship Id="rId2" Type="http://schemas.openxmlformats.org/officeDocument/2006/relationships/slide" Target="../slides/slide29.xml"/><Relationship Id="rId1" Type="http://schemas.openxmlformats.org/officeDocument/2006/relationships/notesMaster" Target="../notesMasters/notesMaster1.xml"/><Relationship Id="rId5" Type="http://schemas.openxmlformats.org/officeDocument/2006/relationships/hyperlink" Target="https://docs.microsoft.com/azure/app-service/web-sites-purchase-ssl-web-site" TargetMode="External"/><Relationship Id="rId4" Type="http://schemas.openxmlformats.org/officeDocument/2006/relationships/hyperlink" Target="https://docs.microsoft.com/sql/relational-databases/security/encryption/always-encrypted-database-engine"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na01.safelinks.protection.outlook.com/?url=https%3A%2F%2Fen.wikipedia.org%2Fwiki%2FPrinciple_of_least_privilege&amp;data=02%7C01%7Cv-cacrim%40microsoft.com%7C6c4a7d68e52f4c64797908d635283378%7C72f988bf86f141af91ab2d7cd011db47%7C1%7C0%7C636754844110331103&amp;sdata=MRMIATTxVvWKEPJL17ncruzxj3kaklroeaYx5FXS%2BAY%3D&amp;reserved=0" TargetMode="External"/><Relationship Id="rId3" Type="http://schemas.openxmlformats.org/officeDocument/2006/relationships/hyperlink" Target="https://docs.microsoft.com/en-us/azure/active-directory/manage-apps/what-is-single-sign-on" TargetMode="External"/><Relationship Id="rId7" Type="http://schemas.openxmlformats.org/officeDocument/2006/relationships/hyperlink" Target="https://na01.safelinks.protection.outlook.com/?url=https%3A%2F%2Fen.wikipedia.org%2Fwiki%2FNeed_to_know&amp;data=02%7C01%7Cv-cacrim%40microsoft.com%7C6c4a7d68e52f4c64797908d635283378%7C72f988bf86f141af91ab2d7cd011db47%7C1%7C0%7C636754844110331103&amp;sdata=K%2FWEzjegYMVlXi5cLoRCh8%2FNEK1jx9IB%2BmbJh%2FWbn6s%3D&amp;reserved=0"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na01.safelinks.protection.outlook.com/?url=https%3A%2F%2Fdocs.microsoft.com%2Fen-us%2Fazure%2Frole-based-access-control%2Foverview&amp;data=02%7C01%7Cv-cacrim%40microsoft.com%7C6c4a7d68e52f4c64797908d635283378%7C72f988bf86f141af91ab2d7cd011db47%7C1%7C0%7C636754844110321099&amp;sdata=kFvw19Zkb92elIETeOJvgO1ShACS3ARK7Edx3L6OxbM%3D&amp;reserved=0" TargetMode="External"/><Relationship Id="rId11" Type="http://schemas.openxmlformats.org/officeDocument/2006/relationships/hyperlink" Target="https://docs.microsoft.com/en-us/azure/active-directory/privileged-identity-management/pim-configure" TargetMode="External"/><Relationship Id="rId5" Type="http://schemas.openxmlformats.org/officeDocument/2006/relationships/hyperlink" Target="https://na01.safelinks.protection.outlook.com/?url=https%3A%2F%2Fdocs.microsoft.com%2Fen-us%2Fazure%2Factive-directory%2Fconditional-access%2Foverview&amp;data=02%7C01%7Cv-cacrim%40microsoft.com%7C6c4a7d68e52f4c64797908d635283378%7C72f988bf86f141af91ab2d7cd011db47%7C1%7C0%7C636754844110311091&amp;sdata=aruX2dGVZRtL9kl4cjDlLvWGg3BQqXcqTTjIJ7kJbTY%3D&amp;reserved=0" TargetMode="External"/><Relationship Id="rId10" Type="http://schemas.openxmlformats.org/officeDocument/2006/relationships/hyperlink" Target="https://docs.microsoft.com/en-us/azure/security/azure-security-iaas" TargetMode="External"/><Relationship Id="rId4" Type="http://schemas.openxmlformats.org/officeDocument/2006/relationships/hyperlink" Target="https://docs.microsoft.com/en-us/azure/active-directory/authentication/howto-mfa-getstarted" TargetMode="External"/><Relationship Id="rId9" Type="http://schemas.openxmlformats.org/officeDocument/2006/relationships/hyperlink" Target="https://docs.microsoft.com/en-us/azure/active-directory/authentication/concept-password-ban-bad"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2/25/2019 6:06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791030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b="0" dirty="0"/>
              <a:t>What are Azure Resource Groups? In order to understand what a resource group is, it’s important to know what a resource is. A resource is a manageable item that is available through Azure. Some common resources are a virtual machine, storage account, virtual network, web app and database, but there are many more.</a:t>
            </a:r>
          </a:p>
          <a:p>
            <a:pPr marL="0" indent="0">
              <a:buNone/>
            </a:pPr>
            <a:r>
              <a:rPr lang="en-US" b="0" dirty="0"/>
              <a:t>A resource group is a container that holds related resources for an application or service. A resource group can include all of the resources for an application or service, or only those resources that you group together. You can decide how you want to allocate resources to resource groups based on what makes the most sense for your organization.</a:t>
            </a:r>
          </a:p>
          <a:p>
            <a:pPr marL="0" indent="0">
              <a:buNone/>
            </a:pPr>
            <a:r>
              <a:rPr lang="en-US" b="0" dirty="0"/>
              <a:t>Each resource group can contain a maximum of 800 resources</a:t>
            </a:r>
            <a:r>
              <a:rPr lang="en-US" b="0" baseline="0" dirty="0"/>
              <a:t> and can not be nested.</a:t>
            </a:r>
            <a:endParaRPr lang="en-US" b="0" dirty="0"/>
          </a:p>
          <a:p>
            <a:pPr marL="0" indent="0">
              <a:buNone/>
            </a:pPr>
            <a:r>
              <a:rPr lang="en-US" b="0" dirty="0"/>
              <a:t>A resource can only exist in one resource group</a:t>
            </a:r>
            <a:r>
              <a:rPr lang="en-US" b="0" baseline="0" dirty="0"/>
              <a:t> at a time.</a:t>
            </a:r>
            <a:endParaRPr lang="en-US" b="0" dirty="0"/>
          </a:p>
          <a:p>
            <a:pPr marL="0" indent="0">
              <a:buNone/>
            </a:pPr>
            <a:r>
              <a:rPr lang="en-US" b="0" dirty="0"/>
              <a:t>You can add or remove</a:t>
            </a:r>
            <a:r>
              <a:rPr lang="en-US" b="0" baseline="0" dirty="0"/>
              <a:t> </a:t>
            </a:r>
            <a:r>
              <a:rPr lang="en-US" b="0" dirty="0"/>
              <a:t>resources to a resource group at any time,</a:t>
            </a:r>
            <a:r>
              <a:rPr lang="en-US" b="0" baseline="0" dirty="0"/>
              <a:t> and</a:t>
            </a:r>
          </a:p>
          <a:p>
            <a:pPr marL="0" indent="0">
              <a:buNone/>
            </a:pPr>
            <a:r>
              <a:rPr lang="en-US" b="0" dirty="0"/>
              <a:t>A resource group can contain resources that reside in different regions</a:t>
            </a:r>
            <a:r>
              <a:rPr lang="en-US" b="0" baseline="0" dirty="0"/>
              <a:t>. Giving you more flexibility for your solution.</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14</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2199576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Management Policies. </a:t>
            </a:r>
            <a:r>
              <a:rPr lang="en-US" sz="1200" dirty="0">
                <a:latin typeface="Segoe UI Light" panose="020B0502040204020203" pitchFamily="34" charset="0"/>
                <a:cs typeface="Segoe UI Light" panose="020B0502040204020203" pitchFamily="34" charset="0"/>
              </a:rPr>
              <a:t>ARM Management Policies allow you to enforce polices during resource deployment e.g. only a specific VM size, Location and Naming Convention</a:t>
            </a:r>
            <a:r>
              <a:rPr lang="en-US" sz="1200" baseline="0" dirty="0">
                <a:latin typeface="Segoe UI Light" panose="020B0502040204020203" pitchFamily="34" charset="0"/>
                <a:cs typeface="Segoe UI Light" panose="020B0502040204020203" pitchFamily="34" charset="0"/>
              </a:rPr>
              <a:t> can be used during a deployment. This allows you to maintain a consistent environment and have more control over how resources are deployed. It is important to note that management policies </a:t>
            </a:r>
            <a:r>
              <a:rPr lang="en-US" sz="1200" dirty="0">
                <a:latin typeface="Segoe UI Light" panose="020B0502040204020203" pitchFamily="34" charset="0"/>
                <a:cs typeface="Segoe UI Light" panose="020B0502040204020203" pitchFamily="34" charset="0"/>
              </a:rPr>
              <a:t>compliment the role based access control feature in that role based access control is user focused whereas management policies are resource focused.</a:t>
            </a:r>
          </a:p>
          <a:p>
            <a:r>
              <a:rPr lang="en-US" sz="1200" dirty="0">
                <a:latin typeface="Segoe UI Light" panose="020B0502040204020203" pitchFamily="34" charset="0"/>
                <a:cs typeface="Segoe UI Light" panose="020B0502040204020203" pitchFamily="34" charset="0"/>
              </a:rPr>
              <a:t>Policies are created and managed using PowerShell or the REST API and can</a:t>
            </a:r>
            <a:r>
              <a:rPr lang="en-US" sz="1200" baseline="0" dirty="0">
                <a:latin typeface="Segoe UI Light" panose="020B0502040204020203" pitchFamily="34" charset="0"/>
                <a:cs typeface="Segoe UI Light" panose="020B0502040204020203" pitchFamily="34" charset="0"/>
              </a:rPr>
              <a:t> be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Applied at subscription, resource group or resource level. Policies are also inherited by all child resources</a:t>
            </a:r>
            <a:r>
              <a:rPr lang="en-US" sz="1200" baseline="0" dirty="0">
                <a:latin typeface="Segoe UI Light" panose="020B0502040204020203" pitchFamily="34" charset="0"/>
                <a:cs typeface="Segoe UI Light" panose="020B0502040204020203" pitchFamily="34" charset="0"/>
              </a:rPr>
              <a:t> and have their</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Events audited which can be viewed in the portal or using PowerShell. Lastly,</a:t>
            </a:r>
          </a:p>
          <a:p>
            <a:r>
              <a:rPr lang="en-US" sz="1200" dirty="0">
                <a:latin typeface="Segoe UI Light" panose="020B0502040204020203" pitchFamily="34" charset="0"/>
                <a:cs typeface="Segoe UI Light" panose="020B0502040204020203" pitchFamily="34" charset="0"/>
              </a:rPr>
              <a:t>Policies are cumulative,</a:t>
            </a:r>
            <a:r>
              <a:rPr lang="en-US" sz="1200" baseline="0" dirty="0">
                <a:latin typeface="Segoe UI Light" panose="020B0502040204020203" pitchFamily="34" charset="0"/>
                <a:cs typeface="Segoe UI Light" panose="020B0502040204020203" pitchFamily="34" charset="0"/>
              </a:rPr>
              <a:t> this means that the policy result is a sum of all policies that have been applied to the respective resource.</a:t>
            </a:r>
            <a:endParaRPr lang="en-US" sz="1200" dirty="0">
              <a:latin typeface="Segoe UI Light" panose="020B0502040204020203" pitchFamily="34" charset="0"/>
              <a:cs typeface="Segoe UI Light" panose="020B0502040204020203" pitchFamily="34" charset="0"/>
            </a:endParaRPr>
          </a:p>
          <a:p>
            <a:pPr marL="0" indent="0">
              <a:buNone/>
            </a:pP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169613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Management Policies. </a:t>
            </a:r>
            <a:r>
              <a:rPr lang="en-US" sz="1200" dirty="0">
                <a:latin typeface="Segoe UI Light" panose="020B0502040204020203" pitchFamily="34" charset="0"/>
                <a:cs typeface="Segoe UI Light" panose="020B0502040204020203" pitchFamily="34" charset="0"/>
              </a:rPr>
              <a:t>ARM Management Policies allow you to enforce polices during resource deployment e.g. only a specific VM size, Location and Naming Convention</a:t>
            </a:r>
            <a:r>
              <a:rPr lang="en-US" sz="1200" baseline="0" dirty="0">
                <a:latin typeface="Segoe UI Light" panose="020B0502040204020203" pitchFamily="34" charset="0"/>
                <a:cs typeface="Segoe UI Light" panose="020B0502040204020203" pitchFamily="34" charset="0"/>
              </a:rPr>
              <a:t> can be used during a deployment. This allows you to maintain a consistent environment and have more control over how resources are deployed. It is important to note that management policies </a:t>
            </a:r>
            <a:r>
              <a:rPr lang="en-US" sz="1200" dirty="0">
                <a:latin typeface="Segoe UI Light" panose="020B0502040204020203" pitchFamily="34" charset="0"/>
                <a:cs typeface="Segoe UI Light" panose="020B0502040204020203" pitchFamily="34" charset="0"/>
              </a:rPr>
              <a:t>compliment the role based access control feature in that role based access control is user focused whereas management policies are resource focused.</a:t>
            </a:r>
          </a:p>
          <a:p>
            <a:r>
              <a:rPr lang="en-US" sz="1200" dirty="0">
                <a:latin typeface="Segoe UI Light" panose="020B0502040204020203" pitchFamily="34" charset="0"/>
                <a:cs typeface="Segoe UI Light" panose="020B0502040204020203" pitchFamily="34" charset="0"/>
              </a:rPr>
              <a:t>Policies are created and managed using PowerShell or the REST API and can</a:t>
            </a:r>
            <a:r>
              <a:rPr lang="en-US" sz="1200" baseline="0" dirty="0">
                <a:latin typeface="Segoe UI Light" panose="020B0502040204020203" pitchFamily="34" charset="0"/>
                <a:cs typeface="Segoe UI Light" panose="020B0502040204020203" pitchFamily="34" charset="0"/>
              </a:rPr>
              <a:t> be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Applied at subscription, resource group or resource level. Policies are also inherited by all child resources</a:t>
            </a:r>
            <a:r>
              <a:rPr lang="en-US" sz="1200" baseline="0" dirty="0">
                <a:latin typeface="Segoe UI Light" panose="020B0502040204020203" pitchFamily="34" charset="0"/>
                <a:cs typeface="Segoe UI Light" panose="020B0502040204020203" pitchFamily="34" charset="0"/>
              </a:rPr>
              <a:t> and have their</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Events audited which can be viewed in the portal or using PowerShell. Lastly,</a:t>
            </a:r>
          </a:p>
          <a:p>
            <a:r>
              <a:rPr lang="en-US" sz="1200" dirty="0">
                <a:latin typeface="Segoe UI Light" panose="020B0502040204020203" pitchFamily="34" charset="0"/>
                <a:cs typeface="Segoe UI Light" panose="020B0502040204020203" pitchFamily="34" charset="0"/>
              </a:rPr>
              <a:t>Policies are cumulative,</a:t>
            </a:r>
            <a:r>
              <a:rPr lang="en-US" sz="1200" baseline="0" dirty="0">
                <a:latin typeface="Segoe UI Light" panose="020B0502040204020203" pitchFamily="34" charset="0"/>
                <a:cs typeface="Segoe UI Light" panose="020B0502040204020203" pitchFamily="34" charset="0"/>
              </a:rPr>
              <a:t> this means that the policy result is a sum of all policies that have been applied to the respective resource.</a:t>
            </a:r>
            <a:endParaRPr lang="en-US" sz="1200" dirty="0">
              <a:latin typeface="Segoe UI Light" panose="020B0502040204020203" pitchFamily="34" charset="0"/>
              <a:cs typeface="Segoe UI Light" panose="020B0502040204020203" pitchFamily="34" charset="0"/>
            </a:endParaRPr>
          </a:p>
          <a:p>
            <a:pPr marL="0" indent="0">
              <a:buNone/>
            </a:pP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3673331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Management Policies. </a:t>
            </a:r>
            <a:r>
              <a:rPr lang="en-US" sz="1200" dirty="0">
                <a:latin typeface="Segoe UI Light" panose="020B0502040204020203" pitchFamily="34" charset="0"/>
                <a:cs typeface="Segoe UI Light" panose="020B0502040204020203" pitchFamily="34" charset="0"/>
              </a:rPr>
              <a:t>ARM Management Policies allow you to enforce polices during resource deployment e.g. only a specific VM size, Location and Naming Convention</a:t>
            </a:r>
            <a:r>
              <a:rPr lang="en-US" sz="1200" baseline="0" dirty="0">
                <a:latin typeface="Segoe UI Light" panose="020B0502040204020203" pitchFamily="34" charset="0"/>
                <a:cs typeface="Segoe UI Light" panose="020B0502040204020203" pitchFamily="34" charset="0"/>
              </a:rPr>
              <a:t> can be used during a deployment. This allows you to maintain a consistent environment and have more control over how resources are deployed. It is important to note that management policies </a:t>
            </a:r>
            <a:r>
              <a:rPr lang="en-US" sz="1200" dirty="0">
                <a:latin typeface="Segoe UI Light" panose="020B0502040204020203" pitchFamily="34" charset="0"/>
                <a:cs typeface="Segoe UI Light" panose="020B0502040204020203" pitchFamily="34" charset="0"/>
              </a:rPr>
              <a:t>compliment the role based access control feature in that role based access control is user focused whereas management policies are resource focused.</a:t>
            </a:r>
          </a:p>
          <a:p>
            <a:r>
              <a:rPr lang="en-US" sz="1200" dirty="0">
                <a:latin typeface="Segoe UI Light" panose="020B0502040204020203" pitchFamily="34" charset="0"/>
                <a:cs typeface="Segoe UI Light" panose="020B0502040204020203" pitchFamily="34" charset="0"/>
              </a:rPr>
              <a:t>Policies are created and managed using PowerShell or the REST API and can</a:t>
            </a:r>
            <a:r>
              <a:rPr lang="en-US" sz="1200" baseline="0" dirty="0">
                <a:latin typeface="Segoe UI Light" panose="020B0502040204020203" pitchFamily="34" charset="0"/>
                <a:cs typeface="Segoe UI Light" panose="020B0502040204020203" pitchFamily="34" charset="0"/>
              </a:rPr>
              <a:t> be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Applied at subscription, resource group or resource level. Policies are also inherited by all child resources</a:t>
            </a:r>
            <a:r>
              <a:rPr lang="en-US" sz="1200" baseline="0" dirty="0">
                <a:latin typeface="Segoe UI Light" panose="020B0502040204020203" pitchFamily="34" charset="0"/>
                <a:cs typeface="Segoe UI Light" panose="020B0502040204020203" pitchFamily="34" charset="0"/>
              </a:rPr>
              <a:t> and have their</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Events audited which can be viewed in the portal or using PowerShell. Lastly,</a:t>
            </a:r>
          </a:p>
          <a:p>
            <a:r>
              <a:rPr lang="en-US" sz="1200" dirty="0">
                <a:latin typeface="Segoe UI Light" panose="020B0502040204020203" pitchFamily="34" charset="0"/>
                <a:cs typeface="Segoe UI Light" panose="020B0502040204020203" pitchFamily="34" charset="0"/>
              </a:rPr>
              <a:t>Policies are cumulative,</a:t>
            </a:r>
            <a:r>
              <a:rPr lang="en-US" sz="1200" baseline="0" dirty="0">
                <a:latin typeface="Segoe UI Light" panose="020B0502040204020203" pitchFamily="34" charset="0"/>
                <a:cs typeface="Segoe UI Light" panose="020B0502040204020203" pitchFamily="34" charset="0"/>
              </a:rPr>
              <a:t> this means that the policy result is a sum of all policies that have been applied to the respective resource.</a:t>
            </a:r>
            <a:endParaRPr lang="en-US" sz="1200" dirty="0">
              <a:latin typeface="Segoe UI Light" panose="020B0502040204020203" pitchFamily="34" charset="0"/>
              <a:cs typeface="Segoe UI Light" panose="020B0502040204020203" pitchFamily="34" charset="0"/>
            </a:endParaRPr>
          </a:p>
          <a:p>
            <a:pPr marL="0" indent="0">
              <a:buNone/>
            </a:pP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276705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Management Policies. </a:t>
            </a:r>
            <a:r>
              <a:rPr lang="en-US" sz="1200" dirty="0">
                <a:latin typeface="Segoe UI Light" panose="020B0502040204020203" pitchFamily="34" charset="0"/>
                <a:cs typeface="Segoe UI Light" panose="020B0502040204020203" pitchFamily="34" charset="0"/>
              </a:rPr>
              <a:t>ARM Management Policies allow you to enforce polices during resource deployment e.g. only a specific VM size, Location and Naming Convention</a:t>
            </a:r>
            <a:r>
              <a:rPr lang="en-US" sz="1200" baseline="0" dirty="0">
                <a:latin typeface="Segoe UI Light" panose="020B0502040204020203" pitchFamily="34" charset="0"/>
                <a:cs typeface="Segoe UI Light" panose="020B0502040204020203" pitchFamily="34" charset="0"/>
              </a:rPr>
              <a:t> can be used during a deployment. This allows you to maintain a consistent environment and have more control over how resources are deployed. It is important to note that management policies </a:t>
            </a:r>
            <a:r>
              <a:rPr lang="en-US" sz="1200" dirty="0">
                <a:latin typeface="Segoe UI Light" panose="020B0502040204020203" pitchFamily="34" charset="0"/>
                <a:cs typeface="Segoe UI Light" panose="020B0502040204020203" pitchFamily="34" charset="0"/>
              </a:rPr>
              <a:t>compliment the role based access control feature in that role based access control is user focused whereas management policies are resource focused.</a:t>
            </a:r>
          </a:p>
          <a:p>
            <a:r>
              <a:rPr lang="en-US" sz="1200" dirty="0">
                <a:latin typeface="Segoe UI Light" panose="020B0502040204020203" pitchFamily="34" charset="0"/>
                <a:cs typeface="Segoe UI Light" panose="020B0502040204020203" pitchFamily="34" charset="0"/>
              </a:rPr>
              <a:t>Policies are created and managed using PowerShell or the REST API and can</a:t>
            </a:r>
            <a:r>
              <a:rPr lang="en-US" sz="1200" baseline="0" dirty="0">
                <a:latin typeface="Segoe UI Light" panose="020B0502040204020203" pitchFamily="34" charset="0"/>
                <a:cs typeface="Segoe UI Light" panose="020B0502040204020203" pitchFamily="34" charset="0"/>
              </a:rPr>
              <a:t> be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Applied at subscription, resource group or resource level. Policies are also inherited by all child resources</a:t>
            </a:r>
            <a:r>
              <a:rPr lang="en-US" sz="1200" baseline="0" dirty="0">
                <a:latin typeface="Segoe UI Light" panose="020B0502040204020203" pitchFamily="34" charset="0"/>
                <a:cs typeface="Segoe UI Light" panose="020B0502040204020203" pitchFamily="34" charset="0"/>
              </a:rPr>
              <a:t> and have their</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Events audited which can be viewed in the portal or using PowerShell. Lastly,</a:t>
            </a:r>
          </a:p>
          <a:p>
            <a:r>
              <a:rPr lang="en-US" sz="1200" dirty="0">
                <a:latin typeface="Segoe UI Light" panose="020B0502040204020203" pitchFamily="34" charset="0"/>
                <a:cs typeface="Segoe UI Light" panose="020B0502040204020203" pitchFamily="34" charset="0"/>
              </a:rPr>
              <a:t>Policies are cumulative,</a:t>
            </a:r>
            <a:r>
              <a:rPr lang="en-US" sz="1200" baseline="0" dirty="0">
                <a:latin typeface="Segoe UI Light" panose="020B0502040204020203" pitchFamily="34" charset="0"/>
                <a:cs typeface="Segoe UI Light" panose="020B0502040204020203" pitchFamily="34" charset="0"/>
              </a:rPr>
              <a:t> this means that the policy result is a sum of all policies that have been applied to the respective resource.</a:t>
            </a:r>
            <a:endParaRPr lang="en-US" sz="1200" dirty="0">
              <a:latin typeface="Segoe UI Light" panose="020B0502040204020203" pitchFamily="34" charset="0"/>
              <a:cs typeface="Segoe UI Light" panose="020B0502040204020203" pitchFamily="34" charset="0"/>
            </a:endParaRPr>
          </a:p>
          <a:p>
            <a:pPr marL="0" indent="0">
              <a:buNone/>
            </a:pP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3036668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Policy Definition structure. The management policy definition is created using the JSON format</a:t>
            </a:r>
            <a:r>
              <a:rPr lang="en-US" baseline="0" dirty="0">
                <a:latin typeface="Segoe UI" panose="020B0502040204020203" pitchFamily="34" charset="0"/>
                <a:cs typeface="Segoe UI" panose="020B0502040204020203" pitchFamily="34" charset="0"/>
              </a:rPr>
              <a:t> which is then called by PowerShell or the REST API.</a:t>
            </a:r>
            <a:endParaRPr lang="en-US"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It consists of one or more conditions</a:t>
            </a:r>
            <a:r>
              <a:rPr lang="en-US" baseline="0" dirty="0">
                <a:latin typeface="Segoe UI" panose="020B0502040204020203" pitchFamily="34" charset="0"/>
                <a:cs typeface="Segoe UI" panose="020B0502040204020203" pitchFamily="34" charset="0"/>
              </a:rPr>
              <a:t> or </a:t>
            </a:r>
            <a:r>
              <a:rPr lang="en-US" dirty="0">
                <a:latin typeface="Segoe UI" panose="020B0502040204020203" pitchFamily="34" charset="0"/>
                <a:cs typeface="Segoe UI" panose="020B0502040204020203" pitchFamily="34" charset="0"/>
              </a:rPr>
              <a:t>logical operators which define the actions and an effect which tells what happens when the conditions are fulfilled.</a:t>
            </a:r>
          </a:p>
          <a:p>
            <a:pPr marL="0" indent="0">
              <a:buNone/>
            </a:pPr>
            <a:r>
              <a:rPr lang="en-US" b="0" dirty="0">
                <a:latin typeface="Segoe UI" panose="020B0502040204020203" pitchFamily="34" charset="0"/>
                <a:cs typeface="Segoe UI" panose="020B0502040204020203" pitchFamily="34" charset="0"/>
              </a:rPr>
              <a:t>At a minimum, a policy contains: Condition</a:t>
            </a:r>
            <a:r>
              <a:rPr lang="en-US" b="0" baseline="0" dirty="0">
                <a:latin typeface="Segoe UI" panose="020B0502040204020203" pitchFamily="34" charset="0"/>
                <a:cs typeface="Segoe UI" panose="020B0502040204020203" pitchFamily="34" charset="0"/>
              </a:rPr>
              <a:t> or </a:t>
            </a:r>
            <a:r>
              <a:rPr lang="en-US" b="0" dirty="0">
                <a:latin typeface="Segoe UI" panose="020B0502040204020203" pitchFamily="34" charset="0"/>
                <a:cs typeface="Segoe UI" panose="020B0502040204020203" pitchFamily="34" charset="0"/>
              </a:rPr>
              <a:t>Logical operators</a:t>
            </a:r>
            <a:r>
              <a:rPr lang="en-US" b="0" baseline="0" dirty="0">
                <a:latin typeface="Segoe UI" panose="020B0502040204020203" pitchFamily="34" charset="0"/>
                <a:cs typeface="Segoe UI" panose="020B0502040204020203" pitchFamily="34" charset="0"/>
              </a:rPr>
              <a:t> </a:t>
            </a:r>
            <a:r>
              <a:rPr lang="en-US" b="0" dirty="0">
                <a:latin typeface="Segoe UI" panose="020B0502040204020203" pitchFamily="34" charset="0"/>
                <a:cs typeface="Segoe UI" panose="020B0502040204020203" pitchFamily="34" charset="0"/>
              </a:rPr>
              <a:t>which are a set of conditions that can be manipulated through a set of logical operators</a:t>
            </a:r>
            <a:r>
              <a:rPr lang="en-US" b="0" baseline="0" dirty="0">
                <a:latin typeface="Segoe UI" panose="020B0502040204020203" pitchFamily="34" charset="0"/>
                <a:cs typeface="Segoe UI" panose="020B0502040204020203" pitchFamily="34" charset="0"/>
              </a:rPr>
              <a:t> and it contains an </a:t>
            </a:r>
            <a:r>
              <a:rPr lang="en-US" b="0" dirty="0">
                <a:latin typeface="Segoe UI" panose="020B0502040204020203" pitchFamily="34" charset="0"/>
                <a:cs typeface="Segoe UI" panose="020B0502040204020203" pitchFamily="34" charset="0"/>
              </a:rPr>
              <a:t>Effect. The Effect describes what the result will be when the condition is satisfied.</a:t>
            </a:r>
            <a:r>
              <a:rPr lang="en-US" b="0" baseline="0" dirty="0">
                <a:latin typeface="Segoe UI" panose="020B0502040204020203" pitchFamily="34" charset="0"/>
                <a:cs typeface="Segoe UI" panose="020B0502040204020203" pitchFamily="34" charset="0"/>
              </a:rPr>
              <a:t> There are 3 different types of Effect. D</a:t>
            </a:r>
            <a:r>
              <a:rPr lang="en-US" b="0" dirty="0">
                <a:latin typeface="Segoe UI" panose="020B0502040204020203" pitchFamily="34" charset="0"/>
                <a:cs typeface="Segoe UI" panose="020B0502040204020203" pitchFamily="34" charset="0"/>
              </a:rPr>
              <a:t>eny, audit or append.</a:t>
            </a:r>
          </a:p>
          <a:p>
            <a:pPr marL="0" indent="0">
              <a:buNone/>
            </a:pPr>
            <a:r>
              <a:rPr lang="en-US" b="0" dirty="0"/>
              <a:t>Deny generates an event in the audit log and fails the request,</a:t>
            </a:r>
          </a:p>
          <a:p>
            <a:pPr marL="0" indent="0">
              <a:buNone/>
            </a:pPr>
            <a:r>
              <a:rPr lang="en-US" b="0" dirty="0"/>
              <a:t>Audit generates an event in audit log but does not fail the request and lastly</a:t>
            </a:r>
          </a:p>
          <a:p>
            <a:pPr marL="0" indent="0">
              <a:buNone/>
            </a:pPr>
            <a:r>
              <a:rPr lang="en-US" b="0" dirty="0"/>
              <a:t>Append which adds a defined set of fields</a:t>
            </a:r>
            <a:r>
              <a:rPr lang="en-US" b="0" baseline="0" dirty="0"/>
              <a:t> </a:t>
            </a:r>
            <a:r>
              <a:rPr lang="en-US" b="0" dirty="0"/>
              <a:t>to the request</a:t>
            </a:r>
            <a:r>
              <a:rPr lang="en-US" b="0" baseline="0" dirty="0"/>
              <a:t>.</a:t>
            </a: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2651662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t>2/25/2019 6:06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0075724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b="0" dirty="0"/>
              <a:t>Resource Locks. As an administrator, you may need to lock a subscription, resource group, or resource to prevent other users in your organization from accidentally deleting or modifying critical resources. Using</a:t>
            </a:r>
            <a:r>
              <a:rPr lang="en-US" b="0" baseline="0" dirty="0"/>
              <a:t> ARM Resource Locks, you’re now able to do this. You can</a:t>
            </a:r>
            <a:r>
              <a:rPr lang="en-US" b="0" dirty="0"/>
              <a:t> set the lock level to, </a:t>
            </a:r>
            <a:r>
              <a:rPr lang="en-US" b="0" dirty="0" err="1"/>
              <a:t>CanNotDelete</a:t>
            </a:r>
            <a:r>
              <a:rPr lang="en-US" b="0" dirty="0"/>
              <a:t> or </a:t>
            </a:r>
            <a:r>
              <a:rPr lang="en-US" b="0" dirty="0" err="1"/>
              <a:t>ReadOnly</a:t>
            </a:r>
            <a:r>
              <a:rPr lang="en-US" b="0" dirty="0"/>
              <a:t>. </a:t>
            </a:r>
          </a:p>
          <a:p>
            <a:pPr marL="0" indent="0">
              <a:buNone/>
            </a:pPr>
            <a:r>
              <a:rPr lang="en-US" b="0" dirty="0" err="1"/>
              <a:t>CanNotDelete</a:t>
            </a:r>
            <a:r>
              <a:rPr lang="en-US" b="0" dirty="0"/>
              <a:t> means authorized users can still read and modify a resource, but they can't delete it. </a:t>
            </a:r>
          </a:p>
          <a:p>
            <a:pPr marL="0" indent="0">
              <a:buNone/>
            </a:pPr>
            <a:r>
              <a:rPr lang="en-US" b="0" dirty="0" err="1"/>
              <a:t>ReadOnly</a:t>
            </a:r>
            <a:r>
              <a:rPr lang="en-US" b="0" dirty="0"/>
              <a:t> means authorized users can read from a resource, but they can't delete it or perform any actions on it,</a:t>
            </a:r>
            <a:r>
              <a:rPr lang="en-US" b="0" baseline="0" dirty="0"/>
              <a:t> effectively, t</a:t>
            </a:r>
            <a:r>
              <a:rPr lang="en-US" b="0" dirty="0"/>
              <a:t>he permission on the resource is restricted to the Reader role.</a:t>
            </a:r>
          </a:p>
          <a:p>
            <a:pPr marL="0" indent="0">
              <a:buNone/>
            </a:pPr>
            <a:r>
              <a:rPr lang="en-US" b="0" dirty="0"/>
              <a:t>Resource locks apply to Everyone, including Administrators.</a:t>
            </a:r>
          </a:p>
          <a:p>
            <a:pPr marL="0" indent="0">
              <a:buNone/>
            </a:pPr>
            <a:r>
              <a:rPr lang="en-US" b="0" dirty="0"/>
              <a:t>It</a:t>
            </a:r>
            <a:r>
              <a:rPr lang="en-US" b="0" baseline="0" dirty="0"/>
              <a:t> is also important to note that a</a:t>
            </a:r>
            <a:r>
              <a:rPr lang="en-US" b="0" dirty="0"/>
              <a:t>pplying a </a:t>
            </a:r>
            <a:r>
              <a:rPr lang="en-US" b="0" dirty="0" err="1"/>
              <a:t>ReadOnly</a:t>
            </a:r>
            <a:r>
              <a:rPr lang="en-US" b="0" dirty="0"/>
              <a:t> lock can lead to unexpected results because some operations that seem like read operations actually require additional actions. For example, placing a </a:t>
            </a:r>
            <a:r>
              <a:rPr lang="en-US" b="0" dirty="0" err="1"/>
              <a:t>ReadOnly</a:t>
            </a:r>
            <a:r>
              <a:rPr lang="en-US" b="0" dirty="0"/>
              <a:t> lock on a storage account prevents all users from listing the keys. The list keys operation is handled through a POST request because the returned keys are available for write operations. For another example, placing a </a:t>
            </a:r>
            <a:r>
              <a:rPr lang="en-US" b="0" dirty="0" err="1"/>
              <a:t>ReadOnly</a:t>
            </a:r>
            <a:r>
              <a:rPr lang="en-US" b="0" dirty="0"/>
              <a:t> lock on an App Service resource prevents Visual Studio Server Explorer from displaying files for the resource because that interaction requires write access.</a:t>
            </a:r>
            <a:r>
              <a:rPr lang="en-US" b="0" baseline="0" dirty="0"/>
              <a:t> Use this resource lock type with caution.</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22</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228079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Resource Lock Management.</a:t>
            </a:r>
            <a:r>
              <a:rPr lang="en-US" baseline="0"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Resource locks can be created </a:t>
            </a:r>
            <a:r>
              <a:rPr lang="en-US" sz="1200" dirty="0">
                <a:latin typeface="Segoe UI Light" panose="020B0502040204020203" pitchFamily="34" charset="0"/>
                <a:cs typeface="Segoe UI Light" panose="020B0502040204020203" pitchFamily="34" charset="0"/>
              </a:rPr>
              <a:t>using the Azure portal, ARM templates, PowerShell or REST API. They are</a:t>
            </a:r>
          </a:p>
          <a:p>
            <a:r>
              <a:rPr lang="en-US" sz="1200" dirty="0">
                <a:latin typeface="Segoe UI Light" panose="020B0502040204020203" pitchFamily="34" charset="0"/>
                <a:cs typeface="Segoe UI Light" panose="020B0502040204020203" pitchFamily="34" charset="0"/>
              </a:rPr>
              <a:t>Applied at the subscription, resource group or resource level</a:t>
            </a:r>
            <a:r>
              <a:rPr lang="en-US" sz="1200" baseline="0" dirty="0">
                <a:latin typeface="Segoe UI Light" panose="020B0502040204020203" pitchFamily="34" charset="0"/>
                <a:cs typeface="Segoe UI Light" panose="020B0502040204020203" pitchFamily="34" charset="0"/>
              </a:rPr>
              <a:t> and its good to note that</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When a resource lock is applied on a parent resource, all child resources inherit the same lock, even resources you add later inherit the lock from the parent. In order to create and delete resource locks, you must have</a:t>
            </a:r>
            <a:r>
              <a:rPr lang="en-US" sz="1200" baseline="0" dirty="0">
                <a:latin typeface="Segoe UI Light" panose="020B0502040204020203" pitchFamily="34" charset="0"/>
                <a:cs typeface="Segoe UI Light" panose="020B0502040204020203" pitchFamily="34" charset="0"/>
              </a:rPr>
              <a:t> the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Owner or User Access Administrator permission at the respective scope level.</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23</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1996363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Resource Lock Management.</a:t>
            </a:r>
            <a:r>
              <a:rPr lang="en-US" baseline="0"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Resource locks can be created </a:t>
            </a:r>
            <a:r>
              <a:rPr lang="en-US" sz="1200" dirty="0">
                <a:latin typeface="Segoe UI Light" panose="020B0502040204020203" pitchFamily="34" charset="0"/>
                <a:cs typeface="Segoe UI Light" panose="020B0502040204020203" pitchFamily="34" charset="0"/>
              </a:rPr>
              <a:t>using the Azure portal, ARM templates, PowerShell or REST API. They are</a:t>
            </a:r>
          </a:p>
          <a:p>
            <a:r>
              <a:rPr lang="en-US" sz="1200" dirty="0">
                <a:latin typeface="Segoe UI Light" panose="020B0502040204020203" pitchFamily="34" charset="0"/>
                <a:cs typeface="Segoe UI Light" panose="020B0502040204020203" pitchFamily="34" charset="0"/>
              </a:rPr>
              <a:t>Applied at the subscription, resource group or resource level</a:t>
            </a:r>
            <a:r>
              <a:rPr lang="en-US" sz="1200" baseline="0" dirty="0">
                <a:latin typeface="Segoe UI Light" panose="020B0502040204020203" pitchFamily="34" charset="0"/>
                <a:cs typeface="Segoe UI Light" panose="020B0502040204020203" pitchFamily="34" charset="0"/>
              </a:rPr>
              <a:t> and its good to note that</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When a resource lock is applied on a parent resource, all child resources inherit the same lock, even resources you add later inherit the lock from the parent. In order to create and delete resource locks, you must have</a:t>
            </a:r>
            <a:r>
              <a:rPr lang="en-US" sz="1200" baseline="0" dirty="0">
                <a:latin typeface="Segoe UI Light" panose="020B0502040204020203" pitchFamily="34" charset="0"/>
                <a:cs typeface="Segoe UI Light" panose="020B0502040204020203" pitchFamily="34" charset="0"/>
              </a:rPr>
              <a:t> the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Owner or User Access Administrator permission at the respective scope level.</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24</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605733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2/25/2019 6:06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4161390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Resource Lock Management.</a:t>
            </a:r>
            <a:r>
              <a:rPr lang="en-US" baseline="0"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Resource locks can be created </a:t>
            </a:r>
            <a:r>
              <a:rPr lang="en-US" sz="1200" dirty="0">
                <a:latin typeface="Segoe UI Light" panose="020B0502040204020203" pitchFamily="34" charset="0"/>
                <a:cs typeface="Segoe UI Light" panose="020B0502040204020203" pitchFamily="34" charset="0"/>
              </a:rPr>
              <a:t>using the Azure portal, ARM templates, PowerShell or REST API. They are</a:t>
            </a:r>
          </a:p>
          <a:p>
            <a:r>
              <a:rPr lang="en-US" sz="1200" dirty="0">
                <a:latin typeface="Segoe UI Light" panose="020B0502040204020203" pitchFamily="34" charset="0"/>
                <a:cs typeface="Segoe UI Light" panose="020B0502040204020203" pitchFamily="34" charset="0"/>
              </a:rPr>
              <a:t>Applied at the subscription, resource group or resource level</a:t>
            </a:r>
            <a:r>
              <a:rPr lang="en-US" sz="1200" baseline="0" dirty="0">
                <a:latin typeface="Segoe UI Light" panose="020B0502040204020203" pitchFamily="34" charset="0"/>
                <a:cs typeface="Segoe UI Light" panose="020B0502040204020203" pitchFamily="34" charset="0"/>
              </a:rPr>
              <a:t> and its good to note that</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When a resource lock is applied on a parent resource, all child resources inherit the same lock, even resources you add later inherit the lock from the parent. In order to create and delete resource locks, you must have</a:t>
            </a:r>
            <a:r>
              <a:rPr lang="en-US" sz="1200" baseline="0" dirty="0">
                <a:latin typeface="Segoe UI Light" panose="020B0502040204020203" pitchFamily="34" charset="0"/>
                <a:cs typeface="Segoe UI Light" panose="020B0502040204020203" pitchFamily="34" charset="0"/>
              </a:rPr>
              <a:t> the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Owner or User Access Administrator permission at the respective scope level.</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25</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34878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0" dirty="0"/>
              <a:t>https://docs.microsoft.com/en-us/learn/modules/intro-to-governance/4-management-groups</a:t>
            </a:r>
          </a:p>
          <a:p>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26</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5850162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Azure Blueprint</a:t>
            </a:r>
            <a:r>
              <a:rPr lang="en-US" sz="1200" b="0" i="0" u="none" strike="noStrike" kern="1200" dirty="0">
                <a:solidFill>
                  <a:schemeClr val="tx1"/>
                </a:solidFill>
                <a:effectLst/>
                <a:latin typeface="+mn-lt"/>
                <a:ea typeface="+mn-ea"/>
                <a:cs typeface="+mn-cs"/>
              </a:rPr>
              <a:t> allows you to define a repeatable set of Azure resources that implement and adhere to your organization's standards, patterns, and requirements. Blueprint enables development teams to rapidly build and deploy new environments with the knowledge that they're building within organizational compliance with a set of built-in components that speed up development and delivery.</a:t>
            </a:r>
          </a:p>
          <a:p>
            <a:endParaRPr lang="en-US" b="0" dirty="0"/>
          </a:p>
          <a:p>
            <a:endParaRPr lang="en-US" b="0" dirty="0"/>
          </a:p>
          <a:p>
            <a:r>
              <a:rPr lang="en-US" b="0" dirty="0"/>
              <a:t>https://docs.microsoft.com/en-us/learn/modules/intro-to-governance/5-azure-blueprints</a:t>
            </a:r>
          </a:p>
          <a:p>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27</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40974129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28</a:t>
            </a:fld>
            <a:endParaRPr lang="en-AU"/>
          </a:p>
        </p:txBody>
      </p:sp>
    </p:spTree>
    <p:extLst>
      <p:ext uri="{BB962C8B-B14F-4D97-AF65-F5344CB8AC3E}">
        <p14:creationId xmlns:p14="http://schemas.microsoft.com/office/powerpoint/2010/main" val="787623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a:p>
            <a:endParaRPr lang="en-US" baseline="0" dirty="0"/>
          </a:p>
          <a:p>
            <a:r>
              <a:rPr lang="en-US" sz="1200" b="1" i="0" u="none" strike="noStrike" kern="1200" dirty="0">
                <a:solidFill>
                  <a:schemeClr val="tx1"/>
                </a:solidFill>
                <a:effectLst/>
                <a:latin typeface="+mn-lt"/>
                <a:ea typeface="+mn-ea"/>
                <a:cs typeface="+mn-cs"/>
              </a:rPr>
              <a:t>What is Azure Key Vault?</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https://docs.microsoft.com/en-us/azure/key-vault/key-vault-overview#securely-store-secrets-and-keys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Key Vault is a cloud service that works as a secure secrets store.</a:t>
            </a:r>
          </a:p>
          <a:p>
            <a:r>
              <a:rPr lang="en-US" sz="1200" b="0" i="0" u="none" strike="noStrike" kern="1200" dirty="0">
                <a:solidFill>
                  <a:schemeClr val="tx1"/>
                </a:solidFill>
                <a:effectLst/>
                <a:latin typeface="+mn-lt"/>
                <a:ea typeface="+mn-ea"/>
                <a:cs typeface="+mn-cs"/>
              </a:rPr>
              <a:t>You have passwords, connection strings, and other pieces of information that are needed to keep your applications working. You want to make sure that this information is available but that it is secured. This is where Azure Key Vault can help. Azure Key Vault can help you securely store and manage application secrets.</a:t>
            </a:r>
          </a:p>
          <a:p>
            <a:r>
              <a:rPr lang="en-US" sz="1200" b="0" i="0" u="none" strike="noStrike" kern="1200" dirty="0">
                <a:solidFill>
                  <a:schemeClr val="tx1"/>
                </a:solidFill>
                <a:effectLst/>
                <a:latin typeface="+mn-lt"/>
                <a:ea typeface="+mn-ea"/>
                <a:cs typeface="+mn-cs"/>
              </a:rPr>
              <a:t>Key Vault allows you to create multiple secure containers, called vaults. These vaults are backed by hardware security modules (HSMs). Vaults help reduce the chances of accidental loss of security information by centralizing the storage of application secrets. Key Vaults also control and log the access to anything stored in them. Azure Key Vault can handle requesting and renewing Transport Layer Security (TLS) certificates, providing the features required for a robust certificate lifecycle management solution.</a:t>
            </a:r>
          </a:p>
          <a:p>
            <a:r>
              <a:rPr lang="en-US" sz="1200" b="0" i="0" u="none" strike="noStrike" kern="1200" dirty="0">
                <a:solidFill>
                  <a:schemeClr val="tx1"/>
                </a:solidFill>
                <a:effectLst/>
                <a:latin typeface="+mn-lt"/>
                <a:ea typeface="+mn-ea"/>
                <a:cs typeface="+mn-cs"/>
              </a:rPr>
              <a:t>Azure Key vault is designed to support any type of secret. By this we mean Key Vault can be used to store passwords, database credentials, API keys and, certificates, which can be either software protected or HSM protected</a:t>
            </a:r>
          </a:p>
          <a:p>
            <a:r>
              <a:rPr lang="en-US" sz="1200" b="1" i="0" u="none" strike="noStrike" kern="1200" dirty="0">
                <a:solidFill>
                  <a:schemeClr val="tx1"/>
                </a:solidFill>
                <a:effectLst/>
                <a:latin typeface="+mn-lt"/>
                <a:ea typeface="+mn-ea"/>
                <a:cs typeface="+mn-cs"/>
              </a:rPr>
              <a:t>Why use Azure Key Vault?</a:t>
            </a:r>
          </a:p>
          <a:p>
            <a:r>
              <a:rPr lang="en-US" sz="1200" b="1" i="0" u="none" strike="noStrike" kern="1200" dirty="0">
                <a:solidFill>
                  <a:schemeClr val="tx1"/>
                </a:solidFill>
                <a:effectLst/>
                <a:latin typeface="+mn-lt"/>
                <a:ea typeface="+mn-ea"/>
                <a:cs typeface="+mn-cs"/>
              </a:rPr>
              <a:t>Centralize application secrets</a:t>
            </a:r>
          </a:p>
          <a:p>
            <a:r>
              <a:rPr lang="en-US" sz="1200" b="0" i="0" u="none" strike="noStrike" kern="1200" dirty="0">
                <a:solidFill>
                  <a:schemeClr val="tx1"/>
                </a:solidFill>
                <a:effectLst/>
                <a:latin typeface="+mn-lt"/>
                <a:ea typeface="+mn-ea"/>
                <a:cs typeface="+mn-cs"/>
              </a:rPr>
              <a:t>Centralizing storage of application secrets in Azure Key Vault allows you to control their distribution. Key Vault greatly reduces the chances that secrets may be accidentally leaked. When using Key Vault, application developers no longer need to store security information in their application. This eliminates the need to make this information part of the code. For example, an application may need to connect to a database. Instead of storing the connection string in the app codes, store it securely in Key Vault.</a:t>
            </a:r>
          </a:p>
          <a:p>
            <a:r>
              <a:rPr lang="en-US" sz="1200" b="0" i="0" u="none" strike="noStrike" kern="1200" dirty="0">
                <a:solidFill>
                  <a:schemeClr val="tx1"/>
                </a:solidFill>
                <a:effectLst/>
                <a:latin typeface="+mn-lt"/>
                <a:ea typeface="+mn-ea"/>
                <a:cs typeface="+mn-cs"/>
              </a:rPr>
              <a:t>Your applications can securely access the information they need by using URIs that allow them to retrieve specific versions of a secret after the application’s key or secret is stored in Azure Key Vault. This happens without having to write custom code to protect any of the secret information.</a:t>
            </a:r>
          </a:p>
          <a:p>
            <a:r>
              <a:rPr lang="en-US" sz="1200" b="1" i="0" u="none" strike="noStrike" kern="1200" dirty="0">
                <a:solidFill>
                  <a:schemeClr val="tx1"/>
                </a:solidFill>
                <a:effectLst/>
                <a:latin typeface="+mn-lt"/>
                <a:ea typeface="+mn-ea"/>
                <a:cs typeface="+mn-cs"/>
              </a:rPr>
              <a:t>Securely store secrets and keys</a:t>
            </a:r>
          </a:p>
          <a:p>
            <a:r>
              <a:rPr lang="en-US" sz="1200" b="0" i="0" u="none" strike="noStrike" kern="1200" dirty="0">
                <a:solidFill>
                  <a:schemeClr val="tx1"/>
                </a:solidFill>
                <a:effectLst/>
                <a:latin typeface="+mn-lt"/>
                <a:ea typeface="+mn-ea"/>
                <a:cs typeface="+mn-cs"/>
              </a:rPr>
              <a:t>Secrets and keys are safeguarded by Azure, using industry-standard algorithms, key lengths, and hardware security modules (HSMs). The HSMs used are Federal Information Processing Standards (FIPS) 140-2 Level 2 validated.</a:t>
            </a:r>
          </a:p>
          <a:p>
            <a:r>
              <a:rPr lang="en-US" sz="1200" b="0" i="0" u="none" strike="noStrike" kern="1200" dirty="0">
                <a:solidFill>
                  <a:schemeClr val="tx1"/>
                </a:solidFill>
                <a:effectLst/>
                <a:latin typeface="+mn-lt"/>
                <a:ea typeface="+mn-ea"/>
                <a:cs typeface="+mn-cs"/>
              </a:rPr>
              <a:t>Access to a key vault requires proper authentication and authorization before a caller (user or application) can get access. Authentication establishes the identity of the caller, while authorization determines the operations that they are allowed to perform.</a:t>
            </a:r>
          </a:p>
          <a:p>
            <a:r>
              <a:rPr lang="en-US" sz="1200" b="0" i="0" u="none" strike="noStrike" kern="1200" dirty="0">
                <a:solidFill>
                  <a:schemeClr val="tx1"/>
                </a:solidFill>
                <a:effectLst/>
                <a:latin typeface="+mn-lt"/>
                <a:ea typeface="+mn-ea"/>
                <a:cs typeface="+mn-cs"/>
              </a:rPr>
              <a:t>Authentication is done via Azure Active Directory. Authorization may be done via role-based access control (RBAC) or Key Vault access policy. RBAC is used when dealing with the management of the vaults and key vault access policy is used when attempting to access data stored in a vault.</a:t>
            </a:r>
          </a:p>
          <a:p>
            <a:r>
              <a:rPr lang="en-US" sz="1200" b="0" i="0" u="none" strike="noStrike" kern="1200" dirty="0">
                <a:solidFill>
                  <a:schemeClr val="tx1"/>
                </a:solidFill>
                <a:effectLst/>
                <a:latin typeface="+mn-lt"/>
                <a:ea typeface="+mn-ea"/>
                <a:cs typeface="+mn-cs"/>
              </a:rPr>
              <a:t>Azure Key Vaults may be either software- or hardware-HSM protected. For situations where you require added assurance you can import or generate keys in hardware security modules (HSMs) that never leave the HSM boundary. Microsoft uses Thales hardware security modules. You can use Thales tools to move a key from your HSM to Azure Key Vault.</a:t>
            </a:r>
          </a:p>
          <a:p>
            <a:r>
              <a:rPr lang="en-US" sz="1200" b="0" i="0" u="none" strike="noStrike" kern="1200" dirty="0">
                <a:solidFill>
                  <a:schemeClr val="tx1"/>
                </a:solidFill>
                <a:effectLst/>
                <a:latin typeface="+mn-lt"/>
                <a:ea typeface="+mn-ea"/>
                <a:cs typeface="+mn-cs"/>
              </a:rPr>
              <a:t>Finally, Azure Key Vault is designed so that Microsoft does not see or extract your data.</a:t>
            </a:r>
          </a:p>
          <a:p>
            <a:r>
              <a:rPr lang="en-US" sz="1200" b="1" i="0" u="none" strike="noStrike" kern="1200" dirty="0">
                <a:solidFill>
                  <a:schemeClr val="tx1"/>
                </a:solidFill>
                <a:effectLst/>
                <a:latin typeface="+mn-lt"/>
                <a:ea typeface="+mn-ea"/>
                <a:cs typeface="+mn-cs"/>
              </a:rPr>
              <a:t>Monitor access and use</a:t>
            </a:r>
          </a:p>
          <a:p>
            <a:r>
              <a:rPr lang="en-US" sz="1200" b="0" i="0" u="none" strike="noStrike" kern="1200" dirty="0">
                <a:solidFill>
                  <a:schemeClr val="tx1"/>
                </a:solidFill>
                <a:effectLst/>
                <a:latin typeface="+mn-lt"/>
                <a:ea typeface="+mn-ea"/>
                <a:cs typeface="+mn-cs"/>
              </a:rPr>
              <a:t>Once you have created a couple of Key Vaults, you will want to monitor how and when your keys and secrets are being accessed. You can do this by enabling logging for Key Vault. You can configure Azure Key Vault to:</a:t>
            </a:r>
          </a:p>
          <a:p>
            <a:r>
              <a:rPr lang="en-US" sz="1200" b="0" i="0" u="none" strike="noStrike" kern="1200" dirty="0">
                <a:solidFill>
                  <a:schemeClr val="tx1"/>
                </a:solidFill>
                <a:effectLst/>
                <a:latin typeface="+mn-lt"/>
                <a:ea typeface="+mn-ea"/>
                <a:cs typeface="+mn-cs"/>
              </a:rPr>
              <a:t>Archive to a storage account.</a:t>
            </a:r>
          </a:p>
          <a:p>
            <a:r>
              <a:rPr lang="en-US" sz="1200" b="0" i="0" u="none" strike="noStrike" kern="1200" dirty="0">
                <a:solidFill>
                  <a:schemeClr val="tx1"/>
                </a:solidFill>
                <a:effectLst/>
                <a:latin typeface="+mn-lt"/>
                <a:ea typeface="+mn-ea"/>
                <a:cs typeface="+mn-cs"/>
              </a:rPr>
              <a:t>Stream to an event hub.</a:t>
            </a:r>
          </a:p>
          <a:p>
            <a:r>
              <a:rPr lang="en-US" sz="1200" b="0" i="0" u="none" strike="noStrike" kern="1200" dirty="0">
                <a:solidFill>
                  <a:schemeClr val="tx1"/>
                </a:solidFill>
                <a:effectLst/>
                <a:latin typeface="+mn-lt"/>
                <a:ea typeface="+mn-ea"/>
                <a:cs typeface="+mn-cs"/>
              </a:rPr>
              <a:t>Send the logs to Log Analytics.</a:t>
            </a:r>
          </a:p>
          <a:p>
            <a:r>
              <a:rPr lang="en-US" sz="1200" b="0" i="0" u="none" strike="noStrike" kern="1200" dirty="0">
                <a:solidFill>
                  <a:schemeClr val="tx1"/>
                </a:solidFill>
                <a:effectLst/>
                <a:latin typeface="+mn-lt"/>
                <a:ea typeface="+mn-ea"/>
                <a:cs typeface="+mn-cs"/>
              </a:rPr>
              <a:t>You have control over your logs and you may secure them by restricting access and you may also delete logs that you no longer need.</a:t>
            </a:r>
          </a:p>
          <a:p>
            <a:r>
              <a:rPr lang="en-US" sz="1200" b="1" i="0" u="none" strike="noStrike" kern="1200" dirty="0">
                <a:solidFill>
                  <a:schemeClr val="tx1"/>
                </a:solidFill>
                <a:effectLst/>
                <a:latin typeface="+mn-lt"/>
                <a:ea typeface="+mn-ea"/>
                <a:cs typeface="+mn-cs"/>
              </a:rPr>
              <a:t>Simplified administration of application secrets</a:t>
            </a:r>
          </a:p>
          <a:p>
            <a:r>
              <a:rPr lang="en-US" sz="1200" b="0" i="0" u="none" strike="noStrike" kern="1200" dirty="0">
                <a:solidFill>
                  <a:schemeClr val="tx1"/>
                </a:solidFill>
                <a:effectLst/>
                <a:latin typeface="+mn-lt"/>
                <a:ea typeface="+mn-ea"/>
                <a:cs typeface="+mn-cs"/>
              </a:rPr>
              <a:t>When storing valuable data, you must take several steps. Security information must be secured, it must follow a lifecycle, it must be highly available. Azure Key Vault simplifies a lot of this by:</a:t>
            </a:r>
          </a:p>
          <a:p>
            <a:r>
              <a:rPr lang="en-US" sz="1200" b="0" i="0" u="none" strike="noStrike" kern="1200" dirty="0">
                <a:solidFill>
                  <a:schemeClr val="tx1"/>
                </a:solidFill>
                <a:effectLst/>
                <a:latin typeface="+mn-lt"/>
                <a:ea typeface="+mn-ea"/>
                <a:cs typeface="+mn-cs"/>
              </a:rPr>
              <a:t>Removing the need for in-house knowledge of Hardware Security Modules</a:t>
            </a:r>
          </a:p>
          <a:p>
            <a:r>
              <a:rPr lang="en-US" sz="1200" b="0" i="0" u="none" strike="noStrike" kern="1200" dirty="0">
                <a:solidFill>
                  <a:schemeClr val="tx1"/>
                </a:solidFill>
                <a:effectLst/>
                <a:latin typeface="+mn-lt"/>
                <a:ea typeface="+mn-ea"/>
                <a:cs typeface="+mn-cs"/>
              </a:rPr>
              <a:t>Scaling up on short notice to meet your organization’s usage spikes.</a:t>
            </a:r>
          </a:p>
          <a:p>
            <a:r>
              <a:rPr lang="en-US" sz="1200" b="0" i="0" u="none" strike="noStrike" kern="1200" dirty="0">
                <a:solidFill>
                  <a:schemeClr val="tx1"/>
                </a:solidFill>
                <a:effectLst/>
                <a:latin typeface="+mn-lt"/>
                <a:ea typeface="+mn-ea"/>
                <a:cs typeface="+mn-cs"/>
              </a:rPr>
              <a:t>Replicating the contents of your Key Vault within a region and to a secondary region. Key Vault ensures high availability and takes away the need of any action from the administrator to trigger the failover.</a:t>
            </a:r>
          </a:p>
          <a:p>
            <a:r>
              <a:rPr lang="en-US" sz="1200" b="0" i="0" u="none" strike="noStrike" kern="1200" dirty="0">
                <a:solidFill>
                  <a:schemeClr val="tx1"/>
                </a:solidFill>
                <a:effectLst/>
                <a:latin typeface="+mn-lt"/>
                <a:ea typeface="+mn-ea"/>
                <a:cs typeface="+mn-cs"/>
              </a:rPr>
              <a:t>Providing standards Azure administration options via the portal, Azure CLI and PowerShell.</a:t>
            </a:r>
          </a:p>
          <a:p>
            <a:r>
              <a:rPr lang="en-US" sz="1200" b="0" i="0" u="none" strike="noStrike" kern="1200" dirty="0">
                <a:solidFill>
                  <a:schemeClr val="tx1"/>
                </a:solidFill>
                <a:effectLst/>
                <a:latin typeface="+mn-lt"/>
                <a:ea typeface="+mn-ea"/>
                <a:cs typeface="+mn-cs"/>
              </a:rPr>
              <a:t>Automating certain tasks on certificates that you purchase from Public CAs, such as enroll and renew.</a:t>
            </a:r>
          </a:p>
          <a:p>
            <a:r>
              <a:rPr lang="en-US" sz="1200" b="0" i="0" u="none" strike="noStrike" kern="1200" dirty="0">
                <a:solidFill>
                  <a:schemeClr val="tx1"/>
                </a:solidFill>
                <a:effectLst/>
                <a:latin typeface="+mn-lt"/>
                <a:ea typeface="+mn-ea"/>
                <a:cs typeface="+mn-cs"/>
              </a:rPr>
              <a:t>In addition, Azure Key Vaults allow you to segregate application secrets. Applications may access only the vault that they are allowed to access, and they be limited to only perform specific operations. You can create an Azure Key Vault per application and restrict the secrets stored in a Key Vault to a specific application and team of developers.</a:t>
            </a:r>
          </a:p>
          <a:p>
            <a:r>
              <a:rPr lang="en-US" sz="1200" b="1" i="0" u="none" strike="noStrike" kern="1200" dirty="0">
                <a:solidFill>
                  <a:schemeClr val="tx1"/>
                </a:solidFill>
                <a:effectLst/>
                <a:latin typeface="+mn-lt"/>
                <a:ea typeface="+mn-ea"/>
                <a:cs typeface="+mn-cs"/>
              </a:rPr>
              <a:t>Integrate with other Azure services</a:t>
            </a:r>
          </a:p>
          <a:p>
            <a:r>
              <a:rPr lang="en-US" sz="1200" b="0" i="0" u="none" strike="noStrike" kern="1200" dirty="0">
                <a:solidFill>
                  <a:schemeClr val="tx1"/>
                </a:solidFill>
                <a:effectLst/>
                <a:latin typeface="+mn-lt"/>
                <a:ea typeface="+mn-ea"/>
                <a:cs typeface="+mn-cs"/>
              </a:rPr>
              <a:t>As a secure store in Azure, Key Vault has been used to simplify scenarios like </a:t>
            </a:r>
            <a:r>
              <a:rPr lang="en-US" sz="1200" b="0" i="0" u="sng" strike="noStrike" kern="1200" dirty="0">
                <a:solidFill>
                  <a:schemeClr val="tx1"/>
                </a:solidFill>
                <a:effectLst/>
                <a:latin typeface="+mn-lt"/>
                <a:ea typeface="+mn-ea"/>
                <a:cs typeface="+mn-cs"/>
                <a:hlinkClick r:id="rId3"/>
              </a:rPr>
              <a:t>Azure Disk Encryption</a:t>
            </a:r>
            <a:r>
              <a:rPr lang="en-US" sz="1200" b="0" i="0" u="none" strike="noStrike" kern="1200" dirty="0">
                <a:solidFill>
                  <a:schemeClr val="tx1"/>
                </a:solidFill>
                <a:effectLst/>
                <a:latin typeface="+mn-lt"/>
                <a:ea typeface="+mn-ea"/>
                <a:cs typeface="+mn-cs"/>
              </a:rPr>
              <a:t>, the </a:t>
            </a:r>
            <a:r>
              <a:rPr lang="en-US" sz="1200" b="0" i="0" u="sng" strike="noStrike" kern="1200" dirty="0">
                <a:solidFill>
                  <a:schemeClr val="tx1"/>
                </a:solidFill>
                <a:effectLst/>
                <a:latin typeface="+mn-lt"/>
                <a:ea typeface="+mn-ea"/>
                <a:cs typeface="+mn-cs"/>
                <a:hlinkClick r:id="rId4"/>
              </a:rPr>
              <a:t>always encrypted</a:t>
            </a:r>
            <a:r>
              <a:rPr lang="en-US" sz="1200" b="0" i="0" u="none" strike="noStrike" kern="1200" dirty="0">
                <a:solidFill>
                  <a:schemeClr val="tx1"/>
                </a:solidFill>
                <a:effectLst/>
                <a:latin typeface="+mn-lt"/>
                <a:ea typeface="+mn-ea"/>
                <a:cs typeface="+mn-cs"/>
              </a:rPr>
              <a:t> functionality in SQL server and Azure SQL, </a:t>
            </a:r>
            <a:r>
              <a:rPr lang="en-US" sz="1200" b="0" i="0" u="sng" strike="noStrike" kern="1200" dirty="0">
                <a:solidFill>
                  <a:schemeClr val="tx1"/>
                </a:solidFill>
                <a:effectLst/>
                <a:latin typeface="+mn-lt"/>
                <a:ea typeface="+mn-ea"/>
                <a:cs typeface="+mn-cs"/>
                <a:hlinkClick r:id="rId5"/>
              </a:rPr>
              <a:t>Azure web apps</a:t>
            </a:r>
            <a:r>
              <a:rPr lang="en-US" sz="1200" b="0" i="0" u="none" strike="noStrike" kern="1200" dirty="0">
                <a:solidFill>
                  <a:schemeClr val="tx1"/>
                </a:solidFill>
                <a:effectLst/>
                <a:latin typeface="+mn-lt"/>
                <a:ea typeface="+mn-ea"/>
                <a:cs typeface="+mn-cs"/>
              </a:rPr>
              <a:t>. Key Vault itself can integrate with storage accounts, event hubs, and log analytics.</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228637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30</a:t>
            </a:fld>
            <a:endParaRPr lang="en-AU"/>
          </a:p>
        </p:txBody>
      </p:sp>
    </p:spTree>
    <p:extLst>
      <p:ext uri="{BB962C8B-B14F-4D97-AF65-F5344CB8AC3E}">
        <p14:creationId xmlns:p14="http://schemas.microsoft.com/office/powerpoint/2010/main" val="20177343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dirty="0"/>
              <a:t>The figure above shows an on-premises network connected to the public Internet through a router. You can also see a firewall between the router and a DMZ hosting a DNS server and a web server farm. The web server farm is load balanced using a hardware load balancer that is exposed to the Internet, and consumes resources from the internal subnet. The internal subnet is separated from the DMZ by another firewall, and hosts Active Directory Domain Controller servers, database servers, and application servers. The same network can be hosted in Azure on the right hand side.</a:t>
            </a:r>
          </a:p>
          <a:p>
            <a:pPr marL="0" indent="0">
              <a:buNone/>
            </a:pPr>
            <a:endParaRPr lang="en-US" dirty="0"/>
          </a:p>
          <a:p>
            <a:pPr marL="0" indent="0">
              <a:buNone/>
            </a:pPr>
            <a:r>
              <a:rPr lang="en-US" dirty="0"/>
              <a:t>Notice how the Azure infrastructure takes on the role of the router, allowing access from your </a:t>
            </a:r>
            <a:r>
              <a:rPr lang="en-US" dirty="0" err="1"/>
              <a:t>VNet</a:t>
            </a:r>
            <a:r>
              <a:rPr lang="en-US" dirty="0"/>
              <a:t> to the public Internet without the need of any configuration. Firewalls can be substituted by Network Security Groups (NSGs) applied to each individual subnet. And physical load balancers are substituted by internet facing and internal load balancers in Azure.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9DB6A-E92B-415B-AFB4-9C72D4A9006D}"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2442440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247569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Azure DDoS Protection Standard overview</a:t>
            </a:r>
          </a:p>
          <a:p>
            <a:r>
              <a:rPr lang="en-US" baseline="0" dirty="0"/>
              <a:t>https://docs.microsoft.com/en-au/azure/virtual-network/ddos-protection-overview</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604980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34</a:t>
            </a:fld>
            <a:endParaRPr lang="en-AU"/>
          </a:p>
        </p:txBody>
      </p:sp>
    </p:spTree>
    <p:extLst>
      <p:ext uri="{BB962C8B-B14F-4D97-AF65-F5344CB8AC3E}">
        <p14:creationId xmlns:p14="http://schemas.microsoft.com/office/powerpoint/2010/main" val="4215409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2/25/2019 6:06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4001009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940350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576007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37</a:t>
            </a:fld>
            <a:endParaRPr lang="en-AU"/>
          </a:p>
        </p:txBody>
      </p:sp>
    </p:spTree>
    <p:extLst>
      <p:ext uri="{BB962C8B-B14F-4D97-AF65-F5344CB8AC3E}">
        <p14:creationId xmlns:p14="http://schemas.microsoft.com/office/powerpoint/2010/main" val="38600351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604352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585528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40</a:t>
            </a:fld>
            <a:endParaRPr lang="en-AU"/>
          </a:p>
        </p:txBody>
      </p:sp>
    </p:spTree>
    <p:extLst>
      <p:ext uri="{BB962C8B-B14F-4D97-AF65-F5344CB8AC3E}">
        <p14:creationId xmlns:p14="http://schemas.microsoft.com/office/powerpoint/2010/main" val="31215091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b="1" baseline="0" dirty="0"/>
              <a:t>Azure Monitor Overview</a:t>
            </a:r>
          </a:p>
          <a:p>
            <a:r>
              <a:rPr lang="en-US" baseline="0" dirty="0"/>
              <a:t>https://docs.microsoft.com/en-au/azure/azure-monitor/overview</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775386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123577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43415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63399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sz="1200" b="1" i="0" u="none" strike="noStrike" kern="1200" dirty="0">
                <a:solidFill>
                  <a:schemeClr val="tx1"/>
                </a:solidFill>
                <a:effectLst/>
                <a:latin typeface="+mn-lt"/>
                <a:ea typeface="+mn-ea"/>
                <a:cs typeface="+mn-cs"/>
              </a:rPr>
              <a:t>Security</a:t>
            </a:r>
          </a:p>
          <a:p>
            <a:pPr marL="0" indent="0">
              <a:buNone/>
            </a:pPr>
            <a:r>
              <a:rPr lang="en-US" sz="1200" b="0" i="0" u="none" strike="noStrike" kern="1200" dirty="0">
                <a:solidFill>
                  <a:schemeClr val="tx1"/>
                </a:solidFill>
                <a:effectLst/>
                <a:latin typeface="+mn-lt"/>
                <a:ea typeface="+mn-ea"/>
                <a:cs typeface="+mn-cs"/>
              </a:rPr>
              <a:t>Help keep your data </a:t>
            </a:r>
            <a:r>
              <a:rPr lang="en-US" sz="1200" b="1" i="0" u="none" strike="noStrike" kern="1200" dirty="0">
                <a:solidFill>
                  <a:schemeClr val="tx1"/>
                </a:solidFill>
                <a:effectLst/>
                <a:latin typeface="+mn-lt"/>
                <a:ea typeface="+mn-ea"/>
                <a:cs typeface="+mn-cs"/>
              </a:rPr>
              <a:t>secure</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Security Development Lifecycle</a:t>
            </a:r>
            <a:r>
              <a:rPr lang="en-US" sz="1200" b="0" i="0" u="none" strike="noStrike" kern="1200" dirty="0">
                <a:solidFill>
                  <a:schemeClr val="tx1"/>
                </a:solidFill>
                <a:effectLst/>
                <a:latin typeface="+mn-lt"/>
                <a:ea typeface="+mn-ea"/>
                <a:cs typeface="+mn-cs"/>
              </a:rPr>
              <a:t>, a mandatory development process that embeds security requirements into our software.</a:t>
            </a:r>
          </a:p>
          <a:p>
            <a:r>
              <a:rPr lang="en-US" sz="1200" b="1" i="0" u="none" strike="noStrike" kern="1200" dirty="0">
                <a:solidFill>
                  <a:schemeClr val="tx1"/>
                </a:solidFill>
                <a:effectLst/>
                <a:latin typeface="+mn-lt"/>
                <a:ea typeface="+mn-ea"/>
                <a:cs typeface="+mn-cs"/>
              </a:rPr>
              <a:t>Cyber Defense Operations Center</a:t>
            </a:r>
            <a:r>
              <a:rPr lang="en-US" sz="1200" b="0" i="0" u="none" strike="noStrike" kern="1200" dirty="0">
                <a:solidFill>
                  <a:schemeClr val="tx1"/>
                </a:solidFill>
                <a:effectLst/>
                <a:latin typeface="+mn-lt"/>
                <a:ea typeface="+mn-ea"/>
                <a:cs typeface="+mn-cs"/>
              </a:rPr>
              <a:t> that protects Microsoft’s cloud infrastructure, services, products, devices, and our own corporate resources from evolving threats.</a:t>
            </a:r>
          </a:p>
          <a:p>
            <a:r>
              <a:rPr lang="en-US" sz="1200" b="1" i="0" u="none" strike="noStrike" kern="1200" dirty="0">
                <a:solidFill>
                  <a:schemeClr val="tx1"/>
                </a:solidFill>
                <a:effectLst/>
                <a:latin typeface="+mn-lt"/>
                <a:ea typeface="+mn-ea"/>
                <a:cs typeface="+mn-cs"/>
              </a:rPr>
              <a:t>Built-in product security</a:t>
            </a:r>
            <a:r>
              <a:rPr lang="en-US" sz="1200" b="0" i="0" u="none" strike="noStrike" kern="1200" dirty="0">
                <a:solidFill>
                  <a:schemeClr val="tx1"/>
                </a:solidFill>
                <a:effectLst/>
                <a:latin typeface="+mn-lt"/>
                <a:ea typeface="+mn-ea"/>
                <a:cs typeface="+mn-cs"/>
              </a:rPr>
              <a:t> designed to help meet your organization’s needs for robust security, reliability, and user productivity, with reduced time and costs.</a:t>
            </a:r>
          </a:p>
          <a:p>
            <a:r>
              <a:rPr lang="en-US" sz="1200" b="1" i="0" u="none" strike="noStrike" kern="1200" dirty="0">
                <a:solidFill>
                  <a:schemeClr val="tx1"/>
                </a:solidFill>
                <a:effectLst/>
                <a:latin typeface="+mn-lt"/>
                <a:ea typeface="+mn-ea"/>
                <a:cs typeface="+mn-cs"/>
              </a:rPr>
              <a:t>Data privacy</a:t>
            </a:r>
            <a:r>
              <a:rPr lang="en-US" sz="1200" b="0" i="0" u="none" strike="noStrike" kern="1200" dirty="0">
                <a:solidFill>
                  <a:schemeClr val="tx1"/>
                </a:solidFill>
                <a:effectLst/>
                <a:latin typeface="+mn-lt"/>
                <a:ea typeface="+mn-ea"/>
                <a:cs typeface="+mn-cs"/>
              </a:rPr>
              <a:t> controls and visibility into where your data resides and who has access to it.</a:t>
            </a:r>
          </a:p>
          <a:p>
            <a:r>
              <a:rPr lang="en-US" sz="1200" b="1" i="0" u="none" strike="noStrike" kern="1200" dirty="0">
                <a:solidFill>
                  <a:schemeClr val="tx1"/>
                </a:solidFill>
                <a:effectLst/>
                <a:latin typeface="+mn-lt"/>
                <a:ea typeface="+mn-ea"/>
                <a:cs typeface="+mn-cs"/>
              </a:rPr>
              <a:t>Azure Active Directory</a:t>
            </a:r>
            <a:r>
              <a:rPr lang="en-US" sz="1200" b="0" i="0" u="none" strike="noStrike" kern="1200" dirty="0">
                <a:solidFill>
                  <a:schemeClr val="tx1"/>
                </a:solidFill>
                <a:effectLst/>
                <a:latin typeface="+mn-lt"/>
                <a:ea typeface="+mn-ea"/>
                <a:cs typeface="+mn-cs"/>
              </a:rPr>
              <a:t> (Azure AD) for secure identity in managing users, providing authentication, including Multi-Factor Authentication (MFA), and access control.</a:t>
            </a:r>
          </a:p>
          <a:p>
            <a:r>
              <a:rPr lang="en-US" sz="1200" b="1" i="0" u="none" strike="noStrike" kern="1200" dirty="0">
                <a:solidFill>
                  <a:schemeClr val="tx1"/>
                </a:solidFill>
                <a:effectLst/>
                <a:latin typeface="+mn-lt"/>
                <a:ea typeface="+mn-ea"/>
                <a:cs typeface="+mn-cs"/>
              </a:rPr>
              <a:t>Data encryption</a:t>
            </a:r>
            <a:r>
              <a:rPr lang="en-US" sz="1200" b="0" i="0" u="none" strike="noStrike" kern="1200" dirty="0">
                <a:solidFill>
                  <a:schemeClr val="tx1"/>
                </a:solidFill>
                <a:effectLst/>
                <a:latin typeface="+mn-lt"/>
                <a:ea typeface="+mn-ea"/>
                <a:cs typeface="+mn-cs"/>
              </a:rPr>
              <a:t> methods that stay a step ahead of cybercriminals, providing you additional security for data at rest, on the wire, or within applications.</a:t>
            </a:r>
          </a:p>
          <a:p>
            <a:pPr marL="0" indent="0">
              <a:buNone/>
            </a:pPr>
            <a:endParaRPr lang="en-US" sz="1200" b="1" i="0" u="none" strike="noStrike" kern="1200" dirty="0">
              <a:solidFill>
                <a:schemeClr val="tx1"/>
              </a:solidFill>
              <a:effectLst/>
              <a:latin typeface="+mn-lt"/>
              <a:ea typeface="+mn-ea"/>
              <a:cs typeface="+mn-cs"/>
            </a:endParaRPr>
          </a:p>
          <a:p>
            <a:pPr marL="0" indent="0">
              <a:buNone/>
            </a:pPr>
            <a:endParaRPr lang="en-US" sz="1200" b="1" i="0" u="none" strike="noStrike" kern="1200" dirty="0">
              <a:solidFill>
                <a:schemeClr val="tx1"/>
              </a:solidFill>
              <a:effectLst/>
              <a:latin typeface="+mn-lt"/>
              <a:ea typeface="+mn-ea"/>
              <a:cs typeface="+mn-cs"/>
            </a:endParaRPr>
          </a:p>
          <a:p>
            <a:pPr marL="0" indent="0">
              <a:buNone/>
            </a:pPr>
            <a:r>
              <a:rPr lang="en-US" sz="1200" b="1" i="0" u="none" strike="noStrike" kern="1200" dirty="0">
                <a:solidFill>
                  <a:schemeClr val="tx1"/>
                </a:solidFill>
                <a:effectLst/>
                <a:latin typeface="+mn-lt"/>
                <a:ea typeface="+mn-ea"/>
                <a:cs typeface="+mn-cs"/>
              </a:rPr>
              <a:t>Privacy</a:t>
            </a:r>
          </a:p>
          <a:p>
            <a:pPr marL="0" indent="0">
              <a:buNone/>
            </a:pPr>
            <a:r>
              <a:rPr lang="en-US" sz="1200" b="1" i="0" u="none" strike="noStrike" kern="1200" dirty="0">
                <a:solidFill>
                  <a:schemeClr val="tx1"/>
                </a:solidFill>
                <a:effectLst/>
                <a:latin typeface="+mn-lt"/>
                <a:ea typeface="+mn-ea"/>
                <a:cs typeface="+mn-cs"/>
              </a:rPr>
              <a:t>Protect</a:t>
            </a:r>
            <a:r>
              <a:rPr lang="en-US" sz="1200" b="0" i="0" u="none" strike="noStrike" kern="1200" dirty="0">
                <a:solidFill>
                  <a:schemeClr val="tx1"/>
                </a:solidFill>
                <a:effectLst/>
                <a:latin typeface="+mn-lt"/>
                <a:ea typeface="+mn-ea"/>
                <a:cs typeface="+mn-cs"/>
              </a:rPr>
              <a:t> your right to control and make decisions about your data.</a:t>
            </a:r>
          </a:p>
          <a:p>
            <a:pPr marL="0" indent="0">
              <a:buNone/>
            </a:pPr>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Control</a:t>
            </a:r>
            <a:r>
              <a:rPr lang="en-US" sz="1200" b="0" i="0" u="none" strike="noStrike" kern="1200" dirty="0">
                <a:solidFill>
                  <a:schemeClr val="tx1"/>
                </a:solidFill>
                <a:effectLst/>
                <a:latin typeface="+mn-lt"/>
                <a:ea typeface="+mn-ea"/>
                <a:cs typeface="+mn-cs"/>
              </a:rPr>
              <a:t>—We will put you in control of your privacy with easy-to-use tools and clear choices.</a:t>
            </a:r>
          </a:p>
          <a:p>
            <a:r>
              <a:rPr lang="en-US" sz="1200" b="1" i="0" u="none" strike="noStrike" kern="1200" dirty="0">
                <a:solidFill>
                  <a:schemeClr val="tx1"/>
                </a:solidFill>
                <a:effectLst/>
                <a:latin typeface="+mn-lt"/>
                <a:ea typeface="+mn-ea"/>
                <a:cs typeface="+mn-cs"/>
              </a:rPr>
              <a:t>Transparency</a:t>
            </a:r>
            <a:r>
              <a:rPr lang="en-US" sz="1200" b="0" i="0" u="none" strike="noStrike" kern="1200" dirty="0">
                <a:solidFill>
                  <a:schemeClr val="tx1"/>
                </a:solidFill>
                <a:effectLst/>
                <a:latin typeface="+mn-lt"/>
                <a:ea typeface="+mn-ea"/>
                <a:cs typeface="+mn-cs"/>
              </a:rPr>
              <a:t>—We will be transparent about data collection and use so you can make informed decisions.</a:t>
            </a:r>
          </a:p>
          <a:p>
            <a:r>
              <a:rPr lang="en-US" sz="1200" b="1" i="0" u="none" strike="noStrike" kern="1200" dirty="0">
                <a:solidFill>
                  <a:schemeClr val="tx1"/>
                </a:solidFill>
                <a:effectLst/>
                <a:latin typeface="+mn-lt"/>
                <a:ea typeface="+mn-ea"/>
                <a:cs typeface="+mn-cs"/>
              </a:rPr>
              <a:t>Security</a:t>
            </a:r>
            <a:r>
              <a:rPr lang="en-US" sz="1200" b="0" i="0" u="none" strike="noStrike" kern="1200" dirty="0">
                <a:solidFill>
                  <a:schemeClr val="tx1"/>
                </a:solidFill>
                <a:effectLst/>
                <a:latin typeface="+mn-lt"/>
                <a:ea typeface="+mn-ea"/>
                <a:cs typeface="+mn-cs"/>
              </a:rPr>
              <a:t>—We will protect the data you entrust to us through strong security and encryption.</a:t>
            </a:r>
          </a:p>
          <a:p>
            <a:r>
              <a:rPr lang="en-US" sz="1200" b="1" i="0" u="none" strike="noStrike" kern="1200" dirty="0">
                <a:solidFill>
                  <a:schemeClr val="tx1"/>
                </a:solidFill>
                <a:effectLst/>
                <a:latin typeface="+mn-lt"/>
                <a:ea typeface="+mn-ea"/>
                <a:cs typeface="+mn-cs"/>
              </a:rPr>
              <a:t>Strong legal protections</a:t>
            </a:r>
            <a:r>
              <a:rPr lang="en-US" sz="1200" b="0" i="0" u="none" strike="noStrike" kern="1200" dirty="0">
                <a:solidFill>
                  <a:schemeClr val="tx1"/>
                </a:solidFill>
                <a:effectLst/>
                <a:latin typeface="+mn-lt"/>
                <a:ea typeface="+mn-ea"/>
                <a:cs typeface="+mn-cs"/>
              </a:rPr>
              <a:t>—We will respect your local privacy laws and fight for legal protection of your privacy as a fundamental human right.</a:t>
            </a:r>
          </a:p>
          <a:p>
            <a:r>
              <a:rPr lang="en-US" sz="1200" b="1" i="0" u="none" strike="noStrike" kern="1200" dirty="0">
                <a:solidFill>
                  <a:schemeClr val="tx1"/>
                </a:solidFill>
                <a:effectLst/>
                <a:latin typeface="+mn-lt"/>
                <a:ea typeface="+mn-ea"/>
                <a:cs typeface="+mn-cs"/>
              </a:rPr>
              <a:t>No content-based targeting</a:t>
            </a:r>
            <a:r>
              <a:rPr lang="en-US" sz="1200" b="0" i="0" u="none" strike="noStrike" kern="1200" dirty="0">
                <a:solidFill>
                  <a:schemeClr val="tx1"/>
                </a:solidFill>
                <a:effectLst/>
                <a:latin typeface="+mn-lt"/>
                <a:ea typeface="+mn-ea"/>
                <a:cs typeface="+mn-cs"/>
              </a:rPr>
              <a:t>—We will not use your email, chat, files, or other personal content to target ads to you.</a:t>
            </a:r>
          </a:p>
          <a:p>
            <a:r>
              <a:rPr lang="en-US" sz="1200" b="1" i="0" u="none" strike="noStrike" kern="1200" dirty="0">
                <a:solidFill>
                  <a:schemeClr val="tx1"/>
                </a:solidFill>
                <a:effectLst/>
                <a:latin typeface="+mn-lt"/>
                <a:ea typeface="+mn-ea"/>
                <a:cs typeface="+mn-cs"/>
              </a:rPr>
              <a:t>Benefits to you</a:t>
            </a:r>
            <a:r>
              <a:rPr lang="en-US" sz="1200" b="0" i="0" u="none" strike="noStrike" kern="1200" dirty="0">
                <a:solidFill>
                  <a:schemeClr val="tx1"/>
                </a:solidFill>
                <a:effectLst/>
                <a:latin typeface="+mn-lt"/>
                <a:ea typeface="+mn-ea"/>
                <a:cs typeface="+mn-cs"/>
              </a:rPr>
              <a:t>—When you opt-in and we collect your data, we will use it to benefit you and to make your experiences better when using Microsoft products.</a:t>
            </a:r>
          </a:p>
          <a:p>
            <a:pPr marL="0" indent="0">
              <a:buNone/>
            </a:pPr>
            <a:endParaRPr lang="en-US" sz="1200" b="1" i="0" u="none" strike="noStrike" kern="1200" dirty="0">
              <a:solidFill>
                <a:schemeClr val="tx1"/>
              </a:solidFill>
              <a:effectLst/>
              <a:latin typeface="+mn-lt"/>
              <a:ea typeface="+mn-ea"/>
              <a:cs typeface="+mn-cs"/>
            </a:endParaRPr>
          </a:p>
          <a:p>
            <a:pPr marL="0" indent="0">
              <a:buNone/>
            </a:pPr>
            <a:endParaRPr lang="en-US" sz="1200" b="1" i="0" u="none" strike="noStrike" kern="1200" dirty="0">
              <a:solidFill>
                <a:schemeClr val="tx1"/>
              </a:solidFill>
              <a:effectLst/>
              <a:latin typeface="+mn-lt"/>
              <a:ea typeface="+mn-ea"/>
              <a:cs typeface="+mn-cs"/>
            </a:endParaRPr>
          </a:p>
          <a:p>
            <a:pPr marL="0" indent="0">
              <a:buNone/>
            </a:pPr>
            <a:r>
              <a:rPr lang="en-US" sz="1200" b="1" i="0" u="none" strike="noStrike" kern="1200" dirty="0">
                <a:solidFill>
                  <a:schemeClr val="tx1"/>
                </a:solidFill>
                <a:effectLst/>
                <a:latin typeface="+mn-lt"/>
                <a:ea typeface="+mn-ea"/>
                <a:cs typeface="+mn-cs"/>
              </a:rPr>
              <a:t>Compliance</a:t>
            </a:r>
          </a:p>
          <a:p>
            <a:pPr marL="0" indent="0">
              <a:buNone/>
            </a:pPr>
            <a:r>
              <a:rPr lang="en-US" sz="1200" b="0" i="0" u="none" strike="noStrike" kern="1200" dirty="0">
                <a:solidFill>
                  <a:schemeClr val="tx1"/>
                </a:solidFill>
                <a:effectLst/>
                <a:latin typeface="+mn-lt"/>
                <a:ea typeface="+mn-ea"/>
                <a:cs typeface="+mn-cs"/>
              </a:rPr>
              <a:t>Manage your data in </a:t>
            </a:r>
            <a:r>
              <a:rPr lang="en-US" sz="1200" b="1" i="0" u="none" strike="noStrike" kern="1200" dirty="0">
                <a:solidFill>
                  <a:schemeClr val="tx1"/>
                </a:solidFill>
                <a:effectLst/>
                <a:latin typeface="+mn-lt"/>
                <a:ea typeface="+mn-ea"/>
                <a:cs typeface="+mn-cs"/>
              </a:rPr>
              <a:t>compliance</a:t>
            </a:r>
            <a:r>
              <a:rPr lang="en-US" sz="1200" b="0" i="0" u="none" strike="noStrike" kern="1200" dirty="0">
                <a:solidFill>
                  <a:schemeClr val="tx1"/>
                </a:solidFill>
                <a:effectLst/>
                <a:latin typeface="+mn-lt"/>
                <a:ea typeface="+mn-ea"/>
                <a:cs typeface="+mn-cs"/>
              </a:rPr>
              <a:t> with law.</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0" i="0" u="none" strike="noStrike" kern="1200" dirty="0">
                <a:solidFill>
                  <a:schemeClr val="tx1"/>
                </a:solidFill>
                <a:effectLst/>
                <a:latin typeface="+mn-lt"/>
                <a:ea typeface="+mn-ea"/>
                <a:cs typeface="+mn-cs"/>
              </a:rPr>
              <a:t>https://www.microsoft.com/en-us/trustcenter/compliance/complianceofferings</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AU" sz="1200" b="1" i="0" u="none" strike="noStrike" kern="1200" dirty="0">
                <a:solidFill>
                  <a:schemeClr val="tx1"/>
                </a:solidFill>
                <a:effectLst/>
                <a:latin typeface="+mn-lt"/>
                <a:ea typeface="+mn-ea"/>
                <a:cs typeface="+mn-cs"/>
              </a:rPr>
              <a:t>Microsoft Compliance Manager</a:t>
            </a:r>
            <a:r>
              <a:rPr lang="en-AU" sz="1200" b="0" i="0" u="none" strike="noStrike" kern="1200" dirty="0">
                <a:solidFill>
                  <a:schemeClr val="tx1"/>
                </a:solidFill>
                <a:effectLst/>
                <a:latin typeface="+mn-lt"/>
                <a:ea typeface="+mn-ea"/>
                <a:cs typeface="+mn-cs"/>
              </a:rPr>
              <a:t>,</a:t>
            </a: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Discover</a:t>
            </a:r>
            <a:r>
              <a:rPr lang="en-US" sz="1200" b="0" i="0" u="none" strike="noStrike" kern="1200" dirty="0">
                <a:solidFill>
                  <a:schemeClr val="tx1"/>
                </a:solidFill>
                <a:effectLst/>
                <a:latin typeface="+mn-lt"/>
                <a:ea typeface="+mn-ea"/>
                <a:cs typeface="+mn-cs"/>
              </a:rPr>
              <a:t>—Identify what personal data you have and where it resides.</a:t>
            </a:r>
          </a:p>
          <a:p>
            <a:r>
              <a:rPr lang="en-US" sz="1200" b="1" i="0" u="none" strike="noStrike" kern="1200" dirty="0">
                <a:solidFill>
                  <a:schemeClr val="tx1"/>
                </a:solidFill>
                <a:effectLst/>
                <a:latin typeface="+mn-lt"/>
                <a:ea typeface="+mn-ea"/>
                <a:cs typeface="+mn-cs"/>
              </a:rPr>
              <a:t>Manage</a:t>
            </a:r>
            <a:r>
              <a:rPr lang="en-US" sz="1200" b="0" i="0" u="none" strike="noStrike" kern="1200" dirty="0">
                <a:solidFill>
                  <a:schemeClr val="tx1"/>
                </a:solidFill>
                <a:effectLst/>
                <a:latin typeface="+mn-lt"/>
                <a:ea typeface="+mn-ea"/>
                <a:cs typeface="+mn-cs"/>
              </a:rPr>
              <a:t>—Govern how personal data is used and accessed.</a:t>
            </a:r>
          </a:p>
          <a:p>
            <a:r>
              <a:rPr lang="en-US" sz="1200" b="1" i="0" u="none" strike="noStrike" kern="1200" dirty="0">
                <a:solidFill>
                  <a:schemeClr val="tx1"/>
                </a:solidFill>
                <a:effectLst/>
                <a:latin typeface="+mn-lt"/>
                <a:ea typeface="+mn-ea"/>
                <a:cs typeface="+mn-cs"/>
              </a:rPr>
              <a:t>Protect</a:t>
            </a:r>
            <a:r>
              <a:rPr lang="en-US" sz="1200" b="0" i="0" u="none" strike="noStrike" kern="1200" dirty="0">
                <a:solidFill>
                  <a:schemeClr val="tx1"/>
                </a:solidFill>
                <a:effectLst/>
                <a:latin typeface="+mn-lt"/>
                <a:ea typeface="+mn-ea"/>
                <a:cs typeface="+mn-cs"/>
              </a:rPr>
              <a:t>—Establish security controls to prevent, detect, and respond to vulnerabilities and data breaches.</a:t>
            </a:r>
          </a:p>
          <a:p>
            <a:r>
              <a:rPr lang="en-US" sz="1200" b="1" i="0" u="none" strike="noStrike" kern="1200" dirty="0">
                <a:solidFill>
                  <a:schemeClr val="tx1"/>
                </a:solidFill>
                <a:effectLst/>
                <a:latin typeface="+mn-lt"/>
                <a:ea typeface="+mn-ea"/>
                <a:cs typeface="+mn-cs"/>
              </a:rPr>
              <a:t>Report</a:t>
            </a:r>
            <a:r>
              <a:rPr lang="en-US" sz="1200" b="0" i="0" u="none" strike="noStrike" kern="1200" dirty="0">
                <a:solidFill>
                  <a:schemeClr val="tx1"/>
                </a:solidFill>
                <a:effectLst/>
                <a:latin typeface="+mn-lt"/>
                <a:ea typeface="+mn-ea"/>
                <a:cs typeface="+mn-cs"/>
              </a:rPr>
              <a:t>—Keep required documentation and manage data requests and breach notifications.</a:t>
            </a:r>
          </a:p>
          <a:p>
            <a:pPr marL="0" indent="0">
              <a:buNone/>
            </a:pPr>
            <a:endParaRPr lang="en-US" sz="1200" b="0" i="0" u="none" strike="noStrike" kern="1200" dirty="0">
              <a:solidFill>
                <a:schemeClr val="tx1"/>
              </a:solidFill>
              <a:effectLst/>
              <a:latin typeface="+mn-lt"/>
              <a:ea typeface="+mn-ea"/>
              <a:cs typeface="+mn-cs"/>
            </a:endParaRP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1" i="0" u="none" strike="noStrike" kern="1200" dirty="0">
                <a:solidFill>
                  <a:schemeClr val="tx1"/>
                </a:solidFill>
                <a:effectLst/>
                <a:latin typeface="+mn-lt"/>
                <a:ea typeface="+mn-ea"/>
                <a:cs typeface="+mn-cs"/>
              </a:rPr>
              <a:t>Transparency</a:t>
            </a:r>
          </a:p>
          <a:p>
            <a:pPr marL="0" indent="0">
              <a:buNone/>
            </a:pPr>
            <a:r>
              <a:rPr lang="en-US" sz="1200" b="0" i="0" u="none" strike="noStrike" kern="1200" dirty="0">
                <a:solidFill>
                  <a:schemeClr val="tx1"/>
                </a:solidFill>
                <a:effectLst/>
                <a:latin typeface="+mn-lt"/>
                <a:ea typeface="+mn-ea"/>
                <a:cs typeface="+mn-cs"/>
              </a:rPr>
              <a:t>Be </a:t>
            </a:r>
            <a:r>
              <a:rPr lang="en-US" sz="1200" b="1" i="0" u="none" strike="noStrike" kern="1200" dirty="0">
                <a:solidFill>
                  <a:schemeClr val="tx1"/>
                </a:solidFill>
                <a:effectLst/>
                <a:latin typeface="+mn-lt"/>
                <a:ea typeface="+mn-ea"/>
                <a:cs typeface="+mn-cs"/>
              </a:rPr>
              <a:t>transparent</a:t>
            </a:r>
            <a:r>
              <a:rPr lang="en-US" sz="1200" b="0" i="0" u="none" strike="noStrike" kern="1200" dirty="0">
                <a:solidFill>
                  <a:schemeClr val="tx1"/>
                </a:solidFill>
                <a:effectLst/>
                <a:latin typeface="+mn-lt"/>
                <a:ea typeface="+mn-ea"/>
                <a:cs typeface="+mn-cs"/>
              </a:rPr>
              <a:t> about our enterprise cloud services.</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0" i="0" u="none" strike="noStrike" kern="1200" dirty="0">
                <a:solidFill>
                  <a:schemeClr val="tx1"/>
                </a:solidFill>
                <a:effectLst/>
                <a:latin typeface="+mn-lt"/>
                <a:ea typeface="+mn-ea"/>
                <a:cs typeface="+mn-cs"/>
              </a:rPr>
              <a:t>Microsoft believes that people and organizations have a right to as much information as possible about how we handle their data in the cloud. We make our policies and practices clear and accessible to everyone on our Corporate and Social Responsibility Reports Hub. We also provide clear explanations about where the data is stored, how we help secure it, who can access it, and under what circumstances. This is how we demonstrate our principle of transparency.</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b="1" dirty="0"/>
              <a:t>https://www.microsoft.com/corporate-responsibility/reports-hub</a:t>
            </a:r>
          </a:p>
          <a:p>
            <a:pPr marL="0" indent="0">
              <a:buNone/>
            </a:pPr>
            <a:endParaRPr lang="en-US" b="1"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6</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16261591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543847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46</a:t>
            </a:fld>
            <a:endParaRPr lang="en-AU"/>
          </a:p>
        </p:txBody>
      </p:sp>
    </p:spTree>
    <p:extLst>
      <p:ext uri="{BB962C8B-B14F-4D97-AF65-F5344CB8AC3E}">
        <p14:creationId xmlns:p14="http://schemas.microsoft.com/office/powerpoint/2010/main" val="19871730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b="1" baseline="0" dirty="0"/>
              <a:t>Azure Security Center</a:t>
            </a:r>
          </a:p>
          <a:p>
            <a:r>
              <a:rPr lang="en-US" baseline="0" dirty="0"/>
              <a:t>https://docs.microsoft.com/en-us/azure/security-center/</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93934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584647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495036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730540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669672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361634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2/25/2019 6:06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3136715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2/25/2019 6:06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53367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Discuss the stack, starting at the bottom.</a:t>
            </a:r>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b="1" dirty="0"/>
              <a:t>Click</a:t>
            </a:r>
          </a:p>
          <a:p>
            <a:pPr marL="171450" indent="-171450">
              <a:buFont typeface="Arial" panose="020B0604020202020204" pitchFamily="34" charset="0"/>
              <a:buChar char="•"/>
            </a:pPr>
            <a:r>
              <a:rPr lang="en-AU" dirty="0"/>
              <a:t>Discuss that in IaaS the vendor manages everything except the guest operating system.</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b="1" dirty="0"/>
              <a:t>Click</a:t>
            </a:r>
          </a:p>
          <a:p>
            <a:pPr marL="171450" indent="-171450">
              <a:buFont typeface="Arial" panose="020B0604020202020204" pitchFamily="34" charset="0"/>
              <a:buChar char="•"/>
            </a:pPr>
            <a:r>
              <a:rPr lang="en-AU" dirty="0"/>
              <a:t>Discuss that in PaaS the vendor manages the underlying operating System.</a:t>
            </a:r>
          </a:p>
          <a:p>
            <a:pPr marL="171450" indent="-171450">
              <a:buFont typeface="Arial" panose="020B0604020202020204" pitchFamily="34" charset="0"/>
              <a:buChar char="•"/>
            </a:pPr>
            <a:r>
              <a:rPr lang="en-AU" dirty="0"/>
              <a:t>You manage the Applications, and the Data</a:t>
            </a:r>
          </a:p>
          <a:p>
            <a:pPr marL="171450" indent="-171450">
              <a:buFont typeface="Arial" panose="020B0604020202020204" pitchFamily="34" charset="0"/>
              <a:buChar char="•"/>
            </a:pPr>
            <a:r>
              <a:rPr lang="en-AU" dirty="0"/>
              <a:t>You pick the runtime, e.g. .NET or PHP</a:t>
            </a:r>
          </a:p>
          <a:p>
            <a:pPr marL="171450" indent="-171450">
              <a:buFont typeface="Arial" panose="020B0604020202020204" pitchFamily="34" charset="0"/>
              <a:buChar char="•"/>
            </a:pPr>
            <a:r>
              <a:rPr lang="en-AU" dirty="0"/>
              <a:t>You pick the platform, e.g. SQL or NoSQL</a:t>
            </a:r>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b="1" dirty="0"/>
              <a:t>Click</a:t>
            </a:r>
          </a:p>
          <a:p>
            <a:pPr marL="171450" indent="-171450">
              <a:buFont typeface="Arial" panose="020B0604020202020204" pitchFamily="34" charset="0"/>
              <a:buChar char="•"/>
            </a:pPr>
            <a:r>
              <a:rPr lang="en-AU" dirty="0"/>
              <a:t>Discuss that in SaaS the vendor manages everything</a:t>
            </a:r>
          </a:p>
          <a:p>
            <a:pPr marL="171450" indent="-171450">
              <a:buFont typeface="Arial" panose="020B0604020202020204" pitchFamily="34" charset="0"/>
              <a:buChar char="•"/>
            </a:pPr>
            <a:r>
              <a:rPr lang="en-AU" dirty="0"/>
              <a:t>The client consumes the service</a:t>
            </a:r>
          </a:p>
          <a:p>
            <a:pPr marL="171450" indent="-171450">
              <a:buFont typeface="Arial" panose="020B0604020202020204" pitchFamily="34" charset="0"/>
              <a:buChar char="•"/>
            </a:pPr>
            <a:r>
              <a:rPr lang="en-AU" dirty="0"/>
              <a:t>E.g. Mailbox or SharePoint Site</a:t>
            </a:r>
          </a:p>
          <a:p>
            <a:pPr marL="171450" indent="-171450">
              <a:buFont typeface="Arial" panose="020B0604020202020204" pitchFamily="34" charset="0"/>
              <a:buChar char="•"/>
            </a:pPr>
            <a:r>
              <a:rPr lang="en-AU" dirty="0"/>
              <a:t>There is no patching or operating systems</a:t>
            </a:r>
          </a:p>
          <a:p>
            <a:pPr marL="171450" indent="-171450">
              <a:buFont typeface="Arial" panose="020B0604020202020204" pitchFamily="34" charset="0"/>
              <a:buChar char="•"/>
            </a:pPr>
            <a:r>
              <a:rPr lang="en-AU" dirty="0"/>
              <a:t>You don’t need to know what version of software the platform runs on</a:t>
            </a:r>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dirty="0"/>
              <a:t>The difference?  You build upon Infrastructure and Platform, where as you consume Software.  </a:t>
            </a:r>
          </a:p>
          <a:p>
            <a:pPr marL="0" indent="0">
              <a:buFont typeface="Arial" panose="020B0604020202020204" pitchFamily="34" charset="0"/>
              <a:buNone/>
            </a:pPr>
            <a:r>
              <a:rPr lang="en-AU" dirty="0"/>
              <a:t>EG – IIS or VM on their own don’t do much.   However an exchange mailbox on it’s own is something you can use.</a:t>
            </a:r>
          </a:p>
        </p:txBody>
      </p:sp>
      <p:sp>
        <p:nvSpPr>
          <p:cNvPr id="4" name="Slide Number Placeholder 3"/>
          <p:cNvSpPr>
            <a:spLocks noGrp="1"/>
          </p:cNvSpPr>
          <p:nvPr>
            <p:ph type="sldNum" sz="quarter" idx="10"/>
          </p:nvPr>
        </p:nvSpPr>
        <p:spPr/>
        <p:txBody>
          <a:bodyPr/>
          <a:lstStyle/>
          <a:p>
            <a:fld id="{3D75DBB0-5A17-479E-945A-924992E47E89}" type="slidenum">
              <a:rPr lang="en-AU" smtClean="0"/>
              <a:t>7</a:t>
            </a:fld>
            <a:endParaRPr lang="en-AU"/>
          </a:p>
        </p:txBody>
      </p:sp>
    </p:spTree>
    <p:extLst>
      <p:ext uri="{BB962C8B-B14F-4D97-AF65-F5344CB8AC3E}">
        <p14:creationId xmlns:p14="http://schemas.microsoft.com/office/powerpoint/2010/main" val="2421501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The objective of this slide is to show the Azure Account structure, with the types of Accounts used, split by EA / non-EA, and the URLs used to manage said structure.</a:t>
            </a:r>
          </a:p>
          <a:p>
            <a:endParaRPr lang="en-NZ"/>
          </a:p>
          <a:p>
            <a:r>
              <a:rPr lang="en-NZ" b="1"/>
              <a:t>Blue</a:t>
            </a:r>
            <a:r>
              <a:rPr lang="en-NZ" b="0"/>
              <a:t> is for EA only.  </a:t>
            </a:r>
            <a:r>
              <a:rPr lang="en-NZ" b="1"/>
              <a:t>Grey</a:t>
            </a:r>
            <a:r>
              <a:rPr lang="en-NZ" b="0"/>
              <a:t> is for both EA &amp; non-EA</a:t>
            </a:r>
          </a:p>
          <a:p>
            <a:endParaRPr lang="en-NZ" b="0"/>
          </a:p>
          <a:p>
            <a:r>
              <a:rPr lang="en-NZ" b="0"/>
              <a:t>Talk to what subscriptions are:</a:t>
            </a:r>
          </a:p>
          <a:p>
            <a:pPr marL="171450" indent="-171450">
              <a:buFont typeface="Arial" panose="020B0604020202020204" pitchFamily="34" charset="0"/>
              <a:buChar char="•"/>
            </a:pPr>
            <a:r>
              <a:rPr lang="en-US"/>
              <a:t>Named Container (Cloud Services)</a:t>
            </a:r>
          </a:p>
          <a:p>
            <a:pPr marL="171450" indent="-171450">
              <a:buFont typeface="Arial" panose="020B0604020202020204" pitchFamily="34" charset="0"/>
              <a:buChar char="•"/>
            </a:pPr>
            <a:r>
              <a:rPr lang="en-US"/>
              <a:t>Security Boundary (RBAC)</a:t>
            </a:r>
          </a:p>
          <a:p>
            <a:pPr marL="171450" indent="-171450">
              <a:buFont typeface="Arial" panose="020B0604020202020204" pitchFamily="34" charset="0"/>
              <a:buChar char="•"/>
            </a:pPr>
            <a:r>
              <a:rPr lang="en-US"/>
              <a:t>Purchase Plan (Azure Offers)</a:t>
            </a:r>
          </a:p>
          <a:p>
            <a:pPr marL="171450" indent="-171450">
              <a:buFont typeface="Arial" panose="020B0604020202020204" pitchFamily="34" charset="0"/>
              <a:buChar char="•"/>
            </a:pPr>
            <a:r>
              <a:rPr lang="en-US"/>
              <a:t>Billing Interface (Cost Code)</a:t>
            </a:r>
          </a:p>
          <a:p>
            <a:endParaRPr lang="en-NZ" b="0"/>
          </a:p>
          <a:p>
            <a:endParaRPr lang="en-NZ"/>
          </a:p>
        </p:txBody>
      </p:sp>
      <p:sp>
        <p:nvSpPr>
          <p:cNvPr id="4" name="Slide Number Placeholder 3"/>
          <p:cNvSpPr>
            <a:spLocks noGrp="1"/>
          </p:cNvSpPr>
          <p:nvPr>
            <p:ph type="sldNum" sz="quarter" idx="10"/>
          </p:nvPr>
        </p:nvSpPr>
        <p:spPr/>
        <p:txBody>
          <a:bodyPr/>
          <a:lstStyle/>
          <a:p>
            <a:fld id="{2C52CFDC-D2D5-4B9F-BA75-89F771E01AEB}" type="slidenum">
              <a:rPr lang="en-US" smtClean="0"/>
              <a:t>10</a:t>
            </a:fld>
            <a:endParaRPr lang="en-US"/>
          </a:p>
        </p:txBody>
      </p:sp>
    </p:spTree>
    <p:extLst>
      <p:ext uri="{BB962C8B-B14F-4D97-AF65-F5344CB8AC3E}">
        <p14:creationId xmlns:p14="http://schemas.microsoft.com/office/powerpoint/2010/main" val="3709278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241800"/>
            <a:ext cx="5486400" cy="4114800"/>
          </a:xfrm>
        </p:spPr>
        <p:txBody>
          <a:bodyPr/>
          <a:lstStyle/>
          <a:p>
            <a:r>
              <a:rPr lang="en-US" dirty="0"/>
              <a:t>Microsoft has a solution</a:t>
            </a:r>
            <a:r>
              <a:rPr lang="en-US" baseline="0" dirty="0"/>
              <a:t> for this </a:t>
            </a:r>
          </a:p>
          <a:p>
            <a:endParaRPr lang="en-US" baseline="0" dirty="0"/>
          </a:p>
          <a:p>
            <a:r>
              <a:rPr lang="en-US" baseline="0" dirty="0"/>
              <a:t>[</a:t>
            </a:r>
            <a:r>
              <a:rPr lang="en-US" b="1" baseline="0" dirty="0"/>
              <a:t>Click] </a:t>
            </a:r>
            <a:r>
              <a:rPr lang="en-US" b="0" baseline="0" dirty="0"/>
              <a:t>Traditional</a:t>
            </a:r>
            <a:r>
              <a:rPr lang="en-US" baseline="0" dirty="0"/>
              <a:t> identity and access management solutions providing sing-sign on to on-premises applications and directory services such as Active Directory and others are used from the vast majority of organizations and huge investments were made to deploy and maintain them.  These solutions are perfect for the on-premises world. </a:t>
            </a:r>
          </a:p>
          <a:p>
            <a:r>
              <a:rPr lang="en-US" baseline="0" dirty="0"/>
              <a:t>[</a:t>
            </a:r>
            <a:r>
              <a:rPr lang="en-US" b="1" baseline="0" dirty="0"/>
              <a:t>Click] </a:t>
            </a:r>
            <a:r>
              <a:rPr lang="en-US" b="0" baseline="0" dirty="0"/>
              <a:t>Now,</a:t>
            </a:r>
            <a:r>
              <a:rPr lang="en-US" baseline="0" dirty="0"/>
              <a:t> as we have discussed, there are new pressing requirements to provide the same experience to cloud applications hosted in any public cloud. </a:t>
            </a:r>
          </a:p>
          <a:p>
            <a:r>
              <a:rPr lang="en-US" baseline="0" dirty="0"/>
              <a:t>[</a:t>
            </a:r>
            <a:r>
              <a:rPr lang="en-US" b="1" baseline="0" dirty="0"/>
              <a:t>Click</a:t>
            </a:r>
            <a:r>
              <a:rPr lang="en-US" baseline="0" dirty="0"/>
              <a:t>] Azure Active Directory can be the solution to this new challenge by extending the reach of on-premises identities to the cloud in a secure and efficient way. </a:t>
            </a:r>
          </a:p>
          <a:p>
            <a:r>
              <a:rPr lang="en-US" baseline="0" dirty="0"/>
              <a:t>[</a:t>
            </a:r>
            <a:r>
              <a:rPr lang="en-US" b="1" baseline="0" dirty="0"/>
              <a:t>Click</a:t>
            </a:r>
            <a:r>
              <a:rPr lang="en-US" baseline="0" dirty="0"/>
              <a:t>] In order to do that, one simple connection is needed from on-premises directories to Azure AD. </a:t>
            </a:r>
          </a:p>
          <a:p>
            <a:r>
              <a:rPr lang="en-US" baseline="0" dirty="0"/>
              <a:t>[</a:t>
            </a:r>
            <a:r>
              <a:rPr lang="en-US" b="1" baseline="0" dirty="0"/>
              <a:t>Click</a:t>
            </a:r>
            <a:r>
              <a:rPr lang="en-US" baseline="0" dirty="0"/>
              <a:t>] and everything else will be handled by Azure AD. Secure single sign-on to thousands of SaaS applications hosted in any cloud by using the same credentials that exist on-premises</a:t>
            </a:r>
          </a:p>
          <a:p>
            <a:r>
              <a:rPr lang="en-US" baseline="0" dirty="0"/>
              <a:t>[</a:t>
            </a:r>
            <a:r>
              <a:rPr lang="en-US" b="1" baseline="0" dirty="0"/>
              <a:t>Click</a:t>
            </a:r>
            <a:r>
              <a:rPr lang="en-US" baseline="0" dirty="0"/>
              <a:t>] And we don’t forget the users. Azure AD provides Self-service capabilities and easy access to all the application, consumer or business,  they need.</a:t>
            </a:r>
          </a:p>
          <a:p>
            <a:r>
              <a:rPr lang="en-US" baseline="0" dirty="0"/>
              <a:t>in the cloud but on-premises too (Application Proxy)</a:t>
            </a:r>
          </a:p>
          <a:p>
            <a:endParaRPr lang="en-US" dirty="0"/>
          </a:p>
          <a:p>
            <a:r>
              <a:rPr lang="en-US" dirty="0"/>
              <a:t>B2B (Business 2 Business) – Azure AD collaboration capability with users from other organization</a:t>
            </a:r>
          </a:p>
          <a:p>
            <a:r>
              <a:rPr lang="en-US" dirty="0"/>
              <a:t>B2C (Business 2 Consumer) - Azure AD for consumer-facing applications that scales to hundreds of millions of identities</a:t>
            </a:r>
          </a:p>
          <a:p>
            <a:endParaRPr lang="en-US" b="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Build 2012</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577F15-4695-43CD-83B0-974BBDDCBE58}"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2/25/2019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9883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https://blogs.msdn.microsoft.com/azuregov/2019/02/19/six-tips-for-securing-identity-in-the-cloud/</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Azure Active Directory </a:t>
            </a:r>
            <a:r>
              <a:rPr lang="en-US" sz="1200" b="0" i="0" u="none" strike="noStrike" kern="1200" dirty="0">
                <a:solidFill>
                  <a:schemeClr val="tx1"/>
                </a:solidFill>
                <a:effectLst/>
                <a:latin typeface="+mn-lt"/>
                <a:ea typeface="+mn-ea"/>
                <a:cs typeface="+mn-cs"/>
              </a:rPr>
              <a:t>helps you enhance security, simplify access, and set smart policies with a single identity platform</a:t>
            </a:r>
            <a:r>
              <a:rPr lang="en-US" sz="1200" b="1"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For example, you can implement secure single sign-on for any application faster, more easily, and from any device.</a:t>
            </a:r>
          </a:p>
          <a:p>
            <a:r>
              <a:rPr lang="en-US" sz="1200" b="0" i="0" u="none" strike="noStrike" kern="1200" dirty="0">
                <a:solidFill>
                  <a:schemeClr val="tx1"/>
                </a:solidFill>
                <a:effectLst/>
                <a:latin typeface="+mn-lt"/>
                <a:ea typeface="+mn-ea"/>
                <a:cs typeface="+mn-cs"/>
              </a:rPr>
              <a:t>This identity platform provides you with many options for managing identities. Here are six best practices for securing identities that you can implement today.</a:t>
            </a:r>
          </a:p>
          <a:p>
            <a:r>
              <a:rPr lang="en-US" sz="1200" b="0" i="0" u="none" strike="noStrike" kern="1200" dirty="0">
                <a:solidFill>
                  <a:schemeClr val="tx1"/>
                </a:solidFill>
                <a:effectLst/>
                <a:latin typeface="+mn-lt"/>
                <a:ea typeface="+mn-ea"/>
                <a:cs typeface="+mn-cs"/>
                <a:hlinkClick r:id="rId3"/>
              </a:rPr>
              <a:t>Enable single sign-on</a:t>
            </a:r>
            <a:r>
              <a:rPr lang="en-US" sz="1200" b="0" i="0" u="none" strike="noStrike" kern="1200" dirty="0">
                <a:solidFill>
                  <a:schemeClr val="tx1"/>
                </a:solidFill>
                <a:effectLst/>
                <a:latin typeface="+mn-lt"/>
                <a:ea typeface="+mn-ea"/>
                <a:cs typeface="+mn-cs"/>
              </a:rPr>
              <a:t>. Your users can use the same set of credentials to sign in and access the resources that they need, whether the resources are located on-premises or in the cloud.</a:t>
            </a:r>
          </a:p>
          <a:p>
            <a:r>
              <a:rPr lang="en-US" sz="1200" b="0" i="0" u="none" strike="noStrike" kern="1200" dirty="0">
                <a:solidFill>
                  <a:schemeClr val="tx1"/>
                </a:solidFill>
                <a:effectLst/>
                <a:latin typeface="+mn-lt"/>
                <a:ea typeface="+mn-ea"/>
                <a:cs typeface="+mn-cs"/>
                <a:hlinkClick r:id="rId4"/>
              </a:rPr>
              <a:t>Enforce multi-factor verification for users</a:t>
            </a:r>
            <a:r>
              <a:rPr lang="en-US" sz="1200" b="0" i="0" u="none" strike="noStrike" kern="1200" dirty="0">
                <a:solidFill>
                  <a:schemeClr val="tx1"/>
                </a:solidFill>
                <a:effectLst/>
                <a:latin typeface="+mn-lt"/>
                <a:ea typeface="+mn-ea"/>
                <a:cs typeface="+mn-cs"/>
              </a:rPr>
              <a:t>, especially your administrator accounts. Azure Multi-Factor Authentication (Azure MFA) helps administrators protect their organizations and users with additional methods such as token or phone authentication.</a:t>
            </a:r>
          </a:p>
          <a:p>
            <a:r>
              <a:rPr lang="en-US" sz="1200" b="0" i="0" u="none" strike="noStrike" kern="1200" dirty="0">
                <a:solidFill>
                  <a:schemeClr val="tx1"/>
                </a:solidFill>
                <a:effectLst/>
                <a:latin typeface="+mn-lt"/>
                <a:ea typeface="+mn-ea"/>
                <a:cs typeface="+mn-cs"/>
                <a:hlinkClick r:id="rId5"/>
              </a:rPr>
              <a:t>Turn on Conditional Access</a:t>
            </a:r>
            <a:r>
              <a:rPr lang="en-US" sz="1200" b="0" i="0" u="none" strike="noStrike" kern="1200" dirty="0">
                <a:solidFill>
                  <a:schemeClr val="tx1"/>
                </a:solidFill>
                <a:effectLst/>
                <a:latin typeface="+mn-lt"/>
                <a:ea typeface="+mn-ea"/>
                <a:cs typeface="+mn-cs"/>
              </a:rPr>
              <a:t>. With Azure AD conditional access, you can make automated access control decisions for accessing your cloud apps based on specified conditions. By doing this, every login will be scored to assess its risk and the engine will take actions to reduce it.</a:t>
            </a:r>
          </a:p>
          <a:p>
            <a:r>
              <a:rPr lang="en-US" sz="1200" b="0" i="0" u="none" strike="noStrike" kern="1200" dirty="0">
                <a:solidFill>
                  <a:schemeClr val="tx1"/>
                </a:solidFill>
                <a:effectLst/>
                <a:latin typeface="+mn-lt"/>
                <a:ea typeface="+mn-ea"/>
                <a:cs typeface="+mn-cs"/>
                <a:hlinkClick r:id="rId6"/>
              </a:rPr>
              <a:t>Use Role Based Access Control (RBAC)</a:t>
            </a:r>
            <a:r>
              <a:rPr lang="en-US" sz="1200" b="0" i="0" u="none" strike="noStrike" kern="1200" dirty="0">
                <a:solidFill>
                  <a:schemeClr val="tx1"/>
                </a:solidFill>
                <a:effectLst/>
                <a:latin typeface="+mn-lt"/>
                <a:ea typeface="+mn-ea"/>
                <a:cs typeface="+mn-cs"/>
              </a:rPr>
              <a:t>. Restricting access based on the </a:t>
            </a:r>
            <a:r>
              <a:rPr lang="en-US" sz="1200" b="0" i="0" u="none" strike="noStrike" kern="1200" dirty="0">
                <a:solidFill>
                  <a:schemeClr val="tx1"/>
                </a:solidFill>
                <a:effectLst/>
                <a:latin typeface="+mn-lt"/>
                <a:ea typeface="+mn-ea"/>
                <a:cs typeface="+mn-cs"/>
                <a:hlinkClick r:id="rId7"/>
              </a:rPr>
              <a:t>need to know</a:t>
            </a:r>
            <a:r>
              <a:rPr lang="en-US" sz="1200" b="0" i="0" u="none" strike="noStrike"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8"/>
              </a:rPr>
              <a:t>least privilege</a:t>
            </a:r>
            <a:r>
              <a:rPr lang="en-US" sz="1200" b="0" i="0" u="none" strike="noStrike" kern="1200" dirty="0">
                <a:solidFill>
                  <a:schemeClr val="tx1"/>
                </a:solidFill>
                <a:effectLst/>
                <a:latin typeface="+mn-lt"/>
                <a:ea typeface="+mn-ea"/>
                <a:cs typeface="+mn-cs"/>
              </a:rPr>
              <a:t> security principles is imperative for organizations that need to enforce security policies for data access.</a:t>
            </a:r>
          </a:p>
          <a:p>
            <a:r>
              <a:rPr lang="en-US" sz="1200" b="0" i="0" u="none" strike="noStrike" kern="1200" dirty="0">
                <a:solidFill>
                  <a:schemeClr val="tx1"/>
                </a:solidFill>
                <a:effectLst/>
                <a:latin typeface="+mn-lt"/>
                <a:ea typeface="+mn-ea"/>
                <a:cs typeface="+mn-cs"/>
                <a:hlinkClick r:id="rId9"/>
              </a:rPr>
              <a:t>Enable password management</a:t>
            </a:r>
            <a:r>
              <a:rPr lang="en-US" sz="1200" b="0" i="0" u="none" strike="noStrike" kern="1200" dirty="0">
                <a:solidFill>
                  <a:schemeClr val="tx1"/>
                </a:solidFill>
                <a:effectLst/>
                <a:latin typeface="+mn-lt"/>
                <a:ea typeface="+mn-ea"/>
                <a:cs typeface="+mn-cs"/>
              </a:rPr>
              <a:t> and use appropriate security policies to prevent misuse.</a:t>
            </a:r>
          </a:p>
          <a:p>
            <a:r>
              <a:rPr lang="en-AU" sz="1200" b="1" i="0" u="none" strike="noStrike" kern="1200" dirty="0">
                <a:solidFill>
                  <a:schemeClr val="tx1"/>
                </a:solidFill>
                <a:effectLst/>
                <a:latin typeface="+mn-lt"/>
                <a:ea typeface="+mn-ea"/>
                <a:cs typeface="+mn-cs"/>
              </a:rPr>
              <a:t>Global banned password list</a:t>
            </a:r>
          </a:p>
          <a:p>
            <a:r>
              <a:rPr lang="en-US" sz="1200" b="1" i="0" u="none" strike="noStrike" kern="1200" dirty="0">
                <a:solidFill>
                  <a:schemeClr val="tx1"/>
                </a:solidFill>
                <a:effectLst/>
                <a:latin typeface="+mn-lt"/>
                <a:ea typeface="+mn-ea"/>
                <a:cs typeface="+mn-cs"/>
              </a:rPr>
              <a:t>Preview: Custom banned password list – Azure AD P1 and P2 required for AD synced accounts</a:t>
            </a:r>
          </a:p>
          <a:p>
            <a:r>
              <a:rPr lang="en-US" sz="1200" b="1" i="0" u="none" strike="noStrike" kern="1200" dirty="0">
                <a:solidFill>
                  <a:schemeClr val="tx1"/>
                </a:solidFill>
                <a:effectLst/>
                <a:latin typeface="+mn-lt"/>
                <a:ea typeface="+mn-ea"/>
                <a:cs typeface="+mn-cs"/>
              </a:rPr>
              <a:t>AAD users need AAD Basic for custom list, covered </a:t>
            </a:r>
            <a:r>
              <a:rPr lang="en-US" sz="1200" b="1" i="0" u="none" strike="noStrike" kern="1200">
                <a:solidFill>
                  <a:schemeClr val="tx1"/>
                </a:solidFill>
                <a:effectLst/>
                <a:latin typeface="+mn-lt"/>
                <a:ea typeface="+mn-ea"/>
                <a:cs typeface="+mn-cs"/>
              </a:rPr>
              <a:t>by Global List</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10"/>
              </a:rPr>
              <a:t>Limit administrator access</a:t>
            </a:r>
            <a:r>
              <a:rPr lang="en-US" sz="1200" b="0" i="0" u="none" strike="noStrike" kern="1200" dirty="0">
                <a:solidFill>
                  <a:schemeClr val="tx1"/>
                </a:solidFill>
                <a:effectLst/>
                <a:latin typeface="+mn-lt"/>
                <a:ea typeface="+mn-ea"/>
                <a:cs typeface="+mn-cs"/>
              </a:rPr>
              <a:t> to a limited set of users. You can leverage </a:t>
            </a:r>
            <a:r>
              <a:rPr lang="en-US" sz="1200" b="0" i="0" u="none" strike="noStrike" kern="1200" dirty="0">
                <a:solidFill>
                  <a:schemeClr val="tx1"/>
                </a:solidFill>
                <a:effectLst/>
                <a:latin typeface="+mn-lt"/>
                <a:ea typeface="+mn-ea"/>
                <a:cs typeface="+mn-cs"/>
                <a:hlinkClick r:id="rId11"/>
              </a:rPr>
              <a:t>Privileged Identity Management</a:t>
            </a:r>
            <a:r>
              <a:rPr lang="en-US" sz="1200" b="0" i="0" u="none" strike="noStrike" kern="1200" dirty="0">
                <a:solidFill>
                  <a:schemeClr val="tx1"/>
                </a:solidFill>
                <a:effectLst/>
                <a:latin typeface="+mn-lt"/>
                <a:ea typeface="+mn-ea"/>
                <a:cs typeface="+mn-cs"/>
              </a:rPr>
              <a:t> to ensure a just-in-time approach to obtain the required rights.</a:t>
            </a:r>
          </a:p>
          <a:p>
            <a:pPr marL="0" indent="0">
              <a:buNone/>
            </a:pPr>
            <a:endParaRPr lang="en-US" b="0" dirty="0"/>
          </a:p>
          <a:p>
            <a:pPr marL="0" indent="0">
              <a:buNone/>
            </a:pP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12</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79241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indent="0">
              <a:buNone/>
            </a:pPr>
            <a:r>
              <a:rPr lang="en-US" b="0" dirty="0"/>
              <a:t>This is where</a:t>
            </a:r>
            <a:r>
              <a:rPr lang="en-US" b="0" baseline="0" dirty="0"/>
              <a:t> </a:t>
            </a:r>
            <a:r>
              <a:rPr lang="en-US" b="0" dirty="0"/>
              <a:t>Azure Resource Manager (ARM) comes</a:t>
            </a:r>
            <a:r>
              <a:rPr lang="en-US" b="0" baseline="0" dirty="0"/>
              <a:t> in. </a:t>
            </a:r>
            <a:r>
              <a:rPr lang="en-US" b="0" dirty="0"/>
              <a:t>Azure Resource Manager or (ARM) is</a:t>
            </a:r>
            <a:r>
              <a:rPr lang="en-US" b="0" baseline="0" dirty="0"/>
              <a:t> the new </a:t>
            </a:r>
            <a:r>
              <a:rPr lang="en-US" b="0" dirty="0"/>
              <a:t>Azure deployment service that was released in 2015 and  supersedes the ASM deployment service. It was first announced at Build 2014 when the new Azure portal was announced and provides a new set of API’s that are used to provision resources. ARM facilitates a modular approach to resources meaning that, resources are not dependent on other resources</a:t>
            </a:r>
            <a:r>
              <a:rPr lang="en-US" b="0" baseline="0" dirty="0"/>
              <a:t> and can exist on their own. Role based access control and template based deployment are also new in the ARM service.</a:t>
            </a:r>
            <a:endParaRPr lang="en-US" b="0"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2/25/2019 6:06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66871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48585" y="6001381"/>
            <a:ext cx="1792850" cy="386208"/>
          </a:xfrm>
          <a:prstGeom prst="rect">
            <a:avLst/>
          </a:prstGeom>
        </p:spPr>
      </p:pic>
    </p:spTree>
    <p:extLst>
      <p:ext uri="{BB962C8B-B14F-4D97-AF65-F5344CB8AC3E}">
        <p14:creationId xmlns:p14="http://schemas.microsoft.com/office/powerpoint/2010/main" val="10749067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46774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601771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8"/>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1449394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losing logo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E71000-2A2B-4181-A8E9-24EA953814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68209631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dirty="0"/>
              <a:t>Click to edit Master title style</a:t>
            </a:r>
          </a:p>
        </p:txBody>
      </p:sp>
      <p:sp>
        <p:nvSpPr>
          <p:cNvPr id="3" name="Date Placeholder 2"/>
          <p:cNvSpPr>
            <a:spLocks noGrp="1"/>
          </p:cNvSpPr>
          <p:nvPr>
            <p:ph type="dt" sz="half" idx="10"/>
          </p:nvPr>
        </p:nvSpPr>
        <p:spPr/>
        <p:txBody>
          <a:bodyPr/>
          <a:lstStyle/>
          <a:p>
            <a:fld id="{C3AB3372-E31A-47D4-9482-4E667820B5CC}" type="datetime1">
              <a:rPr lang="en-US" smtClean="0"/>
              <a:t>2/25/2019</a:t>
            </a:fld>
            <a:endParaRPr lang="en-US"/>
          </a:p>
        </p:txBody>
      </p:sp>
      <p:sp>
        <p:nvSpPr>
          <p:cNvPr id="5" name="Slide Number Placeholder 4"/>
          <p:cNvSpPr>
            <a:spLocks noGrp="1"/>
          </p:cNvSpPr>
          <p:nvPr>
            <p:ph type="sldNum" sz="quarter" idx="12"/>
          </p:nvPr>
        </p:nvSpPr>
        <p:spPr>
          <a:xfrm>
            <a:off x="8850631" y="6356351"/>
            <a:ext cx="2743200" cy="365125"/>
          </a:xfrm>
        </p:spPr>
        <p:txBody>
          <a:bodyPr/>
          <a:lstStyle/>
          <a:p>
            <a:fld id="{AFFF257A-30C5-4AFB-911B-BE4CEEA1EA82}" type="slidenum">
              <a:rPr lang="en-US" smtClean="0"/>
              <a:t>‹#›</a:t>
            </a:fld>
            <a:endParaRPr lang="en-US"/>
          </a:p>
        </p:txBody>
      </p:sp>
      <p:sp>
        <p:nvSpPr>
          <p:cNvPr id="7" name="Text Placeholder 6"/>
          <p:cNvSpPr>
            <a:spLocks noGrp="1"/>
          </p:cNvSpPr>
          <p:nvPr>
            <p:ph type="body" sz="quarter" idx="13"/>
          </p:nvPr>
        </p:nvSpPr>
        <p:spPr>
          <a:xfrm>
            <a:off x="402337" y="1143001"/>
            <a:ext cx="11173968" cy="2052030"/>
          </a:xfrm>
        </p:spPr>
        <p:txBody>
          <a:bodyPr/>
          <a:lstStyle>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1999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81758476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9"/>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816493140"/>
      </p:ext>
    </p:extLst>
  </p:cSld>
  <p:clrMap bg1="dk1" tx1="lt1" bg2="dk2" tx2="lt2" accent1="accent1" accent2="accent2" accent3="accent3" accent4="accent4" accent5="accent5" accent6="accent6" hlink="hlink" folHlink="folHlink"/>
  <p:sldLayoutIdLst>
    <p:sldLayoutId id="2147483702" r:id="rId1"/>
    <p:sldLayoutId id="2147483704" r:id="rId2"/>
    <p:sldLayoutId id="2147483715" r:id="rId3"/>
    <p:sldLayoutId id="2147484179" r:id="rId4"/>
    <p:sldLayoutId id="2147484258" r:id="rId5"/>
    <p:sldLayoutId id="2147484259" r:id="rId6"/>
    <p:sldLayoutId id="2147484261" r:id="rId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emf"/><Relationship Id="rId3" Type="http://schemas.openxmlformats.org/officeDocument/2006/relationships/image" Target="../media/image6.emf"/><Relationship Id="rId7" Type="http://schemas.openxmlformats.org/officeDocument/2006/relationships/image" Target="../media/image9.emf"/><Relationship Id="rId12" Type="http://schemas.openxmlformats.org/officeDocument/2006/relationships/image" Target="../media/image14.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emf"/><Relationship Id="rId11" Type="http://schemas.openxmlformats.org/officeDocument/2006/relationships/image" Target="../media/image13.emf"/><Relationship Id="rId5" Type="http://schemas.microsoft.com/office/2007/relationships/hdphoto" Target="../media/hdphoto1.wdp"/><Relationship Id="rId10" Type="http://schemas.openxmlformats.org/officeDocument/2006/relationships/image" Target="../media/image12.emf"/><Relationship Id="rId4" Type="http://schemas.openxmlformats.org/officeDocument/2006/relationships/image" Target="../media/image7.jpeg"/><Relationship Id="rId9" Type="http://schemas.openxmlformats.org/officeDocument/2006/relationships/image" Target="../media/image11.emf"/><Relationship Id="rId14" Type="http://schemas.openxmlformats.org/officeDocument/2006/relationships/image" Target="../media/image16.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Azure Security Fundamentals</a:t>
            </a:r>
          </a:p>
        </p:txBody>
      </p:sp>
      <p:sp>
        <p:nvSpPr>
          <p:cNvPr id="3" name="Text Placeholder 2">
            <a:extLst>
              <a:ext uri="{FF2B5EF4-FFF2-40B4-BE49-F238E27FC236}">
                <a16:creationId xmlns:a16="http://schemas.microsoft.com/office/drawing/2014/main" id="{8523AB0C-BAD1-4EC6-B2D7-5169A67BBC52}"/>
              </a:ext>
            </a:extLst>
          </p:cNvPr>
          <p:cNvSpPr>
            <a:spLocks noGrp="1"/>
          </p:cNvSpPr>
          <p:nvPr>
            <p:ph type="body" sz="quarter" idx="12"/>
          </p:nvPr>
        </p:nvSpPr>
        <p:spPr/>
        <p:txBody>
          <a:bodyPr/>
          <a:lstStyle/>
          <a:p>
            <a:r>
              <a:rPr lang="en-AU" dirty="0"/>
              <a:t>Trainer Name – Trainer Title</a:t>
            </a:r>
          </a:p>
        </p:txBody>
      </p:sp>
    </p:spTree>
    <p:extLst>
      <p:ext uri="{BB962C8B-B14F-4D97-AF65-F5344CB8AC3E}">
        <p14:creationId xmlns:p14="http://schemas.microsoft.com/office/powerpoint/2010/main" val="14596065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D21D3876-7404-49F2-B779-9BBE7ABA4754}"/>
              </a:ext>
            </a:extLst>
          </p:cNvPr>
          <p:cNvSpPr>
            <a:spLocks noGrp="1"/>
          </p:cNvSpPr>
          <p:nvPr>
            <p:ph type="body" sz="quarter" idx="10"/>
          </p:nvPr>
        </p:nvSpPr>
        <p:spPr/>
        <p:txBody>
          <a:bodyPr/>
          <a:lstStyle/>
          <a:p>
            <a:endParaRPr lang="en-AU"/>
          </a:p>
        </p:txBody>
      </p:sp>
      <p:graphicFrame>
        <p:nvGraphicFramePr>
          <p:cNvPr id="3" name="Diagram 2"/>
          <p:cNvGraphicFramePr/>
          <p:nvPr>
            <p:extLst/>
          </p:nvPr>
        </p:nvGraphicFramePr>
        <p:xfrm>
          <a:off x="-293168" y="735432"/>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2"/>
          <p:cNvSpPr txBox="1">
            <a:spLocks/>
          </p:cNvSpPr>
          <p:nvPr/>
        </p:nvSpPr>
        <p:spPr>
          <a:xfrm>
            <a:off x="7584836" y="735432"/>
            <a:ext cx="5084014" cy="1090463"/>
          </a:xfrm>
          <a:prstGeom prst="rect">
            <a:avLst/>
          </a:prstGeom>
          <a:noFill/>
        </p:spPr>
        <p:txBody>
          <a:bodyPr vert="horz" wrap="square" lIns="143428" tIns="89642" rIns="143428" bIns="89642"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6"/>
              </a:spcBef>
              <a:buClr>
                <a:schemeClr val="bg1"/>
              </a:buClr>
              <a:buNone/>
            </a:pPr>
            <a:r>
              <a:rPr lang="en-US" sz="2000" b="1" dirty="0">
                <a:solidFill>
                  <a:schemeClr val="tx1"/>
                </a:solidFill>
              </a:rPr>
              <a:t>Enterprise Administrator</a:t>
            </a:r>
          </a:p>
          <a:p>
            <a:pPr marL="0" indent="0">
              <a:lnSpc>
                <a:spcPct val="100000"/>
              </a:lnSpc>
              <a:spcBef>
                <a:spcPts val="1176"/>
              </a:spcBef>
              <a:buClr>
                <a:schemeClr val="bg1"/>
              </a:buClr>
              <a:buNone/>
            </a:pPr>
            <a:r>
              <a:rPr lang="en-US" sz="2000" dirty="0">
                <a:solidFill>
                  <a:schemeClr val="tx1"/>
                </a:solidFill>
              </a:rPr>
              <a:t>http://ea.azure.com</a:t>
            </a:r>
          </a:p>
          <a:p>
            <a:pPr marL="0" indent="0">
              <a:lnSpc>
                <a:spcPct val="100000"/>
              </a:lnSpc>
              <a:spcBef>
                <a:spcPts val="1176"/>
              </a:spcBef>
              <a:buClr>
                <a:schemeClr val="bg1"/>
              </a:buClr>
              <a:buNone/>
            </a:pPr>
            <a:br>
              <a:rPr lang="en-US" sz="2000" dirty="0">
                <a:solidFill>
                  <a:schemeClr val="bg1"/>
                </a:solidFill>
              </a:rPr>
            </a:br>
            <a:endParaRPr lang="en-US" sz="2000" dirty="0">
              <a:solidFill>
                <a:schemeClr val="bg1"/>
              </a:solidFill>
              <a:latin typeface="+mn-lt"/>
            </a:endParaRPr>
          </a:p>
        </p:txBody>
      </p:sp>
      <p:sp>
        <p:nvSpPr>
          <p:cNvPr id="5" name="Content Placeholder 2"/>
          <p:cNvSpPr txBox="1">
            <a:spLocks/>
          </p:cNvSpPr>
          <p:nvPr/>
        </p:nvSpPr>
        <p:spPr>
          <a:xfrm>
            <a:off x="7584836" y="2043546"/>
            <a:ext cx="5084014" cy="878116"/>
          </a:xfrm>
          <a:prstGeom prst="rect">
            <a:avLst/>
          </a:prstGeom>
          <a:noFill/>
        </p:spPr>
        <p:txBody>
          <a:bodyPr vert="horz" wrap="square" lIns="143428" tIns="89642" rIns="143428" bIns="89642"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6"/>
              </a:spcBef>
              <a:buClr>
                <a:schemeClr val="bg1"/>
              </a:buClr>
              <a:buNone/>
            </a:pPr>
            <a:r>
              <a:rPr lang="en-US" sz="2000" b="1" dirty="0">
                <a:solidFill>
                  <a:schemeClr val="tx1"/>
                </a:solidFill>
              </a:rPr>
              <a:t>Department Administrator</a:t>
            </a:r>
          </a:p>
          <a:p>
            <a:pPr marL="0" indent="0">
              <a:lnSpc>
                <a:spcPct val="100000"/>
              </a:lnSpc>
              <a:spcBef>
                <a:spcPts val="1176"/>
              </a:spcBef>
              <a:buClr>
                <a:schemeClr val="bg1"/>
              </a:buClr>
              <a:buNone/>
            </a:pPr>
            <a:endParaRPr lang="en-US" sz="2000" dirty="0">
              <a:solidFill>
                <a:schemeClr val="bg1"/>
              </a:solidFill>
              <a:latin typeface="+mn-lt"/>
            </a:endParaRPr>
          </a:p>
        </p:txBody>
      </p:sp>
      <p:sp>
        <p:nvSpPr>
          <p:cNvPr id="6" name="Content Placeholder 2"/>
          <p:cNvSpPr txBox="1">
            <a:spLocks/>
          </p:cNvSpPr>
          <p:nvPr/>
        </p:nvSpPr>
        <p:spPr>
          <a:xfrm>
            <a:off x="7584836" y="2954697"/>
            <a:ext cx="5084014" cy="982905"/>
          </a:xfrm>
          <a:prstGeom prst="rect">
            <a:avLst/>
          </a:prstGeom>
          <a:noFill/>
        </p:spPr>
        <p:txBody>
          <a:bodyPr vert="horz" wrap="square" lIns="143428" tIns="89642" rIns="143428" bIns="89642"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6"/>
              </a:spcBef>
              <a:buClr>
                <a:schemeClr val="bg1"/>
              </a:buClr>
              <a:buNone/>
            </a:pPr>
            <a:r>
              <a:rPr lang="en-US" sz="2000" b="1" dirty="0">
                <a:solidFill>
                  <a:schemeClr val="tx1"/>
                </a:solidFill>
              </a:rPr>
              <a:t>Account Owner</a:t>
            </a:r>
          </a:p>
          <a:p>
            <a:pPr marL="0" indent="0">
              <a:lnSpc>
                <a:spcPct val="100000"/>
              </a:lnSpc>
              <a:spcBef>
                <a:spcPts val="1176"/>
              </a:spcBef>
              <a:buClr>
                <a:schemeClr val="bg1"/>
              </a:buClr>
              <a:buNone/>
            </a:pPr>
            <a:r>
              <a:rPr lang="en-US" sz="2000" dirty="0">
                <a:solidFill>
                  <a:schemeClr val="tx1"/>
                </a:solidFill>
              </a:rPr>
              <a:t>http://account.windowsazure.com/ </a:t>
            </a:r>
          </a:p>
          <a:p>
            <a:pPr marL="0" indent="0">
              <a:lnSpc>
                <a:spcPct val="100000"/>
              </a:lnSpc>
              <a:spcBef>
                <a:spcPts val="1176"/>
              </a:spcBef>
              <a:buClr>
                <a:schemeClr val="bg1"/>
              </a:buClr>
              <a:buNone/>
            </a:pPr>
            <a:endParaRPr lang="en-US" sz="2000" dirty="0">
              <a:solidFill>
                <a:schemeClr val="bg1"/>
              </a:solidFill>
              <a:latin typeface="+mn-lt"/>
            </a:endParaRPr>
          </a:p>
        </p:txBody>
      </p:sp>
      <p:cxnSp>
        <p:nvCxnSpPr>
          <p:cNvPr id="8" name="Straight Connector 7"/>
          <p:cNvCxnSpPr>
            <a:cxnSpLocks/>
          </p:cNvCxnSpPr>
          <p:nvPr/>
        </p:nvCxnSpPr>
        <p:spPr>
          <a:xfrm flipV="1">
            <a:off x="7746642" y="2731808"/>
            <a:ext cx="4121240" cy="17870"/>
          </a:xfrm>
          <a:prstGeom prst="line">
            <a:avLst/>
          </a:prstGeom>
          <a:ln>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0618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fade">
                                      <p:cBhvr>
                                        <p:cTn id="20" dur="500"/>
                                        <p:tgtEl>
                                          <p:spTgt spid="6">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Effect transition="in" filter="fade">
                                      <p:cBhvr>
                                        <p:cTn id="23"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5291291" y="1735917"/>
            <a:ext cx="1719034" cy="2806910"/>
            <a:chOff x="5397275" y="1769985"/>
            <a:chExt cx="1753753" cy="2863600"/>
          </a:xfrm>
        </p:grpSpPr>
        <p:grpSp>
          <p:nvGrpSpPr>
            <p:cNvPr id="38" name="Group 37"/>
            <p:cNvGrpSpPr/>
            <p:nvPr/>
          </p:nvGrpSpPr>
          <p:grpSpPr>
            <a:xfrm>
              <a:off x="5397275" y="1769985"/>
              <a:ext cx="1753753" cy="2863600"/>
              <a:chOff x="5397275" y="1769985"/>
              <a:chExt cx="1753753" cy="2863600"/>
            </a:xfrm>
          </p:grpSpPr>
          <p:sp>
            <p:nvSpPr>
              <p:cNvPr id="76" name="Rectangle 75"/>
              <p:cNvSpPr/>
              <p:nvPr/>
            </p:nvSpPr>
            <p:spPr bwMode="auto">
              <a:xfrm>
                <a:off x="5397275" y="1769985"/>
                <a:ext cx="1753753" cy="2863600"/>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l" defTabSz="913665"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Light"/>
                  <a:ea typeface="+mn-ea"/>
                  <a:cs typeface="+mn-cs"/>
                </a:endParaRPr>
              </a:p>
            </p:txBody>
          </p:sp>
          <p:grpSp>
            <p:nvGrpSpPr>
              <p:cNvPr id="30" name="Group 29"/>
              <p:cNvGrpSpPr/>
              <p:nvPr/>
            </p:nvGrpSpPr>
            <p:grpSpPr>
              <a:xfrm>
                <a:off x="5586313" y="2425556"/>
                <a:ext cx="1374099" cy="807315"/>
                <a:chOff x="5206395" y="-1116208"/>
                <a:chExt cx="1575473" cy="925627"/>
              </a:xfrm>
            </p:grpSpPr>
            <p:sp>
              <p:nvSpPr>
                <p:cNvPr id="221" name="Rectangle 220"/>
                <p:cNvSpPr/>
                <p:nvPr/>
              </p:nvSpPr>
              <p:spPr bwMode="auto">
                <a:xfrm>
                  <a:off x="6348324" y="-1093792"/>
                  <a:ext cx="393363" cy="778103"/>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895919"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49" normalizeH="0" baseline="0" noProof="0">
                    <a:ln>
                      <a:noFill/>
                    </a:ln>
                    <a:gradFill>
                      <a:gsLst>
                        <a:gs pos="1250">
                          <a:srgbClr val="EFEFEF"/>
                        </a:gs>
                        <a:gs pos="10417">
                          <a:srgbClr val="EFEFEF"/>
                        </a:gs>
                      </a:gsLst>
                      <a:lin ang="5400000" scaled="0"/>
                    </a:gradFill>
                    <a:effectLst/>
                    <a:uLnTx/>
                    <a:uFillTx/>
                    <a:latin typeface="Segoe UI"/>
                    <a:ea typeface="+mn-ea"/>
                    <a:cs typeface="+mn-cs"/>
                  </a:endParaRPr>
                </a:p>
              </p:txBody>
            </p:sp>
            <p:grpSp>
              <p:nvGrpSpPr>
                <p:cNvPr id="28" name="Group 27"/>
                <p:cNvGrpSpPr/>
                <p:nvPr/>
              </p:nvGrpSpPr>
              <p:grpSpPr>
                <a:xfrm>
                  <a:off x="5206395" y="-1116208"/>
                  <a:ext cx="1575473" cy="925627"/>
                  <a:chOff x="5206396" y="-1645228"/>
                  <a:chExt cx="2119013" cy="1244967"/>
                </a:xfrm>
              </p:grpSpPr>
              <p:sp>
                <p:nvSpPr>
                  <p:cNvPr id="219" name="Freeform 5"/>
                  <p:cNvSpPr>
                    <a:spLocks noChangeAspect="1" noEditPoints="1"/>
                  </p:cNvSpPr>
                  <p:nvPr/>
                </p:nvSpPr>
                <p:spPr bwMode="auto">
                  <a:xfrm>
                    <a:off x="6690557" y="-1645228"/>
                    <a:ext cx="634852" cy="1220267"/>
                  </a:xfrm>
                  <a:custGeom>
                    <a:avLst/>
                    <a:gdLst>
                      <a:gd name="T0" fmla="*/ 179 w 192"/>
                      <a:gd name="T1" fmla="*/ 0 h 370"/>
                      <a:gd name="T2" fmla="*/ 12 w 192"/>
                      <a:gd name="T3" fmla="*/ 0 h 370"/>
                      <a:gd name="T4" fmla="*/ 0 w 192"/>
                      <a:gd name="T5" fmla="*/ 13 h 370"/>
                      <a:gd name="T6" fmla="*/ 0 w 192"/>
                      <a:gd name="T7" fmla="*/ 358 h 370"/>
                      <a:gd name="T8" fmla="*/ 12 w 192"/>
                      <a:gd name="T9" fmla="*/ 370 h 370"/>
                      <a:gd name="T10" fmla="*/ 179 w 192"/>
                      <a:gd name="T11" fmla="*/ 370 h 370"/>
                      <a:gd name="T12" fmla="*/ 192 w 192"/>
                      <a:gd name="T13" fmla="*/ 358 h 370"/>
                      <a:gd name="T14" fmla="*/ 192 w 192"/>
                      <a:gd name="T15" fmla="*/ 13 h 370"/>
                      <a:gd name="T16" fmla="*/ 179 w 192"/>
                      <a:gd name="T17" fmla="*/ 0 h 370"/>
                      <a:gd name="T18" fmla="*/ 94 w 192"/>
                      <a:gd name="T19" fmla="*/ 353 h 370"/>
                      <a:gd name="T20" fmla="*/ 86 w 192"/>
                      <a:gd name="T21" fmla="*/ 352 h 370"/>
                      <a:gd name="T22" fmla="*/ 86 w 192"/>
                      <a:gd name="T23" fmla="*/ 345 h 370"/>
                      <a:gd name="T24" fmla="*/ 94 w 192"/>
                      <a:gd name="T25" fmla="*/ 345 h 370"/>
                      <a:gd name="T26" fmla="*/ 94 w 192"/>
                      <a:gd name="T27" fmla="*/ 353 h 370"/>
                      <a:gd name="T28" fmla="*/ 94 w 192"/>
                      <a:gd name="T29" fmla="*/ 344 h 370"/>
                      <a:gd name="T30" fmla="*/ 86 w 192"/>
                      <a:gd name="T31" fmla="*/ 344 h 370"/>
                      <a:gd name="T32" fmla="*/ 86 w 192"/>
                      <a:gd name="T33" fmla="*/ 337 h 370"/>
                      <a:gd name="T34" fmla="*/ 94 w 192"/>
                      <a:gd name="T35" fmla="*/ 336 h 370"/>
                      <a:gd name="T36" fmla="*/ 94 w 192"/>
                      <a:gd name="T37" fmla="*/ 344 h 370"/>
                      <a:gd name="T38" fmla="*/ 106 w 192"/>
                      <a:gd name="T39" fmla="*/ 355 h 370"/>
                      <a:gd name="T40" fmla="*/ 95 w 192"/>
                      <a:gd name="T41" fmla="*/ 353 h 370"/>
                      <a:gd name="T42" fmla="*/ 95 w 192"/>
                      <a:gd name="T43" fmla="*/ 345 h 370"/>
                      <a:gd name="T44" fmla="*/ 106 w 192"/>
                      <a:gd name="T45" fmla="*/ 345 h 370"/>
                      <a:gd name="T46" fmla="*/ 106 w 192"/>
                      <a:gd name="T47" fmla="*/ 355 h 370"/>
                      <a:gd name="T48" fmla="*/ 106 w 192"/>
                      <a:gd name="T49" fmla="*/ 344 h 370"/>
                      <a:gd name="T50" fmla="*/ 95 w 192"/>
                      <a:gd name="T51" fmla="*/ 344 h 370"/>
                      <a:gd name="T52" fmla="*/ 95 w 192"/>
                      <a:gd name="T53" fmla="*/ 336 h 370"/>
                      <a:gd name="T54" fmla="*/ 106 w 192"/>
                      <a:gd name="T55" fmla="*/ 334 h 370"/>
                      <a:gd name="T56" fmla="*/ 106 w 192"/>
                      <a:gd name="T57" fmla="*/ 344 h 370"/>
                      <a:gd name="T58" fmla="*/ 175 w 192"/>
                      <a:gd name="T59" fmla="*/ 320 h 370"/>
                      <a:gd name="T60" fmla="*/ 18 w 192"/>
                      <a:gd name="T61" fmla="*/ 320 h 370"/>
                      <a:gd name="T62" fmla="*/ 18 w 192"/>
                      <a:gd name="T63" fmla="*/ 30 h 370"/>
                      <a:gd name="T64" fmla="*/ 175 w 192"/>
                      <a:gd name="T65" fmla="*/ 30 h 370"/>
                      <a:gd name="T66" fmla="*/ 175 w 192"/>
                      <a:gd name="T67" fmla="*/ 32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2" h="370">
                        <a:moveTo>
                          <a:pt x="179" y="0"/>
                        </a:moveTo>
                        <a:cubicBezTo>
                          <a:pt x="12" y="0"/>
                          <a:pt x="12" y="0"/>
                          <a:pt x="12" y="0"/>
                        </a:cubicBezTo>
                        <a:cubicBezTo>
                          <a:pt x="5" y="0"/>
                          <a:pt x="0" y="6"/>
                          <a:pt x="0" y="13"/>
                        </a:cubicBezTo>
                        <a:cubicBezTo>
                          <a:pt x="0" y="358"/>
                          <a:pt x="0" y="358"/>
                          <a:pt x="0" y="358"/>
                        </a:cubicBezTo>
                        <a:cubicBezTo>
                          <a:pt x="0" y="364"/>
                          <a:pt x="5" y="370"/>
                          <a:pt x="12" y="370"/>
                        </a:cubicBezTo>
                        <a:cubicBezTo>
                          <a:pt x="179" y="370"/>
                          <a:pt x="179" y="370"/>
                          <a:pt x="179" y="370"/>
                        </a:cubicBezTo>
                        <a:cubicBezTo>
                          <a:pt x="187" y="370"/>
                          <a:pt x="192" y="364"/>
                          <a:pt x="192" y="358"/>
                        </a:cubicBezTo>
                        <a:cubicBezTo>
                          <a:pt x="192" y="13"/>
                          <a:pt x="192" y="13"/>
                          <a:pt x="192" y="13"/>
                        </a:cubicBezTo>
                        <a:cubicBezTo>
                          <a:pt x="192" y="6"/>
                          <a:pt x="187" y="0"/>
                          <a:pt x="179" y="0"/>
                        </a:cubicBezTo>
                        <a:close/>
                        <a:moveTo>
                          <a:pt x="94" y="353"/>
                        </a:moveTo>
                        <a:cubicBezTo>
                          <a:pt x="86" y="352"/>
                          <a:pt x="86" y="352"/>
                          <a:pt x="86" y="352"/>
                        </a:cubicBezTo>
                        <a:cubicBezTo>
                          <a:pt x="86" y="345"/>
                          <a:pt x="86" y="345"/>
                          <a:pt x="86" y="345"/>
                        </a:cubicBezTo>
                        <a:cubicBezTo>
                          <a:pt x="94" y="345"/>
                          <a:pt x="94" y="345"/>
                          <a:pt x="94" y="345"/>
                        </a:cubicBezTo>
                        <a:lnTo>
                          <a:pt x="94" y="353"/>
                        </a:lnTo>
                        <a:close/>
                        <a:moveTo>
                          <a:pt x="94" y="344"/>
                        </a:moveTo>
                        <a:cubicBezTo>
                          <a:pt x="86" y="344"/>
                          <a:pt x="86" y="344"/>
                          <a:pt x="86" y="344"/>
                        </a:cubicBezTo>
                        <a:cubicBezTo>
                          <a:pt x="86" y="337"/>
                          <a:pt x="86" y="337"/>
                          <a:pt x="86" y="337"/>
                        </a:cubicBezTo>
                        <a:cubicBezTo>
                          <a:pt x="94" y="336"/>
                          <a:pt x="94" y="336"/>
                          <a:pt x="94" y="336"/>
                        </a:cubicBezTo>
                        <a:lnTo>
                          <a:pt x="94" y="344"/>
                        </a:lnTo>
                        <a:close/>
                        <a:moveTo>
                          <a:pt x="106" y="355"/>
                        </a:moveTo>
                        <a:cubicBezTo>
                          <a:pt x="95" y="353"/>
                          <a:pt x="95" y="353"/>
                          <a:pt x="95" y="353"/>
                        </a:cubicBezTo>
                        <a:cubicBezTo>
                          <a:pt x="95" y="345"/>
                          <a:pt x="95" y="345"/>
                          <a:pt x="95" y="345"/>
                        </a:cubicBezTo>
                        <a:cubicBezTo>
                          <a:pt x="106" y="345"/>
                          <a:pt x="106" y="345"/>
                          <a:pt x="106" y="345"/>
                        </a:cubicBezTo>
                        <a:lnTo>
                          <a:pt x="106" y="355"/>
                        </a:lnTo>
                        <a:close/>
                        <a:moveTo>
                          <a:pt x="106" y="344"/>
                        </a:moveTo>
                        <a:cubicBezTo>
                          <a:pt x="95" y="344"/>
                          <a:pt x="95" y="344"/>
                          <a:pt x="95" y="344"/>
                        </a:cubicBezTo>
                        <a:cubicBezTo>
                          <a:pt x="95" y="336"/>
                          <a:pt x="95" y="336"/>
                          <a:pt x="95" y="336"/>
                        </a:cubicBezTo>
                        <a:cubicBezTo>
                          <a:pt x="106" y="334"/>
                          <a:pt x="106" y="334"/>
                          <a:pt x="106" y="334"/>
                        </a:cubicBezTo>
                        <a:lnTo>
                          <a:pt x="106" y="344"/>
                        </a:lnTo>
                        <a:close/>
                        <a:moveTo>
                          <a:pt x="175" y="320"/>
                        </a:moveTo>
                        <a:cubicBezTo>
                          <a:pt x="18" y="320"/>
                          <a:pt x="18" y="320"/>
                          <a:pt x="18" y="320"/>
                        </a:cubicBezTo>
                        <a:cubicBezTo>
                          <a:pt x="18" y="58"/>
                          <a:pt x="18" y="30"/>
                          <a:pt x="18" y="30"/>
                        </a:cubicBezTo>
                        <a:cubicBezTo>
                          <a:pt x="175" y="30"/>
                          <a:pt x="175" y="30"/>
                          <a:pt x="175" y="30"/>
                        </a:cubicBezTo>
                        <a:lnTo>
                          <a:pt x="175" y="320"/>
                        </a:lnTo>
                        <a:close/>
                      </a:path>
                    </a:pathLst>
                  </a:custGeom>
                  <a:solidFill>
                    <a:schemeClr val="bg2">
                      <a:lumMod val="75000"/>
                    </a:schemeClr>
                  </a:solidFill>
                  <a:ln>
                    <a:noFill/>
                  </a:ln>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pic>
                <p:nvPicPr>
                  <p:cNvPr id="23" name="Picture 22"/>
                  <p:cNvPicPr>
                    <a:picLocks noChangeAspect="1"/>
                  </p:cNvPicPr>
                  <p:nvPr/>
                </p:nvPicPr>
                <p:blipFill>
                  <a:blip r:embed="rId3"/>
                  <a:stretch>
                    <a:fillRect/>
                  </a:stretch>
                </p:blipFill>
                <p:spPr>
                  <a:xfrm>
                    <a:off x="5206396" y="-1645228"/>
                    <a:ext cx="1460260" cy="1244967"/>
                  </a:xfrm>
                  <a:prstGeom prst="rect">
                    <a:avLst/>
                  </a:prstGeom>
                </p:spPr>
              </p:pic>
              <p:pic>
                <p:nvPicPr>
                  <p:cNvPr id="228" name="Picture 227"/>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6842329" y="-1265818"/>
                    <a:ext cx="338493" cy="394914"/>
                  </a:xfrm>
                  <a:prstGeom prst="rect">
                    <a:avLst/>
                  </a:prstGeom>
                  <a:noFill/>
                  <a:ln>
                    <a:noFill/>
                  </a:ln>
                </p:spPr>
              </p:pic>
              <p:pic>
                <p:nvPicPr>
                  <p:cNvPr id="229" name="Picture 228"/>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6158969" y="-1265818"/>
                    <a:ext cx="338493" cy="394914"/>
                  </a:xfrm>
                  <a:prstGeom prst="rect">
                    <a:avLst/>
                  </a:prstGeom>
                  <a:noFill/>
                  <a:ln>
                    <a:noFill/>
                  </a:ln>
                </p:spPr>
              </p:pic>
              <p:pic>
                <p:nvPicPr>
                  <p:cNvPr id="230" name="Picture 229"/>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5397275" y="-1265818"/>
                    <a:ext cx="338493" cy="394914"/>
                  </a:xfrm>
                  <a:prstGeom prst="rect">
                    <a:avLst/>
                  </a:prstGeom>
                  <a:noFill/>
                  <a:ln>
                    <a:noFill/>
                  </a:ln>
                </p:spPr>
              </p:pic>
            </p:grpSp>
          </p:grpSp>
        </p:grpSp>
        <p:grpSp>
          <p:nvGrpSpPr>
            <p:cNvPr id="13" name="Group 12"/>
            <p:cNvGrpSpPr/>
            <p:nvPr/>
          </p:nvGrpSpPr>
          <p:grpSpPr>
            <a:xfrm>
              <a:off x="5457211" y="3478754"/>
              <a:ext cx="935062" cy="484847"/>
              <a:chOff x="5338516" y="3496630"/>
              <a:chExt cx="935062" cy="484847"/>
            </a:xfrm>
          </p:grpSpPr>
          <p:pic>
            <p:nvPicPr>
              <p:cNvPr id="7" name="Picture 6"/>
              <p:cNvPicPr>
                <a:picLocks noChangeAspect="1"/>
              </p:cNvPicPr>
              <p:nvPr/>
            </p:nvPicPr>
            <p:blipFill>
              <a:blip r:embed="rId6"/>
              <a:stretch>
                <a:fillRect/>
              </a:stretch>
            </p:blipFill>
            <p:spPr>
              <a:xfrm>
                <a:off x="5338516" y="3496630"/>
                <a:ext cx="935062" cy="484847"/>
              </a:xfrm>
              <a:prstGeom prst="rect">
                <a:avLst/>
              </a:prstGeom>
            </p:spPr>
          </p:pic>
          <p:pic>
            <p:nvPicPr>
              <p:cNvPr id="173" name="Picture 172"/>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5682480" y="3607222"/>
                <a:ext cx="219500" cy="256087"/>
              </a:xfrm>
              <a:prstGeom prst="rect">
                <a:avLst/>
              </a:prstGeom>
              <a:noFill/>
              <a:ln>
                <a:noFill/>
              </a:ln>
            </p:spPr>
          </p:pic>
        </p:grpSp>
        <p:grpSp>
          <p:nvGrpSpPr>
            <p:cNvPr id="19" name="Group 18"/>
            <p:cNvGrpSpPr/>
            <p:nvPr/>
          </p:nvGrpSpPr>
          <p:grpSpPr>
            <a:xfrm>
              <a:off x="6407204" y="3301011"/>
              <a:ext cx="603142" cy="840333"/>
              <a:chOff x="6993567" y="2662187"/>
              <a:chExt cx="1001250" cy="1395000"/>
            </a:xfrm>
          </p:grpSpPr>
          <p:pic>
            <p:nvPicPr>
              <p:cNvPr id="16" name="Picture 15"/>
              <p:cNvPicPr>
                <a:picLocks noChangeAspect="1"/>
              </p:cNvPicPr>
              <p:nvPr/>
            </p:nvPicPr>
            <p:blipFill>
              <a:blip r:embed="rId7"/>
              <a:stretch>
                <a:fillRect/>
              </a:stretch>
            </p:blipFill>
            <p:spPr>
              <a:xfrm>
                <a:off x="6993567" y="2662187"/>
                <a:ext cx="1001250" cy="1395000"/>
              </a:xfrm>
              <a:prstGeom prst="rect">
                <a:avLst/>
              </a:prstGeom>
            </p:spPr>
          </p:pic>
          <p:pic>
            <p:nvPicPr>
              <p:cNvPr id="176" name="Picture 175"/>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7384442" y="3231644"/>
                <a:ext cx="219500" cy="256087"/>
              </a:xfrm>
              <a:prstGeom prst="rect">
                <a:avLst/>
              </a:prstGeom>
              <a:noFill/>
              <a:ln>
                <a:noFill/>
              </a:ln>
            </p:spPr>
          </p:pic>
        </p:grpSp>
      </p:grpSp>
      <p:grpSp>
        <p:nvGrpSpPr>
          <p:cNvPr id="10" name="Group 9"/>
          <p:cNvGrpSpPr/>
          <p:nvPr/>
        </p:nvGrpSpPr>
        <p:grpSpPr>
          <a:xfrm>
            <a:off x="7105307" y="1728023"/>
            <a:ext cx="1719034" cy="2834593"/>
            <a:chOff x="7248074" y="1761684"/>
            <a:chExt cx="1754002" cy="2892254"/>
          </a:xfrm>
        </p:grpSpPr>
        <p:sp>
          <p:nvSpPr>
            <p:cNvPr id="122" name="Rectangle 121"/>
            <p:cNvSpPr/>
            <p:nvPr/>
          </p:nvSpPr>
          <p:spPr bwMode="auto">
            <a:xfrm>
              <a:off x="7248074" y="1761684"/>
              <a:ext cx="1754002" cy="2892254"/>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l" defTabSz="913665"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Light"/>
                <a:ea typeface="+mn-ea"/>
                <a:cs typeface="+mn-cs"/>
              </a:endParaRPr>
            </a:p>
          </p:txBody>
        </p:sp>
        <p:grpSp>
          <p:nvGrpSpPr>
            <p:cNvPr id="123" name="Group 122"/>
            <p:cNvGrpSpPr/>
            <p:nvPr/>
          </p:nvGrpSpPr>
          <p:grpSpPr>
            <a:xfrm>
              <a:off x="7538811" y="3073333"/>
              <a:ext cx="1448018" cy="600423"/>
              <a:chOff x="2870280" y="3798066"/>
              <a:chExt cx="1318293" cy="499981"/>
            </a:xfrm>
          </p:grpSpPr>
          <p:sp>
            <p:nvSpPr>
              <p:cNvPr id="124" name="Rectangle 123"/>
              <p:cNvSpPr/>
              <p:nvPr/>
            </p:nvSpPr>
            <p:spPr bwMode="auto">
              <a:xfrm>
                <a:off x="2870280" y="4093972"/>
                <a:ext cx="1070116" cy="199074"/>
              </a:xfrm>
              <a:prstGeom prst="rect">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l" defTabSz="913751"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25" name="Rectangle 124"/>
              <p:cNvSpPr/>
              <p:nvPr/>
            </p:nvSpPr>
            <p:spPr bwMode="auto">
              <a:xfrm>
                <a:off x="2906688" y="4081732"/>
                <a:ext cx="1281885" cy="216315"/>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l" defTabSz="913751" rtl="0" eaLnBrk="1" fontAlgn="base" latinLnBrk="0" hangingPunct="1">
                  <a:lnSpc>
                    <a:spcPct val="100000"/>
                  </a:lnSpc>
                  <a:spcBef>
                    <a:spcPct val="0"/>
                  </a:spcBef>
                  <a:spcAft>
                    <a:spcPct val="0"/>
                  </a:spcAft>
                  <a:buClrTx/>
                  <a:buSzTx/>
                  <a:buFontTx/>
                  <a:buNone/>
                  <a:tabLst/>
                  <a:defRPr/>
                </a:pPr>
                <a:r>
                  <a:rPr kumimoji="0" lang="en-US" sz="1370" b="0" i="0" u="none" strike="noStrike" kern="1200" cap="none" spc="0" normalizeH="0" baseline="0" noProof="0">
                    <a:ln>
                      <a:noFill/>
                    </a:ln>
                    <a:solidFill>
                      <a:srgbClr val="FFFFFF"/>
                    </a:solidFill>
                    <a:effectLst/>
                    <a:uLnTx/>
                    <a:uFillTx/>
                    <a:latin typeface="Segoe UI"/>
                    <a:ea typeface="+mn-ea"/>
                    <a:cs typeface="+mn-cs"/>
                  </a:rPr>
                  <a:t> •••••••••••</a:t>
                </a:r>
              </a:p>
            </p:txBody>
          </p:sp>
          <p:sp>
            <p:nvSpPr>
              <p:cNvPr id="126" name="Rectangle 125"/>
              <p:cNvSpPr/>
              <p:nvPr/>
            </p:nvSpPr>
            <p:spPr bwMode="auto">
              <a:xfrm>
                <a:off x="2870280" y="3798066"/>
                <a:ext cx="1070116" cy="199074"/>
              </a:xfrm>
              <a:prstGeom prst="rect">
                <a:avLst/>
              </a:prstGeom>
              <a:solidFill>
                <a:srgbClr val="7F7F7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89604" marR="0" lvl="0" indent="0" algn="l" defTabSz="913751" rtl="0" eaLnBrk="1" fontAlgn="base" latinLnBrk="0" hangingPunct="1">
                  <a:lnSpc>
                    <a:spcPct val="100000"/>
                  </a:lnSpc>
                  <a:spcBef>
                    <a:spcPct val="0"/>
                  </a:spcBef>
                  <a:spcAft>
                    <a:spcPct val="0"/>
                  </a:spcAft>
                  <a:buClrTx/>
                  <a:buSzTx/>
                  <a:buFontTx/>
                  <a:buNone/>
                  <a:tabLst/>
                  <a:defRPr/>
                </a:pPr>
                <a:r>
                  <a:rPr kumimoji="0" lang="en-US" sz="980" b="0" i="0" u="none" strike="noStrike" kern="1200" cap="none" spc="0" normalizeH="0" baseline="0" noProof="0" dirty="0">
                    <a:ln>
                      <a:noFill/>
                    </a:ln>
                    <a:solidFill>
                      <a:srgbClr val="FFFFFF"/>
                    </a:solidFill>
                    <a:effectLst/>
                    <a:uLnTx/>
                    <a:uFillTx/>
                    <a:latin typeface="Segoe UI"/>
                    <a:ea typeface="+mn-ea"/>
                    <a:cs typeface="+mn-cs"/>
                  </a:rPr>
                  <a:t>Username</a:t>
                </a:r>
              </a:p>
            </p:txBody>
          </p:sp>
        </p:grpSp>
      </p:grpSp>
      <p:sp>
        <p:nvSpPr>
          <p:cNvPr id="6" name="Title 5"/>
          <p:cNvSpPr>
            <a:spLocks noGrp="1"/>
          </p:cNvSpPr>
          <p:nvPr>
            <p:ph type="title"/>
          </p:nvPr>
        </p:nvSpPr>
        <p:spPr/>
        <p:txBody>
          <a:bodyPr/>
          <a:lstStyle/>
          <a:p>
            <a:pPr algn="ctr"/>
            <a:r>
              <a:rPr lang="en-US" sz="1800" dirty="0"/>
              <a:t>Azure Active Directory</a:t>
            </a:r>
          </a:p>
        </p:txBody>
      </p:sp>
      <p:grpSp>
        <p:nvGrpSpPr>
          <p:cNvPr id="4" name="Group 3"/>
          <p:cNvGrpSpPr/>
          <p:nvPr/>
        </p:nvGrpSpPr>
        <p:grpSpPr>
          <a:xfrm>
            <a:off x="9289562" y="2604679"/>
            <a:ext cx="2266936" cy="1565267"/>
            <a:chOff x="9521740" y="1887431"/>
            <a:chExt cx="2313049" cy="1597107"/>
          </a:xfrm>
        </p:grpSpPr>
        <p:grpSp>
          <p:nvGrpSpPr>
            <p:cNvPr id="186" name="Group 185"/>
            <p:cNvGrpSpPr/>
            <p:nvPr/>
          </p:nvGrpSpPr>
          <p:grpSpPr>
            <a:xfrm>
              <a:off x="9521740" y="3041563"/>
              <a:ext cx="652316" cy="406532"/>
              <a:chOff x="5556947" y="2637516"/>
              <a:chExt cx="869608" cy="541950"/>
            </a:xfrm>
          </p:grpSpPr>
          <p:grpSp>
            <p:nvGrpSpPr>
              <p:cNvPr id="187" name="Group 115"/>
              <p:cNvGrpSpPr>
                <a:grpSpLocks/>
              </p:cNvGrpSpPr>
              <p:nvPr/>
            </p:nvGrpSpPr>
            <p:grpSpPr bwMode="auto">
              <a:xfrm>
                <a:off x="5556947" y="2637516"/>
                <a:ext cx="869608" cy="541950"/>
                <a:chOff x="5437366" y="1237061"/>
                <a:chExt cx="4432300" cy="2764080"/>
              </a:xfrm>
            </p:grpSpPr>
            <p:sp>
              <p:nvSpPr>
                <p:cNvPr id="194" name="Rectangle 193"/>
                <p:cNvSpPr/>
                <p:nvPr/>
              </p:nvSpPr>
              <p:spPr bwMode="auto">
                <a:xfrm>
                  <a:off x="5437366" y="1237061"/>
                  <a:ext cx="4432300" cy="338459"/>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96" name="Oval 195"/>
                <p:cNvSpPr/>
                <p:nvPr/>
              </p:nvSpPr>
              <p:spPr bwMode="auto">
                <a:xfrm>
                  <a:off x="5552459" y="1302872"/>
                  <a:ext cx="321795" cy="322005"/>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02" name="Rectangle 201"/>
                <p:cNvSpPr/>
                <p:nvPr/>
              </p:nvSpPr>
              <p:spPr bwMode="auto">
                <a:xfrm>
                  <a:off x="5437366" y="1575520"/>
                  <a:ext cx="4432300" cy="24256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03" name="Oval 202"/>
                <p:cNvSpPr/>
                <p:nvPr/>
              </p:nvSpPr>
              <p:spPr bwMode="auto">
                <a:xfrm>
                  <a:off x="5904789" y="1349881"/>
                  <a:ext cx="213747" cy="21153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188" name="icon GEARS"/>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007233"/>
              </a:solidFill>
              <a:ln>
                <a:noFill/>
              </a:ln>
              <a:extLst/>
            </p:spPr>
            <p:txBody>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noFill/>
                  <a:effectLst/>
                  <a:uLnTx/>
                  <a:uFillTx/>
                  <a:latin typeface="Segoe UI"/>
                  <a:ea typeface="ＭＳ Ｐゴシック" charset="0"/>
                  <a:cs typeface="+mn-cs"/>
                </a:endParaRPr>
              </a:p>
            </p:txBody>
          </p:sp>
        </p:grpSp>
        <p:grpSp>
          <p:nvGrpSpPr>
            <p:cNvPr id="140" name="Group 139"/>
            <p:cNvGrpSpPr/>
            <p:nvPr/>
          </p:nvGrpSpPr>
          <p:grpSpPr>
            <a:xfrm>
              <a:off x="9871859" y="1887431"/>
              <a:ext cx="652316" cy="406532"/>
              <a:chOff x="5556947" y="2637516"/>
              <a:chExt cx="869608" cy="541950"/>
            </a:xfrm>
          </p:grpSpPr>
          <p:grpSp>
            <p:nvGrpSpPr>
              <p:cNvPr id="141" name="Group 115"/>
              <p:cNvGrpSpPr>
                <a:grpSpLocks/>
              </p:cNvGrpSpPr>
              <p:nvPr/>
            </p:nvGrpSpPr>
            <p:grpSpPr bwMode="auto">
              <a:xfrm>
                <a:off x="5556947" y="2637516"/>
                <a:ext cx="869608" cy="541950"/>
                <a:chOff x="5437366" y="1237061"/>
                <a:chExt cx="4432300" cy="2764080"/>
              </a:xfrm>
            </p:grpSpPr>
            <p:sp>
              <p:nvSpPr>
                <p:cNvPr id="143" name="Rectangle 142"/>
                <p:cNvSpPr/>
                <p:nvPr/>
              </p:nvSpPr>
              <p:spPr bwMode="auto">
                <a:xfrm>
                  <a:off x="5437366" y="1237061"/>
                  <a:ext cx="4432300" cy="338459"/>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4" name="Oval 143"/>
                <p:cNvSpPr/>
                <p:nvPr/>
              </p:nvSpPr>
              <p:spPr bwMode="auto">
                <a:xfrm>
                  <a:off x="5552459" y="1302872"/>
                  <a:ext cx="321795" cy="322005"/>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5" name="Rectangle 144"/>
                <p:cNvSpPr/>
                <p:nvPr/>
              </p:nvSpPr>
              <p:spPr bwMode="auto">
                <a:xfrm>
                  <a:off x="5437366" y="1575520"/>
                  <a:ext cx="4432300" cy="24256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7" name="Oval 146"/>
                <p:cNvSpPr/>
                <p:nvPr/>
              </p:nvSpPr>
              <p:spPr bwMode="auto">
                <a:xfrm>
                  <a:off x="5904789" y="1349881"/>
                  <a:ext cx="213747" cy="21153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142" name="icon GEARS"/>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442359"/>
              </a:solidFill>
              <a:ln>
                <a:noFill/>
              </a:ln>
              <a:extLst/>
            </p:spPr>
            <p:txBody>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133" name="Group 132"/>
            <p:cNvGrpSpPr/>
            <p:nvPr/>
          </p:nvGrpSpPr>
          <p:grpSpPr>
            <a:xfrm>
              <a:off x="11182473" y="2625949"/>
              <a:ext cx="652316" cy="406532"/>
              <a:chOff x="5556947" y="2637516"/>
              <a:chExt cx="869608" cy="541950"/>
            </a:xfrm>
          </p:grpSpPr>
          <p:grpSp>
            <p:nvGrpSpPr>
              <p:cNvPr id="134" name="Group 115"/>
              <p:cNvGrpSpPr>
                <a:grpSpLocks/>
              </p:cNvGrpSpPr>
              <p:nvPr/>
            </p:nvGrpSpPr>
            <p:grpSpPr bwMode="auto">
              <a:xfrm>
                <a:off x="5556947" y="2637516"/>
                <a:ext cx="869608" cy="541950"/>
                <a:chOff x="5437366" y="1237061"/>
                <a:chExt cx="4432300" cy="2764080"/>
              </a:xfrm>
            </p:grpSpPr>
            <p:sp>
              <p:nvSpPr>
                <p:cNvPr id="136" name="Rectangle 135"/>
                <p:cNvSpPr/>
                <p:nvPr/>
              </p:nvSpPr>
              <p:spPr bwMode="auto">
                <a:xfrm>
                  <a:off x="5437366" y="1237061"/>
                  <a:ext cx="4432300" cy="338459"/>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7" name="Oval 136"/>
                <p:cNvSpPr/>
                <p:nvPr/>
              </p:nvSpPr>
              <p:spPr bwMode="auto">
                <a:xfrm>
                  <a:off x="5552459" y="1302872"/>
                  <a:ext cx="321795" cy="322005"/>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8" name="Rectangle 137"/>
                <p:cNvSpPr/>
                <p:nvPr/>
              </p:nvSpPr>
              <p:spPr bwMode="auto">
                <a:xfrm>
                  <a:off x="5437366" y="1575520"/>
                  <a:ext cx="4432300" cy="24256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9" name="Oval 138"/>
                <p:cNvSpPr/>
                <p:nvPr/>
              </p:nvSpPr>
              <p:spPr bwMode="auto">
                <a:xfrm>
                  <a:off x="5904789" y="1349881"/>
                  <a:ext cx="213747" cy="21153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135" name="icon GEARS"/>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FF8C00"/>
              </a:solidFill>
              <a:ln>
                <a:noFill/>
              </a:ln>
              <a:extLst/>
            </p:spPr>
            <p:txBody>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5" name="Group 4"/>
            <p:cNvGrpSpPr/>
            <p:nvPr/>
          </p:nvGrpSpPr>
          <p:grpSpPr>
            <a:xfrm>
              <a:off x="9673563" y="1959773"/>
              <a:ext cx="1746705" cy="1524765"/>
              <a:chOff x="9673563" y="1959773"/>
              <a:chExt cx="1746705" cy="1524765"/>
            </a:xfrm>
          </p:grpSpPr>
          <p:grpSp>
            <p:nvGrpSpPr>
              <p:cNvPr id="11" name="Group 10"/>
              <p:cNvGrpSpPr/>
              <p:nvPr/>
            </p:nvGrpSpPr>
            <p:grpSpPr>
              <a:xfrm>
                <a:off x="10137646" y="2215552"/>
                <a:ext cx="420672" cy="419860"/>
                <a:chOff x="12908129" y="6174892"/>
                <a:chExt cx="456988" cy="456106"/>
              </a:xfrm>
            </p:grpSpPr>
            <p:sp>
              <p:nvSpPr>
                <p:cNvPr id="146" name="Oval 12"/>
                <p:cNvSpPr>
                  <a:spLocks noChangeArrowheads="1"/>
                </p:cNvSpPr>
                <p:nvPr/>
              </p:nvSpPr>
              <p:spPr bwMode="auto">
                <a:xfrm>
                  <a:off x="12908129" y="6174892"/>
                  <a:ext cx="456988" cy="456106"/>
                </a:xfrm>
                <a:prstGeom prst="ellipse">
                  <a:avLst/>
                </a:prstGeom>
                <a:solidFill>
                  <a:srgbClr val="00B294">
                    <a:alpha val="8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48" name="Freeform 13"/>
                <p:cNvSpPr>
                  <a:spLocks/>
                </p:cNvSpPr>
                <p:nvPr/>
              </p:nvSpPr>
              <p:spPr bwMode="auto">
                <a:xfrm>
                  <a:off x="13014672" y="6333385"/>
                  <a:ext cx="123272" cy="206921"/>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49" name="Freeform 14"/>
                <p:cNvSpPr>
                  <a:spLocks/>
                </p:cNvSpPr>
                <p:nvPr/>
              </p:nvSpPr>
              <p:spPr bwMode="auto">
                <a:xfrm>
                  <a:off x="13137063" y="6333385"/>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50" name="Freeform 15"/>
                <p:cNvSpPr>
                  <a:spLocks/>
                </p:cNvSpPr>
                <p:nvPr/>
              </p:nvSpPr>
              <p:spPr bwMode="auto">
                <a:xfrm>
                  <a:off x="13014672" y="6263824"/>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287" name="Group 286"/>
              <p:cNvGrpSpPr/>
              <p:nvPr/>
            </p:nvGrpSpPr>
            <p:grpSpPr>
              <a:xfrm>
                <a:off x="10821785" y="2860779"/>
                <a:ext cx="511793" cy="510805"/>
                <a:chOff x="12997613" y="6264976"/>
                <a:chExt cx="456988" cy="456106"/>
              </a:xfrm>
            </p:grpSpPr>
            <p:sp>
              <p:nvSpPr>
                <p:cNvPr id="288" name="Oval 12"/>
                <p:cNvSpPr>
                  <a:spLocks noChangeArrowheads="1"/>
                </p:cNvSpPr>
                <p:nvPr/>
              </p:nvSpPr>
              <p:spPr bwMode="auto">
                <a:xfrm>
                  <a:off x="12997613" y="6264976"/>
                  <a:ext cx="456988" cy="456106"/>
                </a:xfrm>
                <a:prstGeom prst="ellipse">
                  <a:avLst/>
                </a:prstGeom>
                <a:solidFill>
                  <a:srgbClr val="00B294">
                    <a:alpha val="8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89" name="Freeform 13"/>
                <p:cNvSpPr>
                  <a:spLocks/>
                </p:cNvSpPr>
                <p:nvPr/>
              </p:nvSpPr>
              <p:spPr bwMode="auto">
                <a:xfrm>
                  <a:off x="13104157" y="6423474"/>
                  <a:ext cx="123272" cy="206921"/>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0" name="Freeform 14"/>
                <p:cNvSpPr>
                  <a:spLocks/>
                </p:cNvSpPr>
                <p:nvPr/>
              </p:nvSpPr>
              <p:spPr bwMode="auto">
                <a:xfrm>
                  <a:off x="13226548" y="6423474"/>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1" name="Freeform 15"/>
                <p:cNvSpPr>
                  <a:spLocks/>
                </p:cNvSpPr>
                <p:nvPr/>
              </p:nvSpPr>
              <p:spPr bwMode="auto">
                <a:xfrm>
                  <a:off x="13104157" y="6353913"/>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292" name="Group 291"/>
              <p:cNvGrpSpPr/>
              <p:nvPr/>
            </p:nvGrpSpPr>
            <p:grpSpPr>
              <a:xfrm>
                <a:off x="10454633" y="2215550"/>
                <a:ext cx="660034" cy="660031"/>
                <a:chOff x="13614635" y="6174652"/>
                <a:chExt cx="456987" cy="456987"/>
              </a:xfrm>
            </p:grpSpPr>
            <p:sp>
              <p:nvSpPr>
                <p:cNvPr id="293" name="Oval 7"/>
                <p:cNvSpPr>
                  <a:spLocks noChangeArrowheads="1"/>
                </p:cNvSpPr>
                <p:nvPr/>
              </p:nvSpPr>
              <p:spPr bwMode="auto">
                <a:xfrm>
                  <a:off x="13614635" y="6174652"/>
                  <a:ext cx="456987" cy="456987"/>
                </a:xfrm>
                <a:prstGeom prst="ellipse">
                  <a:avLst/>
                </a:prstGeom>
                <a:solidFill>
                  <a:srgbClr val="FFB900">
                    <a:alpha val="8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4" name="Freeform 8"/>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5" name="Freeform 9"/>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6" name="Freeform 10"/>
                <p:cNvSpPr>
                  <a:spLocks/>
                </p:cNvSpPr>
                <p:nvPr/>
              </p:nvSpPr>
              <p:spPr bwMode="auto">
                <a:xfrm>
                  <a:off x="13843569" y="633314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7" name="Freeform 11"/>
                <p:cNvSpPr>
                  <a:spLocks/>
                </p:cNvSpPr>
                <p:nvPr/>
              </p:nvSpPr>
              <p:spPr bwMode="auto">
                <a:xfrm>
                  <a:off x="13722058" y="6263583"/>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299" name="Group 7"/>
              <p:cNvGrpSpPr>
                <a:grpSpLocks/>
              </p:cNvGrpSpPr>
              <p:nvPr/>
            </p:nvGrpSpPr>
            <p:grpSpPr bwMode="auto">
              <a:xfrm>
                <a:off x="10909468" y="1959773"/>
                <a:ext cx="510800" cy="510658"/>
                <a:chOff x="5873289" y="2477014"/>
                <a:chExt cx="1305953" cy="1315159"/>
              </a:xfrm>
            </p:grpSpPr>
            <p:sp>
              <p:nvSpPr>
                <p:cNvPr id="312" name="Freeform 16"/>
                <p:cNvSpPr>
                  <a:spLocks/>
                </p:cNvSpPr>
                <p:nvPr/>
              </p:nvSpPr>
              <p:spPr bwMode="auto">
                <a:xfrm>
                  <a:off x="5874461" y="2477826"/>
                  <a:ext cx="1304514" cy="1314071"/>
                </a:xfrm>
                <a:prstGeom prst="ellipse">
                  <a:avLst/>
                </a:prstGeom>
                <a:solidFill>
                  <a:srgbClr val="5364B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3" name="Freeform 19"/>
                <p:cNvSpPr>
                  <a:spLocks/>
                </p:cNvSpPr>
                <p:nvPr/>
              </p:nvSpPr>
              <p:spPr bwMode="auto">
                <a:xfrm>
                  <a:off x="6179183" y="2934453"/>
                  <a:ext cx="350054"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4" name="Freeform 20"/>
                <p:cNvSpPr>
                  <a:spLocks/>
                </p:cNvSpPr>
                <p:nvPr/>
              </p:nvSpPr>
              <p:spPr bwMode="auto">
                <a:xfrm>
                  <a:off x="6529237" y="2934453"/>
                  <a:ext cx="347535"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5" name="Freeform 21"/>
                <p:cNvSpPr>
                  <a:spLocks/>
                </p:cNvSpPr>
                <p:nvPr/>
              </p:nvSpPr>
              <p:spPr bwMode="auto">
                <a:xfrm>
                  <a:off x="6179183" y="2734043"/>
                  <a:ext cx="697588" cy="398281"/>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316" name="Group 7"/>
              <p:cNvGrpSpPr>
                <a:grpSpLocks/>
              </p:cNvGrpSpPr>
              <p:nvPr/>
            </p:nvGrpSpPr>
            <p:grpSpPr bwMode="auto">
              <a:xfrm>
                <a:off x="10119414" y="2912481"/>
                <a:ext cx="572217" cy="572057"/>
                <a:chOff x="5873289" y="2477014"/>
                <a:chExt cx="1305953" cy="1315159"/>
              </a:xfrm>
            </p:grpSpPr>
            <p:sp>
              <p:nvSpPr>
                <p:cNvPr id="317" name="Freeform 16"/>
                <p:cNvSpPr>
                  <a:spLocks/>
                </p:cNvSpPr>
                <p:nvPr/>
              </p:nvSpPr>
              <p:spPr bwMode="auto">
                <a:xfrm>
                  <a:off x="5874461" y="2477826"/>
                  <a:ext cx="1304514" cy="1314071"/>
                </a:xfrm>
                <a:prstGeom prst="ellipse">
                  <a:avLst/>
                </a:prstGeom>
                <a:solidFill>
                  <a:srgbClr val="5364B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8" name="Freeform 19"/>
                <p:cNvSpPr>
                  <a:spLocks/>
                </p:cNvSpPr>
                <p:nvPr/>
              </p:nvSpPr>
              <p:spPr bwMode="auto">
                <a:xfrm>
                  <a:off x="6179183" y="2934453"/>
                  <a:ext cx="350054"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9" name="Freeform 20"/>
                <p:cNvSpPr>
                  <a:spLocks/>
                </p:cNvSpPr>
                <p:nvPr/>
              </p:nvSpPr>
              <p:spPr bwMode="auto">
                <a:xfrm>
                  <a:off x="6529237" y="2934453"/>
                  <a:ext cx="347535"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0" name="Freeform 21"/>
                <p:cNvSpPr>
                  <a:spLocks/>
                </p:cNvSpPr>
                <p:nvPr/>
              </p:nvSpPr>
              <p:spPr bwMode="auto">
                <a:xfrm>
                  <a:off x="6179183" y="2734043"/>
                  <a:ext cx="697588" cy="398281"/>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331" name="Group 330"/>
              <p:cNvGrpSpPr/>
              <p:nvPr/>
            </p:nvGrpSpPr>
            <p:grpSpPr>
              <a:xfrm>
                <a:off x="9673563" y="2526268"/>
                <a:ext cx="441321" cy="441319"/>
                <a:chOff x="13614635" y="6174652"/>
                <a:chExt cx="456987" cy="456987"/>
              </a:xfrm>
            </p:grpSpPr>
            <p:sp>
              <p:nvSpPr>
                <p:cNvPr id="332" name="Oval 7"/>
                <p:cNvSpPr>
                  <a:spLocks noChangeArrowheads="1"/>
                </p:cNvSpPr>
                <p:nvPr/>
              </p:nvSpPr>
              <p:spPr bwMode="auto">
                <a:xfrm>
                  <a:off x="13614635" y="6174652"/>
                  <a:ext cx="456987" cy="456987"/>
                </a:xfrm>
                <a:prstGeom prst="ellipse">
                  <a:avLst/>
                </a:prstGeom>
                <a:solidFill>
                  <a:srgbClr val="FFB900">
                    <a:alpha val="8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3" name="Freeform 8"/>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4" name="Freeform 9"/>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5" name="Freeform 10"/>
                <p:cNvSpPr>
                  <a:spLocks/>
                </p:cNvSpPr>
                <p:nvPr/>
              </p:nvSpPr>
              <p:spPr bwMode="auto">
                <a:xfrm>
                  <a:off x="13843569" y="633314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6" name="Freeform 11"/>
                <p:cNvSpPr>
                  <a:spLocks/>
                </p:cNvSpPr>
                <p:nvPr/>
              </p:nvSpPr>
              <p:spPr bwMode="auto">
                <a:xfrm>
                  <a:off x="13722058" y="6263583"/>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grpSp>
      <p:grpSp>
        <p:nvGrpSpPr>
          <p:cNvPr id="9" name="Group 8"/>
          <p:cNvGrpSpPr/>
          <p:nvPr/>
        </p:nvGrpSpPr>
        <p:grpSpPr>
          <a:xfrm>
            <a:off x="3477295" y="1735917"/>
            <a:ext cx="1719034" cy="2806910"/>
            <a:chOff x="3546264" y="1769740"/>
            <a:chExt cx="1754002" cy="2864006"/>
          </a:xfrm>
        </p:grpSpPr>
        <p:sp>
          <p:nvSpPr>
            <p:cNvPr id="119" name="Rectangle 118"/>
            <p:cNvSpPr/>
            <p:nvPr/>
          </p:nvSpPr>
          <p:spPr bwMode="auto">
            <a:xfrm>
              <a:off x="3546264" y="1769740"/>
              <a:ext cx="1754002" cy="2864006"/>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ctr" defTabSz="913665" rtl="0" eaLnBrk="1" fontAlgn="base" latinLnBrk="0" hangingPunct="1">
                <a:lnSpc>
                  <a:spcPct val="90000"/>
                </a:lnSpc>
                <a:spcBef>
                  <a:spcPct val="0"/>
                </a:spcBef>
                <a:spcAft>
                  <a:spcPct val="0"/>
                </a:spcAft>
                <a:buClrTx/>
                <a:buSzTx/>
                <a:buFontTx/>
                <a:buNone/>
                <a:tabLst/>
                <a:defRPr/>
              </a:pPr>
              <a:endParaRPr kumimoji="0" lang="en-US" sz="1568" b="0" i="0" u="none" strike="noStrike" kern="120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grpSp>
          <p:nvGrpSpPr>
            <p:cNvPr id="8" name="Group 7"/>
            <p:cNvGrpSpPr/>
            <p:nvPr/>
          </p:nvGrpSpPr>
          <p:grpSpPr>
            <a:xfrm>
              <a:off x="3823347" y="3091711"/>
              <a:ext cx="1225479" cy="1281986"/>
              <a:chOff x="3823347" y="3091711"/>
              <a:chExt cx="1225479" cy="1281986"/>
            </a:xfrm>
          </p:grpSpPr>
          <p:sp>
            <p:nvSpPr>
              <p:cNvPr id="278" name="Freeform 31"/>
              <p:cNvSpPr>
                <a:spLocks noEditPoints="1"/>
              </p:cNvSpPr>
              <p:nvPr/>
            </p:nvSpPr>
            <p:spPr bwMode="auto">
              <a:xfrm rot="900000">
                <a:off x="4042038" y="3717351"/>
                <a:ext cx="788096" cy="656346"/>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solidFill>
                <a:schemeClr val="bg1">
                  <a:lumMod val="50000"/>
                </a:schemeClr>
              </a:solidFill>
              <a:ln>
                <a:noFill/>
              </a:ln>
            </p:spPr>
            <p:txBody>
              <a:bodyPr vert="horz" wrap="square" lIns="89617" tIns="44808" rIns="89617" bIns="44808" numCol="1" anchor="t" anchorCtr="0" compatLnSpc="1">
                <a:prstTxWarp prst="textNoShape">
                  <a:avLst/>
                </a:prstTxWarp>
              </a:bodyPr>
              <a:lstStyle/>
              <a:p>
                <a:pPr marL="0" marR="0" lvl="0" indent="0" algn="l" defTabSz="91378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nvGrpSpPr>
              <p:cNvPr id="338" name="Group 337"/>
              <p:cNvGrpSpPr/>
              <p:nvPr/>
            </p:nvGrpSpPr>
            <p:grpSpPr>
              <a:xfrm>
                <a:off x="3823347" y="3091711"/>
                <a:ext cx="1225479" cy="378265"/>
                <a:chOff x="8854342" y="3656746"/>
                <a:chExt cx="665520" cy="205424"/>
              </a:xfrm>
              <a:solidFill>
                <a:srgbClr val="7F7F7F"/>
              </a:solidFill>
            </p:grpSpPr>
            <p:sp>
              <p:nvSpPr>
                <p:cNvPr id="339" name="Freeform 131"/>
                <p:cNvSpPr>
                  <a:spLocks/>
                </p:cNvSpPr>
                <p:nvPr/>
              </p:nvSpPr>
              <p:spPr bwMode="black">
                <a:xfrm>
                  <a:off x="9220413" y="3660251"/>
                  <a:ext cx="299449" cy="192102"/>
                </a:xfrm>
                <a:custGeom>
                  <a:avLst/>
                  <a:gdLst>
                    <a:gd name="T0" fmla="*/ 427 w 427"/>
                    <a:gd name="T1" fmla="*/ 123 h 274"/>
                    <a:gd name="T2" fmla="*/ 312 w 427"/>
                    <a:gd name="T3" fmla="*/ 123 h 274"/>
                    <a:gd name="T4" fmla="*/ 312 w 427"/>
                    <a:gd name="T5" fmla="*/ 0 h 274"/>
                    <a:gd name="T6" fmla="*/ 253 w 427"/>
                    <a:gd name="T7" fmla="*/ 0 h 274"/>
                    <a:gd name="T8" fmla="*/ 253 w 427"/>
                    <a:gd name="T9" fmla="*/ 23 h 274"/>
                    <a:gd name="T10" fmla="*/ 118 w 427"/>
                    <a:gd name="T11" fmla="*/ 23 h 274"/>
                    <a:gd name="T12" fmla="*/ 118 w 427"/>
                    <a:gd name="T13" fmla="*/ 68 h 274"/>
                    <a:gd name="T14" fmla="*/ 0 w 427"/>
                    <a:gd name="T15" fmla="*/ 68 h 274"/>
                    <a:gd name="T16" fmla="*/ 0 w 427"/>
                    <a:gd name="T17" fmla="*/ 99 h 274"/>
                    <a:gd name="T18" fmla="*/ 118 w 427"/>
                    <a:gd name="T19" fmla="*/ 99 h 274"/>
                    <a:gd name="T20" fmla="*/ 118 w 427"/>
                    <a:gd name="T21" fmla="*/ 175 h 274"/>
                    <a:gd name="T22" fmla="*/ 0 w 427"/>
                    <a:gd name="T23" fmla="*/ 175 h 274"/>
                    <a:gd name="T24" fmla="*/ 0 w 427"/>
                    <a:gd name="T25" fmla="*/ 208 h 274"/>
                    <a:gd name="T26" fmla="*/ 118 w 427"/>
                    <a:gd name="T27" fmla="*/ 208 h 274"/>
                    <a:gd name="T28" fmla="*/ 118 w 427"/>
                    <a:gd name="T29" fmla="*/ 250 h 274"/>
                    <a:gd name="T30" fmla="*/ 253 w 427"/>
                    <a:gd name="T31" fmla="*/ 250 h 274"/>
                    <a:gd name="T32" fmla="*/ 253 w 427"/>
                    <a:gd name="T33" fmla="*/ 274 h 274"/>
                    <a:gd name="T34" fmla="*/ 312 w 427"/>
                    <a:gd name="T35" fmla="*/ 274 h 274"/>
                    <a:gd name="T36" fmla="*/ 312 w 427"/>
                    <a:gd name="T37" fmla="*/ 160 h 274"/>
                    <a:gd name="T38" fmla="*/ 427 w 427"/>
                    <a:gd name="T39" fmla="*/ 160 h 274"/>
                    <a:gd name="T40" fmla="*/ 427 w 427"/>
                    <a:gd name="T41" fmla="*/ 1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7" h="274">
                      <a:moveTo>
                        <a:pt x="427" y="123"/>
                      </a:moveTo>
                      <a:lnTo>
                        <a:pt x="312" y="123"/>
                      </a:lnTo>
                      <a:lnTo>
                        <a:pt x="312" y="0"/>
                      </a:lnTo>
                      <a:lnTo>
                        <a:pt x="253" y="0"/>
                      </a:lnTo>
                      <a:lnTo>
                        <a:pt x="253" y="23"/>
                      </a:lnTo>
                      <a:lnTo>
                        <a:pt x="118" y="23"/>
                      </a:lnTo>
                      <a:lnTo>
                        <a:pt x="118" y="68"/>
                      </a:lnTo>
                      <a:lnTo>
                        <a:pt x="0" y="68"/>
                      </a:lnTo>
                      <a:lnTo>
                        <a:pt x="0" y="99"/>
                      </a:lnTo>
                      <a:lnTo>
                        <a:pt x="118" y="99"/>
                      </a:lnTo>
                      <a:lnTo>
                        <a:pt x="118" y="175"/>
                      </a:lnTo>
                      <a:lnTo>
                        <a:pt x="0" y="175"/>
                      </a:lnTo>
                      <a:lnTo>
                        <a:pt x="0" y="208"/>
                      </a:lnTo>
                      <a:lnTo>
                        <a:pt x="118" y="208"/>
                      </a:lnTo>
                      <a:lnTo>
                        <a:pt x="118" y="250"/>
                      </a:lnTo>
                      <a:lnTo>
                        <a:pt x="253" y="250"/>
                      </a:lnTo>
                      <a:lnTo>
                        <a:pt x="253" y="274"/>
                      </a:lnTo>
                      <a:lnTo>
                        <a:pt x="312" y="274"/>
                      </a:lnTo>
                      <a:lnTo>
                        <a:pt x="312" y="160"/>
                      </a:lnTo>
                      <a:lnTo>
                        <a:pt x="427" y="160"/>
                      </a:lnTo>
                      <a:lnTo>
                        <a:pt x="427" y="123"/>
                      </a:lnTo>
                      <a:close/>
                    </a:path>
                  </a:pathLst>
                </a:custGeom>
                <a:solidFill>
                  <a:schemeClr val="bg1">
                    <a:lumMod val="65000"/>
                  </a:schemeClr>
                </a:solidFill>
                <a:ln>
                  <a:noFill/>
                </a:ln>
              </p:spPr>
              <p:txBody>
                <a:bodyPr vert="horz" wrap="square" lIns="80664" tIns="40332" rIns="80664" bIns="40332"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567"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40" name="Freeform 132"/>
                <p:cNvSpPr>
                  <a:spLocks/>
                </p:cNvSpPr>
                <p:nvPr/>
              </p:nvSpPr>
              <p:spPr bwMode="black">
                <a:xfrm>
                  <a:off x="8854342" y="3656746"/>
                  <a:ext cx="307865" cy="205424"/>
                </a:xfrm>
                <a:custGeom>
                  <a:avLst/>
                  <a:gdLst>
                    <a:gd name="T0" fmla="*/ 156 w 439"/>
                    <a:gd name="T1" fmla="*/ 0 h 293"/>
                    <a:gd name="T2" fmla="*/ 113 w 439"/>
                    <a:gd name="T3" fmla="*/ 57 h 293"/>
                    <a:gd name="T4" fmla="*/ 111 w 439"/>
                    <a:gd name="T5" fmla="*/ 57 h 293"/>
                    <a:gd name="T6" fmla="*/ 111 w 439"/>
                    <a:gd name="T7" fmla="*/ 59 h 293"/>
                    <a:gd name="T8" fmla="*/ 111 w 439"/>
                    <a:gd name="T9" fmla="*/ 61 h 293"/>
                    <a:gd name="T10" fmla="*/ 111 w 439"/>
                    <a:gd name="T11" fmla="*/ 61 h 293"/>
                    <a:gd name="T12" fmla="*/ 111 w 439"/>
                    <a:gd name="T13" fmla="*/ 123 h 293"/>
                    <a:gd name="T14" fmla="*/ 0 w 439"/>
                    <a:gd name="T15" fmla="*/ 123 h 293"/>
                    <a:gd name="T16" fmla="*/ 0 w 439"/>
                    <a:gd name="T17" fmla="*/ 161 h 293"/>
                    <a:gd name="T18" fmla="*/ 111 w 439"/>
                    <a:gd name="T19" fmla="*/ 161 h 293"/>
                    <a:gd name="T20" fmla="*/ 111 w 439"/>
                    <a:gd name="T21" fmla="*/ 234 h 293"/>
                    <a:gd name="T22" fmla="*/ 111 w 439"/>
                    <a:gd name="T23" fmla="*/ 234 h 293"/>
                    <a:gd name="T24" fmla="*/ 111 w 439"/>
                    <a:gd name="T25" fmla="*/ 234 h 293"/>
                    <a:gd name="T26" fmla="*/ 111 w 439"/>
                    <a:gd name="T27" fmla="*/ 239 h 293"/>
                    <a:gd name="T28" fmla="*/ 115 w 439"/>
                    <a:gd name="T29" fmla="*/ 239 h 293"/>
                    <a:gd name="T30" fmla="*/ 156 w 439"/>
                    <a:gd name="T31" fmla="*/ 293 h 293"/>
                    <a:gd name="T32" fmla="*/ 439 w 439"/>
                    <a:gd name="T33" fmla="*/ 293 h 293"/>
                    <a:gd name="T34" fmla="*/ 437 w 439"/>
                    <a:gd name="T35" fmla="*/ 239 h 293"/>
                    <a:gd name="T36" fmla="*/ 437 w 439"/>
                    <a:gd name="T37" fmla="*/ 239 h 293"/>
                    <a:gd name="T38" fmla="*/ 437 w 439"/>
                    <a:gd name="T39" fmla="*/ 57 h 293"/>
                    <a:gd name="T40" fmla="*/ 437 w 439"/>
                    <a:gd name="T41" fmla="*/ 57 h 293"/>
                    <a:gd name="T42" fmla="*/ 439 w 439"/>
                    <a:gd name="T43" fmla="*/ 0 h 293"/>
                    <a:gd name="T44" fmla="*/ 156 w 439"/>
                    <a:gd name="T45"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9" h="293">
                      <a:moveTo>
                        <a:pt x="156" y="0"/>
                      </a:moveTo>
                      <a:lnTo>
                        <a:pt x="113" y="57"/>
                      </a:lnTo>
                      <a:lnTo>
                        <a:pt x="111" y="57"/>
                      </a:lnTo>
                      <a:lnTo>
                        <a:pt x="111" y="59"/>
                      </a:lnTo>
                      <a:lnTo>
                        <a:pt x="111" y="61"/>
                      </a:lnTo>
                      <a:lnTo>
                        <a:pt x="111" y="61"/>
                      </a:lnTo>
                      <a:lnTo>
                        <a:pt x="111" y="123"/>
                      </a:lnTo>
                      <a:lnTo>
                        <a:pt x="0" y="123"/>
                      </a:lnTo>
                      <a:lnTo>
                        <a:pt x="0" y="161"/>
                      </a:lnTo>
                      <a:lnTo>
                        <a:pt x="111" y="161"/>
                      </a:lnTo>
                      <a:lnTo>
                        <a:pt x="111" y="234"/>
                      </a:lnTo>
                      <a:lnTo>
                        <a:pt x="111" y="234"/>
                      </a:lnTo>
                      <a:lnTo>
                        <a:pt x="111" y="234"/>
                      </a:lnTo>
                      <a:lnTo>
                        <a:pt x="111" y="239"/>
                      </a:lnTo>
                      <a:lnTo>
                        <a:pt x="115" y="239"/>
                      </a:lnTo>
                      <a:lnTo>
                        <a:pt x="156" y="293"/>
                      </a:lnTo>
                      <a:lnTo>
                        <a:pt x="439" y="293"/>
                      </a:lnTo>
                      <a:lnTo>
                        <a:pt x="437" y="239"/>
                      </a:lnTo>
                      <a:lnTo>
                        <a:pt x="437" y="239"/>
                      </a:lnTo>
                      <a:lnTo>
                        <a:pt x="437" y="57"/>
                      </a:lnTo>
                      <a:lnTo>
                        <a:pt x="437" y="57"/>
                      </a:lnTo>
                      <a:lnTo>
                        <a:pt x="439" y="0"/>
                      </a:lnTo>
                      <a:lnTo>
                        <a:pt x="156" y="0"/>
                      </a:lnTo>
                      <a:close/>
                    </a:path>
                  </a:pathLst>
                </a:custGeom>
                <a:grpFill/>
                <a:ln>
                  <a:noFill/>
                </a:ln>
              </p:spPr>
              <p:txBody>
                <a:bodyPr vert="horz" wrap="square" lIns="80664" tIns="40332" rIns="80664" bIns="40332"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567"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grpSp>
      <p:grpSp>
        <p:nvGrpSpPr>
          <p:cNvPr id="15" name="Group 14"/>
          <p:cNvGrpSpPr/>
          <p:nvPr/>
        </p:nvGrpSpPr>
        <p:grpSpPr>
          <a:xfrm>
            <a:off x="8648624" y="3966333"/>
            <a:ext cx="3018376" cy="2410380"/>
            <a:chOff x="8822415" y="4045446"/>
            <a:chExt cx="3079337" cy="2459062"/>
          </a:xfrm>
        </p:grpSpPr>
        <p:sp>
          <p:nvSpPr>
            <p:cNvPr id="281" name="Rectangle 280"/>
            <p:cNvSpPr/>
            <p:nvPr/>
          </p:nvSpPr>
          <p:spPr bwMode="auto">
            <a:xfrm>
              <a:off x="8822416" y="5921686"/>
              <a:ext cx="3026266" cy="58282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ctr" defTabSz="913665" rtl="0" eaLnBrk="1" fontAlgn="base" latinLnBrk="0" hangingPunct="1">
                <a:lnSpc>
                  <a:spcPct val="90000"/>
                </a:lnSpc>
                <a:spcBef>
                  <a:spcPct val="0"/>
                </a:spcBef>
                <a:spcAft>
                  <a:spcPct val="0"/>
                </a:spcAft>
                <a:buClrTx/>
                <a:buSzTx/>
                <a:buFontTx/>
                <a:buNone/>
                <a:tabLst/>
                <a:defRPr/>
              </a:pPr>
              <a:r>
                <a:rPr kumimoji="0" lang="en-US" sz="1961" b="0" i="0" u="none" strike="noStrike" kern="1200" cap="none" spc="0" normalizeH="0" baseline="0" noProof="0">
                  <a:ln>
                    <a:noFill/>
                  </a:ln>
                  <a:solidFill>
                    <a:srgbClr val="FFFFFF"/>
                  </a:solidFill>
                  <a:effectLst/>
                  <a:uLnTx/>
                  <a:uFillTx/>
                  <a:latin typeface="Segoe UI Light"/>
                  <a:ea typeface="+mn-ea"/>
                  <a:cs typeface="+mn-cs"/>
                </a:rPr>
                <a:t>Cloud</a:t>
              </a:r>
            </a:p>
          </p:txBody>
        </p:sp>
        <p:grpSp>
          <p:nvGrpSpPr>
            <p:cNvPr id="12" name="Group 11"/>
            <p:cNvGrpSpPr/>
            <p:nvPr/>
          </p:nvGrpSpPr>
          <p:grpSpPr>
            <a:xfrm>
              <a:off x="8822415" y="4045446"/>
              <a:ext cx="3079337" cy="1985188"/>
              <a:chOff x="9300956" y="3223358"/>
              <a:chExt cx="2946190" cy="1899351"/>
            </a:xfrm>
          </p:grpSpPr>
          <p:grpSp>
            <p:nvGrpSpPr>
              <p:cNvPr id="35" name="Group 34"/>
              <p:cNvGrpSpPr/>
              <p:nvPr/>
            </p:nvGrpSpPr>
            <p:grpSpPr>
              <a:xfrm>
                <a:off x="10788656" y="3223358"/>
                <a:ext cx="1458490" cy="980587"/>
                <a:chOff x="10628955" y="3238085"/>
                <a:chExt cx="1458490" cy="980587"/>
              </a:xfrm>
            </p:grpSpPr>
            <p:pic>
              <p:nvPicPr>
                <p:cNvPr id="32" name="Picture 31"/>
                <p:cNvPicPr>
                  <a:picLocks noChangeAspect="1"/>
                </p:cNvPicPr>
                <p:nvPr/>
              </p:nvPicPr>
              <p:blipFill>
                <a:blip r:embed="rId8"/>
                <a:stretch>
                  <a:fillRect/>
                </a:stretch>
              </p:blipFill>
              <p:spPr>
                <a:xfrm>
                  <a:off x="10628955" y="3238085"/>
                  <a:ext cx="1458490" cy="980587"/>
                </a:xfrm>
                <a:prstGeom prst="rect">
                  <a:avLst/>
                </a:prstGeom>
              </p:spPr>
            </p:pic>
            <p:sp>
              <p:nvSpPr>
                <p:cNvPr id="180" name="TextBox 179"/>
                <p:cNvSpPr txBox="1"/>
                <p:nvPr/>
              </p:nvSpPr>
              <p:spPr>
                <a:xfrm>
                  <a:off x="10691609" y="3647935"/>
                  <a:ext cx="1333920" cy="238581"/>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SaaS</a:t>
                  </a:r>
                </a:p>
              </p:txBody>
            </p:sp>
          </p:grpSp>
          <p:grpSp>
            <p:nvGrpSpPr>
              <p:cNvPr id="36" name="Group 35"/>
              <p:cNvGrpSpPr/>
              <p:nvPr/>
            </p:nvGrpSpPr>
            <p:grpSpPr>
              <a:xfrm>
                <a:off x="9418029" y="3373118"/>
                <a:ext cx="1641567" cy="1112793"/>
                <a:chOff x="9408112" y="3317093"/>
                <a:chExt cx="1292341" cy="876058"/>
              </a:xfrm>
            </p:grpSpPr>
            <p:pic>
              <p:nvPicPr>
                <p:cNvPr id="33" name="Picture 32"/>
                <p:cNvPicPr>
                  <a:picLocks noChangeAspect="1"/>
                </p:cNvPicPr>
                <p:nvPr/>
              </p:nvPicPr>
              <p:blipFill>
                <a:blip r:embed="rId9"/>
                <a:stretch>
                  <a:fillRect/>
                </a:stretch>
              </p:blipFill>
              <p:spPr>
                <a:xfrm>
                  <a:off x="9408112" y="3317093"/>
                  <a:ext cx="1292341" cy="876058"/>
                </a:xfrm>
                <a:prstGeom prst="rect">
                  <a:avLst/>
                </a:prstGeom>
              </p:spPr>
            </p:pic>
            <p:sp>
              <p:nvSpPr>
                <p:cNvPr id="204" name="TextBox 203"/>
                <p:cNvSpPr txBox="1"/>
                <p:nvPr/>
              </p:nvSpPr>
              <p:spPr>
                <a:xfrm>
                  <a:off x="9442526" y="3700547"/>
                  <a:ext cx="1185112" cy="187825"/>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Azure</a:t>
                  </a:r>
                </a:p>
              </p:txBody>
            </p:sp>
          </p:grpSp>
          <p:grpSp>
            <p:nvGrpSpPr>
              <p:cNvPr id="34" name="Group 33"/>
              <p:cNvGrpSpPr/>
              <p:nvPr/>
            </p:nvGrpSpPr>
            <p:grpSpPr>
              <a:xfrm>
                <a:off x="10474084" y="3905483"/>
                <a:ext cx="1740922" cy="1174699"/>
                <a:chOff x="10266385" y="3762279"/>
                <a:chExt cx="1740922" cy="1174699"/>
              </a:xfrm>
            </p:grpSpPr>
            <p:pic>
              <p:nvPicPr>
                <p:cNvPr id="31" name="Picture 30"/>
                <p:cNvPicPr>
                  <a:picLocks noChangeAspect="1"/>
                </p:cNvPicPr>
                <p:nvPr/>
              </p:nvPicPr>
              <p:blipFill>
                <a:blip r:embed="rId10"/>
                <a:stretch>
                  <a:fillRect/>
                </a:stretch>
              </p:blipFill>
              <p:spPr>
                <a:xfrm>
                  <a:off x="10266385" y="3762279"/>
                  <a:ext cx="1740922" cy="1174699"/>
                </a:xfrm>
                <a:prstGeom prst="rect">
                  <a:avLst/>
                </a:prstGeom>
              </p:spPr>
            </p:pic>
            <p:sp>
              <p:nvSpPr>
                <p:cNvPr id="121" name="TextBox 120"/>
                <p:cNvSpPr txBox="1"/>
                <p:nvPr/>
              </p:nvSpPr>
              <p:spPr>
                <a:xfrm>
                  <a:off x="10405117" y="4325388"/>
                  <a:ext cx="1489586" cy="238581"/>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Office 365</a:t>
                  </a:r>
                </a:p>
              </p:txBody>
            </p:sp>
          </p:grpSp>
          <p:grpSp>
            <p:nvGrpSpPr>
              <p:cNvPr id="37" name="Group 36"/>
              <p:cNvGrpSpPr/>
              <p:nvPr/>
            </p:nvGrpSpPr>
            <p:grpSpPr>
              <a:xfrm>
                <a:off x="9300956" y="4146061"/>
                <a:ext cx="1452632" cy="976648"/>
                <a:chOff x="9301960" y="4339948"/>
                <a:chExt cx="1452632" cy="976648"/>
              </a:xfrm>
            </p:grpSpPr>
            <p:pic>
              <p:nvPicPr>
                <p:cNvPr id="210" name="Picture 209"/>
                <p:cNvPicPr>
                  <a:picLocks noChangeAspect="1"/>
                </p:cNvPicPr>
                <p:nvPr/>
              </p:nvPicPr>
              <p:blipFill>
                <a:blip r:embed="rId8"/>
                <a:stretch>
                  <a:fillRect/>
                </a:stretch>
              </p:blipFill>
              <p:spPr>
                <a:xfrm>
                  <a:off x="9301960" y="4339948"/>
                  <a:ext cx="1452632" cy="976648"/>
                </a:xfrm>
                <a:prstGeom prst="rect">
                  <a:avLst/>
                </a:prstGeom>
              </p:spPr>
            </p:pic>
            <p:sp>
              <p:nvSpPr>
                <p:cNvPr id="174" name="TextBox 173"/>
                <p:cNvSpPr txBox="1"/>
                <p:nvPr/>
              </p:nvSpPr>
              <p:spPr>
                <a:xfrm>
                  <a:off x="9637156" y="4658664"/>
                  <a:ext cx="836500" cy="477161"/>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Public</a:t>
                  </a:r>
                </a:p>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cloud</a:t>
                  </a:r>
                </a:p>
              </p:txBody>
            </p:sp>
          </p:grpSp>
        </p:grpSp>
      </p:grpSp>
      <p:grpSp>
        <p:nvGrpSpPr>
          <p:cNvPr id="22" name="Group 21"/>
          <p:cNvGrpSpPr/>
          <p:nvPr/>
        </p:nvGrpSpPr>
        <p:grpSpPr>
          <a:xfrm>
            <a:off x="444061" y="2785570"/>
            <a:ext cx="2960139" cy="3933709"/>
            <a:chOff x="452147" y="2891636"/>
            <a:chExt cx="3019924" cy="4013157"/>
          </a:xfrm>
        </p:grpSpPr>
        <p:grpSp>
          <p:nvGrpSpPr>
            <p:cNvPr id="24" name="Group 23"/>
            <p:cNvGrpSpPr/>
            <p:nvPr/>
          </p:nvGrpSpPr>
          <p:grpSpPr>
            <a:xfrm>
              <a:off x="657780" y="4081871"/>
              <a:ext cx="1446550" cy="1323565"/>
              <a:chOff x="2501656" y="3425981"/>
              <a:chExt cx="1199283" cy="1097328"/>
            </a:xfrm>
          </p:grpSpPr>
          <p:grpSp>
            <p:nvGrpSpPr>
              <p:cNvPr id="222" name="Group 221"/>
              <p:cNvGrpSpPr/>
              <p:nvPr/>
            </p:nvGrpSpPr>
            <p:grpSpPr>
              <a:xfrm>
                <a:off x="2501656" y="3425981"/>
                <a:ext cx="1098104" cy="1097328"/>
                <a:chOff x="13721177" y="6333144"/>
                <a:chExt cx="776180" cy="775633"/>
              </a:xfrm>
            </p:grpSpPr>
            <p:sp>
              <p:nvSpPr>
                <p:cNvPr id="223" name="Oval 7"/>
                <p:cNvSpPr>
                  <a:spLocks noChangeArrowheads="1"/>
                </p:cNvSpPr>
                <p:nvPr/>
              </p:nvSpPr>
              <p:spPr bwMode="auto">
                <a:xfrm>
                  <a:off x="14040370" y="6651788"/>
                  <a:ext cx="456987" cy="456989"/>
                </a:xfrm>
                <a:prstGeom prst="ellipse">
                  <a:avLst/>
                </a:prstGeom>
                <a:solidFill>
                  <a:srgbClr val="FFB900">
                    <a:alpha val="8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24" name="Freeform 8"/>
                <p:cNvSpPr>
                  <a:spLocks/>
                </p:cNvSpPr>
                <p:nvPr/>
              </p:nvSpPr>
              <p:spPr bwMode="auto">
                <a:xfrm>
                  <a:off x="14139586" y="678825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25" name="Freeform 9"/>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26" name="Freeform 10"/>
                <p:cNvSpPr>
                  <a:spLocks/>
                </p:cNvSpPr>
                <p:nvPr/>
              </p:nvSpPr>
              <p:spPr bwMode="auto">
                <a:xfrm>
                  <a:off x="14261979" y="678825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1" name="Freeform 11"/>
                <p:cNvSpPr>
                  <a:spLocks/>
                </p:cNvSpPr>
                <p:nvPr/>
              </p:nvSpPr>
              <p:spPr bwMode="auto">
                <a:xfrm>
                  <a:off x="14140465" y="6718695"/>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321" name="Group 320"/>
              <p:cNvGrpSpPr/>
              <p:nvPr/>
            </p:nvGrpSpPr>
            <p:grpSpPr>
              <a:xfrm>
                <a:off x="2933524" y="3467810"/>
                <a:ext cx="511794" cy="510807"/>
                <a:chOff x="13445955" y="6796212"/>
                <a:chExt cx="456988" cy="456109"/>
              </a:xfrm>
            </p:grpSpPr>
            <p:sp>
              <p:nvSpPr>
                <p:cNvPr id="322" name="Oval 12"/>
                <p:cNvSpPr>
                  <a:spLocks noChangeArrowheads="1"/>
                </p:cNvSpPr>
                <p:nvPr/>
              </p:nvSpPr>
              <p:spPr bwMode="auto">
                <a:xfrm>
                  <a:off x="13445955" y="6796212"/>
                  <a:ext cx="456988" cy="456109"/>
                </a:xfrm>
                <a:prstGeom prst="ellipse">
                  <a:avLst/>
                </a:prstGeom>
                <a:solidFill>
                  <a:srgbClr val="00B294">
                    <a:alpha val="8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3" name="Freeform 13"/>
                <p:cNvSpPr>
                  <a:spLocks/>
                </p:cNvSpPr>
                <p:nvPr/>
              </p:nvSpPr>
              <p:spPr bwMode="auto">
                <a:xfrm>
                  <a:off x="13533952" y="6963973"/>
                  <a:ext cx="123272" cy="206923"/>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4" name="Freeform 14"/>
                <p:cNvSpPr>
                  <a:spLocks/>
                </p:cNvSpPr>
                <p:nvPr/>
              </p:nvSpPr>
              <p:spPr bwMode="auto">
                <a:xfrm>
                  <a:off x="13656342" y="6945399"/>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5" name="Freeform 15"/>
                <p:cNvSpPr>
                  <a:spLocks/>
                </p:cNvSpPr>
                <p:nvPr/>
              </p:nvSpPr>
              <p:spPr bwMode="auto">
                <a:xfrm>
                  <a:off x="13524680" y="6875836"/>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326" name="Group 7"/>
              <p:cNvGrpSpPr>
                <a:grpSpLocks/>
              </p:cNvGrpSpPr>
              <p:nvPr/>
            </p:nvGrpSpPr>
            <p:grpSpPr bwMode="auto">
              <a:xfrm>
                <a:off x="3304795" y="3695801"/>
                <a:ext cx="396144" cy="396143"/>
                <a:chOff x="7857929" y="4717012"/>
                <a:chExt cx="1304516" cy="1314073"/>
              </a:xfrm>
            </p:grpSpPr>
            <p:sp>
              <p:nvSpPr>
                <p:cNvPr id="327" name="Freeform 16"/>
                <p:cNvSpPr>
                  <a:spLocks/>
                </p:cNvSpPr>
                <p:nvPr/>
              </p:nvSpPr>
              <p:spPr bwMode="auto">
                <a:xfrm>
                  <a:off x="7857929" y="4717012"/>
                  <a:ext cx="1304516" cy="1314073"/>
                </a:xfrm>
                <a:prstGeom prst="ellipse">
                  <a:avLst/>
                </a:prstGeom>
                <a:solidFill>
                  <a:srgbClr val="5364B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8" name="Freeform 19"/>
                <p:cNvSpPr>
                  <a:spLocks/>
                </p:cNvSpPr>
                <p:nvPr/>
              </p:nvSpPr>
              <p:spPr bwMode="auto">
                <a:xfrm>
                  <a:off x="8162648" y="5104697"/>
                  <a:ext cx="350056"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9" name="Freeform 20"/>
                <p:cNvSpPr>
                  <a:spLocks/>
                </p:cNvSpPr>
                <p:nvPr/>
              </p:nvSpPr>
              <p:spPr bwMode="auto">
                <a:xfrm>
                  <a:off x="8512704" y="5104697"/>
                  <a:ext cx="347536"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0" name="Freeform 21"/>
                <p:cNvSpPr>
                  <a:spLocks/>
                </p:cNvSpPr>
                <p:nvPr/>
              </p:nvSpPr>
              <p:spPr bwMode="auto">
                <a:xfrm>
                  <a:off x="8128450" y="4800955"/>
                  <a:ext cx="697589" cy="398284"/>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grpSp>
          <p:nvGrpSpPr>
            <p:cNvPr id="2" name="Group 1"/>
            <p:cNvGrpSpPr/>
            <p:nvPr/>
          </p:nvGrpSpPr>
          <p:grpSpPr>
            <a:xfrm>
              <a:off x="452147" y="2891636"/>
              <a:ext cx="3019924" cy="1258347"/>
              <a:chOff x="452147" y="2891636"/>
              <a:chExt cx="3019924" cy="1258347"/>
            </a:xfrm>
          </p:grpSpPr>
          <p:grpSp>
            <p:nvGrpSpPr>
              <p:cNvPr id="14" name="Group 13"/>
              <p:cNvGrpSpPr/>
              <p:nvPr/>
            </p:nvGrpSpPr>
            <p:grpSpPr>
              <a:xfrm>
                <a:off x="1027539" y="2968512"/>
                <a:ext cx="2444532" cy="1181471"/>
                <a:chOff x="1026802" y="2968425"/>
                <a:chExt cx="2444879" cy="1181640"/>
              </a:xfrm>
            </p:grpSpPr>
            <p:sp>
              <p:nvSpPr>
                <p:cNvPr id="69" name="Rectangle 68"/>
                <p:cNvSpPr/>
                <p:nvPr/>
              </p:nvSpPr>
              <p:spPr bwMode="auto">
                <a:xfrm>
                  <a:off x="1026802" y="3691328"/>
                  <a:ext cx="2444879" cy="458737"/>
                </a:xfrm>
                <a:prstGeom prst="rect">
                  <a:avLst/>
                </a:prstGeom>
                <a:noFill/>
                <a:ln w="19050">
                  <a:no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4" tIns="143387" rIns="179234" bIns="143387" numCol="1" spcCol="0" rtlCol="0" fromWordArt="0" anchor="b" anchorCtr="0" forceAA="0" compatLnSpc="1">
                  <a:prstTxWarp prst="textNoShape">
                    <a:avLst/>
                  </a:prstTxWarp>
                  <a:noAutofit/>
                </a:bodyPr>
                <a:lstStyle/>
                <a:p>
                  <a:pPr marL="0" marR="0" lvl="0" indent="0" algn="l" defTabSz="895747"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895747"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895747" rtl="0" eaLnBrk="1" fontAlgn="base" latinLnBrk="0" hangingPunct="1">
                    <a:lnSpc>
                      <a:spcPct val="90000"/>
                    </a:lnSpc>
                    <a:spcBef>
                      <a:spcPct val="0"/>
                    </a:spcBef>
                    <a:spcAft>
                      <a:spcPct val="0"/>
                    </a:spcAft>
                    <a:buClrTx/>
                    <a:buSzPct val="80000"/>
                    <a:buFontTx/>
                    <a:buNone/>
                    <a:tabLst/>
                    <a:defRPr/>
                  </a:pPr>
                  <a:r>
                    <a:rPr kumimoji="0" lang="en-US" sz="1370" b="0" i="0" u="none" strike="noStrike" kern="1200" cap="none" spc="0" normalizeH="0" baseline="0" noProof="0">
                      <a:ln>
                        <a:noFill/>
                      </a:ln>
                      <a:solidFill>
                        <a:srgbClr val="FFFFFF"/>
                      </a:solidFill>
                      <a:effectLst/>
                      <a:uLnTx/>
                      <a:uFillTx/>
                      <a:latin typeface="Segoe UI"/>
                      <a:ea typeface="+mn-ea"/>
                      <a:cs typeface="+mn-cs"/>
                    </a:rPr>
                    <a:t>Other </a:t>
                  </a:r>
                  <a:br>
                    <a:rPr kumimoji="0" lang="en-US" sz="1370" b="0" i="0" u="none" strike="noStrike" kern="1200" cap="none" spc="0" normalizeH="0" baseline="0" noProof="0">
                      <a:ln>
                        <a:noFill/>
                      </a:ln>
                      <a:solidFill>
                        <a:srgbClr val="FFFFFF"/>
                      </a:solidFill>
                      <a:effectLst/>
                      <a:uLnTx/>
                      <a:uFillTx/>
                      <a:latin typeface="Segoe UI"/>
                      <a:ea typeface="+mn-ea"/>
                      <a:cs typeface="+mn-cs"/>
                    </a:rPr>
                  </a:br>
                  <a:r>
                    <a:rPr kumimoji="0" lang="en-US" sz="1370" b="0" i="0" u="none" strike="noStrike" kern="1200" cap="none" spc="0" normalizeH="0" baseline="0" noProof="0">
                      <a:ln>
                        <a:noFill/>
                      </a:ln>
                      <a:solidFill>
                        <a:srgbClr val="FFFFFF"/>
                      </a:solidFill>
                      <a:effectLst/>
                      <a:uLnTx/>
                      <a:uFillTx/>
                      <a:latin typeface="Segoe UI"/>
                      <a:ea typeface="+mn-ea"/>
                      <a:cs typeface="+mn-cs"/>
                    </a:rPr>
                    <a:t>Directories</a:t>
                  </a:r>
                </a:p>
              </p:txBody>
            </p:sp>
            <p:sp>
              <p:nvSpPr>
                <p:cNvPr id="285" name="Rectangle 284"/>
                <p:cNvSpPr/>
                <p:nvPr/>
              </p:nvSpPr>
              <p:spPr>
                <a:xfrm>
                  <a:off x="1194501" y="2968425"/>
                  <a:ext cx="1698924" cy="387182"/>
                </a:xfrm>
                <a:prstGeom prst="rect">
                  <a:avLst/>
                </a:prstGeom>
                <a:ln>
                  <a:noFill/>
                </a:ln>
              </p:spPr>
              <p:txBody>
                <a:bodyPr wrap="square" lIns="0" tIns="0" rIns="0" bIns="0" anchor="ctr">
                  <a:spAutoFit/>
                </a:bodyPr>
                <a:lstStyle/>
                <a:p>
                  <a:pPr marL="0" marR="0" lvl="0" indent="0" algn="l" defTabSz="895747" rtl="0" eaLnBrk="1" fontAlgn="base" latinLnBrk="0" hangingPunct="1">
                    <a:lnSpc>
                      <a:spcPct val="90000"/>
                    </a:lnSpc>
                    <a:spcBef>
                      <a:spcPct val="0"/>
                    </a:spcBef>
                    <a:spcAft>
                      <a:spcPct val="0"/>
                    </a:spcAft>
                    <a:buClrTx/>
                    <a:buSzPct val="80000"/>
                    <a:buFontTx/>
                    <a:buNone/>
                    <a:tabLst/>
                    <a:defRPr/>
                  </a:pPr>
                  <a:r>
                    <a:rPr kumimoji="0" lang="en-US" sz="1370" b="0" i="0" u="none" strike="noStrike" kern="1200" cap="none" spc="0" normalizeH="0" baseline="0" noProof="0">
                      <a:ln>
                        <a:noFill/>
                      </a:ln>
                      <a:solidFill>
                        <a:srgbClr val="FFFFFF"/>
                      </a:solidFill>
                      <a:effectLst/>
                      <a:uLnTx/>
                      <a:uFillTx/>
                      <a:latin typeface="Segoe UI"/>
                      <a:ea typeface="ＭＳ Ｐゴシック" charset="0"/>
                      <a:cs typeface="+mn-cs"/>
                    </a:rPr>
                    <a:t>Windows Server</a:t>
                  </a:r>
                </a:p>
                <a:p>
                  <a:pPr marL="0" marR="0" lvl="0" indent="0" algn="l" defTabSz="895747" rtl="0" eaLnBrk="1" fontAlgn="base" latinLnBrk="0" hangingPunct="1">
                    <a:lnSpc>
                      <a:spcPct val="90000"/>
                    </a:lnSpc>
                    <a:spcBef>
                      <a:spcPct val="0"/>
                    </a:spcBef>
                    <a:spcAft>
                      <a:spcPct val="0"/>
                    </a:spcAft>
                    <a:buClrTx/>
                    <a:buSzPct val="80000"/>
                    <a:buFontTx/>
                    <a:buNone/>
                    <a:tabLst/>
                    <a:defRPr/>
                  </a:pPr>
                  <a:r>
                    <a:rPr kumimoji="0" lang="en-US" sz="1370" b="0" i="0" u="none" strike="noStrike" kern="1200" cap="none" spc="0" normalizeH="0" baseline="0" noProof="0">
                      <a:ln>
                        <a:noFill/>
                      </a:ln>
                      <a:solidFill>
                        <a:srgbClr val="FFFFFF"/>
                      </a:solidFill>
                      <a:effectLst/>
                      <a:uLnTx/>
                      <a:uFillTx/>
                      <a:latin typeface="Segoe UI"/>
                      <a:ea typeface="ＭＳ Ｐゴシック" charset="0"/>
                      <a:cs typeface="+mn-cs"/>
                    </a:rPr>
                    <a:t>Active Directory</a:t>
                  </a:r>
                </a:p>
              </p:txBody>
            </p:sp>
          </p:grpSp>
          <p:pic>
            <p:nvPicPr>
              <p:cNvPr id="206" name="Picture 205"/>
              <p:cNvPicPr>
                <a:picLocks noChangeAspect="1"/>
              </p:cNvPicPr>
              <p:nvPr/>
            </p:nvPicPr>
            <p:blipFill>
              <a:blip r:embed="rId11"/>
              <a:stretch>
                <a:fillRect/>
              </a:stretch>
            </p:blipFill>
            <p:spPr>
              <a:xfrm>
                <a:off x="452147" y="2891636"/>
                <a:ext cx="690146" cy="456857"/>
              </a:xfrm>
              <a:prstGeom prst="rect">
                <a:avLst/>
              </a:prstGeom>
            </p:spPr>
          </p:pic>
          <p:pic>
            <p:nvPicPr>
              <p:cNvPr id="207" name="Picture 206"/>
              <p:cNvPicPr>
                <a:picLocks noChangeAspect="1"/>
              </p:cNvPicPr>
              <p:nvPr/>
            </p:nvPicPr>
            <p:blipFill>
              <a:blip r:embed="rId12"/>
              <a:stretch>
                <a:fillRect/>
              </a:stretch>
            </p:blipFill>
            <p:spPr>
              <a:xfrm>
                <a:off x="606183" y="3581552"/>
                <a:ext cx="366507" cy="513929"/>
              </a:xfrm>
              <a:prstGeom prst="rect">
                <a:avLst/>
              </a:prstGeom>
            </p:spPr>
          </p:pic>
        </p:grpSp>
        <p:grpSp>
          <p:nvGrpSpPr>
            <p:cNvPr id="17" name="Group 16"/>
            <p:cNvGrpSpPr/>
            <p:nvPr/>
          </p:nvGrpSpPr>
          <p:grpSpPr>
            <a:xfrm>
              <a:off x="1341864" y="4194317"/>
              <a:ext cx="1701865" cy="2710476"/>
              <a:chOff x="1341864" y="4194317"/>
              <a:chExt cx="1701865" cy="2710476"/>
            </a:xfrm>
          </p:grpSpPr>
          <p:grpSp>
            <p:nvGrpSpPr>
              <p:cNvPr id="211" name="Group 210"/>
              <p:cNvGrpSpPr/>
              <p:nvPr/>
            </p:nvGrpSpPr>
            <p:grpSpPr>
              <a:xfrm>
                <a:off x="1638076" y="4194317"/>
                <a:ext cx="1286469" cy="1827789"/>
                <a:chOff x="4410437" y="5171160"/>
                <a:chExt cx="871461" cy="1238332"/>
              </a:xfrm>
            </p:grpSpPr>
            <p:sp>
              <p:nvSpPr>
                <p:cNvPr id="213" name="Freeform 12"/>
                <p:cNvSpPr>
                  <a:spLocks noEditPoints="1"/>
                </p:cNvSpPr>
                <p:nvPr/>
              </p:nvSpPr>
              <p:spPr bwMode="auto">
                <a:xfrm>
                  <a:off x="4942457" y="5171160"/>
                  <a:ext cx="26858" cy="68574"/>
                </a:xfrm>
                <a:custGeom>
                  <a:avLst/>
                  <a:gdLst>
                    <a:gd name="T0" fmla="*/ 20 w 20"/>
                    <a:gd name="T1" fmla="*/ 0 h 51"/>
                    <a:gd name="T2" fmla="*/ 0 w 20"/>
                    <a:gd name="T3" fmla="*/ 51 h 51"/>
                    <a:gd name="T4" fmla="*/ 0 w 20"/>
                    <a:gd name="T5" fmla="*/ 51 h 51"/>
                    <a:gd name="T6" fmla="*/ 1 w 20"/>
                    <a:gd name="T7" fmla="*/ 46 h 51"/>
                    <a:gd name="T8" fmla="*/ 2 w 20"/>
                    <a:gd name="T9" fmla="*/ 43 h 51"/>
                    <a:gd name="T10" fmla="*/ 4 w 20"/>
                    <a:gd name="T11" fmla="*/ 36 h 51"/>
                    <a:gd name="T12" fmla="*/ 4 w 20"/>
                    <a:gd name="T13" fmla="*/ 34 h 51"/>
                    <a:gd name="T14" fmla="*/ 7 w 20"/>
                    <a:gd name="T15" fmla="*/ 27 h 51"/>
                    <a:gd name="T16" fmla="*/ 7 w 20"/>
                    <a:gd name="T17" fmla="*/ 25 h 51"/>
                    <a:gd name="T18" fmla="*/ 11 w 20"/>
                    <a:gd name="T19" fmla="*/ 18 h 51"/>
                    <a:gd name="T20" fmla="*/ 11 w 20"/>
                    <a:gd name="T21" fmla="*/ 17 h 51"/>
                    <a:gd name="T22" fmla="*/ 15 w 20"/>
                    <a:gd name="T23" fmla="*/ 8 h 51"/>
                    <a:gd name="T24" fmla="*/ 15 w 20"/>
                    <a:gd name="T25" fmla="*/ 8 h 51"/>
                    <a:gd name="T26" fmla="*/ 20 w 20"/>
                    <a:gd name="T27" fmla="*/ 0 h 51"/>
                    <a:gd name="T28" fmla="*/ 20 w 20"/>
                    <a:gd name="T29" fmla="*/ 0 h 51"/>
                    <a:gd name="T30" fmla="*/ 20 w 20"/>
                    <a:gd name="T31" fmla="*/ 0 h 51"/>
                    <a:gd name="T32" fmla="*/ 20 w 20"/>
                    <a:gd name="T3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51">
                      <a:moveTo>
                        <a:pt x="20" y="0"/>
                      </a:moveTo>
                      <a:cubicBezTo>
                        <a:pt x="10" y="16"/>
                        <a:pt x="4" y="33"/>
                        <a:pt x="0" y="51"/>
                      </a:cubicBezTo>
                      <a:cubicBezTo>
                        <a:pt x="0" y="51"/>
                        <a:pt x="0" y="51"/>
                        <a:pt x="0" y="51"/>
                      </a:cubicBezTo>
                      <a:cubicBezTo>
                        <a:pt x="1" y="49"/>
                        <a:pt x="1" y="48"/>
                        <a:pt x="1" y="46"/>
                      </a:cubicBezTo>
                      <a:cubicBezTo>
                        <a:pt x="2" y="45"/>
                        <a:pt x="2" y="44"/>
                        <a:pt x="2" y="43"/>
                      </a:cubicBezTo>
                      <a:cubicBezTo>
                        <a:pt x="3" y="41"/>
                        <a:pt x="3" y="39"/>
                        <a:pt x="4" y="36"/>
                      </a:cubicBezTo>
                      <a:cubicBezTo>
                        <a:pt x="4" y="36"/>
                        <a:pt x="4" y="35"/>
                        <a:pt x="4" y="34"/>
                      </a:cubicBezTo>
                      <a:cubicBezTo>
                        <a:pt x="5" y="32"/>
                        <a:pt x="6" y="29"/>
                        <a:pt x="7" y="27"/>
                      </a:cubicBezTo>
                      <a:cubicBezTo>
                        <a:pt x="7" y="26"/>
                        <a:pt x="7" y="26"/>
                        <a:pt x="7" y="25"/>
                      </a:cubicBezTo>
                      <a:cubicBezTo>
                        <a:pt x="8" y="23"/>
                        <a:pt x="9" y="20"/>
                        <a:pt x="11" y="18"/>
                      </a:cubicBezTo>
                      <a:cubicBezTo>
                        <a:pt x="11" y="17"/>
                        <a:pt x="11" y="17"/>
                        <a:pt x="11" y="17"/>
                      </a:cubicBezTo>
                      <a:cubicBezTo>
                        <a:pt x="12" y="14"/>
                        <a:pt x="14" y="11"/>
                        <a:pt x="15" y="8"/>
                      </a:cubicBezTo>
                      <a:cubicBezTo>
                        <a:pt x="15" y="8"/>
                        <a:pt x="15" y="8"/>
                        <a:pt x="15" y="8"/>
                      </a:cubicBezTo>
                      <a:cubicBezTo>
                        <a:pt x="17" y="5"/>
                        <a:pt x="18" y="3"/>
                        <a:pt x="20" y="0"/>
                      </a:cubicBezTo>
                      <a:moveTo>
                        <a:pt x="20" y="0"/>
                      </a:moveTo>
                      <a:cubicBezTo>
                        <a:pt x="20" y="0"/>
                        <a:pt x="20" y="0"/>
                        <a:pt x="20" y="0"/>
                      </a:cubicBezTo>
                      <a:cubicBezTo>
                        <a:pt x="20" y="0"/>
                        <a:pt x="20" y="0"/>
                        <a:pt x="20" y="0"/>
                      </a:cubicBezTo>
                    </a:path>
                  </a:pathLst>
                </a:custGeom>
                <a:solidFill>
                  <a:srgbClr val="7F8F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4" name="Rectangle 14"/>
                <p:cNvSpPr>
                  <a:spLocks noChangeArrowheads="1"/>
                </p:cNvSpPr>
                <p:nvPr/>
              </p:nvSpPr>
              <p:spPr bwMode="auto">
                <a:xfrm>
                  <a:off x="4741878" y="5239734"/>
                  <a:ext cx="540020" cy="1169758"/>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5" name="Rectangle 15"/>
                <p:cNvSpPr>
                  <a:spLocks noChangeArrowheads="1"/>
                </p:cNvSpPr>
                <p:nvPr/>
              </p:nvSpPr>
              <p:spPr bwMode="auto">
                <a:xfrm>
                  <a:off x="4741878" y="5239734"/>
                  <a:ext cx="540020" cy="11697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6" name="Rectangle 16"/>
                <p:cNvSpPr>
                  <a:spLocks noChangeArrowheads="1"/>
                </p:cNvSpPr>
                <p:nvPr/>
              </p:nvSpPr>
              <p:spPr bwMode="auto">
                <a:xfrm>
                  <a:off x="4796166" y="5796326"/>
                  <a:ext cx="434302"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7" name="Rectangle 17"/>
                <p:cNvSpPr>
                  <a:spLocks noChangeArrowheads="1"/>
                </p:cNvSpPr>
                <p:nvPr/>
              </p:nvSpPr>
              <p:spPr bwMode="auto">
                <a:xfrm>
                  <a:off x="4796166" y="5796326"/>
                  <a:ext cx="434302" cy="70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8" name="Rectangle 18"/>
                <p:cNvSpPr>
                  <a:spLocks noChangeArrowheads="1"/>
                </p:cNvSpPr>
                <p:nvPr/>
              </p:nvSpPr>
              <p:spPr bwMode="auto">
                <a:xfrm>
                  <a:off x="4796166" y="5918045"/>
                  <a:ext cx="434302" cy="6914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20" name="Rectangle 19"/>
                <p:cNvSpPr>
                  <a:spLocks noChangeArrowheads="1"/>
                </p:cNvSpPr>
                <p:nvPr/>
              </p:nvSpPr>
              <p:spPr bwMode="auto">
                <a:xfrm>
                  <a:off x="4796166" y="5918045"/>
                  <a:ext cx="434302" cy="69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2" name="Rectangle 20"/>
                <p:cNvSpPr>
                  <a:spLocks noChangeArrowheads="1"/>
                </p:cNvSpPr>
                <p:nvPr/>
              </p:nvSpPr>
              <p:spPr bwMode="auto">
                <a:xfrm>
                  <a:off x="4796166" y="6038621"/>
                  <a:ext cx="434302"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3" name="Rectangle 21"/>
                <p:cNvSpPr>
                  <a:spLocks noChangeArrowheads="1"/>
                </p:cNvSpPr>
                <p:nvPr/>
              </p:nvSpPr>
              <p:spPr bwMode="auto">
                <a:xfrm>
                  <a:off x="4796166" y="6038621"/>
                  <a:ext cx="434302" cy="70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4" name="Rectangle 22"/>
                <p:cNvSpPr>
                  <a:spLocks noChangeArrowheads="1"/>
                </p:cNvSpPr>
                <p:nvPr/>
              </p:nvSpPr>
              <p:spPr bwMode="auto">
                <a:xfrm>
                  <a:off x="4796166" y="6158625"/>
                  <a:ext cx="434302" cy="7086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5" name="Rectangle 23"/>
                <p:cNvSpPr>
                  <a:spLocks noChangeArrowheads="1"/>
                </p:cNvSpPr>
                <p:nvPr/>
              </p:nvSpPr>
              <p:spPr bwMode="auto">
                <a:xfrm>
                  <a:off x="4796166" y="6158625"/>
                  <a:ext cx="434302" cy="708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6" name="Rectangle 24"/>
                <p:cNvSpPr>
                  <a:spLocks noChangeArrowheads="1"/>
                </p:cNvSpPr>
                <p:nvPr/>
              </p:nvSpPr>
              <p:spPr bwMode="auto">
                <a:xfrm>
                  <a:off x="4796166" y="5433455"/>
                  <a:ext cx="434302"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7" name="Rectangle 25"/>
                <p:cNvSpPr>
                  <a:spLocks noChangeArrowheads="1"/>
                </p:cNvSpPr>
                <p:nvPr/>
              </p:nvSpPr>
              <p:spPr bwMode="auto">
                <a:xfrm>
                  <a:off x="4796166" y="5554031"/>
                  <a:ext cx="434302"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8" name="Rectangle 26"/>
                <p:cNvSpPr>
                  <a:spLocks noChangeArrowheads="1"/>
                </p:cNvSpPr>
                <p:nvPr/>
              </p:nvSpPr>
              <p:spPr bwMode="auto">
                <a:xfrm>
                  <a:off x="4796166" y="5675750"/>
                  <a:ext cx="434302" cy="6914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0" name="Rectangle 27"/>
                <p:cNvSpPr>
                  <a:spLocks noChangeArrowheads="1"/>
                </p:cNvSpPr>
                <p:nvPr/>
              </p:nvSpPr>
              <p:spPr bwMode="auto">
                <a:xfrm>
                  <a:off x="4796166" y="5675750"/>
                  <a:ext cx="434302" cy="69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1" name="Rectangle 28"/>
                <p:cNvSpPr>
                  <a:spLocks noChangeArrowheads="1"/>
                </p:cNvSpPr>
                <p:nvPr/>
              </p:nvSpPr>
              <p:spPr bwMode="auto">
                <a:xfrm>
                  <a:off x="4796166" y="5312880"/>
                  <a:ext cx="434302" cy="6914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2" name="Freeform 29"/>
                <p:cNvSpPr>
                  <a:spLocks/>
                </p:cNvSpPr>
                <p:nvPr/>
              </p:nvSpPr>
              <p:spPr bwMode="auto">
                <a:xfrm>
                  <a:off x="4741878" y="5675750"/>
                  <a:ext cx="296583" cy="733742"/>
                </a:xfrm>
                <a:custGeom>
                  <a:avLst/>
                  <a:gdLst>
                    <a:gd name="T0" fmla="*/ 519 w 519"/>
                    <a:gd name="T1" fmla="*/ 0 h 1284"/>
                    <a:gd name="T2" fmla="*/ 0 w 519"/>
                    <a:gd name="T3" fmla="*/ 0 h 1284"/>
                    <a:gd name="T4" fmla="*/ 0 w 519"/>
                    <a:gd name="T5" fmla="*/ 1284 h 1284"/>
                    <a:gd name="T6" fmla="*/ 519 w 519"/>
                    <a:gd name="T7" fmla="*/ 1284 h 1284"/>
                    <a:gd name="T8" fmla="*/ 519 w 519"/>
                    <a:gd name="T9" fmla="*/ 969 h 1284"/>
                    <a:gd name="T10" fmla="*/ 95 w 519"/>
                    <a:gd name="T11" fmla="*/ 969 h 1284"/>
                    <a:gd name="T12" fmla="*/ 95 w 519"/>
                    <a:gd name="T13" fmla="*/ 845 h 1284"/>
                    <a:gd name="T14" fmla="*/ 519 w 519"/>
                    <a:gd name="T15" fmla="*/ 845 h 1284"/>
                    <a:gd name="T16" fmla="*/ 519 w 519"/>
                    <a:gd name="T17" fmla="*/ 758 h 1284"/>
                    <a:gd name="T18" fmla="*/ 95 w 519"/>
                    <a:gd name="T19" fmla="*/ 758 h 1284"/>
                    <a:gd name="T20" fmla="*/ 95 w 519"/>
                    <a:gd name="T21" fmla="*/ 635 h 1284"/>
                    <a:gd name="T22" fmla="*/ 519 w 519"/>
                    <a:gd name="T23" fmla="*/ 635 h 1284"/>
                    <a:gd name="T24" fmla="*/ 519 w 519"/>
                    <a:gd name="T25" fmla="*/ 545 h 1284"/>
                    <a:gd name="T26" fmla="*/ 95 w 519"/>
                    <a:gd name="T27" fmla="*/ 545 h 1284"/>
                    <a:gd name="T28" fmla="*/ 95 w 519"/>
                    <a:gd name="T29" fmla="*/ 424 h 1284"/>
                    <a:gd name="T30" fmla="*/ 519 w 519"/>
                    <a:gd name="T31" fmla="*/ 424 h 1284"/>
                    <a:gd name="T32" fmla="*/ 519 w 519"/>
                    <a:gd name="T33" fmla="*/ 334 h 1284"/>
                    <a:gd name="T34" fmla="*/ 95 w 519"/>
                    <a:gd name="T35" fmla="*/ 334 h 1284"/>
                    <a:gd name="T36" fmla="*/ 95 w 519"/>
                    <a:gd name="T37" fmla="*/ 211 h 1284"/>
                    <a:gd name="T38" fmla="*/ 519 w 519"/>
                    <a:gd name="T39" fmla="*/ 211 h 1284"/>
                    <a:gd name="T40" fmla="*/ 519 w 519"/>
                    <a:gd name="T41" fmla="*/ 121 h 1284"/>
                    <a:gd name="T42" fmla="*/ 95 w 519"/>
                    <a:gd name="T43" fmla="*/ 121 h 1284"/>
                    <a:gd name="T44" fmla="*/ 95 w 519"/>
                    <a:gd name="T45" fmla="*/ 0 h 1284"/>
                    <a:gd name="T46" fmla="*/ 519 w 519"/>
                    <a:gd name="T47"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9" h="1284">
                      <a:moveTo>
                        <a:pt x="519" y="0"/>
                      </a:moveTo>
                      <a:lnTo>
                        <a:pt x="0" y="0"/>
                      </a:lnTo>
                      <a:lnTo>
                        <a:pt x="0" y="1284"/>
                      </a:lnTo>
                      <a:lnTo>
                        <a:pt x="519" y="1284"/>
                      </a:lnTo>
                      <a:lnTo>
                        <a:pt x="519" y="969"/>
                      </a:lnTo>
                      <a:lnTo>
                        <a:pt x="95" y="969"/>
                      </a:lnTo>
                      <a:lnTo>
                        <a:pt x="95" y="845"/>
                      </a:lnTo>
                      <a:lnTo>
                        <a:pt x="519" y="845"/>
                      </a:lnTo>
                      <a:lnTo>
                        <a:pt x="519" y="758"/>
                      </a:lnTo>
                      <a:lnTo>
                        <a:pt x="95" y="758"/>
                      </a:lnTo>
                      <a:lnTo>
                        <a:pt x="95" y="635"/>
                      </a:lnTo>
                      <a:lnTo>
                        <a:pt x="519" y="635"/>
                      </a:lnTo>
                      <a:lnTo>
                        <a:pt x="519" y="545"/>
                      </a:lnTo>
                      <a:lnTo>
                        <a:pt x="95" y="545"/>
                      </a:lnTo>
                      <a:lnTo>
                        <a:pt x="95" y="424"/>
                      </a:lnTo>
                      <a:lnTo>
                        <a:pt x="519" y="424"/>
                      </a:lnTo>
                      <a:lnTo>
                        <a:pt x="519" y="334"/>
                      </a:lnTo>
                      <a:lnTo>
                        <a:pt x="95" y="334"/>
                      </a:lnTo>
                      <a:lnTo>
                        <a:pt x="95" y="211"/>
                      </a:lnTo>
                      <a:lnTo>
                        <a:pt x="519" y="211"/>
                      </a:lnTo>
                      <a:lnTo>
                        <a:pt x="519" y="121"/>
                      </a:lnTo>
                      <a:lnTo>
                        <a:pt x="95" y="121"/>
                      </a:lnTo>
                      <a:lnTo>
                        <a:pt x="95" y="0"/>
                      </a:lnTo>
                      <a:lnTo>
                        <a:pt x="519" y="0"/>
                      </a:lnTo>
                      <a:close/>
                    </a:path>
                  </a:pathLst>
                </a:custGeom>
                <a:solidFill>
                  <a:srgbClr val="00498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3" name="Freeform 30"/>
                <p:cNvSpPr>
                  <a:spLocks/>
                </p:cNvSpPr>
                <p:nvPr/>
              </p:nvSpPr>
              <p:spPr bwMode="auto">
                <a:xfrm>
                  <a:off x="4741878" y="5675750"/>
                  <a:ext cx="296583" cy="733742"/>
                </a:xfrm>
                <a:custGeom>
                  <a:avLst/>
                  <a:gdLst>
                    <a:gd name="T0" fmla="*/ 519 w 519"/>
                    <a:gd name="T1" fmla="*/ 0 h 1284"/>
                    <a:gd name="T2" fmla="*/ 0 w 519"/>
                    <a:gd name="T3" fmla="*/ 0 h 1284"/>
                    <a:gd name="T4" fmla="*/ 0 w 519"/>
                    <a:gd name="T5" fmla="*/ 1284 h 1284"/>
                    <a:gd name="T6" fmla="*/ 519 w 519"/>
                    <a:gd name="T7" fmla="*/ 1284 h 1284"/>
                    <a:gd name="T8" fmla="*/ 519 w 519"/>
                    <a:gd name="T9" fmla="*/ 969 h 1284"/>
                    <a:gd name="T10" fmla="*/ 95 w 519"/>
                    <a:gd name="T11" fmla="*/ 969 h 1284"/>
                    <a:gd name="T12" fmla="*/ 95 w 519"/>
                    <a:gd name="T13" fmla="*/ 845 h 1284"/>
                    <a:gd name="T14" fmla="*/ 519 w 519"/>
                    <a:gd name="T15" fmla="*/ 845 h 1284"/>
                    <a:gd name="T16" fmla="*/ 519 w 519"/>
                    <a:gd name="T17" fmla="*/ 758 h 1284"/>
                    <a:gd name="T18" fmla="*/ 95 w 519"/>
                    <a:gd name="T19" fmla="*/ 758 h 1284"/>
                    <a:gd name="T20" fmla="*/ 95 w 519"/>
                    <a:gd name="T21" fmla="*/ 635 h 1284"/>
                    <a:gd name="T22" fmla="*/ 519 w 519"/>
                    <a:gd name="T23" fmla="*/ 635 h 1284"/>
                    <a:gd name="T24" fmla="*/ 519 w 519"/>
                    <a:gd name="T25" fmla="*/ 545 h 1284"/>
                    <a:gd name="T26" fmla="*/ 95 w 519"/>
                    <a:gd name="T27" fmla="*/ 545 h 1284"/>
                    <a:gd name="T28" fmla="*/ 95 w 519"/>
                    <a:gd name="T29" fmla="*/ 424 h 1284"/>
                    <a:gd name="T30" fmla="*/ 519 w 519"/>
                    <a:gd name="T31" fmla="*/ 424 h 1284"/>
                    <a:gd name="T32" fmla="*/ 519 w 519"/>
                    <a:gd name="T33" fmla="*/ 334 h 1284"/>
                    <a:gd name="T34" fmla="*/ 95 w 519"/>
                    <a:gd name="T35" fmla="*/ 334 h 1284"/>
                    <a:gd name="T36" fmla="*/ 95 w 519"/>
                    <a:gd name="T37" fmla="*/ 211 h 1284"/>
                    <a:gd name="T38" fmla="*/ 519 w 519"/>
                    <a:gd name="T39" fmla="*/ 211 h 1284"/>
                    <a:gd name="T40" fmla="*/ 519 w 519"/>
                    <a:gd name="T41" fmla="*/ 121 h 1284"/>
                    <a:gd name="T42" fmla="*/ 95 w 519"/>
                    <a:gd name="T43" fmla="*/ 121 h 1284"/>
                    <a:gd name="T44" fmla="*/ 95 w 519"/>
                    <a:gd name="T45" fmla="*/ 0 h 1284"/>
                    <a:gd name="T46" fmla="*/ 519 w 519"/>
                    <a:gd name="T47"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9" h="1284">
                      <a:moveTo>
                        <a:pt x="519" y="0"/>
                      </a:moveTo>
                      <a:lnTo>
                        <a:pt x="0" y="0"/>
                      </a:lnTo>
                      <a:lnTo>
                        <a:pt x="0" y="1284"/>
                      </a:lnTo>
                      <a:lnTo>
                        <a:pt x="519" y="1284"/>
                      </a:lnTo>
                      <a:lnTo>
                        <a:pt x="519" y="969"/>
                      </a:lnTo>
                      <a:lnTo>
                        <a:pt x="95" y="969"/>
                      </a:lnTo>
                      <a:lnTo>
                        <a:pt x="95" y="845"/>
                      </a:lnTo>
                      <a:lnTo>
                        <a:pt x="519" y="845"/>
                      </a:lnTo>
                      <a:lnTo>
                        <a:pt x="519" y="758"/>
                      </a:lnTo>
                      <a:lnTo>
                        <a:pt x="95" y="758"/>
                      </a:lnTo>
                      <a:lnTo>
                        <a:pt x="95" y="635"/>
                      </a:lnTo>
                      <a:lnTo>
                        <a:pt x="519" y="635"/>
                      </a:lnTo>
                      <a:lnTo>
                        <a:pt x="519" y="545"/>
                      </a:lnTo>
                      <a:lnTo>
                        <a:pt x="95" y="545"/>
                      </a:lnTo>
                      <a:lnTo>
                        <a:pt x="95" y="424"/>
                      </a:lnTo>
                      <a:lnTo>
                        <a:pt x="519" y="424"/>
                      </a:lnTo>
                      <a:lnTo>
                        <a:pt x="519" y="334"/>
                      </a:lnTo>
                      <a:lnTo>
                        <a:pt x="95" y="334"/>
                      </a:lnTo>
                      <a:lnTo>
                        <a:pt x="95" y="211"/>
                      </a:lnTo>
                      <a:lnTo>
                        <a:pt x="519" y="211"/>
                      </a:lnTo>
                      <a:lnTo>
                        <a:pt x="519" y="121"/>
                      </a:lnTo>
                      <a:lnTo>
                        <a:pt x="95" y="121"/>
                      </a:lnTo>
                      <a:lnTo>
                        <a:pt x="95" y="0"/>
                      </a:lnTo>
                      <a:lnTo>
                        <a:pt x="519"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4" name="Rectangle 31"/>
                <p:cNvSpPr>
                  <a:spLocks noChangeArrowheads="1"/>
                </p:cNvSpPr>
                <p:nvPr/>
              </p:nvSpPr>
              <p:spPr bwMode="auto">
                <a:xfrm>
                  <a:off x="4796166" y="5796326"/>
                  <a:ext cx="242295"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5" name="Rectangle 32"/>
                <p:cNvSpPr>
                  <a:spLocks noChangeArrowheads="1"/>
                </p:cNvSpPr>
                <p:nvPr/>
              </p:nvSpPr>
              <p:spPr bwMode="auto">
                <a:xfrm>
                  <a:off x="4796166" y="5796326"/>
                  <a:ext cx="242295" cy="70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6" name="Rectangle 33"/>
                <p:cNvSpPr>
                  <a:spLocks noChangeArrowheads="1"/>
                </p:cNvSpPr>
                <p:nvPr/>
              </p:nvSpPr>
              <p:spPr bwMode="auto">
                <a:xfrm>
                  <a:off x="4796166" y="5918045"/>
                  <a:ext cx="242295" cy="6914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7" name="Rectangle 34"/>
                <p:cNvSpPr>
                  <a:spLocks noChangeArrowheads="1"/>
                </p:cNvSpPr>
                <p:nvPr/>
              </p:nvSpPr>
              <p:spPr bwMode="auto">
                <a:xfrm>
                  <a:off x="4796166" y="5918045"/>
                  <a:ext cx="242295" cy="69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8" name="Rectangle 35"/>
                <p:cNvSpPr>
                  <a:spLocks noChangeArrowheads="1"/>
                </p:cNvSpPr>
                <p:nvPr/>
              </p:nvSpPr>
              <p:spPr bwMode="auto">
                <a:xfrm>
                  <a:off x="4796166" y="6038621"/>
                  <a:ext cx="242295"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9" name="Rectangle 36"/>
                <p:cNvSpPr>
                  <a:spLocks noChangeArrowheads="1"/>
                </p:cNvSpPr>
                <p:nvPr/>
              </p:nvSpPr>
              <p:spPr bwMode="auto">
                <a:xfrm>
                  <a:off x="4796166" y="6038621"/>
                  <a:ext cx="242295" cy="70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0" name="Rectangle 37"/>
                <p:cNvSpPr>
                  <a:spLocks noChangeArrowheads="1"/>
                </p:cNvSpPr>
                <p:nvPr/>
              </p:nvSpPr>
              <p:spPr bwMode="auto">
                <a:xfrm>
                  <a:off x="4796166" y="6158625"/>
                  <a:ext cx="242295" cy="7086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1" name="Rectangle 38"/>
                <p:cNvSpPr>
                  <a:spLocks noChangeArrowheads="1"/>
                </p:cNvSpPr>
                <p:nvPr/>
              </p:nvSpPr>
              <p:spPr bwMode="auto">
                <a:xfrm>
                  <a:off x="4796166" y="6158625"/>
                  <a:ext cx="242295" cy="708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2" name="Rectangle 39"/>
                <p:cNvSpPr>
                  <a:spLocks noChangeArrowheads="1"/>
                </p:cNvSpPr>
                <p:nvPr/>
              </p:nvSpPr>
              <p:spPr bwMode="auto">
                <a:xfrm>
                  <a:off x="4796166" y="5675750"/>
                  <a:ext cx="242295" cy="6914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3" name="Rectangle 40"/>
                <p:cNvSpPr>
                  <a:spLocks noChangeArrowheads="1"/>
                </p:cNvSpPr>
                <p:nvPr/>
              </p:nvSpPr>
              <p:spPr bwMode="auto">
                <a:xfrm>
                  <a:off x="4796166" y="5675750"/>
                  <a:ext cx="242295" cy="69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4" name="Rectangle 41"/>
                <p:cNvSpPr>
                  <a:spLocks noChangeArrowheads="1"/>
                </p:cNvSpPr>
                <p:nvPr/>
              </p:nvSpPr>
              <p:spPr bwMode="auto">
                <a:xfrm>
                  <a:off x="4410437" y="5735181"/>
                  <a:ext cx="540020" cy="674311"/>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5" name="Rectangle 42"/>
                <p:cNvSpPr>
                  <a:spLocks noChangeArrowheads="1"/>
                </p:cNvSpPr>
                <p:nvPr/>
              </p:nvSpPr>
              <p:spPr bwMode="auto">
                <a:xfrm>
                  <a:off x="4707020" y="6272344"/>
                  <a:ext cx="70289" cy="137148"/>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6" name="Rectangle 43"/>
                <p:cNvSpPr>
                  <a:spLocks noChangeArrowheads="1"/>
                </p:cNvSpPr>
                <p:nvPr/>
              </p:nvSpPr>
              <p:spPr bwMode="auto">
                <a:xfrm>
                  <a:off x="4586444" y="6272344"/>
                  <a:ext cx="68574" cy="137148"/>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7" name="Rectangle 44"/>
                <p:cNvSpPr>
                  <a:spLocks noChangeArrowheads="1"/>
                </p:cNvSpPr>
                <p:nvPr/>
              </p:nvSpPr>
              <p:spPr bwMode="auto">
                <a:xfrm>
                  <a:off x="4464153" y="5796326"/>
                  <a:ext cx="434873"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8" name="Rectangle 45"/>
                <p:cNvSpPr>
                  <a:spLocks noChangeArrowheads="1"/>
                </p:cNvSpPr>
                <p:nvPr/>
              </p:nvSpPr>
              <p:spPr bwMode="auto">
                <a:xfrm>
                  <a:off x="4464153" y="5918045"/>
                  <a:ext cx="434873" cy="6914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9" name="Rectangle 46"/>
                <p:cNvSpPr>
                  <a:spLocks noChangeArrowheads="1"/>
                </p:cNvSpPr>
                <p:nvPr/>
              </p:nvSpPr>
              <p:spPr bwMode="auto">
                <a:xfrm>
                  <a:off x="4464153" y="6038621"/>
                  <a:ext cx="434873"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60" name="Rectangle 47"/>
                <p:cNvSpPr>
                  <a:spLocks noChangeArrowheads="1"/>
                </p:cNvSpPr>
                <p:nvPr/>
              </p:nvSpPr>
              <p:spPr bwMode="auto">
                <a:xfrm>
                  <a:off x="4464153" y="6158625"/>
                  <a:ext cx="434873" cy="7086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sp>
            <p:nvSpPr>
              <p:cNvPr id="262" name="Rectangle 261"/>
              <p:cNvSpPr/>
              <p:nvPr/>
            </p:nvSpPr>
            <p:spPr bwMode="auto">
              <a:xfrm>
                <a:off x="1341864" y="5915020"/>
                <a:ext cx="1701865" cy="989773"/>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ctr" defTabSz="913665" rtl="0" eaLnBrk="1" fontAlgn="base" latinLnBrk="0" hangingPunct="1">
                  <a:lnSpc>
                    <a:spcPct val="90000"/>
                  </a:lnSpc>
                  <a:spcBef>
                    <a:spcPct val="0"/>
                  </a:spcBef>
                  <a:spcAft>
                    <a:spcPct val="0"/>
                  </a:spcAft>
                  <a:buClrTx/>
                  <a:buSzTx/>
                  <a:buFontTx/>
                  <a:buNone/>
                  <a:tabLst/>
                  <a:defRPr/>
                </a:pPr>
                <a:r>
                  <a:rPr kumimoji="0" lang="en-US" sz="1961" b="0" i="0" u="none" strike="noStrike" kern="1200" cap="none" spc="0" normalizeH="0" baseline="0" noProof="0">
                    <a:ln>
                      <a:noFill/>
                    </a:ln>
                    <a:solidFill>
                      <a:srgbClr val="FFFFFF"/>
                    </a:solidFill>
                    <a:effectLst/>
                    <a:uLnTx/>
                    <a:uFillTx/>
                    <a:latin typeface="Segoe UI Light"/>
                    <a:ea typeface="+mn-ea"/>
                    <a:cs typeface="+mn-cs"/>
                  </a:rPr>
                  <a:t>On-premises</a:t>
                </a:r>
              </a:p>
            </p:txBody>
          </p:sp>
        </p:grpSp>
      </p:grpSp>
      <p:grpSp>
        <p:nvGrpSpPr>
          <p:cNvPr id="3" name="Group 2"/>
          <p:cNvGrpSpPr/>
          <p:nvPr/>
        </p:nvGrpSpPr>
        <p:grpSpPr>
          <a:xfrm>
            <a:off x="3902768" y="4141425"/>
            <a:ext cx="4480015" cy="2098868"/>
            <a:chOff x="3980707" y="4224074"/>
            <a:chExt cx="4570497" cy="2141258"/>
          </a:xfrm>
        </p:grpSpPr>
        <p:grpSp>
          <p:nvGrpSpPr>
            <p:cNvPr id="18" name="Group 17"/>
            <p:cNvGrpSpPr/>
            <p:nvPr/>
          </p:nvGrpSpPr>
          <p:grpSpPr>
            <a:xfrm>
              <a:off x="5079169" y="4224074"/>
              <a:ext cx="2338242" cy="1671108"/>
              <a:chOff x="5084066" y="4224074"/>
              <a:chExt cx="2338242" cy="1671108"/>
            </a:xfrm>
          </p:grpSpPr>
          <p:grpSp>
            <p:nvGrpSpPr>
              <p:cNvPr id="29" name="Group 28"/>
              <p:cNvGrpSpPr/>
              <p:nvPr/>
            </p:nvGrpSpPr>
            <p:grpSpPr>
              <a:xfrm>
                <a:off x="5084066" y="4224074"/>
                <a:ext cx="2338242" cy="1671108"/>
                <a:chOff x="2658482" y="4224074"/>
                <a:chExt cx="2338242" cy="1671108"/>
              </a:xfrm>
            </p:grpSpPr>
            <p:grpSp>
              <p:nvGrpSpPr>
                <p:cNvPr id="26" name="Group 25"/>
                <p:cNvGrpSpPr/>
                <p:nvPr/>
              </p:nvGrpSpPr>
              <p:grpSpPr>
                <a:xfrm>
                  <a:off x="2658482" y="4224074"/>
                  <a:ext cx="2338242" cy="1671108"/>
                  <a:chOff x="2658482" y="4224074"/>
                  <a:chExt cx="2338242" cy="1671108"/>
                </a:xfrm>
              </p:grpSpPr>
              <p:pic>
                <p:nvPicPr>
                  <p:cNvPr id="21" name="Picture 20"/>
                  <p:cNvPicPr>
                    <a:picLocks noChangeAspect="1"/>
                  </p:cNvPicPr>
                  <p:nvPr/>
                </p:nvPicPr>
                <p:blipFill>
                  <a:blip r:embed="rId13"/>
                  <a:stretch>
                    <a:fillRect/>
                  </a:stretch>
                </p:blipFill>
                <p:spPr>
                  <a:xfrm>
                    <a:off x="2658482" y="4315745"/>
                    <a:ext cx="2338242" cy="1579437"/>
                  </a:xfrm>
                  <a:prstGeom prst="rect">
                    <a:avLst/>
                  </a:prstGeom>
                </p:spPr>
              </p:pic>
              <p:sp>
                <p:nvSpPr>
                  <p:cNvPr id="208" name="Oval 207"/>
                  <p:cNvSpPr/>
                  <p:nvPr/>
                </p:nvSpPr>
                <p:spPr bwMode="auto">
                  <a:xfrm>
                    <a:off x="4215886" y="4224074"/>
                    <a:ext cx="734386" cy="734384"/>
                  </a:xfrm>
                  <a:prstGeom prst="ellipse">
                    <a:avLst/>
                  </a:prstGeom>
                  <a:solidFill>
                    <a:srgbClr val="0072C6"/>
                  </a:solidFill>
                  <a:ln>
                    <a:noFill/>
                    <a:headEnd type="none" w="med" len="med"/>
                    <a:tailEnd type="none" w="med" len="med"/>
                  </a:ln>
                  <a:effectLst>
                    <a:outerShdw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209" name="Freeform 208"/>
                <p:cNvSpPr>
                  <a:spLocks noEditPoints="1"/>
                </p:cNvSpPr>
                <p:nvPr/>
              </p:nvSpPr>
              <p:spPr bwMode="black">
                <a:xfrm>
                  <a:off x="4436768" y="4388319"/>
                  <a:ext cx="292621" cy="40589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pic>
            <p:nvPicPr>
              <p:cNvPr id="205" name="Picture 204"/>
              <p:cNvPicPr>
                <a:picLocks noChangeAspect="1"/>
              </p:cNvPicPr>
              <p:nvPr/>
            </p:nvPicPr>
            <p:blipFill>
              <a:blip r:embed="rId14"/>
              <a:stretch>
                <a:fillRect/>
              </a:stretch>
            </p:blipFill>
            <p:spPr>
              <a:xfrm>
                <a:off x="5836281" y="4743137"/>
                <a:ext cx="869145" cy="869145"/>
              </a:xfrm>
              <a:prstGeom prst="rect">
                <a:avLst/>
              </a:prstGeom>
            </p:spPr>
          </p:pic>
        </p:grpSp>
        <p:sp>
          <p:nvSpPr>
            <p:cNvPr id="264" name="TextBox 263"/>
            <p:cNvSpPr txBox="1"/>
            <p:nvPr/>
          </p:nvSpPr>
          <p:spPr>
            <a:xfrm>
              <a:off x="3980707" y="6088299"/>
              <a:ext cx="4570497" cy="277033"/>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961" b="0" i="0" u="none" strike="noStrike" kern="1200" cap="none" spc="0" normalizeH="0" baseline="0" noProof="0">
                  <a:ln>
                    <a:noFill/>
                  </a:ln>
                  <a:solidFill>
                    <a:srgbClr val="FFFFFF"/>
                  </a:solidFill>
                  <a:effectLst/>
                  <a:uLnTx/>
                  <a:uFillTx/>
                  <a:latin typeface="Segoe UI Light"/>
                  <a:ea typeface="ＭＳ Ｐゴシック" charset="0"/>
                  <a:cs typeface="Segoe UI Semibold" panose="020B0702040204020203" pitchFamily="34" charset="0"/>
                </a:rPr>
                <a:t>Microsoft Azure Active Directory</a:t>
              </a:r>
            </a:p>
          </p:txBody>
        </p:sp>
      </p:grpSp>
      <p:cxnSp>
        <p:nvCxnSpPr>
          <p:cNvPr id="167" name="Straight Arrow Connector 166"/>
          <p:cNvCxnSpPr/>
          <p:nvPr/>
        </p:nvCxnSpPr>
        <p:spPr>
          <a:xfrm flipH="1">
            <a:off x="2984338" y="5120416"/>
            <a:ext cx="1965566" cy="0"/>
          </a:xfrm>
          <a:prstGeom prst="straightConnector1">
            <a:avLst/>
          </a:prstGeom>
          <a:ln w="31750" cap="rnd">
            <a:solidFill>
              <a:schemeClr val="tx1"/>
            </a:solidFill>
            <a:prstDash val="sysDot"/>
            <a:headEnd type="triangle" w="sm" len="med"/>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flipH="1">
            <a:off x="7376914" y="5222451"/>
            <a:ext cx="1362921" cy="0"/>
          </a:xfrm>
          <a:prstGeom prst="straightConnector1">
            <a:avLst/>
          </a:prstGeom>
          <a:ln w="31750" cap="rnd">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a:off x="7343465" y="4992346"/>
            <a:ext cx="1293281" cy="0"/>
          </a:xfrm>
          <a:prstGeom prst="straightConnector1">
            <a:avLst/>
          </a:prstGeom>
          <a:ln w="31750" cap="rnd">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332024" y="1785555"/>
            <a:ext cx="1981329" cy="724143"/>
          </a:xfrm>
          <a:prstGeom prst="rect">
            <a:avLst/>
          </a:prstGeom>
          <a:noFill/>
        </p:spPr>
        <p:txBody>
          <a:bodyPr wrap="square" lIns="179285" tIns="143428" rIns="179285" bIns="143428" rtlCol="0">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dirty="0">
                <a:ln>
                  <a:noFill/>
                </a:ln>
                <a:effectLst/>
                <a:uLnTx/>
                <a:uFillTx/>
                <a:latin typeface="Segoe UI Light"/>
                <a:ea typeface="+mn-ea"/>
                <a:cs typeface="+mn-cs"/>
              </a:rPr>
              <a:t>Simple Connection</a:t>
            </a:r>
            <a:br>
              <a:rPr kumimoji="0" lang="en-US" sz="1568" b="1" i="0" u="none" strike="noStrike" kern="1200" cap="none" spc="0" normalizeH="0" baseline="0" noProof="0" dirty="0">
                <a:ln>
                  <a:noFill/>
                </a:ln>
                <a:effectLst/>
                <a:uLnTx/>
                <a:uFillTx/>
                <a:latin typeface="Segoe UI Light"/>
                <a:ea typeface="+mn-ea"/>
                <a:cs typeface="+mn-cs"/>
              </a:rPr>
            </a:br>
            <a:r>
              <a:rPr kumimoji="0" lang="en-US" sz="1568" b="1" i="0" u="none" strike="noStrike" kern="1200" cap="none" spc="0" normalizeH="0" baseline="0" noProof="0" dirty="0">
                <a:ln>
                  <a:noFill/>
                </a:ln>
                <a:effectLst/>
                <a:uLnTx/>
                <a:uFillTx/>
                <a:latin typeface="Segoe UI Light"/>
                <a:ea typeface="+mn-ea"/>
                <a:cs typeface="+mn-cs"/>
              </a:rPr>
              <a:t>(AAD Connect)</a:t>
            </a:r>
          </a:p>
        </p:txBody>
      </p:sp>
      <p:sp>
        <p:nvSpPr>
          <p:cNvPr id="178" name="TextBox 177"/>
          <p:cNvSpPr txBox="1"/>
          <p:nvPr/>
        </p:nvSpPr>
        <p:spPr>
          <a:xfrm>
            <a:off x="5198978" y="1801569"/>
            <a:ext cx="1981329" cy="506901"/>
          </a:xfrm>
          <a:prstGeom prst="rect">
            <a:avLst/>
          </a:prstGeom>
          <a:noFill/>
        </p:spPr>
        <p:txBody>
          <a:bodyPr wrap="square" lIns="179285" tIns="143428" rIns="179285" bIns="143428" rtlCol="0">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dirty="0">
                <a:ln>
                  <a:noFill/>
                </a:ln>
                <a:effectLst/>
                <a:uLnTx/>
                <a:uFillTx/>
                <a:latin typeface="Segoe UI Light"/>
                <a:ea typeface="+mn-ea"/>
                <a:cs typeface="+mn-cs"/>
              </a:rPr>
              <a:t>Self-Service</a:t>
            </a:r>
          </a:p>
        </p:txBody>
      </p:sp>
      <p:sp>
        <p:nvSpPr>
          <p:cNvPr id="179" name="TextBox 178"/>
          <p:cNvSpPr txBox="1"/>
          <p:nvPr/>
        </p:nvSpPr>
        <p:spPr>
          <a:xfrm>
            <a:off x="6999441" y="1801094"/>
            <a:ext cx="1981329" cy="506901"/>
          </a:xfrm>
          <a:prstGeom prst="rect">
            <a:avLst/>
          </a:prstGeom>
          <a:noFill/>
        </p:spPr>
        <p:txBody>
          <a:bodyPr wrap="square" lIns="179285" tIns="143428" rIns="179285" bIns="143428" rtlCol="0">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dirty="0">
                <a:ln>
                  <a:noFill/>
                </a:ln>
                <a:effectLst/>
                <a:uLnTx/>
                <a:uFillTx/>
                <a:latin typeface="Segoe UI Light"/>
                <a:ea typeface="+mn-ea"/>
                <a:cs typeface="+mn-cs"/>
              </a:rPr>
              <a:t>Single Sign-On</a:t>
            </a:r>
          </a:p>
        </p:txBody>
      </p:sp>
      <p:sp>
        <p:nvSpPr>
          <p:cNvPr id="27" name="Rectangle 26"/>
          <p:cNvSpPr/>
          <p:nvPr/>
        </p:nvSpPr>
        <p:spPr>
          <a:xfrm>
            <a:off x="4361683" y="6206808"/>
            <a:ext cx="3611310" cy="36394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Light"/>
                <a:ea typeface="+mn-ea"/>
                <a:cs typeface="+mn-cs"/>
              </a:rPr>
              <a:t>One user.  One identity.  Everywhere</a:t>
            </a:r>
          </a:p>
        </p:txBody>
      </p:sp>
      <p:sp>
        <p:nvSpPr>
          <p:cNvPr id="181" name="Rectangle 180">
            <a:extLst>
              <a:ext uri="{FF2B5EF4-FFF2-40B4-BE49-F238E27FC236}">
                <a16:creationId xmlns:a16="http://schemas.microsoft.com/office/drawing/2014/main" id="{3E468831-D96A-46D1-B233-1494E52BE86D}"/>
              </a:ext>
            </a:extLst>
          </p:cNvPr>
          <p:cNvSpPr/>
          <p:nvPr/>
        </p:nvSpPr>
        <p:spPr>
          <a:xfrm>
            <a:off x="4994642" y="6483324"/>
            <a:ext cx="548548" cy="36394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Light"/>
                <a:ea typeface="+mn-ea"/>
                <a:cs typeface="+mn-cs"/>
              </a:rPr>
              <a:t>B2B</a:t>
            </a:r>
          </a:p>
        </p:txBody>
      </p:sp>
      <p:sp>
        <p:nvSpPr>
          <p:cNvPr id="182" name="Rectangle 181">
            <a:extLst>
              <a:ext uri="{FF2B5EF4-FFF2-40B4-BE49-F238E27FC236}">
                <a16:creationId xmlns:a16="http://schemas.microsoft.com/office/drawing/2014/main" id="{409561F5-7A66-45B0-9EBA-D586448607C4}"/>
              </a:ext>
            </a:extLst>
          </p:cNvPr>
          <p:cNvSpPr/>
          <p:nvPr/>
        </p:nvSpPr>
        <p:spPr>
          <a:xfrm>
            <a:off x="6162638" y="6481967"/>
            <a:ext cx="566181" cy="36394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Light"/>
                <a:ea typeface="+mn-ea"/>
                <a:cs typeface="+mn-cs"/>
              </a:rPr>
              <a:t>B2C</a:t>
            </a:r>
          </a:p>
        </p:txBody>
      </p:sp>
    </p:spTree>
    <p:extLst>
      <p:ext uri="{BB962C8B-B14F-4D97-AF65-F5344CB8AC3E}">
        <p14:creationId xmlns:p14="http://schemas.microsoft.com/office/powerpoint/2010/main" val="1494560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22" presetClass="entr" presetSubtype="8" fill="hold" nodeType="withEffect">
                                  <p:stCondLst>
                                    <p:cond delay="0"/>
                                  </p:stCondLst>
                                  <p:childTnLst>
                                    <p:set>
                                      <p:cBhvr>
                                        <p:cTn id="30" dur="1" fill="hold">
                                          <p:stCondLst>
                                            <p:cond delay="0"/>
                                          </p:stCondLst>
                                        </p:cTn>
                                        <p:tgtEl>
                                          <p:spTgt spid="167"/>
                                        </p:tgtEl>
                                        <p:attrNameLst>
                                          <p:attrName>style.visibility</p:attrName>
                                        </p:attrNameLst>
                                      </p:cBhvr>
                                      <p:to>
                                        <p:strVal val="visible"/>
                                      </p:to>
                                    </p:set>
                                    <p:animEffect transition="in" filter="wipe(left)">
                                      <p:cBhvr>
                                        <p:cTn id="31" dur="500"/>
                                        <p:tgtEl>
                                          <p:spTgt spid="167"/>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37" fill="hold" nodeType="clickEffect">
                                  <p:stCondLst>
                                    <p:cond delay="0"/>
                                  </p:stCondLst>
                                  <p:childTnLst>
                                    <p:set>
                                      <p:cBhvr>
                                        <p:cTn id="35" dur="1" fill="hold">
                                          <p:stCondLst>
                                            <p:cond delay="0"/>
                                          </p:stCondLst>
                                        </p:cTn>
                                        <p:tgtEl>
                                          <p:spTgt spid="169"/>
                                        </p:tgtEl>
                                        <p:attrNameLst>
                                          <p:attrName>style.visibility</p:attrName>
                                        </p:attrNameLst>
                                      </p:cBhvr>
                                      <p:to>
                                        <p:strVal val="visible"/>
                                      </p:to>
                                    </p:set>
                                    <p:animEffect transition="in" filter="barn(outVertical)">
                                      <p:cBhvr>
                                        <p:cTn id="36" dur="500"/>
                                        <p:tgtEl>
                                          <p:spTgt spid="169"/>
                                        </p:tgtEl>
                                      </p:cBhvr>
                                    </p:animEffect>
                                  </p:childTnLst>
                                </p:cTn>
                              </p:par>
                              <p:par>
                                <p:cTn id="37" presetID="16" presetClass="entr" presetSubtype="37" fill="hold" nodeType="withEffect">
                                  <p:stCondLst>
                                    <p:cond delay="0"/>
                                  </p:stCondLst>
                                  <p:childTnLst>
                                    <p:set>
                                      <p:cBhvr>
                                        <p:cTn id="38" dur="1" fill="hold">
                                          <p:stCondLst>
                                            <p:cond delay="0"/>
                                          </p:stCondLst>
                                        </p:cTn>
                                        <p:tgtEl>
                                          <p:spTgt spid="168"/>
                                        </p:tgtEl>
                                        <p:attrNameLst>
                                          <p:attrName>style.visibility</p:attrName>
                                        </p:attrNameLst>
                                      </p:cBhvr>
                                      <p:to>
                                        <p:strVal val="visible"/>
                                      </p:to>
                                    </p:set>
                                    <p:animEffect transition="in" filter="barn(outVertical)">
                                      <p:cBhvr>
                                        <p:cTn id="39" dur="500"/>
                                        <p:tgtEl>
                                          <p:spTgt spid="168"/>
                                        </p:tgtEl>
                                      </p:cBhvr>
                                    </p:animEffect>
                                  </p:childTnLst>
                                </p:cTn>
                              </p:par>
                              <p:par>
                                <p:cTn id="40" presetID="10" presetClass="entr" presetSubtype="0" fill="hold"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79"/>
                                        </p:tgtEl>
                                        <p:attrNameLst>
                                          <p:attrName>style.visibility</p:attrName>
                                        </p:attrNameLst>
                                      </p:cBhvr>
                                      <p:to>
                                        <p:strVal val="visible"/>
                                      </p:to>
                                    </p:set>
                                    <p:animEffect transition="in" filter="fade">
                                      <p:cBhvr>
                                        <p:cTn id="45" dur="500"/>
                                        <p:tgtEl>
                                          <p:spTgt spid="17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78"/>
                                        </p:tgtEl>
                                        <p:attrNameLst>
                                          <p:attrName>style.visibility</p:attrName>
                                        </p:attrNameLst>
                                      </p:cBhvr>
                                      <p:to>
                                        <p:strVal val="visible"/>
                                      </p:to>
                                    </p:set>
                                    <p:animEffect transition="in" filter="fade">
                                      <p:cBhvr>
                                        <p:cTn id="53" dur="500"/>
                                        <p:tgtEl>
                                          <p:spTgt spid="178"/>
                                        </p:tgtEl>
                                      </p:cBhvr>
                                    </p:animEffect>
                                  </p:childTnLst>
                                </p:cTn>
                              </p:par>
                              <p:par>
                                <p:cTn id="54" presetID="42" presetClass="entr" presetSubtype="0" fill="hold" grpId="0"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1000"/>
                                        <p:tgtEl>
                                          <p:spTgt spid="27"/>
                                        </p:tgtEl>
                                      </p:cBhvr>
                                    </p:animEffect>
                                    <p:anim calcmode="lin" valueType="num">
                                      <p:cBhvr>
                                        <p:cTn id="57" dur="1000" fill="hold"/>
                                        <p:tgtEl>
                                          <p:spTgt spid="27"/>
                                        </p:tgtEl>
                                        <p:attrNameLst>
                                          <p:attrName>ppt_x</p:attrName>
                                        </p:attrNameLst>
                                      </p:cBhvr>
                                      <p:tavLst>
                                        <p:tav tm="0">
                                          <p:val>
                                            <p:strVal val="#ppt_x"/>
                                          </p:val>
                                        </p:tav>
                                        <p:tav tm="100000">
                                          <p:val>
                                            <p:strVal val="#ppt_x"/>
                                          </p:val>
                                        </p:tav>
                                      </p:tavLst>
                                    </p:anim>
                                    <p:anim calcmode="lin" valueType="num">
                                      <p:cBhvr>
                                        <p:cTn id="58"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1"/>
                                        </p:tgtEl>
                                        <p:attrNameLst>
                                          <p:attrName>style.visibility</p:attrName>
                                        </p:attrNameLst>
                                      </p:cBhvr>
                                      <p:to>
                                        <p:strVal val="visible"/>
                                      </p:to>
                                    </p:set>
                                    <p:animEffect transition="in" filter="fade">
                                      <p:cBhvr>
                                        <p:cTn id="63" dur="1000"/>
                                        <p:tgtEl>
                                          <p:spTgt spid="181"/>
                                        </p:tgtEl>
                                      </p:cBhvr>
                                    </p:animEffect>
                                    <p:anim calcmode="lin" valueType="num">
                                      <p:cBhvr>
                                        <p:cTn id="64" dur="1000" fill="hold"/>
                                        <p:tgtEl>
                                          <p:spTgt spid="181"/>
                                        </p:tgtEl>
                                        <p:attrNameLst>
                                          <p:attrName>ppt_x</p:attrName>
                                        </p:attrNameLst>
                                      </p:cBhvr>
                                      <p:tavLst>
                                        <p:tav tm="0">
                                          <p:val>
                                            <p:strVal val="#ppt_x"/>
                                          </p:val>
                                        </p:tav>
                                        <p:tav tm="100000">
                                          <p:val>
                                            <p:strVal val="#ppt_x"/>
                                          </p:val>
                                        </p:tav>
                                      </p:tavLst>
                                    </p:anim>
                                    <p:anim calcmode="lin" valueType="num">
                                      <p:cBhvr>
                                        <p:cTn id="65" dur="1000" fill="hold"/>
                                        <p:tgtEl>
                                          <p:spTgt spid="181"/>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82"/>
                                        </p:tgtEl>
                                        <p:attrNameLst>
                                          <p:attrName>style.visibility</p:attrName>
                                        </p:attrNameLst>
                                      </p:cBhvr>
                                      <p:to>
                                        <p:strVal val="visible"/>
                                      </p:to>
                                    </p:set>
                                    <p:animEffect transition="in" filter="fade">
                                      <p:cBhvr>
                                        <p:cTn id="70" dur="1000"/>
                                        <p:tgtEl>
                                          <p:spTgt spid="182"/>
                                        </p:tgtEl>
                                      </p:cBhvr>
                                    </p:animEffect>
                                    <p:anim calcmode="lin" valueType="num">
                                      <p:cBhvr>
                                        <p:cTn id="71" dur="1000" fill="hold"/>
                                        <p:tgtEl>
                                          <p:spTgt spid="182"/>
                                        </p:tgtEl>
                                        <p:attrNameLst>
                                          <p:attrName>ppt_x</p:attrName>
                                        </p:attrNameLst>
                                      </p:cBhvr>
                                      <p:tavLst>
                                        <p:tav tm="0">
                                          <p:val>
                                            <p:strVal val="#ppt_x"/>
                                          </p:val>
                                        </p:tav>
                                        <p:tav tm="100000">
                                          <p:val>
                                            <p:strVal val="#ppt_x"/>
                                          </p:val>
                                        </p:tav>
                                      </p:tavLst>
                                    </p:anim>
                                    <p:anim calcmode="lin" valueType="num">
                                      <p:cBhvr>
                                        <p:cTn id="72" dur="1000" fill="hold"/>
                                        <p:tgtEl>
                                          <p:spTgt spid="1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78" grpId="0"/>
      <p:bldP spid="179" grpId="0"/>
      <p:bldP spid="27" grpId="0"/>
      <p:bldP spid="181" grpId="0"/>
      <p:bldP spid="18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9241" y="289957"/>
            <a:ext cx="11655840" cy="899537"/>
          </a:xfrm>
        </p:spPr>
        <p:txBody>
          <a:bodyPr>
            <a:normAutofit/>
          </a:bodyPr>
          <a:lstStyle/>
          <a:p>
            <a:r>
              <a:rPr lang="en-US" sz="1765" dirty="0">
                <a:solidFill>
                  <a:schemeClr val="tx1"/>
                </a:solidFill>
              </a:rPr>
              <a:t>Identity Best Practices</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2400" dirty="0">
                <a:latin typeface="Segoe UI Light" panose="020B0502040204020203" pitchFamily="34" charset="0"/>
                <a:cs typeface="Segoe UI Light" panose="020B0502040204020203" pitchFamily="34" charset="0"/>
              </a:rPr>
              <a:t>Enable single sign on</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Enable MFA</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Turn on Conditional Access</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Use RBAC</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Enable password management - Custom</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Limit administrator access – Privileged Identity Management</a:t>
            </a:r>
          </a:p>
        </p:txBody>
      </p:sp>
    </p:spTree>
    <p:extLst>
      <p:ext uri="{BB962C8B-B14F-4D97-AF65-F5344CB8AC3E}">
        <p14:creationId xmlns:p14="http://schemas.microsoft.com/office/powerpoint/2010/main" val="386695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337342"/>
            <a:ext cx="11653523" cy="5303847"/>
          </a:xfrm>
        </p:spPr>
        <p:txBody>
          <a:bodyPr>
            <a:normAutofit/>
          </a:bodyPr>
          <a:lstStyle/>
          <a:p>
            <a:r>
              <a:rPr lang="en-NZ" dirty="0"/>
              <a:t>Declarative programming model</a:t>
            </a:r>
          </a:p>
          <a:p>
            <a:endParaRPr lang="en-NZ" dirty="0"/>
          </a:p>
          <a:p>
            <a:r>
              <a:rPr lang="en-NZ" dirty="0"/>
              <a:t>JSON Syntax</a:t>
            </a:r>
          </a:p>
          <a:p>
            <a:endParaRPr lang="en-NZ" dirty="0"/>
          </a:p>
          <a:p>
            <a:r>
              <a:rPr lang="en-NZ" dirty="0"/>
              <a:t>Some of the ASM challenges that are resolved with ARM:</a:t>
            </a:r>
          </a:p>
          <a:p>
            <a:pPr lvl="1"/>
            <a:r>
              <a:rPr lang="en-NZ" sz="2745" dirty="0"/>
              <a:t>Deploy resources using templates</a:t>
            </a:r>
          </a:p>
          <a:p>
            <a:pPr lvl="1"/>
            <a:r>
              <a:rPr lang="en-NZ" sz="2745" dirty="0"/>
              <a:t>Resources are not tied to other resources</a:t>
            </a:r>
          </a:p>
          <a:p>
            <a:pPr lvl="1"/>
            <a:r>
              <a:rPr lang="en-NZ" sz="2745" dirty="0"/>
              <a:t>Role Based Access Control (RBAC)</a:t>
            </a:r>
          </a:p>
        </p:txBody>
      </p:sp>
      <p:sp>
        <p:nvSpPr>
          <p:cNvPr id="2" name="Title 1"/>
          <p:cNvSpPr>
            <a:spLocks noGrp="1"/>
          </p:cNvSpPr>
          <p:nvPr>
            <p:ph type="title"/>
          </p:nvPr>
        </p:nvSpPr>
        <p:spPr/>
        <p:txBody>
          <a:bodyPr/>
          <a:lstStyle/>
          <a:p>
            <a:r>
              <a:rPr lang="en-US" sz="1765" dirty="0">
                <a:solidFill>
                  <a:schemeClr val="tx1"/>
                </a:solidFill>
              </a:rPr>
              <a:t>Azure Resource Manager (ARM)</a:t>
            </a:r>
            <a:endParaRPr lang="en-US" sz="1372" dirty="0">
              <a:solidFill>
                <a:schemeClr val="tx1"/>
              </a:solidFill>
            </a:endParaRPr>
          </a:p>
        </p:txBody>
      </p:sp>
      <p:pic>
        <p:nvPicPr>
          <p:cNvPr id="5" name="Picture 4"/>
          <p:cNvPicPr>
            <a:picLocks noChangeAspect="1"/>
          </p:cNvPicPr>
          <p:nvPr/>
        </p:nvPicPr>
        <p:blipFill>
          <a:blip r:embed="rId3"/>
          <a:stretch>
            <a:fillRect/>
          </a:stretch>
        </p:blipFill>
        <p:spPr>
          <a:xfrm>
            <a:off x="8652344" y="4500819"/>
            <a:ext cx="3402801" cy="2288218"/>
          </a:xfrm>
          <a:prstGeom prst="rect">
            <a:avLst/>
          </a:prstGeom>
        </p:spPr>
      </p:pic>
    </p:spTree>
    <p:extLst>
      <p:ext uri="{BB962C8B-B14F-4D97-AF65-F5344CB8AC3E}">
        <p14:creationId xmlns:p14="http://schemas.microsoft.com/office/powerpoint/2010/main" val="1980582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9241" y="289957"/>
            <a:ext cx="11655840" cy="899537"/>
          </a:xfrm>
        </p:spPr>
        <p:txBody>
          <a:bodyPr>
            <a:normAutofit/>
          </a:bodyPr>
          <a:lstStyle/>
          <a:p>
            <a:r>
              <a:rPr lang="en-US" sz="1765" dirty="0">
                <a:solidFill>
                  <a:schemeClr val="tx1"/>
                </a:solidFill>
              </a:rPr>
              <a:t>Resource Groups</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2400" dirty="0">
                <a:latin typeface="Segoe UI Light" panose="020B0502040204020203" pitchFamily="34" charset="0"/>
                <a:cs typeface="Segoe UI Light" panose="020B0502040204020203" pitchFamily="34" charset="0"/>
              </a:rPr>
              <a:t>Resource – managed Azure item e.g. VM, NIC, storage account</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Group - container holding related resources</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Group - maximum 800 resources, cannot be nested</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 can only exist in one resource group</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 add or remove from resource group any time</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Group - can contain resources in different regions</a:t>
            </a:r>
          </a:p>
        </p:txBody>
      </p:sp>
    </p:spTree>
    <p:extLst>
      <p:ext uri="{BB962C8B-B14F-4D97-AF65-F5344CB8AC3E}">
        <p14:creationId xmlns:p14="http://schemas.microsoft.com/office/powerpoint/2010/main" val="273697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Management Policies</a:t>
            </a:r>
          </a:p>
        </p:txBody>
      </p:sp>
    </p:spTree>
    <p:extLst>
      <p:ext uri="{BB962C8B-B14F-4D97-AF65-F5344CB8AC3E}">
        <p14:creationId xmlns:p14="http://schemas.microsoft.com/office/powerpoint/2010/main" val="25300859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Management Policies</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Enforce polices during resource deployment </a:t>
            </a:r>
          </a:p>
          <a:p>
            <a:pPr lvl="1"/>
            <a:r>
              <a:rPr lang="en-US" sz="3200" dirty="0">
                <a:latin typeface="Segoe UI Light" panose="020B0502040204020203" pitchFamily="34" charset="0"/>
                <a:cs typeface="Segoe UI Light" panose="020B0502040204020203" pitchFamily="34" charset="0"/>
              </a:rPr>
              <a:t>Examples</a:t>
            </a:r>
          </a:p>
          <a:p>
            <a:pPr lvl="2"/>
            <a:r>
              <a:rPr lang="en-US" sz="3200" dirty="0">
                <a:latin typeface="Segoe UI Light" panose="020B0502040204020203" pitchFamily="34" charset="0"/>
                <a:cs typeface="Segoe UI Light" panose="020B0502040204020203" pitchFamily="34" charset="0"/>
              </a:rPr>
              <a:t>VM size </a:t>
            </a:r>
          </a:p>
          <a:p>
            <a:pPr lvl="2"/>
            <a:r>
              <a:rPr lang="en-US" sz="3200" dirty="0">
                <a:latin typeface="Segoe UI Light" panose="020B0502040204020203" pitchFamily="34" charset="0"/>
                <a:cs typeface="Segoe UI Light" panose="020B0502040204020203" pitchFamily="34" charset="0"/>
              </a:rPr>
              <a:t>Location </a:t>
            </a:r>
          </a:p>
          <a:p>
            <a:pPr lvl="2"/>
            <a:r>
              <a:rPr lang="en-US" sz="3200" dirty="0">
                <a:latin typeface="Segoe UI Light" panose="020B0502040204020203" pitchFamily="34" charset="0"/>
                <a:cs typeface="Segoe UI Light" panose="020B0502040204020203" pitchFamily="34" charset="0"/>
              </a:rPr>
              <a:t>Naming Convention</a:t>
            </a:r>
          </a:p>
        </p:txBody>
      </p:sp>
      <p:pic>
        <p:nvPicPr>
          <p:cNvPr id="4" name="Picture 3"/>
          <p:cNvPicPr>
            <a:picLocks noChangeAspect="1"/>
          </p:cNvPicPr>
          <p:nvPr/>
        </p:nvPicPr>
        <p:blipFill>
          <a:blip r:embed="rId3"/>
          <a:stretch>
            <a:fillRect/>
          </a:stretch>
        </p:blipFill>
        <p:spPr>
          <a:xfrm>
            <a:off x="6279914" y="4458542"/>
            <a:ext cx="5304473" cy="1736759"/>
          </a:xfrm>
          <a:prstGeom prst="rect">
            <a:avLst/>
          </a:prstGeom>
        </p:spPr>
      </p:pic>
    </p:spTree>
    <p:extLst>
      <p:ext uri="{BB962C8B-B14F-4D97-AF65-F5344CB8AC3E}">
        <p14:creationId xmlns:p14="http://schemas.microsoft.com/office/powerpoint/2010/main" val="301047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Management Policies</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Management Policies compliment RBAC </a:t>
            </a:r>
          </a:p>
          <a:p>
            <a:pPr lvl="1"/>
            <a:r>
              <a:rPr lang="en-US" sz="3200" dirty="0">
                <a:latin typeface="Segoe UI Light" panose="020B0502040204020203" pitchFamily="34" charset="0"/>
                <a:cs typeface="Segoe UI Light" panose="020B0502040204020203" pitchFamily="34" charset="0"/>
              </a:rPr>
              <a:t>RBAC is user focused </a:t>
            </a:r>
          </a:p>
          <a:p>
            <a:pPr lvl="1"/>
            <a:r>
              <a:rPr lang="en-US" sz="3200" dirty="0">
                <a:latin typeface="Segoe UI Light" panose="020B0502040204020203" pitchFamily="34" charset="0"/>
                <a:cs typeface="Segoe UI Light" panose="020B0502040204020203" pitchFamily="34" charset="0"/>
              </a:rPr>
              <a:t>Management Policies are resource focused </a:t>
            </a:r>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6271831" y="4458542"/>
            <a:ext cx="5304473" cy="1736759"/>
          </a:xfrm>
          <a:prstGeom prst="rect">
            <a:avLst/>
          </a:prstGeom>
        </p:spPr>
      </p:pic>
    </p:spTree>
    <p:extLst>
      <p:ext uri="{BB962C8B-B14F-4D97-AF65-F5344CB8AC3E}">
        <p14:creationId xmlns:p14="http://schemas.microsoft.com/office/powerpoint/2010/main" val="125880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Management Policies</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Applied at </a:t>
            </a:r>
          </a:p>
          <a:p>
            <a:pPr lvl="1"/>
            <a:r>
              <a:rPr lang="en-US" sz="3200" dirty="0">
                <a:latin typeface="Segoe UI Light" panose="020B0502040204020203" pitchFamily="34" charset="0"/>
                <a:cs typeface="Segoe UI Light" panose="020B0502040204020203" pitchFamily="34" charset="0"/>
              </a:rPr>
              <a:t>Subscription </a:t>
            </a:r>
          </a:p>
          <a:p>
            <a:pPr lvl="1"/>
            <a:r>
              <a:rPr lang="en-US" sz="3200" dirty="0">
                <a:latin typeface="Segoe UI Light" panose="020B0502040204020203" pitchFamily="34" charset="0"/>
                <a:cs typeface="Segoe UI Light" panose="020B0502040204020203" pitchFamily="34" charset="0"/>
              </a:rPr>
              <a:t>Resource group</a:t>
            </a:r>
          </a:p>
          <a:p>
            <a:pPr lvl="1"/>
            <a:r>
              <a:rPr lang="en-US" sz="3200" dirty="0">
                <a:latin typeface="Segoe UI Light" panose="020B0502040204020203" pitchFamily="34" charset="0"/>
                <a:cs typeface="Segoe UI Light" panose="020B0502040204020203" pitchFamily="34" charset="0"/>
              </a:rPr>
              <a:t>Resource level </a:t>
            </a:r>
          </a:p>
          <a:p>
            <a:r>
              <a:rPr lang="en-US" sz="3200" dirty="0">
                <a:latin typeface="Segoe UI Light" panose="020B0502040204020203" pitchFamily="34" charset="0"/>
                <a:cs typeface="Segoe UI Light" panose="020B0502040204020203" pitchFamily="34" charset="0"/>
              </a:rPr>
              <a:t>Inherited by all child resources</a:t>
            </a:r>
          </a:p>
          <a:p>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6271831" y="4458542"/>
            <a:ext cx="5304473" cy="1736759"/>
          </a:xfrm>
          <a:prstGeom prst="rect">
            <a:avLst/>
          </a:prstGeom>
        </p:spPr>
      </p:pic>
    </p:spTree>
    <p:extLst>
      <p:ext uri="{BB962C8B-B14F-4D97-AF65-F5344CB8AC3E}">
        <p14:creationId xmlns:p14="http://schemas.microsoft.com/office/powerpoint/2010/main" val="380825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Management Policies</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Policy events are audited</a:t>
            </a:r>
          </a:p>
          <a:p>
            <a:r>
              <a:rPr lang="en-US" sz="3200" dirty="0">
                <a:latin typeface="Segoe UI Light" panose="020B0502040204020203" pitchFamily="34" charset="0"/>
                <a:cs typeface="Segoe UI Light" panose="020B0502040204020203" pitchFamily="34" charset="0"/>
              </a:rPr>
              <a:t>Policies are cumulative</a:t>
            </a:r>
          </a:p>
          <a:p>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6271831" y="4458542"/>
            <a:ext cx="5304473" cy="1736759"/>
          </a:xfrm>
          <a:prstGeom prst="rect">
            <a:avLst/>
          </a:prstGeom>
        </p:spPr>
      </p:pic>
    </p:spTree>
    <p:extLst>
      <p:ext uri="{BB962C8B-B14F-4D97-AF65-F5344CB8AC3E}">
        <p14:creationId xmlns:p14="http://schemas.microsoft.com/office/powerpoint/2010/main" val="160853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6920" y="739724"/>
            <a:ext cx="11653523" cy="3063083"/>
          </a:xfrm>
        </p:spPr>
        <p:txBody>
          <a:bodyPr/>
          <a:lstStyle/>
          <a:p>
            <a:pPr lvl="0"/>
            <a:r>
              <a:rPr lang="en-AU" dirty="0"/>
              <a:t>Azure Security Overview</a:t>
            </a:r>
          </a:p>
          <a:p>
            <a:pPr lvl="0"/>
            <a:r>
              <a:rPr lang="en-AU" dirty="0"/>
              <a:t>Identity</a:t>
            </a:r>
          </a:p>
          <a:p>
            <a:pPr lvl="0"/>
            <a:r>
              <a:rPr lang="en-AU" dirty="0"/>
              <a:t>Subscription Management</a:t>
            </a:r>
          </a:p>
          <a:p>
            <a:pPr lvl="0"/>
            <a:r>
              <a:rPr lang="en-AU" dirty="0"/>
              <a:t>Azure Blueprints</a:t>
            </a:r>
          </a:p>
          <a:p>
            <a:pPr lvl="0"/>
            <a:r>
              <a:rPr lang="en-AU" dirty="0"/>
              <a:t>Azure Key Vault</a:t>
            </a:r>
          </a:p>
        </p:txBody>
      </p:sp>
      <p:sp>
        <p:nvSpPr>
          <p:cNvPr id="2" name="Title 1"/>
          <p:cNvSpPr>
            <a:spLocks noGrp="1"/>
          </p:cNvSpPr>
          <p:nvPr>
            <p:ph type="title"/>
          </p:nvPr>
        </p:nvSpPr>
        <p:spPr/>
        <p:txBody>
          <a:bodyPr/>
          <a:lstStyle/>
          <a:p>
            <a:r>
              <a:rPr lang="en-US" sz="1961" dirty="0">
                <a:solidFill>
                  <a:schemeClr val="tx1"/>
                </a:solidFill>
              </a:rPr>
              <a:t>Agenda</a:t>
            </a:r>
            <a:endParaRPr lang="en-US" sz="3529" dirty="0">
              <a:solidFill>
                <a:schemeClr val="tx1"/>
              </a:solidFill>
            </a:endParaRPr>
          </a:p>
        </p:txBody>
      </p:sp>
    </p:spTree>
    <p:extLst>
      <p:ext uri="{BB962C8B-B14F-4D97-AF65-F5344CB8AC3E}">
        <p14:creationId xmlns:p14="http://schemas.microsoft.com/office/powerpoint/2010/main" val="358193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set>
                                      <p:cBhvr override="childStyle">
                                        <p:cTn dur="1" fill="hold" display="0" masterRel="nextClick" afterEffect="1"/>
                                        <p:tgtEl>
                                          <p:spTgt spid="3">
                                            <p:txEl>
                                              <p:pRg st="0" end="0"/>
                                            </p:txEl>
                                          </p:spTgt>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set>
                                      <p:cBhvr override="childStyle">
                                        <p:cTn dur="1" fill="hold" display="0" masterRel="nextClick" afterEffect="1"/>
                                        <p:tgtEl>
                                          <p:spTgt spid="3">
                                            <p:txEl>
                                              <p:pRg st="1" end="1"/>
                                            </p:txEl>
                                          </p:spTgt>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set>
                                      <p:cBhvr override="childStyle">
                                        <p:cTn dur="1" fill="hold" display="0" masterRel="nextClick" afterEffect="1"/>
                                        <p:tgtEl>
                                          <p:spTgt spid="3">
                                            <p:txEl>
                                              <p:pRg st="2" end="2"/>
                                            </p:txEl>
                                          </p:spTgt>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set>
                                      <p:cBhvr override="childStyle">
                                        <p:cTn dur="1" fill="hold" display="0" masterRel="nextClick" afterEffect="1"/>
                                        <p:tgtEl>
                                          <p:spTgt spid="3">
                                            <p:txEl>
                                              <p:pRg st="3" end="3"/>
                                            </p:txEl>
                                          </p:spTgt>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set>
                                      <p:cBhvr override="childStyle">
                                        <p:cTn dur="1" fill="hold" display="0" masterRel="nextClick" afterEffect="1"/>
                                        <p:tgtEl>
                                          <p:spTgt spid="3">
                                            <p:txEl>
                                              <p:pRg st="4" end="4"/>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Policy Definition structure</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Policy definition is created using JSON. </a:t>
            </a:r>
            <a:endParaRPr lang="en-US" sz="2400" dirty="0">
              <a:latin typeface="Segoe UI Light" panose="020B0502040204020203" pitchFamily="34" charset="0"/>
              <a:cs typeface="Segoe UI Light" panose="020B0502040204020203" pitchFamily="34" charset="0"/>
            </a:endParaRPr>
          </a:p>
          <a:p>
            <a:r>
              <a:rPr lang="en-US" sz="3200" dirty="0">
                <a:latin typeface="Segoe UI Light" panose="020B0502040204020203" pitchFamily="34" charset="0"/>
                <a:cs typeface="Segoe UI Light" panose="020B0502040204020203" pitchFamily="34" charset="0"/>
              </a:rPr>
              <a:t>Conditions/logical operators</a:t>
            </a:r>
          </a:p>
          <a:p>
            <a:r>
              <a:rPr lang="en-US" sz="3200" dirty="0">
                <a:latin typeface="Segoe UI Light" panose="020B0502040204020203" pitchFamily="34" charset="0"/>
                <a:cs typeface="Segoe UI Light" panose="020B0502040204020203" pitchFamily="34" charset="0"/>
              </a:rPr>
              <a:t>Define actions and an effect</a:t>
            </a:r>
          </a:p>
        </p:txBody>
      </p:sp>
    </p:spTree>
    <p:extLst>
      <p:ext uri="{BB962C8B-B14F-4D97-AF65-F5344CB8AC3E}">
        <p14:creationId xmlns:p14="http://schemas.microsoft.com/office/powerpoint/2010/main" val="50677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fontScale="90000"/>
          </a:bodyPr>
          <a:lstStyle/>
          <a:p>
            <a:br>
              <a:rPr lang="en-US" sz="4000" dirty="0"/>
            </a:br>
            <a:br>
              <a:rPr lang="en-US" sz="4000" dirty="0"/>
            </a:br>
            <a:r>
              <a:rPr lang="en-US" sz="5900" dirty="0"/>
              <a:t>Resource Locks</a:t>
            </a:r>
            <a:br>
              <a:rPr lang="en-US" sz="4000" dirty="0"/>
            </a:br>
            <a:br>
              <a:rPr lang="en-US" sz="3920" dirty="0"/>
            </a:br>
            <a:br>
              <a:rPr lang="en-US" sz="3920" dirty="0"/>
            </a:br>
            <a:endParaRPr lang="en-US" sz="3136" i="1" dirty="0"/>
          </a:p>
        </p:txBody>
      </p:sp>
    </p:spTree>
    <p:extLst>
      <p:ext uri="{BB962C8B-B14F-4D97-AF65-F5344CB8AC3E}">
        <p14:creationId xmlns:p14="http://schemas.microsoft.com/office/powerpoint/2010/main" val="40099865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US" sz="1765" dirty="0"/>
              <a:t>Resource Locks</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Prevent accidental deletion or modification </a:t>
            </a:r>
          </a:p>
          <a:p>
            <a:pPr lvl="1"/>
            <a:r>
              <a:rPr lang="en-US" sz="3200" dirty="0">
                <a:latin typeface="Segoe UI Light" panose="020B0502040204020203" pitchFamily="34" charset="0"/>
                <a:cs typeface="Segoe UI Light" panose="020B0502040204020203" pitchFamily="34" charset="0"/>
              </a:rPr>
              <a:t>Resource groups </a:t>
            </a:r>
          </a:p>
          <a:p>
            <a:pPr lvl="1"/>
            <a:r>
              <a:rPr lang="en-US" sz="3200" dirty="0">
                <a:latin typeface="Segoe UI Light" panose="020B0502040204020203" pitchFamily="34" charset="0"/>
                <a:cs typeface="Segoe UI Light" panose="020B0502040204020203" pitchFamily="34" charset="0"/>
              </a:rPr>
              <a:t>Resources</a:t>
            </a:r>
          </a:p>
          <a:p>
            <a:r>
              <a:rPr lang="en-US" sz="3200" dirty="0">
                <a:latin typeface="Segoe UI Light" panose="020B0502040204020203" pitchFamily="34" charset="0"/>
                <a:cs typeface="Segoe UI Light" panose="020B0502040204020203" pitchFamily="34" charset="0"/>
              </a:rPr>
              <a:t>Delete or </a:t>
            </a:r>
            <a:r>
              <a:rPr lang="en-US" sz="3200" dirty="0" err="1">
                <a:latin typeface="Segoe UI Light" panose="020B0502040204020203" pitchFamily="34" charset="0"/>
                <a:cs typeface="Segoe UI Light" panose="020B0502040204020203" pitchFamily="34" charset="0"/>
              </a:rPr>
              <a:t>ReadOnly</a:t>
            </a:r>
            <a:endParaRPr lang="en-US" sz="3200" dirty="0">
              <a:latin typeface="Segoe UI Light" panose="020B0502040204020203" pitchFamily="34" charset="0"/>
              <a:cs typeface="Segoe UI Light" panose="020B0502040204020203" pitchFamily="34" charset="0"/>
            </a:endParaRPr>
          </a:p>
          <a:p>
            <a:r>
              <a:rPr lang="en-US" sz="3200" dirty="0">
                <a:latin typeface="Segoe UI Light" panose="020B0502040204020203" pitchFamily="34" charset="0"/>
                <a:cs typeface="Segoe UI Light" panose="020B0502040204020203" pitchFamily="34" charset="0"/>
              </a:rPr>
              <a:t>Applies to Everyone</a:t>
            </a:r>
          </a:p>
        </p:txBody>
      </p:sp>
      <p:pic>
        <p:nvPicPr>
          <p:cNvPr id="5" name="Picture 4"/>
          <p:cNvPicPr>
            <a:picLocks noChangeAspect="1"/>
          </p:cNvPicPr>
          <p:nvPr/>
        </p:nvPicPr>
        <p:blipFill>
          <a:blip r:embed="rId3"/>
          <a:stretch>
            <a:fillRect/>
          </a:stretch>
        </p:blipFill>
        <p:spPr>
          <a:xfrm>
            <a:off x="6705437" y="3620268"/>
            <a:ext cx="4676154" cy="2392600"/>
          </a:xfrm>
          <a:prstGeom prst="rect">
            <a:avLst/>
          </a:prstGeom>
        </p:spPr>
      </p:pic>
    </p:spTree>
    <p:extLst>
      <p:ext uri="{BB962C8B-B14F-4D97-AF65-F5344CB8AC3E}">
        <p14:creationId xmlns:p14="http://schemas.microsoft.com/office/powerpoint/2010/main" val="253032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US" sz="1765" dirty="0"/>
              <a:t>Resource Lock Management</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Applied at the </a:t>
            </a:r>
          </a:p>
          <a:p>
            <a:pPr lvl="1"/>
            <a:r>
              <a:rPr lang="en-US" sz="3200" dirty="0">
                <a:latin typeface="Segoe UI Light" panose="020B0502040204020203" pitchFamily="34" charset="0"/>
                <a:cs typeface="Segoe UI Light" panose="020B0502040204020203" pitchFamily="34" charset="0"/>
              </a:rPr>
              <a:t>subscription</a:t>
            </a:r>
          </a:p>
          <a:p>
            <a:pPr lvl="1"/>
            <a:r>
              <a:rPr lang="en-US" sz="3200" dirty="0">
                <a:latin typeface="Segoe UI Light" panose="020B0502040204020203" pitchFamily="34" charset="0"/>
                <a:cs typeface="Segoe UI Light" panose="020B0502040204020203" pitchFamily="34" charset="0"/>
              </a:rPr>
              <a:t>resource group</a:t>
            </a:r>
          </a:p>
          <a:p>
            <a:pPr lvl="1"/>
            <a:r>
              <a:rPr lang="en-US" sz="3200" dirty="0">
                <a:latin typeface="Segoe UI Light" panose="020B0502040204020203" pitchFamily="34" charset="0"/>
                <a:cs typeface="Segoe UI Light" panose="020B0502040204020203" pitchFamily="34" charset="0"/>
              </a:rPr>
              <a:t>resource level</a:t>
            </a:r>
          </a:p>
        </p:txBody>
      </p:sp>
    </p:spTree>
    <p:extLst>
      <p:ext uri="{BB962C8B-B14F-4D97-AF65-F5344CB8AC3E}">
        <p14:creationId xmlns:p14="http://schemas.microsoft.com/office/powerpoint/2010/main" val="410687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US" sz="1765" dirty="0"/>
              <a:t>Resource Lock Management</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When a lock is applied at a parent scope</a:t>
            </a:r>
          </a:p>
          <a:p>
            <a:pPr lvl="1"/>
            <a:r>
              <a:rPr lang="en-US" sz="3200" dirty="0">
                <a:latin typeface="Segoe UI Light" panose="020B0502040204020203" pitchFamily="34" charset="0"/>
                <a:cs typeface="Segoe UI Light" panose="020B0502040204020203" pitchFamily="34" charset="0"/>
              </a:rPr>
              <a:t>All child resources inherit the same lock</a:t>
            </a:r>
          </a:p>
          <a:p>
            <a:pPr lvl="1"/>
            <a:r>
              <a:rPr lang="en-US" sz="3200" dirty="0">
                <a:latin typeface="Segoe UI Light" panose="020B0502040204020203" pitchFamily="34" charset="0"/>
                <a:cs typeface="Segoe UI Light" panose="020B0502040204020203" pitchFamily="34" charset="0"/>
              </a:rPr>
              <a:t>Resources you add later inherit the lock from the parent</a:t>
            </a:r>
          </a:p>
        </p:txBody>
      </p:sp>
    </p:spTree>
    <p:extLst>
      <p:ext uri="{BB962C8B-B14F-4D97-AF65-F5344CB8AC3E}">
        <p14:creationId xmlns:p14="http://schemas.microsoft.com/office/powerpoint/2010/main" val="407140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US" sz="1765" dirty="0"/>
              <a:t>Resource Lock Management</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Owner and User Access Administrator can </a:t>
            </a:r>
          </a:p>
          <a:p>
            <a:pPr lvl="1"/>
            <a:r>
              <a:rPr lang="en-US" sz="3200" dirty="0">
                <a:latin typeface="Segoe UI Light" panose="020B0502040204020203" pitchFamily="34" charset="0"/>
                <a:cs typeface="Segoe UI Light" panose="020B0502040204020203" pitchFamily="34" charset="0"/>
              </a:rPr>
              <a:t>Create resource locks</a:t>
            </a:r>
          </a:p>
          <a:p>
            <a:pPr lvl="1"/>
            <a:r>
              <a:rPr lang="en-US" sz="3200" dirty="0">
                <a:latin typeface="Segoe UI Light" panose="020B0502040204020203" pitchFamily="34" charset="0"/>
                <a:cs typeface="Segoe UI Light" panose="020B0502040204020203" pitchFamily="34" charset="0"/>
              </a:rPr>
              <a:t>Delete resource locks</a:t>
            </a:r>
          </a:p>
        </p:txBody>
      </p:sp>
    </p:spTree>
    <p:extLst>
      <p:ext uri="{BB962C8B-B14F-4D97-AF65-F5344CB8AC3E}">
        <p14:creationId xmlns:p14="http://schemas.microsoft.com/office/powerpoint/2010/main" val="290594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AU" b="1" dirty="0"/>
              <a:t>Enterprise governance management</a:t>
            </a:r>
            <a:endParaRPr lang="en-US" sz="1765" dirty="0"/>
          </a:p>
        </p:txBody>
      </p:sp>
      <p:pic>
        <p:nvPicPr>
          <p:cNvPr id="4" name="Picture 3">
            <a:extLst>
              <a:ext uri="{FF2B5EF4-FFF2-40B4-BE49-F238E27FC236}">
                <a16:creationId xmlns:a16="http://schemas.microsoft.com/office/drawing/2014/main" id="{32C1F54B-2F90-460E-9E79-C0579548D526}"/>
              </a:ext>
            </a:extLst>
          </p:cNvPr>
          <p:cNvPicPr>
            <a:picLocks noChangeAspect="1"/>
          </p:cNvPicPr>
          <p:nvPr/>
        </p:nvPicPr>
        <p:blipFill>
          <a:blip r:embed="rId3"/>
          <a:stretch>
            <a:fillRect/>
          </a:stretch>
        </p:blipFill>
        <p:spPr>
          <a:xfrm>
            <a:off x="2105101" y="1161824"/>
            <a:ext cx="7643868" cy="5210213"/>
          </a:xfrm>
          <a:prstGeom prst="rect">
            <a:avLst/>
          </a:prstGeom>
        </p:spPr>
      </p:pic>
    </p:spTree>
    <p:extLst>
      <p:ext uri="{BB962C8B-B14F-4D97-AF65-F5344CB8AC3E}">
        <p14:creationId xmlns:p14="http://schemas.microsoft.com/office/powerpoint/2010/main" val="1320794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AU" b="1" dirty="0"/>
              <a:t>Azure Blueprints</a:t>
            </a:r>
            <a:endParaRPr lang="en-US" sz="1765" dirty="0"/>
          </a:p>
        </p:txBody>
      </p:sp>
      <p:sp>
        <p:nvSpPr>
          <p:cNvPr id="5" name="Text Placeholder 2">
            <a:extLst>
              <a:ext uri="{FF2B5EF4-FFF2-40B4-BE49-F238E27FC236}">
                <a16:creationId xmlns:a16="http://schemas.microsoft.com/office/drawing/2014/main" id="{6B898027-3752-4DFB-A220-F76BA1C32278}"/>
              </a:ext>
            </a:extLst>
          </p:cNvPr>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Role assignments</a:t>
            </a:r>
          </a:p>
          <a:p>
            <a:r>
              <a:rPr lang="en-US" sz="3200" dirty="0">
                <a:latin typeface="Segoe UI Light" panose="020B0502040204020203" pitchFamily="34" charset="0"/>
                <a:cs typeface="Segoe UI Light" panose="020B0502040204020203" pitchFamily="34" charset="0"/>
              </a:rPr>
              <a:t>Policy assignments</a:t>
            </a:r>
          </a:p>
          <a:p>
            <a:r>
              <a:rPr lang="en-AU" sz="3200" dirty="0"/>
              <a:t>Azure Resource Manager templates</a:t>
            </a:r>
          </a:p>
          <a:p>
            <a:r>
              <a:rPr lang="en-AU" sz="3200" dirty="0"/>
              <a:t>Resource groups</a:t>
            </a:r>
            <a:endParaRPr lang="en-US" sz="3200" dirty="0">
              <a:latin typeface="Segoe UI Light" panose="020B0502040204020203" pitchFamily="34" charset="0"/>
              <a:cs typeface="Segoe UI Light" panose="020B0502040204020203" pitchFamily="34" charset="0"/>
            </a:endParaRPr>
          </a:p>
        </p:txBody>
      </p:sp>
      <p:pic>
        <p:nvPicPr>
          <p:cNvPr id="3" name="Picture 2">
            <a:extLst>
              <a:ext uri="{FF2B5EF4-FFF2-40B4-BE49-F238E27FC236}">
                <a16:creationId xmlns:a16="http://schemas.microsoft.com/office/drawing/2014/main" id="{8915CE09-841B-4D16-B030-B878AB0C2A84}"/>
              </a:ext>
            </a:extLst>
          </p:cNvPr>
          <p:cNvPicPr>
            <a:picLocks noChangeAspect="1"/>
          </p:cNvPicPr>
          <p:nvPr/>
        </p:nvPicPr>
        <p:blipFill>
          <a:blip r:embed="rId3"/>
          <a:stretch>
            <a:fillRect/>
          </a:stretch>
        </p:blipFill>
        <p:spPr>
          <a:xfrm>
            <a:off x="9144788" y="419888"/>
            <a:ext cx="1585924" cy="1547824"/>
          </a:xfrm>
          <a:prstGeom prst="rect">
            <a:avLst/>
          </a:prstGeom>
        </p:spPr>
      </p:pic>
    </p:spTree>
    <p:extLst>
      <p:ext uri="{BB962C8B-B14F-4D97-AF65-F5344CB8AC3E}">
        <p14:creationId xmlns:p14="http://schemas.microsoft.com/office/powerpoint/2010/main" val="401414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subTnLst>
                                    <p:animClr clrSpc="rgb" dir="cw">
                                      <p:cBhvr override="childStyle">
                                        <p:cTn dur="1" fill="hold" display="0" masterRel="nextClick" afterEffect="1"/>
                                        <p:tgtEl>
                                          <p:spTgt spid="5">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subTnLst>
                                    <p:animClr clrSpc="rgb" dir="cw">
                                      <p:cBhvr override="childStyle">
                                        <p:cTn dur="1" fill="hold" display="0" masterRel="nextClick" afterEffect="1"/>
                                        <p:tgtEl>
                                          <p:spTgt spid="5">
                                            <p:txEl>
                                              <p:pRg st="3" end="3"/>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a:t>
            </a:r>
            <a:r>
              <a:rPr lang="en-AU"/>
              <a:t>Key Vault</a:t>
            </a:r>
            <a:r>
              <a:rPr lang="en-AU" dirty="0"/>
              <a:t>	</a:t>
            </a:r>
          </a:p>
        </p:txBody>
      </p:sp>
    </p:spTree>
    <p:extLst>
      <p:ext uri="{BB962C8B-B14F-4D97-AF65-F5344CB8AC3E}">
        <p14:creationId xmlns:p14="http://schemas.microsoft.com/office/powerpoint/2010/main" val="398372514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Cloud service that works as a secure secrets store</a:t>
            </a:r>
          </a:p>
          <a:p>
            <a:pPr marL="224097" indent="-224097" defTabSz="896386">
              <a:lnSpc>
                <a:spcPct val="120000"/>
              </a:lnSpc>
              <a:spcBef>
                <a:spcPts val="980"/>
              </a:spcBef>
            </a:pPr>
            <a:r>
              <a:rPr lang="en-US" sz="3200" dirty="0">
                <a:solidFill>
                  <a:srgbClr val="FFFFFF"/>
                </a:solidFill>
                <a:latin typeface="Segoe UI Light"/>
              </a:rPr>
              <a:t>Centralize application secrets</a:t>
            </a:r>
          </a:p>
          <a:p>
            <a:pPr marL="224097" indent="-224097" defTabSz="896386">
              <a:lnSpc>
                <a:spcPct val="120000"/>
              </a:lnSpc>
              <a:spcBef>
                <a:spcPts val="980"/>
              </a:spcBef>
            </a:pPr>
            <a:r>
              <a:rPr lang="en-US" sz="3200" dirty="0">
                <a:solidFill>
                  <a:srgbClr val="FFFFFF"/>
                </a:solidFill>
                <a:latin typeface="Segoe UI Light"/>
              </a:rPr>
              <a:t>Securely store secrets and keys</a:t>
            </a:r>
          </a:p>
          <a:p>
            <a:pPr marL="224097" indent="-224097" defTabSz="896386">
              <a:lnSpc>
                <a:spcPct val="120000"/>
              </a:lnSpc>
              <a:spcBef>
                <a:spcPts val="980"/>
              </a:spcBef>
            </a:pPr>
            <a:r>
              <a:rPr lang="en-US" sz="3200" dirty="0">
                <a:solidFill>
                  <a:srgbClr val="FFFFFF"/>
                </a:solidFill>
                <a:latin typeface="Segoe UI Light"/>
              </a:rPr>
              <a:t>Monitor access and use</a:t>
            </a:r>
          </a:p>
          <a:p>
            <a:pPr marL="224097" indent="-224097" defTabSz="896386">
              <a:lnSpc>
                <a:spcPct val="120000"/>
              </a:lnSpc>
              <a:spcBef>
                <a:spcPts val="980"/>
              </a:spcBef>
            </a:pPr>
            <a:r>
              <a:rPr lang="en-US" sz="3200" dirty="0">
                <a:solidFill>
                  <a:srgbClr val="FFFFFF"/>
                </a:solidFill>
                <a:latin typeface="Segoe UI Light"/>
              </a:rPr>
              <a:t>Simplified administration of application secrets</a:t>
            </a:r>
          </a:p>
          <a:p>
            <a:pPr marL="224097" indent="-224097" defTabSz="896386">
              <a:lnSpc>
                <a:spcPct val="120000"/>
              </a:lnSpc>
              <a:spcBef>
                <a:spcPts val="980"/>
              </a:spcBef>
            </a:pPr>
            <a:r>
              <a:rPr lang="en-US" sz="3200" dirty="0">
                <a:solidFill>
                  <a:srgbClr val="FFFFFF"/>
                </a:solidFill>
                <a:latin typeface="Segoe UI Light"/>
              </a:rPr>
              <a:t>Integrate with other Azure services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Key Vault</a:t>
            </a:r>
            <a:endParaRPr lang="en-NZ" sz="1372" spc="-100" dirty="0">
              <a:solidFill>
                <a:srgbClr val="FFFFFF"/>
              </a:solidFill>
              <a:latin typeface="Segoe UI Light"/>
            </a:endParaRPr>
          </a:p>
        </p:txBody>
      </p:sp>
      <p:pic>
        <p:nvPicPr>
          <p:cNvPr id="4" name="Picture 3">
            <a:extLst>
              <a:ext uri="{FF2B5EF4-FFF2-40B4-BE49-F238E27FC236}">
                <a16:creationId xmlns:a16="http://schemas.microsoft.com/office/drawing/2014/main" id="{16AE9545-C5B2-46A6-9AB3-90FEEF1EAA0C}"/>
              </a:ext>
            </a:extLst>
          </p:cNvPr>
          <p:cNvPicPr>
            <a:picLocks noChangeAspect="1"/>
          </p:cNvPicPr>
          <p:nvPr/>
        </p:nvPicPr>
        <p:blipFill>
          <a:blip r:embed="rId3"/>
          <a:stretch>
            <a:fillRect/>
          </a:stretch>
        </p:blipFill>
        <p:spPr>
          <a:xfrm>
            <a:off x="9614154" y="4440382"/>
            <a:ext cx="1962150" cy="2133600"/>
          </a:xfrm>
          <a:prstGeom prst="rect">
            <a:avLst/>
          </a:prstGeom>
        </p:spPr>
      </p:pic>
    </p:spTree>
    <p:extLst>
      <p:ext uri="{BB962C8B-B14F-4D97-AF65-F5344CB8AC3E}">
        <p14:creationId xmlns:p14="http://schemas.microsoft.com/office/powerpoint/2010/main" val="1958054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6920" y="739724"/>
            <a:ext cx="11653523" cy="3063083"/>
          </a:xfrm>
        </p:spPr>
        <p:txBody>
          <a:bodyPr/>
          <a:lstStyle/>
          <a:p>
            <a:pPr lvl="0"/>
            <a:r>
              <a:rPr lang="en-AU" dirty="0"/>
              <a:t>Azure Network Security</a:t>
            </a:r>
          </a:p>
          <a:p>
            <a:pPr lvl="0"/>
            <a:r>
              <a:rPr lang="en-AU" dirty="0"/>
              <a:t>Azure Storage Security</a:t>
            </a:r>
          </a:p>
          <a:p>
            <a:pPr lvl="0"/>
            <a:r>
              <a:rPr lang="en-AU" dirty="0"/>
              <a:t>Azure SQL Security</a:t>
            </a:r>
          </a:p>
          <a:p>
            <a:pPr lvl="0"/>
            <a:r>
              <a:rPr lang="en-AU" dirty="0"/>
              <a:t>Azure Monitor</a:t>
            </a:r>
          </a:p>
          <a:p>
            <a:r>
              <a:rPr lang="en-AU" dirty="0"/>
              <a:t>Azure Security Center</a:t>
            </a:r>
          </a:p>
        </p:txBody>
      </p:sp>
      <p:sp>
        <p:nvSpPr>
          <p:cNvPr id="2" name="Title 1"/>
          <p:cNvSpPr>
            <a:spLocks noGrp="1"/>
          </p:cNvSpPr>
          <p:nvPr>
            <p:ph type="title"/>
          </p:nvPr>
        </p:nvSpPr>
        <p:spPr/>
        <p:txBody>
          <a:bodyPr/>
          <a:lstStyle/>
          <a:p>
            <a:r>
              <a:rPr lang="en-US" sz="1961" dirty="0">
                <a:solidFill>
                  <a:schemeClr val="tx1"/>
                </a:solidFill>
              </a:rPr>
              <a:t>Agenda</a:t>
            </a:r>
            <a:endParaRPr lang="en-US" sz="3529" dirty="0">
              <a:solidFill>
                <a:schemeClr val="tx1"/>
              </a:solidFill>
            </a:endParaRPr>
          </a:p>
        </p:txBody>
      </p:sp>
    </p:spTree>
    <p:extLst>
      <p:ext uri="{BB962C8B-B14F-4D97-AF65-F5344CB8AC3E}">
        <p14:creationId xmlns:p14="http://schemas.microsoft.com/office/powerpoint/2010/main" val="349609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set>
                                      <p:cBhvr override="childStyle">
                                        <p:cTn dur="1" fill="hold" display="0" masterRel="nextClick" afterEffect="1"/>
                                        <p:tgtEl>
                                          <p:spTgt spid="3">
                                            <p:txEl>
                                              <p:pRg st="0" end="0"/>
                                            </p:txEl>
                                          </p:spTgt>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set>
                                      <p:cBhvr override="childStyle">
                                        <p:cTn dur="1" fill="hold" display="0" masterRel="nextClick" afterEffect="1"/>
                                        <p:tgtEl>
                                          <p:spTgt spid="3">
                                            <p:txEl>
                                              <p:pRg st="1" end="1"/>
                                            </p:txEl>
                                          </p:spTgt>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set>
                                      <p:cBhvr override="childStyle">
                                        <p:cTn dur="1" fill="hold" display="0" masterRel="nextClick" afterEffect="1"/>
                                        <p:tgtEl>
                                          <p:spTgt spid="3">
                                            <p:txEl>
                                              <p:pRg st="2" end="2"/>
                                            </p:txEl>
                                          </p:spTgt>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set>
                                      <p:cBhvr override="childStyle">
                                        <p:cTn dur="1" fill="hold" display="0" masterRel="nextClick" afterEffect="1"/>
                                        <p:tgtEl>
                                          <p:spTgt spid="3">
                                            <p:txEl>
                                              <p:pRg st="3" end="3"/>
                                            </p:txEl>
                                          </p:spTgt>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set>
                                      <p:cBhvr override="childStyle">
                                        <p:cTn dur="1" fill="hold" display="0" masterRel="nextClick" afterEffect="1"/>
                                        <p:tgtEl>
                                          <p:spTgt spid="3">
                                            <p:txEl>
                                              <p:pRg st="4" end="4"/>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Network Security	</a:t>
            </a:r>
          </a:p>
        </p:txBody>
      </p:sp>
    </p:spTree>
    <p:extLst>
      <p:ext uri="{BB962C8B-B14F-4D97-AF65-F5344CB8AC3E}">
        <p14:creationId xmlns:p14="http://schemas.microsoft.com/office/powerpoint/2010/main" val="259204578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Segoe UI Light" panose="020B0502040204020203" pitchFamily="34" charset="0"/>
                <a:cs typeface="Segoe UI Light" panose="020B0502040204020203" pitchFamily="34" charset="0"/>
              </a:rPr>
              <a:t>Networking</a:t>
            </a:r>
            <a:endParaRPr lang="en-US" sz="2400" dirty="0">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3"/>
          <a:stretch>
            <a:fillRect/>
          </a:stretch>
        </p:blipFill>
        <p:spPr>
          <a:xfrm>
            <a:off x="3568491" y="987425"/>
            <a:ext cx="4647156" cy="5565379"/>
          </a:xfrm>
          <a:prstGeom prst="rect">
            <a:avLst/>
          </a:prstGeom>
        </p:spPr>
      </p:pic>
      <p:pic>
        <p:nvPicPr>
          <p:cNvPr id="8" name="Picture 7"/>
          <p:cNvPicPr>
            <a:picLocks noChangeAspect="1"/>
          </p:cNvPicPr>
          <p:nvPr/>
        </p:nvPicPr>
        <p:blipFill>
          <a:blip r:embed="rId4"/>
          <a:stretch>
            <a:fillRect/>
          </a:stretch>
        </p:blipFill>
        <p:spPr>
          <a:xfrm>
            <a:off x="3568491" y="912614"/>
            <a:ext cx="5524500" cy="5715000"/>
          </a:xfrm>
          <a:prstGeom prst="rect">
            <a:avLst/>
          </a:prstGeom>
        </p:spPr>
      </p:pic>
    </p:spTree>
    <p:extLst>
      <p:ext uri="{BB962C8B-B14F-4D97-AF65-F5344CB8AC3E}">
        <p14:creationId xmlns:p14="http://schemas.microsoft.com/office/powerpoint/2010/main" val="40675643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Network Security Groups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Virtual Appliances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Point to Site VPN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Site to Site VPN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EXPRESSROUTE</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VNET Peering</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Service Endpoints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Network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22612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subTnLst>
                                    <p:animClr clrSpc="rgb" dir="cw">
                                      <p:cBhvr override="childStyle">
                                        <p:cTn dur="1" fill="hold" display="0" masterRel="nextClick" afterEffect="1"/>
                                        <p:tgtEl>
                                          <p:spTgt spid="7">
                                            <p:txEl>
                                              <p:pRg st="6" end="6"/>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Forced Tunneling</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User Defined Routing</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BGP Routing</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DDOS Protection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Network Watcher</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Network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209183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Storage Security	</a:t>
            </a:r>
          </a:p>
        </p:txBody>
      </p:sp>
    </p:spTree>
    <p:extLst>
      <p:ext uri="{BB962C8B-B14F-4D97-AF65-F5344CB8AC3E}">
        <p14:creationId xmlns:p14="http://schemas.microsoft.com/office/powerpoint/2010/main" val="275858797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Access Keys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SAS Signatures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Storage Encryption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Disk Encryption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Service Endpoint</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Secure Transfer</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Storage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1061159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Threat Protection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TLS for Azure Storage Client</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Storage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246222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SQL Security	</a:t>
            </a:r>
          </a:p>
        </p:txBody>
      </p:sp>
    </p:spTree>
    <p:extLst>
      <p:ext uri="{BB962C8B-B14F-4D97-AF65-F5344CB8AC3E}">
        <p14:creationId xmlns:p14="http://schemas.microsoft.com/office/powerpoint/2010/main" val="312605716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AAD Authentication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SQL Authentication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Service Endpoint</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Data Security</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Auditing</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Transparent Data Encryption</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SQL Data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329026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Dynamic Data Masking</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SQL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4199831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367246"/>
            <a:ext cx="11653523" cy="5008657"/>
          </a:xfrm>
        </p:spPr>
        <p:txBody>
          <a:bodyPr/>
          <a:lstStyle/>
          <a:p>
            <a:r>
              <a:rPr lang="en-AU" sz="2745" dirty="0"/>
              <a:t>Your trainer</a:t>
            </a:r>
          </a:p>
          <a:p>
            <a:r>
              <a:rPr lang="en-AU" sz="2745" dirty="0"/>
              <a:t>You</a:t>
            </a:r>
          </a:p>
          <a:p>
            <a:pPr lvl="1"/>
            <a:r>
              <a:rPr lang="en-AU" sz="1765" dirty="0"/>
              <a:t>Your role</a:t>
            </a:r>
          </a:p>
          <a:p>
            <a:pPr lvl="1"/>
            <a:r>
              <a:rPr lang="en-AU" sz="1765" dirty="0"/>
              <a:t>Your company</a:t>
            </a:r>
          </a:p>
          <a:p>
            <a:pPr lvl="1"/>
            <a:r>
              <a:rPr lang="en-AU" sz="1765" dirty="0"/>
              <a:t>Your experience in this technology area</a:t>
            </a:r>
          </a:p>
          <a:p>
            <a:pPr lvl="1"/>
            <a:r>
              <a:rPr lang="en-AU" sz="1765" dirty="0"/>
              <a:t>Your goals for this workshop </a:t>
            </a:r>
          </a:p>
          <a:p>
            <a:r>
              <a:rPr lang="en-AU" sz="2745" dirty="0"/>
              <a:t>Start and end times</a:t>
            </a:r>
          </a:p>
          <a:p>
            <a:r>
              <a:rPr lang="en-AU" sz="2745" dirty="0"/>
              <a:t>Facilities (bathrooms, smoking)</a:t>
            </a:r>
          </a:p>
          <a:p>
            <a:r>
              <a:rPr lang="en-AU" sz="2745" dirty="0"/>
              <a:t>Meals</a:t>
            </a:r>
          </a:p>
          <a:p>
            <a:r>
              <a:rPr lang="en-AU" sz="2745" dirty="0"/>
              <a:t>Computers, phones, tablets, etc.</a:t>
            </a:r>
          </a:p>
          <a:p>
            <a:r>
              <a:rPr lang="en-AU" sz="2745" dirty="0"/>
              <a:t>Please set to vibrate</a:t>
            </a:r>
          </a:p>
          <a:p>
            <a:r>
              <a:rPr lang="en-AU" sz="2745" dirty="0"/>
              <a:t>What’s on your desk?</a:t>
            </a:r>
          </a:p>
        </p:txBody>
      </p:sp>
      <p:sp>
        <p:nvSpPr>
          <p:cNvPr id="2" name="Title 1"/>
          <p:cNvSpPr>
            <a:spLocks noGrp="1"/>
          </p:cNvSpPr>
          <p:nvPr>
            <p:ph type="title"/>
          </p:nvPr>
        </p:nvSpPr>
        <p:spPr/>
        <p:txBody>
          <a:bodyPr/>
          <a:lstStyle/>
          <a:p>
            <a:r>
              <a:rPr lang="en-US" sz="1765" dirty="0">
                <a:solidFill>
                  <a:schemeClr val="tx1"/>
                </a:solidFill>
              </a:rPr>
              <a:t>Introduction and Logistics</a:t>
            </a:r>
            <a:endParaRPr lang="en-US" sz="1372" dirty="0">
              <a:solidFill>
                <a:schemeClr val="tx1"/>
              </a:solidFill>
            </a:endParaRPr>
          </a:p>
        </p:txBody>
      </p:sp>
    </p:spTree>
    <p:extLst>
      <p:ext uri="{BB962C8B-B14F-4D97-AF65-F5344CB8AC3E}">
        <p14:creationId xmlns:p14="http://schemas.microsoft.com/office/powerpoint/2010/main" val="2000840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set>
                                      <p:cBhvr override="childStyle">
                                        <p:cTn dur="1" fill="hold" display="0" masterRel="nextClick" afterEffect="1"/>
                                        <p:tgtEl>
                                          <p:spTgt spid="3">
                                            <p:txEl>
                                              <p:pRg st="0" end="0"/>
                                            </p:txEl>
                                          </p:spTgt>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set>
                                      <p:cBhvr override="childStyle">
                                        <p:cTn dur="1" fill="hold" display="0" masterRel="nextClick" afterEffect="1"/>
                                        <p:tgtEl>
                                          <p:spTgt spid="3">
                                            <p:txEl>
                                              <p:pRg st="1" end="1"/>
                                            </p:txEl>
                                          </p:spTgt>
                                        </p:tgtEl>
                                        <p:attrNameLst>
                                          <p:attrName>style.visibility</p:attrName>
                                        </p:attrNameLst>
                                      </p:cBhvr>
                                      <p:to>
                                        <p:strVal val="hidden"/>
                                      </p:to>
                                    </p:set>
                                  </p:sub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set>
                                      <p:cBhvr override="childStyle">
                                        <p:cTn dur="1" fill="hold" display="0" masterRel="nextClick" afterEffect="1"/>
                                        <p:tgtEl>
                                          <p:spTgt spid="3">
                                            <p:txEl>
                                              <p:pRg st="2" end="2"/>
                                            </p:txEl>
                                          </p:spTgt>
                                        </p:tgtEl>
                                        <p:attrNameLst>
                                          <p:attrName>style.visibility</p:attrName>
                                        </p:attrNameLst>
                                      </p:cBhvr>
                                      <p:to>
                                        <p:strVal val="hidden"/>
                                      </p:to>
                                    </p:set>
                                  </p:sub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set>
                                      <p:cBhvr override="childStyle">
                                        <p:cTn dur="1" fill="hold" display="0" masterRel="nextClick" afterEffect="1"/>
                                        <p:tgtEl>
                                          <p:spTgt spid="3">
                                            <p:txEl>
                                              <p:pRg st="3" end="3"/>
                                            </p:txEl>
                                          </p:spTgt>
                                        </p:tgtEl>
                                        <p:attrNameLst>
                                          <p:attrName>style.visibility</p:attrName>
                                        </p:attrNameLst>
                                      </p:cBhvr>
                                      <p:to>
                                        <p:strVal val="hidden"/>
                                      </p:to>
                                    </p:set>
                                  </p:sub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subTnLst>
                                    <p:set>
                                      <p:cBhvr override="childStyle">
                                        <p:cTn dur="1" fill="hold" display="0" masterRel="nextClick" afterEffect="1"/>
                                        <p:tgtEl>
                                          <p:spTgt spid="3">
                                            <p:txEl>
                                              <p:pRg st="4" end="4"/>
                                            </p:txEl>
                                          </p:spTgt>
                                        </p:tgtEl>
                                        <p:attrNameLst>
                                          <p:attrName>style.visibility</p:attrName>
                                        </p:attrNameLst>
                                      </p:cBhvr>
                                      <p:to>
                                        <p:strVal val="hidden"/>
                                      </p:to>
                                    </p:set>
                                  </p:sub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subTnLst>
                                    <p:set>
                                      <p:cBhvr override="childStyle">
                                        <p:cTn dur="1" fill="hold" display="0" masterRel="nextClick" afterEffect="1"/>
                                        <p:tgtEl>
                                          <p:spTgt spid="3">
                                            <p:txEl>
                                              <p:pRg st="5" end="5"/>
                                            </p:txEl>
                                          </p:spTgt>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set>
                                      <p:cBhvr override="childStyle">
                                        <p:cTn dur="1" fill="hold" display="0" masterRel="nextClick" afterEffect="1"/>
                                        <p:tgtEl>
                                          <p:spTgt spid="3">
                                            <p:txEl>
                                              <p:pRg st="6" end="6"/>
                                            </p:txEl>
                                          </p:spTgt>
                                        </p:tgtEl>
                                        <p:attrNameLst>
                                          <p:attrName>style.visibility</p:attrName>
                                        </p:attrNameLst>
                                      </p:cBhvr>
                                      <p:to>
                                        <p:strVal val="hidden"/>
                                      </p:to>
                                    </p:set>
                                  </p:sub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set>
                                      <p:cBhvr override="childStyle">
                                        <p:cTn dur="1" fill="hold" display="0" masterRel="nextClick" afterEffect="1"/>
                                        <p:tgtEl>
                                          <p:spTgt spid="3">
                                            <p:txEl>
                                              <p:pRg st="7" end="7"/>
                                            </p:txEl>
                                          </p:spTgt>
                                        </p:tgtEl>
                                        <p:attrNameLst>
                                          <p:attrName>style.visibility</p:attrName>
                                        </p:attrNameLst>
                                      </p:cBhvr>
                                      <p:to>
                                        <p:strVal val="hidden"/>
                                      </p:to>
                                    </p:set>
                                  </p:sub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subTnLst>
                                    <p:set>
                                      <p:cBhvr override="childStyle">
                                        <p:cTn dur="1" fill="hold" display="0" masterRel="nextClick" afterEffect="1"/>
                                        <p:tgtEl>
                                          <p:spTgt spid="3">
                                            <p:txEl>
                                              <p:pRg st="8" end="8"/>
                                            </p:txEl>
                                          </p:spTgt>
                                        </p:tgtEl>
                                        <p:attrNameLst>
                                          <p:attrName>style.visibility</p:attrName>
                                        </p:attrNameLst>
                                      </p:cBhvr>
                                      <p:to>
                                        <p:strVal val="hidden"/>
                                      </p:to>
                                    </p:set>
                                  </p:sub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subTnLst>
                                    <p:set>
                                      <p:cBhvr override="childStyle">
                                        <p:cTn dur="1" fill="hold" display="0" masterRel="nextClick" afterEffect="1"/>
                                        <p:tgtEl>
                                          <p:spTgt spid="3">
                                            <p:txEl>
                                              <p:pRg st="9" end="9"/>
                                            </p:txEl>
                                          </p:spTgt>
                                        </p:tgtEl>
                                        <p:attrNameLst>
                                          <p:attrName>style.visibility</p:attrName>
                                        </p:attrNameLst>
                                      </p:cBhvr>
                                      <p:to>
                                        <p:strVal val="hidden"/>
                                      </p:to>
                                    </p:set>
                                  </p:sub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subTnLst>
                                    <p:set>
                                      <p:cBhvr override="childStyle">
                                        <p:cTn dur="1" fill="hold" display="0" masterRel="nextClick" afterEffect="1"/>
                                        <p:tgtEl>
                                          <p:spTgt spid="3">
                                            <p:txEl>
                                              <p:pRg st="10" end="10"/>
                                            </p:txEl>
                                          </p:spTgt>
                                        </p:tgtEl>
                                        <p:attrNameLst>
                                          <p:attrName>style.visibility</p:attrName>
                                        </p:attrNameLst>
                                      </p:cBhvr>
                                      <p:to>
                                        <p:strVal val="hidden"/>
                                      </p:to>
                                    </p:set>
                                  </p:subTnLst>
                                </p:cTn>
                              </p:par>
                              <p:par>
                                <p:cTn id="42" presetID="10" presetClass="entr" presetSubtype="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subTnLst>
                                    <p:set>
                                      <p:cBhvr override="childStyle">
                                        <p:cTn dur="1" fill="hold" display="0" masterRel="nextClick" afterEffect="1"/>
                                        <p:tgtEl>
                                          <p:spTgt spid="3">
                                            <p:txEl>
                                              <p:pRg st="11" end="11"/>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Monitor	</a:t>
            </a:r>
          </a:p>
        </p:txBody>
      </p:sp>
    </p:spTree>
    <p:extLst>
      <p:ext uri="{BB962C8B-B14F-4D97-AF65-F5344CB8AC3E}">
        <p14:creationId xmlns:p14="http://schemas.microsoft.com/office/powerpoint/2010/main" val="384113609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Metrics and Logs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Insights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Application Insights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Azure Monitor for containers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Azure Monitor for VMs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Monitoring Solutions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Monitor</a:t>
            </a:r>
            <a:endParaRPr lang="en-NZ" sz="1372" spc="-100" dirty="0">
              <a:solidFill>
                <a:srgbClr val="FFFFFF"/>
              </a:solidFill>
              <a:latin typeface="Segoe UI Light"/>
            </a:endParaRPr>
          </a:p>
        </p:txBody>
      </p:sp>
    </p:spTree>
    <p:extLst>
      <p:ext uri="{BB962C8B-B14F-4D97-AF65-F5344CB8AC3E}">
        <p14:creationId xmlns:p14="http://schemas.microsoft.com/office/powerpoint/2010/main" val="312792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err="1">
                <a:solidFill>
                  <a:srgbClr val="FFFFFF"/>
                </a:solidFill>
                <a:latin typeface="Segoe UI Semilight" panose="020B0402040204020203" pitchFamily="34" charset="0"/>
                <a:cs typeface="Segoe UI Semilight" panose="020B0402040204020203" pitchFamily="34" charset="0"/>
              </a:rPr>
              <a:t>Visualise</a:t>
            </a:r>
            <a:endParaRPr lang="en-US" sz="3200" dirty="0">
              <a:solidFill>
                <a:srgbClr val="FFFFFF"/>
              </a:solidFill>
              <a:latin typeface="Segoe UI Semilight" panose="020B0402040204020203" pitchFamily="34" charset="0"/>
              <a:cs typeface="Segoe UI Semilight" panose="020B0402040204020203" pitchFamily="34" charset="0"/>
            </a:endParaRP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Dashboards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Views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Power BI</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Workbooks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Monitor</a:t>
            </a:r>
            <a:endParaRPr lang="en-NZ" sz="1372" spc="-100" dirty="0">
              <a:solidFill>
                <a:srgbClr val="FFFFFF"/>
              </a:solidFill>
              <a:latin typeface="Segoe UI Light"/>
            </a:endParaRPr>
          </a:p>
        </p:txBody>
      </p:sp>
    </p:spTree>
    <p:extLst>
      <p:ext uri="{BB962C8B-B14F-4D97-AF65-F5344CB8AC3E}">
        <p14:creationId xmlns:p14="http://schemas.microsoft.com/office/powerpoint/2010/main" val="370422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err="1">
                <a:solidFill>
                  <a:srgbClr val="FFFFFF"/>
                </a:solidFill>
                <a:latin typeface="Segoe UI Semilight" panose="020B0402040204020203" pitchFamily="34" charset="0"/>
                <a:cs typeface="Segoe UI Semilight" panose="020B0402040204020203" pitchFamily="34" charset="0"/>
              </a:rPr>
              <a:t>Analyse</a:t>
            </a:r>
            <a:endParaRPr lang="en-US" sz="3200" dirty="0">
              <a:solidFill>
                <a:srgbClr val="FFFFFF"/>
              </a:solidFill>
              <a:latin typeface="Segoe UI Semilight" panose="020B0402040204020203" pitchFamily="34" charset="0"/>
              <a:cs typeface="Segoe UI Semilight" panose="020B0402040204020203" pitchFamily="34" charset="0"/>
            </a:endParaRP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Log Analytics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Metrics Explorer</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Respond</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Alerts</a:t>
            </a:r>
          </a:p>
          <a:p>
            <a:pPr marL="681297" lvl="1" indent="-224097" defTabSz="896386">
              <a:lnSpc>
                <a:spcPct val="120000"/>
              </a:lnSpc>
              <a:spcBef>
                <a:spcPts val="980"/>
              </a:spcBef>
            </a:pPr>
            <a:r>
              <a:rPr lang="en-US" sz="2800" dirty="0" err="1">
                <a:solidFill>
                  <a:srgbClr val="FFFFFF"/>
                </a:solidFill>
                <a:latin typeface="Segoe UI Semilight" panose="020B0402040204020203" pitchFamily="34" charset="0"/>
                <a:cs typeface="Segoe UI Semilight" panose="020B0402040204020203" pitchFamily="34" charset="0"/>
              </a:rPr>
              <a:t>Autoscale</a:t>
            </a:r>
            <a:endParaRPr lang="en-US" sz="28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Monitor</a:t>
            </a:r>
            <a:endParaRPr lang="en-NZ" sz="1372" spc="-100" dirty="0">
              <a:solidFill>
                <a:srgbClr val="FFFFFF"/>
              </a:solidFill>
              <a:latin typeface="Segoe UI Light"/>
            </a:endParaRPr>
          </a:p>
        </p:txBody>
      </p:sp>
    </p:spTree>
    <p:extLst>
      <p:ext uri="{BB962C8B-B14F-4D97-AF65-F5344CB8AC3E}">
        <p14:creationId xmlns:p14="http://schemas.microsoft.com/office/powerpoint/2010/main" val="117354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Integrate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Event Hubs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Logic Apps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Ingest and Export APIs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Monitor</a:t>
            </a:r>
            <a:endParaRPr lang="en-NZ" sz="1372" spc="-100" dirty="0">
              <a:solidFill>
                <a:srgbClr val="FFFFFF"/>
              </a:solidFill>
              <a:latin typeface="Segoe UI Light"/>
            </a:endParaRPr>
          </a:p>
        </p:txBody>
      </p:sp>
    </p:spTree>
    <p:extLst>
      <p:ext uri="{BB962C8B-B14F-4D97-AF65-F5344CB8AC3E}">
        <p14:creationId xmlns:p14="http://schemas.microsoft.com/office/powerpoint/2010/main" val="123545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Monitor</a:t>
            </a:r>
            <a:endParaRPr lang="en-NZ" sz="1372" spc="-100" dirty="0">
              <a:solidFill>
                <a:srgbClr val="FFFFFF"/>
              </a:solidFill>
              <a:latin typeface="Segoe UI Light"/>
            </a:endParaRPr>
          </a:p>
        </p:txBody>
      </p:sp>
      <p:pic>
        <p:nvPicPr>
          <p:cNvPr id="2" name="Picture 1">
            <a:extLst>
              <a:ext uri="{FF2B5EF4-FFF2-40B4-BE49-F238E27FC236}">
                <a16:creationId xmlns:a16="http://schemas.microsoft.com/office/drawing/2014/main" id="{5F5D4ED6-3A6E-42ED-BFC9-92F2BD4BF60B}"/>
              </a:ext>
            </a:extLst>
          </p:cNvPr>
          <p:cNvPicPr>
            <a:picLocks noChangeAspect="1"/>
          </p:cNvPicPr>
          <p:nvPr/>
        </p:nvPicPr>
        <p:blipFill>
          <a:blip r:embed="rId3"/>
          <a:stretch>
            <a:fillRect/>
          </a:stretch>
        </p:blipFill>
        <p:spPr>
          <a:xfrm>
            <a:off x="1287194" y="988924"/>
            <a:ext cx="9407550" cy="5228996"/>
          </a:xfrm>
          <a:prstGeom prst="rect">
            <a:avLst/>
          </a:prstGeom>
        </p:spPr>
      </p:pic>
    </p:spTree>
    <p:extLst>
      <p:ext uri="{BB962C8B-B14F-4D97-AF65-F5344CB8AC3E}">
        <p14:creationId xmlns:p14="http://schemas.microsoft.com/office/powerpoint/2010/main" val="2849673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Security Center	</a:t>
            </a:r>
          </a:p>
        </p:txBody>
      </p:sp>
    </p:spTree>
    <p:extLst>
      <p:ext uri="{BB962C8B-B14F-4D97-AF65-F5344CB8AC3E}">
        <p14:creationId xmlns:p14="http://schemas.microsoft.com/office/powerpoint/2010/main" val="3463713214"/>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Unified security management</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threat protection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Hybrid Clouds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4262754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Strengthen security posture</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Manage organization security policy and compliance</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Continuous assessments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Optimize and improve security by configuring recommended controls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Protect against threats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threat protection</a:t>
            </a: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374032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Protect PaaS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Block brute force attacks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Protect data services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Get secure faster</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Automatically discover and onboard Azure resources</a:t>
            </a: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426046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Microsoft Trusted Cloud Principles</a:t>
            </a:r>
          </a:p>
        </p:txBody>
      </p:sp>
    </p:spTree>
    <p:extLst>
      <p:ext uri="{BB962C8B-B14F-4D97-AF65-F5344CB8AC3E}">
        <p14:creationId xmlns:p14="http://schemas.microsoft.com/office/powerpoint/2010/main" val="18011008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Policy and Compliance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Secure Score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Security Policy</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Regulatory Compliance</a:t>
            </a:r>
          </a:p>
          <a:p>
            <a:pPr marL="224097"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Resource Security Hygiene</a:t>
            </a: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2944797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Threat Protection</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Security alerts</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Custom alert rules</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Security alerts map</a:t>
            </a:r>
          </a:p>
          <a:p>
            <a:pPr marL="224097"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Automation &amp; Orchestration</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Playbooks</a:t>
            </a: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299341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Threat Protection</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Adaptive application controls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Just in time VM access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File Integrity Monitoring</a:t>
            </a:r>
          </a:p>
          <a:p>
            <a:pPr marL="224097"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Threat Protection</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Security alerts</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Custom alert rules</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Security alerts map</a:t>
            </a: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10746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subTnLst>
                                    <p:animClr clrSpc="rgb" dir="cw">
                                      <p:cBhvr override="childStyle">
                                        <p:cTn dur="1" fill="hold" display="0" masterRel="nextClick" afterEffect="1"/>
                                        <p:tgtEl>
                                          <p:spTgt spid="7">
                                            <p:txEl>
                                              <p:pRg st="6" end="6"/>
                                            </p:txEl>
                                          </p:spTgt>
                                        </p:tgtEl>
                                        <p:attrNameLst>
                                          <p:attrName>ppt_c</p:attrName>
                                        </p:attrNameLst>
                                      </p:cBhvr>
                                      <p:to>
                                        <a:schemeClr val="bg1"/>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500"/>
                                        <p:tgtEl>
                                          <p:spTgt spid="7">
                                            <p:txEl>
                                              <p:pRg st="7" end="7"/>
                                            </p:txEl>
                                          </p:spTgt>
                                        </p:tgtEl>
                                      </p:cBhvr>
                                    </p:animEffect>
                                  </p:childTnLst>
                                  <p:subTnLst>
                                    <p:animClr clrSpc="rgb" dir="cw">
                                      <p:cBhvr override="childStyle">
                                        <p:cTn dur="1" fill="hold" display="0" masterRel="nextClick" afterEffect="1"/>
                                        <p:tgtEl>
                                          <p:spTgt spid="7">
                                            <p:txEl>
                                              <p:pRg st="7" end="7"/>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367245"/>
            <a:ext cx="11653523" cy="3062762"/>
          </a:xfrm>
        </p:spPr>
        <p:txBody>
          <a:bodyPr/>
          <a:lstStyle/>
          <a:p>
            <a:r>
              <a:rPr lang="en-US" dirty="0"/>
              <a:t>Register at</a:t>
            </a:r>
          </a:p>
          <a:p>
            <a:r>
              <a:rPr lang="en-AU" sz="4705" u="sng" dirty="0"/>
              <a:t>Add URL</a:t>
            </a:r>
          </a:p>
          <a:p>
            <a:r>
              <a:rPr lang="en-US" sz="4705" dirty="0"/>
              <a:t>Hosted Labs</a:t>
            </a:r>
          </a:p>
          <a:p>
            <a:r>
              <a:rPr lang="en-AU" sz="4705" u="sng" dirty="0"/>
              <a:t>Add URL</a:t>
            </a:r>
          </a:p>
        </p:txBody>
      </p:sp>
      <p:sp>
        <p:nvSpPr>
          <p:cNvPr id="2" name="Title 1"/>
          <p:cNvSpPr>
            <a:spLocks noGrp="1"/>
          </p:cNvSpPr>
          <p:nvPr>
            <p:ph type="title"/>
          </p:nvPr>
        </p:nvSpPr>
        <p:spPr/>
        <p:txBody>
          <a:bodyPr/>
          <a:lstStyle/>
          <a:p>
            <a:r>
              <a:rPr lang="en-US" sz="1765" dirty="0">
                <a:solidFill>
                  <a:schemeClr val="tx1"/>
                </a:solidFill>
              </a:rPr>
              <a:t>Labs</a:t>
            </a:r>
            <a:endParaRPr lang="en-US" sz="3921" dirty="0">
              <a:solidFill>
                <a:schemeClr val="tx1"/>
              </a:solidFill>
            </a:endParaRPr>
          </a:p>
        </p:txBody>
      </p:sp>
    </p:spTree>
    <p:extLst>
      <p:ext uri="{BB962C8B-B14F-4D97-AF65-F5344CB8AC3E}">
        <p14:creationId xmlns:p14="http://schemas.microsoft.com/office/powerpoint/2010/main" val="114741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89237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9241" y="289957"/>
            <a:ext cx="11655840" cy="899537"/>
          </a:xfrm>
        </p:spPr>
        <p:txBody>
          <a:bodyPr>
            <a:normAutofit/>
          </a:bodyPr>
          <a:lstStyle/>
          <a:p>
            <a:r>
              <a:rPr lang="en-US" sz="1765" dirty="0">
                <a:solidFill>
                  <a:schemeClr val="tx1"/>
                </a:solidFill>
              </a:rPr>
              <a:t>Identity Best Practices</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2400" dirty="0">
                <a:latin typeface="Segoe UI Light" panose="020B0502040204020203" pitchFamily="34" charset="0"/>
                <a:cs typeface="Segoe UI Light" panose="020B0502040204020203" pitchFamily="34" charset="0"/>
              </a:rPr>
              <a:t>Security</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Privacy</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Compliance</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Transparency</a:t>
            </a:r>
          </a:p>
          <a:p>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715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AAF6A-EA71-4A91-A687-87E95E464266}"/>
              </a:ext>
            </a:extLst>
          </p:cNvPr>
          <p:cNvSpPr>
            <a:spLocks noGrp="1"/>
          </p:cNvSpPr>
          <p:nvPr>
            <p:ph type="title"/>
          </p:nvPr>
        </p:nvSpPr>
        <p:spPr/>
        <p:txBody>
          <a:bodyPr>
            <a:normAutofit/>
          </a:bodyPr>
          <a:lstStyle/>
          <a:p>
            <a:r>
              <a:rPr lang="en-AU" sz="2800" dirty="0">
                <a:solidFill>
                  <a:schemeClr val="tx1"/>
                </a:solidFill>
              </a:rPr>
              <a:t>Cloud Computing Stack</a:t>
            </a:r>
          </a:p>
        </p:txBody>
      </p:sp>
      <p:sp>
        <p:nvSpPr>
          <p:cNvPr id="4" name="Rectangle 3">
            <a:extLst>
              <a:ext uri="{FF2B5EF4-FFF2-40B4-BE49-F238E27FC236}">
                <a16:creationId xmlns:a16="http://schemas.microsoft.com/office/drawing/2014/main" id="{5D2B28A8-B445-45CC-A127-DBFBF63D6145}"/>
              </a:ext>
            </a:extLst>
          </p:cNvPr>
          <p:cNvSpPr/>
          <p:nvPr/>
        </p:nvSpPr>
        <p:spPr>
          <a:xfrm>
            <a:off x="1265588" y="2059625"/>
            <a:ext cx="9541059" cy="3962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p>
        </p:txBody>
      </p:sp>
      <p:sp>
        <p:nvSpPr>
          <p:cNvPr id="5" name="Rectangle 4">
            <a:extLst>
              <a:ext uri="{FF2B5EF4-FFF2-40B4-BE49-F238E27FC236}">
                <a16:creationId xmlns:a16="http://schemas.microsoft.com/office/drawing/2014/main" id="{3C48D5A2-C386-4CC7-9856-3085C4C2A834}"/>
              </a:ext>
            </a:extLst>
          </p:cNvPr>
          <p:cNvSpPr/>
          <p:nvPr/>
        </p:nvSpPr>
        <p:spPr bwMode="auto">
          <a:xfrm>
            <a:off x="3764982" y="2222905"/>
            <a:ext cx="6869331" cy="3597905"/>
          </a:xfrm>
          <a:prstGeom prst="rect">
            <a:avLst/>
          </a:prstGeom>
          <a:solidFill>
            <a:srgbClr val="FFFFFF">
              <a:lumMod val="95000"/>
            </a:srgbClr>
          </a:solidFill>
          <a:ln w="9525" cap="flat" cmpd="sng" algn="ctr">
            <a:solidFill>
              <a:srgbClr val="FFFFFF">
                <a:lumMod val="85000"/>
              </a:srgbClr>
            </a:solidFill>
            <a:prstDash val="solid"/>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a:gradFill>
                <a:gsLst>
                  <a:gs pos="0">
                    <a:srgbClr val="FFFFFF"/>
                  </a:gs>
                  <a:gs pos="100000">
                    <a:srgbClr val="FFFFFF"/>
                  </a:gs>
                </a:gsLst>
                <a:lin ang="5400000" scaled="0"/>
              </a:gradFill>
              <a:latin typeface="Segoe UI"/>
            </a:endParaRPr>
          </a:p>
        </p:txBody>
      </p:sp>
      <p:grpSp>
        <p:nvGrpSpPr>
          <p:cNvPr id="6" name="Group 5">
            <a:extLst>
              <a:ext uri="{FF2B5EF4-FFF2-40B4-BE49-F238E27FC236}">
                <a16:creationId xmlns:a16="http://schemas.microsoft.com/office/drawing/2014/main" id="{B6CE49D9-569B-4BBA-AFDE-52E644E9D0FE}"/>
              </a:ext>
            </a:extLst>
          </p:cNvPr>
          <p:cNvGrpSpPr/>
          <p:nvPr/>
        </p:nvGrpSpPr>
        <p:grpSpPr>
          <a:xfrm>
            <a:off x="1865566" y="2374668"/>
            <a:ext cx="1912480" cy="3353301"/>
            <a:chOff x="855665" y="1583373"/>
            <a:chExt cx="2427913" cy="4790431"/>
          </a:xfrm>
        </p:grpSpPr>
        <p:sp>
          <p:nvSpPr>
            <p:cNvPr id="7" name="Rectangle 6">
              <a:extLst>
                <a:ext uri="{FF2B5EF4-FFF2-40B4-BE49-F238E27FC236}">
                  <a16:creationId xmlns:a16="http://schemas.microsoft.com/office/drawing/2014/main" id="{14DEDC39-7C8D-4E19-947C-14E452BAE10D}"/>
                </a:ext>
              </a:extLst>
            </p:cNvPr>
            <p:cNvSpPr/>
            <p:nvPr/>
          </p:nvSpPr>
          <p:spPr>
            <a:xfrm>
              <a:off x="1416806" y="158337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600">
                  <a:solidFill>
                    <a:schemeClr val="tx1">
                      <a:alpha val="99000"/>
                    </a:schemeClr>
                  </a:solidFill>
                  <a:latin typeface="Segoe UI"/>
                  <a:ea typeface="Kozuka Gothic Pro R" pitchFamily="34" charset="-128"/>
                </a:rPr>
                <a:t>Packaged Software</a:t>
              </a:r>
            </a:p>
          </p:txBody>
        </p:sp>
        <p:sp>
          <p:nvSpPr>
            <p:cNvPr id="8" name="Rectangle 7">
              <a:extLst>
                <a:ext uri="{FF2B5EF4-FFF2-40B4-BE49-F238E27FC236}">
                  <a16:creationId xmlns:a16="http://schemas.microsoft.com/office/drawing/2014/main" id="{D1B45F28-7114-42FF-A382-D2218226B1BA}"/>
                </a:ext>
              </a:extLst>
            </p:cNvPr>
            <p:cNvSpPr/>
            <p:nvPr/>
          </p:nvSpPr>
          <p:spPr>
            <a:xfrm>
              <a:off x="1396458" y="5537987"/>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Storage</a:t>
              </a:r>
            </a:p>
          </p:txBody>
        </p:sp>
        <p:sp>
          <p:nvSpPr>
            <p:cNvPr id="9" name="Rectangle 8">
              <a:extLst>
                <a:ext uri="{FF2B5EF4-FFF2-40B4-BE49-F238E27FC236}">
                  <a16:creationId xmlns:a16="http://schemas.microsoft.com/office/drawing/2014/main" id="{A8233D40-6FB4-4F60-B4D9-84C9A38E086D}"/>
                </a:ext>
              </a:extLst>
            </p:cNvPr>
            <p:cNvSpPr/>
            <p:nvPr/>
          </p:nvSpPr>
          <p:spPr>
            <a:xfrm>
              <a:off x="1396458" y="5083168"/>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Servers</a:t>
              </a:r>
            </a:p>
          </p:txBody>
        </p:sp>
        <p:sp>
          <p:nvSpPr>
            <p:cNvPr id="10" name="Rectangle 9">
              <a:extLst>
                <a:ext uri="{FF2B5EF4-FFF2-40B4-BE49-F238E27FC236}">
                  <a16:creationId xmlns:a16="http://schemas.microsoft.com/office/drawing/2014/main" id="{E45F40E4-8CCD-467B-8677-CEC551C375B6}"/>
                </a:ext>
              </a:extLst>
            </p:cNvPr>
            <p:cNvSpPr/>
            <p:nvPr/>
          </p:nvSpPr>
          <p:spPr>
            <a:xfrm>
              <a:off x="1396458" y="5992804"/>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Networking</a:t>
              </a:r>
            </a:p>
          </p:txBody>
        </p:sp>
        <p:sp>
          <p:nvSpPr>
            <p:cNvPr id="11" name="Rectangle 10">
              <a:extLst>
                <a:ext uri="{FF2B5EF4-FFF2-40B4-BE49-F238E27FC236}">
                  <a16:creationId xmlns:a16="http://schemas.microsoft.com/office/drawing/2014/main" id="{0D4BCEBF-5D0A-426B-B92D-9342C4EBC6B0}"/>
                </a:ext>
              </a:extLst>
            </p:cNvPr>
            <p:cNvSpPr/>
            <p:nvPr/>
          </p:nvSpPr>
          <p:spPr>
            <a:xfrm>
              <a:off x="1396458" y="4173530"/>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O/S</a:t>
              </a:r>
            </a:p>
          </p:txBody>
        </p:sp>
        <p:sp>
          <p:nvSpPr>
            <p:cNvPr id="12" name="Rectangle 11">
              <a:extLst>
                <a:ext uri="{FF2B5EF4-FFF2-40B4-BE49-F238E27FC236}">
                  <a16:creationId xmlns:a16="http://schemas.microsoft.com/office/drawing/2014/main" id="{8274E944-C889-45D2-8F19-06DB4F530052}"/>
                </a:ext>
              </a:extLst>
            </p:cNvPr>
            <p:cNvSpPr/>
            <p:nvPr/>
          </p:nvSpPr>
          <p:spPr>
            <a:xfrm>
              <a:off x="1396458" y="3718711"/>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Middleware</a:t>
              </a:r>
            </a:p>
          </p:txBody>
        </p:sp>
        <p:sp>
          <p:nvSpPr>
            <p:cNvPr id="13" name="Rectangle 12">
              <a:extLst>
                <a:ext uri="{FF2B5EF4-FFF2-40B4-BE49-F238E27FC236}">
                  <a16:creationId xmlns:a16="http://schemas.microsoft.com/office/drawing/2014/main" id="{84F12F19-B32B-4341-A9D4-89C0896A7A06}"/>
                </a:ext>
              </a:extLst>
            </p:cNvPr>
            <p:cNvSpPr/>
            <p:nvPr/>
          </p:nvSpPr>
          <p:spPr>
            <a:xfrm>
              <a:off x="1396458" y="4628349"/>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Virtualization</a:t>
              </a:r>
            </a:p>
          </p:txBody>
        </p:sp>
        <p:sp>
          <p:nvSpPr>
            <p:cNvPr id="14" name="Rectangle 13">
              <a:extLst>
                <a:ext uri="{FF2B5EF4-FFF2-40B4-BE49-F238E27FC236}">
                  <a16:creationId xmlns:a16="http://schemas.microsoft.com/office/drawing/2014/main" id="{A0EE4CBF-8393-41D6-8AF9-1E7D20CD75B4}"/>
                </a:ext>
              </a:extLst>
            </p:cNvPr>
            <p:cNvSpPr/>
            <p:nvPr/>
          </p:nvSpPr>
          <p:spPr>
            <a:xfrm>
              <a:off x="1396458" y="2809073"/>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Data</a:t>
              </a:r>
            </a:p>
          </p:txBody>
        </p:sp>
        <p:sp>
          <p:nvSpPr>
            <p:cNvPr id="15" name="Rectangle 14">
              <a:extLst>
                <a:ext uri="{FF2B5EF4-FFF2-40B4-BE49-F238E27FC236}">
                  <a16:creationId xmlns:a16="http://schemas.microsoft.com/office/drawing/2014/main" id="{ECA7CF39-F0E7-4DBE-9382-C83F348899A4}"/>
                </a:ext>
              </a:extLst>
            </p:cNvPr>
            <p:cNvSpPr/>
            <p:nvPr/>
          </p:nvSpPr>
          <p:spPr>
            <a:xfrm>
              <a:off x="1396458" y="2354254"/>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Applications</a:t>
              </a:r>
            </a:p>
          </p:txBody>
        </p:sp>
        <p:sp>
          <p:nvSpPr>
            <p:cNvPr id="16" name="Rectangle 15">
              <a:extLst>
                <a:ext uri="{FF2B5EF4-FFF2-40B4-BE49-F238E27FC236}">
                  <a16:creationId xmlns:a16="http://schemas.microsoft.com/office/drawing/2014/main" id="{A1BF2EE6-0A0E-441B-BD3B-BEA93D13CD20}"/>
                </a:ext>
              </a:extLst>
            </p:cNvPr>
            <p:cNvSpPr/>
            <p:nvPr/>
          </p:nvSpPr>
          <p:spPr>
            <a:xfrm>
              <a:off x="1396458" y="3263892"/>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Runtime</a:t>
              </a:r>
            </a:p>
          </p:txBody>
        </p:sp>
        <p:sp>
          <p:nvSpPr>
            <p:cNvPr id="17" name="Left Brace 16">
              <a:extLst>
                <a:ext uri="{FF2B5EF4-FFF2-40B4-BE49-F238E27FC236}">
                  <a16:creationId xmlns:a16="http://schemas.microsoft.com/office/drawing/2014/main" id="{157A32CB-A9CE-4A37-B4D6-2B3958730D33}"/>
                </a:ext>
              </a:extLst>
            </p:cNvPr>
            <p:cNvSpPr/>
            <p:nvPr/>
          </p:nvSpPr>
          <p:spPr>
            <a:xfrm>
              <a:off x="1164165" y="2354255"/>
              <a:ext cx="222866" cy="3996989"/>
            </a:xfrm>
            <a:prstGeom prst="leftBrace">
              <a:avLst>
                <a:gd name="adj1" fmla="val 0"/>
                <a:gd name="adj2" fmla="val 50000"/>
              </a:avLst>
            </a:prstGeom>
            <a:noFill/>
            <a:ln w="19050" cap="flat" cmpd="sng" algn="ctr">
              <a:solidFill>
                <a:srgbClr val="00AEEF"/>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82985">
                <a:defRPr/>
              </a:pPr>
              <a:endParaRPr lang="en-US" sz="2400">
                <a:solidFill>
                  <a:srgbClr val="FFFFFF"/>
                </a:solidFill>
                <a:latin typeface="Segoe UI"/>
                <a:ea typeface="Segoe UI" pitchFamily="34" charset="0"/>
                <a:cs typeface="Segoe UI" pitchFamily="34" charset="0"/>
              </a:endParaRPr>
            </a:p>
          </p:txBody>
        </p:sp>
        <p:sp>
          <p:nvSpPr>
            <p:cNvPr id="18" name="TextBox 52">
              <a:extLst>
                <a:ext uri="{FF2B5EF4-FFF2-40B4-BE49-F238E27FC236}">
                  <a16:creationId xmlns:a16="http://schemas.microsoft.com/office/drawing/2014/main" id="{4DFC5DAC-B717-40BF-9687-F0D697A49B6D}"/>
                </a:ext>
              </a:extLst>
            </p:cNvPr>
            <p:cNvSpPr txBox="1"/>
            <p:nvPr/>
          </p:nvSpPr>
          <p:spPr>
            <a:xfrm>
              <a:off x="855665" y="3730249"/>
              <a:ext cx="449334"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FFFFFF">
                      <a:alpha val="99000"/>
                    </a:srgbClr>
                  </a:solidFill>
                  <a:latin typeface="Segoe UI"/>
                  <a:ea typeface="Kozuka Gothic Pro R" pitchFamily="34" charset="-128"/>
                </a:rPr>
                <a:t>You manage</a:t>
              </a:r>
            </a:p>
          </p:txBody>
        </p:sp>
      </p:grpSp>
      <p:grpSp>
        <p:nvGrpSpPr>
          <p:cNvPr id="19" name="Group 18">
            <a:extLst>
              <a:ext uri="{FF2B5EF4-FFF2-40B4-BE49-F238E27FC236}">
                <a16:creationId xmlns:a16="http://schemas.microsoft.com/office/drawing/2014/main" id="{CFDC1739-4780-4E8D-9810-01E067FD2CC2}"/>
              </a:ext>
            </a:extLst>
          </p:cNvPr>
          <p:cNvGrpSpPr/>
          <p:nvPr/>
        </p:nvGrpSpPr>
        <p:grpSpPr>
          <a:xfrm>
            <a:off x="6328982" y="2374670"/>
            <a:ext cx="2131860" cy="3359095"/>
            <a:chOff x="5979422" y="1583373"/>
            <a:chExt cx="2706420" cy="4798706"/>
          </a:xfrm>
        </p:grpSpPr>
        <p:sp>
          <p:nvSpPr>
            <p:cNvPr id="20" name="Rectangle 19">
              <a:extLst>
                <a:ext uri="{FF2B5EF4-FFF2-40B4-BE49-F238E27FC236}">
                  <a16:creationId xmlns:a16="http://schemas.microsoft.com/office/drawing/2014/main" id="{774A1CC8-5556-4195-9227-141A80B325C5}"/>
                </a:ext>
              </a:extLst>
            </p:cNvPr>
            <p:cNvSpPr/>
            <p:nvPr/>
          </p:nvSpPr>
          <p:spPr>
            <a:xfrm>
              <a:off x="6405737"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b="1">
                  <a:solidFill>
                    <a:srgbClr val="595959">
                      <a:alpha val="99000"/>
                    </a:srgbClr>
                  </a:solidFill>
                  <a:latin typeface="Segoe UI"/>
                  <a:ea typeface="Kozuka Gothic Pro R" pitchFamily="34" charset="-128"/>
                </a:rPr>
                <a:t>Platform</a:t>
              </a:r>
            </a:p>
            <a:p>
              <a:pPr defTabSz="982985">
                <a:defRPr/>
              </a:pPr>
              <a:r>
                <a:rPr lang="en-US" sz="1600">
                  <a:solidFill>
                    <a:srgbClr val="595959">
                      <a:alpha val="99000"/>
                    </a:srgbClr>
                  </a:solidFill>
                  <a:latin typeface="Segoe UI"/>
                  <a:ea typeface="Kozuka Gothic Pro R" pitchFamily="34" charset="-128"/>
                </a:rPr>
                <a:t>(as a Service)</a:t>
              </a:r>
            </a:p>
          </p:txBody>
        </p:sp>
        <p:sp>
          <p:nvSpPr>
            <p:cNvPr id="21" name="Left Brace 20">
              <a:extLst>
                <a:ext uri="{FF2B5EF4-FFF2-40B4-BE49-F238E27FC236}">
                  <a16:creationId xmlns:a16="http://schemas.microsoft.com/office/drawing/2014/main" id="{02AB993A-8C76-4037-8CE0-270A1CA00ADF}"/>
                </a:ext>
              </a:extLst>
            </p:cNvPr>
            <p:cNvSpPr/>
            <p:nvPr/>
          </p:nvSpPr>
          <p:spPr>
            <a:xfrm flipH="1">
              <a:off x="8131739" y="3259131"/>
              <a:ext cx="209580" cy="3122948"/>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22" name="TextBox 54">
              <a:extLst>
                <a:ext uri="{FF2B5EF4-FFF2-40B4-BE49-F238E27FC236}">
                  <a16:creationId xmlns:a16="http://schemas.microsoft.com/office/drawing/2014/main" id="{8C982728-A2CC-4654-B8A2-BF12314E4646}"/>
                </a:ext>
              </a:extLst>
            </p:cNvPr>
            <p:cNvSpPr txBox="1"/>
            <p:nvPr/>
          </p:nvSpPr>
          <p:spPr>
            <a:xfrm flipH="1">
              <a:off x="8236507" y="3873021"/>
              <a:ext cx="449335" cy="1929558"/>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Managed by vendor</a:t>
              </a:r>
            </a:p>
          </p:txBody>
        </p:sp>
        <p:sp>
          <p:nvSpPr>
            <p:cNvPr id="23" name="Left Brace 22">
              <a:extLst>
                <a:ext uri="{FF2B5EF4-FFF2-40B4-BE49-F238E27FC236}">
                  <a16:creationId xmlns:a16="http://schemas.microsoft.com/office/drawing/2014/main" id="{220CBF5A-16B8-40D1-8718-3E372804CE0F}"/>
                </a:ext>
              </a:extLst>
            </p:cNvPr>
            <p:cNvSpPr/>
            <p:nvPr/>
          </p:nvSpPr>
          <p:spPr>
            <a:xfrm>
              <a:off x="6322411" y="2335206"/>
              <a:ext cx="152400" cy="847725"/>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24" name="TextBox 60">
              <a:extLst>
                <a:ext uri="{FF2B5EF4-FFF2-40B4-BE49-F238E27FC236}">
                  <a16:creationId xmlns:a16="http://schemas.microsoft.com/office/drawing/2014/main" id="{D6652011-D776-4866-ACC1-9CDE95F9A237}"/>
                </a:ext>
              </a:extLst>
            </p:cNvPr>
            <p:cNvSpPr txBox="1"/>
            <p:nvPr/>
          </p:nvSpPr>
          <p:spPr>
            <a:xfrm>
              <a:off x="5979422" y="2130047"/>
              <a:ext cx="449335"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You manage</a:t>
              </a:r>
            </a:p>
          </p:txBody>
        </p:sp>
        <p:sp>
          <p:nvSpPr>
            <p:cNvPr id="25" name="Rectangle 24">
              <a:extLst>
                <a:ext uri="{FF2B5EF4-FFF2-40B4-BE49-F238E27FC236}">
                  <a16:creationId xmlns:a16="http://schemas.microsoft.com/office/drawing/2014/main" id="{24AC4019-15DA-4979-BB42-D0BE90E64F0B}"/>
                </a:ext>
              </a:extLst>
            </p:cNvPr>
            <p:cNvSpPr/>
            <p:nvPr/>
          </p:nvSpPr>
          <p:spPr>
            <a:xfrm>
              <a:off x="6484238" y="5537990"/>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Storage</a:t>
              </a:r>
            </a:p>
          </p:txBody>
        </p:sp>
        <p:sp>
          <p:nvSpPr>
            <p:cNvPr id="26" name="Rectangle 25">
              <a:extLst>
                <a:ext uri="{FF2B5EF4-FFF2-40B4-BE49-F238E27FC236}">
                  <a16:creationId xmlns:a16="http://schemas.microsoft.com/office/drawing/2014/main" id="{FA9DCEB2-F0DF-41C1-9619-9D3307A86B33}"/>
                </a:ext>
              </a:extLst>
            </p:cNvPr>
            <p:cNvSpPr/>
            <p:nvPr/>
          </p:nvSpPr>
          <p:spPr>
            <a:xfrm>
              <a:off x="6484238" y="5083171"/>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Servers</a:t>
              </a:r>
            </a:p>
          </p:txBody>
        </p:sp>
        <p:sp>
          <p:nvSpPr>
            <p:cNvPr id="27" name="Rectangle 26">
              <a:extLst>
                <a:ext uri="{FF2B5EF4-FFF2-40B4-BE49-F238E27FC236}">
                  <a16:creationId xmlns:a16="http://schemas.microsoft.com/office/drawing/2014/main" id="{3F87B979-75DA-4BAA-8728-6987537A5439}"/>
                </a:ext>
              </a:extLst>
            </p:cNvPr>
            <p:cNvSpPr/>
            <p:nvPr/>
          </p:nvSpPr>
          <p:spPr>
            <a:xfrm>
              <a:off x="6484238" y="5992807"/>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Networking</a:t>
              </a:r>
            </a:p>
          </p:txBody>
        </p:sp>
        <p:sp>
          <p:nvSpPr>
            <p:cNvPr id="28" name="Rectangle 27">
              <a:extLst>
                <a:ext uri="{FF2B5EF4-FFF2-40B4-BE49-F238E27FC236}">
                  <a16:creationId xmlns:a16="http://schemas.microsoft.com/office/drawing/2014/main" id="{D9FC5BE5-3125-4AE9-A23B-540501293C27}"/>
                </a:ext>
              </a:extLst>
            </p:cNvPr>
            <p:cNvSpPr/>
            <p:nvPr/>
          </p:nvSpPr>
          <p:spPr>
            <a:xfrm>
              <a:off x="6484238" y="4173533"/>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O/S</a:t>
              </a:r>
            </a:p>
          </p:txBody>
        </p:sp>
        <p:sp>
          <p:nvSpPr>
            <p:cNvPr id="29" name="Rectangle 28">
              <a:extLst>
                <a:ext uri="{FF2B5EF4-FFF2-40B4-BE49-F238E27FC236}">
                  <a16:creationId xmlns:a16="http://schemas.microsoft.com/office/drawing/2014/main" id="{0633D4FB-5326-4998-98B3-0FB7CFF0433B}"/>
                </a:ext>
              </a:extLst>
            </p:cNvPr>
            <p:cNvSpPr/>
            <p:nvPr/>
          </p:nvSpPr>
          <p:spPr>
            <a:xfrm>
              <a:off x="6484238" y="371871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Middleware</a:t>
              </a:r>
            </a:p>
          </p:txBody>
        </p:sp>
        <p:sp>
          <p:nvSpPr>
            <p:cNvPr id="30" name="Rectangle 29">
              <a:extLst>
                <a:ext uri="{FF2B5EF4-FFF2-40B4-BE49-F238E27FC236}">
                  <a16:creationId xmlns:a16="http://schemas.microsoft.com/office/drawing/2014/main" id="{8B71F757-D4E5-4E80-9D5F-7A81E9D96243}"/>
                </a:ext>
              </a:extLst>
            </p:cNvPr>
            <p:cNvSpPr/>
            <p:nvPr/>
          </p:nvSpPr>
          <p:spPr>
            <a:xfrm>
              <a:off x="6484238" y="4628352"/>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Virtualization</a:t>
              </a:r>
            </a:p>
          </p:txBody>
        </p:sp>
        <p:sp>
          <p:nvSpPr>
            <p:cNvPr id="31" name="Rectangle 30">
              <a:extLst>
                <a:ext uri="{FF2B5EF4-FFF2-40B4-BE49-F238E27FC236}">
                  <a16:creationId xmlns:a16="http://schemas.microsoft.com/office/drawing/2014/main" id="{B8BA7999-DD25-4FB8-8B26-BF1735A16FE1}"/>
                </a:ext>
              </a:extLst>
            </p:cNvPr>
            <p:cNvSpPr/>
            <p:nvPr/>
          </p:nvSpPr>
          <p:spPr>
            <a:xfrm>
              <a:off x="6484238" y="2354257"/>
              <a:ext cx="1638240"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Applications</a:t>
              </a:r>
            </a:p>
          </p:txBody>
        </p:sp>
        <p:sp>
          <p:nvSpPr>
            <p:cNvPr id="32" name="Rectangle 31">
              <a:extLst>
                <a:ext uri="{FF2B5EF4-FFF2-40B4-BE49-F238E27FC236}">
                  <a16:creationId xmlns:a16="http://schemas.microsoft.com/office/drawing/2014/main" id="{4E0EFF52-4CBB-4053-854F-62D8CEFF4D07}"/>
                </a:ext>
              </a:extLst>
            </p:cNvPr>
            <p:cNvSpPr/>
            <p:nvPr/>
          </p:nvSpPr>
          <p:spPr>
            <a:xfrm>
              <a:off x="6484238" y="3263895"/>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Runtime</a:t>
              </a:r>
            </a:p>
          </p:txBody>
        </p:sp>
        <p:sp>
          <p:nvSpPr>
            <p:cNvPr id="33" name="Rectangle 32">
              <a:extLst>
                <a:ext uri="{FF2B5EF4-FFF2-40B4-BE49-F238E27FC236}">
                  <a16:creationId xmlns:a16="http://schemas.microsoft.com/office/drawing/2014/main" id="{1AC4E0B5-8997-449B-AD9B-614B258D9CE2}"/>
                </a:ext>
              </a:extLst>
            </p:cNvPr>
            <p:cNvSpPr/>
            <p:nvPr/>
          </p:nvSpPr>
          <p:spPr>
            <a:xfrm>
              <a:off x="6484238" y="2809076"/>
              <a:ext cx="1638240"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Data</a:t>
              </a:r>
            </a:p>
          </p:txBody>
        </p:sp>
      </p:grpSp>
      <p:grpSp>
        <p:nvGrpSpPr>
          <p:cNvPr id="34" name="Group 33">
            <a:extLst>
              <a:ext uri="{FF2B5EF4-FFF2-40B4-BE49-F238E27FC236}">
                <a16:creationId xmlns:a16="http://schemas.microsoft.com/office/drawing/2014/main" id="{2C5C3EFC-0C83-41A0-8A47-07B1EEA3768A}"/>
              </a:ext>
            </a:extLst>
          </p:cNvPr>
          <p:cNvGrpSpPr/>
          <p:nvPr/>
        </p:nvGrpSpPr>
        <p:grpSpPr>
          <a:xfrm>
            <a:off x="8693206" y="2374671"/>
            <a:ext cx="1829915" cy="3353302"/>
            <a:chOff x="8980831" y="1583373"/>
            <a:chExt cx="2323096" cy="4790431"/>
          </a:xfrm>
        </p:grpSpPr>
        <p:sp>
          <p:nvSpPr>
            <p:cNvPr id="35" name="Rectangle 34">
              <a:extLst>
                <a:ext uri="{FF2B5EF4-FFF2-40B4-BE49-F238E27FC236}">
                  <a16:creationId xmlns:a16="http://schemas.microsoft.com/office/drawing/2014/main" id="{A68F35D7-F10C-4D2D-8848-C6314D02722D}"/>
                </a:ext>
              </a:extLst>
            </p:cNvPr>
            <p:cNvSpPr/>
            <p:nvPr/>
          </p:nvSpPr>
          <p:spPr>
            <a:xfrm>
              <a:off x="8980831" y="158337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b="1">
                  <a:solidFill>
                    <a:srgbClr val="595959">
                      <a:alpha val="99000"/>
                    </a:srgbClr>
                  </a:solidFill>
                  <a:latin typeface="Segoe UI"/>
                  <a:ea typeface="Kozuka Gothic Pro R" pitchFamily="34" charset="-128"/>
                </a:rPr>
                <a:t>Software</a:t>
              </a:r>
              <a:endParaRPr lang="en-US" sz="1300" b="1">
                <a:solidFill>
                  <a:srgbClr val="595959">
                    <a:alpha val="99000"/>
                  </a:srgbClr>
                </a:solidFill>
                <a:latin typeface="Segoe UI"/>
                <a:ea typeface="Kozuka Gothic Pro R" pitchFamily="34" charset="-128"/>
              </a:endParaRPr>
            </a:p>
            <a:p>
              <a:pPr defTabSz="982985">
                <a:defRPr/>
              </a:pPr>
              <a:r>
                <a:rPr lang="en-US" sz="1600">
                  <a:solidFill>
                    <a:srgbClr val="595959">
                      <a:alpha val="99000"/>
                    </a:srgbClr>
                  </a:solidFill>
                  <a:latin typeface="Segoe UI"/>
                  <a:ea typeface="Kozuka Gothic Pro R" pitchFamily="34" charset="-128"/>
                </a:rPr>
                <a:t>(as a Service)</a:t>
              </a:r>
            </a:p>
          </p:txBody>
        </p:sp>
        <p:sp>
          <p:nvSpPr>
            <p:cNvPr id="36" name="Left Brace 35">
              <a:extLst>
                <a:ext uri="{FF2B5EF4-FFF2-40B4-BE49-F238E27FC236}">
                  <a16:creationId xmlns:a16="http://schemas.microsoft.com/office/drawing/2014/main" id="{6A13A205-C2E9-450F-9A5F-9CC3400C8E4D}"/>
                </a:ext>
              </a:extLst>
            </p:cNvPr>
            <p:cNvSpPr/>
            <p:nvPr/>
          </p:nvSpPr>
          <p:spPr>
            <a:xfrm flipH="1">
              <a:off x="10688404" y="2335204"/>
              <a:ext cx="218268" cy="4026294"/>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37" name="TextBox 64">
              <a:extLst>
                <a:ext uri="{FF2B5EF4-FFF2-40B4-BE49-F238E27FC236}">
                  <a16:creationId xmlns:a16="http://schemas.microsoft.com/office/drawing/2014/main" id="{4EEC39C7-78DA-4A25-8D6B-34BDEB83D645}"/>
                </a:ext>
              </a:extLst>
            </p:cNvPr>
            <p:cNvSpPr txBox="1"/>
            <p:nvPr/>
          </p:nvSpPr>
          <p:spPr>
            <a:xfrm flipH="1">
              <a:off x="10854593" y="3401116"/>
              <a:ext cx="449334" cy="1929559"/>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Managed by vendor</a:t>
              </a:r>
            </a:p>
          </p:txBody>
        </p:sp>
        <p:sp>
          <p:nvSpPr>
            <p:cNvPr id="38" name="Rectangle 37">
              <a:extLst>
                <a:ext uri="{FF2B5EF4-FFF2-40B4-BE49-F238E27FC236}">
                  <a16:creationId xmlns:a16="http://schemas.microsoft.com/office/drawing/2014/main" id="{233092F7-EA6C-412D-91CD-1A26B705133D}"/>
                </a:ext>
              </a:extLst>
            </p:cNvPr>
            <p:cNvSpPr/>
            <p:nvPr/>
          </p:nvSpPr>
          <p:spPr>
            <a:xfrm>
              <a:off x="9040806" y="5537987"/>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Storage</a:t>
              </a:r>
            </a:p>
          </p:txBody>
        </p:sp>
        <p:sp>
          <p:nvSpPr>
            <p:cNvPr id="39" name="Rectangle 38">
              <a:extLst>
                <a:ext uri="{FF2B5EF4-FFF2-40B4-BE49-F238E27FC236}">
                  <a16:creationId xmlns:a16="http://schemas.microsoft.com/office/drawing/2014/main" id="{2A085267-4754-4E5A-829B-137728386D1F}"/>
                </a:ext>
              </a:extLst>
            </p:cNvPr>
            <p:cNvSpPr/>
            <p:nvPr/>
          </p:nvSpPr>
          <p:spPr>
            <a:xfrm>
              <a:off x="9040806" y="5083168"/>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Servers</a:t>
              </a:r>
            </a:p>
          </p:txBody>
        </p:sp>
        <p:sp>
          <p:nvSpPr>
            <p:cNvPr id="40" name="Rectangle 39">
              <a:extLst>
                <a:ext uri="{FF2B5EF4-FFF2-40B4-BE49-F238E27FC236}">
                  <a16:creationId xmlns:a16="http://schemas.microsoft.com/office/drawing/2014/main" id="{451E9D30-1266-499C-80B8-BDD048D04286}"/>
                </a:ext>
              </a:extLst>
            </p:cNvPr>
            <p:cNvSpPr/>
            <p:nvPr/>
          </p:nvSpPr>
          <p:spPr>
            <a:xfrm>
              <a:off x="9040806" y="599280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Networking</a:t>
              </a:r>
            </a:p>
          </p:txBody>
        </p:sp>
        <p:sp>
          <p:nvSpPr>
            <p:cNvPr id="41" name="Rectangle 40">
              <a:extLst>
                <a:ext uri="{FF2B5EF4-FFF2-40B4-BE49-F238E27FC236}">
                  <a16:creationId xmlns:a16="http://schemas.microsoft.com/office/drawing/2014/main" id="{06B5E468-0373-4FB6-AFA8-A7F9067D60C2}"/>
                </a:ext>
              </a:extLst>
            </p:cNvPr>
            <p:cNvSpPr/>
            <p:nvPr/>
          </p:nvSpPr>
          <p:spPr>
            <a:xfrm>
              <a:off x="9040806" y="4173530"/>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O/S</a:t>
              </a:r>
            </a:p>
          </p:txBody>
        </p:sp>
        <p:sp>
          <p:nvSpPr>
            <p:cNvPr id="42" name="Rectangle 41">
              <a:extLst>
                <a:ext uri="{FF2B5EF4-FFF2-40B4-BE49-F238E27FC236}">
                  <a16:creationId xmlns:a16="http://schemas.microsoft.com/office/drawing/2014/main" id="{57696DE7-279D-4C50-9335-10F6DEE6A340}"/>
                </a:ext>
              </a:extLst>
            </p:cNvPr>
            <p:cNvSpPr/>
            <p:nvPr/>
          </p:nvSpPr>
          <p:spPr>
            <a:xfrm>
              <a:off x="9040806" y="3718711"/>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Middleware</a:t>
              </a:r>
            </a:p>
          </p:txBody>
        </p:sp>
        <p:sp>
          <p:nvSpPr>
            <p:cNvPr id="43" name="Rectangle 42">
              <a:extLst>
                <a:ext uri="{FF2B5EF4-FFF2-40B4-BE49-F238E27FC236}">
                  <a16:creationId xmlns:a16="http://schemas.microsoft.com/office/drawing/2014/main" id="{B078A842-3E5C-4C28-BB8B-B6169BB77B63}"/>
                </a:ext>
              </a:extLst>
            </p:cNvPr>
            <p:cNvSpPr/>
            <p:nvPr/>
          </p:nvSpPr>
          <p:spPr>
            <a:xfrm>
              <a:off x="9040806" y="4628349"/>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Virtualization</a:t>
              </a:r>
            </a:p>
          </p:txBody>
        </p:sp>
        <p:sp>
          <p:nvSpPr>
            <p:cNvPr id="44" name="Rectangle 43">
              <a:extLst>
                <a:ext uri="{FF2B5EF4-FFF2-40B4-BE49-F238E27FC236}">
                  <a16:creationId xmlns:a16="http://schemas.microsoft.com/office/drawing/2014/main" id="{DC9A380D-207D-4705-B903-DBE5867DE4CF}"/>
                </a:ext>
              </a:extLst>
            </p:cNvPr>
            <p:cNvSpPr/>
            <p:nvPr/>
          </p:nvSpPr>
          <p:spPr>
            <a:xfrm>
              <a:off x="9040806" y="235425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Applications</a:t>
              </a:r>
            </a:p>
          </p:txBody>
        </p:sp>
        <p:sp>
          <p:nvSpPr>
            <p:cNvPr id="45" name="Rectangle 44">
              <a:extLst>
                <a:ext uri="{FF2B5EF4-FFF2-40B4-BE49-F238E27FC236}">
                  <a16:creationId xmlns:a16="http://schemas.microsoft.com/office/drawing/2014/main" id="{936CEB56-D811-4D33-B32B-ADEB67BBA9A5}"/>
                </a:ext>
              </a:extLst>
            </p:cNvPr>
            <p:cNvSpPr/>
            <p:nvPr/>
          </p:nvSpPr>
          <p:spPr>
            <a:xfrm>
              <a:off x="9040806" y="3263892"/>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Runtime</a:t>
              </a:r>
            </a:p>
          </p:txBody>
        </p:sp>
        <p:sp>
          <p:nvSpPr>
            <p:cNvPr id="46" name="Rectangle 45">
              <a:extLst>
                <a:ext uri="{FF2B5EF4-FFF2-40B4-BE49-F238E27FC236}">
                  <a16:creationId xmlns:a16="http://schemas.microsoft.com/office/drawing/2014/main" id="{F4A95AC9-86AA-4E26-9A6A-CB0C130D4EF2}"/>
                </a:ext>
              </a:extLst>
            </p:cNvPr>
            <p:cNvSpPr/>
            <p:nvPr/>
          </p:nvSpPr>
          <p:spPr>
            <a:xfrm>
              <a:off x="9040806" y="2809073"/>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Data</a:t>
              </a:r>
            </a:p>
          </p:txBody>
        </p:sp>
      </p:grpSp>
      <p:grpSp>
        <p:nvGrpSpPr>
          <p:cNvPr id="47" name="Group 46">
            <a:extLst>
              <a:ext uri="{FF2B5EF4-FFF2-40B4-BE49-F238E27FC236}">
                <a16:creationId xmlns:a16="http://schemas.microsoft.com/office/drawing/2014/main" id="{B9A91EA7-7A87-439D-AD85-AC60EE774AD7}"/>
              </a:ext>
            </a:extLst>
          </p:cNvPr>
          <p:cNvGrpSpPr/>
          <p:nvPr/>
        </p:nvGrpSpPr>
        <p:grpSpPr>
          <a:xfrm>
            <a:off x="4279331" y="2381700"/>
            <a:ext cx="2183459" cy="3346275"/>
            <a:chOff x="4478384" y="1697455"/>
            <a:chExt cx="2183459" cy="3346275"/>
          </a:xfrm>
        </p:grpSpPr>
        <p:sp>
          <p:nvSpPr>
            <p:cNvPr id="48" name="Rectangle 47">
              <a:extLst>
                <a:ext uri="{FF2B5EF4-FFF2-40B4-BE49-F238E27FC236}">
                  <a16:creationId xmlns:a16="http://schemas.microsoft.com/office/drawing/2014/main" id="{7F5BDD4E-7077-4D06-9BBD-2860139CDD3D}"/>
                </a:ext>
              </a:extLst>
            </p:cNvPr>
            <p:cNvSpPr/>
            <p:nvPr/>
          </p:nvSpPr>
          <p:spPr>
            <a:xfrm>
              <a:off x="4888483" y="1697455"/>
              <a:ext cx="1660880" cy="448056"/>
            </a:xfrm>
            <a:prstGeom prst="rect">
              <a:avLst/>
            </a:prstGeom>
            <a:noFill/>
            <a:ln w="9525" cap="flat" cmpd="sng" algn="ctr">
              <a:noFill/>
              <a:prstDash val="solid"/>
            </a:ln>
            <a:effectLst/>
          </p:spPr>
          <p:txBody>
            <a:bodyPr lIns="73739" tIns="0" rIns="73739"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pPr>
              <a:r>
                <a:rPr lang="en-US" b="1">
                  <a:solidFill>
                    <a:srgbClr val="595959">
                      <a:alpha val="99000"/>
                    </a:srgbClr>
                  </a:solidFill>
                  <a:ea typeface="Kozuka Gothic Pro R" pitchFamily="34" charset="-128"/>
                </a:rPr>
                <a:t>Infrastructure</a:t>
              </a:r>
              <a:endParaRPr lang="en-US" sz="1300" b="1">
                <a:solidFill>
                  <a:srgbClr val="595959">
                    <a:alpha val="99000"/>
                  </a:srgbClr>
                </a:solidFill>
                <a:ea typeface="Kozuka Gothic Pro R" pitchFamily="34" charset="-128"/>
              </a:endParaRPr>
            </a:p>
            <a:p>
              <a:pPr defTabSz="982985"/>
              <a:r>
                <a:rPr lang="en-US" sz="1600">
                  <a:solidFill>
                    <a:srgbClr val="595959">
                      <a:alpha val="99000"/>
                    </a:srgbClr>
                  </a:solidFill>
                  <a:ea typeface="Kozuka Gothic Pro R" pitchFamily="34" charset="-128"/>
                </a:rPr>
                <a:t>(as a Service)</a:t>
              </a:r>
            </a:p>
          </p:txBody>
        </p:sp>
        <p:sp>
          <p:nvSpPr>
            <p:cNvPr id="49" name="Rectangle 48">
              <a:extLst>
                <a:ext uri="{FF2B5EF4-FFF2-40B4-BE49-F238E27FC236}">
                  <a16:creationId xmlns:a16="http://schemas.microsoft.com/office/drawing/2014/main" id="{3E08E6B1-AE9F-4D65-A5CD-F8D96CB5D717}"/>
                </a:ext>
              </a:extLst>
            </p:cNvPr>
            <p:cNvSpPr/>
            <p:nvPr/>
          </p:nvSpPr>
          <p:spPr>
            <a:xfrm>
              <a:off x="4912231" y="4458658"/>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Storage</a:t>
              </a:r>
            </a:p>
          </p:txBody>
        </p:sp>
        <p:sp>
          <p:nvSpPr>
            <p:cNvPr id="50" name="Rectangle 49">
              <a:extLst>
                <a:ext uri="{FF2B5EF4-FFF2-40B4-BE49-F238E27FC236}">
                  <a16:creationId xmlns:a16="http://schemas.microsoft.com/office/drawing/2014/main" id="{97221E5B-F85A-412A-B4FF-BD96D155FEF0}"/>
                </a:ext>
              </a:extLst>
            </p:cNvPr>
            <p:cNvSpPr/>
            <p:nvPr/>
          </p:nvSpPr>
          <p:spPr>
            <a:xfrm>
              <a:off x="4912231" y="4140285"/>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Servers</a:t>
              </a:r>
            </a:p>
          </p:txBody>
        </p:sp>
        <p:sp>
          <p:nvSpPr>
            <p:cNvPr id="51" name="Rectangle 50">
              <a:extLst>
                <a:ext uri="{FF2B5EF4-FFF2-40B4-BE49-F238E27FC236}">
                  <a16:creationId xmlns:a16="http://schemas.microsoft.com/office/drawing/2014/main" id="{87732E20-C8E9-401C-8C1E-1D1FEDDD4B58}"/>
                </a:ext>
              </a:extLst>
            </p:cNvPr>
            <p:cNvSpPr/>
            <p:nvPr/>
          </p:nvSpPr>
          <p:spPr>
            <a:xfrm>
              <a:off x="4912231" y="4777030"/>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Networking</a:t>
              </a:r>
            </a:p>
          </p:txBody>
        </p:sp>
        <p:sp>
          <p:nvSpPr>
            <p:cNvPr id="52" name="Rectangle 51">
              <a:extLst>
                <a:ext uri="{FF2B5EF4-FFF2-40B4-BE49-F238E27FC236}">
                  <a16:creationId xmlns:a16="http://schemas.microsoft.com/office/drawing/2014/main" id="{3004A094-6279-4B81-9AFD-4CB47121A676}"/>
                </a:ext>
              </a:extLst>
            </p:cNvPr>
            <p:cNvSpPr/>
            <p:nvPr/>
          </p:nvSpPr>
          <p:spPr>
            <a:xfrm>
              <a:off x="4912231" y="3503538"/>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O/S</a:t>
              </a:r>
            </a:p>
          </p:txBody>
        </p:sp>
        <p:sp>
          <p:nvSpPr>
            <p:cNvPr id="53" name="Rectangle 52">
              <a:extLst>
                <a:ext uri="{FF2B5EF4-FFF2-40B4-BE49-F238E27FC236}">
                  <a16:creationId xmlns:a16="http://schemas.microsoft.com/office/drawing/2014/main" id="{605CE733-080B-48E1-8E68-1DCD70DD2F34}"/>
                </a:ext>
              </a:extLst>
            </p:cNvPr>
            <p:cNvSpPr/>
            <p:nvPr/>
          </p:nvSpPr>
          <p:spPr>
            <a:xfrm>
              <a:off x="4912231" y="3185165"/>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Middleware</a:t>
              </a:r>
            </a:p>
          </p:txBody>
        </p:sp>
        <p:sp>
          <p:nvSpPr>
            <p:cNvPr id="54" name="Rectangle 53">
              <a:extLst>
                <a:ext uri="{FF2B5EF4-FFF2-40B4-BE49-F238E27FC236}">
                  <a16:creationId xmlns:a16="http://schemas.microsoft.com/office/drawing/2014/main" id="{281DF2A6-D985-4B68-BA19-6A0FAF08A428}"/>
                </a:ext>
              </a:extLst>
            </p:cNvPr>
            <p:cNvSpPr/>
            <p:nvPr/>
          </p:nvSpPr>
          <p:spPr>
            <a:xfrm>
              <a:off x="4912231" y="3821911"/>
              <a:ext cx="1290451" cy="266700"/>
            </a:xfrm>
            <a:prstGeom prst="rect">
              <a:avLst/>
            </a:prstGeom>
            <a:solidFill>
              <a:srgbClr val="8CC600"/>
            </a:solidFill>
            <a:ln w="9525" cap="flat" cmpd="sng" algn="ctr">
              <a:noFill/>
              <a:prstDash val="solid"/>
            </a:ln>
            <a:effectLst/>
          </p:spPr>
          <p:txBody>
            <a:bodyPr lIns="0" tIns="36870" rIns="0"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Virtualization</a:t>
              </a:r>
            </a:p>
          </p:txBody>
        </p:sp>
        <p:sp>
          <p:nvSpPr>
            <p:cNvPr id="55" name="Rectangle 54">
              <a:extLst>
                <a:ext uri="{FF2B5EF4-FFF2-40B4-BE49-F238E27FC236}">
                  <a16:creationId xmlns:a16="http://schemas.microsoft.com/office/drawing/2014/main" id="{930AC99F-DFC5-46E1-B25B-90F2F354F697}"/>
                </a:ext>
              </a:extLst>
            </p:cNvPr>
            <p:cNvSpPr/>
            <p:nvPr/>
          </p:nvSpPr>
          <p:spPr>
            <a:xfrm>
              <a:off x="4912231" y="2548418"/>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Data</a:t>
              </a:r>
            </a:p>
          </p:txBody>
        </p:sp>
        <p:sp>
          <p:nvSpPr>
            <p:cNvPr id="56" name="Rectangle 55">
              <a:extLst>
                <a:ext uri="{FF2B5EF4-FFF2-40B4-BE49-F238E27FC236}">
                  <a16:creationId xmlns:a16="http://schemas.microsoft.com/office/drawing/2014/main" id="{16C257B3-2863-40EB-A229-670B57072815}"/>
                </a:ext>
              </a:extLst>
            </p:cNvPr>
            <p:cNvSpPr/>
            <p:nvPr/>
          </p:nvSpPr>
          <p:spPr>
            <a:xfrm>
              <a:off x="4912231" y="2230043"/>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Applications</a:t>
              </a:r>
            </a:p>
          </p:txBody>
        </p:sp>
        <p:sp>
          <p:nvSpPr>
            <p:cNvPr id="57" name="Rectangle 56">
              <a:extLst>
                <a:ext uri="{FF2B5EF4-FFF2-40B4-BE49-F238E27FC236}">
                  <a16:creationId xmlns:a16="http://schemas.microsoft.com/office/drawing/2014/main" id="{51C3852A-A1FD-46E7-A296-0B4FD5270B4B}"/>
                </a:ext>
              </a:extLst>
            </p:cNvPr>
            <p:cNvSpPr/>
            <p:nvPr/>
          </p:nvSpPr>
          <p:spPr>
            <a:xfrm>
              <a:off x="4912231" y="2866791"/>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Runtime</a:t>
              </a:r>
            </a:p>
          </p:txBody>
        </p:sp>
        <p:sp>
          <p:nvSpPr>
            <p:cNvPr id="58" name="Left Brace 57">
              <a:extLst>
                <a:ext uri="{FF2B5EF4-FFF2-40B4-BE49-F238E27FC236}">
                  <a16:creationId xmlns:a16="http://schemas.microsoft.com/office/drawing/2014/main" id="{669A90E3-1406-4208-83B7-7C43678FC3F6}"/>
                </a:ext>
              </a:extLst>
            </p:cNvPr>
            <p:cNvSpPr/>
            <p:nvPr/>
          </p:nvSpPr>
          <p:spPr>
            <a:xfrm flipH="1">
              <a:off x="6209953" y="3793132"/>
              <a:ext cx="180069" cy="1234800"/>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59" name="TextBox 56">
              <a:extLst>
                <a:ext uri="{FF2B5EF4-FFF2-40B4-BE49-F238E27FC236}">
                  <a16:creationId xmlns:a16="http://schemas.microsoft.com/office/drawing/2014/main" id="{B780EF21-3A2B-4000-8F7D-855777983D89}"/>
                </a:ext>
              </a:extLst>
            </p:cNvPr>
            <p:cNvSpPr txBox="1"/>
            <p:nvPr/>
          </p:nvSpPr>
          <p:spPr>
            <a:xfrm flipH="1">
              <a:off x="6343648" y="3814507"/>
              <a:ext cx="318195" cy="1220607"/>
            </a:xfrm>
            <a:prstGeom prst="rect">
              <a:avLst/>
            </a:prstGeom>
            <a:noFill/>
          </p:spPr>
          <p:txBody>
            <a:bodyPr vert="eaVert"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a:solidFill>
                    <a:srgbClr val="595959">
                      <a:alpha val="99000"/>
                    </a:srgbClr>
                  </a:solidFill>
                  <a:ea typeface="Kozuka Gothic Pro R" pitchFamily="34" charset="-128"/>
                </a:rPr>
                <a:t>Managed by vendor</a:t>
              </a:r>
            </a:p>
          </p:txBody>
        </p:sp>
        <p:sp>
          <p:nvSpPr>
            <p:cNvPr id="60" name="Left Brace 59">
              <a:extLst>
                <a:ext uri="{FF2B5EF4-FFF2-40B4-BE49-F238E27FC236}">
                  <a16:creationId xmlns:a16="http://schemas.microsoft.com/office/drawing/2014/main" id="{422712AA-43D0-47AC-9DDC-79FE57E31AC9}"/>
                </a:ext>
              </a:extLst>
            </p:cNvPr>
            <p:cNvSpPr/>
            <p:nvPr/>
          </p:nvSpPr>
          <p:spPr>
            <a:xfrm>
              <a:off x="4803127" y="2230043"/>
              <a:ext cx="105040" cy="1540191"/>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61" name="TextBox 58">
              <a:extLst>
                <a:ext uri="{FF2B5EF4-FFF2-40B4-BE49-F238E27FC236}">
                  <a16:creationId xmlns:a16="http://schemas.microsoft.com/office/drawing/2014/main" id="{22D54A95-6395-4253-B100-BC47671C19DB}"/>
                </a:ext>
              </a:extLst>
            </p:cNvPr>
            <p:cNvSpPr txBox="1"/>
            <p:nvPr/>
          </p:nvSpPr>
          <p:spPr>
            <a:xfrm>
              <a:off x="4478384" y="2616710"/>
              <a:ext cx="318195" cy="779781"/>
            </a:xfrm>
            <a:prstGeom prst="rect">
              <a:avLst/>
            </a:prstGeom>
            <a:noFill/>
          </p:spPr>
          <p:txBody>
            <a:bodyPr vert="vert270"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a:solidFill>
                    <a:srgbClr val="595959">
                      <a:alpha val="99000"/>
                    </a:srgbClr>
                  </a:solidFill>
                  <a:ea typeface="Kozuka Gothic Pro R" pitchFamily="34" charset="-128"/>
                </a:rPr>
                <a:t>You manage</a:t>
              </a:r>
            </a:p>
          </p:txBody>
        </p:sp>
      </p:grpSp>
      <p:sp>
        <p:nvSpPr>
          <p:cNvPr id="64" name="Rectangle 63">
            <a:extLst>
              <a:ext uri="{FF2B5EF4-FFF2-40B4-BE49-F238E27FC236}">
                <a16:creationId xmlns:a16="http://schemas.microsoft.com/office/drawing/2014/main" id="{251CBF2A-3AEB-4551-8F73-4FF23030C3CE}"/>
              </a:ext>
            </a:extLst>
          </p:cNvPr>
          <p:cNvSpPr/>
          <p:nvPr/>
        </p:nvSpPr>
        <p:spPr bwMode="auto">
          <a:xfrm flipH="1">
            <a:off x="1436926" y="2222905"/>
            <a:ext cx="2328060" cy="3597905"/>
          </a:xfrm>
          <a:prstGeom prst="rect">
            <a:avLst/>
          </a:prstGeom>
          <a:noFill/>
          <a:ln w="9525" cap="flat" cmpd="sng" algn="ctr">
            <a:solidFill>
              <a:srgbClr val="FFFFFF">
                <a:lumMod val="85000"/>
              </a:srgbClr>
            </a:solidFill>
            <a:prstDash val="solid"/>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a:gradFill>
                <a:gsLst>
                  <a:gs pos="0">
                    <a:srgbClr val="FFFFFF"/>
                  </a:gs>
                  <a:gs pos="100000">
                    <a:srgbClr val="FFFFFF"/>
                  </a:gs>
                </a:gsLst>
                <a:lin ang="5400000" scaled="0"/>
              </a:gradFill>
              <a:latin typeface="Segoe UI"/>
            </a:endParaRPr>
          </a:p>
        </p:txBody>
      </p:sp>
      <p:grpSp>
        <p:nvGrpSpPr>
          <p:cNvPr id="68" name="Group 67">
            <a:extLst>
              <a:ext uri="{FF2B5EF4-FFF2-40B4-BE49-F238E27FC236}">
                <a16:creationId xmlns:a16="http://schemas.microsoft.com/office/drawing/2014/main" id="{000F1F3A-5468-4319-BA44-D5681BD24978}"/>
              </a:ext>
            </a:extLst>
          </p:cNvPr>
          <p:cNvGrpSpPr/>
          <p:nvPr/>
        </p:nvGrpSpPr>
        <p:grpSpPr>
          <a:xfrm>
            <a:off x="4271960" y="2123768"/>
            <a:ext cx="4141996" cy="4464120"/>
            <a:chOff x="4271960" y="2123768"/>
            <a:chExt cx="4141996" cy="4464120"/>
          </a:xfrm>
        </p:grpSpPr>
        <p:sp>
          <p:nvSpPr>
            <p:cNvPr id="3" name="Rectangle 2">
              <a:extLst>
                <a:ext uri="{FF2B5EF4-FFF2-40B4-BE49-F238E27FC236}">
                  <a16:creationId xmlns:a16="http://schemas.microsoft.com/office/drawing/2014/main" id="{32667B7F-4098-4CC4-AD80-C000C839E38A}"/>
                </a:ext>
              </a:extLst>
            </p:cNvPr>
            <p:cNvSpPr/>
            <p:nvPr/>
          </p:nvSpPr>
          <p:spPr>
            <a:xfrm>
              <a:off x="4271960" y="2123768"/>
              <a:ext cx="4141996" cy="446412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6" name="Picture 2" descr="Image result for Azure Logo">
              <a:extLst>
                <a:ext uri="{FF2B5EF4-FFF2-40B4-BE49-F238E27FC236}">
                  <a16:creationId xmlns:a16="http://schemas.microsoft.com/office/drawing/2014/main" id="{12D7FCA3-19AD-4D29-BFDA-CCFE5BD7E4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881" b="31251"/>
            <a:stretch/>
          </p:blipFill>
          <p:spPr bwMode="auto">
            <a:xfrm>
              <a:off x="5688598" y="6073697"/>
              <a:ext cx="1548383" cy="4862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9" name="Group 68">
            <a:extLst>
              <a:ext uri="{FF2B5EF4-FFF2-40B4-BE49-F238E27FC236}">
                <a16:creationId xmlns:a16="http://schemas.microsoft.com/office/drawing/2014/main" id="{3375794A-343E-4798-8963-0F83EF1A588B}"/>
              </a:ext>
            </a:extLst>
          </p:cNvPr>
          <p:cNvGrpSpPr/>
          <p:nvPr/>
        </p:nvGrpSpPr>
        <p:grpSpPr>
          <a:xfrm>
            <a:off x="8562281" y="2123767"/>
            <a:ext cx="1955234" cy="4464120"/>
            <a:chOff x="8562281" y="2123767"/>
            <a:chExt cx="1955234" cy="4464120"/>
          </a:xfrm>
        </p:grpSpPr>
        <p:sp>
          <p:nvSpPr>
            <p:cNvPr id="65" name="Rectangle 64">
              <a:extLst>
                <a:ext uri="{FF2B5EF4-FFF2-40B4-BE49-F238E27FC236}">
                  <a16:creationId xmlns:a16="http://schemas.microsoft.com/office/drawing/2014/main" id="{6198FD10-EFE1-4516-8219-9E3B3AC9FFEA}"/>
                </a:ext>
              </a:extLst>
            </p:cNvPr>
            <p:cNvSpPr/>
            <p:nvPr/>
          </p:nvSpPr>
          <p:spPr>
            <a:xfrm>
              <a:off x="8562281" y="2123767"/>
              <a:ext cx="1955234" cy="446412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8" name="Picture 4" descr="Image result for office 365 logo">
              <a:extLst>
                <a:ext uri="{FF2B5EF4-FFF2-40B4-BE49-F238E27FC236}">
                  <a16:creationId xmlns:a16="http://schemas.microsoft.com/office/drawing/2014/main" id="{D07A9303-05D4-4A96-A216-0A7A632F40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9633" y="6096618"/>
              <a:ext cx="1760530" cy="40528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459120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down)">
                                      <p:cBhvr>
                                        <p:cTn id="11" dur="500"/>
                                        <p:tgtEl>
                                          <p:spTgt spid="6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500"/>
                                        <p:tgtEl>
                                          <p:spTgt spid="4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fade">
                                      <p:cBhvr>
                                        <p:cTn id="34" dur="500"/>
                                        <p:tgtEl>
                                          <p:spTgt spid="6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fade">
                                      <p:cBhvr>
                                        <p:cTn id="3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Azure</a:t>
            </a:r>
          </a:p>
        </p:txBody>
      </p:sp>
    </p:spTree>
    <p:extLst>
      <p:ext uri="{BB962C8B-B14F-4D97-AF65-F5344CB8AC3E}">
        <p14:creationId xmlns:p14="http://schemas.microsoft.com/office/powerpoint/2010/main" val="4583444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Subscriptions</a:t>
            </a:r>
          </a:p>
        </p:txBody>
      </p:sp>
    </p:spTree>
    <p:extLst>
      <p:ext uri="{BB962C8B-B14F-4D97-AF65-F5344CB8AC3E}">
        <p14:creationId xmlns:p14="http://schemas.microsoft.com/office/powerpoint/2010/main" val="12205041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1_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1A6D54F3-F9C7-407A-9538-6F46E67083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9A3E2909C7F2A459E596A12DF47E721" ma:contentTypeVersion="11" ma:contentTypeDescription="Create a new document." ma:contentTypeScope="" ma:versionID="0dfd5c40916f0a9836aa579bf5cea1a3">
  <xsd:schema xmlns:xsd="http://www.w3.org/2001/XMLSchema" xmlns:xs="http://www.w3.org/2001/XMLSchema" xmlns:p="http://schemas.microsoft.com/office/2006/metadata/properties" xmlns:ns1="http://schemas.microsoft.com/sharepoint/v3" xmlns:ns2="faec1ed0-38ed-43d4-a0e9-cf8e697fe8f1" xmlns:ns3="3f133cbe-dc86-4fdd-b52e-6160995f2811" targetNamespace="http://schemas.microsoft.com/office/2006/metadata/properties" ma:root="true" ma:fieldsID="f7b03b1f2a0aa91e59c8f985f0be4c34" ns1:_="" ns2:_="" ns3:_="">
    <xsd:import namespace="http://schemas.microsoft.com/sharepoint/v3"/>
    <xsd:import namespace="faec1ed0-38ed-43d4-a0e9-cf8e697fe8f1"/>
    <xsd:import namespace="3f133cbe-dc86-4fdd-b52e-6160995f2811"/>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ec1ed0-38ed-43d4-a0e9-cf8e697fe8f1"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f133cbe-dc86-4fdd-b52e-6160995f2811"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46A9793A-B3D1-4820-B538-663929A77A18}">
  <ds:schemaRefs>
    <ds:schemaRef ds:uri="http://schemas.microsoft.com/sharepoint/v3/contenttype/forms"/>
  </ds:schemaRefs>
</ds:datastoreItem>
</file>

<file path=customXml/itemProps2.xml><?xml version="1.0" encoding="utf-8"?>
<ds:datastoreItem xmlns:ds="http://schemas.openxmlformats.org/officeDocument/2006/customXml" ds:itemID="{B3979C06-1D8D-4477-9028-83B2FE903B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aec1ed0-38ed-43d4-a0e9-cf8e697fe8f1"/>
    <ds:schemaRef ds:uri="3f133cbe-dc86-4fdd-b52e-6160995f28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6DB394-0524-4783-9329-E33478598005}">
  <ds:schemaRefs>
    <ds:schemaRef ds:uri="http://purl.org/dc/terms/"/>
    <ds:schemaRef ds:uri="http://schemas.microsoft.com/sharepoint/v3"/>
    <ds:schemaRef ds:uri="http://schemas.microsoft.com/office/2006/documentManagement/types"/>
    <ds:schemaRef ds:uri="http://schemas.openxmlformats.org/package/2006/metadata/core-properties"/>
    <ds:schemaRef ds:uri="faec1ed0-38ed-43d4-a0e9-cf8e697fe8f1"/>
    <ds:schemaRef ds:uri="http://purl.org/dc/elements/1.1/"/>
    <ds:schemaRef ds:uri="http://schemas.microsoft.com/office/2006/metadata/properties"/>
    <ds:schemaRef ds:uri="http://schemas.microsoft.com/office/infopath/2007/PartnerControls"/>
    <ds:schemaRef ds:uri="3f133cbe-dc86-4fdd-b52e-6160995f28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1453</TotalTime>
  <Words>5380</Words>
  <Application>Microsoft Office PowerPoint</Application>
  <PresentationFormat>Widescreen</PresentationFormat>
  <Paragraphs>616</Paragraphs>
  <Slides>54</Slides>
  <Notes>49</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Segoe UI</vt:lpstr>
      <vt:lpstr>Segoe UI Light</vt:lpstr>
      <vt:lpstr>Segoe UI Semilight</vt:lpstr>
      <vt:lpstr>Wingdings</vt:lpstr>
      <vt:lpstr>1_COLOR TEMPLATE</vt:lpstr>
      <vt:lpstr>Azure Security Fundamentals</vt:lpstr>
      <vt:lpstr>Agenda</vt:lpstr>
      <vt:lpstr>Agenda</vt:lpstr>
      <vt:lpstr>Introduction and Logistics</vt:lpstr>
      <vt:lpstr>Microsoft Trusted Cloud Principles</vt:lpstr>
      <vt:lpstr>Identity Best Practices</vt:lpstr>
      <vt:lpstr>Cloud Computing Stack</vt:lpstr>
      <vt:lpstr>Azure</vt:lpstr>
      <vt:lpstr>Subscriptions</vt:lpstr>
      <vt:lpstr>PowerPoint Presentation</vt:lpstr>
      <vt:lpstr>Azure Active Directory</vt:lpstr>
      <vt:lpstr>Identity Best Practices</vt:lpstr>
      <vt:lpstr>Azure Resource Manager (ARM)</vt:lpstr>
      <vt:lpstr>Resource Groups</vt:lpstr>
      <vt:lpstr>Management Policies</vt:lpstr>
      <vt:lpstr>Management Policies</vt:lpstr>
      <vt:lpstr>Management Policies</vt:lpstr>
      <vt:lpstr>Management Policies</vt:lpstr>
      <vt:lpstr>Management Policies</vt:lpstr>
      <vt:lpstr>Policy Definition structure</vt:lpstr>
      <vt:lpstr>  Resource Locks   </vt:lpstr>
      <vt:lpstr>Resource Locks</vt:lpstr>
      <vt:lpstr>Resource Lock Management</vt:lpstr>
      <vt:lpstr>Resource Lock Management</vt:lpstr>
      <vt:lpstr>Resource Lock Management</vt:lpstr>
      <vt:lpstr>Enterprise governance management</vt:lpstr>
      <vt:lpstr>Azure Blueprints</vt:lpstr>
      <vt:lpstr>Azure Key Vault </vt:lpstr>
      <vt:lpstr>PowerPoint Presentation</vt:lpstr>
      <vt:lpstr>Azure Network Security </vt:lpstr>
      <vt:lpstr>Networking</vt:lpstr>
      <vt:lpstr>PowerPoint Presentation</vt:lpstr>
      <vt:lpstr>PowerPoint Presentation</vt:lpstr>
      <vt:lpstr>Azure Storage Security </vt:lpstr>
      <vt:lpstr>PowerPoint Presentation</vt:lpstr>
      <vt:lpstr>PowerPoint Presentation</vt:lpstr>
      <vt:lpstr>Azure SQL Security </vt:lpstr>
      <vt:lpstr>PowerPoint Presentation</vt:lpstr>
      <vt:lpstr>PowerPoint Presentation</vt:lpstr>
      <vt:lpstr>Azure Monitor </vt:lpstr>
      <vt:lpstr>PowerPoint Presentation</vt:lpstr>
      <vt:lpstr>PowerPoint Presentation</vt:lpstr>
      <vt:lpstr>PowerPoint Presentation</vt:lpstr>
      <vt:lpstr>PowerPoint Presentation</vt:lpstr>
      <vt:lpstr>PowerPoint Presentation</vt:lpstr>
      <vt:lpstr>Azure Security Center </vt:lpstr>
      <vt:lpstr>PowerPoint Presentation</vt:lpstr>
      <vt:lpstr>PowerPoint Presentation</vt:lpstr>
      <vt:lpstr>PowerPoint Presentation</vt:lpstr>
      <vt:lpstr>PowerPoint Presentation</vt:lpstr>
      <vt:lpstr>PowerPoint Presentation</vt:lpstr>
      <vt:lpstr>PowerPoint Presentation</vt:lpstr>
      <vt:lpstr>Labs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Overview</dc:title>
  <dc:creator/>
  <cp:lastModifiedBy>George Smpyrakis</cp:lastModifiedBy>
  <cp:revision>158</cp:revision>
  <dcterms:created xsi:type="dcterms:W3CDTF">2016-04-28T09:23:09Z</dcterms:created>
  <dcterms:modified xsi:type="dcterms:W3CDTF">2019-02-25T07:07:23Z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georgesm@microsoft.com</vt:lpwstr>
  </property>
  <property fmtid="{D5CDD505-2E9C-101B-9397-08002B2CF9AE}" pid="5" name="MSIP_Label_f42aa342-8706-4288-bd11-ebb85995028c_SetDate">
    <vt:lpwstr>2017-11-30T23:33:20.1933220Z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0x010100C9A3E2909C7F2A459E596A12DF47E721</vt:lpwstr>
  </property>
</Properties>
</file>