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9409-8A57-E517-13D8-B80F03FB9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9980B-D0D9-D6BA-A938-7C9EF87D5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C8498-8011-2B1F-8013-2487C956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720-09DD-47B7-928A-461C92E8572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DB7E1-0D08-671D-9E9A-4A8DC8FE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C699-0C1B-3B2B-B8F8-D990E60D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9C17-F86D-406D-B4EA-249566FB8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64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8AA3-3630-6075-6F30-B59258B4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05D56-8563-9F58-3F43-6ED9140B8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F72D-28BA-6F17-C171-57DAC0D6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720-09DD-47B7-928A-461C92E8572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7C2E-F07B-ED5E-F8DE-7E30A55E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BD6BE-312A-14D4-8AB4-CA2C331A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9C17-F86D-406D-B4EA-249566FB8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25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47DF7-4326-B0A9-78E0-7857124D1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3E753-0810-9950-A263-29F72E304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3908C-D2C1-BB36-2C92-B41891C5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720-09DD-47B7-928A-461C92E8572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2EB07-32E8-D7CE-4E4F-BE2D03D8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0D7B6-B60E-5681-DAD5-5E6B4C3C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9C17-F86D-406D-B4EA-249566FB8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78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DA6C-EEE4-9F8E-7C55-667A75D1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4810-539B-1FB8-F7DA-A71C09F9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99375-1AD7-D182-DE56-3BA9A51C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720-09DD-47B7-928A-461C92E8572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C7FC-0920-E768-7D63-0449DF49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70D6-8D32-F437-ECD6-424B707E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9C17-F86D-406D-B4EA-249566FB8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88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4D99-21B7-96C2-6E7E-D54AE61F2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16F45-D068-332D-C804-55D79B712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20981-12A7-7470-6416-C9F30AA5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720-09DD-47B7-928A-461C92E8572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D7A41-AAFE-F6DA-79D7-E5730E6D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BBA2-CE5D-2BD5-A29C-BEB8D331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9C17-F86D-406D-B4EA-249566FB8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40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B5E8-EFB8-3A19-0CD7-721AB027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2094-86C0-3443-1384-1DAE06B2D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FD74E-ED9E-6BE9-B042-CF607B0A2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D0485-FEAB-4BCD-10BC-D5E8D2DD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720-09DD-47B7-928A-461C92E8572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39271-72AF-C9E8-F994-247A609F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32343-9576-B484-E7A8-9F47F463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9C17-F86D-406D-B4EA-249566FB8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7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86F4-CF60-F0AC-1B52-07272B2B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2B3F2-5EA0-3563-7D96-EB0C9FD18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AB724-B56F-2367-6885-C766A77C4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D4904-B3E9-9FCD-4CFF-B530FE703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D337B-9E72-0987-6FB5-F6CB9AC85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CBA2A-1390-C993-97CC-79795608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720-09DD-47B7-928A-461C92E8572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2E019-E92A-66AB-7E19-10FBFE68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C479F-4F91-E7FD-0D8D-D9400DFB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9C17-F86D-406D-B4EA-249566FB8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65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C617-58FB-A990-A254-5D23B2A09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282AF-8E2E-C293-EBC4-048AC8B9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720-09DD-47B7-928A-461C92E8572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B9221-F85C-9293-FA18-F2AB2768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DB9AB-4071-034C-2960-66E871BF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9C17-F86D-406D-B4EA-249566FB8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69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253CA-067A-CB20-F034-83DDED39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720-09DD-47B7-928A-461C92E8572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06F2E-07E9-4DFB-5852-B9FBFFE0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B1B98-AB30-F1F0-0B8B-96159127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9C17-F86D-406D-B4EA-249566FB8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6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28ED-7C98-3287-A836-38FB53CA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1D319-7048-CD08-F86E-B1CCC79DD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65C26-5518-F389-C899-54D449920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B0A31-30D9-E3A8-A6B0-0CECC8C5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720-09DD-47B7-928A-461C92E8572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26CA9-E65C-327C-8DFE-82AD4736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C0330-0C70-C3DC-0D8C-D1AE0D00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9C17-F86D-406D-B4EA-249566FB8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90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1647-5137-DD93-C830-75314893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EA711-AF56-454B-404F-DB31C2A11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A185E-368C-CAAC-A229-B712A8438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0A421-67F3-5D06-1721-EF4A192B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8720-09DD-47B7-928A-461C92E8572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1BDE1-AC94-5F55-DE29-F90ADD21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DE152-0253-A8BD-C770-C055DADE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69C17-F86D-406D-B4EA-249566FB8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2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1AADB-D496-000A-A14B-4F0F3611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7786F-F17B-259D-3F28-3990BA39A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DC2E8-C423-E705-8E41-97EABFF59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8720-09DD-47B7-928A-461C92E8572C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61958-C1E0-A572-65C2-A31218FE2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75FC-056C-432C-7E77-A557EA3B9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69C17-F86D-406D-B4EA-249566FB8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84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D46B3-7A31-42D0-8279-ECE3DE3F0A0A}"/>
              </a:ext>
            </a:extLst>
          </p:cNvPr>
          <p:cNvSpPr txBox="1"/>
          <p:nvPr/>
        </p:nvSpPr>
        <p:spPr>
          <a:xfrm>
            <a:off x="773522" y="926811"/>
            <a:ext cx="6096000" cy="567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sz="2667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Block Diagram</a:t>
            </a:r>
            <a:endParaRPr lang="en-US" sz="2667" b="1" u="sn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DDF750-F13D-8280-1629-4BBE7E432B52}"/>
              </a:ext>
            </a:extLst>
          </p:cNvPr>
          <p:cNvSpPr/>
          <p:nvPr/>
        </p:nvSpPr>
        <p:spPr>
          <a:xfrm>
            <a:off x="1860198" y="2281555"/>
            <a:ext cx="1889125" cy="9763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  <a:latin typeface="Arial Black" panose="020B0A04020102020204" pitchFamily="34" charset="0"/>
              </a:rPr>
              <a:t>FOOT STEP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51BC10-A8C7-842A-C5DE-B5310857B095}"/>
              </a:ext>
            </a:extLst>
          </p:cNvPr>
          <p:cNvSpPr/>
          <p:nvPr/>
        </p:nvSpPr>
        <p:spPr>
          <a:xfrm>
            <a:off x="5046028" y="2286472"/>
            <a:ext cx="1889125" cy="9763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chemeClr val="tx1"/>
                </a:solidFill>
                <a:latin typeface="Arial Black" panose="020B0A04020102020204" pitchFamily="34" charset="0"/>
              </a:rPr>
              <a:t>Piezoelectric Sensor</a:t>
            </a:r>
            <a:r>
              <a:rPr lang="en-IN" sz="15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3C616F-EFF4-CBEE-F1D7-280F8C480630}"/>
              </a:ext>
            </a:extLst>
          </p:cNvPr>
          <p:cNvSpPr/>
          <p:nvPr/>
        </p:nvSpPr>
        <p:spPr>
          <a:xfrm>
            <a:off x="8078117" y="2229957"/>
            <a:ext cx="1889125" cy="976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  <a:latin typeface="Arial Black" panose="020B0A04020102020204" pitchFamily="34" charset="0"/>
              </a:rPr>
              <a:t>Rectifier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E02CCE-13B0-1D7A-3BD2-817A891477F8}"/>
              </a:ext>
            </a:extLst>
          </p:cNvPr>
          <p:cNvSpPr/>
          <p:nvPr/>
        </p:nvSpPr>
        <p:spPr>
          <a:xfrm>
            <a:off x="1860198" y="4312099"/>
            <a:ext cx="1889125" cy="9763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  <a:latin typeface="Arial Black" panose="020B0A04020102020204" pitchFamily="34" charset="0"/>
              </a:rPr>
              <a:t>Load</a:t>
            </a:r>
          </a:p>
          <a:p>
            <a:pPr algn="ctr"/>
            <a:r>
              <a:rPr lang="en-IN" sz="1500" dirty="0">
                <a:solidFill>
                  <a:schemeClr val="tx1"/>
                </a:solidFill>
                <a:latin typeface="Arial Black" panose="020B0A04020102020204" pitchFamily="34" charset="0"/>
              </a:rPr>
              <a:t>(Light)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110264-BC40-79D5-5737-70D1F707637F}"/>
              </a:ext>
            </a:extLst>
          </p:cNvPr>
          <p:cNvSpPr/>
          <p:nvPr/>
        </p:nvSpPr>
        <p:spPr>
          <a:xfrm>
            <a:off x="8108633" y="4331946"/>
            <a:ext cx="1889125" cy="9763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  <a:latin typeface="Arial Black" panose="020B0A04020102020204" pitchFamily="34" charset="0"/>
              </a:rPr>
              <a:t>Battery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9810BC-4290-D2D2-202D-2CCE2293D4F1}"/>
              </a:ext>
            </a:extLst>
          </p:cNvPr>
          <p:cNvSpPr/>
          <p:nvPr/>
        </p:nvSpPr>
        <p:spPr>
          <a:xfrm>
            <a:off x="5046028" y="4331946"/>
            <a:ext cx="1889125" cy="9763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  <a:latin typeface="Arial Black" panose="020B0A04020102020204" pitchFamily="34" charset="0"/>
              </a:rPr>
              <a:t>Relay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49307EC-C7CE-BD26-F566-973DBDF77DBA}"/>
              </a:ext>
            </a:extLst>
          </p:cNvPr>
          <p:cNvSpPr/>
          <p:nvPr/>
        </p:nvSpPr>
        <p:spPr>
          <a:xfrm>
            <a:off x="3990005" y="2584613"/>
            <a:ext cx="815340" cy="403860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FA8FF9A-F38E-C2D0-5A8E-B1FBDEEEE013}"/>
              </a:ext>
            </a:extLst>
          </p:cNvPr>
          <p:cNvSpPr/>
          <p:nvPr/>
        </p:nvSpPr>
        <p:spPr>
          <a:xfrm>
            <a:off x="7127240" y="2584613"/>
            <a:ext cx="815340" cy="40386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9B2A910-C090-FD9F-8BA5-FEC188F0F0EC}"/>
              </a:ext>
            </a:extLst>
          </p:cNvPr>
          <p:cNvSpPr/>
          <p:nvPr/>
        </p:nvSpPr>
        <p:spPr>
          <a:xfrm rot="5400000">
            <a:off x="8645525" y="3594476"/>
            <a:ext cx="815340" cy="403860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BCE4E43-B580-0CAF-F5AF-2B79C62610BD}"/>
              </a:ext>
            </a:extLst>
          </p:cNvPr>
          <p:cNvSpPr/>
          <p:nvPr/>
        </p:nvSpPr>
        <p:spPr>
          <a:xfrm rot="10800000">
            <a:off x="7127240" y="4618172"/>
            <a:ext cx="815340" cy="403860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9520DEA-157A-F99E-537A-BB41454DFF8D}"/>
              </a:ext>
            </a:extLst>
          </p:cNvPr>
          <p:cNvSpPr/>
          <p:nvPr/>
        </p:nvSpPr>
        <p:spPr>
          <a:xfrm rot="10800000">
            <a:off x="3990005" y="4618172"/>
            <a:ext cx="815340" cy="403860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12DD28-EFEC-6324-F57D-2EE45BC73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351" y="6466806"/>
            <a:ext cx="1493649" cy="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Libre Baskerville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SANDEEP PASULA</dc:creator>
  <cp:lastModifiedBy>SANDEEP PASULA</cp:lastModifiedBy>
  <cp:revision>1</cp:revision>
  <dcterms:created xsi:type="dcterms:W3CDTF">2025-02-17T09:13:51Z</dcterms:created>
  <dcterms:modified xsi:type="dcterms:W3CDTF">2025-02-17T09:14:09Z</dcterms:modified>
</cp:coreProperties>
</file>