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0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0E8C-8E8A-4B2B-8F07-509726A5FFD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A305-7131-4DF8-96B1-87E35633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R-Analysis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</a:p>
          <a:p>
            <a:r>
              <a:rPr lang="en-US" dirty="0" smtClean="0"/>
              <a:t>EPIDEMICS</a:t>
            </a:r>
          </a:p>
          <a:p>
            <a:r>
              <a:rPr lang="en-US" dirty="0" smtClean="0"/>
              <a:t>(MALARIA AND HIV-AIDS)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HIV-AIDS</a:t>
            </a:r>
            <a:endParaRPr lang="en-US" dirty="0"/>
          </a:p>
        </p:txBody>
      </p:sp>
      <p:pic>
        <p:nvPicPr>
          <p:cNvPr id="6146" name="Picture 2" descr="Image result for hiv a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3" y="318052"/>
            <a:ext cx="3992355" cy="29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hiv a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85" y="1624426"/>
            <a:ext cx="4529398" cy="30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hiv ai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40" y="3605621"/>
            <a:ext cx="5132043" cy="300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5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1" y="649355"/>
            <a:ext cx="10419160" cy="53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8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mall_hiv-a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92" y="375629"/>
            <a:ext cx="9478755" cy="609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6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reduction of the rate of new HIV infections % among adults (15-49 years) in 25 countries, 2001-2011 – UNAIDS (20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6700"/>
            <a:ext cx="11665364" cy="63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ernational and domestic public spending on antiretroviral therapy in low- and middle-income countries, by region, various years up to 2013 – UNAIDS (201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3440386"/>
            <a:ext cx="5672978" cy="32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umber of people receiving antiretroviral therapy in low- and middle-income countries, by region, 2002-2011 – UNAIDS (201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198783"/>
            <a:ext cx="7630629" cy="31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IDS related deaths and number of people receiving anti-retroviral therapy (ART) – The Econom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36" y="3087757"/>
            <a:ext cx="6178964" cy="362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46457" y="2343186"/>
            <a:ext cx="264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Antiretroviral Medicine</a:t>
            </a:r>
          </a:p>
        </p:txBody>
      </p:sp>
    </p:spTree>
    <p:extLst>
      <p:ext uri="{BB962C8B-B14F-4D97-AF65-F5344CB8AC3E}">
        <p14:creationId xmlns:p14="http://schemas.microsoft.com/office/powerpoint/2010/main" val="10976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4" y="609600"/>
            <a:ext cx="11646378" cy="60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000" y="410816"/>
            <a:ext cx="12030377" cy="62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38" y="2544417"/>
            <a:ext cx="10353761" cy="1326321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</a:t>
            </a:r>
            <a:endParaRPr lang="en-US" dirty="0"/>
          </a:p>
        </p:txBody>
      </p:sp>
      <p:pic>
        <p:nvPicPr>
          <p:cNvPr id="1030" name="Picture 6" descr="Image result for mal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43" y="692979"/>
            <a:ext cx="31908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laria parasites invading the red blood cell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0" y="4443344"/>
            <a:ext cx="2879172" cy="22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la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00" y="3682102"/>
            <a:ext cx="4797287" cy="27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rld Map of past and current Malaria prevalence – World Development Report (200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92" y="2291599"/>
            <a:ext cx="8140286" cy="40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9217" y="8794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World map of past and current malaria prevalence – World Development Report </a:t>
            </a:r>
          </a:p>
        </p:txBody>
      </p:sp>
    </p:spTree>
    <p:extLst>
      <p:ext uri="{BB962C8B-B14F-4D97-AF65-F5344CB8AC3E}">
        <p14:creationId xmlns:p14="http://schemas.microsoft.com/office/powerpoint/2010/main" val="265460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effectLst/>
              </a:rPr>
              <a:t>Estimated trend in proportion of households with at least one insecticide treated net (ITN) and proportion of the population sleeping under an ITN in sub-Saharan Africa, 2000-2012 – WHO (2012)</a:t>
            </a:r>
            <a:endParaRPr lang="en-US" sz="2000" dirty="0"/>
          </a:p>
        </p:txBody>
      </p:sp>
      <p:pic>
        <p:nvPicPr>
          <p:cNvPr id="3074" name="Picture 2" descr="Estimated trend in proportion of households with at least one insecticide treated net (ITN) and proportion of the population sleeping under an ITN in sub-Saharan Africa, 2000-2012 – WHO (20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28" y="1935921"/>
            <a:ext cx="562927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8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effectLst/>
              </a:rPr>
              <a:t>Past and projected international funding for malaria control, 2000-2015 – WHO (2012)</a:t>
            </a:r>
            <a:endParaRPr lang="en-US" sz="2000" dirty="0"/>
          </a:p>
        </p:txBody>
      </p:sp>
      <p:pic>
        <p:nvPicPr>
          <p:cNvPr id="4098" name="Picture 2" descr="Past and projected international funding for malaria control, 2000-2015 – WHO (20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1" y="2478157"/>
            <a:ext cx="11239448" cy="37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effectLst/>
              </a:rPr>
              <a:t>Proportion of suspected malaria cases attending public health facilities that receive a diagnostic test, 2000-2011 – WHO </a:t>
            </a:r>
            <a:endParaRPr lang="en-US" sz="2000" dirty="0"/>
          </a:p>
        </p:txBody>
      </p:sp>
      <p:pic>
        <p:nvPicPr>
          <p:cNvPr id="5122" name="Picture 2" descr="Proportion of suspected malaria cases attending public health facilities that receive a diagnostic test, 2000-2011 – WHO (20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12" y="2173357"/>
            <a:ext cx="8189413" cy="44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3" y="1088352"/>
            <a:ext cx="5937579" cy="5338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8" y="1088351"/>
            <a:ext cx="5685181" cy="52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98" y="597327"/>
            <a:ext cx="9536049" cy="57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219476"/>
            <a:ext cx="1074751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81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R-Analysis </vt:lpstr>
      <vt:lpstr>Malaria</vt:lpstr>
      <vt:lpstr>PowerPoint Presentation</vt:lpstr>
      <vt:lpstr>Estimated trend in proportion of households with at least one insecticide treated net (ITN) and proportion of the population sleeping under an ITN in sub-Saharan Africa, 2000-2012 – WHO (2012)</vt:lpstr>
      <vt:lpstr>Past and projected international funding for malaria control, 2000-2015 – WHO (2012)</vt:lpstr>
      <vt:lpstr>Proportion of suspected malaria cases attending public health facilities that receive a diagnostic test, 2000-2011 – WHO </vt:lpstr>
      <vt:lpstr>PowerPoint Presentation</vt:lpstr>
      <vt:lpstr>PowerPoint Presentation</vt:lpstr>
      <vt:lpstr>PowerPoint Presentation</vt:lpstr>
      <vt:lpstr>HIV-AIDS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6</cp:revision>
  <dcterms:created xsi:type="dcterms:W3CDTF">2017-05-19T18:29:21Z</dcterms:created>
  <dcterms:modified xsi:type="dcterms:W3CDTF">2017-05-19T19:14:52Z</dcterms:modified>
</cp:coreProperties>
</file>