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7/25/2023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846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7/25/2023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316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7/25/2023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273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7/25/2023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533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7/25/2023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11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7/25/2023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227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7/25/2023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482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7/25/2023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723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7/25/2023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005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7/25/2023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83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7/25/2023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04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7/25/2023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5181126"/>
      </p:ext>
    </p:extLst>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7" r:id="rId8"/>
    <p:sldLayoutId id="2147483704" r:id="rId9"/>
    <p:sldLayoutId id="2147483705" r:id="rId10"/>
    <p:sldLayoutId id="214748370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96CDB09-E203-156A-BDA1-3C1F317C5112}"/>
              </a:ext>
            </a:extLst>
          </p:cNvPr>
          <p:cNvSpPr>
            <a:spLocks noGrp="1"/>
          </p:cNvSpPr>
          <p:nvPr>
            <p:ph type="ctrTitle"/>
          </p:nvPr>
        </p:nvSpPr>
        <p:spPr>
          <a:xfrm>
            <a:off x="838200" y="513189"/>
            <a:ext cx="5797883" cy="2667000"/>
          </a:xfrm>
        </p:spPr>
        <p:txBody>
          <a:bodyPr anchor="b">
            <a:normAutofit fontScale="90000"/>
          </a:bodyPr>
          <a:lstStyle/>
          <a:p>
            <a:pPr algn="l"/>
            <a:r>
              <a:rPr lang="en-US" dirty="0">
                <a:solidFill>
                  <a:schemeClr val="tx1"/>
                </a:solidFill>
              </a:rPr>
              <a:t>IMAGE ENCRYPTION AND DECRYPTION USINGTRIPLE DES </a:t>
            </a:r>
          </a:p>
        </p:txBody>
      </p:sp>
      <p:sp>
        <p:nvSpPr>
          <p:cNvPr id="3" name="Subtitle 2">
            <a:extLst>
              <a:ext uri="{FF2B5EF4-FFF2-40B4-BE49-F238E27FC236}">
                <a16:creationId xmlns:a16="http://schemas.microsoft.com/office/drawing/2014/main" id="{53096342-F450-9B96-D1C4-73D8AFE501ED}"/>
              </a:ext>
            </a:extLst>
          </p:cNvPr>
          <p:cNvSpPr>
            <a:spLocks noGrp="1"/>
          </p:cNvSpPr>
          <p:nvPr>
            <p:ph type="subTitle" idx="1"/>
          </p:nvPr>
        </p:nvSpPr>
        <p:spPr>
          <a:xfrm>
            <a:off x="838200" y="3408788"/>
            <a:ext cx="5797882" cy="1785690"/>
          </a:xfrm>
        </p:spPr>
        <p:txBody>
          <a:bodyPr anchor="t">
            <a:normAutofit/>
          </a:bodyPr>
          <a:lstStyle/>
          <a:p>
            <a:pPr marL="342900" indent="-342900" algn="l">
              <a:buFontTx/>
              <a:buChar char="-"/>
            </a:pPr>
            <a:r>
              <a:rPr lang="en-US" sz="2200">
                <a:solidFill>
                  <a:schemeClr val="tx2"/>
                </a:solidFill>
              </a:rPr>
              <a:t>SANDEEP</a:t>
            </a:r>
            <a:endParaRPr lang="en-US" sz="2200" dirty="0">
              <a:solidFill>
                <a:schemeClr val="tx2"/>
              </a:solidFill>
            </a:endParaRPr>
          </a:p>
        </p:txBody>
      </p:sp>
      <p:pic>
        <p:nvPicPr>
          <p:cNvPr id="4" name="Picture 3" descr="Close-up full frame of an LED display">
            <a:extLst>
              <a:ext uri="{FF2B5EF4-FFF2-40B4-BE49-F238E27FC236}">
                <a16:creationId xmlns:a16="http://schemas.microsoft.com/office/drawing/2014/main" id="{C2CBF181-8B71-EC1D-8CC1-4B3BADBAD767}"/>
              </a:ext>
            </a:extLst>
          </p:cNvPr>
          <p:cNvPicPr>
            <a:picLocks noChangeAspect="1"/>
          </p:cNvPicPr>
          <p:nvPr/>
        </p:nvPicPr>
        <p:blipFill rotWithShape="1">
          <a:blip r:embed="rId2"/>
          <a:srcRect l="24734" r="16307"/>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4635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D8BB-C859-864D-3065-327A3E5B2B04}"/>
              </a:ext>
            </a:extLst>
          </p:cNvPr>
          <p:cNvSpPr>
            <a:spLocks noGrp="1"/>
          </p:cNvSpPr>
          <p:nvPr>
            <p:ph type="title"/>
          </p:nvPr>
        </p:nvSpPr>
        <p:spPr/>
        <p:txBody>
          <a:bodyPr/>
          <a:lstStyle/>
          <a:p>
            <a:r>
              <a:rPr lang="en-US" dirty="0"/>
              <a:t>Triple DES Algorithm </a:t>
            </a:r>
          </a:p>
        </p:txBody>
      </p:sp>
      <p:sp>
        <p:nvSpPr>
          <p:cNvPr id="3" name="Content Placeholder 2">
            <a:extLst>
              <a:ext uri="{FF2B5EF4-FFF2-40B4-BE49-F238E27FC236}">
                <a16:creationId xmlns:a16="http://schemas.microsoft.com/office/drawing/2014/main" id="{0C6A6BE9-ED2D-B262-3245-1F8BF951D45E}"/>
              </a:ext>
            </a:extLst>
          </p:cNvPr>
          <p:cNvSpPr>
            <a:spLocks noGrp="1"/>
          </p:cNvSpPr>
          <p:nvPr>
            <p:ph idx="1"/>
          </p:nvPr>
        </p:nvSpPr>
        <p:spPr>
          <a:xfrm>
            <a:off x="838200" y="1576874"/>
            <a:ext cx="10515600" cy="4568340"/>
          </a:xfrm>
        </p:spPr>
        <p:txBody>
          <a:bodyPr>
            <a:normAutofit fontScale="92500" lnSpcReduction="20000"/>
          </a:bodyPr>
          <a:lstStyle/>
          <a:p>
            <a:pPr marL="0" indent="0">
              <a:buNone/>
            </a:pPr>
            <a:r>
              <a:rPr lang="en-US" dirty="0"/>
              <a:t>TDES has a fixed data block size of 8 bytes. It consists of the cascade of 3 Single DES ciphers (EDE: Encryption - Decryption - Encryption), where each stage uses an independent DES sub-key. The standard defines 2 Keying Options: </a:t>
            </a:r>
          </a:p>
          <a:p>
            <a:pPr marL="0" indent="0">
              <a:buNone/>
            </a:pPr>
            <a:r>
              <a:rPr lang="en-US" dirty="0"/>
              <a:t>● Option 1: all sub-keys take different values (parity bits ignored). The TDES key is therefore 24 bytes long (concatenation of K1, K2, and K3) , to achieve 112 bits of effective security. </a:t>
            </a:r>
          </a:p>
          <a:p>
            <a:pPr marL="0" indent="0">
              <a:buNone/>
            </a:pPr>
            <a:r>
              <a:rPr lang="en-US" dirty="0"/>
              <a:t>● Option 2: K1 matches K3 but K2 is different (parity bits ignored). The TDES key is 16 bytes long (concatenation of K1 and K2), to achieve 90 bits of effective security. In this mode, the cipher is also termed 2TDES</a:t>
            </a:r>
          </a:p>
        </p:txBody>
      </p:sp>
    </p:spTree>
    <p:extLst>
      <p:ext uri="{BB962C8B-B14F-4D97-AF65-F5344CB8AC3E}">
        <p14:creationId xmlns:p14="http://schemas.microsoft.com/office/powerpoint/2010/main" val="384421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E81E-71AD-1855-2F11-E18DD308BD24}"/>
              </a:ext>
            </a:extLst>
          </p:cNvPr>
          <p:cNvSpPr>
            <a:spLocks noGrp="1"/>
          </p:cNvSpPr>
          <p:nvPr>
            <p:ph type="title"/>
          </p:nvPr>
        </p:nvSpPr>
        <p:spPr/>
        <p:txBody>
          <a:bodyPr/>
          <a:lstStyle/>
          <a:p>
            <a:r>
              <a:rPr lang="en-US" dirty="0"/>
              <a:t>Working </a:t>
            </a:r>
          </a:p>
        </p:txBody>
      </p:sp>
      <p:sp>
        <p:nvSpPr>
          <p:cNvPr id="3" name="Content Placeholder 2">
            <a:extLst>
              <a:ext uri="{FF2B5EF4-FFF2-40B4-BE49-F238E27FC236}">
                <a16:creationId xmlns:a16="http://schemas.microsoft.com/office/drawing/2014/main" id="{34E6B3AD-56A2-BEC6-6ACF-4BC6166BD97B}"/>
              </a:ext>
            </a:extLst>
          </p:cNvPr>
          <p:cNvSpPr>
            <a:spLocks noGrp="1"/>
          </p:cNvSpPr>
          <p:nvPr>
            <p:ph idx="1"/>
          </p:nvPr>
        </p:nvSpPr>
        <p:spPr/>
        <p:txBody>
          <a:bodyPr/>
          <a:lstStyle/>
          <a:p>
            <a:r>
              <a:rPr lang="en-US" dirty="0"/>
              <a:t>Running of the Libraries </a:t>
            </a:r>
          </a:p>
          <a:p>
            <a:r>
              <a:rPr lang="en-US" dirty="0"/>
              <a:t>Selecting(Uploading) the Image </a:t>
            </a:r>
          </a:p>
          <a:p>
            <a:r>
              <a:rPr lang="en-US" dirty="0"/>
              <a:t>Triple DES Process </a:t>
            </a:r>
          </a:p>
          <a:p>
            <a:r>
              <a:rPr lang="en-US" dirty="0"/>
              <a:t>Encryption Process </a:t>
            </a:r>
          </a:p>
          <a:p>
            <a:r>
              <a:rPr lang="en-US" dirty="0"/>
              <a:t>Decryption Process </a:t>
            </a:r>
          </a:p>
        </p:txBody>
      </p:sp>
    </p:spTree>
    <p:extLst>
      <p:ext uri="{BB962C8B-B14F-4D97-AF65-F5344CB8AC3E}">
        <p14:creationId xmlns:p14="http://schemas.microsoft.com/office/powerpoint/2010/main" val="312524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A48C-3CAC-6257-7292-0AF65CE21E32}"/>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4E73A9F-2924-C985-1B53-0965A453467B}"/>
              </a:ext>
            </a:extLst>
          </p:cNvPr>
          <p:cNvSpPr>
            <a:spLocks noGrp="1"/>
          </p:cNvSpPr>
          <p:nvPr>
            <p:ph idx="1"/>
          </p:nvPr>
        </p:nvSpPr>
        <p:spPr/>
        <p:txBody>
          <a:bodyPr>
            <a:normAutofit lnSpcReduction="10000"/>
          </a:bodyPr>
          <a:lstStyle/>
          <a:p>
            <a:r>
              <a:rPr lang="en-US" dirty="0"/>
              <a:t>https://www.tutorialspoint.com/cryptography/data_encryption_standard.htm </a:t>
            </a:r>
          </a:p>
          <a:p>
            <a:r>
              <a:rPr lang="en-US" dirty="0"/>
              <a:t>https://www.simplilearn.com/what-is-des-article </a:t>
            </a:r>
          </a:p>
          <a:p>
            <a:r>
              <a:rPr lang="en-US" dirty="0"/>
              <a:t>https://pycryptodome.readthedocs.io/en/latest/src/cipher/des3.html </a:t>
            </a:r>
          </a:p>
          <a:p>
            <a:r>
              <a:rPr lang="en-US" dirty="0"/>
              <a:t>https://www.hypr.com/data-encryption-standard-des/ </a:t>
            </a:r>
          </a:p>
          <a:p>
            <a:r>
              <a:rPr lang="en-US" dirty="0"/>
              <a:t>https://www.geeksforgeeks.org/data-encryption-standard-des-set-</a:t>
            </a:r>
          </a:p>
        </p:txBody>
      </p:sp>
    </p:spTree>
    <p:extLst>
      <p:ext uri="{BB962C8B-B14F-4D97-AF65-F5344CB8AC3E}">
        <p14:creationId xmlns:p14="http://schemas.microsoft.com/office/powerpoint/2010/main" val="25310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9" name="Picture 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0" name="Rectangle 10">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2">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B94F58F-8F41-DB89-5DF4-E2C98B793A57}"/>
              </a:ext>
            </a:extLst>
          </p:cNvPr>
          <p:cNvSpPr>
            <a:spLocks noGrp="1"/>
          </p:cNvSpPr>
          <p:nvPr>
            <p:ph type="title"/>
          </p:nvPr>
        </p:nvSpPr>
        <p:spPr>
          <a:xfrm>
            <a:off x="4456175" y="862507"/>
            <a:ext cx="6858000" cy="3155419"/>
          </a:xfrm>
        </p:spPr>
        <p:txBody>
          <a:bodyPr vert="horz" lIns="91440" tIns="45720" rIns="91440" bIns="45720" rtlCol="0" anchor="b">
            <a:normAutofit/>
          </a:bodyPr>
          <a:lstStyle/>
          <a:p>
            <a:r>
              <a:rPr lang="en-US" sz="5200" dirty="0">
                <a:solidFill>
                  <a:schemeClr val="tx2"/>
                </a:solidFill>
              </a:rPr>
              <a:t>Thank you!</a:t>
            </a:r>
          </a:p>
        </p:txBody>
      </p:sp>
      <p:sp>
        <p:nvSpPr>
          <p:cNvPr id="22" name="Rectangle 1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783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572B5A9-5531-4FA5-8C90-295EFED8B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060" y="22493"/>
            <a:ext cx="3561292" cy="6830508"/>
          </a:xfrm>
          <a:prstGeom prst="rect">
            <a:avLst/>
          </a:prstGeom>
          <a:blipFill dpi="0" rotWithShape="1">
            <a:blip r:embed="rId3">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45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502D-DC94-DCB3-EE0A-E23D644D165B}"/>
              </a:ext>
            </a:extLst>
          </p:cNvPr>
          <p:cNvSpPr>
            <a:spLocks noGrp="1"/>
          </p:cNvSpPr>
          <p:nvPr>
            <p:ph type="title"/>
          </p:nvPr>
        </p:nvSpPr>
        <p:spPr>
          <a:xfrm>
            <a:off x="334347" y="421743"/>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2E83A804-BF29-D342-A834-E423968F8B53}"/>
              </a:ext>
            </a:extLst>
          </p:cNvPr>
          <p:cNvSpPr>
            <a:spLocks noGrp="1"/>
          </p:cNvSpPr>
          <p:nvPr>
            <p:ph idx="1"/>
          </p:nvPr>
        </p:nvSpPr>
        <p:spPr/>
        <p:txBody>
          <a:bodyPr>
            <a:normAutofit fontScale="92500" lnSpcReduction="10000"/>
          </a:bodyPr>
          <a:lstStyle/>
          <a:p>
            <a:r>
              <a:rPr lang="fr-FR" dirty="0"/>
              <a:t>Abstract </a:t>
            </a:r>
          </a:p>
          <a:p>
            <a:r>
              <a:rPr lang="fr-FR" dirty="0"/>
              <a:t>DES </a:t>
            </a:r>
          </a:p>
          <a:p>
            <a:r>
              <a:rPr lang="fr-FR" dirty="0"/>
              <a:t>Triple DES </a:t>
            </a:r>
          </a:p>
          <a:p>
            <a:r>
              <a:rPr lang="fr-FR" dirty="0" err="1"/>
              <a:t>Encryption</a:t>
            </a:r>
            <a:r>
              <a:rPr lang="fr-FR" dirty="0"/>
              <a:t> and </a:t>
            </a:r>
            <a:r>
              <a:rPr lang="fr-FR" dirty="0" err="1"/>
              <a:t>Decryption</a:t>
            </a:r>
            <a:r>
              <a:rPr lang="fr-FR" dirty="0"/>
              <a:t> </a:t>
            </a:r>
          </a:p>
          <a:p>
            <a:r>
              <a:rPr lang="fr-FR" dirty="0"/>
              <a:t>Triple DES </a:t>
            </a:r>
            <a:r>
              <a:rPr lang="fr-FR" dirty="0" err="1"/>
              <a:t>Algorithm</a:t>
            </a:r>
            <a:r>
              <a:rPr lang="fr-FR" dirty="0"/>
              <a:t> </a:t>
            </a:r>
          </a:p>
          <a:p>
            <a:r>
              <a:rPr lang="fr-FR" dirty="0"/>
              <a:t>Process </a:t>
            </a:r>
          </a:p>
          <a:p>
            <a:r>
              <a:rPr lang="fr-FR" dirty="0" err="1"/>
              <a:t>Working</a:t>
            </a:r>
            <a:endParaRPr lang="fr-FR" dirty="0"/>
          </a:p>
          <a:p>
            <a:r>
              <a:rPr lang="fr-FR" dirty="0" err="1"/>
              <a:t>References</a:t>
            </a:r>
            <a:endParaRPr lang="en-US" dirty="0"/>
          </a:p>
        </p:txBody>
      </p:sp>
    </p:spTree>
    <p:extLst>
      <p:ext uri="{BB962C8B-B14F-4D97-AF65-F5344CB8AC3E}">
        <p14:creationId xmlns:p14="http://schemas.microsoft.com/office/powerpoint/2010/main" val="400317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5D57-8E59-65CA-9847-ACC75A07716F}"/>
              </a:ext>
            </a:extLst>
          </p:cNvPr>
          <p:cNvSpPr>
            <a:spLocks noGrp="1"/>
          </p:cNvSpPr>
          <p:nvPr>
            <p:ph type="title"/>
          </p:nvPr>
        </p:nvSpPr>
        <p:spPr>
          <a:xfrm>
            <a:off x="548951" y="235131"/>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B886749C-2D9B-DFC5-A888-CF54DED3A3F5}"/>
              </a:ext>
            </a:extLst>
          </p:cNvPr>
          <p:cNvSpPr>
            <a:spLocks noGrp="1"/>
          </p:cNvSpPr>
          <p:nvPr>
            <p:ph idx="1"/>
          </p:nvPr>
        </p:nvSpPr>
        <p:spPr>
          <a:xfrm>
            <a:off x="642257" y="1560694"/>
            <a:ext cx="10515600" cy="4195763"/>
          </a:xfrm>
        </p:spPr>
        <p:txBody>
          <a:bodyPr>
            <a:normAutofit fontScale="92500" lnSpcReduction="10000"/>
          </a:bodyPr>
          <a:lstStyle/>
          <a:p>
            <a:pPr marL="0" indent="0">
              <a:buNone/>
            </a:pPr>
            <a:r>
              <a:rPr lang="en-US" dirty="0"/>
              <a:t>In today’s world almost all digital services like internet communication, medical and military imaging systems, multimedia system needs a high level and Protected security. There is a need for security level in order to safely store and transmit digital images containing critical information. This is because of the faster growth in multimedia technology, internet and cell phones. Therefore, there is a need for image encryption techniques in order to hide images from such attacks. In this system we use Triple DES (Data Encryption Standard) in order to hide image. Such Encryption technique helps to avoid Active and Passive Attacks.</a:t>
            </a:r>
          </a:p>
        </p:txBody>
      </p:sp>
    </p:spTree>
    <p:extLst>
      <p:ext uri="{BB962C8B-B14F-4D97-AF65-F5344CB8AC3E}">
        <p14:creationId xmlns:p14="http://schemas.microsoft.com/office/powerpoint/2010/main" val="115544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FC2-3D68-4A17-2E98-F4DD94466F57}"/>
              </a:ext>
            </a:extLst>
          </p:cNvPr>
          <p:cNvSpPr>
            <a:spLocks noGrp="1"/>
          </p:cNvSpPr>
          <p:nvPr>
            <p:ph type="title"/>
          </p:nvPr>
        </p:nvSpPr>
        <p:spPr/>
        <p:txBody>
          <a:bodyPr/>
          <a:lstStyle/>
          <a:p>
            <a:r>
              <a:rPr lang="en-US" dirty="0"/>
              <a:t>DES : Data Encryption Standard</a:t>
            </a:r>
          </a:p>
        </p:txBody>
      </p:sp>
      <p:sp>
        <p:nvSpPr>
          <p:cNvPr id="3" name="Content Placeholder 2">
            <a:extLst>
              <a:ext uri="{FF2B5EF4-FFF2-40B4-BE49-F238E27FC236}">
                <a16:creationId xmlns:a16="http://schemas.microsoft.com/office/drawing/2014/main" id="{7D315F65-A1E7-4DC4-93D3-BDC08B43F303}"/>
              </a:ext>
            </a:extLst>
          </p:cNvPr>
          <p:cNvSpPr>
            <a:spLocks noGrp="1"/>
          </p:cNvSpPr>
          <p:nvPr>
            <p:ph idx="1"/>
          </p:nvPr>
        </p:nvSpPr>
        <p:spPr/>
        <p:txBody>
          <a:bodyPr/>
          <a:lstStyle/>
          <a:p>
            <a:pPr marL="0" indent="0">
              <a:buNone/>
            </a:pPr>
            <a:r>
              <a:rPr lang="en-US" dirty="0"/>
              <a:t>The Data Encryption Standard (DES) is a symmetric-key block cipher published by the National Institute of Standards and Technology (NIST). DES is an implementation of a Feistel Cipher. It uses 16 round Feistel structure. The block size is 64-bit. Though, key length is 64-bit, DES has an effective key length of 56 bits, since 8 of the 64 bits of the key are not used by the encryption algorithm (function as check bits only)</a:t>
            </a:r>
          </a:p>
        </p:txBody>
      </p:sp>
    </p:spTree>
    <p:extLst>
      <p:ext uri="{BB962C8B-B14F-4D97-AF65-F5344CB8AC3E}">
        <p14:creationId xmlns:p14="http://schemas.microsoft.com/office/powerpoint/2010/main" val="188494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F637-E19B-7BEA-E991-256D5B7CB50B}"/>
              </a:ext>
            </a:extLst>
          </p:cNvPr>
          <p:cNvSpPr>
            <a:spLocks noGrp="1"/>
          </p:cNvSpPr>
          <p:nvPr>
            <p:ph type="title"/>
          </p:nvPr>
        </p:nvSpPr>
        <p:spPr/>
        <p:txBody>
          <a:bodyPr/>
          <a:lstStyle/>
          <a:p>
            <a:r>
              <a:rPr lang="en-US" dirty="0"/>
              <a:t>DES Structure</a:t>
            </a:r>
          </a:p>
        </p:txBody>
      </p:sp>
      <p:pic>
        <p:nvPicPr>
          <p:cNvPr id="5" name="Content Placeholder 4" descr="Diagram, schematic&#10;&#10;Description automatically generated">
            <a:extLst>
              <a:ext uri="{FF2B5EF4-FFF2-40B4-BE49-F238E27FC236}">
                <a16:creationId xmlns:a16="http://schemas.microsoft.com/office/drawing/2014/main" id="{BC6DF8F3-4059-16DB-E1EA-2F5E7597A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150" y="1949450"/>
            <a:ext cx="6219825" cy="4195763"/>
          </a:xfrm>
        </p:spPr>
      </p:pic>
    </p:spTree>
    <p:extLst>
      <p:ext uri="{BB962C8B-B14F-4D97-AF65-F5344CB8AC3E}">
        <p14:creationId xmlns:p14="http://schemas.microsoft.com/office/powerpoint/2010/main" val="113364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1615-9362-EAF0-B76A-9710B7053DD2}"/>
              </a:ext>
            </a:extLst>
          </p:cNvPr>
          <p:cNvSpPr>
            <a:spLocks noGrp="1"/>
          </p:cNvSpPr>
          <p:nvPr>
            <p:ph type="title"/>
          </p:nvPr>
        </p:nvSpPr>
        <p:spPr/>
        <p:txBody>
          <a:bodyPr/>
          <a:lstStyle/>
          <a:p>
            <a:r>
              <a:rPr lang="en-US" dirty="0"/>
              <a:t>Triple DES </a:t>
            </a:r>
          </a:p>
        </p:txBody>
      </p:sp>
      <p:sp>
        <p:nvSpPr>
          <p:cNvPr id="3" name="Content Placeholder 2">
            <a:extLst>
              <a:ext uri="{FF2B5EF4-FFF2-40B4-BE49-F238E27FC236}">
                <a16:creationId xmlns:a16="http://schemas.microsoft.com/office/drawing/2014/main" id="{8A786AB9-560E-C0C5-1376-CAA2CFB3FEAC}"/>
              </a:ext>
            </a:extLst>
          </p:cNvPr>
          <p:cNvSpPr>
            <a:spLocks noGrp="1"/>
          </p:cNvSpPr>
          <p:nvPr>
            <p:ph idx="1"/>
          </p:nvPr>
        </p:nvSpPr>
        <p:spPr/>
        <p:txBody>
          <a:bodyPr>
            <a:normAutofit lnSpcReduction="10000"/>
          </a:bodyPr>
          <a:lstStyle/>
          <a:p>
            <a:pPr marL="0" indent="0">
              <a:buNone/>
            </a:pPr>
            <a:r>
              <a:rPr lang="en-US" dirty="0"/>
              <a:t>In cryptography, Triple DES, officially the Triple Data Encryption Algorithm, is a symmetric-key block cipher, which applies the DES cipher algorithm three times to each data block. Block sizes: 64 bits Key sizes: 168, 112 or 56 bits (keying option 1, 2, 3 respectively) Triple DES is a encryption technique which uses three instance of DES on same plain text. It uses there different types of key choosing technique in first all used keys are different and in second two keys are same and one is different and in third all keys are same.</a:t>
            </a:r>
          </a:p>
        </p:txBody>
      </p:sp>
    </p:spTree>
    <p:extLst>
      <p:ext uri="{BB962C8B-B14F-4D97-AF65-F5344CB8AC3E}">
        <p14:creationId xmlns:p14="http://schemas.microsoft.com/office/powerpoint/2010/main" val="11010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FF85-8647-EB38-66D6-F07D9D079236}"/>
              </a:ext>
            </a:extLst>
          </p:cNvPr>
          <p:cNvSpPr>
            <a:spLocks noGrp="1"/>
          </p:cNvSpPr>
          <p:nvPr>
            <p:ph type="title"/>
          </p:nvPr>
        </p:nvSpPr>
        <p:spPr/>
        <p:txBody>
          <a:bodyPr/>
          <a:lstStyle/>
          <a:p>
            <a:r>
              <a:rPr lang="en-US" dirty="0"/>
              <a:t>Triple DES Structure</a:t>
            </a:r>
          </a:p>
        </p:txBody>
      </p:sp>
      <p:pic>
        <p:nvPicPr>
          <p:cNvPr id="5" name="Content Placeholder 4" descr="Diagram&#10;&#10;Description automatically generated">
            <a:extLst>
              <a:ext uri="{FF2B5EF4-FFF2-40B4-BE49-F238E27FC236}">
                <a16:creationId xmlns:a16="http://schemas.microsoft.com/office/drawing/2014/main" id="{4C02176E-9E50-0AC3-D449-6A5E5F0E4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42319"/>
            <a:ext cx="5715000" cy="4010025"/>
          </a:xfrm>
        </p:spPr>
      </p:pic>
    </p:spTree>
    <p:extLst>
      <p:ext uri="{BB962C8B-B14F-4D97-AF65-F5344CB8AC3E}">
        <p14:creationId xmlns:p14="http://schemas.microsoft.com/office/powerpoint/2010/main" val="162950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D4E1-E5A3-F3DF-45CD-5E9B74AA5CD6}"/>
              </a:ext>
            </a:extLst>
          </p:cNvPr>
          <p:cNvSpPr>
            <a:spLocks noGrp="1"/>
          </p:cNvSpPr>
          <p:nvPr>
            <p:ph type="title"/>
          </p:nvPr>
        </p:nvSpPr>
        <p:spPr/>
        <p:txBody>
          <a:bodyPr/>
          <a:lstStyle/>
          <a:p>
            <a:r>
              <a:rPr lang="en-US" dirty="0"/>
              <a:t>Encryption and Decryption</a:t>
            </a:r>
          </a:p>
        </p:txBody>
      </p:sp>
      <p:sp>
        <p:nvSpPr>
          <p:cNvPr id="3" name="Content Placeholder 2">
            <a:extLst>
              <a:ext uri="{FF2B5EF4-FFF2-40B4-BE49-F238E27FC236}">
                <a16:creationId xmlns:a16="http://schemas.microsoft.com/office/drawing/2014/main" id="{D550B7BC-7FC3-1C04-A255-C10A208C7122}"/>
              </a:ext>
            </a:extLst>
          </p:cNvPr>
          <p:cNvSpPr>
            <a:spLocks noGrp="1"/>
          </p:cNvSpPr>
          <p:nvPr>
            <p:ph idx="1"/>
          </p:nvPr>
        </p:nvSpPr>
        <p:spPr>
          <a:xfrm>
            <a:off x="838200" y="1691323"/>
            <a:ext cx="10515600" cy="4373575"/>
          </a:xfrm>
        </p:spPr>
        <p:txBody>
          <a:bodyPr>
            <a:normAutofit fontScale="85000" lnSpcReduction="10000"/>
          </a:bodyPr>
          <a:lstStyle/>
          <a:p>
            <a:pPr marL="0" indent="0">
              <a:buNone/>
            </a:pPr>
            <a:r>
              <a:rPr lang="en-US" dirty="0"/>
              <a:t>Encryption is the process of converting normal message (plaintext) into meaningless message (Ciphertext). Encryption is a process which transforms the original information into an unrecognizable form. This new form of the message is entirely different from the original message. That's why a hacker is not able to read the data as senders use an encryption algorithm. </a:t>
            </a:r>
          </a:p>
          <a:p>
            <a:pPr marL="0" indent="0">
              <a:buNone/>
            </a:pPr>
            <a:r>
              <a:rPr lang="en-US" dirty="0"/>
              <a:t>Decryption is the process of converting meaningless message (Ciphertext) into its original form (Plaintext). Decryption is a process of converting encoded/encrypted data in a form that is readable and understood by a human or a computer. This method is performed by un-encrypting the text manually or by using keys used to encrypt the original data.</a:t>
            </a:r>
          </a:p>
        </p:txBody>
      </p:sp>
    </p:spTree>
    <p:extLst>
      <p:ext uri="{BB962C8B-B14F-4D97-AF65-F5344CB8AC3E}">
        <p14:creationId xmlns:p14="http://schemas.microsoft.com/office/powerpoint/2010/main" val="168755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00D27CF5-8EDD-226E-ABAD-B3F8D0335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137" y="1485901"/>
            <a:ext cx="9932988" cy="3994944"/>
          </a:xfrm>
        </p:spPr>
      </p:pic>
    </p:spTree>
    <p:extLst>
      <p:ext uri="{BB962C8B-B14F-4D97-AF65-F5344CB8AC3E}">
        <p14:creationId xmlns:p14="http://schemas.microsoft.com/office/powerpoint/2010/main" val="1510560649"/>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C2B31"/>
      </a:dk2>
      <a:lt2>
        <a:srgbClr val="F0F3F2"/>
      </a:lt2>
      <a:accent1>
        <a:srgbClr val="C34D83"/>
      </a:accent1>
      <a:accent2>
        <a:srgbClr val="B13BA3"/>
      </a:accent2>
      <a:accent3>
        <a:srgbClr val="A04DC3"/>
      </a:accent3>
      <a:accent4>
        <a:srgbClr val="6342B4"/>
      </a:accent4>
      <a:accent5>
        <a:srgbClr val="4D5CC3"/>
      </a:accent5>
      <a:accent6>
        <a:srgbClr val="3B7CB1"/>
      </a:accent6>
      <a:hlink>
        <a:srgbClr val="44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85</TotalTime>
  <Words>692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AvenirNext LT Pro Medium</vt:lpstr>
      <vt:lpstr>BlockprintVTI</vt:lpstr>
      <vt:lpstr>IMAGE ENCRYPTION AND DECRYPTION USINGTRIPLE DES </vt:lpstr>
      <vt:lpstr>CONTENT</vt:lpstr>
      <vt:lpstr>Abstract</vt:lpstr>
      <vt:lpstr>DES : Data Encryption Standard</vt:lpstr>
      <vt:lpstr>DES Structure</vt:lpstr>
      <vt:lpstr>Triple DES </vt:lpstr>
      <vt:lpstr>Triple DES Structure</vt:lpstr>
      <vt:lpstr>Encryption and Decryption</vt:lpstr>
      <vt:lpstr>PowerPoint Presentation</vt:lpstr>
      <vt:lpstr>Triple DES Algorithm </vt:lpstr>
      <vt:lpstr>Working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AND DECRYPTION USINGTRIPLE DES </dc:title>
  <dc:creator>PREM KUMAR S</dc:creator>
  <cp:lastModifiedBy>Sandeep pradeep</cp:lastModifiedBy>
  <cp:revision>2</cp:revision>
  <dcterms:created xsi:type="dcterms:W3CDTF">2022-05-10T11:34:12Z</dcterms:created>
  <dcterms:modified xsi:type="dcterms:W3CDTF">2023-07-25T15:38:49Z</dcterms:modified>
</cp:coreProperties>
</file>