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7" r:id="rId6"/>
    <p:sldId id="270" r:id="rId7"/>
    <p:sldId id="268" r:id="rId8"/>
    <p:sldId id="269" r:id="rId9"/>
    <p:sldId id="259" r:id="rId10"/>
    <p:sldId id="260" r:id="rId11"/>
    <p:sldId id="261" r:id="rId12"/>
    <p:sldId id="264" r:id="rId13"/>
    <p:sldId id="265" r:id="rId14"/>
    <p:sldId id="266" r:id="rId15"/>
    <p:sldId id="271" r:id="rId16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17BABB-CBA7-448D-9D58-A32A2DB79D75}" v="115" dt="2020-10-05T09:13:10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 autoAdjust="0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Prakash" userId="5b362298-5542-405f-bec6-c788e8033232" providerId="ADAL" clId="{F817BABB-CBA7-448D-9D58-A32A2DB79D75}"/>
    <pc:docChg chg="undo custSel addSld delSld modSld sldOrd modMainMaster">
      <pc:chgData name="Sandeep Prakash" userId="5b362298-5542-405f-bec6-c788e8033232" providerId="ADAL" clId="{F817BABB-CBA7-448D-9D58-A32A2DB79D75}" dt="2020-10-05T09:13:39.565" v="2147" actId="14100"/>
      <pc:docMkLst>
        <pc:docMk/>
      </pc:docMkLst>
      <pc:sldChg chg="del">
        <pc:chgData name="Sandeep Prakash" userId="5b362298-5542-405f-bec6-c788e8033232" providerId="ADAL" clId="{F817BABB-CBA7-448D-9D58-A32A2DB79D75}" dt="2020-10-04T17:00:05.590" v="659" actId="2696"/>
        <pc:sldMkLst>
          <pc:docMk/>
          <pc:sldMk cId="2956393204" sldId="257"/>
        </pc:sldMkLst>
      </pc:sldChg>
      <pc:sldChg chg="add del">
        <pc:chgData name="Sandeep Prakash" userId="5b362298-5542-405f-bec6-c788e8033232" providerId="ADAL" clId="{F817BABB-CBA7-448D-9D58-A32A2DB79D75}" dt="2020-10-04T17:00:05.589" v="658" actId="2696"/>
        <pc:sldMkLst>
          <pc:docMk/>
          <pc:sldMk cId="3413474398" sldId="258"/>
        </pc:sldMkLst>
      </pc:sldChg>
      <pc:sldChg chg="addSp modSp add">
        <pc:chgData name="Sandeep Prakash" userId="5b362298-5542-405f-bec6-c788e8033232" providerId="ADAL" clId="{F817BABB-CBA7-448D-9D58-A32A2DB79D75}" dt="2020-10-05T07:43:25.689" v="2082" actId="20577"/>
        <pc:sldMkLst>
          <pc:docMk/>
          <pc:sldMk cId="2482910292" sldId="259"/>
        </pc:sldMkLst>
        <pc:spChg chg="mod">
          <ac:chgData name="Sandeep Prakash" userId="5b362298-5542-405f-bec6-c788e8033232" providerId="ADAL" clId="{F817BABB-CBA7-448D-9D58-A32A2DB79D75}" dt="2020-10-04T16:43:30.588" v="182" actId="404"/>
          <ac:spMkLst>
            <pc:docMk/>
            <pc:sldMk cId="2482910292" sldId="259"/>
            <ac:spMk id="2" creationId="{3BCDDB17-86F6-4CD3-A789-8F2B6C5D358B}"/>
          </ac:spMkLst>
        </pc:spChg>
        <pc:spChg chg="mod">
          <ac:chgData name="Sandeep Prakash" userId="5b362298-5542-405f-bec6-c788e8033232" providerId="ADAL" clId="{F817BABB-CBA7-448D-9D58-A32A2DB79D75}" dt="2020-10-05T07:43:25.689" v="2082" actId="20577"/>
          <ac:spMkLst>
            <pc:docMk/>
            <pc:sldMk cId="2482910292" sldId="259"/>
            <ac:spMk id="3" creationId="{BE47D156-FE83-4ADA-B481-5B9B33EB2CFC}"/>
          </ac:spMkLst>
        </pc:spChg>
        <pc:picChg chg="add mod ord">
          <ac:chgData name="Sandeep Prakash" userId="5b362298-5542-405f-bec6-c788e8033232" providerId="ADAL" clId="{F817BABB-CBA7-448D-9D58-A32A2DB79D75}" dt="2020-10-04T16:47:04.686" v="315" actId="167"/>
          <ac:picMkLst>
            <pc:docMk/>
            <pc:sldMk cId="2482910292" sldId="259"/>
            <ac:picMk id="4" creationId="{04861472-EEDC-4DCF-ABFA-02F65933A98F}"/>
          </ac:picMkLst>
        </pc:picChg>
      </pc:sldChg>
      <pc:sldChg chg="addSp delSp modSp add modAnim">
        <pc:chgData name="Sandeep Prakash" userId="5b362298-5542-405f-bec6-c788e8033232" providerId="ADAL" clId="{F817BABB-CBA7-448D-9D58-A32A2DB79D75}" dt="2020-10-04T17:17:18.080" v="1212" actId="20577"/>
        <pc:sldMkLst>
          <pc:docMk/>
          <pc:sldMk cId="764325267" sldId="260"/>
        </pc:sldMkLst>
        <pc:spChg chg="mod">
          <ac:chgData name="Sandeep Prakash" userId="5b362298-5542-405f-bec6-c788e8033232" providerId="ADAL" clId="{F817BABB-CBA7-448D-9D58-A32A2DB79D75}" dt="2020-10-04T17:05:11.670" v="712" actId="20577"/>
          <ac:spMkLst>
            <pc:docMk/>
            <pc:sldMk cId="764325267" sldId="260"/>
            <ac:spMk id="2" creationId="{96246589-8FE1-4FD4-A628-06E697F1DC04}"/>
          </ac:spMkLst>
        </pc:spChg>
        <pc:spChg chg="add del mod">
          <ac:chgData name="Sandeep Prakash" userId="5b362298-5542-405f-bec6-c788e8033232" providerId="ADAL" clId="{F817BABB-CBA7-448D-9D58-A32A2DB79D75}" dt="2020-10-04T16:31:48.993" v="30"/>
          <ac:spMkLst>
            <pc:docMk/>
            <pc:sldMk cId="764325267" sldId="260"/>
            <ac:spMk id="3" creationId="{15C7324E-49BB-4A4B-B5CC-3A72E1A6E00D}"/>
          </ac:spMkLst>
        </pc:spChg>
        <pc:spChg chg="add mod">
          <ac:chgData name="Sandeep Prakash" userId="5b362298-5542-405f-bec6-c788e8033232" providerId="ADAL" clId="{F817BABB-CBA7-448D-9D58-A32A2DB79D75}" dt="2020-10-04T17:17:18.080" v="1212" actId="20577"/>
          <ac:spMkLst>
            <pc:docMk/>
            <pc:sldMk cId="764325267" sldId="260"/>
            <ac:spMk id="17" creationId="{88192D00-72C0-4A4B-87FC-7AA2CF5AF8C1}"/>
          </ac:spMkLst>
        </pc:spChg>
        <pc:graphicFrameChg chg="add del mod">
          <ac:chgData name="Sandeep Prakash" userId="5b362298-5542-405f-bec6-c788e8033232" providerId="ADAL" clId="{F817BABB-CBA7-448D-9D58-A32A2DB79D75}" dt="2020-10-04T16:28:45.704" v="8"/>
          <ac:graphicFrameMkLst>
            <pc:docMk/>
            <pc:sldMk cId="764325267" sldId="260"/>
            <ac:graphicFrameMk id="4" creationId="{45F1B1C2-7001-42AD-A222-D0DF107519E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28:45.704" v="8"/>
          <ac:graphicFrameMkLst>
            <pc:docMk/>
            <pc:sldMk cId="764325267" sldId="260"/>
            <ac:graphicFrameMk id="5" creationId="{1DAA0049-1637-48FB-B5F0-514798657F2E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29:01.688" v="12"/>
          <ac:graphicFrameMkLst>
            <pc:docMk/>
            <pc:sldMk cId="764325267" sldId="260"/>
            <ac:graphicFrameMk id="6" creationId="{54D8660C-82E8-45EF-88A1-F0434D097DF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29:04.377" v="14" actId="478"/>
          <ac:graphicFrameMkLst>
            <pc:docMk/>
            <pc:sldMk cId="764325267" sldId="260"/>
            <ac:graphicFrameMk id="7" creationId="{883CFBB1-1729-4DEC-802D-44B396E56B8B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1:18.146" v="18"/>
          <ac:graphicFrameMkLst>
            <pc:docMk/>
            <pc:sldMk cId="764325267" sldId="260"/>
            <ac:graphicFrameMk id="8" creationId="{C2343449-7EB0-42C5-8F5D-DC5EE44A036E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1:48.986" v="29"/>
          <ac:graphicFrameMkLst>
            <pc:docMk/>
            <pc:sldMk cId="764325267" sldId="260"/>
            <ac:graphicFrameMk id="11" creationId="{A41A93A6-A9F4-4274-9766-3A407472E26A}"/>
          </ac:graphicFrameMkLst>
        </pc:graphicFrameChg>
        <pc:picChg chg="add mod">
          <ac:chgData name="Sandeep Prakash" userId="5b362298-5542-405f-bec6-c788e8033232" providerId="ADAL" clId="{F817BABB-CBA7-448D-9D58-A32A2DB79D75}" dt="2020-10-04T16:31:32.473" v="26" actId="1076"/>
          <ac:picMkLst>
            <pc:docMk/>
            <pc:sldMk cId="764325267" sldId="260"/>
            <ac:picMk id="10" creationId="{1C8F09EA-9622-4129-8A85-7EFFC0F978A5}"/>
          </ac:picMkLst>
        </pc:picChg>
        <pc:picChg chg="add mod">
          <ac:chgData name="Sandeep Prakash" userId="5b362298-5542-405f-bec6-c788e8033232" providerId="ADAL" clId="{F817BABB-CBA7-448D-9D58-A32A2DB79D75}" dt="2020-10-04T16:32:10.616" v="53" actId="1036"/>
          <ac:picMkLst>
            <pc:docMk/>
            <pc:sldMk cId="764325267" sldId="260"/>
            <ac:picMk id="13" creationId="{F5CEB51A-6B42-4ECB-A5B7-D8F6857CCFB2}"/>
          </ac:picMkLst>
        </pc:picChg>
        <pc:cxnChg chg="add mod">
          <ac:chgData name="Sandeep Prakash" userId="5b362298-5542-405f-bec6-c788e8033232" providerId="ADAL" clId="{F817BABB-CBA7-448D-9D58-A32A2DB79D75}" dt="2020-10-04T16:33:51.201" v="70" actId="1038"/>
          <ac:cxnSpMkLst>
            <pc:docMk/>
            <pc:sldMk cId="764325267" sldId="260"/>
            <ac:cxnSpMk id="15" creationId="{C0D8E9F8-0CBB-479B-B716-9D7982F8181B}"/>
          </ac:cxnSpMkLst>
        </pc:cxnChg>
        <pc:cxnChg chg="add mod">
          <ac:chgData name="Sandeep Prakash" userId="5b362298-5542-405f-bec6-c788e8033232" providerId="ADAL" clId="{F817BABB-CBA7-448D-9D58-A32A2DB79D75}" dt="2020-10-04T16:33:46.822" v="68" actId="1037"/>
          <ac:cxnSpMkLst>
            <pc:docMk/>
            <pc:sldMk cId="764325267" sldId="260"/>
            <ac:cxnSpMk id="16" creationId="{E4FA3404-0FB1-4864-8F0E-C0EDAAB5CC3C}"/>
          </ac:cxnSpMkLst>
        </pc:cxnChg>
      </pc:sldChg>
      <pc:sldChg chg="addSp delSp modSp add">
        <pc:chgData name="Sandeep Prakash" userId="5b362298-5542-405f-bec6-c788e8033232" providerId="ADAL" clId="{F817BABB-CBA7-448D-9D58-A32A2DB79D75}" dt="2020-10-05T09:13:39.565" v="2147" actId="14100"/>
        <pc:sldMkLst>
          <pc:docMk/>
          <pc:sldMk cId="3560211726" sldId="261"/>
        </pc:sldMkLst>
        <pc:spChg chg="mod">
          <ac:chgData name="Sandeep Prakash" userId="5b362298-5542-405f-bec6-c788e8033232" providerId="ADAL" clId="{F817BABB-CBA7-448D-9D58-A32A2DB79D75}" dt="2020-10-05T07:45:15.697" v="2098" actId="20577"/>
          <ac:spMkLst>
            <pc:docMk/>
            <pc:sldMk cId="3560211726" sldId="261"/>
            <ac:spMk id="2" creationId="{64891E0B-D7A6-452D-B249-690E52C3748F}"/>
          </ac:spMkLst>
        </pc:spChg>
        <pc:spChg chg="del">
          <ac:chgData name="Sandeep Prakash" userId="5b362298-5542-405f-bec6-c788e8033232" providerId="ADAL" clId="{F817BABB-CBA7-448D-9D58-A32A2DB79D75}" dt="2020-10-04T16:35:29.127" v="76"/>
          <ac:spMkLst>
            <pc:docMk/>
            <pc:sldMk cId="3560211726" sldId="261"/>
            <ac:spMk id="3" creationId="{CAAD67F5-0EF4-4411-85AC-A3CA30C3CFC6}"/>
          </ac:spMkLst>
        </pc:spChg>
        <pc:spChg chg="add mod">
          <ac:chgData name="Sandeep Prakash" userId="5b362298-5542-405f-bec6-c788e8033232" providerId="ADAL" clId="{F817BABB-CBA7-448D-9D58-A32A2DB79D75}" dt="2020-10-05T07:47:56.533" v="2135" actId="14100"/>
          <ac:spMkLst>
            <pc:docMk/>
            <pc:sldMk cId="3560211726" sldId="261"/>
            <ac:spMk id="8" creationId="{F29672DE-25B7-468B-B9B2-6E2B3E6331C0}"/>
          </ac:spMkLst>
        </pc:spChg>
        <pc:graphicFrameChg chg="add del mod">
          <ac:chgData name="Sandeep Prakash" userId="5b362298-5542-405f-bec6-c788e8033232" providerId="ADAL" clId="{F817BABB-CBA7-448D-9D58-A32A2DB79D75}" dt="2020-10-05T09:13:10.798" v="2140"/>
          <ac:graphicFrameMkLst>
            <pc:docMk/>
            <pc:sldMk cId="3560211726" sldId="261"/>
            <ac:graphicFrameMk id="3" creationId="{EB1E8B57-D164-44F6-98D4-D7F2E674E104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5:29.119" v="75"/>
          <ac:graphicFrameMkLst>
            <pc:docMk/>
            <pc:sldMk cId="3560211726" sldId="261"/>
            <ac:graphicFrameMk id="4" creationId="{7B47B45C-7166-41EB-9BB4-1FCEA0F361D9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8:42.549" v="83"/>
          <ac:graphicFrameMkLst>
            <pc:docMk/>
            <pc:sldMk cId="3560211726" sldId="261"/>
            <ac:graphicFrameMk id="9" creationId="{EC02CC54-06F0-4BA2-9E35-16E75C849551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9:06.636" v="92"/>
          <ac:graphicFrameMkLst>
            <pc:docMk/>
            <pc:sldMk cId="3560211726" sldId="261"/>
            <ac:graphicFrameMk id="12" creationId="{57143EA0-C768-4F8D-AA72-089ED06E4F98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9:11.180" v="99"/>
          <ac:graphicFrameMkLst>
            <pc:docMk/>
            <pc:sldMk cId="3560211726" sldId="261"/>
            <ac:graphicFrameMk id="15" creationId="{6AEFA0E5-5B42-4671-89F4-7F2F7257889E}"/>
          </ac:graphicFrameMkLst>
        </pc:graphicFrameChg>
        <pc:picChg chg="add mod">
          <ac:chgData name="Sandeep Prakash" userId="5b362298-5542-405f-bec6-c788e8033232" providerId="ADAL" clId="{F817BABB-CBA7-448D-9D58-A32A2DB79D75}" dt="2020-10-05T09:13:39.565" v="2147" actId="14100"/>
          <ac:picMkLst>
            <pc:docMk/>
            <pc:sldMk cId="3560211726" sldId="261"/>
            <ac:picMk id="5" creationId="{99D61CC8-2D40-4DA5-AE6E-84E741BEDCC0}"/>
          </ac:picMkLst>
        </pc:picChg>
        <pc:picChg chg="add del mod">
          <ac:chgData name="Sandeep Prakash" userId="5b362298-5542-405f-bec6-c788e8033232" providerId="ADAL" clId="{F817BABB-CBA7-448D-9D58-A32A2DB79D75}" dt="2020-10-04T16:38:36.239" v="79" actId="478"/>
          <ac:picMkLst>
            <pc:docMk/>
            <pc:sldMk cId="3560211726" sldId="261"/>
            <ac:picMk id="6" creationId="{30C80E80-62DF-4A09-ACFC-F2360E21FFB6}"/>
          </ac:picMkLst>
        </pc:picChg>
        <pc:picChg chg="add mod">
          <ac:chgData name="Sandeep Prakash" userId="5b362298-5542-405f-bec6-c788e8033232" providerId="ADAL" clId="{F817BABB-CBA7-448D-9D58-A32A2DB79D75}" dt="2020-10-05T07:46:44.973" v="2111" actId="14100"/>
          <ac:picMkLst>
            <pc:docMk/>
            <pc:sldMk cId="3560211726" sldId="261"/>
            <ac:picMk id="6" creationId="{CCC6BCED-0E47-4811-83DE-6119B3C9C1AE}"/>
          </ac:picMkLst>
        </pc:picChg>
        <pc:picChg chg="add mod">
          <ac:chgData name="Sandeep Prakash" userId="5b362298-5542-405f-bec6-c788e8033232" providerId="ADAL" clId="{F817BABB-CBA7-448D-9D58-A32A2DB79D75}" dt="2020-10-05T07:46:36.550" v="2109" actId="14100"/>
          <ac:picMkLst>
            <pc:docMk/>
            <pc:sldMk cId="3560211726" sldId="261"/>
            <ac:picMk id="7" creationId="{CF313320-4B38-4E5A-BEE7-9F68F053133C}"/>
          </ac:picMkLst>
        </pc:picChg>
        <pc:picChg chg="add mod ord">
          <ac:chgData name="Sandeep Prakash" userId="5b362298-5542-405f-bec6-c788e8033232" providerId="ADAL" clId="{F817BABB-CBA7-448D-9D58-A32A2DB79D75}" dt="2020-10-05T07:45:47.212" v="2101" actId="1076"/>
          <ac:picMkLst>
            <pc:docMk/>
            <pc:sldMk cId="3560211726" sldId="261"/>
            <ac:picMk id="11" creationId="{5CF09291-90E0-433F-BA73-295262A7C81A}"/>
          </ac:picMkLst>
        </pc:picChg>
        <pc:picChg chg="add del mod">
          <ac:chgData name="Sandeep Prakash" userId="5b362298-5542-405f-bec6-c788e8033232" providerId="ADAL" clId="{F817BABB-CBA7-448D-9D58-A32A2DB79D75}" dt="2020-10-04T16:39:07.932" v="96" actId="478"/>
          <ac:picMkLst>
            <pc:docMk/>
            <pc:sldMk cId="3560211726" sldId="261"/>
            <ac:picMk id="14" creationId="{5C20689F-A735-4805-B23C-E438F8F75D63}"/>
          </ac:picMkLst>
        </pc:picChg>
        <pc:picChg chg="add mod">
          <ac:chgData name="Sandeep Prakash" userId="5b362298-5542-405f-bec6-c788e8033232" providerId="ADAL" clId="{F817BABB-CBA7-448D-9D58-A32A2DB79D75}" dt="2020-10-05T07:45:42.097" v="2100" actId="1076"/>
          <ac:picMkLst>
            <pc:docMk/>
            <pc:sldMk cId="3560211726" sldId="261"/>
            <ac:picMk id="17" creationId="{6DBFC5FD-16BA-4355-A19E-7DE501ACAF82}"/>
          </ac:picMkLst>
        </pc:picChg>
      </pc:sldChg>
      <pc:sldChg chg="add del">
        <pc:chgData name="Sandeep Prakash" userId="5b362298-5542-405f-bec6-c788e8033232" providerId="ADAL" clId="{F817BABB-CBA7-448D-9D58-A32A2DB79D75}" dt="2020-10-04T17:01:20.127" v="663" actId="2696"/>
        <pc:sldMkLst>
          <pc:docMk/>
          <pc:sldMk cId="761400550" sldId="262"/>
        </pc:sldMkLst>
      </pc:sldChg>
      <pc:sldChg chg="delSp modSp add del">
        <pc:chgData name="Sandeep Prakash" userId="5b362298-5542-405f-bec6-c788e8033232" providerId="ADAL" clId="{F817BABB-CBA7-448D-9D58-A32A2DB79D75}" dt="2020-10-04T17:03:45.551" v="679" actId="2696"/>
        <pc:sldMkLst>
          <pc:docMk/>
          <pc:sldMk cId="1382535119" sldId="262"/>
        </pc:sldMkLst>
        <pc:spChg chg="mod">
          <ac:chgData name="Sandeep Prakash" userId="5b362298-5542-405f-bec6-c788e8033232" providerId="ADAL" clId="{F817BABB-CBA7-448D-9D58-A32A2DB79D75}" dt="2020-10-04T17:01:37.480" v="667" actId="20577"/>
          <ac:spMkLst>
            <pc:docMk/>
            <pc:sldMk cId="1382535119" sldId="262"/>
            <ac:spMk id="8" creationId="{F29672DE-25B7-468B-B9B2-6E2B3E6331C0}"/>
          </ac:spMkLst>
        </pc:spChg>
        <pc:picChg chg="del">
          <ac:chgData name="Sandeep Prakash" userId="5b362298-5542-405f-bec6-c788e8033232" providerId="ADAL" clId="{F817BABB-CBA7-448D-9D58-A32A2DB79D75}" dt="2020-10-04T17:01:33.855" v="665" actId="478"/>
          <ac:picMkLst>
            <pc:docMk/>
            <pc:sldMk cId="1382535119" sldId="262"/>
            <ac:picMk id="11" creationId="{5CF09291-90E0-433F-BA73-295262A7C81A}"/>
          </ac:picMkLst>
        </pc:picChg>
        <pc:picChg chg="del">
          <ac:chgData name="Sandeep Prakash" userId="5b362298-5542-405f-bec6-c788e8033232" providerId="ADAL" clId="{F817BABB-CBA7-448D-9D58-A32A2DB79D75}" dt="2020-10-04T17:01:34.528" v="666" actId="478"/>
          <ac:picMkLst>
            <pc:docMk/>
            <pc:sldMk cId="1382535119" sldId="262"/>
            <ac:picMk id="17" creationId="{6DBFC5FD-16BA-4355-A19E-7DE501ACAF82}"/>
          </ac:picMkLst>
        </pc:picChg>
      </pc:sldChg>
      <pc:sldChg chg="add del">
        <pc:chgData name="Sandeep Prakash" userId="5b362298-5542-405f-bec6-c788e8033232" providerId="ADAL" clId="{F817BABB-CBA7-448D-9D58-A32A2DB79D75}" dt="2020-10-04T17:00:44.132" v="661" actId="2696"/>
        <pc:sldMkLst>
          <pc:docMk/>
          <pc:sldMk cId="3811538064" sldId="262"/>
        </pc:sldMkLst>
      </pc:sldChg>
      <pc:sldChg chg="addSp delSp modSp add del">
        <pc:chgData name="Sandeep Prakash" userId="5b362298-5542-405f-bec6-c788e8033232" providerId="ADAL" clId="{F817BABB-CBA7-448D-9D58-A32A2DB79D75}" dt="2020-10-05T07:47:59.193" v="2136" actId="2696"/>
        <pc:sldMkLst>
          <pc:docMk/>
          <pc:sldMk cId="3230460128" sldId="263"/>
        </pc:sldMkLst>
        <pc:spChg chg="mod">
          <ac:chgData name="Sandeep Prakash" userId="5b362298-5542-405f-bec6-c788e8033232" providerId="ADAL" clId="{F817BABB-CBA7-448D-9D58-A32A2DB79D75}" dt="2020-10-05T07:46:52.756" v="2112"/>
          <ac:spMkLst>
            <pc:docMk/>
            <pc:sldMk cId="3230460128" sldId="263"/>
            <ac:spMk id="3" creationId="{88324036-1C9F-4EAF-9E35-CEB6E9B24809}"/>
          </ac:spMkLst>
        </pc:spChg>
        <pc:graphicFrameChg chg="add del mod">
          <ac:chgData name="Sandeep Prakash" userId="5b362298-5542-405f-bec6-c788e8033232" providerId="ADAL" clId="{F817BABB-CBA7-448D-9D58-A32A2DB79D75}" dt="2020-10-04T17:07:42.521" v="981"/>
          <ac:graphicFrameMkLst>
            <pc:docMk/>
            <pc:sldMk cId="3230460128" sldId="263"/>
            <ac:graphicFrameMk id="4" creationId="{738992A0-091E-4023-8C33-FCB30A88217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07:52.110" v="989"/>
          <ac:graphicFrameMkLst>
            <pc:docMk/>
            <pc:sldMk cId="3230460128" sldId="263"/>
            <ac:graphicFrameMk id="7" creationId="{DFB49990-52A9-4708-A07E-472D7DD17254}"/>
          </ac:graphicFrameMkLst>
        </pc:graphicFrameChg>
        <pc:picChg chg="add del mod">
          <ac:chgData name="Sandeep Prakash" userId="5b362298-5542-405f-bec6-c788e8033232" providerId="ADAL" clId="{F817BABB-CBA7-448D-9D58-A32A2DB79D75}" dt="2020-10-05T07:46:09.795" v="2104"/>
          <ac:picMkLst>
            <pc:docMk/>
            <pc:sldMk cId="3230460128" sldId="263"/>
            <ac:picMk id="6" creationId="{1D8A8802-2188-459C-AF70-776513B955F9}"/>
          </ac:picMkLst>
        </pc:picChg>
        <pc:picChg chg="add del mod">
          <ac:chgData name="Sandeep Prakash" userId="5b362298-5542-405f-bec6-c788e8033232" providerId="ADAL" clId="{F817BABB-CBA7-448D-9D58-A32A2DB79D75}" dt="2020-10-05T07:46:09.795" v="2104"/>
          <ac:picMkLst>
            <pc:docMk/>
            <pc:sldMk cId="3230460128" sldId="263"/>
            <ac:picMk id="9" creationId="{392F2D08-98CB-42DE-8C65-8C17E944C389}"/>
          </ac:picMkLst>
        </pc:picChg>
      </pc:sldChg>
      <pc:sldChg chg="add">
        <pc:chgData name="Sandeep Prakash" userId="5b362298-5542-405f-bec6-c788e8033232" providerId="ADAL" clId="{F817BABB-CBA7-448D-9D58-A32A2DB79D75}" dt="2020-10-04T17:12:35.527" v="1151"/>
        <pc:sldMkLst>
          <pc:docMk/>
          <pc:sldMk cId="1448095239" sldId="264"/>
        </pc:sldMkLst>
      </pc:sldChg>
      <pc:sldChg chg="addSp delSp modSp add ord">
        <pc:chgData name="Sandeep Prakash" userId="5b362298-5542-405f-bec6-c788e8033232" providerId="ADAL" clId="{F817BABB-CBA7-448D-9D58-A32A2DB79D75}" dt="2020-10-05T07:48:30.496" v="2137" actId="1076"/>
        <pc:sldMkLst>
          <pc:docMk/>
          <pc:sldMk cId="1495227828" sldId="265"/>
        </pc:sldMkLst>
        <pc:spChg chg="mod">
          <ac:chgData name="Sandeep Prakash" userId="5b362298-5542-405f-bec6-c788e8033232" providerId="ADAL" clId="{F817BABB-CBA7-448D-9D58-A32A2DB79D75}" dt="2020-10-04T17:26:03.064" v="1465" actId="20577"/>
          <ac:spMkLst>
            <pc:docMk/>
            <pc:sldMk cId="1495227828" sldId="265"/>
            <ac:spMk id="2" creationId="{E463AAA3-DCD3-4E49-AB09-32EEA338AAD8}"/>
          </ac:spMkLst>
        </pc:spChg>
        <pc:spChg chg="mod">
          <ac:chgData name="Sandeep Prakash" userId="5b362298-5542-405f-bec6-c788e8033232" providerId="ADAL" clId="{F817BABB-CBA7-448D-9D58-A32A2DB79D75}" dt="2020-10-04T17:16:40.819" v="1208" actId="20577"/>
          <ac:spMkLst>
            <pc:docMk/>
            <pc:sldMk cId="1495227828" sldId="265"/>
            <ac:spMk id="3" creationId="{20386834-30B1-4587-866C-02E087EA946D}"/>
          </ac:spMkLst>
        </pc:spChg>
        <pc:graphicFrameChg chg="add del mod">
          <ac:chgData name="Sandeep Prakash" userId="5b362298-5542-405f-bec6-c788e8033232" providerId="ADAL" clId="{F817BABB-CBA7-448D-9D58-A32A2DB79D75}" dt="2020-10-04T17:15:04.892" v="1173"/>
          <ac:graphicFrameMkLst>
            <pc:docMk/>
            <pc:sldMk cId="1495227828" sldId="265"/>
            <ac:graphicFrameMk id="4" creationId="{30F16860-DFCD-46DD-BC7C-A2DCF5E74098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17:51.504" v="1216"/>
          <ac:graphicFrameMkLst>
            <pc:docMk/>
            <pc:sldMk cId="1495227828" sldId="265"/>
            <ac:graphicFrameMk id="11" creationId="{30890D00-625B-4596-8C72-7685AD89886C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20:39.357" v="1327"/>
          <ac:graphicFrameMkLst>
            <pc:docMk/>
            <pc:sldMk cId="1495227828" sldId="265"/>
            <ac:graphicFrameMk id="18" creationId="{AEF30317-2998-4D9C-B0FC-8C03E5CB4CF0}"/>
          </ac:graphicFrameMkLst>
        </pc:graphicFrameChg>
        <pc:picChg chg="add mod or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6" creationId="{26F7ACE3-4E17-4350-BBFE-BCE00C8067C1}"/>
          </ac:picMkLst>
        </pc:picChg>
        <pc:picChg chg="add del mod">
          <ac:chgData name="Sandeep Prakash" userId="5b362298-5542-405f-bec6-c788e8033232" providerId="ADAL" clId="{F817BABB-CBA7-448D-9D58-A32A2DB79D75}" dt="2020-10-04T17:16:58.023" v="1210" actId="478"/>
          <ac:picMkLst>
            <pc:docMk/>
            <pc:sldMk cId="1495227828" sldId="265"/>
            <ac:picMk id="8" creationId="{8A905083-80DF-4CE4-B19E-339FA78B5ABC}"/>
          </ac:picMkLst>
        </pc:picChg>
        <pc:picChg chg="add mod or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10" creationId="{C8C359A2-07DE-4FD7-8CE6-ACB9B07F4425}"/>
          </ac:picMkLst>
        </pc:picChg>
        <pc:picChg chg="add mo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13" creationId="{6B359529-DFDD-4D56-8A9C-DB6108F52256}"/>
          </ac:picMkLst>
        </pc:picChg>
        <pc:picChg chg="add del mod">
          <ac:chgData name="Sandeep Prakash" userId="5b362298-5542-405f-bec6-c788e8033232" providerId="ADAL" clId="{F817BABB-CBA7-448D-9D58-A32A2DB79D75}" dt="2020-10-04T17:17:55.392" v="1225" actId="478"/>
          <ac:picMkLst>
            <pc:docMk/>
            <pc:sldMk cId="1495227828" sldId="265"/>
            <ac:picMk id="15" creationId="{0E5E117B-3A7A-4C59-8464-73012CF72726}"/>
          </ac:picMkLst>
        </pc:picChg>
        <pc:picChg chg="add mod or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17" creationId="{D3754BFD-CFE0-4027-BD44-919D1F172498}"/>
          </ac:picMkLst>
        </pc:picChg>
        <pc:picChg chg="add mod or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20" creationId="{0EAB7FDD-EB0A-4B02-9A9C-990B55C9E32B}"/>
          </ac:picMkLst>
        </pc:picChg>
        <pc:picChg chg="add mod or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22" creationId="{97623D3E-E250-4802-81A5-F6F981C22AEF}"/>
          </ac:picMkLst>
        </pc:picChg>
        <pc:picChg chg="add mod">
          <ac:chgData name="Sandeep Prakash" userId="5b362298-5542-405f-bec6-c788e8033232" providerId="ADAL" clId="{F817BABB-CBA7-448D-9D58-A32A2DB79D75}" dt="2020-10-04T17:23:12.283" v="1446" actId="571"/>
          <ac:picMkLst>
            <pc:docMk/>
            <pc:sldMk cId="1495227828" sldId="265"/>
            <ac:picMk id="23" creationId="{5E8FC4BA-79CF-4A8B-A3FD-D1237EB18247}"/>
          </ac:picMkLst>
        </pc:picChg>
        <pc:picChg chg="add mod">
          <ac:chgData name="Sandeep Prakash" userId="5b362298-5542-405f-bec6-c788e8033232" providerId="ADAL" clId="{F817BABB-CBA7-448D-9D58-A32A2DB79D75}" dt="2020-10-04T17:23:12.283" v="1446" actId="571"/>
          <ac:picMkLst>
            <pc:docMk/>
            <pc:sldMk cId="1495227828" sldId="265"/>
            <ac:picMk id="24" creationId="{D662F80D-5BA4-4280-8A17-AEACBC8A9205}"/>
          </ac:picMkLst>
        </pc:picChg>
        <pc:picChg chg="add mod">
          <ac:chgData name="Sandeep Prakash" userId="5b362298-5542-405f-bec6-c788e8033232" providerId="ADAL" clId="{F817BABB-CBA7-448D-9D58-A32A2DB79D75}" dt="2020-10-04T17:23:12.283" v="1446" actId="571"/>
          <ac:picMkLst>
            <pc:docMk/>
            <pc:sldMk cId="1495227828" sldId="265"/>
            <ac:picMk id="25" creationId="{BAC2C0EF-C2FA-41F5-BCAE-EB25CEE3C63C}"/>
          </ac:picMkLst>
        </pc:picChg>
        <pc:picChg chg="add mod">
          <ac:chgData name="Sandeep Prakash" userId="5b362298-5542-405f-bec6-c788e8033232" providerId="ADAL" clId="{F817BABB-CBA7-448D-9D58-A32A2DB79D75}" dt="2020-10-04T17:23:12.283" v="1446" actId="571"/>
          <ac:picMkLst>
            <pc:docMk/>
            <pc:sldMk cId="1495227828" sldId="265"/>
            <ac:picMk id="26" creationId="{59A8B144-4270-49A3-9789-16B39B7C7598}"/>
          </ac:picMkLst>
        </pc:picChg>
        <pc:picChg chg="add mod">
          <ac:chgData name="Sandeep Prakash" userId="5b362298-5542-405f-bec6-c788e8033232" providerId="ADAL" clId="{F817BABB-CBA7-448D-9D58-A32A2DB79D75}" dt="2020-10-04T17:23:12.283" v="1446" actId="571"/>
          <ac:picMkLst>
            <pc:docMk/>
            <pc:sldMk cId="1495227828" sldId="265"/>
            <ac:picMk id="27" creationId="{8CE25ECD-AC14-45B0-B1A8-458DD8C8925F}"/>
          </ac:picMkLst>
        </pc:picChg>
      </pc:sldChg>
      <pc:sldChg chg="addSp delSp modSp add">
        <pc:chgData name="Sandeep Prakash" userId="5b362298-5542-405f-bec6-c788e8033232" providerId="ADAL" clId="{F817BABB-CBA7-448D-9D58-A32A2DB79D75}" dt="2020-10-04T17:44:51.812" v="2006" actId="14100"/>
        <pc:sldMkLst>
          <pc:docMk/>
          <pc:sldMk cId="708293870" sldId="266"/>
        </pc:sldMkLst>
        <pc:spChg chg="mod">
          <ac:chgData name="Sandeep Prakash" userId="5b362298-5542-405f-bec6-c788e8033232" providerId="ADAL" clId="{F817BABB-CBA7-448D-9D58-A32A2DB79D75}" dt="2020-10-04T17:40:00.257" v="1905" actId="404"/>
          <ac:spMkLst>
            <pc:docMk/>
            <pc:sldMk cId="708293870" sldId="266"/>
            <ac:spMk id="2" creationId="{6A140341-4EBA-4437-BB2E-1601EE5FFE11}"/>
          </ac:spMkLst>
        </pc:spChg>
        <pc:spChg chg="mod">
          <ac:chgData name="Sandeep Prakash" userId="5b362298-5542-405f-bec6-c788e8033232" providerId="ADAL" clId="{F817BABB-CBA7-448D-9D58-A32A2DB79D75}" dt="2020-10-04T17:43:30.070" v="1990" actId="20577"/>
          <ac:spMkLst>
            <pc:docMk/>
            <pc:sldMk cId="708293870" sldId="266"/>
            <ac:spMk id="3" creationId="{62B2A638-69F4-4D6A-A0C7-648774BE32ED}"/>
          </ac:spMkLst>
        </pc:spChg>
        <pc:spChg chg="add mod">
          <ac:chgData name="Sandeep Prakash" userId="5b362298-5542-405f-bec6-c788e8033232" providerId="ADAL" clId="{F817BABB-CBA7-448D-9D58-A32A2DB79D75}" dt="2020-10-04T17:42:02.760" v="1932" actId="14100"/>
          <ac:spMkLst>
            <pc:docMk/>
            <pc:sldMk cId="708293870" sldId="266"/>
            <ac:spMk id="13" creationId="{842F6FB9-2507-4306-9CAA-34F403A53374}"/>
          </ac:spMkLst>
        </pc:spChg>
        <pc:spChg chg="add mod">
          <ac:chgData name="Sandeep Prakash" userId="5b362298-5542-405f-bec6-c788e8033232" providerId="ADAL" clId="{F817BABB-CBA7-448D-9D58-A32A2DB79D75}" dt="2020-10-04T17:41:48.400" v="1930" actId="1076"/>
          <ac:spMkLst>
            <pc:docMk/>
            <pc:sldMk cId="708293870" sldId="266"/>
            <ac:spMk id="14" creationId="{54F78281-5BD3-4A37-9971-DA99FDF4B7B8}"/>
          </ac:spMkLst>
        </pc:spChg>
        <pc:graphicFrameChg chg="add del mod">
          <ac:chgData name="Sandeep Prakash" userId="5b362298-5542-405f-bec6-c788e8033232" providerId="ADAL" clId="{F817BABB-CBA7-448D-9D58-A32A2DB79D75}" dt="2020-10-04T17:39:37.133" v="1873"/>
          <ac:graphicFrameMkLst>
            <pc:docMk/>
            <pc:sldMk cId="708293870" sldId="266"/>
            <ac:graphicFrameMk id="4" creationId="{C5E3A6A6-27F1-4424-AD7B-934C8546AB55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40:24.796" v="1910"/>
          <ac:graphicFrameMkLst>
            <pc:docMk/>
            <pc:sldMk cId="708293870" sldId="266"/>
            <ac:graphicFrameMk id="7" creationId="{3235D195-003A-4207-AE57-CA1E5CD76E38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40:49.044" v="1918"/>
          <ac:graphicFrameMkLst>
            <pc:docMk/>
            <pc:sldMk cId="708293870" sldId="266"/>
            <ac:graphicFrameMk id="10" creationId="{FE5B9D15-58E5-4BDA-9BAB-047D78225D19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44:37.154" v="1999"/>
          <ac:graphicFrameMkLst>
            <pc:docMk/>
            <pc:sldMk cId="708293870" sldId="266"/>
            <ac:graphicFrameMk id="15" creationId="{3C17CA37-05C6-4A45-8EE1-288C9E149723}"/>
          </ac:graphicFrameMkLst>
        </pc:graphicFrameChg>
        <pc:picChg chg="add mod">
          <ac:chgData name="Sandeep Prakash" userId="5b362298-5542-405f-bec6-c788e8033232" providerId="ADAL" clId="{F817BABB-CBA7-448D-9D58-A32A2DB79D75}" dt="2020-10-04T17:40:10.166" v="1907" actId="14100"/>
          <ac:picMkLst>
            <pc:docMk/>
            <pc:sldMk cId="708293870" sldId="266"/>
            <ac:picMk id="6" creationId="{5D63DEC8-BF34-4027-99FF-4FD0DCB58EA7}"/>
          </ac:picMkLst>
        </pc:picChg>
        <pc:picChg chg="add mod">
          <ac:chgData name="Sandeep Prakash" userId="5b362298-5542-405f-bec6-c788e8033232" providerId="ADAL" clId="{F817BABB-CBA7-448D-9D58-A32A2DB79D75}" dt="2020-10-04T17:40:38.070" v="1915" actId="1076"/>
          <ac:picMkLst>
            <pc:docMk/>
            <pc:sldMk cId="708293870" sldId="266"/>
            <ac:picMk id="9" creationId="{DBE46D45-04FF-44D2-BD0A-5C3CC12272EA}"/>
          </ac:picMkLst>
        </pc:picChg>
        <pc:picChg chg="add mod">
          <ac:chgData name="Sandeep Prakash" userId="5b362298-5542-405f-bec6-c788e8033232" providerId="ADAL" clId="{F817BABB-CBA7-448D-9D58-A32A2DB79D75}" dt="2020-10-04T17:41:00.222" v="1924" actId="14100"/>
          <ac:picMkLst>
            <pc:docMk/>
            <pc:sldMk cId="708293870" sldId="266"/>
            <ac:picMk id="12" creationId="{DFC3A5FD-B161-4EB4-A76D-CF2CA671A140}"/>
          </ac:picMkLst>
        </pc:picChg>
        <pc:picChg chg="add mod">
          <ac:chgData name="Sandeep Prakash" userId="5b362298-5542-405f-bec6-c788e8033232" providerId="ADAL" clId="{F817BABB-CBA7-448D-9D58-A32A2DB79D75}" dt="2020-10-04T17:44:51.812" v="2006" actId="14100"/>
          <ac:picMkLst>
            <pc:docMk/>
            <pc:sldMk cId="708293870" sldId="266"/>
            <ac:picMk id="17" creationId="{A0E804CB-9B87-4A61-8E05-5AF6D03A4C86}"/>
          </ac:picMkLst>
        </pc:picChg>
      </pc:sldChg>
      <pc:sldChg chg="modSp add ord">
        <pc:chgData name="Sandeep Prakash" userId="5b362298-5542-405f-bec6-c788e8033232" providerId="ADAL" clId="{F817BABB-CBA7-448D-9D58-A32A2DB79D75}" dt="2020-10-04T17:31:50.130" v="1488" actId="5793"/>
        <pc:sldMkLst>
          <pc:docMk/>
          <pc:sldMk cId="1488666776" sldId="267"/>
        </pc:sldMkLst>
        <pc:spChg chg="mod">
          <ac:chgData name="Sandeep Prakash" userId="5b362298-5542-405f-bec6-c788e8033232" providerId="ADAL" clId="{F817BABB-CBA7-448D-9D58-A32A2DB79D75}" dt="2020-10-04T17:31:50.130" v="1488" actId="5793"/>
          <ac:spMkLst>
            <pc:docMk/>
            <pc:sldMk cId="1488666776" sldId="267"/>
            <ac:spMk id="2" creationId="{6CE16580-EE5F-46F8-AC18-DAFE76F80903}"/>
          </ac:spMkLst>
        </pc:spChg>
      </pc:sldChg>
      <pc:sldChg chg="modSp add ord">
        <pc:chgData name="Sandeep Prakash" userId="5b362298-5542-405f-bec6-c788e8033232" providerId="ADAL" clId="{F817BABB-CBA7-448D-9D58-A32A2DB79D75}" dt="2020-10-05T07:41:40.316" v="2043" actId="20577"/>
        <pc:sldMkLst>
          <pc:docMk/>
          <pc:sldMk cId="1580018039" sldId="268"/>
        </pc:sldMkLst>
        <pc:spChg chg="mod">
          <ac:chgData name="Sandeep Prakash" userId="5b362298-5542-405f-bec6-c788e8033232" providerId="ADAL" clId="{F817BABB-CBA7-448D-9D58-A32A2DB79D75}" dt="2020-10-05T07:41:40.316" v="2043" actId="20577"/>
          <ac:spMkLst>
            <pc:docMk/>
            <pc:sldMk cId="1580018039" sldId="268"/>
            <ac:spMk id="2" creationId="{E4981C94-EAF5-4106-B94C-7788311A1C6A}"/>
          </ac:spMkLst>
        </pc:spChg>
      </pc:sldChg>
      <pc:sldChg chg="modSp add">
        <pc:chgData name="Sandeep Prakash" userId="5b362298-5542-405f-bec6-c788e8033232" providerId="ADAL" clId="{F817BABB-CBA7-448D-9D58-A32A2DB79D75}" dt="2020-10-04T17:34:45.350" v="1655" actId="20577"/>
        <pc:sldMkLst>
          <pc:docMk/>
          <pc:sldMk cId="586582062" sldId="269"/>
        </pc:sldMkLst>
        <pc:spChg chg="mod">
          <ac:chgData name="Sandeep Prakash" userId="5b362298-5542-405f-bec6-c788e8033232" providerId="ADAL" clId="{F817BABB-CBA7-448D-9D58-A32A2DB79D75}" dt="2020-10-04T17:34:45.350" v="1655" actId="20577"/>
          <ac:spMkLst>
            <pc:docMk/>
            <pc:sldMk cId="586582062" sldId="269"/>
            <ac:spMk id="2" creationId="{9A5EC586-CC42-430C-BE92-F63624E9D2AC}"/>
          </ac:spMkLst>
        </pc:spChg>
      </pc:sldChg>
      <pc:sldChg chg="addSp modSp add">
        <pc:chgData name="Sandeep Prakash" userId="5b362298-5542-405f-bec6-c788e8033232" providerId="ADAL" clId="{F817BABB-CBA7-448D-9D58-A32A2DB79D75}" dt="2020-10-05T07:40:59.615" v="2037" actId="404"/>
        <pc:sldMkLst>
          <pc:docMk/>
          <pc:sldMk cId="1079231668" sldId="270"/>
        </pc:sldMkLst>
        <pc:spChg chg="mod">
          <ac:chgData name="Sandeep Prakash" userId="5b362298-5542-405f-bec6-c788e8033232" providerId="ADAL" clId="{F817BABB-CBA7-448D-9D58-A32A2DB79D75}" dt="2020-10-04T17:37:31.305" v="1730" actId="20577"/>
          <ac:spMkLst>
            <pc:docMk/>
            <pc:sldMk cId="1079231668" sldId="270"/>
            <ac:spMk id="2" creationId="{BF48ABF7-BAE6-4143-9237-EAE4BB267514}"/>
          </ac:spMkLst>
        </pc:spChg>
        <pc:spChg chg="mod">
          <ac:chgData name="Sandeep Prakash" userId="5b362298-5542-405f-bec6-c788e8033232" providerId="ADAL" clId="{F817BABB-CBA7-448D-9D58-A32A2DB79D75}" dt="2020-10-05T07:39:49.047" v="2008"/>
          <ac:spMkLst>
            <pc:docMk/>
            <pc:sldMk cId="1079231668" sldId="270"/>
            <ac:spMk id="3" creationId="{89089228-D48D-4F64-8ACB-DFA8B948191C}"/>
          </ac:spMkLst>
        </pc:spChg>
        <pc:spChg chg="add mod">
          <ac:chgData name="Sandeep Prakash" userId="5b362298-5542-405f-bec6-c788e8033232" providerId="ADAL" clId="{F817BABB-CBA7-448D-9D58-A32A2DB79D75}" dt="2020-10-05T07:40:59.615" v="2037" actId="404"/>
          <ac:spMkLst>
            <pc:docMk/>
            <pc:sldMk cId="1079231668" sldId="270"/>
            <ac:spMk id="5" creationId="{0A24D668-4C24-46B7-B113-AA58A4B4BD20}"/>
          </ac:spMkLst>
        </pc:spChg>
        <pc:picChg chg="add mod">
          <ac:chgData name="Sandeep Prakash" userId="5b362298-5542-405f-bec6-c788e8033232" providerId="ADAL" clId="{F817BABB-CBA7-448D-9D58-A32A2DB79D75}" dt="2020-10-04T17:36:16.514" v="1674" actId="1076"/>
          <ac:picMkLst>
            <pc:docMk/>
            <pc:sldMk cId="1079231668" sldId="270"/>
            <ac:picMk id="4" creationId="{69F2CA5D-02D3-4C64-A8B1-67859B7B9295}"/>
          </ac:picMkLst>
        </pc:picChg>
      </pc:sldChg>
      <pc:sldChg chg="add">
        <pc:chgData name="Sandeep Prakash" userId="5b362298-5542-405f-bec6-c788e8033232" providerId="ADAL" clId="{F817BABB-CBA7-448D-9D58-A32A2DB79D75}" dt="2020-10-04T17:47:26.020" v="2007"/>
        <pc:sldMkLst>
          <pc:docMk/>
          <pc:sldMk cId="785515841" sldId="271"/>
        </pc:sldMkLst>
      </pc:sldChg>
      <pc:sldMasterChg chg="modSldLayout">
        <pc:chgData name="Sandeep Prakash" userId="5b362298-5542-405f-bec6-c788e8033232" providerId="ADAL" clId="{F817BABB-CBA7-448D-9D58-A32A2DB79D75}" dt="2020-10-04T17:03:21.899" v="677" actId="404"/>
        <pc:sldMasterMkLst>
          <pc:docMk/>
          <pc:sldMasterMk cId="5777989" sldId="2147483648"/>
        </pc:sldMasterMkLst>
        <pc:sldLayoutChg chg="modSp">
          <pc:chgData name="Sandeep Prakash" userId="5b362298-5542-405f-bec6-c788e8033232" providerId="ADAL" clId="{F817BABB-CBA7-448D-9D58-A32A2DB79D75}" dt="2020-10-04T17:03:21.899" v="677" actId="404"/>
          <pc:sldLayoutMkLst>
            <pc:docMk/>
            <pc:sldMasterMk cId="5777989" sldId="2147483648"/>
            <pc:sldLayoutMk cId="2060019826" sldId="2147483650"/>
          </pc:sldLayoutMkLst>
          <pc:spChg chg="mod">
            <ac:chgData name="Sandeep Prakash" userId="5b362298-5542-405f-bec6-c788e8033232" providerId="ADAL" clId="{F817BABB-CBA7-448D-9D58-A32A2DB79D75}" dt="2020-10-04T17:03:00.744" v="671" actId="404"/>
            <ac:spMkLst>
              <pc:docMk/>
              <pc:sldMasterMk cId="5777989" sldId="2147483648"/>
              <pc:sldLayoutMk cId="2060019826" sldId="2147483650"/>
              <ac:spMk id="5" creationId="{DAD5656F-EF39-BD40-B46F-28C614BEB82E}"/>
            </ac:spMkLst>
          </pc:spChg>
          <pc:spChg chg="mod">
            <ac:chgData name="Sandeep Prakash" userId="5b362298-5542-405f-bec6-c788e8033232" providerId="ADAL" clId="{F817BABB-CBA7-448D-9D58-A32A2DB79D75}" dt="2020-10-04T17:03:21.899" v="677" actId="404"/>
            <ac:spMkLst>
              <pc:docMk/>
              <pc:sldMasterMk cId="5777989" sldId="2147483648"/>
              <pc:sldLayoutMk cId="2060019826" sldId="2147483650"/>
              <ac:spMk id="6" creationId="{F5D824DA-FDAB-4E4D-80C7-D81149C33E39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008061"/>
            <a:ext cx="7772400" cy="675821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20" y="4837708"/>
            <a:ext cx="342081" cy="189077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DAD5656F-EF39-BD40-B46F-28C614BE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60" y="50689"/>
            <a:ext cx="8418747" cy="463846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F5D824DA-FDAB-4E4D-80C7-D81149C3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600075"/>
            <a:ext cx="8418747" cy="41529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29357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48457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5FCB9A19-4BFE-AD46-9DE5-76595BDC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205979"/>
            <a:ext cx="82296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DF7D3BBE-AAF2-5744-8C3F-D3AF14E50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219" y="1444342"/>
            <a:ext cx="4040188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6B66B91E-5343-3043-B4C9-81ABDFE8F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68045" y="964522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0" name="Plassholder for innhold 5">
            <a:extLst>
              <a:ext uri="{FF2B5EF4-FFF2-40B4-BE49-F238E27FC236}">
                <a16:creationId xmlns:a16="http://schemas.microsoft.com/office/drawing/2014/main" id="{3853BC78-AB65-9F41-B56D-07FFF98E2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8045" y="1444342"/>
            <a:ext cx="4041775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1" name="Plassholder for tekst 4">
            <a:extLst>
              <a:ext uri="{FF2B5EF4-FFF2-40B4-BE49-F238E27FC236}">
                <a16:creationId xmlns:a16="http://schemas.microsoft.com/office/drawing/2014/main" id="{2B6B33E9-15E0-1843-916A-9DD678856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218" y="964521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293570" y="205979"/>
            <a:ext cx="8532795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93570" y="943276"/>
            <a:ext cx="8532795" cy="365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38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001374"/>
            <a:ext cx="7772400" cy="675821"/>
          </a:xfrm>
        </p:spPr>
        <p:txBody>
          <a:bodyPr/>
          <a:lstStyle/>
          <a:p>
            <a:r>
              <a:rPr lang="nb-NO" dirty="0" err="1"/>
              <a:t>Opening</a:t>
            </a:r>
            <a:r>
              <a:rPr lang="nb-NO" dirty="0"/>
              <a:t> slide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5230" y="1728986"/>
            <a:ext cx="7772400" cy="1314450"/>
          </a:xfrm>
        </p:spPr>
        <p:txBody>
          <a:bodyPr>
            <a:normAutofit/>
          </a:bodyPr>
          <a:lstStyle/>
          <a:p>
            <a:r>
              <a:rPr lang="nb-NO" dirty="0" err="1"/>
              <a:t>Subtitle</a:t>
            </a:r>
            <a:r>
              <a:rPr lang="nb-NO" dirty="0"/>
              <a:t> or </a:t>
            </a:r>
            <a:r>
              <a:rPr lang="nb-NO" dirty="0" err="1"/>
              <a:t>name</a:t>
            </a:r>
            <a:r>
              <a:rPr lang="nb-NO" dirty="0"/>
              <a:t>/date/</a:t>
            </a:r>
            <a:r>
              <a:rPr lang="nb-NO" dirty="0" err="1"/>
              <a:t>year</a:t>
            </a:r>
            <a:r>
              <a:rPr lang="nb-NO" dirty="0"/>
              <a:t> 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0E63D033-DBF5-2049-8F7B-F3EEDE30F5E9}"/>
              </a:ext>
            </a:extLst>
          </p:cNvPr>
          <p:cNvSpPr txBox="1"/>
          <p:nvPr/>
        </p:nvSpPr>
        <p:spPr>
          <a:xfrm rot="16200000">
            <a:off x="6576133" y="2176100"/>
            <a:ext cx="4436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500" dirty="0">
                <a:solidFill>
                  <a:srgbClr val="0D4788"/>
                </a:solidFill>
              </a:rPr>
              <a:t>Norwegian </a:t>
            </a:r>
            <a:r>
              <a:rPr lang="nb-NO" sz="1500" dirty="0" err="1">
                <a:solidFill>
                  <a:srgbClr val="0D4788"/>
                </a:solidFill>
              </a:rPr>
              <a:t>University</a:t>
            </a:r>
            <a:r>
              <a:rPr lang="nb-NO" sz="1500" dirty="0">
                <a:solidFill>
                  <a:srgbClr val="0D4788"/>
                </a:solidFill>
              </a:rPr>
              <a:t> </a:t>
            </a:r>
            <a:r>
              <a:rPr lang="nb-NO" sz="1500" dirty="0" err="1">
                <a:solidFill>
                  <a:srgbClr val="0D4788"/>
                </a:solidFill>
              </a:rPr>
              <a:t>of</a:t>
            </a:r>
            <a:r>
              <a:rPr lang="nb-NO" sz="1500" dirty="0">
                <a:solidFill>
                  <a:srgbClr val="0D4788"/>
                </a:solidFill>
              </a:rPr>
              <a:t>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AAA3-DCD3-4E49-AB09-32EEA338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rho (</a:t>
            </a:r>
            <a:r>
              <a:rPr lang="en-US" sz="1600" dirty="0"/>
              <a:t>1e-1 to +1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6834-30B1-4587-866C-02E087EA9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59" y="600075"/>
            <a:ext cx="8418747" cy="4152900"/>
          </a:xfrm>
        </p:spPr>
        <p:txBody>
          <a:bodyPr/>
          <a:lstStyle/>
          <a:p>
            <a:r>
              <a:rPr lang="en-US" dirty="0"/>
              <a:t>100 iterations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6B359529-DFDD-4D56-8A9C-DB6108F52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385" y="3307500"/>
            <a:ext cx="2647615" cy="1836000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D3754BFD-CFE0-4027-BD44-919D1F172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601" y="1563204"/>
            <a:ext cx="2570400" cy="183600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C8C359A2-07DE-4FD7-8CE6-ACB9B07F4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276" y="1581736"/>
            <a:ext cx="2570400" cy="18360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6F7ACE3-4E17-4350-BBFE-BCE00C806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363" y="3307500"/>
            <a:ext cx="2609312" cy="1836000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97623D3E-E250-4802-81A5-F6F981C22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5546" y="1581736"/>
            <a:ext cx="2570400" cy="1836000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0EAB7FDD-EB0A-4B02-9A9C-990B55C9E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8330" y="3307500"/>
            <a:ext cx="2647615" cy="18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0341-4EBA-4437-BB2E-1601EE5F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low rho (</a:t>
            </a:r>
            <a:r>
              <a:rPr lang="en-US" sz="1600" dirty="0"/>
              <a:t>rho = 0.01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A638-69F4-4D6A-A0C7-648774BE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converging even after 1000 iterations 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D63DEC8-BF34-4027-99FF-4FD0DCB5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2" y="50689"/>
            <a:ext cx="4129548" cy="294967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BE46D45-04FF-44D2-BD0A-5C3CC122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63" y="2414117"/>
            <a:ext cx="3823274" cy="273091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DFC3A5FD-B161-4EB4-A76D-CF2CA671A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682" y="2414118"/>
            <a:ext cx="3823274" cy="273091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42F6FB9-2507-4306-9CAA-34F403A53374}"/>
              </a:ext>
            </a:extLst>
          </p:cNvPr>
          <p:cNvSpPr/>
          <p:nvPr/>
        </p:nvSpPr>
        <p:spPr>
          <a:xfrm>
            <a:off x="7551174" y="269456"/>
            <a:ext cx="412955" cy="79446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F78281-5BD3-4A37-9971-DA99FDF4B7B8}"/>
              </a:ext>
            </a:extLst>
          </p:cNvPr>
          <p:cNvSpPr/>
          <p:nvPr/>
        </p:nvSpPr>
        <p:spPr>
          <a:xfrm>
            <a:off x="7627373" y="1074991"/>
            <a:ext cx="260555" cy="34125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A0E804CB-9B87-4A61-8E05-5AF6D03A4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46324"/>
            <a:ext cx="2798186" cy="19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9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CAE8-EE71-468C-A29C-50964F34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0B64-2A2F-44E3-878F-EECB3BFF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1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580-EE5F-46F8-AC18-DAFE76F8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ADMM – Quick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9A81-B27A-4E66-AB59-1BD559772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6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ABF7-BAE6-4143-9237-EAE4BB26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60" y="50689"/>
            <a:ext cx="8418747" cy="463846"/>
          </a:xfrm>
        </p:spPr>
        <p:txBody>
          <a:bodyPr/>
          <a:lstStyle/>
          <a:p>
            <a:r>
              <a:rPr lang="en-US" dirty="0"/>
              <a:t>ADMM for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89228-D48D-4F64-8ACB-DFA8B948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ADMM for consensus problems </a:t>
            </a:r>
            <a:r>
              <a:rPr lang="en-US" sz="1200" dirty="0"/>
              <a:t>(Ch 7, Boyd 2010)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2CA5D-02D3-4C64-A8B1-67859B7B92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374" y="-95691"/>
            <a:ext cx="3029626" cy="32321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24D668-4C24-46B7-B113-AA58A4B4BD20}"/>
              </a:ext>
            </a:extLst>
          </p:cNvPr>
          <p:cNvSpPr txBox="1"/>
          <p:nvPr/>
        </p:nvSpPr>
        <p:spPr>
          <a:xfrm>
            <a:off x="286160" y="4568309"/>
            <a:ext cx="672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(Boyd 2010) - Distributed Optimization and statistical learning via the Alternating Direction Method of Multipliers, 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7923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1C94-EAF5-4106-B94C-7788311A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Decomposing a two-stage NLP – 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EF874-A5B8-4120-B8C4-0EB0A0D5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1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C586-CC42-430C-BE92-F63624E9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Decomposing in a general fashion using ADMM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4D1E-DF92-4FEE-BAF4-7FA65C7B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8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861472-EEDC-4DCF-ABFA-02F65933A98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845" y="718155"/>
            <a:ext cx="5812155" cy="39058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DDB17-86F6-4CD3-A789-8F2B6C5D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32868"/>
            <a:ext cx="8418747" cy="463846"/>
          </a:xfrm>
        </p:spPr>
        <p:txBody>
          <a:bodyPr/>
          <a:lstStyle/>
          <a:p>
            <a:r>
              <a:rPr lang="en-US" sz="2400" dirty="0"/>
              <a:t>A simple mixing tank model for 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D156-FE83-4ADA-B481-5B9B33EB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496714"/>
            <a:ext cx="8418747" cy="412732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Has a trivial solution for optimal operation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Design Decision</a:t>
            </a:r>
          </a:p>
          <a:p>
            <a:r>
              <a:rPr lang="en-US" sz="1600" dirty="0"/>
              <a:t>Volume of the Tank (</a:t>
            </a:r>
            <a:r>
              <a:rPr lang="en-US" sz="1600" i="1" dirty="0">
                <a:solidFill>
                  <a:srgbClr val="00B050"/>
                </a:solidFill>
              </a:rPr>
              <a:t>V</a:t>
            </a:r>
            <a:r>
              <a:rPr lang="en-US" sz="1600" i="1" baseline="30000" dirty="0">
                <a:solidFill>
                  <a:srgbClr val="00B050"/>
                </a:solidFill>
              </a:rPr>
              <a:t>tes</a:t>
            </a:r>
            <a:r>
              <a:rPr lang="en-US" sz="1600" dirty="0"/>
              <a:t>)</a:t>
            </a:r>
          </a:p>
          <a:p>
            <a:r>
              <a:rPr lang="en-US" sz="1600" dirty="0"/>
              <a:t>Area of the Heat exchanger (</a:t>
            </a:r>
            <a:r>
              <a:rPr lang="en-US" sz="1600" i="1" dirty="0">
                <a:solidFill>
                  <a:srgbClr val="00B050"/>
                </a:solidFill>
              </a:rPr>
              <a:t>A</a:t>
            </a:r>
            <a:r>
              <a:rPr lang="en-US" sz="1600" i="1" baseline="30000" dirty="0">
                <a:solidFill>
                  <a:srgbClr val="00B050"/>
                </a:solidFill>
              </a:rPr>
              <a:t>whb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Operations </a:t>
            </a:r>
            <a:r>
              <a:rPr lang="en-US" sz="1600" dirty="0" err="1"/>
              <a:t>d.o.f</a:t>
            </a:r>
            <a:r>
              <a:rPr lang="en-US" sz="1600" dirty="0"/>
              <a:t> – (</a:t>
            </a:r>
            <a:r>
              <a:rPr lang="en-US" sz="1200" i="1" dirty="0">
                <a:solidFill>
                  <a:srgbClr val="FF0000"/>
                </a:solidFill>
              </a:rPr>
              <a:t>in red text</a:t>
            </a:r>
            <a:r>
              <a:rPr lang="en-US" sz="1600" dirty="0"/>
              <a:t>)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Differential states</a:t>
            </a:r>
          </a:p>
          <a:p>
            <a:r>
              <a:rPr lang="en-US" sz="1600" i="1" dirty="0"/>
              <a:t>T</a:t>
            </a:r>
            <a:r>
              <a:rPr lang="en-US" sz="1600" i="1" baseline="30000" dirty="0"/>
              <a:t>tes</a:t>
            </a:r>
          </a:p>
          <a:p>
            <a:r>
              <a:rPr lang="en-US" sz="1600" i="1" dirty="0"/>
              <a:t>T</a:t>
            </a:r>
            <a:r>
              <a:rPr lang="en-US" sz="1600" i="1" baseline="30000" dirty="0"/>
              <a:t>phb</a:t>
            </a:r>
          </a:p>
          <a:p>
            <a:r>
              <a:rPr lang="en-US" sz="1600" i="1" dirty="0"/>
              <a:t>T</a:t>
            </a:r>
            <a:r>
              <a:rPr lang="en-US" sz="1600" i="1" baseline="30000" dirty="0"/>
              <a:t>whb</a:t>
            </a:r>
            <a:r>
              <a:rPr lang="en-US" sz="1600" baseline="-25000" dirty="0"/>
              <a:t>1-nCell</a:t>
            </a:r>
          </a:p>
        </p:txBody>
      </p:sp>
    </p:spTree>
    <p:extLst>
      <p:ext uri="{BB962C8B-B14F-4D97-AF65-F5344CB8AC3E}">
        <p14:creationId xmlns:p14="http://schemas.microsoft.com/office/powerpoint/2010/main" val="248291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6589-8FE1-4FD4-A628-06E697F1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53041"/>
            <a:ext cx="8418747" cy="463846"/>
          </a:xfrm>
        </p:spPr>
        <p:txBody>
          <a:bodyPr/>
          <a:lstStyle/>
          <a:p>
            <a:r>
              <a:rPr lang="en-US" sz="2400" dirty="0"/>
              <a:t>Example - SX1,PX3</a:t>
            </a:r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F5CEB51A-6B42-4ECB-A5B7-D8F6857CC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4541" y="2166172"/>
            <a:ext cx="3409459" cy="2435328"/>
          </a:xfr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1C8F09EA-9622-4129-8A85-7EFFC0F97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514" y="0"/>
            <a:ext cx="3411486" cy="227432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D8E9F8-0CBB-479B-B716-9D7982F8181B}"/>
              </a:ext>
            </a:extLst>
          </p:cNvPr>
          <p:cNvCxnSpPr/>
          <p:nvPr/>
        </p:nvCxnSpPr>
        <p:spPr>
          <a:xfrm>
            <a:off x="7007192" y="216568"/>
            <a:ext cx="0" cy="190580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FA3404-0FB1-4864-8F0E-C0EDAAB5CC3C}"/>
              </a:ext>
            </a:extLst>
          </p:cNvPr>
          <p:cNvCxnSpPr/>
          <p:nvPr/>
        </p:nvCxnSpPr>
        <p:spPr>
          <a:xfrm>
            <a:off x="7996988" y="221381"/>
            <a:ext cx="0" cy="190580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88192D00-72C0-4A4B-87FC-7AA2CF5AF8C1}"/>
              </a:ext>
            </a:extLst>
          </p:cNvPr>
          <p:cNvSpPr txBox="1">
            <a:spLocks/>
          </p:cNvSpPr>
          <p:nvPr/>
        </p:nvSpPr>
        <p:spPr>
          <a:xfrm>
            <a:off x="301385" y="569927"/>
            <a:ext cx="8418747" cy="4202098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Differential state residuals converge to zero</a:t>
            </a:r>
          </a:p>
          <a:p>
            <a:r>
              <a:rPr lang="en-US" sz="1600" dirty="0"/>
              <a:t>Converges to same local solution as central approach</a:t>
            </a:r>
          </a:p>
        </p:txBody>
      </p:sp>
    </p:spTree>
    <p:extLst>
      <p:ext uri="{BB962C8B-B14F-4D97-AF65-F5344CB8AC3E}">
        <p14:creationId xmlns:p14="http://schemas.microsoft.com/office/powerpoint/2010/main" val="76432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1E0B-D7A6-452D-B249-690E52C3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22114"/>
            <a:ext cx="8418747" cy="463846"/>
          </a:xfrm>
        </p:spPr>
        <p:txBody>
          <a:bodyPr/>
          <a:lstStyle/>
          <a:p>
            <a:r>
              <a:rPr lang="en-US" sz="2400" dirty="0"/>
              <a:t>ADMM Convergence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9672DE-25B7-468B-B9B2-6E2B3E633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485960"/>
            <a:ext cx="8418747" cy="4277079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Design variable very slow to converge, b</a:t>
            </a:r>
            <a:r>
              <a:rPr lang="en-US" sz="1300" dirty="0">
                <a:sym typeface="Wingdings" panose="05000000000000000000" pitchFamily="2" charset="2"/>
              </a:rPr>
              <a:t>ut able to find same solution</a:t>
            </a:r>
          </a:p>
          <a:p>
            <a:pPr lvl="1"/>
            <a:endParaRPr lang="en-US" sz="1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 dirty="0"/>
              <a:t>Multipliers in different orders of magnitudes</a:t>
            </a:r>
          </a:p>
          <a:p>
            <a:r>
              <a:rPr lang="en-US" sz="1200" dirty="0"/>
              <a:t>Des 	– 4e-4</a:t>
            </a:r>
          </a:p>
          <a:p>
            <a:r>
              <a:rPr lang="en-US" sz="1200" dirty="0"/>
              <a:t>Differential – 1e-2 (start temp in partitions)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endParaRPr lang="en-US" sz="1200" dirty="0"/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6DBFC5FD-16BA-4355-A19E-7DE501AC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861" y="3146257"/>
            <a:ext cx="2796140" cy="199724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5CF09291-90E0-433F-BA73-295262A7C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862" y="1149015"/>
            <a:ext cx="2796139" cy="1997242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CC6BCED-0E47-4811-83DE-6119B3C9C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321" y="1190822"/>
            <a:ext cx="2725539" cy="194681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F313320-4B38-4E5A-BEE7-9F68F0531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322" y="3196686"/>
            <a:ext cx="2725539" cy="194681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9D61CC8-2D40-4DA5-AE6E-84E741BED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56128"/>
            <a:ext cx="3622319" cy="258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1453-8A59-4C68-8446-66D7EE55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DDF8-81EC-4E58-9083-623568F6A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9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E3FCC4C4A8048BEA2CDF11F47C4C8" ma:contentTypeVersion="9" ma:contentTypeDescription="Create a new document." ma:contentTypeScope="" ma:versionID="e9674f2105a4ea1cd8e8fd9ad5f82f1d">
  <xsd:schema xmlns:xsd="http://www.w3.org/2001/XMLSchema" xmlns:xs="http://www.w3.org/2001/XMLSchema" xmlns:p="http://schemas.microsoft.com/office/2006/metadata/properties" xmlns:ns2="6000e060-03b8-4b5a-b938-e5b3a17c162b" targetNamespace="http://schemas.microsoft.com/office/2006/metadata/properties" ma:root="true" ma:fieldsID="6748ac462f5f5d22133ff3acabd366f2" ns2:_="">
    <xsd:import namespace="6000e060-03b8-4b5a-b938-e5b3a17c16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00e060-03b8-4b5a-b938-e5b3a17c16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65EBA1-506D-4222-9657-0050D9B8735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6ABB917-64F5-4455-B053-B6C53509B7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00e060-03b8-4b5a-b938-e5b3a17c16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8E7945-E5DA-4D47-88B8-516D67DFC1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On-screen Show (16:9)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Office-tema</vt:lpstr>
      <vt:lpstr>Opening slide</vt:lpstr>
      <vt:lpstr>ADMM – Quick Theory</vt:lpstr>
      <vt:lpstr>ADMM for consensus</vt:lpstr>
      <vt:lpstr>Decomposing a two-stage NLP – previous work</vt:lpstr>
      <vt:lpstr>Decomposing in a general fashion using ADMM</vt:lpstr>
      <vt:lpstr>A simple mixing tank model for TES</vt:lpstr>
      <vt:lpstr>Example - SX1,PX3</vt:lpstr>
      <vt:lpstr>ADMM Convergence</vt:lpstr>
      <vt:lpstr>PowerPoint Presentation</vt:lpstr>
      <vt:lpstr>Varying rho (1e-1 to +1)</vt:lpstr>
      <vt:lpstr>Too low rho (rho = 0.01)</vt:lpstr>
      <vt:lpstr>PowerPoint Presentation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Sandeep Prakash</cp:lastModifiedBy>
  <cp:revision>113</cp:revision>
  <dcterms:created xsi:type="dcterms:W3CDTF">2013-06-10T16:56:09Z</dcterms:created>
  <dcterms:modified xsi:type="dcterms:W3CDTF">2020-10-05T09:13:39Z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0x01010006EE3FCC4C4A8048BEA2CDF11F47C4C8</vt:lpwstr>
  </property>
  <property fmtid="{D5CDD505-2E9C-101B-9397-08002B2CF9AE}" pid="3" name="MSIP_Label_6b7c3c65-c754-49fd-9431-de67f4812c51_Enabled">
    <vt:lpwstr>True</vt:lpwstr>
  </property>
  <property fmtid="{D5CDD505-2E9C-101B-9397-08002B2CF9AE}" pid="4" name="MSIP_Label_6b7c3c65-c754-49fd-9431-de67f4812c51_SiteId">
    <vt:lpwstr>09a10672-822f-4467-a5ba-5bb375967c05</vt:lpwstr>
  </property>
  <property fmtid="{D5CDD505-2E9C-101B-9397-08002B2CF9AE}" pid="5" name="MSIP_Label_6b7c3c65-c754-49fd-9431-de67f4812c51_Owner">
    <vt:lpwstr>sandeepp@ntnu.no</vt:lpwstr>
  </property>
  <property fmtid="{D5CDD505-2E9C-101B-9397-08002B2CF9AE}" pid="6" name="MSIP_Label_6b7c3c65-c754-49fd-9431-de67f4812c51_SetDate">
    <vt:lpwstr>2020-10-05T07:54:25.7111855Z</vt:lpwstr>
  </property>
  <property fmtid="{D5CDD505-2E9C-101B-9397-08002B2CF9AE}" pid="7" name="MSIP_Label_6b7c3c65-c754-49fd-9431-de67f4812c51_Name">
    <vt:lpwstr>Private</vt:lpwstr>
  </property>
  <property fmtid="{D5CDD505-2E9C-101B-9397-08002B2CF9AE}" pid="8" name="MSIP_Label_6b7c3c65-c754-49fd-9431-de67f4812c51_Application">
    <vt:lpwstr>Microsoft Azure Information Protection</vt:lpwstr>
  </property>
  <property fmtid="{D5CDD505-2E9C-101B-9397-08002B2CF9AE}" pid="9" name="MSIP_Label_6b7c3c65-c754-49fd-9431-de67f4812c51_ActionId">
    <vt:lpwstr>9d066039-f1c6-4741-a86c-258cdcdcc8d9</vt:lpwstr>
  </property>
  <property fmtid="{D5CDD505-2E9C-101B-9397-08002B2CF9AE}" pid="10" name="MSIP_Label_6b7c3c65-c754-49fd-9431-de67f4812c51_Extended_MSFT_Method">
    <vt:lpwstr>Manual</vt:lpwstr>
  </property>
  <property fmtid="{D5CDD505-2E9C-101B-9397-08002B2CF9AE}" pid="11" name="Sensitivity">
    <vt:lpwstr>Private</vt:lpwstr>
  </property>
</Properties>
</file>