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7" r:id="rId6"/>
    <p:sldId id="270" r:id="rId7"/>
    <p:sldId id="268" r:id="rId8"/>
    <p:sldId id="269" r:id="rId9"/>
    <p:sldId id="259" r:id="rId10"/>
    <p:sldId id="260" r:id="rId11"/>
    <p:sldId id="261" r:id="rId12"/>
    <p:sldId id="272" r:id="rId13"/>
    <p:sldId id="273" r:id="rId14"/>
    <p:sldId id="275" r:id="rId15"/>
    <p:sldId id="265" r:id="rId16"/>
    <p:sldId id="266" r:id="rId17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7BABB-CBA7-448D-9D58-A32A2DB79D75}" v="156" dt="2020-10-05T18:05:4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Prakash" userId="5b362298-5542-405f-bec6-c788e8033232" providerId="ADAL" clId="{F817BABB-CBA7-448D-9D58-A32A2DB79D75}"/>
    <pc:docChg chg="undo custSel addSld delSld modSld sldOrd modMainMaster">
      <pc:chgData name="Sandeep Prakash" userId="5b362298-5542-405f-bec6-c788e8033232" providerId="ADAL" clId="{F817BABB-CBA7-448D-9D58-A32A2DB79D75}" dt="2020-10-05T18:07:10.012" v="2814" actId="2696"/>
      <pc:docMkLst>
        <pc:docMk/>
      </pc:docMkLst>
      <pc:sldChg chg="modSp">
        <pc:chgData name="Sandeep Prakash" userId="5b362298-5542-405f-bec6-c788e8033232" providerId="ADAL" clId="{F817BABB-CBA7-448D-9D58-A32A2DB79D75}" dt="2020-10-05T17:58:44.501" v="2645" actId="20577"/>
        <pc:sldMkLst>
          <pc:docMk/>
          <pc:sldMk cId="3243102052" sldId="256"/>
        </pc:sldMkLst>
        <pc:spChg chg="mod">
          <ac:chgData name="Sandeep Prakash" userId="5b362298-5542-405f-bec6-c788e8033232" providerId="ADAL" clId="{F817BABB-CBA7-448D-9D58-A32A2DB79D75}" dt="2020-10-05T17:58:33.374" v="2644" actId="403"/>
          <ac:spMkLst>
            <pc:docMk/>
            <pc:sldMk cId="3243102052" sldId="256"/>
            <ac:spMk id="2" creationId="{00000000-0000-0000-0000-000000000000}"/>
          </ac:spMkLst>
        </pc:spChg>
        <pc:spChg chg="mod">
          <ac:chgData name="Sandeep Prakash" userId="5b362298-5542-405f-bec6-c788e8033232" providerId="ADAL" clId="{F817BABB-CBA7-448D-9D58-A32A2DB79D75}" dt="2020-10-05T17:58:44.501" v="2645" actId="20577"/>
          <ac:spMkLst>
            <pc:docMk/>
            <pc:sldMk cId="3243102052" sldId="256"/>
            <ac:spMk id="3" creationId="{00000000-0000-0000-0000-000000000000}"/>
          </ac:spMkLst>
        </pc:spChg>
      </pc:sldChg>
      <pc:sldChg chg="del">
        <pc:chgData name="Sandeep Prakash" userId="5b362298-5542-405f-bec6-c788e8033232" providerId="ADAL" clId="{F817BABB-CBA7-448D-9D58-A32A2DB79D75}" dt="2020-10-04T17:00:05.590" v="659" actId="2696"/>
        <pc:sldMkLst>
          <pc:docMk/>
          <pc:sldMk cId="2956393204" sldId="257"/>
        </pc:sldMkLst>
      </pc:sldChg>
      <pc:sldChg chg="add del">
        <pc:chgData name="Sandeep Prakash" userId="5b362298-5542-405f-bec6-c788e8033232" providerId="ADAL" clId="{F817BABB-CBA7-448D-9D58-A32A2DB79D75}" dt="2020-10-04T17:00:05.589" v="658" actId="2696"/>
        <pc:sldMkLst>
          <pc:docMk/>
          <pc:sldMk cId="3413474398" sldId="258"/>
        </pc:sldMkLst>
      </pc:sldChg>
      <pc:sldChg chg="addSp modSp add">
        <pc:chgData name="Sandeep Prakash" userId="5b362298-5542-405f-bec6-c788e8033232" providerId="ADAL" clId="{F817BABB-CBA7-448D-9D58-A32A2DB79D75}" dt="2020-10-05T15:25:21.780" v="2160" actId="20577"/>
        <pc:sldMkLst>
          <pc:docMk/>
          <pc:sldMk cId="2482910292" sldId="259"/>
        </pc:sldMkLst>
        <pc:spChg chg="mod">
          <ac:chgData name="Sandeep Prakash" userId="5b362298-5542-405f-bec6-c788e8033232" providerId="ADAL" clId="{F817BABB-CBA7-448D-9D58-A32A2DB79D75}" dt="2020-10-04T16:43:30.588" v="182" actId="404"/>
          <ac:spMkLst>
            <pc:docMk/>
            <pc:sldMk cId="2482910292" sldId="259"/>
            <ac:spMk id="2" creationId="{3BCDDB17-86F6-4CD3-A789-8F2B6C5D358B}"/>
          </ac:spMkLst>
        </pc:spChg>
        <pc:spChg chg="mod">
          <ac:chgData name="Sandeep Prakash" userId="5b362298-5542-405f-bec6-c788e8033232" providerId="ADAL" clId="{F817BABB-CBA7-448D-9D58-A32A2DB79D75}" dt="2020-10-05T15:25:21.780" v="2160" actId="20577"/>
          <ac:spMkLst>
            <pc:docMk/>
            <pc:sldMk cId="2482910292" sldId="259"/>
            <ac:spMk id="3" creationId="{BE47D156-FE83-4ADA-B481-5B9B33EB2CFC}"/>
          </ac:spMkLst>
        </pc:spChg>
        <pc:picChg chg="add mod ord">
          <ac:chgData name="Sandeep Prakash" userId="5b362298-5542-405f-bec6-c788e8033232" providerId="ADAL" clId="{F817BABB-CBA7-448D-9D58-A32A2DB79D75}" dt="2020-10-04T16:47:04.686" v="315" actId="167"/>
          <ac:picMkLst>
            <pc:docMk/>
            <pc:sldMk cId="2482910292" sldId="259"/>
            <ac:picMk id="4" creationId="{04861472-EEDC-4DCF-ABFA-02F65933A98F}"/>
          </ac:picMkLst>
        </pc:picChg>
      </pc:sldChg>
      <pc:sldChg chg="addSp delSp modSp add modAnim">
        <pc:chgData name="Sandeep Prakash" userId="5b362298-5542-405f-bec6-c788e8033232" providerId="ADAL" clId="{F817BABB-CBA7-448D-9D58-A32A2DB79D75}" dt="2020-10-05T15:25:44.615" v="2161" actId="20577"/>
        <pc:sldMkLst>
          <pc:docMk/>
          <pc:sldMk cId="764325267" sldId="260"/>
        </pc:sldMkLst>
        <pc:spChg chg="mod">
          <ac:chgData name="Sandeep Prakash" userId="5b362298-5542-405f-bec6-c788e8033232" providerId="ADAL" clId="{F817BABB-CBA7-448D-9D58-A32A2DB79D75}" dt="2020-10-04T17:05:11.670" v="712" actId="20577"/>
          <ac:spMkLst>
            <pc:docMk/>
            <pc:sldMk cId="764325267" sldId="260"/>
            <ac:spMk id="2" creationId="{96246589-8FE1-4FD4-A628-06E697F1DC04}"/>
          </ac:spMkLst>
        </pc:spChg>
        <pc:spChg chg="add del mod">
          <ac:chgData name="Sandeep Prakash" userId="5b362298-5542-405f-bec6-c788e8033232" providerId="ADAL" clId="{F817BABB-CBA7-448D-9D58-A32A2DB79D75}" dt="2020-10-04T16:31:48.993" v="30"/>
          <ac:spMkLst>
            <pc:docMk/>
            <pc:sldMk cId="764325267" sldId="260"/>
            <ac:spMk id="3" creationId="{15C7324E-49BB-4A4B-B5CC-3A72E1A6E00D}"/>
          </ac:spMkLst>
        </pc:spChg>
        <pc:spChg chg="add mod">
          <ac:chgData name="Sandeep Prakash" userId="5b362298-5542-405f-bec6-c788e8033232" providerId="ADAL" clId="{F817BABB-CBA7-448D-9D58-A32A2DB79D75}" dt="2020-10-05T15:25:44.615" v="2161" actId="20577"/>
          <ac:spMkLst>
            <pc:docMk/>
            <pc:sldMk cId="764325267" sldId="260"/>
            <ac:spMk id="17" creationId="{88192D00-72C0-4A4B-87FC-7AA2CF5AF8C1}"/>
          </ac:spMkLst>
        </pc:sp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4" creationId="{45F1B1C2-7001-42AD-A222-D0DF107519E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5" creationId="{1DAA0049-1637-48FB-B5F0-514798657F2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1.688" v="12"/>
          <ac:graphicFrameMkLst>
            <pc:docMk/>
            <pc:sldMk cId="764325267" sldId="260"/>
            <ac:graphicFrameMk id="6" creationId="{54D8660C-82E8-45EF-88A1-F0434D097DF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4.377" v="14" actId="478"/>
          <ac:graphicFrameMkLst>
            <pc:docMk/>
            <pc:sldMk cId="764325267" sldId="260"/>
            <ac:graphicFrameMk id="7" creationId="{883CFBB1-1729-4DEC-802D-44B396E56B8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18.146" v="18"/>
          <ac:graphicFrameMkLst>
            <pc:docMk/>
            <pc:sldMk cId="764325267" sldId="260"/>
            <ac:graphicFrameMk id="8" creationId="{C2343449-7EB0-42C5-8F5D-DC5EE44A036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48.986" v="29"/>
          <ac:graphicFrameMkLst>
            <pc:docMk/>
            <pc:sldMk cId="764325267" sldId="260"/>
            <ac:graphicFrameMk id="11" creationId="{A41A93A6-A9F4-4274-9766-3A407472E26A}"/>
          </ac:graphicFrameMkLst>
        </pc:graphicFrameChg>
        <pc:picChg chg="add mod">
          <ac:chgData name="Sandeep Prakash" userId="5b362298-5542-405f-bec6-c788e8033232" providerId="ADAL" clId="{F817BABB-CBA7-448D-9D58-A32A2DB79D75}" dt="2020-10-04T16:31:32.473" v="26" actId="1076"/>
          <ac:picMkLst>
            <pc:docMk/>
            <pc:sldMk cId="764325267" sldId="260"/>
            <ac:picMk id="10" creationId="{1C8F09EA-9622-4129-8A85-7EFFC0F978A5}"/>
          </ac:picMkLst>
        </pc:picChg>
        <pc:picChg chg="add mod">
          <ac:chgData name="Sandeep Prakash" userId="5b362298-5542-405f-bec6-c788e8033232" providerId="ADAL" clId="{F817BABB-CBA7-448D-9D58-A32A2DB79D75}" dt="2020-10-04T16:32:10.616" v="53" actId="1036"/>
          <ac:picMkLst>
            <pc:docMk/>
            <pc:sldMk cId="764325267" sldId="260"/>
            <ac:picMk id="13" creationId="{F5CEB51A-6B42-4ECB-A5B7-D8F6857CCFB2}"/>
          </ac:picMkLst>
        </pc:picChg>
        <pc:cxnChg chg="add mod">
          <ac:chgData name="Sandeep Prakash" userId="5b362298-5542-405f-bec6-c788e8033232" providerId="ADAL" clId="{F817BABB-CBA7-448D-9D58-A32A2DB79D75}" dt="2020-10-04T16:33:51.201" v="70" actId="1038"/>
          <ac:cxnSpMkLst>
            <pc:docMk/>
            <pc:sldMk cId="764325267" sldId="260"/>
            <ac:cxnSpMk id="15" creationId="{C0D8E9F8-0CBB-479B-B716-9D7982F8181B}"/>
          </ac:cxnSpMkLst>
        </pc:cxnChg>
        <pc:cxnChg chg="add mod">
          <ac:chgData name="Sandeep Prakash" userId="5b362298-5542-405f-bec6-c788e8033232" providerId="ADAL" clId="{F817BABB-CBA7-448D-9D58-A32A2DB79D75}" dt="2020-10-04T16:33:46.822" v="68" actId="1037"/>
          <ac:cxnSpMkLst>
            <pc:docMk/>
            <pc:sldMk cId="764325267" sldId="260"/>
            <ac:cxnSpMk id="16" creationId="{E4FA3404-0FB1-4864-8F0E-C0EDAAB5CC3C}"/>
          </ac:cxnSpMkLst>
        </pc:cxnChg>
      </pc:sldChg>
      <pc:sldChg chg="addSp delSp modSp add">
        <pc:chgData name="Sandeep Prakash" userId="5b362298-5542-405f-bec6-c788e8033232" providerId="ADAL" clId="{F817BABB-CBA7-448D-9D58-A32A2DB79D75}" dt="2020-10-05T16:23:27.035" v="2169" actId="20577"/>
        <pc:sldMkLst>
          <pc:docMk/>
          <pc:sldMk cId="3560211726" sldId="261"/>
        </pc:sldMkLst>
        <pc:spChg chg="mod">
          <ac:chgData name="Sandeep Prakash" userId="5b362298-5542-405f-bec6-c788e8033232" providerId="ADAL" clId="{F817BABB-CBA7-448D-9D58-A32A2DB79D75}" dt="2020-10-05T07:45:15.697" v="2098" actId="20577"/>
          <ac:spMkLst>
            <pc:docMk/>
            <pc:sldMk cId="3560211726" sldId="261"/>
            <ac:spMk id="2" creationId="{64891E0B-D7A6-452D-B249-690E52C3748F}"/>
          </ac:spMkLst>
        </pc:spChg>
        <pc:spChg chg="del">
          <ac:chgData name="Sandeep Prakash" userId="5b362298-5542-405f-bec6-c788e8033232" providerId="ADAL" clId="{F817BABB-CBA7-448D-9D58-A32A2DB79D75}" dt="2020-10-04T16:35:29.127" v="76"/>
          <ac:spMkLst>
            <pc:docMk/>
            <pc:sldMk cId="3560211726" sldId="261"/>
            <ac:spMk id="3" creationId="{CAAD67F5-0EF4-4411-85AC-A3CA30C3CFC6}"/>
          </ac:spMkLst>
        </pc:spChg>
        <pc:spChg chg="add mod">
          <ac:chgData name="Sandeep Prakash" userId="5b362298-5542-405f-bec6-c788e8033232" providerId="ADAL" clId="{F817BABB-CBA7-448D-9D58-A32A2DB79D75}" dt="2020-10-05T16:23:27.035" v="2169" actId="20577"/>
          <ac:spMkLst>
            <pc:docMk/>
            <pc:sldMk cId="3560211726" sldId="261"/>
            <ac:spMk id="8" creationId="{F29672DE-25B7-468B-B9B2-6E2B3E6331C0}"/>
          </ac:spMkLst>
        </pc:spChg>
        <pc:graphicFrameChg chg="add del mod">
          <ac:chgData name="Sandeep Prakash" userId="5b362298-5542-405f-bec6-c788e8033232" providerId="ADAL" clId="{F817BABB-CBA7-448D-9D58-A32A2DB79D75}" dt="2020-10-05T09:13:10.798" v="2140"/>
          <ac:graphicFrameMkLst>
            <pc:docMk/>
            <pc:sldMk cId="3560211726" sldId="261"/>
            <ac:graphicFrameMk id="3" creationId="{EB1E8B57-D164-44F6-98D4-D7F2E674E104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5:29.119" v="75"/>
          <ac:graphicFrameMkLst>
            <pc:docMk/>
            <pc:sldMk cId="3560211726" sldId="261"/>
            <ac:graphicFrameMk id="4" creationId="{7B47B45C-7166-41EB-9BB4-1FCEA0F361D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8:42.549" v="83"/>
          <ac:graphicFrameMkLst>
            <pc:docMk/>
            <pc:sldMk cId="3560211726" sldId="261"/>
            <ac:graphicFrameMk id="9" creationId="{EC02CC54-06F0-4BA2-9E35-16E75C84955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06.636" v="92"/>
          <ac:graphicFrameMkLst>
            <pc:docMk/>
            <pc:sldMk cId="3560211726" sldId="261"/>
            <ac:graphicFrameMk id="12" creationId="{57143EA0-C768-4F8D-AA72-089ED06E4F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11.180" v="99"/>
          <ac:graphicFrameMkLst>
            <pc:docMk/>
            <pc:sldMk cId="3560211726" sldId="261"/>
            <ac:graphicFrameMk id="15" creationId="{6AEFA0E5-5B42-4671-89F4-7F2F7257889E}"/>
          </ac:graphicFrameMkLst>
        </pc:graphicFrameChg>
        <pc:picChg chg="add mod">
          <ac:chgData name="Sandeep Prakash" userId="5b362298-5542-405f-bec6-c788e8033232" providerId="ADAL" clId="{F817BABB-CBA7-448D-9D58-A32A2DB79D75}" dt="2020-10-05T09:13:39.565" v="2147" actId="14100"/>
          <ac:picMkLst>
            <pc:docMk/>
            <pc:sldMk cId="3560211726" sldId="261"/>
            <ac:picMk id="5" creationId="{99D61CC8-2D40-4DA5-AE6E-84E741BEDCC0}"/>
          </ac:picMkLst>
        </pc:picChg>
        <pc:picChg chg="add del mod">
          <ac:chgData name="Sandeep Prakash" userId="5b362298-5542-405f-bec6-c788e8033232" providerId="ADAL" clId="{F817BABB-CBA7-448D-9D58-A32A2DB79D75}" dt="2020-10-04T16:38:36.239" v="79" actId="478"/>
          <ac:picMkLst>
            <pc:docMk/>
            <pc:sldMk cId="3560211726" sldId="261"/>
            <ac:picMk id="6" creationId="{30C80E80-62DF-4A09-ACFC-F2360E21FFB6}"/>
          </ac:picMkLst>
        </pc:picChg>
        <pc:picChg chg="add mod">
          <ac:chgData name="Sandeep Prakash" userId="5b362298-5542-405f-bec6-c788e8033232" providerId="ADAL" clId="{F817BABB-CBA7-448D-9D58-A32A2DB79D75}" dt="2020-10-05T07:46:44.973" v="2111" actId="14100"/>
          <ac:picMkLst>
            <pc:docMk/>
            <pc:sldMk cId="3560211726" sldId="261"/>
            <ac:picMk id="6" creationId="{CCC6BCED-0E47-4811-83DE-6119B3C9C1AE}"/>
          </ac:picMkLst>
        </pc:picChg>
        <pc:picChg chg="add mod">
          <ac:chgData name="Sandeep Prakash" userId="5b362298-5542-405f-bec6-c788e8033232" providerId="ADAL" clId="{F817BABB-CBA7-448D-9D58-A32A2DB79D75}" dt="2020-10-05T07:46:36.550" v="2109" actId="14100"/>
          <ac:picMkLst>
            <pc:docMk/>
            <pc:sldMk cId="3560211726" sldId="261"/>
            <ac:picMk id="7" creationId="{CF313320-4B38-4E5A-BEE7-9F68F053133C}"/>
          </ac:picMkLst>
        </pc:picChg>
        <pc:picChg chg="add mod ord">
          <ac:chgData name="Sandeep Prakash" userId="5b362298-5542-405f-bec6-c788e8033232" providerId="ADAL" clId="{F817BABB-CBA7-448D-9D58-A32A2DB79D75}" dt="2020-10-05T07:45:47.212" v="2101" actId="1076"/>
          <ac:picMkLst>
            <pc:docMk/>
            <pc:sldMk cId="3560211726" sldId="261"/>
            <ac:picMk id="11" creationId="{5CF09291-90E0-433F-BA73-295262A7C81A}"/>
          </ac:picMkLst>
        </pc:picChg>
        <pc:picChg chg="add del mod">
          <ac:chgData name="Sandeep Prakash" userId="5b362298-5542-405f-bec6-c788e8033232" providerId="ADAL" clId="{F817BABB-CBA7-448D-9D58-A32A2DB79D75}" dt="2020-10-04T16:39:07.932" v="96" actId="478"/>
          <ac:picMkLst>
            <pc:docMk/>
            <pc:sldMk cId="3560211726" sldId="261"/>
            <ac:picMk id="14" creationId="{5C20689F-A735-4805-B23C-E438F8F75D63}"/>
          </ac:picMkLst>
        </pc:picChg>
        <pc:picChg chg="add mod">
          <ac:chgData name="Sandeep Prakash" userId="5b362298-5542-405f-bec6-c788e8033232" providerId="ADAL" clId="{F817BABB-CBA7-448D-9D58-A32A2DB79D75}" dt="2020-10-05T07:45:42.097" v="2100" actId="1076"/>
          <ac:picMkLst>
            <pc:docMk/>
            <pc:sldMk cId="3560211726" sldId="261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1:20.127" v="663" actId="2696"/>
        <pc:sldMkLst>
          <pc:docMk/>
          <pc:sldMk cId="761400550" sldId="262"/>
        </pc:sldMkLst>
      </pc:sldChg>
      <pc:sldChg chg="delSp modSp add del">
        <pc:chgData name="Sandeep Prakash" userId="5b362298-5542-405f-bec6-c788e8033232" providerId="ADAL" clId="{F817BABB-CBA7-448D-9D58-A32A2DB79D75}" dt="2020-10-04T17:03:45.551" v="679" actId="2696"/>
        <pc:sldMkLst>
          <pc:docMk/>
          <pc:sldMk cId="1382535119" sldId="262"/>
        </pc:sldMkLst>
        <pc:spChg chg="mod">
          <ac:chgData name="Sandeep Prakash" userId="5b362298-5542-405f-bec6-c788e8033232" providerId="ADAL" clId="{F817BABB-CBA7-448D-9D58-A32A2DB79D75}" dt="2020-10-04T17:01:37.480" v="667" actId="20577"/>
          <ac:spMkLst>
            <pc:docMk/>
            <pc:sldMk cId="1382535119" sldId="262"/>
            <ac:spMk id="8" creationId="{F29672DE-25B7-468B-B9B2-6E2B3E6331C0}"/>
          </ac:spMkLst>
        </pc:spChg>
        <pc:picChg chg="del">
          <ac:chgData name="Sandeep Prakash" userId="5b362298-5542-405f-bec6-c788e8033232" providerId="ADAL" clId="{F817BABB-CBA7-448D-9D58-A32A2DB79D75}" dt="2020-10-04T17:01:33.855" v="665" actId="478"/>
          <ac:picMkLst>
            <pc:docMk/>
            <pc:sldMk cId="1382535119" sldId="262"/>
            <ac:picMk id="11" creationId="{5CF09291-90E0-433F-BA73-295262A7C81A}"/>
          </ac:picMkLst>
        </pc:picChg>
        <pc:picChg chg="del">
          <ac:chgData name="Sandeep Prakash" userId="5b362298-5542-405f-bec6-c788e8033232" providerId="ADAL" clId="{F817BABB-CBA7-448D-9D58-A32A2DB79D75}" dt="2020-10-04T17:01:34.528" v="666" actId="478"/>
          <ac:picMkLst>
            <pc:docMk/>
            <pc:sldMk cId="1382535119" sldId="262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0:44.132" v="661" actId="2696"/>
        <pc:sldMkLst>
          <pc:docMk/>
          <pc:sldMk cId="3811538064" sldId="262"/>
        </pc:sldMkLst>
      </pc:sldChg>
      <pc:sldChg chg="addSp delSp modSp add del">
        <pc:chgData name="Sandeep Prakash" userId="5b362298-5542-405f-bec6-c788e8033232" providerId="ADAL" clId="{F817BABB-CBA7-448D-9D58-A32A2DB79D75}" dt="2020-10-05T07:47:59.193" v="2136" actId="2696"/>
        <pc:sldMkLst>
          <pc:docMk/>
          <pc:sldMk cId="3230460128" sldId="263"/>
        </pc:sldMkLst>
        <pc:spChg chg="mod">
          <ac:chgData name="Sandeep Prakash" userId="5b362298-5542-405f-bec6-c788e8033232" providerId="ADAL" clId="{F817BABB-CBA7-448D-9D58-A32A2DB79D75}" dt="2020-10-05T07:46:52.756" v="2112"/>
          <ac:spMkLst>
            <pc:docMk/>
            <pc:sldMk cId="3230460128" sldId="263"/>
            <ac:spMk id="3" creationId="{88324036-1C9F-4EAF-9E35-CEB6E9B24809}"/>
          </ac:spMkLst>
        </pc:spChg>
        <pc:graphicFrameChg chg="add del mod">
          <ac:chgData name="Sandeep Prakash" userId="5b362298-5542-405f-bec6-c788e8033232" providerId="ADAL" clId="{F817BABB-CBA7-448D-9D58-A32A2DB79D75}" dt="2020-10-04T17:07:42.521" v="981"/>
          <ac:graphicFrameMkLst>
            <pc:docMk/>
            <pc:sldMk cId="3230460128" sldId="263"/>
            <ac:graphicFrameMk id="4" creationId="{738992A0-091E-4023-8C33-FCB30A88217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07:52.110" v="989"/>
          <ac:graphicFrameMkLst>
            <pc:docMk/>
            <pc:sldMk cId="3230460128" sldId="263"/>
            <ac:graphicFrameMk id="7" creationId="{DFB49990-52A9-4708-A07E-472D7DD17254}"/>
          </ac:graphicFrameMkLst>
        </pc:graphicFrame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6" creationId="{1D8A8802-2188-459C-AF70-776513B955F9}"/>
          </ac:picMkLst>
        </pc:pic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9" creationId="{392F2D08-98CB-42DE-8C65-8C17E944C389}"/>
          </ac:picMkLst>
        </pc:picChg>
      </pc:sldChg>
      <pc:sldChg chg="add del">
        <pc:chgData name="Sandeep Prakash" userId="5b362298-5542-405f-bec6-c788e8033232" providerId="ADAL" clId="{F817BABB-CBA7-448D-9D58-A32A2DB79D75}" dt="2020-10-05T18:07:10.012" v="2814" actId="2696"/>
        <pc:sldMkLst>
          <pc:docMk/>
          <pc:sldMk cId="1448095239" sldId="264"/>
        </pc:sldMkLst>
      </pc:sldChg>
      <pc:sldChg chg="addSp delSp modSp add ord">
        <pc:chgData name="Sandeep Prakash" userId="5b362298-5542-405f-bec6-c788e8033232" providerId="ADAL" clId="{F817BABB-CBA7-448D-9D58-A32A2DB79D75}" dt="2020-10-05T18:06:15.863" v="2813" actId="20577"/>
        <pc:sldMkLst>
          <pc:docMk/>
          <pc:sldMk cId="1495227828" sldId="265"/>
        </pc:sldMkLst>
        <pc:spChg chg="mod">
          <ac:chgData name="Sandeep Prakash" userId="5b362298-5542-405f-bec6-c788e8033232" providerId="ADAL" clId="{F817BABB-CBA7-448D-9D58-A32A2DB79D75}" dt="2020-10-04T17:26:03.064" v="1465" actId="20577"/>
          <ac:spMkLst>
            <pc:docMk/>
            <pc:sldMk cId="1495227828" sldId="265"/>
            <ac:spMk id="2" creationId="{E463AAA3-DCD3-4E49-AB09-32EEA338AAD8}"/>
          </ac:spMkLst>
        </pc:spChg>
        <pc:spChg chg="mod">
          <ac:chgData name="Sandeep Prakash" userId="5b362298-5542-405f-bec6-c788e8033232" providerId="ADAL" clId="{F817BABB-CBA7-448D-9D58-A32A2DB79D75}" dt="2020-10-05T18:06:15.863" v="2813" actId="20577"/>
          <ac:spMkLst>
            <pc:docMk/>
            <pc:sldMk cId="1495227828" sldId="265"/>
            <ac:spMk id="3" creationId="{20386834-30B1-4587-866C-02E087EA946D}"/>
          </ac:spMkLst>
        </pc:spChg>
        <pc:graphicFrameChg chg="add del mod">
          <ac:chgData name="Sandeep Prakash" userId="5b362298-5542-405f-bec6-c788e8033232" providerId="ADAL" clId="{F817BABB-CBA7-448D-9D58-A32A2DB79D75}" dt="2020-10-04T17:15:04.892" v="1173"/>
          <ac:graphicFrameMkLst>
            <pc:docMk/>
            <pc:sldMk cId="1495227828" sldId="265"/>
            <ac:graphicFrameMk id="4" creationId="{30F16860-DFCD-46DD-BC7C-A2DCF5E740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17:51.504" v="1216"/>
          <ac:graphicFrameMkLst>
            <pc:docMk/>
            <pc:sldMk cId="1495227828" sldId="265"/>
            <ac:graphicFrameMk id="11" creationId="{30890D00-625B-4596-8C72-7685AD89886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20:39.357" v="1327"/>
          <ac:graphicFrameMkLst>
            <pc:docMk/>
            <pc:sldMk cId="1495227828" sldId="265"/>
            <ac:graphicFrameMk id="18" creationId="{AEF30317-2998-4D9C-B0FC-8C03E5CB4CF0}"/>
          </ac:graphicFrameMkLst>
        </pc:graphicFrame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6" creationId="{26F7ACE3-4E17-4350-BBFE-BCE00C8067C1}"/>
          </ac:picMkLst>
        </pc:picChg>
        <pc:picChg chg="add del mod">
          <ac:chgData name="Sandeep Prakash" userId="5b362298-5542-405f-bec6-c788e8033232" providerId="ADAL" clId="{F817BABB-CBA7-448D-9D58-A32A2DB79D75}" dt="2020-10-04T17:16:58.023" v="1210" actId="478"/>
          <ac:picMkLst>
            <pc:docMk/>
            <pc:sldMk cId="1495227828" sldId="265"/>
            <ac:picMk id="8" creationId="{8A905083-80DF-4CE4-B19E-339FA78B5ABC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0" creationId="{C8C359A2-07DE-4FD7-8CE6-ACB9B07F4425}"/>
          </ac:picMkLst>
        </pc:picChg>
        <pc:picChg chg="add mo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3" creationId="{6B359529-DFDD-4D56-8A9C-DB6108F52256}"/>
          </ac:picMkLst>
        </pc:picChg>
        <pc:picChg chg="add del mod">
          <ac:chgData name="Sandeep Prakash" userId="5b362298-5542-405f-bec6-c788e8033232" providerId="ADAL" clId="{F817BABB-CBA7-448D-9D58-A32A2DB79D75}" dt="2020-10-04T17:17:55.392" v="1225" actId="478"/>
          <ac:picMkLst>
            <pc:docMk/>
            <pc:sldMk cId="1495227828" sldId="265"/>
            <ac:picMk id="15" creationId="{0E5E117B-3A7A-4C59-8464-73012CF72726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7" creationId="{D3754BFD-CFE0-4027-BD44-919D1F172498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0" creationId="{0EAB7FDD-EB0A-4B02-9A9C-990B55C9E32B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2" creationId="{97623D3E-E250-4802-81A5-F6F981C22AEF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3" creationId="{5E8FC4BA-79CF-4A8B-A3FD-D1237EB18247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4" creationId="{D662F80D-5BA4-4280-8A17-AEACBC8A9205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5" creationId="{BAC2C0EF-C2FA-41F5-BCAE-EB25CEE3C63C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6" creationId="{59A8B144-4270-49A3-9789-16B39B7C7598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7" creationId="{8CE25ECD-AC14-45B0-B1A8-458DD8C8925F}"/>
          </ac:picMkLst>
        </pc:picChg>
      </pc:sldChg>
      <pc:sldChg chg="addSp delSp modSp add">
        <pc:chgData name="Sandeep Prakash" userId="5b362298-5542-405f-bec6-c788e8033232" providerId="ADAL" clId="{F817BABB-CBA7-448D-9D58-A32A2DB79D75}" dt="2020-10-04T17:44:51.812" v="2006" actId="14100"/>
        <pc:sldMkLst>
          <pc:docMk/>
          <pc:sldMk cId="708293870" sldId="266"/>
        </pc:sldMkLst>
        <pc:spChg chg="mod">
          <ac:chgData name="Sandeep Prakash" userId="5b362298-5542-405f-bec6-c788e8033232" providerId="ADAL" clId="{F817BABB-CBA7-448D-9D58-A32A2DB79D75}" dt="2020-10-04T17:40:00.257" v="1905" actId="404"/>
          <ac:spMkLst>
            <pc:docMk/>
            <pc:sldMk cId="708293870" sldId="266"/>
            <ac:spMk id="2" creationId="{6A140341-4EBA-4437-BB2E-1601EE5FFE11}"/>
          </ac:spMkLst>
        </pc:spChg>
        <pc:spChg chg="mod">
          <ac:chgData name="Sandeep Prakash" userId="5b362298-5542-405f-bec6-c788e8033232" providerId="ADAL" clId="{F817BABB-CBA7-448D-9D58-A32A2DB79D75}" dt="2020-10-04T17:43:30.070" v="1990" actId="20577"/>
          <ac:spMkLst>
            <pc:docMk/>
            <pc:sldMk cId="708293870" sldId="266"/>
            <ac:spMk id="3" creationId="{62B2A638-69F4-4D6A-A0C7-648774BE32ED}"/>
          </ac:spMkLst>
        </pc:spChg>
        <pc:spChg chg="add mod">
          <ac:chgData name="Sandeep Prakash" userId="5b362298-5542-405f-bec6-c788e8033232" providerId="ADAL" clId="{F817BABB-CBA7-448D-9D58-A32A2DB79D75}" dt="2020-10-04T17:42:02.760" v="1932" actId="14100"/>
          <ac:spMkLst>
            <pc:docMk/>
            <pc:sldMk cId="708293870" sldId="266"/>
            <ac:spMk id="13" creationId="{842F6FB9-2507-4306-9CAA-34F403A53374}"/>
          </ac:spMkLst>
        </pc:spChg>
        <pc:spChg chg="add mod">
          <ac:chgData name="Sandeep Prakash" userId="5b362298-5542-405f-bec6-c788e8033232" providerId="ADAL" clId="{F817BABB-CBA7-448D-9D58-A32A2DB79D75}" dt="2020-10-04T17:41:48.400" v="1930" actId="1076"/>
          <ac:spMkLst>
            <pc:docMk/>
            <pc:sldMk cId="708293870" sldId="266"/>
            <ac:spMk id="14" creationId="{54F78281-5BD3-4A37-9971-DA99FDF4B7B8}"/>
          </ac:spMkLst>
        </pc:spChg>
        <pc:graphicFrameChg chg="add del mod">
          <ac:chgData name="Sandeep Prakash" userId="5b362298-5542-405f-bec6-c788e8033232" providerId="ADAL" clId="{F817BABB-CBA7-448D-9D58-A32A2DB79D75}" dt="2020-10-04T17:39:37.133" v="1873"/>
          <ac:graphicFrameMkLst>
            <pc:docMk/>
            <pc:sldMk cId="708293870" sldId="266"/>
            <ac:graphicFrameMk id="4" creationId="{C5E3A6A6-27F1-4424-AD7B-934C8546AB5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24.796" v="1910"/>
          <ac:graphicFrameMkLst>
            <pc:docMk/>
            <pc:sldMk cId="708293870" sldId="266"/>
            <ac:graphicFrameMk id="7" creationId="{3235D195-003A-4207-AE57-CA1E5CD76E3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49.044" v="1918"/>
          <ac:graphicFrameMkLst>
            <pc:docMk/>
            <pc:sldMk cId="708293870" sldId="266"/>
            <ac:graphicFrameMk id="10" creationId="{FE5B9D15-58E5-4BDA-9BAB-047D78225D1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4:37.154" v="1999"/>
          <ac:graphicFrameMkLst>
            <pc:docMk/>
            <pc:sldMk cId="708293870" sldId="266"/>
            <ac:graphicFrameMk id="15" creationId="{3C17CA37-05C6-4A45-8EE1-288C9E149723}"/>
          </ac:graphicFrameMkLst>
        </pc:graphicFrameChg>
        <pc:picChg chg="add mod">
          <ac:chgData name="Sandeep Prakash" userId="5b362298-5542-405f-bec6-c788e8033232" providerId="ADAL" clId="{F817BABB-CBA7-448D-9D58-A32A2DB79D75}" dt="2020-10-04T17:40:10.166" v="1907" actId="14100"/>
          <ac:picMkLst>
            <pc:docMk/>
            <pc:sldMk cId="708293870" sldId="266"/>
            <ac:picMk id="6" creationId="{5D63DEC8-BF34-4027-99FF-4FD0DCB58EA7}"/>
          </ac:picMkLst>
        </pc:picChg>
        <pc:picChg chg="add mod">
          <ac:chgData name="Sandeep Prakash" userId="5b362298-5542-405f-bec6-c788e8033232" providerId="ADAL" clId="{F817BABB-CBA7-448D-9D58-A32A2DB79D75}" dt="2020-10-04T17:40:38.070" v="1915" actId="1076"/>
          <ac:picMkLst>
            <pc:docMk/>
            <pc:sldMk cId="708293870" sldId="266"/>
            <ac:picMk id="9" creationId="{DBE46D45-04FF-44D2-BD0A-5C3CC12272EA}"/>
          </ac:picMkLst>
        </pc:picChg>
        <pc:picChg chg="add mod">
          <ac:chgData name="Sandeep Prakash" userId="5b362298-5542-405f-bec6-c788e8033232" providerId="ADAL" clId="{F817BABB-CBA7-448D-9D58-A32A2DB79D75}" dt="2020-10-04T17:41:00.222" v="1924" actId="14100"/>
          <ac:picMkLst>
            <pc:docMk/>
            <pc:sldMk cId="708293870" sldId="266"/>
            <ac:picMk id="12" creationId="{DFC3A5FD-B161-4EB4-A76D-CF2CA671A140}"/>
          </ac:picMkLst>
        </pc:picChg>
        <pc:picChg chg="add mod">
          <ac:chgData name="Sandeep Prakash" userId="5b362298-5542-405f-bec6-c788e8033232" providerId="ADAL" clId="{F817BABB-CBA7-448D-9D58-A32A2DB79D75}" dt="2020-10-04T17:44:51.812" v="2006" actId="14100"/>
          <ac:picMkLst>
            <pc:docMk/>
            <pc:sldMk cId="708293870" sldId="266"/>
            <ac:picMk id="17" creationId="{A0E804CB-9B87-4A61-8E05-5AF6D03A4C86}"/>
          </ac:picMkLst>
        </pc:picChg>
      </pc:sldChg>
      <pc:sldChg chg="modSp add ord">
        <pc:chgData name="Sandeep Prakash" userId="5b362298-5542-405f-bec6-c788e8033232" providerId="ADAL" clId="{F817BABB-CBA7-448D-9D58-A32A2DB79D75}" dt="2020-10-04T17:31:50.130" v="1488" actId="5793"/>
        <pc:sldMkLst>
          <pc:docMk/>
          <pc:sldMk cId="1488666776" sldId="267"/>
        </pc:sldMkLst>
        <pc:spChg chg="mod">
          <ac:chgData name="Sandeep Prakash" userId="5b362298-5542-405f-bec6-c788e8033232" providerId="ADAL" clId="{F817BABB-CBA7-448D-9D58-A32A2DB79D75}" dt="2020-10-04T17:31:50.130" v="1488" actId="5793"/>
          <ac:spMkLst>
            <pc:docMk/>
            <pc:sldMk cId="1488666776" sldId="267"/>
            <ac:spMk id="2" creationId="{6CE16580-EE5F-46F8-AC18-DAFE76F80903}"/>
          </ac:spMkLst>
        </pc:spChg>
      </pc:sldChg>
      <pc:sldChg chg="modSp add ord">
        <pc:chgData name="Sandeep Prakash" userId="5b362298-5542-405f-bec6-c788e8033232" providerId="ADAL" clId="{F817BABB-CBA7-448D-9D58-A32A2DB79D75}" dt="2020-10-05T07:41:40.316" v="2043" actId="20577"/>
        <pc:sldMkLst>
          <pc:docMk/>
          <pc:sldMk cId="1580018039" sldId="268"/>
        </pc:sldMkLst>
        <pc:spChg chg="mod">
          <ac:chgData name="Sandeep Prakash" userId="5b362298-5542-405f-bec6-c788e8033232" providerId="ADAL" clId="{F817BABB-CBA7-448D-9D58-A32A2DB79D75}" dt="2020-10-05T07:41:40.316" v="2043" actId="20577"/>
          <ac:spMkLst>
            <pc:docMk/>
            <pc:sldMk cId="1580018039" sldId="268"/>
            <ac:spMk id="2" creationId="{E4981C94-EAF5-4106-B94C-7788311A1C6A}"/>
          </ac:spMkLst>
        </pc:spChg>
      </pc:sldChg>
      <pc:sldChg chg="modSp add">
        <pc:chgData name="Sandeep Prakash" userId="5b362298-5542-405f-bec6-c788e8033232" providerId="ADAL" clId="{F817BABB-CBA7-448D-9D58-A32A2DB79D75}" dt="2020-10-04T17:34:45.350" v="1655" actId="20577"/>
        <pc:sldMkLst>
          <pc:docMk/>
          <pc:sldMk cId="586582062" sldId="269"/>
        </pc:sldMkLst>
        <pc:spChg chg="mod">
          <ac:chgData name="Sandeep Prakash" userId="5b362298-5542-405f-bec6-c788e8033232" providerId="ADAL" clId="{F817BABB-CBA7-448D-9D58-A32A2DB79D75}" dt="2020-10-04T17:34:45.350" v="1655" actId="20577"/>
          <ac:spMkLst>
            <pc:docMk/>
            <pc:sldMk cId="586582062" sldId="269"/>
            <ac:spMk id="2" creationId="{9A5EC586-CC42-430C-BE92-F63624E9D2AC}"/>
          </ac:spMkLst>
        </pc:spChg>
      </pc:sldChg>
      <pc:sldChg chg="addSp modSp add">
        <pc:chgData name="Sandeep Prakash" userId="5b362298-5542-405f-bec6-c788e8033232" providerId="ADAL" clId="{F817BABB-CBA7-448D-9D58-A32A2DB79D75}" dt="2020-10-05T07:40:59.615" v="2037" actId="404"/>
        <pc:sldMkLst>
          <pc:docMk/>
          <pc:sldMk cId="1079231668" sldId="270"/>
        </pc:sldMkLst>
        <pc:spChg chg="mod">
          <ac:chgData name="Sandeep Prakash" userId="5b362298-5542-405f-bec6-c788e8033232" providerId="ADAL" clId="{F817BABB-CBA7-448D-9D58-A32A2DB79D75}" dt="2020-10-04T17:37:31.305" v="1730" actId="20577"/>
          <ac:spMkLst>
            <pc:docMk/>
            <pc:sldMk cId="1079231668" sldId="270"/>
            <ac:spMk id="2" creationId="{BF48ABF7-BAE6-4143-9237-EAE4BB267514}"/>
          </ac:spMkLst>
        </pc:spChg>
        <pc:spChg chg="mod">
          <ac:chgData name="Sandeep Prakash" userId="5b362298-5542-405f-bec6-c788e8033232" providerId="ADAL" clId="{F817BABB-CBA7-448D-9D58-A32A2DB79D75}" dt="2020-10-05T07:39:49.047" v="2008"/>
          <ac:spMkLst>
            <pc:docMk/>
            <pc:sldMk cId="1079231668" sldId="270"/>
            <ac:spMk id="3" creationId="{89089228-D48D-4F64-8ACB-DFA8B948191C}"/>
          </ac:spMkLst>
        </pc:spChg>
        <pc:spChg chg="add mod">
          <ac:chgData name="Sandeep Prakash" userId="5b362298-5542-405f-bec6-c788e8033232" providerId="ADAL" clId="{F817BABB-CBA7-448D-9D58-A32A2DB79D75}" dt="2020-10-05T07:40:59.615" v="2037" actId="404"/>
          <ac:spMkLst>
            <pc:docMk/>
            <pc:sldMk cId="1079231668" sldId="270"/>
            <ac:spMk id="5" creationId="{0A24D668-4C24-46B7-B113-AA58A4B4BD20}"/>
          </ac:spMkLst>
        </pc:spChg>
        <pc:picChg chg="add mod">
          <ac:chgData name="Sandeep Prakash" userId="5b362298-5542-405f-bec6-c788e8033232" providerId="ADAL" clId="{F817BABB-CBA7-448D-9D58-A32A2DB79D75}" dt="2020-10-04T17:36:16.514" v="1674" actId="1076"/>
          <ac:picMkLst>
            <pc:docMk/>
            <pc:sldMk cId="1079231668" sldId="270"/>
            <ac:picMk id="4" creationId="{69F2CA5D-02D3-4C64-A8B1-67859B7B9295}"/>
          </ac:picMkLst>
        </pc:picChg>
      </pc:sldChg>
      <pc:sldChg chg="add del">
        <pc:chgData name="Sandeep Prakash" userId="5b362298-5542-405f-bec6-c788e8033232" providerId="ADAL" clId="{F817BABB-CBA7-448D-9D58-A32A2DB79D75}" dt="2020-10-05T18:05:44.804" v="2789" actId="2696"/>
        <pc:sldMkLst>
          <pc:docMk/>
          <pc:sldMk cId="785515841" sldId="271"/>
        </pc:sldMkLst>
      </pc:sldChg>
      <pc:sldChg chg="addSp delSp modSp add">
        <pc:chgData name="Sandeep Prakash" userId="5b362298-5542-405f-bec6-c788e8033232" providerId="ADAL" clId="{F817BABB-CBA7-448D-9D58-A32A2DB79D75}" dt="2020-10-05T17:42:37.508" v="2461" actId="404"/>
        <pc:sldMkLst>
          <pc:docMk/>
          <pc:sldMk cId="3394912370" sldId="272"/>
        </pc:sldMkLst>
        <pc:spChg chg="mod">
          <ac:chgData name="Sandeep Prakash" userId="5b362298-5542-405f-bec6-c788e8033232" providerId="ADAL" clId="{F817BABB-CBA7-448D-9D58-A32A2DB79D75}" dt="2020-10-05T17:36:56.786" v="2178" actId="20577"/>
          <ac:spMkLst>
            <pc:docMk/>
            <pc:sldMk cId="3394912370" sldId="272"/>
            <ac:spMk id="2" creationId="{5D3E7CC4-EC27-442F-BA09-58046DBB03D8}"/>
          </ac:spMkLst>
        </pc:spChg>
        <pc:spChg chg="mod">
          <ac:chgData name="Sandeep Prakash" userId="5b362298-5542-405f-bec6-c788e8033232" providerId="ADAL" clId="{F817BABB-CBA7-448D-9D58-A32A2DB79D75}" dt="2020-10-05T17:42:37.508" v="2461" actId="404"/>
          <ac:spMkLst>
            <pc:docMk/>
            <pc:sldMk cId="3394912370" sldId="272"/>
            <ac:spMk id="3" creationId="{9D6F03DC-621B-4568-9468-5811EF9BE1CB}"/>
          </ac:spMkLst>
        </pc:spChg>
        <pc:graphicFrameChg chg="add del mod">
          <ac:chgData name="Sandeep Prakash" userId="5b362298-5542-405f-bec6-c788e8033232" providerId="ADAL" clId="{F817BABB-CBA7-448D-9D58-A32A2DB79D75}" dt="2020-10-05T17:37:29.828" v="2182"/>
          <ac:graphicFrameMkLst>
            <pc:docMk/>
            <pc:sldMk cId="3394912370" sldId="272"/>
            <ac:graphicFrameMk id="4" creationId="{32689896-72ED-488C-A8F2-E90FC1421486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8:08.377" v="2254"/>
          <ac:graphicFrameMkLst>
            <pc:docMk/>
            <pc:sldMk cId="3394912370" sldId="272"/>
            <ac:graphicFrameMk id="7" creationId="{76AA6525-5DEF-4F2F-B366-27F116B25546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8:48.363" v="2283"/>
          <ac:graphicFrameMkLst>
            <pc:docMk/>
            <pc:sldMk cId="3394912370" sldId="272"/>
            <ac:graphicFrameMk id="10" creationId="{9DCA6DDC-841A-4B08-B890-0CF3CB4BD596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8:56.400" v="2290"/>
          <ac:graphicFrameMkLst>
            <pc:docMk/>
            <pc:sldMk cId="3394912370" sldId="272"/>
            <ac:graphicFrameMk id="13" creationId="{689D9E01-4C48-4546-8861-60941EE03F6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9:10.924" v="2298"/>
          <ac:graphicFrameMkLst>
            <pc:docMk/>
            <pc:sldMk cId="3394912370" sldId="272"/>
            <ac:graphicFrameMk id="16" creationId="{C4A5C546-DD03-4EF2-825D-10A436C58A4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41:08.771" v="2394"/>
          <ac:graphicFrameMkLst>
            <pc:docMk/>
            <pc:sldMk cId="3394912370" sldId="272"/>
            <ac:graphicFrameMk id="19" creationId="{5737DC1F-3384-4542-BCCC-9924ACB011D3}"/>
          </ac:graphicFrameMkLst>
        </pc:graphicFrameChg>
        <pc:picChg chg="add mod">
          <ac:chgData name="Sandeep Prakash" userId="5b362298-5542-405f-bec6-c788e8033232" providerId="ADAL" clId="{F817BABB-CBA7-448D-9D58-A32A2DB79D75}" dt="2020-10-05T17:40:17.153" v="2391" actId="1035"/>
          <ac:picMkLst>
            <pc:docMk/>
            <pc:sldMk cId="3394912370" sldId="272"/>
            <ac:picMk id="6" creationId="{973A046E-5EA9-4269-BF4E-1266B3C53CEC}"/>
          </ac:picMkLst>
        </pc:picChg>
        <pc:picChg chg="add mod ord">
          <ac:chgData name="Sandeep Prakash" userId="5b362298-5542-405f-bec6-c788e8033232" providerId="ADAL" clId="{F817BABB-CBA7-448D-9D58-A32A2DB79D75}" dt="2020-10-05T17:40:09.941" v="2383" actId="166"/>
          <ac:picMkLst>
            <pc:docMk/>
            <pc:sldMk cId="3394912370" sldId="272"/>
            <ac:picMk id="9" creationId="{6884FBAB-8D23-446B-BCF0-52560A74BA00}"/>
          </ac:picMkLst>
        </pc:picChg>
        <pc:picChg chg="add del mod">
          <ac:chgData name="Sandeep Prakash" userId="5b362298-5542-405f-bec6-c788e8033232" providerId="ADAL" clId="{F817BABB-CBA7-448D-9D58-A32A2DB79D75}" dt="2020-10-05T17:38:53.215" v="2287" actId="478"/>
          <ac:picMkLst>
            <pc:docMk/>
            <pc:sldMk cId="3394912370" sldId="272"/>
            <ac:picMk id="12" creationId="{0100A432-1550-4901-91F7-08CC5C7FAC4E}"/>
          </ac:picMkLst>
        </pc:picChg>
        <pc:picChg chg="add mod">
          <ac:chgData name="Sandeep Prakash" userId="5b362298-5542-405f-bec6-c788e8033232" providerId="ADAL" clId="{F817BABB-CBA7-448D-9D58-A32A2DB79D75}" dt="2020-10-05T17:39:07.030" v="2295" actId="1076"/>
          <ac:picMkLst>
            <pc:docMk/>
            <pc:sldMk cId="3394912370" sldId="272"/>
            <ac:picMk id="15" creationId="{444F4641-E084-446C-A037-5F6E19372174}"/>
          </ac:picMkLst>
        </pc:picChg>
        <pc:picChg chg="add mod">
          <ac:chgData name="Sandeep Prakash" userId="5b362298-5542-405f-bec6-c788e8033232" providerId="ADAL" clId="{F817BABB-CBA7-448D-9D58-A32A2DB79D75}" dt="2020-10-05T17:40:15.585" v="2387" actId="1035"/>
          <ac:picMkLst>
            <pc:docMk/>
            <pc:sldMk cId="3394912370" sldId="272"/>
            <ac:picMk id="18" creationId="{4668F48C-F399-4803-A7CA-4FE1EA2B3C18}"/>
          </ac:picMkLst>
        </pc:picChg>
        <pc:picChg chg="add del mod">
          <ac:chgData name="Sandeep Prakash" userId="5b362298-5542-405f-bec6-c788e8033232" providerId="ADAL" clId="{F817BABB-CBA7-448D-9D58-A32A2DB79D75}" dt="2020-10-05T17:41:22.602" v="2398" actId="478"/>
          <ac:picMkLst>
            <pc:docMk/>
            <pc:sldMk cId="3394912370" sldId="272"/>
            <ac:picMk id="21" creationId="{7D350820-91BC-4031-B738-02B829672675}"/>
          </ac:picMkLst>
        </pc:picChg>
      </pc:sldChg>
      <pc:sldChg chg="addSp delSp modSp add">
        <pc:chgData name="Sandeep Prakash" userId="5b362298-5542-405f-bec6-c788e8033232" providerId="ADAL" clId="{F817BABB-CBA7-448D-9D58-A32A2DB79D75}" dt="2020-10-05T18:04:53.823" v="2768" actId="20577"/>
        <pc:sldMkLst>
          <pc:docMk/>
          <pc:sldMk cId="3008920400" sldId="273"/>
        </pc:sldMkLst>
        <pc:spChg chg="mod">
          <ac:chgData name="Sandeep Prakash" userId="5b362298-5542-405f-bec6-c788e8033232" providerId="ADAL" clId="{F817BABB-CBA7-448D-9D58-A32A2DB79D75}" dt="2020-10-05T18:02:10.090" v="2650" actId="5793"/>
          <ac:spMkLst>
            <pc:docMk/>
            <pc:sldMk cId="3008920400" sldId="273"/>
            <ac:spMk id="2" creationId="{84DD744E-F31D-4403-9249-CDDD67A00FDA}"/>
          </ac:spMkLst>
        </pc:spChg>
        <pc:spChg chg="mod">
          <ac:chgData name="Sandeep Prakash" userId="5b362298-5542-405f-bec6-c788e8033232" providerId="ADAL" clId="{F817BABB-CBA7-448D-9D58-A32A2DB79D75}" dt="2020-10-05T18:04:53.823" v="2768" actId="20577"/>
          <ac:spMkLst>
            <pc:docMk/>
            <pc:sldMk cId="3008920400" sldId="273"/>
            <ac:spMk id="3" creationId="{94C8FCE1-F2BD-4F64-90D3-F2625FA8DB0A}"/>
          </ac:spMkLst>
        </pc:spChg>
        <pc:graphicFrameChg chg="add del mod">
          <ac:chgData name="Sandeep Prakash" userId="5b362298-5542-405f-bec6-c788e8033232" providerId="ADAL" clId="{F817BABB-CBA7-448D-9D58-A32A2DB79D75}" dt="2020-10-05T18:02:23.615" v="2654"/>
          <ac:graphicFrameMkLst>
            <pc:docMk/>
            <pc:sldMk cId="3008920400" sldId="273"/>
            <ac:graphicFrameMk id="4" creationId="{8CF86538-5B03-4FB0-8D4D-6970DE2A518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8:02:52.200" v="2668"/>
          <ac:graphicFrameMkLst>
            <pc:docMk/>
            <pc:sldMk cId="3008920400" sldId="273"/>
            <ac:graphicFrameMk id="9" creationId="{F7323D49-84FA-4B6D-8231-05A9DFDDFAB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8:03:07.610" v="2676"/>
          <ac:graphicFrameMkLst>
            <pc:docMk/>
            <pc:sldMk cId="3008920400" sldId="273"/>
            <ac:graphicFrameMk id="12" creationId="{9FCBB72E-92D5-4B7F-B563-8FBFEA755B1A}"/>
          </ac:graphicFrameMkLst>
        </pc:graphicFrameChg>
        <pc:picChg chg="add mod">
          <ac:chgData name="Sandeep Prakash" userId="5b362298-5542-405f-bec6-c788e8033232" providerId="ADAL" clId="{F817BABB-CBA7-448D-9D58-A32A2DB79D75}" dt="2020-10-05T18:04:04.169" v="2688" actId="14100"/>
          <ac:picMkLst>
            <pc:docMk/>
            <pc:sldMk cId="3008920400" sldId="273"/>
            <ac:picMk id="6" creationId="{7382521A-00E0-45AA-BBEA-845DB37DC04B}"/>
          </ac:picMkLst>
        </pc:picChg>
        <pc:picChg chg="add mod">
          <ac:chgData name="Sandeep Prakash" userId="5b362298-5542-405f-bec6-c788e8033232" providerId="ADAL" clId="{F817BABB-CBA7-448D-9D58-A32A2DB79D75}" dt="2020-10-05T18:03:57.576" v="2686" actId="14100"/>
          <ac:picMkLst>
            <pc:docMk/>
            <pc:sldMk cId="3008920400" sldId="273"/>
            <ac:picMk id="8" creationId="{1A830544-5FCE-4B68-B5AE-1E4223B79E58}"/>
          </ac:picMkLst>
        </pc:picChg>
        <pc:picChg chg="add mod">
          <ac:chgData name="Sandeep Prakash" userId="5b362298-5542-405f-bec6-c788e8033232" providerId="ADAL" clId="{F817BABB-CBA7-448D-9D58-A32A2DB79D75}" dt="2020-10-05T18:04:10.578" v="2718" actId="1038"/>
          <ac:picMkLst>
            <pc:docMk/>
            <pc:sldMk cId="3008920400" sldId="273"/>
            <ac:picMk id="11" creationId="{CF1E993D-B90C-4D22-BC0C-5989F73F98B3}"/>
          </ac:picMkLst>
        </pc:picChg>
        <pc:picChg chg="add mod">
          <ac:chgData name="Sandeep Prakash" userId="5b362298-5542-405f-bec6-c788e8033232" providerId="ADAL" clId="{F817BABB-CBA7-448D-9D58-A32A2DB79D75}" dt="2020-10-05T18:04:10.578" v="2718" actId="1038"/>
          <ac:picMkLst>
            <pc:docMk/>
            <pc:sldMk cId="3008920400" sldId="273"/>
            <ac:picMk id="14" creationId="{28289EDE-4CDC-4DA7-94F4-ADFF09CA2A72}"/>
          </ac:picMkLst>
        </pc:picChg>
      </pc:sldChg>
      <pc:sldChg chg="add del">
        <pc:chgData name="Sandeep Prakash" userId="5b362298-5542-405f-bec6-c788e8033232" providerId="ADAL" clId="{F817BABB-CBA7-448D-9D58-A32A2DB79D75}" dt="2020-10-05T18:05:14.437" v="2772" actId="2696"/>
        <pc:sldMkLst>
          <pc:docMk/>
          <pc:sldMk cId="147210099" sldId="274"/>
        </pc:sldMkLst>
      </pc:sldChg>
      <pc:sldChg chg="add del">
        <pc:chgData name="Sandeep Prakash" userId="5b362298-5542-405f-bec6-c788e8033232" providerId="ADAL" clId="{F817BABB-CBA7-448D-9D58-A32A2DB79D75}" dt="2020-10-05T18:05:09.667" v="2770" actId="2696"/>
        <pc:sldMkLst>
          <pc:docMk/>
          <pc:sldMk cId="561887531" sldId="274"/>
        </pc:sldMkLst>
      </pc:sldChg>
      <pc:sldChg chg="add del">
        <pc:chgData name="Sandeep Prakash" userId="5b362298-5542-405f-bec6-c788e8033232" providerId="ADAL" clId="{F817BABB-CBA7-448D-9D58-A32A2DB79D75}" dt="2020-10-05T18:05:45.629" v="2790" actId="2696"/>
        <pc:sldMkLst>
          <pc:docMk/>
          <pc:sldMk cId="826086601" sldId="274"/>
        </pc:sldMkLst>
      </pc:sldChg>
      <pc:sldChg chg="modSp add ord">
        <pc:chgData name="Sandeep Prakash" userId="5b362298-5542-405f-bec6-c788e8033232" providerId="ADAL" clId="{F817BABB-CBA7-448D-9D58-A32A2DB79D75}" dt="2020-10-05T18:05:43.248" v="2788"/>
        <pc:sldMkLst>
          <pc:docMk/>
          <pc:sldMk cId="3727955727" sldId="275"/>
        </pc:sldMkLst>
        <pc:spChg chg="mod">
          <ac:chgData name="Sandeep Prakash" userId="5b362298-5542-405f-bec6-c788e8033232" providerId="ADAL" clId="{F817BABB-CBA7-448D-9D58-A32A2DB79D75}" dt="2020-10-05T18:05:39.581" v="2787" actId="20577"/>
          <ac:spMkLst>
            <pc:docMk/>
            <pc:sldMk cId="3727955727" sldId="275"/>
            <ac:spMk id="2" creationId="{BB46120F-9149-410C-AF3B-9287AC93116A}"/>
          </ac:spMkLst>
        </pc:spChg>
      </pc:sldChg>
      <pc:sldMasterChg chg="modSldLayout">
        <pc:chgData name="Sandeep Prakash" userId="5b362298-5542-405f-bec6-c788e8033232" providerId="ADAL" clId="{F817BABB-CBA7-448D-9D58-A32A2DB79D75}" dt="2020-10-04T17:03:21.899" v="677" actId="404"/>
        <pc:sldMasterMkLst>
          <pc:docMk/>
          <pc:sldMasterMk cId="5777989" sldId="2147483648"/>
        </pc:sldMasterMkLst>
        <pc:sldLayoutChg chg="modSp">
          <pc:chgData name="Sandeep Prakash" userId="5b362298-5542-405f-bec6-c788e8033232" providerId="ADAL" clId="{F817BABB-CBA7-448D-9D58-A32A2DB79D75}" dt="2020-10-04T17:03:21.899" v="677" actId="404"/>
          <pc:sldLayoutMkLst>
            <pc:docMk/>
            <pc:sldMasterMk cId="5777989" sldId="2147483648"/>
            <pc:sldLayoutMk cId="2060019826" sldId="2147483650"/>
          </pc:sldLayoutMkLst>
          <pc:spChg chg="mod">
            <ac:chgData name="Sandeep Prakash" userId="5b362298-5542-405f-bec6-c788e8033232" providerId="ADAL" clId="{F817BABB-CBA7-448D-9D58-A32A2DB79D75}" dt="2020-10-04T17:03:00.744" v="671" actId="404"/>
            <ac:spMkLst>
              <pc:docMk/>
              <pc:sldMasterMk cId="5777989" sldId="2147483648"/>
              <pc:sldLayoutMk cId="2060019826" sldId="2147483650"/>
              <ac:spMk id="5" creationId="{DAD5656F-EF39-BD40-B46F-28C614BEB82E}"/>
            </ac:spMkLst>
          </pc:spChg>
          <pc:spChg chg="mod">
            <ac:chgData name="Sandeep Prakash" userId="5b362298-5542-405f-bec6-c788e8033232" providerId="ADAL" clId="{F817BABB-CBA7-448D-9D58-A32A2DB79D75}" dt="2020-10-04T17:03:21.899" v="677" actId="404"/>
            <ac:spMkLst>
              <pc:docMk/>
              <pc:sldMasterMk cId="5777989" sldId="2147483648"/>
              <pc:sldLayoutMk cId="2060019826" sldId="2147483650"/>
              <ac:spMk id="6" creationId="{F5D824DA-FDAB-4E4D-80C7-D81149C33E3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600075"/>
            <a:ext cx="8418747" cy="41529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5FCB9A19-4BFE-AD46-9DE5-76595B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DF7D3BBE-AAF2-5744-8C3F-D3AF14E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6B66B91E-5343-3043-B4C9-81ABDFE8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3853BC78-AB65-9F41-B56D-07FFF98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2B6B33E9-15E0-1843-916A-9DD67885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3570" y="943276"/>
            <a:ext cx="8532795" cy="36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523220"/>
          </a:xfrm>
        </p:spPr>
        <p:txBody>
          <a:bodyPr/>
          <a:lstStyle/>
          <a:p>
            <a:r>
              <a:rPr lang="en-US" sz="2800" b="0" dirty="0"/>
              <a:t>Distributed optimization using ADMM </a:t>
            </a:r>
            <a:endParaRPr lang="nb-NO" sz="28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230" y="1728986"/>
            <a:ext cx="7772400" cy="1314450"/>
          </a:xfrm>
        </p:spPr>
        <p:txBody>
          <a:bodyPr>
            <a:normAutofit/>
          </a:bodyPr>
          <a:lstStyle/>
          <a:p>
            <a:r>
              <a:rPr lang="nb-NO" sz="1800" dirty="0"/>
              <a:t>A general approach for decomposing multi-stage NLP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>
                <a:solidFill>
                  <a:srgbClr val="0D4788"/>
                </a:solidFill>
              </a:rPr>
              <a:t>Norwegian </a:t>
            </a:r>
            <a:r>
              <a:rPr lang="nb-NO" sz="1500" err="1">
                <a:solidFill>
                  <a:srgbClr val="0D4788"/>
                </a:solidFill>
              </a:rPr>
              <a:t>University</a:t>
            </a:r>
            <a:r>
              <a:rPr lang="nb-NO" sz="1500">
                <a:solidFill>
                  <a:srgbClr val="0D4788"/>
                </a:solidFill>
              </a:rPr>
              <a:t> </a:t>
            </a:r>
            <a:r>
              <a:rPr lang="nb-NO" sz="1500" err="1">
                <a:solidFill>
                  <a:srgbClr val="0D4788"/>
                </a:solidFill>
              </a:rPr>
              <a:t>of</a:t>
            </a:r>
            <a:r>
              <a:rPr lang="nb-NO" sz="1500">
                <a:solidFill>
                  <a:srgbClr val="0D4788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744E-F31D-4403-9249-CDDD67A0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SX2,PX3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FCE1-F2BD-4F64-90D3-F2625FA8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Converges fairly fast (around 50 </a:t>
            </a:r>
            <a:r>
              <a:rPr lang="en-US" dirty="0" err="1"/>
              <a:t>iters</a:t>
            </a:r>
            <a:r>
              <a:rPr lang="en-US" dirty="0"/>
              <a:t>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382521A-00E0-45AA-BBEA-845DB37D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824" y="1167866"/>
            <a:ext cx="2851771" cy="203698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A830544-5FCE-4B68-B5AE-1E4223B7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25" y="3127792"/>
            <a:ext cx="2892172" cy="20658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F1E993D-B90C-4D22-BC0C-5989F73F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355" y="1235678"/>
            <a:ext cx="2756835" cy="1969168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8289EDE-4CDC-4DA7-94F4-ADFF09CA2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99" y="3127792"/>
            <a:ext cx="2821991" cy="2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120F-9149-410C-AF3B-9287AC93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707886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3A64-F28D-4C82-AA74-66C2A516F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AAA3-DCD3-4E49-AB09-32EEA338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Varying rho (</a:t>
            </a:r>
            <a:r>
              <a:rPr lang="en-US" sz="1600"/>
              <a:t>1e-1 to +1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6834-30B1-4587-866C-02E087EA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59" y="600075"/>
            <a:ext cx="8418747" cy="4152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Sx2,Px3 case. 100 iterations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B359529-DFDD-4D56-8A9C-DB6108F5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85" y="3307500"/>
            <a:ext cx="2647615" cy="1836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3754BFD-CFE0-4027-BD44-919D1F17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1" y="1563204"/>
            <a:ext cx="2570400" cy="18360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8C359A2-07DE-4FD7-8CE6-ACB9B07F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276" y="1581736"/>
            <a:ext cx="2570400" cy="1836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6F7ACE3-4E17-4350-BBFE-BCE00C806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363" y="3307500"/>
            <a:ext cx="2609312" cy="183600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97623D3E-E250-4802-81A5-F6F981C22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546" y="1581736"/>
            <a:ext cx="2570400" cy="1836000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EAB7FDD-EB0A-4B02-9A9C-990B55C9E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330" y="3307500"/>
            <a:ext cx="2647615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0341-4EBA-4437-BB2E-1601EE5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low rho (</a:t>
            </a:r>
            <a:r>
              <a:rPr lang="en-US" sz="1600"/>
              <a:t>rho = 0.01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A638-69F4-4D6A-A0C7-648774BE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converging even after 1000 iterations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D63DEC8-BF34-4027-99FF-4FD0DCB5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2" y="50689"/>
            <a:ext cx="4129548" cy="29496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E46D45-04FF-44D2-BD0A-5C3CC122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63" y="2414117"/>
            <a:ext cx="3823274" cy="273091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FC3A5FD-B161-4EB4-A76D-CF2CA671A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682" y="2414118"/>
            <a:ext cx="3823274" cy="27309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2F6FB9-2507-4306-9CAA-34F403A53374}"/>
              </a:ext>
            </a:extLst>
          </p:cNvPr>
          <p:cNvSpPr/>
          <p:nvPr/>
        </p:nvSpPr>
        <p:spPr>
          <a:xfrm>
            <a:off x="7551174" y="269456"/>
            <a:ext cx="412955" cy="79446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F78281-5BD3-4A37-9971-DA99FDF4B7B8}"/>
              </a:ext>
            </a:extLst>
          </p:cNvPr>
          <p:cNvSpPr/>
          <p:nvPr/>
        </p:nvSpPr>
        <p:spPr>
          <a:xfrm>
            <a:off x="7627373" y="1074991"/>
            <a:ext cx="260555" cy="34125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0E804CB-9B87-4A61-8E05-5AF6D03A4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6324"/>
            <a:ext cx="2798186" cy="19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580-EE5F-46F8-AC18-DAFE76F8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ADMM – Quick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9A81-B27A-4E66-AB59-1BD55977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ABF7-BAE6-4143-9237-EAE4BB26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</p:spPr>
        <p:txBody>
          <a:bodyPr/>
          <a:lstStyle/>
          <a:p>
            <a:r>
              <a:rPr lang="en-US"/>
              <a:t>ADMM for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9228-D48D-4F64-8ACB-DFA8B948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ADMM for consensus problems </a:t>
            </a:r>
            <a:r>
              <a:rPr lang="en-US" sz="1200"/>
              <a:t>(Ch 7, Boyd 2010)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2CA5D-02D3-4C64-A8B1-67859B7B92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74" y="-95691"/>
            <a:ext cx="3029626" cy="3232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4D668-4C24-46B7-B113-AA58A4B4BD20}"/>
              </a:ext>
            </a:extLst>
          </p:cNvPr>
          <p:cNvSpPr txBox="1"/>
          <p:nvPr/>
        </p:nvSpPr>
        <p:spPr>
          <a:xfrm>
            <a:off x="286160" y="4568309"/>
            <a:ext cx="672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(Boyd 2010) - Distributed Optimization and statistical learning via the Alternating Direction Method of Multipliers, </a:t>
            </a:r>
          </a:p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7923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1C94-EAF5-4106-B94C-7788311A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two-stage NLP –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874-A5B8-4120-B8C4-0EB0A0D5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C586-CC42-430C-BE92-F63624E9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in a general fashion using ADMM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4D1E-DF92-4FEE-BAF4-7FA65C7B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61472-EEDC-4DCF-ABFA-02F65933A9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45" y="718155"/>
            <a:ext cx="5812155" cy="3905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DDB17-86F6-4CD3-A789-8F2B6C5D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32868"/>
            <a:ext cx="8418747" cy="463846"/>
          </a:xfrm>
        </p:spPr>
        <p:txBody>
          <a:bodyPr/>
          <a:lstStyle/>
          <a:p>
            <a:r>
              <a:rPr lang="en-US" sz="2400"/>
              <a:t>A simple mixing tank model for 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D156-FE83-4ADA-B481-5B9B33E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96714"/>
            <a:ext cx="8418747" cy="4127326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Has a trivial solution for optimal operation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Design Decision</a:t>
            </a:r>
          </a:p>
          <a:p>
            <a:r>
              <a:rPr lang="en-US" sz="1600"/>
              <a:t>Volume of the Tank (</a:t>
            </a:r>
            <a:r>
              <a:rPr lang="en-US" sz="1600" i="1">
                <a:solidFill>
                  <a:srgbClr val="00B050"/>
                </a:solidFill>
              </a:rPr>
              <a:t>V</a:t>
            </a:r>
            <a:r>
              <a:rPr lang="en-US" sz="1600" i="1" baseline="30000">
                <a:solidFill>
                  <a:srgbClr val="00B050"/>
                </a:solidFill>
              </a:rPr>
              <a:t>tes</a:t>
            </a:r>
            <a:r>
              <a:rPr lang="en-US" sz="1600"/>
              <a:t>)</a:t>
            </a:r>
          </a:p>
          <a:p>
            <a:r>
              <a:rPr lang="en-US" sz="1600"/>
              <a:t>Area of the Heat exchanger (</a:t>
            </a:r>
            <a:r>
              <a:rPr lang="en-US" sz="1600" i="1">
                <a:solidFill>
                  <a:srgbClr val="00B050"/>
                </a:solidFill>
              </a:rPr>
              <a:t>A</a:t>
            </a:r>
            <a:r>
              <a:rPr lang="en-US" sz="1600" i="1" baseline="30000">
                <a:solidFill>
                  <a:srgbClr val="00B050"/>
                </a:solidFill>
              </a:rPr>
              <a:t>whb</a:t>
            </a:r>
            <a:r>
              <a:rPr lang="en-US" sz="1600"/>
              <a:t>)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Operations </a:t>
            </a:r>
            <a:r>
              <a:rPr lang="en-US" sz="1600" err="1"/>
              <a:t>d.o.f</a:t>
            </a:r>
            <a:r>
              <a:rPr lang="en-US" sz="1600"/>
              <a:t> – (</a:t>
            </a:r>
            <a:r>
              <a:rPr lang="en-US" sz="1200" i="1">
                <a:solidFill>
                  <a:srgbClr val="FF0000"/>
                </a:solidFill>
              </a:rPr>
              <a:t>red in fig</a:t>
            </a:r>
            <a:r>
              <a:rPr lang="en-US" sz="1600"/>
              <a:t>) 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Differential states</a:t>
            </a:r>
          </a:p>
          <a:p>
            <a:r>
              <a:rPr lang="en-US" sz="1600" i="1"/>
              <a:t>T</a:t>
            </a:r>
            <a:r>
              <a:rPr lang="en-US" sz="1600" i="1" baseline="30000"/>
              <a:t>tes</a:t>
            </a:r>
          </a:p>
          <a:p>
            <a:r>
              <a:rPr lang="en-US" sz="1600" i="1"/>
              <a:t>T</a:t>
            </a:r>
            <a:r>
              <a:rPr lang="en-US" sz="1600" i="1" baseline="30000"/>
              <a:t>phb</a:t>
            </a:r>
          </a:p>
          <a:p>
            <a:r>
              <a:rPr lang="en-US" sz="1600" i="1"/>
              <a:t>T</a:t>
            </a:r>
            <a:r>
              <a:rPr lang="en-US" sz="1600" i="1" baseline="30000"/>
              <a:t>whb</a:t>
            </a:r>
            <a:r>
              <a:rPr lang="en-US" sz="1600" baseline="-25000"/>
              <a:t>1-nCell</a:t>
            </a:r>
          </a:p>
        </p:txBody>
      </p:sp>
    </p:spTree>
    <p:extLst>
      <p:ext uri="{BB962C8B-B14F-4D97-AF65-F5344CB8AC3E}">
        <p14:creationId xmlns:p14="http://schemas.microsoft.com/office/powerpoint/2010/main" val="248291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6589-8FE1-4FD4-A628-06E697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53041"/>
            <a:ext cx="8418747" cy="463846"/>
          </a:xfrm>
        </p:spPr>
        <p:txBody>
          <a:bodyPr/>
          <a:lstStyle/>
          <a:p>
            <a:r>
              <a:rPr lang="en-US" sz="2400" dirty="0"/>
              <a:t>Example - SX1,PX3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5CEB51A-6B42-4ECB-A5B7-D8F6857C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541" y="2166172"/>
            <a:ext cx="3409459" cy="2435328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C8F09EA-9622-4129-8A85-7EFFC0F9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14" y="0"/>
            <a:ext cx="3411486" cy="22743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8E9F8-0CBB-479B-B716-9D7982F8181B}"/>
              </a:ext>
            </a:extLst>
          </p:cNvPr>
          <p:cNvCxnSpPr/>
          <p:nvPr/>
        </p:nvCxnSpPr>
        <p:spPr>
          <a:xfrm>
            <a:off x="7007192" y="216568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A3404-0FB1-4864-8F0E-C0EDAAB5CC3C}"/>
              </a:ext>
            </a:extLst>
          </p:cNvPr>
          <p:cNvCxnSpPr/>
          <p:nvPr/>
        </p:nvCxnSpPr>
        <p:spPr>
          <a:xfrm>
            <a:off x="7996988" y="221381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8192D00-72C0-4A4B-87FC-7AA2CF5AF8C1}"/>
              </a:ext>
            </a:extLst>
          </p:cNvPr>
          <p:cNvSpPr txBox="1">
            <a:spLocks/>
          </p:cNvSpPr>
          <p:nvPr/>
        </p:nvSpPr>
        <p:spPr>
          <a:xfrm>
            <a:off x="301385" y="569927"/>
            <a:ext cx="8418747" cy="420209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  <a:p>
            <a:endParaRPr lang="en-US" sz="1600"/>
          </a:p>
          <a:p>
            <a:r>
              <a:rPr lang="en-US" sz="1600"/>
              <a:t>Converges to same local solution as central approach</a:t>
            </a:r>
          </a:p>
        </p:txBody>
      </p:sp>
    </p:spTree>
    <p:extLst>
      <p:ext uri="{BB962C8B-B14F-4D97-AF65-F5344CB8AC3E}">
        <p14:creationId xmlns:p14="http://schemas.microsoft.com/office/powerpoint/2010/main" val="7643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1E0B-D7A6-452D-B249-690E52C3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2114"/>
            <a:ext cx="8418747" cy="463846"/>
          </a:xfrm>
        </p:spPr>
        <p:txBody>
          <a:bodyPr/>
          <a:lstStyle/>
          <a:p>
            <a:r>
              <a:rPr lang="en-US" sz="2400"/>
              <a:t>ADMM Convergence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672DE-25B7-468B-B9B2-6E2B3E63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85960"/>
            <a:ext cx="8418747" cy="4277079"/>
          </a:xfrm>
        </p:spPr>
        <p:txBody>
          <a:bodyPr/>
          <a:lstStyle/>
          <a:p>
            <a:pPr marL="0" indent="0">
              <a:buNone/>
            </a:pPr>
            <a:r>
              <a:rPr lang="en-US" sz="1200"/>
              <a:t>Design variable very slow to converge, b</a:t>
            </a:r>
            <a:r>
              <a:rPr lang="en-US" sz="1300">
                <a:sym typeface="Wingdings" panose="05000000000000000000" pitchFamily="2" charset="2"/>
              </a:rPr>
              <a:t>ut able to find same solution</a:t>
            </a:r>
          </a:p>
          <a:p>
            <a:pPr lvl="1"/>
            <a:endParaRPr lang="en-US" sz="11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/>
              <a:t>Multipliers in different orders of magnitudes</a:t>
            </a:r>
          </a:p>
          <a:p>
            <a:r>
              <a:rPr lang="en-US" sz="1200"/>
              <a:t>Des 	    – 4e-4</a:t>
            </a:r>
          </a:p>
          <a:p>
            <a:r>
              <a:rPr lang="en-US" sz="1200"/>
              <a:t>Differential – 1e-2 (start temp in partitions)</a:t>
            </a:r>
            <a:r>
              <a:rPr lang="en-US" sz="1200">
                <a:sym typeface="Wingdings" panose="05000000000000000000" pitchFamily="2" charset="2"/>
              </a:rPr>
              <a:t> </a:t>
            </a:r>
            <a:endParaRPr lang="en-US" sz="1200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DBFC5FD-16BA-4355-A19E-7DE501AC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61" y="3146257"/>
            <a:ext cx="2796140" cy="199724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CF09291-90E0-433F-BA73-295262A7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62" y="1149015"/>
            <a:ext cx="2796139" cy="199724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CC6BCED-0E47-4811-83DE-6119B3C9C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21" y="1190822"/>
            <a:ext cx="2725539" cy="194681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F313320-4B38-4E5A-BEE7-9F68F0531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22" y="3196686"/>
            <a:ext cx="2725539" cy="194681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9D61CC8-2D40-4DA5-AE6E-84E741BE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6128"/>
            <a:ext cx="3622319" cy="25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CC4-EC27-442F-BA09-58046DBB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rho’s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03DC-621B-4568-9468-5811EF9B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Convergence tuned to be much faster</a:t>
            </a:r>
          </a:p>
          <a:p>
            <a:r>
              <a:rPr lang="en-US" sz="1200" dirty="0"/>
              <a:t>According to lagrange multiplier magnitudes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73A046E-5EA9-4269-BF4E-1266B3C5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74" y="1384745"/>
            <a:ext cx="2661025" cy="1900732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44F4641-E084-446C-A037-5F6E1937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6" y="3208020"/>
            <a:ext cx="2709672" cy="193548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4668F48C-F399-4803-A7CA-4FE1EA2B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54" y="1376411"/>
            <a:ext cx="2661024" cy="19007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884FBAB-8D23-446B-BCF0-52560A74B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578" y="3195908"/>
            <a:ext cx="2751422" cy="196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E3FCC4C4A8048BEA2CDF11F47C4C8" ma:contentTypeVersion="9" ma:contentTypeDescription="Create a new document." ma:contentTypeScope="" ma:versionID="e9674f2105a4ea1cd8e8fd9ad5f82f1d">
  <xsd:schema xmlns:xsd="http://www.w3.org/2001/XMLSchema" xmlns:xs="http://www.w3.org/2001/XMLSchema" xmlns:p="http://schemas.microsoft.com/office/2006/metadata/properties" xmlns:ns2="6000e060-03b8-4b5a-b938-e5b3a17c162b" targetNamespace="http://schemas.microsoft.com/office/2006/metadata/properties" ma:root="true" ma:fieldsID="6748ac462f5f5d22133ff3acabd366f2" ns2:_="">
    <xsd:import namespace="6000e060-03b8-4b5a-b938-e5b3a17c16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0e060-03b8-4b5a-b938-e5b3a17c1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8E7945-E5DA-4D47-88B8-516D67DFC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65EBA1-506D-4222-9657-0050D9B873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ABB917-64F5-4455-B053-B6C53509B7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00e060-03b8-4b5a-b938-e5b3a17c16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(16:9)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Office-tema</vt:lpstr>
      <vt:lpstr>Distributed optimization using ADMM </vt:lpstr>
      <vt:lpstr>ADMM – Quick Theory</vt:lpstr>
      <vt:lpstr>ADMM for consensus</vt:lpstr>
      <vt:lpstr>Decomposing a two-stage NLP – previous work</vt:lpstr>
      <vt:lpstr>Decomposing in a general fashion using ADMM</vt:lpstr>
      <vt:lpstr>A simple mixing tank model for TES</vt:lpstr>
      <vt:lpstr>Example - SX1,PX3</vt:lpstr>
      <vt:lpstr>ADMM Convergence</vt:lpstr>
      <vt:lpstr>2 rho’s</vt:lpstr>
      <vt:lpstr>Example – SX2,PX3</vt:lpstr>
      <vt:lpstr>BACKUP SLIDES</vt:lpstr>
      <vt:lpstr>Varying rho (1e-1 to +1)</vt:lpstr>
      <vt:lpstr>Too low rho (rho = 0.01)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Sandeep Prakash</cp:lastModifiedBy>
  <cp:revision>1</cp:revision>
  <dcterms:created xsi:type="dcterms:W3CDTF">2013-06-10T16:56:09Z</dcterms:created>
  <dcterms:modified xsi:type="dcterms:W3CDTF">2020-10-05T18:07:10Z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0x01010006EE3FCC4C4A8048BEA2CDF11F47C4C8</vt:lpwstr>
  </property>
  <property fmtid="{D5CDD505-2E9C-101B-9397-08002B2CF9AE}" pid="3" name="MSIP_Label_6b7c3c65-c754-49fd-9431-de67f4812c51_Enabled">
    <vt:lpwstr>True</vt:lpwstr>
  </property>
  <property fmtid="{D5CDD505-2E9C-101B-9397-08002B2CF9AE}" pid="4" name="MSIP_Label_6b7c3c65-c754-49fd-9431-de67f4812c51_SiteId">
    <vt:lpwstr>09a10672-822f-4467-a5ba-5bb375967c05</vt:lpwstr>
  </property>
  <property fmtid="{D5CDD505-2E9C-101B-9397-08002B2CF9AE}" pid="5" name="MSIP_Label_6b7c3c65-c754-49fd-9431-de67f4812c51_Owner">
    <vt:lpwstr>sandeepp@ntnu.no</vt:lpwstr>
  </property>
  <property fmtid="{D5CDD505-2E9C-101B-9397-08002B2CF9AE}" pid="6" name="MSIP_Label_6b7c3c65-c754-49fd-9431-de67f4812c51_SetDate">
    <vt:lpwstr>2020-10-05T07:54:25.7111855Z</vt:lpwstr>
  </property>
  <property fmtid="{D5CDD505-2E9C-101B-9397-08002B2CF9AE}" pid="7" name="MSIP_Label_6b7c3c65-c754-49fd-9431-de67f4812c51_Name">
    <vt:lpwstr>Private</vt:lpwstr>
  </property>
  <property fmtid="{D5CDD505-2E9C-101B-9397-08002B2CF9AE}" pid="8" name="MSIP_Label_6b7c3c65-c754-49fd-9431-de67f4812c51_Application">
    <vt:lpwstr>Microsoft Azure Information Protection</vt:lpwstr>
  </property>
  <property fmtid="{D5CDD505-2E9C-101B-9397-08002B2CF9AE}" pid="9" name="MSIP_Label_6b7c3c65-c754-49fd-9431-de67f4812c51_ActionId">
    <vt:lpwstr>9d066039-f1c6-4741-a86c-258cdcdcc8d9</vt:lpwstr>
  </property>
  <property fmtid="{D5CDD505-2E9C-101B-9397-08002B2CF9AE}" pid="10" name="MSIP_Label_6b7c3c65-c754-49fd-9431-de67f4812c51_Extended_MSFT_Method">
    <vt:lpwstr>Manual</vt:lpwstr>
  </property>
  <property fmtid="{D5CDD505-2E9C-101B-9397-08002B2CF9AE}" pid="11" name="Sensitivity">
    <vt:lpwstr>Private</vt:lpwstr>
  </property>
</Properties>
</file>