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146C-8466-4C11-A8AF-33E28FC4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DFF05-6217-4131-8A4B-9307F7BB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98FF-4188-451D-B9D2-DF76C507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B164-978B-4A6A-8CA5-485048E2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F276-DFC1-4DBB-894D-B4FC22F0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6D9E-94E7-4C26-9B1F-530519E4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C66A7-404B-473A-A210-31B140BE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0C55-9553-44C4-9A62-E199F9C0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EF4D-4F3A-47A6-945B-D733BC63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D449-71BA-4A56-A1BE-52717EC8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0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6749-8E17-4568-B473-BB4C2E665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73C87-0067-40BD-8A9F-0938F411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4691-B4C9-4103-859E-3328DC18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3262-5545-4D80-AACD-D40FDEE2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0E39-804C-4576-8737-5E613E76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6514-97AF-4987-AF1A-5BB84B79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EA6F-2D1C-483A-B76F-BE6FAFC8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3C67-7E46-47EF-ACE4-54B0A1D1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A9F1-7C6A-4AAD-9F13-418B151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A973-4417-44E8-A1ED-EFAA8094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4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F155-AD0F-4858-9770-AF06A16B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631E-65A9-4470-8AF2-8253604C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9F41-D591-4AA1-87A2-F0F5C02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2B0A-9EC0-43A8-8C3C-B4A09FD8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F6D8-1196-4765-BE44-9217798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1611-AB74-4A76-8E2C-17825CF9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34B7-57F6-4E40-A81E-B59CA0B67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7C1EB-97DC-42B6-B2D2-4B5515940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5D06-FF43-48C1-AB7E-4399D1A5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DB184-E9B8-4F49-B6FB-5BDEB41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3FC0D-0685-40B9-81C8-E8DF4AD8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B0D8-E60F-4288-BFD7-DEEB78F2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CEE30-2E89-438A-A199-A389D6A9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8F2E8-1550-4A31-BAB5-AE28256E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33BFA-FC96-48E4-A9D4-B07C1CE4E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38F3E-ED67-460B-9618-A48B6DE7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7FF5E-E0F6-4C06-A65C-681EF384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A139B-12CB-4635-BC86-B4CD8A38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2E003-B992-4825-9626-39B6036A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DE09-2BC1-4076-BC62-8D04C4BE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A414D-414F-4F47-9BB6-6B421B3F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5368-6A92-4489-B1D6-42F42BA4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67E8-5295-40F1-93B5-3B06D2EF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8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331F-C2BE-45E5-B429-D441B1E0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4DE6A-56EF-4834-807A-29BEEC3A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CEFB-A3B7-44C4-86B5-DFBF512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46FF-1E51-41F6-97ED-9DC37E41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A369-8B27-471F-8911-6966CEC8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C44AC-5FF0-4337-9D07-EBAD5D6E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59ABE-A410-46F0-9331-3ABF9C81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50F4-D5D8-4B2F-87C1-14659AEE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87073-0B2F-4341-AF30-C301A52D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3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CF19-A650-4A14-A722-F8BDE6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09CC4-803D-4B7B-9E89-49E8447FB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2F6B1-01B0-4FB6-922F-207DC6EE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40E1-9E95-4383-B014-990599BA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F682-4955-4426-BB46-9747F778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FBF9-0D89-48FC-8C31-2BB6F5E1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AC0ED-A1B8-4DCA-A301-5431A8CB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3D59E-1394-4CC9-AAA3-B69D598D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5108-4B78-41EC-9139-A3F20777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919C-BAC0-4062-A36C-42046216D7FF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393C-95F0-4811-9283-B798645E5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C3A4-07FA-48F0-9233-21EB9FA02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A018-5266-4BD8-BA2B-65245BC9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E61F48-06D3-4CC8-899A-A84909F4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539"/>
            <a:ext cx="12319617" cy="821307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9F0F9E-FAD7-4C6A-B14D-65125CB20906}"/>
              </a:ext>
            </a:extLst>
          </p:cNvPr>
          <p:cNvSpPr/>
          <p:nvPr/>
        </p:nvSpPr>
        <p:spPr>
          <a:xfrm>
            <a:off x="277255" y="217503"/>
            <a:ext cx="11711838" cy="6640497"/>
          </a:xfrm>
          <a:custGeom>
            <a:avLst/>
            <a:gdLst>
              <a:gd name="connsiteX0" fmla="*/ 15919 w 11711838"/>
              <a:gd name="connsiteY0" fmla="*/ 5389123 h 6640497"/>
              <a:gd name="connsiteX1" fmla="*/ 7821226 w 11711838"/>
              <a:gd name="connsiteY1" fmla="*/ 5389123 h 6640497"/>
              <a:gd name="connsiteX2" fmla="*/ 7821226 w 11711838"/>
              <a:gd name="connsiteY2" fmla="*/ 5394426 h 6640497"/>
              <a:gd name="connsiteX3" fmla="*/ 7892247 w 11711838"/>
              <a:gd name="connsiteY3" fmla="*/ 5394426 h 6640497"/>
              <a:gd name="connsiteX4" fmla="*/ 7892247 w 11711838"/>
              <a:gd name="connsiteY4" fmla="*/ 5389123 h 6640497"/>
              <a:gd name="connsiteX5" fmla="*/ 11690055 w 11711838"/>
              <a:gd name="connsiteY5" fmla="*/ 5389123 h 6640497"/>
              <a:gd name="connsiteX6" fmla="*/ 11690055 w 11711838"/>
              <a:gd name="connsiteY6" fmla="*/ 6640497 h 6640497"/>
              <a:gd name="connsiteX7" fmla="*/ 15919 w 11711838"/>
              <a:gd name="connsiteY7" fmla="*/ 6640497 h 6640497"/>
              <a:gd name="connsiteX8" fmla="*/ 11690055 w 11711838"/>
              <a:gd name="connsiteY8" fmla="*/ 5318102 h 6640497"/>
              <a:gd name="connsiteX9" fmla="*/ 11700000 w 11711838"/>
              <a:gd name="connsiteY9" fmla="*/ 5318102 h 6640497"/>
              <a:gd name="connsiteX10" fmla="*/ 11700000 w 11711838"/>
              <a:gd name="connsiteY10" fmla="*/ 5389123 h 6640497"/>
              <a:gd name="connsiteX11" fmla="*/ 11690055 w 11711838"/>
              <a:gd name="connsiteY11" fmla="*/ 5389123 h 6640497"/>
              <a:gd name="connsiteX12" fmla="*/ 0 w 11711838"/>
              <a:gd name="connsiteY12" fmla="*/ 5318102 h 6640497"/>
              <a:gd name="connsiteX13" fmla="*/ 15919 w 11711838"/>
              <a:gd name="connsiteY13" fmla="*/ 5318102 h 6640497"/>
              <a:gd name="connsiteX14" fmla="*/ 15919 w 11711838"/>
              <a:gd name="connsiteY14" fmla="*/ 5389123 h 6640497"/>
              <a:gd name="connsiteX15" fmla="*/ 0 w 11711838"/>
              <a:gd name="connsiteY15" fmla="*/ 5389123 h 6640497"/>
              <a:gd name="connsiteX16" fmla="*/ 4116589 w 11711838"/>
              <a:gd name="connsiteY16" fmla="*/ 2647645 h 6640497"/>
              <a:gd name="connsiteX17" fmla="*/ 7821226 w 11711838"/>
              <a:gd name="connsiteY17" fmla="*/ 2647645 h 6640497"/>
              <a:gd name="connsiteX18" fmla="*/ 7821226 w 11711838"/>
              <a:gd name="connsiteY18" fmla="*/ 5318102 h 6640497"/>
              <a:gd name="connsiteX19" fmla="*/ 4116589 w 11711838"/>
              <a:gd name="connsiteY19" fmla="*/ 5318102 h 6640497"/>
              <a:gd name="connsiteX20" fmla="*/ 15919 w 11711838"/>
              <a:gd name="connsiteY20" fmla="*/ 2647644 h 6640497"/>
              <a:gd name="connsiteX21" fmla="*/ 4045568 w 11711838"/>
              <a:gd name="connsiteY21" fmla="*/ 2647645 h 6640497"/>
              <a:gd name="connsiteX22" fmla="*/ 4045568 w 11711838"/>
              <a:gd name="connsiteY22" fmla="*/ 5318102 h 6640497"/>
              <a:gd name="connsiteX23" fmla="*/ 15919 w 11711838"/>
              <a:gd name="connsiteY23" fmla="*/ 5318102 h 6640497"/>
              <a:gd name="connsiteX24" fmla="*/ 13313 w 11711838"/>
              <a:gd name="connsiteY24" fmla="*/ 2576623 h 6640497"/>
              <a:gd name="connsiteX25" fmla="*/ 15919 w 11711838"/>
              <a:gd name="connsiteY25" fmla="*/ 2576623 h 6640497"/>
              <a:gd name="connsiteX26" fmla="*/ 15919 w 11711838"/>
              <a:gd name="connsiteY26" fmla="*/ 2647644 h 6640497"/>
              <a:gd name="connsiteX27" fmla="*/ 13313 w 11711838"/>
              <a:gd name="connsiteY27" fmla="*/ 2647644 h 6640497"/>
              <a:gd name="connsiteX28" fmla="*/ 7892247 w 11711838"/>
              <a:gd name="connsiteY28" fmla="*/ 965448 h 6640497"/>
              <a:gd name="connsiteX29" fmla="*/ 11690055 w 11711838"/>
              <a:gd name="connsiteY29" fmla="*/ 965448 h 6640497"/>
              <a:gd name="connsiteX30" fmla="*/ 11690055 w 11711838"/>
              <a:gd name="connsiteY30" fmla="*/ 5318102 h 6640497"/>
              <a:gd name="connsiteX31" fmla="*/ 7892247 w 11711838"/>
              <a:gd name="connsiteY31" fmla="*/ 5318102 h 6640497"/>
              <a:gd name="connsiteX32" fmla="*/ 7892247 w 11711838"/>
              <a:gd name="connsiteY32" fmla="*/ 2647645 h 6640497"/>
              <a:gd name="connsiteX33" fmla="*/ 7897313 w 11711838"/>
              <a:gd name="connsiteY33" fmla="*/ 2647645 h 6640497"/>
              <a:gd name="connsiteX34" fmla="*/ 7897313 w 11711838"/>
              <a:gd name="connsiteY34" fmla="*/ 2576624 h 6640497"/>
              <a:gd name="connsiteX35" fmla="*/ 7892247 w 11711838"/>
              <a:gd name="connsiteY35" fmla="*/ 2576624 h 6640497"/>
              <a:gd name="connsiteX36" fmla="*/ 15919 w 11711838"/>
              <a:gd name="connsiteY36" fmla="*/ 965448 h 6640497"/>
              <a:gd name="connsiteX37" fmla="*/ 7821226 w 11711838"/>
              <a:gd name="connsiteY37" fmla="*/ 965448 h 6640497"/>
              <a:gd name="connsiteX38" fmla="*/ 7821226 w 11711838"/>
              <a:gd name="connsiteY38" fmla="*/ 2576624 h 6640497"/>
              <a:gd name="connsiteX39" fmla="*/ 4166251 w 11711838"/>
              <a:gd name="connsiteY39" fmla="*/ 2576624 h 6640497"/>
              <a:gd name="connsiteX40" fmla="*/ 4166251 w 11711838"/>
              <a:gd name="connsiteY40" fmla="*/ 2577673 h 6640497"/>
              <a:gd name="connsiteX41" fmla="*/ 4004886 w 11711838"/>
              <a:gd name="connsiteY41" fmla="*/ 2577673 h 6640497"/>
              <a:gd name="connsiteX42" fmla="*/ 4004886 w 11711838"/>
              <a:gd name="connsiteY42" fmla="*/ 2576624 h 6640497"/>
              <a:gd name="connsiteX43" fmla="*/ 15919 w 11711838"/>
              <a:gd name="connsiteY43" fmla="*/ 2576623 h 6640497"/>
              <a:gd name="connsiteX44" fmla="*/ 11690055 w 11711838"/>
              <a:gd name="connsiteY44" fmla="*/ 894427 h 6640497"/>
              <a:gd name="connsiteX45" fmla="*/ 11711838 w 11711838"/>
              <a:gd name="connsiteY45" fmla="*/ 894427 h 6640497"/>
              <a:gd name="connsiteX46" fmla="*/ 11711838 w 11711838"/>
              <a:gd name="connsiteY46" fmla="*/ 965448 h 6640497"/>
              <a:gd name="connsiteX47" fmla="*/ 11690055 w 11711838"/>
              <a:gd name="connsiteY47" fmla="*/ 965448 h 6640497"/>
              <a:gd name="connsiteX48" fmla="*/ 11838 w 11711838"/>
              <a:gd name="connsiteY48" fmla="*/ 894427 h 6640497"/>
              <a:gd name="connsiteX49" fmla="*/ 15919 w 11711838"/>
              <a:gd name="connsiteY49" fmla="*/ 894427 h 6640497"/>
              <a:gd name="connsiteX50" fmla="*/ 15919 w 11711838"/>
              <a:gd name="connsiteY50" fmla="*/ 965448 h 6640497"/>
              <a:gd name="connsiteX51" fmla="*/ 11838 w 11711838"/>
              <a:gd name="connsiteY51" fmla="*/ 965448 h 6640497"/>
              <a:gd name="connsiteX52" fmla="*/ 15919 w 11711838"/>
              <a:gd name="connsiteY52" fmla="*/ 0 h 6640497"/>
              <a:gd name="connsiteX53" fmla="*/ 11690055 w 11711838"/>
              <a:gd name="connsiteY53" fmla="*/ 0 h 6640497"/>
              <a:gd name="connsiteX54" fmla="*/ 11690055 w 11711838"/>
              <a:gd name="connsiteY54" fmla="*/ 894427 h 6640497"/>
              <a:gd name="connsiteX55" fmla="*/ 7892247 w 11711838"/>
              <a:gd name="connsiteY55" fmla="*/ 894427 h 6640497"/>
              <a:gd name="connsiteX56" fmla="*/ 7892247 w 11711838"/>
              <a:gd name="connsiteY56" fmla="*/ 894426 h 6640497"/>
              <a:gd name="connsiteX57" fmla="*/ 7821226 w 11711838"/>
              <a:gd name="connsiteY57" fmla="*/ 894426 h 6640497"/>
              <a:gd name="connsiteX58" fmla="*/ 7821226 w 11711838"/>
              <a:gd name="connsiteY58" fmla="*/ 894427 h 6640497"/>
              <a:gd name="connsiteX59" fmla="*/ 15919 w 11711838"/>
              <a:gd name="connsiteY59" fmla="*/ 894427 h 664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711838" h="6640497">
                <a:moveTo>
                  <a:pt x="15919" y="5389123"/>
                </a:moveTo>
                <a:lnTo>
                  <a:pt x="7821226" y="5389123"/>
                </a:lnTo>
                <a:lnTo>
                  <a:pt x="7821226" y="5394426"/>
                </a:lnTo>
                <a:lnTo>
                  <a:pt x="7892247" y="5394426"/>
                </a:lnTo>
                <a:lnTo>
                  <a:pt x="7892247" y="5389123"/>
                </a:lnTo>
                <a:lnTo>
                  <a:pt x="11690055" y="5389123"/>
                </a:lnTo>
                <a:lnTo>
                  <a:pt x="11690055" y="6640497"/>
                </a:lnTo>
                <a:lnTo>
                  <a:pt x="15919" y="6640497"/>
                </a:lnTo>
                <a:close/>
                <a:moveTo>
                  <a:pt x="11690055" y="5318102"/>
                </a:moveTo>
                <a:lnTo>
                  <a:pt x="11700000" y="5318102"/>
                </a:lnTo>
                <a:lnTo>
                  <a:pt x="11700000" y="5389123"/>
                </a:lnTo>
                <a:lnTo>
                  <a:pt x="11690055" y="5389123"/>
                </a:lnTo>
                <a:close/>
                <a:moveTo>
                  <a:pt x="0" y="5318102"/>
                </a:moveTo>
                <a:lnTo>
                  <a:pt x="15919" y="5318102"/>
                </a:lnTo>
                <a:lnTo>
                  <a:pt x="15919" y="5389123"/>
                </a:lnTo>
                <a:lnTo>
                  <a:pt x="0" y="5389123"/>
                </a:lnTo>
                <a:close/>
                <a:moveTo>
                  <a:pt x="4116589" y="2647645"/>
                </a:moveTo>
                <a:lnTo>
                  <a:pt x="7821226" y="2647645"/>
                </a:lnTo>
                <a:lnTo>
                  <a:pt x="7821226" y="5318102"/>
                </a:lnTo>
                <a:lnTo>
                  <a:pt x="4116589" y="5318102"/>
                </a:lnTo>
                <a:close/>
                <a:moveTo>
                  <a:pt x="15919" y="2647644"/>
                </a:moveTo>
                <a:lnTo>
                  <a:pt x="4045568" y="2647645"/>
                </a:lnTo>
                <a:lnTo>
                  <a:pt x="4045568" y="5318102"/>
                </a:lnTo>
                <a:lnTo>
                  <a:pt x="15919" y="5318102"/>
                </a:lnTo>
                <a:close/>
                <a:moveTo>
                  <a:pt x="13313" y="2576623"/>
                </a:moveTo>
                <a:lnTo>
                  <a:pt x="15919" y="2576623"/>
                </a:lnTo>
                <a:lnTo>
                  <a:pt x="15919" y="2647644"/>
                </a:lnTo>
                <a:lnTo>
                  <a:pt x="13313" y="2647644"/>
                </a:lnTo>
                <a:close/>
                <a:moveTo>
                  <a:pt x="7892247" y="965448"/>
                </a:moveTo>
                <a:lnTo>
                  <a:pt x="11690055" y="965448"/>
                </a:lnTo>
                <a:lnTo>
                  <a:pt x="11690055" y="5318102"/>
                </a:lnTo>
                <a:lnTo>
                  <a:pt x="7892247" y="5318102"/>
                </a:lnTo>
                <a:lnTo>
                  <a:pt x="7892247" y="2647645"/>
                </a:lnTo>
                <a:lnTo>
                  <a:pt x="7897313" y="2647645"/>
                </a:lnTo>
                <a:lnTo>
                  <a:pt x="7897313" y="2576624"/>
                </a:lnTo>
                <a:lnTo>
                  <a:pt x="7892247" y="2576624"/>
                </a:lnTo>
                <a:close/>
                <a:moveTo>
                  <a:pt x="15919" y="965448"/>
                </a:moveTo>
                <a:lnTo>
                  <a:pt x="7821226" y="965448"/>
                </a:lnTo>
                <a:lnTo>
                  <a:pt x="7821226" y="2576624"/>
                </a:lnTo>
                <a:lnTo>
                  <a:pt x="4166251" y="2576624"/>
                </a:lnTo>
                <a:lnTo>
                  <a:pt x="4166251" y="2577673"/>
                </a:lnTo>
                <a:lnTo>
                  <a:pt x="4004886" y="2577673"/>
                </a:lnTo>
                <a:lnTo>
                  <a:pt x="4004886" y="2576624"/>
                </a:lnTo>
                <a:lnTo>
                  <a:pt x="15919" y="2576623"/>
                </a:lnTo>
                <a:close/>
                <a:moveTo>
                  <a:pt x="11690055" y="894427"/>
                </a:moveTo>
                <a:lnTo>
                  <a:pt x="11711838" y="894427"/>
                </a:lnTo>
                <a:lnTo>
                  <a:pt x="11711838" y="965448"/>
                </a:lnTo>
                <a:lnTo>
                  <a:pt x="11690055" y="965448"/>
                </a:lnTo>
                <a:close/>
                <a:moveTo>
                  <a:pt x="11838" y="894427"/>
                </a:moveTo>
                <a:lnTo>
                  <a:pt x="15919" y="894427"/>
                </a:lnTo>
                <a:lnTo>
                  <a:pt x="15919" y="965448"/>
                </a:lnTo>
                <a:lnTo>
                  <a:pt x="11838" y="965448"/>
                </a:lnTo>
                <a:close/>
                <a:moveTo>
                  <a:pt x="15919" y="0"/>
                </a:moveTo>
                <a:lnTo>
                  <a:pt x="11690055" y="0"/>
                </a:lnTo>
                <a:lnTo>
                  <a:pt x="11690055" y="894427"/>
                </a:lnTo>
                <a:lnTo>
                  <a:pt x="7892247" y="894427"/>
                </a:lnTo>
                <a:lnTo>
                  <a:pt x="7892247" y="894426"/>
                </a:lnTo>
                <a:lnTo>
                  <a:pt x="7821226" y="894426"/>
                </a:lnTo>
                <a:lnTo>
                  <a:pt x="7821226" y="894427"/>
                </a:lnTo>
                <a:lnTo>
                  <a:pt x="15919" y="894427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60000"/>
                </a:schemeClr>
              </a:gs>
              <a:gs pos="0">
                <a:schemeClr val="accent4">
                  <a:alpha val="6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97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Saila Sandeep Preetam</dc:creator>
  <cp:lastModifiedBy>Saila Sandeep Preetam</cp:lastModifiedBy>
  <cp:revision>5</cp:revision>
  <dcterms:created xsi:type="dcterms:W3CDTF">2021-06-01T14:39:07Z</dcterms:created>
  <dcterms:modified xsi:type="dcterms:W3CDTF">2021-06-01T15:46:57Z</dcterms:modified>
</cp:coreProperties>
</file>