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6" r:id="rId5"/>
    <p:sldId id="259" r:id="rId6"/>
    <p:sldId id="257" r:id="rId7"/>
    <p:sldId id="262" r:id="rId8"/>
    <p:sldId id="258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Cryptonite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Data Encryption-Decryption Program</a:t>
            </a:r>
          </a:p>
        </p:txBody>
      </p:sp>
    </p:spTree>
    <p:extLst>
      <p:ext uri="{BB962C8B-B14F-4D97-AF65-F5344CB8AC3E}">
        <p14:creationId xmlns:p14="http://schemas.microsoft.com/office/powerpoint/2010/main" val="19877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Making the decryption of an already existing encrypted file irrespective of when and where it was encrypted.</a:t>
            </a:r>
          </a:p>
          <a:p>
            <a:r>
              <a:rPr lang="en-IN" dirty="0" smtClean="0"/>
              <a:t>Advance GUI: e.g. Viewing input and output files of the encryption and decryption on the GUI interface, Editing the input files on the GUI itself.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5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620" y="2707023"/>
            <a:ext cx="9601196" cy="1303867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5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Members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51707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Sandeep PVN       :   01FB14ECS207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Satyam </a:t>
            </a:r>
            <a:r>
              <a:rPr lang="en-IN" sz="2400" dirty="0" err="1" smtClean="0"/>
              <a:t>Bharadwaj</a:t>
            </a:r>
            <a:r>
              <a:rPr lang="en-IN" sz="2400" dirty="0" smtClean="0"/>
              <a:t> :  01FB14ECS214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/>
              <a:t>Shreyas</a:t>
            </a:r>
            <a:r>
              <a:rPr lang="en-IN" sz="2400" dirty="0" smtClean="0"/>
              <a:t> S Rao       :   01FB14ECS231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60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800" dirty="0" smtClean="0"/>
              <a:t>Stacks</a:t>
            </a:r>
          </a:p>
          <a:p>
            <a:r>
              <a:rPr lang="en-IN" sz="3600" dirty="0" smtClean="0"/>
              <a:t>Double-Priority Queues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409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GUI-Interface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Features used: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Java Swing – </a:t>
            </a:r>
            <a:r>
              <a:rPr lang="en-IN" dirty="0" err="1" smtClean="0"/>
              <a:t>JPanel</a:t>
            </a:r>
            <a:r>
              <a:rPr lang="en-IN" dirty="0" smtClean="0"/>
              <a:t>, </a:t>
            </a:r>
            <a:r>
              <a:rPr lang="en-IN" dirty="0" err="1" smtClean="0"/>
              <a:t>JFrame</a:t>
            </a:r>
            <a:r>
              <a:rPr lang="en-IN" dirty="0" smtClean="0"/>
              <a:t> , </a:t>
            </a:r>
            <a:r>
              <a:rPr lang="en-IN" dirty="0" err="1" smtClean="0"/>
              <a:t>Jbutton</a:t>
            </a:r>
            <a:r>
              <a:rPr lang="en-IN" dirty="0" smtClean="0"/>
              <a:t>, </a:t>
            </a:r>
            <a:r>
              <a:rPr lang="en-IN" dirty="0" err="1" smtClean="0"/>
              <a:t>Jlabel</a:t>
            </a:r>
            <a:r>
              <a:rPr lang="en-IN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Dynamic Changes occur.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err="1" smtClean="0"/>
              <a:t>PathSelector</a:t>
            </a:r>
            <a:r>
              <a:rPr lang="en-IN" dirty="0" smtClean="0"/>
              <a:t>/</a:t>
            </a:r>
            <a:r>
              <a:rPr lang="en-IN" dirty="0" err="1" smtClean="0"/>
              <a:t>FileChooser</a:t>
            </a:r>
            <a:r>
              <a:rPr lang="en-IN" dirty="0" smtClean="0"/>
              <a:t> for encryption and decryption input/output.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888655"/>
            <a:ext cx="4718050" cy="2653903"/>
          </a:xfrm>
        </p:spPr>
      </p:pic>
    </p:spTree>
    <p:extLst>
      <p:ext uri="{BB962C8B-B14F-4D97-AF65-F5344CB8AC3E}">
        <p14:creationId xmlns:p14="http://schemas.microsoft.com/office/powerpoint/2010/main" val="39005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About - Encryption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The program takes input from a .txt file(temp.txt)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err="1" smtClean="0">
                <a:latin typeface="Comic Sans MS" panose="030F0702030302020204" pitchFamily="66" charset="0"/>
                <a:cs typeface="Times New Roman" panose="02020603050405020304" pitchFamily="18" charset="0"/>
              </a:rPr>
              <a:t>ReverseStack</a:t>
            </a:r>
            <a:r>
              <a:rPr lang="en-IN" sz="20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() is called on the text received from the file – this method reverses each line of the file by pushing it onto a stack and popping it back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err="1" smtClean="0">
                <a:latin typeface="Comic Sans MS" panose="030F0702030302020204" pitchFamily="66" charset="0"/>
                <a:cs typeface="Times New Roman" panose="02020603050405020304" pitchFamily="18" charset="0"/>
              </a:rPr>
              <a:t>RandomLines</a:t>
            </a:r>
            <a:r>
              <a:rPr lang="en-IN" sz="20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() is called next – this method shuffles/jumbles the lines of the file in a random order, and the original order and jumbled order as primary priority and secondary priority.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err="1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ShiftBit</a:t>
            </a:r>
            <a:r>
              <a:rPr lang="en-IN" sz="20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() is called next – this method shifts each  character by a random key.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872836" y="3227417"/>
            <a:ext cx="1561369" cy="1303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Black" panose="020B0A04020102020204" pitchFamily="34" charset="0"/>
            </a:endParaRPr>
          </a:p>
          <a:p>
            <a:pPr algn="ctr"/>
            <a:r>
              <a:rPr lang="en-IN" sz="2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Black" panose="020B0A04020102020204" pitchFamily="34" charset="0"/>
              </a:rPr>
              <a:t>I\P File</a:t>
            </a:r>
          </a:p>
          <a:p>
            <a:pPr algn="ctr"/>
            <a:r>
              <a:rPr lang="en-IN" dirty="0" smtClean="0"/>
              <a:t>input.txt</a:t>
            </a:r>
            <a:endParaRPr lang="en-IN" sz="1600" dirty="0"/>
          </a:p>
          <a:p>
            <a:pPr algn="ctr"/>
            <a:endParaRPr lang="en-IN" sz="2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Black" panose="020B0A040201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29140" y="3227417"/>
            <a:ext cx="1440180" cy="13030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Encrypt.txt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664254" y="3227417"/>
            <a:ext cx="1440180" cy="13030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Encrypt2.txt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9499368" y="3227417"/>
            <a:ext cx="1639687" cy="1303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Black" panose="020B0A04020102020204" pitchFamily="34" charset="0"/>
            </a:endParaRPr>
          </a:p>
          <a:p>
            <a:pPr algn="ctr"/>
            <a:r>
              <a:rPr lang="en-IN" sz="2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Black" panose="020B0A04020102020204" pitchFamily="34" charset="0"/>
              </a:rPr>
              <a:t>O\P File</a:t>
            </a:r>
          </a:p>
          <a:p>
            <a:pPr algn="ctr"/>
            <a:r>
              <a:rPr lang="en-IN" sz="1600" dirty="0" smtClean="0"/>
              <a:t>EncryptFinal.txt</a:t>
            </a:r>
            <a:endParaRPr lang="en-IN" sz="1400" dirty="0"/>
          </a:p>
          <a:p>
            <a:pPr algn="ctr"/>
            <a:endParaRPr lang="en-IN" sz="2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Black" panose="020B0A040201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332559" y="3684617"/>
            <a:ext cx="938211" cy="4343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IN" b="1">
              <a:ln/>
              <a:solidFill>
                <a:schemeClr val="accent4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497444" y="3661757"/>
            <a:ext cx="938211" cy="4343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IN" b="1">
              <a:ln/>
              <a:solidFill>
                <a:schemeClr val="accent4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662329" y="3684617"/>
            <a:ext cx="938211" cy="4343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IN" b="1">
              <a:ln/>
              <a:solidFill>
                <a:schemeClr val="accent4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34205" y="4810991"/>
            <a:ext cx="1394935" cy="5195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Stack Reversal</a:t>
            </a:r>
            <a:endParaRPr lang="en-IN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5269081" y="4810991"/>
            <a:ext cx="1394935" cy="5195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Line Shuffler</a:t>
            </a:r>
            <a:endParaRPr lang="en-IN" sz="2000" b="1" dirty="0"/>
          </a:p>
        </p:txBody>
      </p:sp>
      <p:sp>
        <p:nvSpPr>
          <p:cNvPr id="29" name="Rectangle 28"/>
          <p:cNvSpPr/>
          <p:nvPr/>
        </p:nvSpPr>
        <p:spPr>
          <a:xfrm>
            <a:off x="8151283" y="4748645"/>
            <a:ext cx="1394935" cy="5195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Shift BIT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8088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About - Decryption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000" i="1" dirty="0" smtClean="0">
                <a:latin typeface="Comic Sans MS" panose="030F0702030302020204" pitchFamily="66" charset="0"/>
              </a:rPr>
              <a:t>The program takes input from a .txt file(EncryptFinal.txt)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i="1" dirty="0" err="1" smtClean="0">
                <a:latin typeface="Comic Sans MS" panose="030F0702030302020204" pitchFamily="66" charset="0"/>
              </a:rPr>
              <a:t>unShiftBit</a:t>
            </a:r>
            <a:r>
              <a:rPr lang="en-IN" sz="3000" i="1" dirty="0">
                <a:latin typeface="Comic Sans MS" panose="030F0702030302020204" pitchFamily="66" charset="0"/>
              </a:rPr>
              <a:t>() is called next – this method shifts each  </a:t>
            </a:r>
            <a:r>
              <a:rPr lang="en-IN" sz="3000" i="1" dirty="0" smtClean="0">
                <a:latin typeface="Comic Sans MS" panose="030F0702030302020204" pitchFamily="66" charset="0"/>
              </a:rPr>
              <a:t>character back to original based on the original </a:t>
            </a:r>
            <a:r>
              <a:rPr lang="en-IN" sz="3000" i="1" dirty="0" err="1" smtClean="0">
                <a:latin typeface="Comic Sans MS" panose="030F0702030302020204" pitchFamily="66" charset="0"/>
              </a:rPr>
              <a:t>shiftbit</a:t>
            </a:r>
            <a:r>
              <a:rPr lang="en-IN" sz="3000" i="1" dirty="0" smtClean="0">
                <a:latin typeface="Comic Sans MS" panose="030F0702030302020204" pitchFamily="66" charset="0"/>
              </a:rPr>
              <a:t> key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i="1" dirty="0" err="1" smtClean="0">
                <a:latin typeface="Comic Sans MS" panose="030F0702030302020204" pitchFamily="66" charset="0"/>
              </a:rPr>
              <a:t>unRandomLines</a:t>
            </a:r>
            <a:r>
              <a:rPr lang="en-IN" sz="3000" i="1" dirty="0">
                <a:latin typeface="Comic Sans MS" panose="030F0702030302020204" pitchFamily="66" charset="0"/>
              </a:rPr>
              <a:t>() is called next – this method </a:t>
            </a:r>
            <a:r>
              <a:rPr lang="en-IN" sz="3000" i="1" dirty="0" smtClean="0">
                <a:latin typeface="Comic Sans MS" panose="030F0702030302020204" pitchFamily="66" charset="0"/>
              </a:rPr>
              <a:t>retrieves </a:t>
            </a:r>
            <a:r>
              <a:rPr lang="en-IN" sz="3000" i="1" dirty="0">
                <a:latin typeface="Comic Sans MS" panose="030F0702030302020204" pitchFamily="66" charset="0"/>
              </a:rPr>
              <a:t>the lines of the </a:t>
            </a:r>
            <a:r>
              <a:rPr lang="en-IN" sz="3000" i="1" dirty="0" smtClean="0">
                <a:latin typeface="Comic Sans MS" panose="030F0702030302020204" pitchFamily="66" charset="0"/>
              </a:rPr>
              <a:t>file back to the original order, by sorting with respect to </a:t>
            </a:r>
            <a:r>
              <a:rPr lang="en-IN" sz="3000" i="1" dirty="0" err="1" smtClean="0">
                <a:latin typeface="Comic Sans MS" panose="030F0702030302020204" pitchFamily="66" charset="0"/>
              </a:rPr>
              <a:t>PrimaryPriority</a:t>
            </a:r>
            <a:endParaRPr lang="en-IN" sz="3000" i="1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i="1" dirty="0" err="1" smtClean="0">
                <a:latin typeface="Comic Sans MS" panose="030F0702030302020204" pitchFamily="66" charset="0"/>
              </a:rPr>
              <a:t>ReverseStack</a:t>
            </a:r>
            <a:r>
              <a:rPr lang="en-IN" sz="3000" i="1" dirty="0" smtClean="0">
                <a:latin typeface="Comic Sans MS" panose="030F0702030302020204" pitchFamily="66" charset="0"/>
              </a:rPr>
              <a:t>() is called on the text received from the file – this method reverses each line of the file by pushing it onto a stack and popping it back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4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Decryption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68928" y="3227417"/>
            <a:ext cx="1665278" cy="1303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Black" panose="020B0A04020102020204" pitchFamily="34" charset="0"/>
            </a:endParaRPr>
          </a:p>
          <a:p>
            <a:pPr algn="ctr"/>
            <a:r>
              <a:rPr lang="en-IN" sz="2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Black" panose="020B0A04020102020204" pitchFamily="34" charset="0"/>
              </a:rPr>
              <a:t>I\P File</a:t>
            </a:r>
          </a:p>
          <a:p>
            <a:pPr algn="ctr"/>
            <a:r>
              <a:rPr lang="en-IN" sz="1600" dirty="0" smtClean="0"/>
              <a:t>EncryptFinal.txt</a:t>
            </a:r>
            <a:endParaRPr lang="en-IN" sz="1200" dirty="0"/>
          </a:p>
          <a:p>
            <a:pPr algn="ctr"/>
            <a:endParaRPr lang="en-IN" sz="2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Black" panose="020B0A040201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29140" y="3227417"/>
            <a:ext cx="1440180" cy="13030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Derypt.txt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664254" y="3227417"/>
            <a:ext cx="1440180" cy="13030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Decrypt2.txt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9499369" y="3227417"/>
            <a:ext cx="1785158" cy="13030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Black" panose="020B0A04020102020204" pitchFamily="34" charset="0"/>
            </a:endParaRPr>
          </a:p>
          <a:p>
            <a:pPr algn="ctr"/>
            <a:r>
              <a:rPr lang="en-IN" sz="2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Black" panose="020B0A04020102020204" pitchFamily="34" charset="0"/>
              </a:rPr>
              <a:t>O\P File</a:t>
            </a:r>
          </a:p>
          <a:p>
            <a:pPr algn="ctr"/>
            <a:r>
              <a:rPr lang="en-IN" sz="1600" dirty="0" smtClean="0"/>
              <a:t>DecryptFinal.txt</a:t>
            </a:r>
            <a:endParaRPr lang="en-IN" sz="1400" dirty="0"/>
          </a:p>
          <a:p>
            <a:pPr algn="ctr"/>
            <a:endParaRPr lang="en-IN" sz="2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Black" panose="020B0A040201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332559" y="3684617"/>
            <a:ext cx="938211" cy="4343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IN" b="1">
              <a:ln/>
              <a:solidFill>
                <a:schemeClr val="accent4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497444" y="3661757"/>
            <a:ext cx="938211" cy="4343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IN" b="1">
              <a:ln/>
              <a:solidFill>
                <a:schemeClr val="accent4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662329" y="3684617"/>
            <a:ext cx="938211" cy="4343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IN" b="1">
              <a:ln/>
              <a:solidFill>
                <a:schemeClr val="accent4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34205" y="4810991"/>
            <a:ext cx="1394935" cy="660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Un - Shift BIT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081" y="4810991"/>
            <a:ext cx="1394935" cy="660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Un - Line Shuffler</a:t>
            </a:r>
            <a:endParaRPr lang="en-IN" sz="2000" b="1" dirty="0"/>
          </a:p>
        </p:txBody>
      </p:sp>
      <p:sp>
        <p:nvSpPr>
          <p:cNvPr id="29" name="Rectangle 28"/>
          <p:cNvSpPr/>
          <p:nvPr/>
        </p:nvSpPr>
        <p:spPr>
          <a:xfrm>
            <a:off x="8151283" y="4748645"/>
            <a:ext cx="1394935" cy="723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 smtClean="0"/>
          </a:p>
          <a:p>
            <a:pPr algn="ctr"/>
            <a:r>
              <a:rPr lang="en-IN" sz="2000" b="1" dirty="0" smtClean="0"/>
              <a:t>Un </a:t>
            </a:r>
            <a:r>
              <a:rPr lang="en-IN" sz="2000" b="1" dirty="0"/>
              <a:t>- Stack Reversal</a:t>
            </a:r>
          </a:p>
          <a:p>
            <a:pPr algn="ctr"/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1910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Decryption can be done only in the same session as that of encryption. It cannot be done without encrypting the source file in the first place.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We cannot view the file directly through the GUI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For the input to the encryption, a pre-defined file is necessary.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3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173</TotalTime>
  <Words>370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Comic Sans MS</vt:lpstr>
      <vt:lpstr>Courier New</vt:lpstr>
      <vt:lpstr>Garamond</vt:lpstr>
      <vt:lpstr>Times New Roman</vt:lpstr>
      <vt:lpstr>Wingdings</vt:lpstr>
      <vt:lpstr>Organic</vt:lpstr>
      <vt:lpstr>Cryptonite</vt:lpstr>
      <vt:lpstr>Members</vt:lpstr>
      <vt:lpstr>Data Structures Used</vt:lpstr>
      <vt:lpstr>GUI-Interface</vt:lpstr>
      <vt:lpstr>About - Encryption</vt:lpstr>
      <vt:lpstr>Encryption</vt:lpstr>
      <vt:lpstr>About - Decryption</vt:lpstr>
      <vt:lpstr>Decryption</vt:lpstr>
      <vt:lpstr>Limitations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P</dc:creator>
  <cp:lastModifiedBy>Sandeep P</cp:lastModifiedBy>
  <cp:revision>15</cp:revision>
  <dcterms:created xsi:type="dcterms:W3CDTF">2015-11-19T01:48:26Z</dcterms:created>
  <dcterms:modified xsi:type="dcterms:W3CDTF">2015-11-19T04:43:51Z</dcterms:modified>
</cp:coreProperties>
</file>