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44" y="-4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8F99F5-3C1B-42A5-A76F-C419DEE27F9D}" type="datetimeFigureOut">
              <a:rPr lang="en-IN" smtClean="0"/>
              <a:t>18-11-2015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15D5696-D544-48A3-A7E0-FFEC2FA5A6F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5D5696-D544-48A3-A7E0-FFEC2FA5A6F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5D5696-D544-48A3-A7E0-FFEC2FA5A6F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5D5696-D544-48A3-A7E0-FFEC2FA5A6F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15D5696-D544-48A3-A7E0-FFEC2FA5A6F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15D5696-D544-48A3-A7E0-FFEC2FA5A6F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15D5696-D544-48A3-A7E0-FFEC2FA5A6F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15D5696-D544-48A3-A7E0-FFEC2FA5A6F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8F99F5-3C1B-42A5-A76F-C419DEE27F9D}" type="datetimeFigureOut">
              <a:rPr lang="en-IN" smtClean="0"/>
              <a:t>18-11-2015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15D5696-D544-48A3-A7E0-FFEC2FA5A6F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8F99F5-3C1B-42A5-A76F-C419DEE27F9D}" type="datetimeFigureOut">
              <a:rPr lang="en-IN" smtClean="0"/>
              <a:t>18-11-2015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15D5696-D544-48A3-A7E0-FFEC2FA5A6F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8F99F5-3C1B-42A5-A76F-C419DEE27F9D}" type="datetimeFigureOut">
              <a:rPr lang="en-IN" smtClean="0"/>
              <a:t>18-11-2015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15D5696-D544-48A3-A7E0-FFEC2FA5A6F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8F99F5-3C1B-42A5-A76F-C419DEE27F9D}" type="datetimeFigureOut">
              <a:rPr lang="en-IN" smtClean="0"/>
              <a:t>18-11-2015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15D5696-D544-48A3-A7E0-FFEC2FA5A6F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ackoverphon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420888"/>
            <a:ext cx="5400600" cy="2520280"/>
          </a:xfrm>
        </p:spPr>
      </p:pic>
      <p:sp>
        <p:nvSpPr>
          <p:cNvPr id="6" name="Title 5"/>
          <p:cNvSpPr>
            <a:spLocks noGrp="1"/>
          </p:cNvSpPr>
          <p:nvPr>
            <p:ph type="title"/>
          </p:nvPr>
        </p:nvSpPr>
        <p:spPr>
          <a:xfrm>
            <a:off x="323528" y="620688"/>
            <a:ext cx="8640960" cy="1143000"/>
          </a:xfrm>
        </p:spPr>
        <p:txBody>
          <a:bodyPr/>
          <a:lstStyle/>
          <a:p>
            <a:pPr algn="ctr"/>
            <a:r>
              <a:rPr lang="en-IN" b="1" dirty="0" smtClean="0">
                <a:latin typeface="Bernard MT Condensed" pitchFamily="18" charset="0"/>
                <a:hlinkClick r:id="rId3"/>
              </a:rPr>
              <a:t>WWW.STACKOVERPHONE.COM</a:t>
            </a:r>
            <a:r>
              <a:rPr lang="en-IN" b="1" dirty="0" smtClean="0">
                <a:latin typeface="Bernard MT Condensed" pitchFamily="18" charset="0"/>
              </a:rPr>
              <a:t>	</a:t>
            </a:r>
            <a:endParaRPr lang="en-IN" b="1" dirty="0">
              <a:latin typeface="Bernard MT Condensed" pitchFamily="18" charset="0"/>
            </a:endParaRPr>
          </a:p>
        </p:txBody>
      </p:sp>
    </p:spTree>
    <p:extLst>
      <p:ext uri="{BB962C8B-B14F-4D97-AF65-F5344CB8AC3E}">
        <p14:creationId xmlns:p14="http://schemas.microsoft.com/office/powerpoint/2010/main" val="1218029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55776" y="2311968"/>
            <a:ext cx="8229600" cy="4525963"/>
          </a:xfrm>
        </p:spPr>
        <p:txBody>
          <a:bodyPr>
            <a:normAutofit/>
          </a:bodyPr>
          <a:lstStyle/>
          <a:p>
            <a:r>
              <a:rPr lang="en-IN" sz="4800" dirty="0" err="1" smtClean="0"/>
              <a:t>Rakshith</a:t>
            </a:r>
            <a:r>
              <a:rPr lang="en-IN" sz="4800" dirty="0" smtClean="0"/>
              <a:t> Raj</a:t>
            </a:r>
          </a:p>
          <a:p>
            <a:r>
              <a:rPr lang="en-IN" sz="4800" dirty="0" err="1" smtClean="0"/>
              <a:t>Sandeep</a:t>
            </a:r>
            <a:r>
              <a:rPr lang="en-IN" sz="4800" dirty="0" smtClean="0"/>
              <a:t> PVN</a:t>
            </a:r>
          </a:p>
          <a:p>
            <a:r>
              <a:rPr lang="en-IN" sz="4800" dirty="0" smtClean="0"/>
              <a:t>Sanjay P Josh</a:t>
            </a:r>
            <a:endParaRPr lang="en-IN" sz="4800" dirty="0"/>
          </a:p>
        </p:txBody>
      </p:sp>
      <p:sp>
        <p:nvSpPr>
          <p:cNvPr id="3" name="Title 2"/>
          <p:cNvSpPr>
            <a:spLocks noGrp="1"/>
          </p:cNvSpPr>
          <p:nvPr>
            <p:ph type="title"/>
          </p:nvPr>
        </p:nvSpPr>
        <p:spPr>
          <a:xfrm>
            <a:off x="683568" y="908720"/>
            <a:ext cx="8229600" cy="1143000"/>
          </a:xfrm>
        </p:spPr>
        <p:txBody>
          <a:bodyPr>
            <a:normAutofit fontScale="90000"/>
          </a:bodyPr>
          <a:lstStyle/>
          <a:p>
            <a:r>
              <a:rPr lang="en-IN" dirty="0" smtClean="0"/>
              <a:t>By:</a:t>
            </a:r>
            <a:br>
              <a:rPr lang="en-IN" dirty="0" smtClean="0"/>
            </a:br>
            <a:endParaRPr lang="en-IN" dirty="0"/>
          </a:p>
        </p:txBody>
      </p:sp>
    </p:spTree>
    <p:extLst>
      <p:ext uri="{BB962C8B-B14F-4D97-AF65-F5344CB8AC3E}">
        <p14:creationId xmlns:p14="http://schemas.microsoft.com/office/powerpoint/2010/main" val="384209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5796"/>
            <a:ext cx="7772400" cy="1308224"/>
          </a:xfrm>
        </p:spPr>
        <p:txBody>
          <a:bodyPr/>
          <a:lstStyle/>
          <a:p>
            <a:pPr algn="ctr"/>
            <a:r>
              <a:rPr lang="en-IN" dirty="0" smtClean="0"/>
              <a:t>INTRODUCTION</a:t>
            </a:r>
            <a:endParaRPr lang="en-IN" dirty="0"/>
          </a:p>
        </p:txBody>
      </p:sp>
      <p:sp>
        <p:nvSpPr>
          <p:cNvPr id="5" name="Subtitle 4"/>
          <p:cNvSpPr>
            <a:spLocks noGrp="1"/>
          </p:cNvSpPr>
          <p:nvPr>
            <p:ph type="subTitle" idx="1"/>
          </p:nvPr>
        </p:nvSpPr>
        <p:spPr>
          <a:xfrm>
            <a:off x="683568" y="1484784"/>
            <a:ext cx="7772400" cy="3326527"/>
          </a:xfrm>
        </p:spPr>
        <p:txBody>
          <a:bodyPr>
            <a:noAutofit/>
          </a:bodyPr>
          <a:lstStyle/>
          <a:p>
            <a:pPr algn="l"/>
            <a:r>
              <a:rPr lang="en-IN" sz="3600" dirty="0" err="1" smtClean="0">
                <a:latin typeface="AR JULIAN" pitchFamily="2" charset="0"/>
              </a:rPr>
              <a:t>StackOverphone</a:t>
            </a:r>
            <a:r>
              <a:rPr lang="en-IN" sz="3600" dirty="0" smtClean="0">
                <a:latin typeface="AR JULIAN" pitchFamily="2" charset="0"/>
              </a:rPr>
              <a:t> is a new-age website to find the newest phones in the market. It helps the user to find ,read –up and finally even compare between two different phones based on the their differing specs.</a:t>
            </a:r>
            <a:endParaRPr lang="en-IN" sz="3600" dirty="0">
              <a:latin typeface="AR JULIAN" pitchFamily="2" charset="0"/>
            </a:endParaRPr>
          </a:p>
        </p:txBody>
      </p:sp>
    </p:spTree>
    <p:extLst>
      <p:ext uri="{BB962C8B-B14F-4D97-AF65-F5344CB8AC3E}">
        <p14:creationId xmlns:p14="http://schemas.microsoft.com/office/powerpoint/2010/main" val="1750401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Our website is a relatively simple and user friendly in approach.</a:t>
            </a:r>
          </a:p>
          <a:p>
            <a:pPr marL="109728" indent="0">
              <a:buNone/>
            </a:pPr>
            <a:r>
              <a:rPr lang="en-IN" sz="2500" dirty="0" smtClean="0"/>
              <a:t>Many of its features help the user in comfortable browsing</a:t>
            </a:r>
          </a:p>
          <a:p>
            <a:r>
              <a:rPr lang="en-IN" sz="2500" dirty="0" smtClean="0"/>
              <a:t>Browsing using the search engine to find the available phones</a:t>
            </a:r>
          </a:p>
          <a:p>
            <a:r>
              <a:rPr lang="en-IN" sz="2500" dirty="0" smtClean="0"/>
              <a:t>Comparing various phones from our database.</a:t>
            </a:r>
          </a:p>
          <a:p>
            <a:r>
              <a:rPr lang="en-IN" sz="2500" dirty="0" smtClean="0"/>
              <a:t>Learn about newer phones coming in the market.</a:t>
            </a:r>
          </a:p>
        </p:txBody>
      </p:sp>
      <p:sp>
        <p:nvSpPr>
          <p:cNvPr id="3" name="Title 2"/>
          <p:cNvSpPr>
            <a:spLocks noGrp="1"/>
          </p:cNvSpPr>
          <p:nvPr>
            <p:ph type="title"/>
          </p:nvPr>
        </p:nvSpPr>
        <p:spPr/>
        <p:txBody>
          <a:bodyPr/>
          <a:lstStyle/>
          <a:p>
            <a:pPr algn="ctr"/>
            <a:r>
              <a:rPr lang="en-IN" dirty="0" smtClean="0"/>
              <a:t>Technical Aspects</a:t>
            </a:r>
            <a:endParaRPr lang="en-IN" dirty="0"/>
          </a:p>
        </p:txBody>
      </p:sp>
    </p:spTree>
    <p:extLst>
      <p:ext uri="{BB962C8B-B14F-4D97-AF65-F5344CB8AC3E}">
        <p14:creationId xmlns:p14="http://schemas.microsoft.com/office/powerpoint/2010/main" val="1007664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smtClean="0"/>
              <a:t>Features used abundantly:</a:t>
            </a:r>
          </a:p>
          <a:p>
            <a:r>
              <a:rPr lang="en-IN" dirty="0" err="1" smtClean="0"/>
              <a:t>LocalStorage</a:t>
            </a:r>
            <a:endParaRPr lang="en-IN" dirty="0" smtClean="0"/>
          </a:p>
          <a:p>
            <a:r>
              <a:rPr lang="en-IN" dirty="0" smtClean="0"/>
              <a:t>DOM Events</a:t>
            </a:r>
          </a:p>
          <a:p>
            <a:r>
              <a:rPr lang="en-IN" dirty="0" err="1" smtClean="0"/>
              <a:t>Jquery</a:t>
            </a:r>
            <a:endParaRPr lang="en-IN" dirty="0" smtClean="0"/>
          </a:p>
          <a:p>
            <a:r>
              <a:rPr lang="en-IN" dirty="0" smtClean="0"/>
              <a:t>CSS Animation</a:t>
            </a:r>
          </a:p>
          <a:p>
            <a:r>
              <a:rPr lang="en-IN" dirty="0" smtClean="0"/>
              <a:t>HTML5 properties</a:t>
            </a:r>
            <a:endParaRPr lang="en-IN" dirty="0"/>
          </a:p>
        </p:txBody>
      </p:sp>
      <p:sp>
        <p:nvSpPr>
          <p:cNvPr id="3" name="Title 2"/>
          <p:cNvSpPr>
            <a:spLocks noGrp="1"/>
          </p:cNvSpPr>
          <p:nvPr>
            <p:ph type="title"/>
          </p:nvPr>
        </p:nvSpPr>
        <p:spPr/>
        <p:txBody>
          <a:bodyPr>
            <a:normAutofit/>
          </a:bodyPr>
          <a:lstStyle/>
          <a:p>
            <a:pPr algn="ctr"/>
            <a:r>
              <a:rPr lang="en-IN" dirty="0"/>
              <a:t>Technical </a:t>
            </a:r>
            <a:r>
              <a:rPr lang="en-IN" dirty="0" smtClean="0"/>
              <a:t>Aspects(</a:t>
            </a:r>
            <a:r>
              <a:rPr lang="en-IN" dirty="0" err="1" smtClean="0"/>
              <a:t>cont</a:t>
            </a:r>
            <a:r>
              <a:rPr lang="en-IN" dirty="0" smtClean="0"/>
              <a:t>)</a:t>
            </a:r>
            <a:endParaRPr lang="en-IN" dirty="0"/>
          </a:p>
        </p:txBody>
      </p:sp>
    </p:spTree>
    <p:extLst>
      <p:ext uri="{BB962C8B-B14F-4D97-AF65-F5344CB8AC3E}">
        <p14:creationId xmlns:p14="http://schemas.microsoft.com/office/powerpoint/2010/main" val="1611759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intend </a:t>
            </a:r>
            <a:r>
              <a:rPr lang="en-IN" dirty="0" smtClean="0"/>
              <a:t>to make </a:t>
            </a:r>
            <a:r>
              <a:rPr lang="en-IN" dirty="0" smtClean="0"/>
              <a:t>a database of all the available smartphones in the market.</a:t>
            </a:r>
          </a:p>
          <a:p>
            <a:r>
              <a:rPr lang="en-IN" dirty="0" smtClean="0"/>
              <a:t>To have a recommended section </a:t>
            </a:r>
            <a:r>
              <a:rPr lang="en-IN" dirty="0" smtClean="0"/>
              <a:t>and a Forum for </a:t>
            </a:r>
            <a:r>
              <a:rPr lang="en-IN" dirty="0" smtClean="0"/>
              <a:t>our dedicated user base</a:t>
            </a:r>
            <a:r>
              <a:rPr lang="en-IN" dirty="0" smtClean="0"/>
              <a:t>.</a:t>
            </a:r>
            <a:endParaRPr lang="en-IN" dirty="0" smtClean="0"/>
          </a:p>
          <a:p>
            <a:r>
              <a:rPr lang="en-IN" dirty="0" smtClean="0"/>
              <a:t>To </a:t>
            </a:r>
            <a:r>
              <a:rPr lang="en-IN" dirty="0" smtClean="0"/>
              <a:t>implement a database and allow more flexibility to users by allowing them to interact more.(e.g. review and rate the </a:t>
            </a:r>
            <a:r>
              <a:rPr lang="en-IN" dirty="0" err="1" smtClean="0"/>
              <a:t>product,file</a:t>
            </a:r>
            <a:r>
              <a:rPr lang="en-IN" dirty="0" smtClean="0"/>
              <a:t> </a:t>
            </a:r>
            <a:r>
              <a:rPr lang="en-IN" dirty="0" err="1" smtClean="0"/>
              <a:t>shaaring</a:t>
            </a:r>
            <a:r>
              <a:rPr lang="en-IN" dirty="0" smtClean="0"/>
              <a:t> support for custom ROM’s)</a:t>
            </a:r>
          </a:p>
          <a:p>
            <a:endParaRPr lang="en-IN" dirty="0" smtClean="0"/>
          </a:p>
          <a:p>
            <a:endParaRPr lang="en-IN" dirty="0" smtClean="0"/>
          </a:p>
          <a:p>
            <a:endParaRPr lang="en-IN" dirty="0"/>
          </a:p>
        </p:txBody>
      </p:sp>
      <p:sp>
        <p:nvSpPr>
          <p:cNvPr id="3" name="Title 2"/>
          <p:cNvSpPr>
            <a:spLocks noGrp="1"/>
          </p:cNvSpPr>
          <p:nvPr>
            <p:ph type="title"/>
          </p:nvPr>
        </p:nvSpPr>
        <p:spPr/>
        <p:txBody>
          <a:bodyPr/>
          <a:lstStyle/>
          <a:p>
            <a:pPr algn="ctr"/>
            <a:r>
              <a:rPr lang="en-IN" dirty="0" smtClean="0"/>
              <a:t>Future Enhancements</a:t>
            </a:r>
            <a:endParaRPr lang="en-IN" dirty="0"/>
          </a:p>
        </p:txBody>
      </p:sp>
    </p:spTree>
    <p:extLst>
      <p:ext uri="{BB962C8B-B14F-4D97-AF65-F5344CB8AC3E}">
        <p14:creationId xmlns:p14="http://schemas.microsoft.com/office/powerpoint/2010/main" val="1964020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2780928"/>
            <a:ext cx="8229600" cy="1143000"/>
          </a:xfrm>
        </p:spPr>
        <p:txBody>
          <a:bodyPr/>
          <a:lstStyle/>
          <a:p>
            <a:r>
              <a:rPr lang="en-IN" dirty="0" smtClean="0"/>
              <a:t>			Thank You</a:t>
            </a:r>
            <a:endParaRPr lang="en-IN" dirty="0"/>
          </a:p>
        </p:txBody>
      </p:sp>
    </p:spTree>
    <p:extLst>
      <p:ext uri="{BB962C8B-B14F-4D97-AF65-F5344CB8AC3E}">
        <p14:creationId xmlns:p14="http://schemas.microsoft.com/office/powerpoint/2010/main" val="3428626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176</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WWW.STACKOVERPHONE.COM </vt:lpstr>
      <vt:lpstr>By: </vt:lpstr>
      <vt:lpstr>INTRODUCTION</vt:lpstr>
      <vt:lpstr>Technical Aspects</vt:lpstr>
      <vt:lpstr>Technical Aspects(cont)</vt:lpstr>
      <vt:lpstr>Future Enhancements</vt:lpstr>
      <vt:lpstr>   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WWW.STACKOVERPHONE.COM</dc:title>
  <dc:creator>Sanjay Josh</dc:creator>
  <cp:lastModifiedBy>Sanjay Josh</cp:lastModifiedBy>
  <cp:revision>6</cp:revision>
  <dcterms:created xsi:type="dcterms:W3CDTF">2015-11-18T03:10:44Z</dcterms:created>
  <dcterms:modified xsi:type="dcterms:W3CDTF">2015-11-18T06:06:52Z</dcterms:modified>
</cp:coreProperties>
</file>