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Final Project </a:t>
            </a:r>
            <a:r>
              <a:rPr lang="en-US" sz="7200" dirty="0" smtClean="0"/>
              <a:t>Presentation-2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Fruit Stalk Recognition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6" y="6315456"/>
            <a:ext cx="30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Sandeep Pvn : 01FB14ECS207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037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b="1" i="1" dirty="0"/>
              <a:t>Hardware Requirements</a:t>
            </a:r>
          </a:p>
          <a:p>
            <a:r>
              <a:rPr lang="en-US" sz="1600" dirty="0"/>
              <a:t>The simulation can be performed using SITL and dronekit-SITL. A Drone with necessary rotors, frames, battery, landing gear, ESP (electronic speed controls) integrated to a flight control board (preferably PXFMINI/Pixhawk) and controlled using a Raspberry Pi. Stereo or Mono camera will be integrated to the raspberry Pi via USB. The drone is further communicated using ZigBee modules for manual intervention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457200" lvl="1" indent="0">
              <a:buNone/>
            </a:pPr>
            <a:r>
              <a:rPr lang="en-US" sz="1800" b="1" i="1" dirty="0"/>
              <a:t>Software Requirements</a:t>
            </a:r>
          </a:p>
          <a:p>
            <a:r>
              <a:rPr lang="en-US" sz="1600" dirty="0"/>
              <a:t>This is run as a OSX to raspberry PI integration.</a:t>
            </a:r>
          </a:p>
          <a:p>
            <a:r>
              <a:rPr lang="en-US" sz="1600" dirty="0"/>
              <a:t>A basic SQL database to store the 3D coordinates.</a:t>
            </a:r>
          </a:p>
          <a:p>
            <a:r>
              <a:rPr lang="en-US" sz="1600" dirty="0"/>
              <a:t>Python integrated with drone kit to control the drone.</a:t>
            </a:r>
          </a:p>
          <a:p>
            <a:r>
              <a:rPr lang="en-US" sz="1600" dirty="0"/>
              <a:t>Tensor Flow, opencv for recognition </a:t>
            </a:r>
            <a:r>
              <a:rPr lang="en-US" sz="1600" dirty="0" smtClean="0"/>
              <a:t>algorithms.</a:t>
            </a:r>
          </a:p>
          <a:p>
            <a:endParaRPr lang="en-US" sz="1600" dirty="0" smtClean="0"/>
          </a:p>
          <a:p>
            <a:pPr marL="457200" lvl="1" indent="0">
              <a:buNone/>
            </a:pPr>
            <a:r>
              <a:rPr lang="en-US" sz="1800" b="1" i="1" dirty="0" smtClean="0"/>
              <a:t>Communication Requirements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communication protocols used are MAVProxy via a MAVLink protocol and SSH channel over Wi-Fi or ZigBee.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587" y="2565400"/>
            <a:ext cx="3176588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FRUIT STALK RECOGNITION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drone with a stereo camera is used to recognize ripe and healthy fruits (and their stalk) in an orchard of fruits using computer vision techniques and is later used to collect the fruit.”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till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Unavailability of hardware resources.</a:t>
            </a:r>
          </a:p>
          <a:p>
            <a:r>
              <a:rPr lang="en-US" dirty="0" smtClean="0"/>
              <a:t>The methodologies used in certain models were not good enough due to data clarity issues.</a:t>
            </a:r>
          </a:p>
          <a:p>
            <a:r>
              <a:rPr lang="en-US" dirty="0" smtClean="0"/>
              <a:t>Exposure to relevant topics is minimal, hence usable research resources are scarce.</a:t>
            </a:r>
          </a:p>
          <a:p>
            <a:r>
              <a:rPr lang="en-US" dirty="0" smtClean="0"/>
              <a:t>3D computing has proved to be high computing thus take a lot of time and computer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</a:t>
            </a:r>
            <a:r>
              <a:rPr lang="en-US" sz="4000" b="1" dirty="0" smtClean="0"/>
              <a:t>ORK</a:t>
            </a:r>
            <a:r>
              <a:rPr lang="en-US" b="1" dirty="0" smtClean="0"/>
              <a:t> C</a:t>
            </a:r>
            <a:r>
              <a:rPr lang="en-US" sz="4000" b="1" dirty="0" smtClean="0"/>
              <a:t>OMPLETED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Finished necessary pre-project documentation.</a:t>
            </a:r>
          </a:p>
          <a:p>
            <a:r>
              <a:rPr lang="en-US" i="1" dirty="0" smtClean="0"/>
              <a:t>Ordered a drone and necessary components.</a:t>
            </a:r>
          </a:p>
          <a:p>
            <a:r>
              <a:rPr lang="en-US" i="1" dirty="0" smtClean="0"/>
              <a:t>Took one video from YouTube and a few photos from Google for initial training.</a:t>
            </a:r>
          </a:p>
          <a:p>
            <a:r>
              <a:rPr lang="en-US" i="1" dirty="0" smtClean="0"/>
              <a:t>Started reading multiple papers.</a:t>
            </a:r>
          </a:p>
          <a:p>
            <a:r>
              <a:rPr lang="en-US" i="1" dirty="0" smtClean="0"/>
              <a:t>Learning and configuring various setups/</a:t>
            </a:r>
            <a:r>
              <a:rPr lang="en-US" i="1" dirty="0" err="1" smtClean="0"/>
              <a:t>softwares</a:t>
            </a:r>
            <a:r>
              <a:rPr lang="en-US" i="1" dirty="0" smtClean="0"/>
              <a:t> and packages necessary.</a:t>
            </a:r>
          </a:p>
          <a:p>
            <a:r>
              <a:rPr lang="en-US" i="1" dirty="0" smtClean="0"/>
              <a:t>Started with color and shape segmentation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5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 t="28612" r="8165" b="31640"/>
          <a:stretch/>
        </p:blipFill>
        <p:spPr>
          <a:xfrm>
            <a:off x="838200" y="2777923"/>
            <a:ext cx="10441088" cy="1944548"/>
          </a:xfrm>
        </p:spPr>
      </p:pic>
    </p:spTree>
    <p:extLst>
      <p:ext uri="{BB962C8B-B14F-4D97-AF65-F5344CB8AC3E}">
        <p14:creationId xmlns:p14="http://schemas.microsoft.com/office/powerpoint/2010/main" val="10951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6701"/>
            <a:ext cx="5033964" cy="4976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531997"/>
            <a:ext cx="503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product is a fully self-contained and individual product that only needs to gain exposure to the working environment.</a:t>
            </a:r>
          </a:p>
          <a:p>
            <a:pPr marL="0" indent="0">
              <a:buNone/>
            </a:pPr>
            <a:r>
              <a:rPr lang="en-US" b="1" dirty="0" smtClean="0"/>
              <a:t>USER BASE: </a:t>
            </a:r>
          </a:p>
          <a:p>
            <a:r>
              <a:rPr lang="en-US" dirty="0"/>
              <a:t>The farmers who might be having an option to set a timer using a web or phone portal or direct interface with the drone.</a:t>
            </a:r>
          </a:p>
          <a:p>
            <a:r>
              <a:rPr lang="en-US" dirty="0"/>
              <a:t>The administrator/Developer would calibrate the system occasionally by coding the drone kit integrated to 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Optional: Analysts who will use the web portal created from stored data.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The limitations are:</a:t>
            </a:r>
            <a:endParaRPr lang="en-US" sz="1600" dirty="0"/>
          </a:p>
          <a:p>
            <a:pPr lvl="0"/>
            <a:r>
              <a:rPr lang="en-US" sz="1600" dirty="0"/>
              <a:t>Government privacy policy regarding flying drones.</a:t>
            </a:r>
          </a:p>
          <a:p>
            <a:pPr lvl="0"/>
            <a:r>
              <a:rPr lang="en-US" sz="1600" dirty="0"/>
              <a:t>Battery life of the drone.</a:t>
            </a:r>
          </a:p>
          <a:p>
            <a:pPr lvl="0"/>
            <a:r>
              <a:rPr lang="en-US" sz="1600" dirty="0"/>
              <a:t>Clarity/Resolution of camera on drone.</a:t>
            </a:r>
          </a:p>
          <a:p>
            <a:pPr lvl="0"/>
            <a:r>
              <a:rPr lang="en-US" sz="1600" dirty="0"/>
              <a:t>Inability of the simulations to provide a perfect scenario of drone maneuvering.</a:t>
            </a:r>
          </a:p>
          <a:p>
            <a:pPr lvl="0"/>
            <a:r>
              <a:rPr lang="en-US" sz="1600" dirty="0"/>
              <a:t>Safety and crash conditions regarding the drone and surrounding environment.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dirty="0"/>
              <a:t>The assumptions are:</a:t>
            </a:r>
            <a:endParaRPr lang="en-US" sz="1600" dirty="0"/>
          </a:p>
          <a:p>
            <a:pPr lvl="0"/>
            <a:r>
              <a:rPr lang="en-US" sz="1600" dirty="0"/>
              <a:t>The fruits have a distinct feature separating them from the rest of the foliage.</a:t>
            </a:r>
          </a:p>
          <a:p>
            <a:pPr lvl="0"/>
            <a:r>
              <a:rPr lang="en-US" sz="1600" dirty="0"/>
              <a:t>The fruits are all accessible visually and physically to the camera and drone.</a:t>
            </a:r>
          </a:p>
          <a:p>
            <a:pPr lvl="0"/>
            <a:r>
              <a:rPr lang="en-US" sz="1600" dirty="0"/>
              <a:t>There is power supply for drone docking and necessary network environment for communications.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Acquired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PICKHAWK or PXFMINI Flight control board(FCU)</a:t>
            </a:r>
          </a:p>
          <a:p>
            <a:r>
              <a:rPr lang="en-US" dirty="0" smtClean="0"/>
              <a:t>Integrate the FCU with the raspberry and the ESC of the rotors.</a:t>
            </a:r>
          </a:p>
          <a:p>
            <a:r>
              <a:rPr lang="en-US" dirty="0" smtClean="0"/>
              <a:t>Using MAVLink from the RaspPi to FCU using dronekit or dronecore library.</a:t>
            </a:r>
          </a:p>
          <a:p>
            <a:r>
              <a:rPr lang="en-US" dirty="0" smtClean="0"/>
              <a:t>Using multi weak learning </a:t>
            </a:r>
            <a:r>
              <a:rPr lang="en-US" dirty="0"/>
              <a:t>A</a:t>
            </a:r>
            <a:r>
              <a:rPr lang="en-US" dirty="0" smtClean="0"/>
              <a:t>da-boost rather than a complex 3D vision system as we need fast real-time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364</TotalTime>
  <Words>488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Arial</vt:lpstr>
      <vt:lpstr>Depth</vt:lpstr>
      <vt:lpstr>Final Project Presentation-2</vt:lpstr>
      <vt:lpstr>Overview</vt:lpstr>
      <vt:lpstr>Challenges faced till date</vt:lpstr>
      <vt:lpstr>WORK COMPLETED</vt:lpstr>
      <vt:lpstr>Tentative Schedule</vt:lpstr>
      <vt:lpstr>System Architecture</vt:lpstr>
      <vt:lpstr>Product Perspective</vt:lpstr>
      <vt:lpstr>Limitations and Assumptions</vt:lpstr>
      <vt:lpstr>Other Acquired Data</vt:lpstr>
      <vt:lpstr>Requirements</vt:lpstr>
      <vt:lpstr>Thank You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Presentation2</dc:title>
  <dc:creator>Sandeep PVN</dc:creator>
  <cp:lastModifiedBy>Sandeep PVN</cp:lastModifiedBy>
  <cp:revision>10</cp:revision>
  <dcterms:created xsi:type="dcterms:W3CDTF">2018-02-26T09:09:03Z</dcterms:created>
  <dcterms:modified xsi:type="dcterms:W3CDTF">2018-02-26T15:33:20Z</dcterms:modified>
</cp:coreProperties>
</file>