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7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9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6805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78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8607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0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66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9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0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6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1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9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2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0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8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672013" y="2138363"/>
            <a:ext cx="6815137" cy="1514475"/>
          </a:xfrm>
        </p:spPr>
        <p:txBody>
          <a:bodyPr>
            <a:normAutofit/>
          </a:bodyPr>
          <a:lstStyle/>
          <a:p>
            <a:r>
              <a:rPr lang="en-IN" sz="5400" dirty="0" smtClean="0"/>
              <a:t>Image processing</a:t>
            </a:r>
            <a:endParaRPr lang="en-IN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390167" y="3958684"/>
            <a:ext cx="5497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dirty="0" smtClean="0"/>
              <a:t>		Sandeep PVN		01FB14ECS207</a:t>
            </a:r>
          </a:p>
          <a:p>
            <a:r>
              <a:rPr lang="en-IN" dirty="0"/>
              <a:t>	</a:t>
            </a:r>
            <a:r>
              <a:rPr lang="en-IN" dirty="0" smtClean="0"/>
              <a:t>		S Varun				01FB14ECS196</a:t>
            </a:r>
            <a:r>
              <a:rPr lang="en-IN" dirty="0"/>
              <a:t>	</a:t>
            </a:r>
            <a:r>
              <a:rPr lang="en-IN" dirty="0" smtClean="0"/>
              <a:t>		SK Mayank			01FB14ECS194</a:t>
            </a:r>
          </a:p>
          <a:p>
            <a:r>
              <a:rPr lang="en-IN" dirty="0" smtClean="0"/>
              <a:t>			Rishabh Soni		01FB14ECS189</a:t>
            </a:r>
          </a:p>
        </p:txBody>
      </p:sp>
    </p:spTree>
    <p:extLst>
      <p:ext uri="{BB962C8B-B14F-4D97-AF65-F5344CB8AC3E}">
        <p14:creationId xmlns:p14="http://schemas.microsoft.com/office/powerpoint/2010/main" val="61750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025" y="67173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ABSTRACT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9025" y="1752600"/>
            <a:ext cx="8915400" cy="431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 Image processing</a:t>
            </a:r>
            <a:r>
              <a:rPr lang="en-US" dirty="0"/>
              <a:t> is processing of images using mathematical operations by using </a:t>
            </a:r>
            <a:r>
              <a:rPr lang="en-US" dirty="0" smtClean="0"/>
              <a:t>any </a:t>
            </a:r>
            <a:r>
              <a:rPr lang="en-US" dirty="0"/>
              <a:t>form of signal processing for which the input is an image, a series of images, or a </a:t>
            </a:r>
            <a:r>
              <a:rPr lang="en-US" dirty="0" smtClean="0"/>
              <a:t>video</a:t>
            </a:r>
            <a:r>
              <a:rPr lang="en-US" dirty="0"/>
              <a:t>, such as a photograph or video frame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Since </a:t>
            </a:r>
            <a:r>
              <a:rPr lang="en-US" dirty="0"/>
              <a:t>our topic is named image processing by machine learning we have taken the numerous images of apple and banana. So how do you identify them?  </a:t>
            </a:r>
            <a:r>
              <a:rPr lang="en-US" dirty="0" smtClean="0"/>
              <a:t>We </a:t>
            </a:r>
            <a:r>
              <a:rPr lang="en-US" dirty="0"/>
              <a:t>are given 10 images of apples and bananas.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Each reference image obtained represents </a:t>
            </a:r>
            <a:r>
              <a:rPr lang="en-US" dirty="0"/>
              <a:t>a 3X1 matrix and </a:t>
            </a:r>
            <a:r>
              <a:rPr lang="en-US" dirty="0" smtClean="0"/>
              <a:t>can be denoted as a </a:t>
            </a:r>
            <a:r>
              <a:rPr lang="en-US" dirty="0" smtClean="0"/>
              <a:t>vector.</a:t>
            </a:r>
          </a:p>
          <a:p>
            <a:pPr marL="0" indent="0">
              <a:buNone/>
            </a:pPr>
            <a:r>
              <a:rPr lang="en-US" dirty="0" smtClean="0"/>
              <a:t>Take </a:t>
            </a:r>
            <a:r>
              <a:rPr lang="en-US" dirty="0"/>
              <a:t>another image for testing </a:t>
            </a:r>
            <a:r>
              <a:rPr lang="en-US" dirty="0" smtClean="0"/>
              <a:t>and </a:t>
            </a:r>
            <a:r>
              <a:rPr lang="en-US" dirty="0"/>
              <a:t>find the error with reference to the </a:t>
            </a:r>
            <a:r>
              <a:rPr lang="en-US" dirty="0" smtClean="0"/>
              <a:t>derived </a:t>
            </a:r>
            <a:r>
              <a:rPr lang="en-US" dirty="0"/>
              <a:t>reference image. The error E is </a:t>
            </a:r>
            <a:r>
              <a:rPr lang="en-US" dirty="0" smtClean="0"/>
              <a:t>the vectorial </a:t>
            </a:r>
            <a:r>
              <a:rPr lang="en-US" dirty="0"/>
              <a:t>difference of the test </a:t>
            </a:r>
            <a:r>
              <a:rPr lang="en-US" dirty="0" smtClean="0"/>
              <a:t>image vector </a:t>
            </a:r>
            <a:r>
              <a:rPr lang="en-US" dirty="0"/>
              <a:t>and the given </a:t>
            </a:r>
            <a:r>
              <a:rPr lang="en-US" dirty="0" smtClean="0"/>
              <a:t>reference image vector.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2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825" y="17643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r>
              <a:rPr lang="en-IN" dirty="0"/>
              <a:t/>
            </a:r>
            <a:br>
              <a:rPr lang="en-IN" dirty="0"/>
            </a:br>
            <a:r>
              <a:rPr lang="en-US" b="1" dirty="0"/>
              <a:t>                  CONCEPTS USED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587" y="2228850"/>
            <a:ext cx="8915400" cy="2365452"/>
          </a:xfrm>
        </p:spPr>
        <p:txBody>
          <a:bodyPr>
            <a:normAutofit fontScale="85000" lnSpcReduction="20000"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/>
              <a:t>Scaling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/>
              <a:t>Errors</a:t>
            </a:r>
            <a:endParaRPr lang="en-IN" sz="2000" dirty="0"/>
          </a:p>
          <a:p>
            <a:pPr marL="0" indent="0">
              <a:buNone/>
            </a:pPr>
            <a:r>
              <a:rPr lang="en-US" sz="2000" dirty="0"/>
              <a:t> </a:t>
            </a:r>
            <a:endParaRPr lang="en-IN" sz="20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/>
              <a:t>Transposing matrix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/>
              <a:t>Nom representation with matrices.</a:t>
            </a:r>
            <a:endParaRPr lang="en-US" sz="2000" dirty="0" smtClean="0"/>
          </a:p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7658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FORMULAS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MEAN =   </a:t>
            </a:r>
            <a:r>
              <a:rPr lang="en-US" u="sng" dirty="0"/>
              <a:t>∑ of all variables </a:t>
            </a:r>
            <a:r>
              <a:rPr lang="en-US" dirty="0"/>
              <a:t>                  (Sum)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               Number of variables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|| </a:t>
            </a:r>
            <a:r>
              <a:rPr lang="en-US" dirty="0"/>
              <a:t>B – A|| = sqrroot </a:t>
            </a:r>
            <a:r>
              <a:rPr lang="en-US" dirty="0" smtClean="0"/>
              <a:t>(   | </a:t>
            </a:r>
            <a:r>
              <a:rPr lang="en-US" dirty="0"/>
              <a:t>| B | |^</a:t>
            </a:r>
            <a:r>
              <a:rPr lang="en-US" dirty="0" smtClean="0"/>
              <a:t>2    </a:t>
            </a:r>
            <a:r>
              <a:rPr lang="en-US" dirty="0"/>
              <a:t>+ </a:t>
            </a:r>
            <a:r>
              <a:rPr lang="en-US" dirty="0" smtClean="0"/>
              <a:t>  | </a:t>
            </a:r>
            <a:r>
              <a:rPr lang="en-US" dirty="0"/>
              <a:t>| A | |^2 </a:t>
            </a:r>
            <a:r>
              <a:rPr lang="en-US" dirty="0" smtClean="0"/>
              <a:t>  –   2 </a:t>
            </a:r>
            <a:r>
              <a:rPr lang="en-US" dirty="0"/>
              <a:t>* B’.</a:t>
            </a:r>
            <a:r>
              <a:rPr lang="en-US" dirty="0" smtClean="0"/>
              <a:t>A  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 smtClean="0"/>
              <a:t>Cosθ  ==  __</a:t>
            </a:r>
            <a:r>
              <a:rPr lang="en-IN" u="sng" dirty="0" smtClean="0"/>
              <a:t> </a:t>
            </a:r>
            <a:r>
              <a:rPr lang="en-IN" u="sng" dirty="0"/>
              <a:t>B’.  </a:t>
            </a:r>
            <a:r>
              <a:rPr lang="en-IN" u="sng" dirty="0" smtClean="0"/>
              <a:t>A_____       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||</a:t>
            </a:r>
            <a:r>
              <a:rPr lang="en-IN" dirty="0"/>
              <a:t>B|| ||A||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A.A’ = | | A | | ^2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311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02" y="1609724"/>
            <a:ext cx="8839023" cy="4971951"/>
          </a:xfrm>
        </p:spPr>
      </p:pic>
    </p:spTree>
    <p:extLst>
      <p:ext uri="{BB962C8B-B14F-4D97-AF65-F5344CB8AC3E}">
        <p14:creationId xmlns:p14="http://schemas.microsoft.com/office/powerpoint/2010/main" val="10054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941" y="484332"/>
            <a:ext cx="9423671" cy="6039933"/>
          </a:xfrm>
        </p:spPr>
      </p:pic>
    </p:spTree>
    <p:extLst>
      <p:ext uri="{BB962C8B-B14F-4D97-AF65-F5344CB8AC3E}">
        <p14:creationId xmlns:p14="http://schemas.microsoft.com/office/powerpoint/2010/main" val="151631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863" y="615354"/>
            <a:ext cx="8911687" cy="1280890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940" y="438150"/>
            <a:ext cx="9794610" cy="6019800"/>
          </a:xfrm>
        </p:spPr>
      </p:pic>
    </p:spTree>
    <p:extLst>
      <p:ext uri="{BB962C8B-B14F-4D97-AF65-F5344CB8AC3E}">
        <p14:creationId xmlns:p14="http://schemas.microsoft.com/office/powerpoint/2010/main" val="4658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Variables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" t="10946" r="64642" b="19746"/>
          <a:stretch/>
        </p:blipFill>
        <p:spPr>
          <a:xfrm>
            <a:off x="3296093" y="1414131"/>
            <a:ext cx="4853295" cy="5355637"/>
          </a:xfrm>
        </p:spPr>
      </p:pic>
    </p:spTree>
    <p:extLst>
      <p:ext uri="{BB962C8B-B14F-4D97-AF65-F5344CB8AC3E}">
        <p14:creationId xmlns:p14="http://schemas.microsoft.com/office/powerpoint/2010/main" val="266534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587" y="4969189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dirty="0" smtClean="0">
                <a:latin typeface="Bradley Hand ITC" panose="03070402050302030203" pitchFamily="66" charset="0"/>
              </a:rPr>
              <a:t>THANKYOU</a:t>
            </a:r>
            <a:endParaRPr lang="en-IN" sz="54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</TotalTime>
  <Words>56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Bradley Hand ITC</vt:lpstr>
      <vt:lpstr>Century Gothic</vt:lpstr>
      <vt:lpstr>Wingdings 3</vt:lpstr>
      <vt:lpstr>Wisp</vt:lpstr>
      <vt:lpstr>Image processing</vt:lpstr>
      <vt:lpstr>ABSTRACT </vt:lpstr>
      <vt:lpstr>                    CONCEPTS USED </vt:lpstr>
      <vt:lpstr>FORMULAS USED</vt:lpstr>
      <vt:lpstr>CODE </vt:lpstr>
      <vt:lpstr>PowerPoint Presentation</vt:lpstr>
      <vt:lpstr>PowerPoint Presentation</vt:lpstr>
      <vt:lpstr>Table Of Variables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varun s</dc:creator>
  <cp:lastModifiedBy>Sandeep P</cp:lastModifiedBy>
  <cp:revision>8</cp:revision>
  <dcterms:created xsi:type="dcterms:W3CDTF">2016-04-14T18:50:11Z</dcterms:created>
  <dcterms:modified xsi:type="dcterms:W3CDTF">2016-04-15T05:48:32Z</dcterms:modified>
</cp:coreProperties>
</file>