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C1567-A3F1-4A00-8583-E3F672D9D388}" type="datetimeFigureOut">
              <a:rPr lang="en-US" smtClean="0"/>
              <a:t>25-Nov-11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76CB9B-6725-4953-B1FE-85050D7C3556}" type="slidenum">
              <a:rPr lang="en-US" smtClean="0"/>
              <a:t>‹#›</a:t>
            </a:fld>
            <a:endParaRPr lang="en-US"/>
          </a:p>
        </p:txBody>
      </p:sp>
    </p:spTree>
    <p:extLst>
      <p:ext uri="{BB962C8B-B14F-4D97-AF65-F5344CB8AC3E}">
        <p14:creationId xmlns:p14="http://schemas.microsoft.com/office/powerpoint/2010/main" val="299906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CB9B-6725-4953-B1FE-85050D7C3556}" type="slidenum">
              <a:rPr lang="en-US" smtClean="0"/>
              <a:t>1</a:t>
            </a:fld>
            <a:endParaRPr lang="en-US"/>
          </a:p>
        </p:txBody>
      </p:sp>
    </p:spTree>
    <p:extLst>
      <p:ext uri="{BB962C8B-B14F-4D97-AF65-F5344CB8AC3E}">
        <p14:creationId xmlns:p14="http://schemas.microsoft.com/office/powerpoint/2010/main" val="3488172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C31CF1-56C1-4415-9F90-5403EFC37E92}" type="datetimeFigureOut">
              <a:rPr lang="en-US" smtClean="0"/>
              <a:t>25-Nov-11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31CF1-56C1-4415-9F90-5403EFC37E92}" type="datetimeFigureOut">
              <a:rPr lang="en-US" smtClean="0"/>
              <a:t>25-Nov-11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31CF1-56C1-4415-9F90-5403EFC37E92}" type="datetimeFigureOut">
              <a:rPr lang="en-US" smtClean="0"/>
              <a:t>25-Nov-11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31CF1-56C1-4415-9F90-5403EFC37E92}" type="datetimeFigureOut">
              <a:rPr lang="en-US" smtClean="0"/>
              <a:t>25-Nov-11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31CF1-56C1-4415-9F90-5403EFC37E92}" type="datetimeFigureOut">
              <a:rPr lang="en-US" smtClean="0"/>
              <a:t>25-Nov-11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C31CF1-56C1-4415-9F90-5403EFC37E92}" type="datetimeFigureOut">
              <a:rPr lang="en-US" smtClean="0"/>
              <a:t>25-Nov-11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C31CF1-56C1-4415-9F90-5403EFC37E92}" type="datetimeFigureOut">
              <a:rPr lang="en-US" smtClean="0"/>
              <a:t>25-Nov-11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31CF1-56C1-4415-9F90-5403EFC37E92}" type="datetimeFigureOut">
              <a:rPr lang="en-US" smtClean="0"/>
              <a:t>25-Nov-11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31CF1-56C1-4415-9F90-5403EFC37E92}" type="datetimeFigureOut">
              <a:rPr lang="en-US" smtClean="0"/>
              <a:t>25-Nov-11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1DD77-A41F-4D1F-9503-1B9DE1B14B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31CF1-56C1-4415-9F90-5403EFC37E92}" type="datetimeFigureOut">
              <a:rPr lang="en-US" smtClean="0"/>
              <a:t>25-Nov-11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1DD77-A41F-4D1F-9503-1B9DE1B14B3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1C31CF1-56C1-4415-9F90-5403EFC37E92}" type="datetimeFigureOut">
              <a:rPr lang="en-US" smtClean="0"/>
              <a:t>25-Nov-11</a:t>
            </a:fld>
            <a:endParaRPr lang="en-US"/>
          </a:p>
        </p:txBody>
      </p:sp>
      <p:sp>
        <p:nvSpPr>
          <p:cNvPr id="9" name="Slide Number Placeholder 8"/>
          <p:cNvSpPr>
            <a:spLocks noGrp="1"/>
          </p:cNvSpPr>
          <p:nvPr>
            <p:ph type="sldNum" sz="quarter" idx="11"/>
          </p:nvPr>
        </p:nvSpPr>
        <p:spPr/>
        <p:txBody>
          <a:bodyPr/>
          <a:lstStyle/>
          <a:p>
            <a:fld id="{3D01DD77-A41F-4D1F-9503-1B9DE1B14B3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D01DD77-A41F-4D1F-9503-1B9DE1B14B3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1C31CF1-56C1-4415-9F90-5403EFC37E92}" type="datetimeFigureOut">
              <a:rPr lang="en-US" smtClean="0"/>
              <a:t>25-Nov-11</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318" y="5029200"/>
            <a:ext cx="7543800" cy="954480"/>
          </a:xfrm>
        </p:spPr>
        <p:txBody>
          <a:bodyPr/>
          <a:lstStyle/>
          <a:p>
            <a:r>
              <a:rPr lang="en-US" dirty="0" err="1" smtClean="0"/>
              <a:t>SmartDots</a:t>
            </a:r>
            <a:endParaRPr lang="en-US" dirty="0"/>
          </a:p>
        </p:txBody>
      </p:sp>
      <p:sp>
        <p:nvSpPr>
          <p:cNvPr id="3" name="Subtitle 2"/>
          <p:cNvSpPr>
            <a:spLocks noGrp="1"/>
          </p:cNvSpPr>
          <p:nvPr>
            <p:ph type="subTitle" idx="1"/>
          </p:nvPr>
        </p:nvSpPr>
        <p:spPr>
          <a:xfrm>
            <a:off x="381000" y="6019800"/>
            <a:ext cx="7315200" cy="609600"/>
          </a:xfrm>
        </p:spPr>
        <p:txBody>
          <a:bodyPr/>
          <a:lstStyle/>
          <a:p>
            <a:r>
              <a:rPr lang="en-US" dirty="0" smtClean="0"/>
              <a:t> Mobile Application Development Using </a:t>
            </a:r>
            <a:r>
              <a:rPr lang="en-US" dirty="0" smtClean="0"/>
              <a:t>QML </a:t>
            </a:r>
            <a:r>
              <a:rPr lang="en-US" dirty="0" smtClean="0"/>
              <a:t>and JavaScript</a:t>
            </a:r>
            <a:endParaRPr lang="en-US" dirty="0"/>
          </a:p>
        </p:txBody>
      </p:sp>
      <p:pic>
        <p:nvPicPr>
          <p:cNvPr id="1027" name="Picture 3" descr="C:\Users\sandeep\Desktop\smartdot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295400"/>
            <a:ext cx="4440382" cy="37329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457200"/>
            <a:ext cx="4114800" cy="3046988"/>
          </a:xfrm>
          <a:prstGeom prst="rect">
            <a:avLst/>
          </a:prstGeom>
          <a:noFill/>
        </p:spPr>
        <p:txBody>
          <a:bodyPr wrap="square" rtlCol="0">
            <a:spAutoFit/>
          </a:bodyPr>
          <a:lstStyle/>
          <a:p>
            <a:pPr algn="r"/>
            <a:r>
              <a:rPr lang="en-US" sz="2400" b="1" dirty="0">
                <a:solidFill>
                  <a:schemeClr val="accent6">
                    <a:lumMod val="75000"/>
                  </a:schemeClr>
                </a:solidFill>
              </a:rPr>
              <a:t>Project Guide</a:t>
            </a:r>
          </a:p>
          <a:p>
            <a:pPr algn="r"/>
            <a:r>
              <a:rPr lang="en-US" sz="2400" dirty="0">
                <a:solidFill>
                  <a:schemeClr val="tx1">
                    <a:tint val="75000"/>
                  </a:schemeClr>
                </a:solidFill>
              </a:rPr>
              <a:t>Prof. D </a:t>
            </a:r>
            <a:r>
              <a:rPr lang="en-US" sz="2400" dirty="0" err="1">
                <a:solidFill>
                  <a:schemeClr val="tx1">
                    <a:tint val="75000"/>
                  </a:schemeClr>
                </a:solidFill>
              </a:rPr>
              <a:t>Krupesha</a:t>
            </a:r>
            <a:endParaRPr lang="en-US" sz="2400" dirty="0">
              <a:solidFill>
                <a:schemeClr val="tx1">
                  <a:tint val="75000"/>
                </a:schemeClr>
              </a:solidFill>
            </a:endParaRPr>
          </a:p>
          <a:p>
            <a:pPr algn="r"/>
            <a:endParaRPr lang="en-US" sz="2400" dirty="0">
              <a:solidFill>
                <a:schemeClr val="tx1">
                  <a:tint val="75000"/>
                </a:schemeClr>
              </a:solidFill>
            </a:endParaRPr>
          </a:p>
          <a:p>
            <a:pPr algn="r"/>
            <a:r>
              <a:rPr lang="en-US" sz="2400" b="1" dirty="0">
                <a:solidFill>
                  <a:schemeClr val="accent6">
                    <a:lumMod val="75000"/>
                  </a:schemeClr>
                </a:solidFill>
              </a:rPr>
              <a:t>Team</a:t>
            </a:r>
          </a:p>
          <a:p>
            <a:pPr algn="r"/>
            <a:r>
              <a:rPr lang="en-US" sz="2400" dirty="0" err="1">
                <a:solidFill>
                  <a:schemeClr val="tx1">
                    <a:tint val="75000"/>
                  </a:schemeClr>
                </a:solidFill>
              </a:rPr>
              <a:t>Sadan</a:t>
            </a:r>
            <a:r>
              <a:rPr lang="en-US" sz="2400" dirty="0">
                <a:solidFill>
                  <a:schemeClr val="tx1">
                    <a:tint val="75000"/>
                  </a:schemeClr>
                </a:solidFill>
              </a:rPr>
              <a:t> </a:t>
            </a:r>
            <a:r>
              <a:rPr lang="en-US" sz="2400" dirty="0" err="1">
                <a:solidFill>
                  <a:schemeClr val="tx1">
                    <a:tint val="75000"/>
                  </a:schemeClr>
                </a:solidFill>
              </a:rPr>
              <a:t>Sohan</a:t>
            </a:r>
            <a:r>
              <a:rPr lang="en-US" sz="2400" dirty="0">
                <a:solidFill>
                  <a:schemeClr val="tx1">
                    <a:tint val="75000"/>
                  </a:schemeClr>
                </a:solidFill>
              </a:rPr>
              <a:t> M</a:t>
            </a:r>
          </a:p>
          <a:p>
            <a:pPr algn="r"/>
            <a:r>
              <a:rPr lang="en-US" sz="2400" dirty="0">
                <a:solidFill>
                  <a:schemeClr val="tx1">
                    <a:tint val="75000"/>
                  </a:schemeClr>
                </a:solidFill>
              </a:rPr>
              <a:t>1PI09CS076</a:t>
            </a:r>
          </a:p>
          <a:p>
            <a:pPr algn="r"/>
            <a:r>
              <a:rPr lang="en-US" sz="2400" dirty="0" err="1">
                <a:solidFill>
                  <a:schemeClr val="tx1">
                    <a:tint val="75000"/>
                  </a:schemeClr>
                </a:solidFill>
              </a:rPr>
              <a:t>Sandeep</a:t>
            </a:r>
            <a:r>
              <a:rPr lang="en-US" sz="2400" dirty="0">
                <a:solidFill>
                  <a:schemeClr val="tx1">
                    <a:tint val="75000"/>
                  </a:schemeClr>
                </a:solidFill>
              </a:rPr>
              <a:t> </a:t>
            </a:r>
            <a:r>
              <a:rPr lang="en-US" sz="2400" dirty="0" err="1">
                <a:solidFill>
                  <a:schemeClr val="tx1">
                    <a:tint val="75000"/>
                  </a:schemeClr>
                </a:solidFill>
              </a:rPr>
              <a:t>Raju</a:t>
            </a:r>
            <a:r>
              <a:rPr lang="en-US" sz="2400" dirty="0">
                <a:solidFill>
                  <a:schemeClr val="tx1">
                    <a:tint val="75000"/>
                  </a:schemeClr>
                </a:solidFill>
              </a:rPr>
              <a:t> P</a:t>
            </a:r>
          </a:p>
          <a:p>
            <a:pPr algn="r"/>
            <a:r>
              <a:rPr lang="en-US" sz="2400" dirty="0">
                <a:solidFill>
                  <a:schemeClr val="tx1">
                    <a:tint val="75000"/>
                  </a:schemeClr>
                </a:solidFill>
              </a:rPr>
              <a:t>1PI09CS081</a:t>
            </a:r>
          </a:p>
        </p:txBody>
      </p:sp>
    </p:spTree>
    <p:extLst>
      <p:ext uri="{BB962C8B-B14F-4D97-AF65-F5344CB8AC3E}">
        <p14:creationId xmlns:p14="http://schemas.microsoft.com/office/powerpoint/2010/main" val="1453066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1317946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3535943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2540692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555336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43000"/>
          </a:xfrm>
        </p:spPr>
        <p:txBody>
          <a:bodyPr/>
          <a:lstStyle/>
          <a:p>
            <a:r>
              <a:rPr lang="en-US" dirty="0" smtClean="0"/>
              <a:t>About</a:t>
            </a:r>
            <a:endParaRPr lang="en-US" dirty="0"/>
          </a:p>
        </p:txBody>
      </p:sp>
      <p:sp>
        <p:nvSpPr>
          <p:cNvPr id="3" name="Content Placeholder 2"/>
          <p:cNvSpPr>
            <a:spLocks noGrp="1"/>
          </p:cNvSpPr>
          <p:nvPr>
            <p:ph idx="1"/>
          </p:nvPr>
        </p:nvSpPr>
        <p:spPr>
          <a:xfrm>
            <a:off x="304800" y="2286000"/>
            <a:ext cx="7772400" cy="4038600"/>
          </a:xfrm>
        </p:spPr>
        <p:txBody>
          <a:bodyPr numCol="1"/>
          <a:lstStyle/>
          <a:p>
            <a:pPr marL="114300" indent="0">
              <a:buNone/>
            </a:pPr>
            <a:r>
              <a:rPr lang="en-IN" dirty="0" err="1"/>
              <a:t>SmartDots</a:t>
            </a:r>
            <a:r>
              <a:rPr lang="en-IN" dirty="0"/>
              <a:t> is an exciting strategy game which consists of a grid. This game is basically a 2-player game. The game is played alternatively by the 2 players where in each player is expected to mark a line in his turn. The player who completes a box by marking a line gets to play the next chance as well. Ultimately the player with the highest number of boxes is declared the winner.</a:t>
            </a:r>
            <a:endParaRPr lang="en-US" dirty="0"/>
          </a:p>
        </p:txBody>
      </p:sp>
    </p:spTree>
    <p:extLst>
      <p:ext uri="{BB962C8B-B14F-4D97-AF65-F5344CB8AC3E}">
        <p14:creationId xmlns:p14="http://schemas.microsoft.com/office/powerpoint/2010/main" val="1403734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sp>
        <p:nvSpPr>
          <p:cNvPr id="3" name="Content Placeholder 2"/>
          <p:cNvSpPr>
            <a:spLocks noGrp="1"/>
          </p:cNvSpPr>
          <p:nvPr>
            <p:ph idx="1"/>
          </p:nvPr>
        </p:nvSpPr>
        <p:spPr/>
        <p:txBody>
          <a:bodyPr/>
          <a:lstStyle/>
          <a:p>
            <a:pPr lvl="0"/>
            <a:r>
              <a:rPr lang="en-IN" dirty="0"/>
              <a:t>An eye-catching user interface to enhance user experience </a:t>
            </a:r>
            <a:r>
              <a:rPr lang="en-IN" dirty="0" smtClean="0"/>
              <a:t>has</a:t>
            </a:r>
            <a:r>
              <a:rPr lang="en-IN" dirty="0" smtClean="0"/>
              <a:t> been </a:t>
            </a:r>
            <a:r>
              <a:rPr lang="en-IN" dirty="0"/>
              <a:t>designed.</a:t>
            </a:r>
            <a:endParaRPr lang="en-US" dirty="0"/>
          </a:p>
          <a:p>
            <a:pPr lvl="0"/>
            <a:r>
              <a:rPr lang="en-IN" dirty="0"/>
              <a:t>‘Reverse dots’, an add-on which brings about even more excitement to the game.</a:t>
            </a:r>
            <a:endParaRPr lang="en-US" dirty="0"/>
          </a:p>
          <a:p>
            <a:pPr lvl="0"/>
            <a:r>
              <a:rPr lang="en-IN" dirty="0"/>
              <a:t>A flexible artificial intelligence algorithm with adequate levels for both smart and reverse version of the game </a:t>
            </a:r>
            <a:r>
              <a:rPr lang="en-IN" dirty="0" smtClean="0"/>
              <a:t>has been </a:t>
            </a:r>
            <a:r>
              <a:rPr lang="en-IN" dirty="0"/>
              <a:t>designed.</a:t>
            </a:r>
            <a:endParaRPr lang="en-US" dirty="0"/>
          </a:p>
          <a:p>
            <a:pPr lvl="0"/>
            <a:r>
              <a:rPr lang="en-IN" dirty="0"/>
              <a:t>High scores will be stored which increases the competitiveness of the games.</a:t>
            </a:r>
            <a:endParaRPr lang="en-US" dirty="0"/>
          </a:p>
          <a:p>
            <a:pPr marL="114300" indent="0">
              <a:buNone/>
            </a:pPr>
            <a:endParaRPr lang="en-US" dirty="0"/>
          </a:p>
        </p:txBody>
      </p:sp>
    </p:spTree>
    <p:extLst>
      <p:ext uri="{BB962C8B-B14F-4D97-AF65-F5344CB8AC3E}">
        <p14:creationId xmlns:p14="http://schemas.microsoft.com/office/powerpoint/2010/main" val="163958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normAutofit/>
          </a:bodyPr>
          <a:lstStyle/>
          <a:p>
            <a:r>
              <a:rPr lang="en-US" dirty="0"/>
              <a:t>The game was implemented majorly in two programming </a:t>
            </a:r>
            <a:r>
              <a:rPr lang="en-US" dirty="0" smtClean="0"/>
              <a:t>languages</a:t>
            </a:r>
          </a:p>
          <a:p>
            <a:pPr lvl="1"/>
            <a:r>
              <a:rPr lang="en-US" dirty="0"/>
              <a:t>QML</a:t>
            </a:r>
          </a:p>
          <a:p>
            <a:pPr lvl="1"/>
            <a:r>
              <a:rPr lang="en-US" dirty="0"/>
              <a:t>JavaScript</a:t>
            </a:r>
          </a:p>
          <a:p>
            <a:r>
              <a:rPr lang="en-US" dirty="0"/>
              <a:t>QML was used extensively to design the User Interface and the animations in it.</a:t>
            </a:r>
          </a:p>
          <a:p>
            <a:r>
              <a:rPr lang="en-US" dirty="0"/>
              <a:t>QML consisted of defining the actions for various components of the design. Its </a:t>
            </a:r>
            <a:r>
              <a:rPr lang="en-US" dirty="0" smtClean="0"/>
              <a:t>was seamlessly </a:t>
            </a:r>
            <a:r>
              <a:rPr lang="en-US" dirty="0"/>
              <a:t>combined with the designs generated using Adobe Photoshop CS5</a:t>
            </a:r>
            <a:r>
              <a:rPr lang="en-US" dirty="0" smtClean="0"/>
              <a:t>.</a:t>
            </a:r>
          </a:p>
          <a:p>
            <a:r>
              <a:rPr lang="en-US" dirty="0"/>
              <a:t>JavaScript was extensively used to define and implement the algorithm </a:t>
            </a:r>
            <a:r>
              <a:rPr lang="en-US" dirty="0" smtClean="0"/>
              <a:t>initially designed </a:t>
            </a:r>
            <a:r>
              <a:rPr lang="en-US" dirty="0"/>
              <a:t>in C++. JavaScript beautifully and seamlessly handled the AI algorithm </a:t>
            </a:r>
            <a:r>
              <a:rPr lang="en-US" dirty="0" smtClean="0"/>
              <a:t>and its </a:t>
            </a:r>
            <a:r>
              <a:rPr lang="en-US" dirty="0"/>
              <a:t>responses which should trigger appropriate actions in the User Interface end.</a:t>
            </a:r>
            <a:endParaRPr lang="en-US" dirty="0" smtClean="0"/>
          </a:p>
        </p:txBody>
      </p:sp>
    </p:spTree>
    <p:extLst>
      <p:ext uri="{BB962C8B-B14F-4D97-AF65-F5344CB8AC3E}">
        <p14:creationId xmlns:p14="http://schemas.microsoft.com/office/powerpoint/2010/main" val="304388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We had to cope with two kinds of integrations.</a:t>
            </a:r>
          </a:p>
          <a:p>
            <a:r>
              <a:rPr lang="en-US" dirty="0"/>
              <a:t>1. Photoshop - QML</a:t>
            </a:r>
          </a:p>
          <a:p>
            <a:r>
              <a:rPr lang="en-US" dirty="0"/>
              <a:t>2. QML </a:t>
            </a:r>
            <a:r>
              <a:rPr lang="en-US" dirty="0" smtClean="0"/>
              <a:t>– JavaScript</a:t>
            </a:r>
          </a:p>
          <a:p>
            <a:endParaRPr lang="en-US" dirty="0"/>
          </a:p>
          <a:p>
            <a:pPr marL="114300" indent="0">
              <a:buNone/>
            </a:pPr>
            <a:r>
              <a:rPr lang="en-US" sz="2400" dirty="0" smtClean="0"/>
              <a:t>Photoshop – QML</a:t>
            </a:r>
          </a:p>
          <a:p>
            <a:pPr marL="114300" indent="0">
              <a:buNone/>
            </a:pPr>
            <a:r>
              <a:rPr lang="en-US" dirty="0"/>
              <a:t>This phase of QML formed the front end of our project. It dealt with using </a:t>
            </a:r>
            <a:r>
              <a:rPr lang="en-US" dirty="0" smtClean="0"/>
              <a:t>images in </a:t>
            </a:r>
            <a:r>
              <a:rPr lang="en-US" dirty="0"/>
              <a:t>various aspects of the user interface in order to beautify the game and help user </a:t>
            </a:r>
            <a:r>
              <a:rPr lang="en-US" dirty="0" smtClean="0"/>
              <a:t>in all </a:t>
            </a:r>
            <a:r>
              <a:rPr lang="en-US" dirty="0"/>
              <a:t>possible ways to get through the initial part of the application with ample ease </a:t>
            </a:r>
            <a:r>
              <a:rPr lang="en-US" dirty="0" smtClean="0"/>
              <a:t>and comfort.</a:t>
            </a:r>
          </a:p>
          <a:p>
            <a:pPr marL="114300" indent="0">
              <a:buNone/>
            </a:pPr>
            <a:endParaRPr lang="en-US" dirty="0" smtClean="0"/>
          </a:p>
        </p:txBody>
      </p:sp>
    </p:spTree>
    <p:extLst>
      <p:ext uri="{BB962C8B-B14F-4D97-AF65-F5344CB8AC3E}">
        <p14:creationId xmlns:p14="http://schemas.microsoft.com/office/powerpoint/2010/main" val="35631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114300" indent="0">
              <a:buNone/>
            </a:pPr>
            <a:r>
              <a:rPr lang="en-US" sz="2400" dirty="0"/>
              <a:t>QML – JavaScript</a:t>
            </a:r>
          </a:p>
          <a:p>
            <a:pPr marL="114300" indent="0">
              <a:buNone/>
            </a:pPr>
            <a:r>
              <a:rPr lang="en-US" dirty="0"/>
              <a:t>This formed the back end and quite easily the most challenging part of the project. Relevant parts of the algorithm had to be employed in different areas of the user interface to ensure the correct working of the game. We faced some constraints regarding the integration such as some parts of JavaScript being disabled while being integrated into QML. So we suitably changed the implementation quite a number of times to ensure the integrated final product works absolutely fine.</a:t>
            </a:r>
          </a:p>
          <a:p>
            <a:pPr marL="114300" indent="0">
              <a:buNone/>
            </a:pPr>
            <a:endParaRPr lang="en-US" dirty="0"/>
          </a:p>
        </p:txBody>
      </p:sp>
    </p:spTree>
    <p:extLst>
      <p:ext uri="{BB962C8B-B14F-4D97-AF65-F5344CB8AC3E}">
        <p14:creationId xmlns:p14="http://schemas.microsoft.com/office/powerpoint/2010/main" val="2383444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81187"/>
            <a:ext cx="7620000" cy="4238625"/>
          </a:xfrm>
        </p:spPr>
      </p:pic>
    </p:spTree>
    <p:extLst>
      <p:ext uri="{BB962C8B-B14F-4D97-AF65-F5344CB8AC3E}">
        <p14:creationId xmlns:p14="http://schemas.microsoft.com/office/powerpoint/2010/main" val="3350832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1977209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691039"/>
            <a:ext cx="7772400" cy="4323397"/>
          </a:xfrm>
        </p:spPr>
      </p:pic>
    </p:spTree>
    <p:extLst>
      <p:ext uri="{BB962C8B-B14F-4D97-AF65-F5344CB8AC3E}">
        <p14:creationId xmlns:p14="http://schemas.microsoft.com/office/powerpoint/2010/main" val="728328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85</TotalTime>
  <Words>424</Words>
  <Application>Microsoft Office PowerPoint</Application>
  <PresentationFormat>On-screen Show (4:3)</PresentationFormat>
  <Paragraphs>36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SmartDots</vt:lpstr>
      <vt:lpstr>About</vt:lpstr>
      <vt:lpstr>Highlights</vt:lpstr>
      <vt:lpstr>Implementation Details</vt:lpstr>
      <vt:lpstr>Integration</vt:lpstr>
      <vt:lpstr>Integration (contd…)</vt:lpstr>
      <vt:lpstr>Screen Shots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SmartDots</dc:title>
  <dc:creator>sandeep</dc:creator>
  <cp:lastModifiedBy>sandeep</cp:lastModifiedBy>
  <cp:revision>8</cp:revision>
  <dcterms:created xsi:type="dcterms:W3CDTF">2011-10-19T07:49:08Z</dcterms:created>
  <dcterms:modified xsi:type="dcterms:W3CDTF">2011-11-25T05:20:27Z</dcterms:modified>
</cp:coreProperties>
</file>