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6B93-B8B8-4C7A-AFC5-63797FFA847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DD36-9C04-4698-9352-300BDEFE4DA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6B93-B8B8-4C7A-AFC5-63797FFA847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DD36-9C04-4698-9352-300BDEFE4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6B93-B8B8-4C7A-AFC5-63797FFA847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DD36-9C04-4698-9352-300BDEFE4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6B93-B8B8-4C7A-AFC5-63797FFA847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DD36-9C04-4698-9352-300BDEFE4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6B93-B8B8-4C7A-AFC5-63797FFA847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DD36-9C04-4698-9352-300BDEFE4DA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6B93-B8B8-4C7A-AFC5-63797FFA847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DD36-9C04-4698-9352-300BDEFE4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6B93-B8B8-4C7A-AFC5-63797FFA847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DD36-9C04-4698-9352-300BDEFE4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6B93-B8B8-4C7A-AFC5-63797FFA847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DD36-9C04-4698-9352-300BDEFE4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6B93-B8B8-4C7A-AFC5-63797FFA847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DD36-9C04-4698-9352-300BDEFE4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6B93-B8B8-4C7A-AFC5-63797FFA847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DD36-9C04-4698-9352-300BDEFE4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6B93-B8B8-4C7A-AFC5-63797FFA847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15ADD36-9C04-4698-9352-300BDEFE4DA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2146B93-B8B8-4C7A-AFC5-63797FFA847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5ADD36-9C04-4698-9352-300BDEFE4DA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llow.com/research/data/" TargetMode="External"/><Relationship Id="rId2" Type="http://schemas.openxmlformats.org/officeDocument/2006/relationships/hyperlink" Target="https://web.archive.org/web/20180822060556/https:/www.rentcafe.com/average-rent-market-trends/us/ca/san-francisc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8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these Formula, we can find the Max and Min Rent score.</a:t>
            </a:r>
          </a:p>
          <a:p>
            <a:r>
              <a:rPr lang="en-US" dirty="0" err="1"/>
              <a:t>maxrentofN</a:t>
            </a:r>
            <a:r>
              <a:rPr lang="en-US" dirty="0"/>
              <a:t> = max(</a:t>
            </a:r>
            <a:r>
              <a:rPr lang="en-US" dirty="0" err="1"/>
              <a:t>dataframename</a:t>
            </a:r>
            <a:r>
              <a:rPr lang="en-US" dirty="0"/>
              <a:t>['</a:t>
            </a:r>
            <a:r>
              <a:rPr lang="en-US" dirty="0" err="1"/>
              <a:t>rentcolumn</a:t>
            </a:r>
            <a:r>
              <a:rPr lang="en-US" dirty="0"/>
              <a:t>']) </a:t>
            </a:r>
            <a:r>
              <a:rPr lang="en-US" dirty="0" err="1"/>
              <a:t>minrentofN</a:t>
            </a:r>
            <a:r>
              <a:rPr lang="en-US" dirty="0"/>
              <a:t> = min(</a:t>
            </a:r>
            <a:r>
              <a:rPr lang="en-US" dirty="0" err="1"/>
              <a:t>dataframename</a:t>
            </a:r>
            <a:r>
              <a:rPr lang="en-US" dirty="0"/>
              <a:t>['</a:t>
            </a:r>
            <a:r>
              <a:rPr lang="en-US" dirty="0" err="1"/>
              <a:t>rentcolumn</a:t>
            </a:r>
            <a:r>
              <a:rPr lang="en-US" dirty="0" smtClean="0"/>
              <a:t>'])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86200"/>
            <a:ext cx="3733800" cy="2557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438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in order to calculate </a:t>
            </a:r>
            <a:r>
              <a:rPr lang="en-US" dirty="0" err="1"/>
              <a:t>ratingScore</a:t>
            </a:r>
            <a:r>
              <a:rPr lang="en-US" dirty="0"/>
              <a:t>, we need to retrieve rating of each Indian restaurant neighborhood-wise. So let's the </a:t>
            </a:r>
            <a:r>
              <a:rPr lang="en-US" dirty="0" smtClean="0"/>
              <a:t>analyze </a:t>
            </a:r>
            <a:r>
              <a:rPr lang="en-US" dirty="0"/>
              <a:t>data. Firstly we need the co-ordinates of the neighborhood's, co-ordinates or latitude &amp; longitude can be obtained by passing the Neighborhood name value through geocoding. The restaurant details can be retrieved using search endpoint of foursquare location</a:t>
            </a:r>
          </a:p>
        </p:txBody>
      </p:sp>
    </p:spTree>
    <p:extLst>
      <p:ext uri="{BB962C8B-B14F-4D97-AF65-F5344CB8AC3E}">
        <p14:creationId xmlns:p14="http://schemas.microsoft.com/office/powerpoint/2010/main" val="127149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609600"/>
            <a:ext cx="8229600" cy="1143000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1767840"/>
            <a:ext cx="8229600" cy="4389120"/>
          </a:xfrm>
        </p:spPr>
        <p:txBody>
          <a:bodyPr/>
          <a:lstStyle/>
          <a:p>
            <a:r>
              <a:rPr lang="en-US" dirty="0"/>
              <a:t>Below is the result of my formula which I used to analyze best neighborhood's for new Indian restaurant. If you see carefully I have listed Neighborhood's which has </a:t>
            </a:r>
            <a:r>
              <a:rPr lang="en-US" dirty="0" smtClean="0"/>
              <a:t>Final score </a:t>
            </a:r>
            <a:r>
              <a:rPr lang="en-US" dirty="0"/>
              <a:t>greater or equal to </a:t>
            </a:r>
            <a:r>
              <a:rPr lang="en-US" dirty="0" smtClean="0"/>
              <a:t>0.8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08" y="3962400"/>
            <a:ext cx="78390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740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Thus, </a:t>
            </a:r>
            <a:r>
              <a:rPr lang="en-US"/>
              <a:t>Now </a:t>
            </a:r>
            <a:r>
              <a:rPr lang="en-US" smtClean="0"/>
              <a:t>Paul </a:t>
            </a:r>
            <a:r>
              <a:rPr lang="en-US" dirty="0"/>
              <a:t>has more options to choose from. As there are 3 Neighborhood's in above results which are best suited for Paul and it looks like there is no heavy competition, since there is no good rating restaurants and rent is also </a:t>
            </a:r>
            <a:r>
              <a:rPr lang="en-US" dirty="0" smtClean="0"/>
              <a:t>comparatively </a:t>
            </a:r>
            <a:r>
              <a:rPr lang="en-US" dirty="0"/>
              <a:t>low according to our formula.</a:t>
            </a:r>
          </a:p>
        </p:txBody>
      </p:sp>
    </p:spTree>
    <p:extLst>
      <p:ext uri="{BB962C8B-B14F-4D97-AF65-F5344CB8AC3E}">
        <p14:creationId xmlns:p14="http://schemas.microsoft.com/office/powerpoint/2010/main" val="303923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Finding the Best Location for a Restaurant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389120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The Project is </a:t>
            </a:r>
            <a:r>
              <a:rPr lang="en-US" dirty="0"/>
              <a:t>to open a new restaurant in a specific location, which would be quite challenging as it requires a lot of capital investment upfront and many </a:t>
            </a:r>
            <a:r>
              <a:rPr lang="en-US" dirty="0" smtClean="0"/>
              <a:t>other </a:t>
            </a:r>
            <a:r>
              <a:rPr lang="en-US" dirty="0"/>
              <a:t>factors. So it is important that all measures are taken to ensure that a restaurant is a success. One of the important factors that determine the success of a restaurant is it's location along with the quality of service and cuisines serviced in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8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Business </a:t>
            </a:r>
            <a:r>
              <a:rPr lang="en-US" b="1" dirty="0"/>
              <a:t>Problem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report is going </a:t>
            </a:r>
            <a:r>
              <a:rPr lang="en-US" dirty="0"/>
              <a:t>to focus on problems one might face while opening a new restaurant. Well there are many factors to be considered to open a small or big level business.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example say </a:t>
            </a:r>
            <a:r>
              <a:rPr lang="en-US" dirty="0" err="1"/>
              <a:t>Mr</a:t>
            </a:r>
            <a:r>
              <a:rPr lang="en-US" dirty="0"/>
              <a:t> Paul wants to open a Indian restaurant, first and foremost important point to decide is the location for his new restaurant.</a:t>
            </a:r>
          </a:p>
        </p:txBody>
      </p:sp>
    </p:spTree>
    <p:extLst>
      <p:ext uri="{BB962C8B-B14F-4D97-AF65-F5344CB8AC3E}">
        <p14:creationId xmlns:p14="http://schemas.microsoft.com/office/powerpoint/2010/main" val="174968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389120"/>
          </a:xfrm>
        </p:spPr>
        <p:txBody>
          <a:bodyPr>
            <a:normAutofit fontScale="92500"/>
          </a:bodyPr>
          <a:lstStyle/>
          <a:p>
            <a:r>
              <a:rPr lang="en-US" dirty="0"/>
              <a:t>1) On what basis can Paul decide his restaurant's location?</a:t>
            </a:r>
          </a:p>
          <a:p>
            <a:r>
              <a:rPr lang="en-US" dirty="0"/>
              <a:t>2) Does Paul want to rent the place or can he afford to buy it?</a:t>
            </a:r>
          </a:p>
          <a:p>
            <a:r>
              <a:rPr lang="en-US" dirty="0"/>
              <a:t>3) While selecting the place there are key points to consider like he needs to check out how many Indian restaurants are there in that specific location? If in-case there are already two Indian restaurants which have good ratings, will it be risky to open new one near these restaurants?</a:t>
            </a:r>
          </a:p>
          <a:p>
            <a:r>
              <a:rPr lang="en-US" dirty="0"/>
              <a:t>4) What all factors will help Paul to run his business above average?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Business Problem(</a:t>
            </a:r>
            <a:r>
              <a:rPr lang="en-US" b="1" dirty="0" err="1" smtClean="0"/>
              <a:t>Contd</a:t>
            </a:r>
            <a:r>
              <a:rPr lang="en-US" b="1" dirty="0" smtClean="0"/>
              <a:t>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3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Discussion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Firstly Paul needs to choose a suitable location for his restaurant. Let's say Paul wants to open a new Indian Restaurant in San Francisco. San Francisco is a famous tourist place, and also its in silicon valley, because of that real estate is very costly. So assuming that Paul wants to rent a place for his new restaurant. And now he needs to figure out how many restaurants are there in the neighborhood. If there are more than two Indian restaurants in a neighborhood then that would be a great risk to open new restaurant of same cuisine in that neighborhood.</a:t>
            </a:r>
          </a:p>
        </p:txBody>
      </p:sp>
    </p:spTree>
    <p:extLst>
      <p:ext uri="{BB962C8B-B14F-4D97-AF65-F5344CB8AC3E}">
        <p14:creationId xmlns:p14="http://schemas.microsoft.com/office/powerpoint/2010/main" val="224680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 (</a:t>
            </a:r>
            <a:r>
              <a:rPr lang="en-US" b="1" dirty="0" err="1" smtClean="0"/>
              <a:t>Contd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Places like Downtown, Movie theatre, Malls &amp; Gas stations would help his business running. Restaurants ratings, checking of customers might help in deciding location crowd. I would also suggest that Paul should check for opening and closing timings of </a:t>
            </a:r>
            <a:r>
              <a:rPr lang="en-US" dirty="0" err="1"/>
              <a:t>othis</a:t>
            </a:r>
            <a:r>
              <a:rPr lang="en-US" dirty="0"/>
              <a:t> restaurants. He may try opening his place 30 </a:t>
            </a:r>
            <a:r>
              <a:rPr lang="en-US" dirty="0" err="1"/>
              <a:t>mins</a:t>
            </a:r>
            <a:r>
              <a:rPr lang="en-US" dirty="0"/>
              <a:t> before other restaurants open up and close 30 </a:t>
            </a:r>
            <a:r>
              <a:rPr lang="en-US" dirty="0" err="1"/>
              <a:t>mins</a:t>
            </a:r>
            <a:r>
              <a:rPr lang="en-US" dirty="0"/>
              <a:t> or 1 hour later than other restaurants, this might help to get more customers</a:t>
            </a:r>
          </a:p>
        </p:txBody>
      </p:sp>
    </p:spTree>
    <p:extLst>
      <p:ext uri="{BB962C8B-B14F-4D97-AF65-F5344CB8AC3E}">
        <p14:creationId xmlns:p14="http://schemas.microsoft.com/office/powerpoint/2010/main" val="35176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Paul is planning to open a restaurant in San Francisco, and assuming that he is going to rent a place. So first I took the rent dataset from (</a:t>
            </a:r>
            <a:r>
              <a:rPr lang="en-US" dirty="0">
                <a:hlinkClick r:id="rId2"/>
              </a:rPr>
              <a:t>https://web.archive.org/web/20180822060556/https://www.rentcafe.com/average-rent-market-trends/us/ca/san-francisco/</a:t>
            </a:r>
            <a:r>
              <a:rPr lang="en-US" dirty="0"/>
              <a:t> , </a:t>
            </a:r>
            <a:r>
              <a:rPr lang="en-US" dirty="0">
                <a:hlinkClick r:id="rId3"/>
              </a:rPr>
              <a:t>https://www.zillow.com/research/data/</a:t>
            </a:r>
            <a:r>
              <a:rPr lang="en-US" dirty="0"/>
              <a:t>) according to neighborhood wise, so that it's easy for us to check the rent data neighborhood </a:t>
            </a:r>
            <a:r>
              <a:rPr lang="en-US" dirty="0" err="1"/>
              <a:t>wise.I</a:t>
            </a:r>
            <a:r>
              <a:rPr lang="en-US" dirty="0"/>
              <a:t> have cleaned the dataset and I'm going to compare the rent data this year as we just need to </a:t>
            </a:r>
            <a:r>
              <a:rPr lang="en-US" dirty="0" smtClean="0"/>
              <a:t>analyze </a:t>
            </a:r>
            <a:r>
              <a:rPr lang="en-US" dirty="0"/>
              <a:t>the current rent range. </a:t>
            </a:r>
          </a:p>
        </p:txBody>
      </p:sp>
    </p:spTree>
    <p:extLst>
      <p:ext uri="{BB962C8B-B14F-4D97-AF65-F5344CB8AC3E}">
        <p14:creationId xmlns:p14="http://schemas.microsoft.com/office/powerpoint/2010/main" val="3528811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89120"/>
          </a:xfrm>
        </p:spPr>
        <p:txBody>
          <a:bodyPr/>
          <a:lstStyle/>
          <a:p>
            <a:r>
              <a:rPr lang="en-US" dirty="0" smtClean="0"/>
              <a:t>Screen shot of the collected DATA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64" y="2150918"/>
            <a:ext cx="6438150" cy="3106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085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formula to find </a:t>
            </a:r>
            <a:r>
              <a:rPr lang="en-US" dirty="0"/>
              <a:t>which neighborhood is good to open a new restaurant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FinalScore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dirty="0" err="1"/>
              <a:t>rentScore</a:t>
            </a:r>
            <a:r>
              <a:rPr lang="en-US" dirty="0"/>
              <a:t>)0.6+(</a:t>
            </a:r>
            <a:r>
              <a:rPr lang="en-US" dirty="0" err="1"/>
              <a:t>ratingScore</a:t>
            </a:r>
            <a:r>
              <a:rPr lang="en-US" dirty="0"/>
              <a:t>)0.4 -&gt; Closer the </a:t>
            </a:r>
            <a:r>
              <a:rPr lang="en-US" dirty="0" err="1"/>
              <a:t>finalScore</a:t>
            </a:r>
            <a:r>
              <a:rPr lang="en-US" dirty="0"/>
              <a:t> value to 1, better choice of neighborhood</a:t>
            </a:r>
            <a:r>
              <a:rPr lang="en-US" dirty="0" smtClean="0"/>
              <a:t>.</a:t>
            </a:r>
          </a:p>
          <a:p>
            <a:r>
              <a:rPr lang="en-US" dirty="0"/>
              <a:t>Rent Score= (</a:t>
            </a:r>
            <a:r>
              <a:rPr lang="en-US" dirty="0" err="1"/>
              <a:t>maxrentofneighborhood-currentrentofneighborhood</a:t>
            </a:r>
            <a:r>
              <a:rPr lang="en-US" dirty="0"/>
              <a:t>)/(</a:t>
            </a:r>
            <a:r>
              <a:rPr lang="en-US" dirty="0" err="1"/>
              <a:t>maxrentofneighborhood-minrentofneighborhood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RatingScore</a:t>
            </a:r>
            <a:r>
              <a:rPr lang="en-US" dirty="0"/>
              <a:t>= (</a:t>
            </a:r>
            <a:r>
              <a:rPr lang="en-US" dirty="0" err="1"/>
              <a:t>maxgoodrest-currentrestratingofN</a:t>
            </a:r>
            <a:r>
              <a:rPr lang="en-US" dirty="0"/>
              <a:t>)/(</a:t>
            </a:r>
            <a:r>
              <a:rPr lang="en-US" dirty="0" err="1"/>
              <a:t>maxgoodrest-mingoodrest</a:t>
            </a:r>
            <a:r>
              <a:rPr lang="en-US" dirty="0"/>
              <a:t>).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46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</TotalTime>
  <Words>766</Words>
  <Application>Microsoft Office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Capstone Project</vt:lpstr>
      <vt:lpstr>Finding the Best Location for a Restaurant </vt:lpstr>
      <vt:lpstr>   Business Problem </vt:lpstr>
      <vt:lpstr>   Business Problem(Contd) </vt:lpstr>
      <vt:lpstr>Discussion </vt:lpstr>
      <vt:lpstr>Discussion (Contd)</vt:lpstr>
      <vt:lpstr>Data Collection</vt:lpstr>
      <vt:lpstr>PowerPoint Presentation</vt:lpstr>
      <vt:lpstr>Methodology</vt:lpstr>
      <vt:lpstr>Methodology(Contd)</vt:lpstr>
      <vt:lpstr>Methodology(Contd)</vt:lpstr>
      <vt:lpstr>Result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Sandeep Ravi</dc:creator>
  <cp:lastModifiedBy>Sandeep Ravi</cp:lastModifiedBy>
  <cp:revision>4</cp:revision>
  <dcterms:created xsi:type="dcterms:W3CDTF">2018-11-17T18:26:34Z</dcterms:created>
  <dcterms:modified xsi:type="dcterms:W3CDTF">2018-11-17T18:56:00Z</dcterms:modified>
</cp:coreProperties>
</file>