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7AAEE-F46F-4B80-81FE-46F3F4391AFB}" v="86" dt="2024-10-23T03:59:27.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oruguntla Mounika" userId="8202353a5f805435" providerId="LiveId" clId="{9AA7AAEE-F46F-4B80-81FE-46F3F4391AFB}"/>
    <pc:docChg chg="undo redo custSel addSld delSld modSld">
      <pc:chgData name="Voruguntla Mounika" userId="8202353a5f805435" providerId="LiveId" clId="{9AA7AAEE-F46F-4B80-81FE-46F3F4391AFB}" dt="2024-10-23T04:00:01.512" v="1178" actId="14100"/>
      <pc:docMkLst>
        <pc:docMk/>
      </pc:docMkLst>
      <pc:sldChg chg="addSp delSp modSp mod">
        <pc:chgData name="Voruguntla Mounika" userId="8202353a5f805435" providerId="LiveId" clId="{9AA7AAEE-F46F-4B80-81FE-46F3F4391AFB}" dt="2024-10-23T04:00:01.512" v="1178" actId="14100"/>
        <pc:sldMkLst>
          <pc:docMk/>
          <pc:sldMk cId="215355532" sldId="259"/>
        </pc:sldMkLst>
        <pc:spChg chg="mod">
          <ac:chgData name="Voruguntla Mounika" userId="8202353a5f805435" providerId="LiveId" clId="{9AA7AAEE-F46F-4B80-81FE-46F3F4391AFB}" dt="2024-10-23T03:58:10.655" v="1163" actId="20577"/>
          <ac:spMkLst>
            <pc:docMk/>
            <pc:sldMk cId="215355532" sldId="259"/>
            <ac:spMk id="2" creationId="{6A33F464-D1AA-71BD-E8E8-9E623AA4F989}"/>
          </ac:spMkLst>
        </pc:spChg>
        <pc:spChg chg="mod">
          <ac:chgData name="Voruguntla Mounika" userId="8202353a5f805435" providerId="LiveId" clId="{9AA7AAEE-F46F-4B80-81FE-46F3F4391AFB}" dt="2024-10-23T02:49:29.174" v="1086" actId="1076"/>
          <ac:spMkLst>
            <pc:docMk/>
            <pc:sldMk cId="215355532" sldId="259"/>
            <ac:spMk id="3" creationId="{690F19EB-303E-AEB7-52BB-F28B25A828BC}"/>
          </ac:spMkLst>
        </pc:spChg>
        <pc:spChg chg="add del mod">
          <ac:chgData name="Voruguntla Mounika" userId="8202353a5f805435" providerId="LiveId" clId="{9AA7AAEE-F46F-4B80-81FE-46F3F4391AFB}" dt="2024-10-15T17:35:53.296" v="332" actId="478"/>
          <ac:spMkLst>
            <pc:docMk/>
            <pc:sldMk cId="215355532" sldId="259"/>
            <ac:spMk id="4" creationId="{5327CEF5-219C-5154-D542-0C11B29924EB}"/>
          </ac:spMkLst>
        </pc:spChg>
        <pc:spChg chg="add mod">
          <ac:chgData name="Voruguntla Mounika" userId="8202353a5f805435" providerId="LiveId" clId="{9AA7AAEE-F46F-4B80-81FE-46F3F4391AFB}" dt="2024-10-23T03:44:30.677" v="1127" actId="1076"/>
          <ac:spMkLst>
            <pc:docMk/>
            <pc:sldMk cId="215355532" sldId="259"/>
            <ac:spMk id="4" creationId="{EB839223-5C71-674D-01CC-D852D42F697A}"/>
          </ac:spMkLst>
        </pc:spChg>
        <pc:spChg chg="mod">
          <ac:chgData name="Voruguntla Mounika" userId="8202353a5f805435" providerId="LiveId" clId="{9AA7AAEE-F46F-4B80-81FE-46F3F4391AFB}" dt="2024-10-23T02:49:29.174" v="1086" actId="1076"/>
          <ac:spMkLst>
            <pc:docMk/>
            <pc:sldMk cId="215355532" sldId="259"/>
            <ac:spMk id="6" creationId="{2B204EB5-8496-83FD-C136-E3683E982639}"/>
          </ac:spMkLst>
        </pc:spChg>
        <pc:spChg chg="mod">
          <ac:chgData name="Voruguntla Mounika" userId="8202353a5f805435" providerId="LiveId" clId="{9AA7AAEE-F46F-4B80-81FE-46F3F4391AFB}" dt="2024-10-23T02:49:29.174" v="1086" actId="1076"/>
          <ac:spMkLst>
            <pc:docMk/>
            <pc:sldMk cId="215355532" sldId="259"/>
            <ac:spMk id="7" creationId="{FA4C99A5-2D2A-0664-FDD2-FFD52F55F8C4}"/>
          </ac:spMkLst>
        </pc:spChg>
        <pc:spChg chg="add del mod">
          <ac:chgData name="Voruguntla Mounika" userId="8202353a5f805435" providerId="LiveId" clId="{9AA7AAEE-F46F-4B80-81FE-46F3F4391AFB}" dt="2024-10-15T17:35:47.281" v="325" actId="1076"/>
          <ac:spMkLst>
            <pc:docMk/>
            <pc:sldMk cId="215355532" sldId="259"/>
            <ac:spMk id="8" creationId="{51A1C54F-CA88-2BBC-EC0B-7C43F4EC1ED5}"/>
          </ac:spMkLst>
        </pc:spChg>
        <pc:spChg chg="mod">
          <ac:chgData name="Voruguntla Mounika" userId="8202353a5f805435" providerId="LiveId" clId="{9AA7AAEE-F46F-4B80-81FE-46F3F4391AFB}" dt="2024-10-15T18:45:35.682" v="996" actId="20577"/>
          <ac:spMkLst>
            <pc:docMk/>
            <pc:sldMk cId="215355532" sldId="259"/>
            <ac:spMk id="10" creationId="{68A829BF-150C-1E1A-F6A1-168F21475341}"/>
          </ac:spMkLst>
        </pc:spChg>
        <pc:spChg chg="add mod">
          <ac:chgData name="Voruguntla Mounika" userId="8202353a5f805435" providerId="LiveId" clId="{9AA7AAEE-F46F-4B80-81FE-46F3F4391AFB}" dt="2024-10-23T03:45:24.722" v="1150" actId="14100"/>
          <ac:spMkLst>
            <pc:docMk/>
            <pc:sldMk cId="215355532" sldId="259"/>
            <ac:spMk id="11" creationId="{BBBEFDB3-C9C9-6E1D-9F41-C519FB68314F}"/>
          </ac:spMkLst>
        </pc:spChg>
        <pc:spChg chg="mod">
          <ac:chgData name="Voruguntla Mounika" userId="8202353a5f805435" providerId="LiveId" clId="{9AA7AAEE-F46F-4B80-81FE-46F3F4391AFB}" dt="2024-10-23T03:44:54.709" v="1146" actId="1076"/>
          <ac:spMkLst>
            <pc:docMk/>
            <pc:sldMk cId="215355532" sldId="259"/>
            <ac:spMk id="12" creationId="{FD4A362A-FBD5-E7E4-F5BF-7C1838844648}"/>
          </ac:spMkLst>
        </pc:spChg>
        <pc:spChg chg="mod">
          <ac:chgData name="Voruguntla Mounika" userId="8202353a5f805435" providerId="LiveId" clId="{9AA7AAEE-F46F-4B80-81FE-46F3F4391AFB}" dt="2024-10-23T02:49:29.174" v="1086" actId="1076"/>
          <ac:spMkLst>
            <pc:docMk/>
            <pc:sldMk cId="215355532" sldId="259"/>
            <ac:spMk id="14" creationId="{0F391B89-288B-55E3-59B4-96DD91436B8B}"/>
          </ac:spMkLst>
        </pc:spChg>
        <pc:spChg chg="del mod">
          <ac:chgData name="Voruguntla Mounika" userId="8202353a5f805435" providerId="LiveId" clId="{9AA7AAEE-F46F-4B80-81FE-46F3F4391AFB}" dt="2024-10-23T02:51:40.531" v="1101" actId="478"/>
          <ac:spMkLst>
            <pc:docMk/>
            <pc:sldMk cId="215355532" sldId="259"/>
            <ac:spMk id="15" creationId="{F0006A55-82E5-5FDD-4A12-734471761870}"/>
          </ac:spMkLst>
        </pc:spChg>
        <pc:spChg chg="add mod">
          <ac:chgData name="Voruguntla Mounika" userId="8202353a5f805435" providerId="LiveId" clId="{9AA7AAEE-F46F-4B80-81FE-46F3F4391AFB}" dt="2024-10-23T03:45:50.158" v="1153" actId="1076"/>
          <ac:spMkLst>
            <pc:docMk/>
            <pc:sldMk cId="215355532" sldId="259"/>
            <ac:spMk id="15" creationId="{F46859AB-309E-D2B0-D436-59E07A491961}"/>
          </ac:spMkLst>
        </pc:spChg>
        <pc:spChg chg="mod">
          <ac:chgData name="Voruguntla Mounika" userId="8202353a5f805435" providerId="LiveId" clId="{9AA7AAEE-F46F-4B80-81FE-46F3F4391AFB}" dt="2024-10-23T02:49:29.174" v="1086" actId="1076"/>
          <ac:spMkLst>
            <pc:docMk/>
            <pc:sldMk cId="215355532" sldId="259"/>
            <ac:spMk id="16" creationId="{74C8347B-1787-16B7-F344-B2442882627C}"/>
          </ac:spMkLst>
        </pc:spChg>
        <pc:spChg chg="add del mod">
          <ac:chgData name="Voruguntla Mounika" userId="8202353a5f805435" providerId="LiveId" clId="{9AA7AAEE-F46F-4B80-81FE-46F3F4391AFB}" dt="2024-10-23T03:46:06.465" v="1157" actId="478"/>
          <ac:spMkLst>
            <pc:docMk/>
            <pc:sldMk cId="215355532" sldId="259"/>
            <ac:spMk id="17" creationId="{84844E32-52C4-C98F-4E3C-FF1609C7EBC7}"/>
          </ac:spMkLst>
        </pc:spChg>
        <pc:spChg chg="mod">
          <ac:chgData name="Voruguntla Mounika" userId="8202353a5f805435" providerId="LiveId" clId="{9AA7AAEE-F46F-4B80-81FE-46F3F4391AFB}" dt="2024-10-23T02:49:29.174" v="1086" actId="1076"/>
          <ac:spMkLst>
            <pc:docMk/>
            <pc:sldMk cId="215355532" sldId="259"/>
            <ac:spMk id="18" creationId="{51C7DBA8-B523-3CEF-F0A0-D21A8317C1B8}"/>
          </ac:spMkLst>
        </pc:spChg>
        <pc:spChg chg="mod">
          <ac:chgData name="Voruguntla Mounika" userId="8202353a5f805435" providerId="LiveId" clId="{9AA7AAEE-F46F-4B80-81FE-46F3F4391AFB}" dt="2024-10-23T03:44:31.370" v="1131" actId="14100"/>
          <ac:spMkLst>
            <pc:docMk/>
            <pc:sldMk cId="215355532" sldId="259"/>
            <ac:spMk id="19" creationId="{56456D07-662D-81A0-41A8-A827A4F743A7}"/>
          </ac:spMkLst>
        </pc:spChg>
        <pc:spChg chg="mod">
          <ac:chgData name="Voruguntla Mounika" userId="8202353a5f805435" providerId="LiveId" clId="{9AA7AAEE-F46F-4B80-81FE-46F3F4391AFB}" dt="2024-10-23T02:49:29.174" v="1086" actId="1076"/>
          <ac:spMkLst>
            <pc:docMk/>
            <pc:sldMk cId="215355532" sldId="259"/>
            <ac:spMk id="20" creationId="{29D071B0-8C1C-D71C-5C5D-1B2ABBC08C97}"/>
          </ac:spMkLst>
        </pc:spChg>
        <pc:spChg chg="mod">
          <ac:chgData name="Voruguntla Mounika" userId="8202353a5f805435" providerId="LiveId" clId="{9AA7AAEE-F46F-4B80-81FE-46F3F4391AFB}" dt="2024-10-23T02:49:29.174" v="1086" actId="1076"/>
          <ac:spMkLst>
            <pc:docMk/>
            <pc:sldMk cId="215355532" sldId="259"/>
            <ac:spMk id="21" creationId="{D759992F-D3CE-1ADE-F378-14B9B5E09BDA}"/>
          </ac:spMkLst>
        </pc:spChg>
        <pc:spChg chg="del mod">
          <ac:chgData name="Voruguntla Mounika" userId="8202353a5f805435" providerId="LiveId" clId="{9AA7AAEE-F46F-4B80-81FE-46F3F4391AFB}" dt="2024-10-23T03:46:17.637" v="1158" actId="478"/>
          <ac:spMkLst>
            <pc:docMk/>
            <pc:sldMk cId="215355532" sldId="259"/>
            <ac:spMk id="23" creationId="{B129213C-12E3-8A3D-5B9C-C09F806E2CC1}"/>
          </ac:spMkLst>
        </pc:spChg>
        <pc:spChg chg="mod">
          <ac:chgData name="Voruguntla Mounika" userId="8202353a5f805435" providerId="LiveId" clId="{9AA7AAEE-F46F-4B80-81FE-46F3F4391AFB}" dt="2024-10-23T02:49:29.174" v="1086" actId="1076"/>
          <ac:spMkLst>
            <pc:docMk/>
            <pc:sldMk cId="215355532" sldId="259"/>
            <ac:spMk id="25" creationId="{D9DA8B80-CF38-1A06-449C-222B1F26F8FE}"/>
          </ac:spMkLst>
        </pc:spChg>
        <pc:spChg chg="mod">
          <ac:chgData name="Voruguntla Mounika" userId="8202353a5f805435" providerId="LiveId" clId="{9AA7AAEE-F46F-4B80-81FE-46F3F4391AFB}" dt="2024-10-23T02:49:29.174" v="1086" actId="1076"/>
          <ac:spMkLst>
            <pc:docMk/>
            <pc:sldMk cId="215355532" sldId="259"/>
            <ac:spMk id="27" creationId="{D0171118-A452-8446-D338-2FD022614F7F}"/>
          </ac:spMkLst>
        </pc:spChg>
        <pc:spChg chg="mod">
          <ac:chgData name="Voruguntla Mounika" userId="8202353a5f805435" providerId="LiveId" clId="{9AA7AAEE-F46F-4B80-81FE-46F3F4391AFB}" dt="2024-10-23T03:44:30.957" v="1128" actId="1076"/>
          <ac:spMkLst>
            <pc:docMk/>
            <pc:sldMk cId="215355532" sldId="259"/>
            <ac:spMk id="29" creationId="{BB29E532-5B27-AD52-1B28-26897E6CC31F}"/>
          </ac:spMkLst>
        </pc:spChg>
        <pc:spChg chg="mod">
          <ac:chgData name="Voruguntla Mounika" userId="8202353a5f805435" providerId="LiveId" clId="{9AA7AAEE-F46F-4B80-81FE-46F3F4391AFB}" dt="2024-10-23T02:49:29.174" v="1086" actId="1076"/>
          <ac:spMkLst>
            <pc:docMk/>
            <pc:sldMk cId="215355532" sldId="259"/>
            <ac:spMk id="31" creationId="{1D37B0B5-9A6D-23AC-9BB7-8D7BBB20D995}"/>
          </ac:spMkLst>
        </pc:spChg>
        <pc:spChg chg="mod">
          <ac:chgData name="Voruguntla Mounika" userId="8202353a5f805435" providerId="LiveId" clId="{9AA7AAEE-F46F-4B80-81FE-46F3F4391AFB}" dt="2024-10-16T09:40:33.158" v="1038"/>
          <ac:spMkLst>
            <pc:docMk/>
            <pc:sldMk cId="215355532" sldId="259"/>
            <ac:spMk id="32" creationId="{62D5A794-FF8C-9AF7-50B3-83D99643A57F}"/>
          </ac:spMkLst>
        </pc:spChg>
        <pc:spChg chg="mod">
          <ac:chgData name="Voruguntla Mounika" userId="8202353a5f805435" providerId="LiveId" clId="{9AA7AAEE-F46F-4B80-81FE-46F3F4391AFB}" dt="2024-10-23T03:44:31.221" v="1130" actId="1076"/>
          <ac:spMkLst>
            <pc:docMk/>
            <pc:sldMk cId="215355532" sldId="259"/>
            <ac:spMk id="34" creationId="{B4C3A4EF-E6FF-3D7D-2C5F-E1F533942D5A}"/>
          </ac:spMkLst>
        </pc:spChg>
        <pc:spChg chg="del mod">
          <ac:chgData name="Voruguntla Mounika" userId="8202353a5f805435" providerId="LiveId" clId="{9AA7AAEE-F46F-4B80-81FE-46F3F4391AFB}" dt="2024-10-15T18:15:42.736" v="696"/>
          <ac:spMkLst>
            <pc:docMk/>
            <pc:sldMk cId="215355532" sldId="259"/>
            <ac:spMk id="35" creationId="{0A972737-0112-D5F2-F6B2-E40D2CFCB1EA}"/>
          </ac:spMkLst>
        </pc:spChg>
        <pc:spChg chg="add mod">
          <ac:chgData name="Voruguntla Mounika" userId="8202353a5f805435" providerId="LiveId" clId="{9AA7AAEE-F46F-4B80-81FE-46F3F4391AFB}" dt="2024-10-23T03:46:01.444" v="1155" actId="1076"/>
          <ac:spMkLst>
            <pc:docMk/>
            <pc:sldMk cId="215355532" sldId="259"/>
            <ac:spMk id="35" creationId="{6911F94D-DC50-0AA8-B20C-D8B1CD503F13}"/>
          </ac:spMkLst>
        </pc:spChg>
        <pc:spChg chg="del mod">
          <ac:chgData name="Voruguntla Mounika" userId="8202353a5f805435" providerId="LiveId" clId="{9AA7AAEE-F46F-4B80-81FE-46F3F4391AFB}" dt="2024-10-16T10:05:19.986" v="1078"/>
          <ac:spMkLst>
            <pc:docMk/>
            <pc:sldMk cId="215355532" sldId="259"/>
            <ac:spMk id="36" creationId="{298ED9DB-29F4-1396-3469-2884A260F26E}"/>
          </ac:spMkLst>
        </pc:spChg>
        <pc:spChg chg="add del mod">
          <ac:chgData name="Voruguntla Mounika" userId="8202353a5f805435" providerId="LiveId" clId="{9AA7AAEE-F46F-4B80-81FE-46F3F4391AFB}" dt="2024-10-15T17:26:07.870" v="266" actId="1076"/>
          <ac:spMkLst>
            <pc:docMk/>
            <pc:sldMk cId="215355532" sldId="259"/>
            <ac:spMk id="37" creationId="{B412C119-3668-82FF-BE7B-25EECC898EC5}"/>
          </ac:spMkLst>
        </pc:spChg>
        <pc:spChg chg="del mod">
          <ac:chgData name="Voruguntla Mounika" userId="8202353a5f805435" providerId="LiveId" clId="{9AA7AAEE-F46F-4B80-81FE-46F3F4391AFB}" dt="2024-10-23T03:46:21.009" v="1159" actId="478"/>
          <ac:spMkLst>
            <pc:docMk/>
            <pc:sldMk cId="215355532" sldId="259"/>
            <ac:spMk id="38" creationId="{BBDE6B47-93C1-4A30-E741-DD059543FFBB}"/>
          </ac:spMkLst>
        </pc:spChg>
        <pc:spChg chg="mod">
          <ac:chgData name="Voruguntla Mounika" userId="8202353a5f805435" providerId="LiveId" clId="{9AA7AAEE-F46F-4B80-81FE-46F3F4391AFB}" dt="2024-10-15T17:36:32.975" v="340"/>
          <ac:spMkLst>
            <pc:docMk/>
            <pc:sldMk cId="215355532" sldId="259"/>
            <ac:spMk id="40" creationId="{8AB61794-ACCD-7C81-2C9D-90F45407AD28}"/>
          </ac:spMkLst>
        </pc:spChg>
        <pc:spChg chg="mod">
          <ac:chgData name="Voruguntla Mounika" userId="8202353a5f805435" providerId="LiveId" clId="{9AA7AAEE-F46F-4B80-81FE-46F3F4391AFB}" dt="2024-10-15T17:36:32.975" v="340"/>
          <ac:spMkLst>
            <pc:docMk/>
            <pc:sldMk cId="215355532" sldId="259"/>
            <ac:spMk id="41" creationId="{7B90D911-D83B-B6E5-F4A4-C94C747D2360}"/>
          </ac:spMkLst>
        </pc:spChg>
        <pc:spChg chg="mod">
          <ac:chgData name="Voruguntla Mounika" userId="8202353a5f805435" providerId="LiveId" clId="{9AA7AAEE-F46F-4B80-81FE-46F3F4391AFB}" dt="2024-10-15T17:36:32.975" v="340"/>
          <ac:spMkLst>
            <pc:docMk/>
            <pc:sldMk cId="215355532" sldId="259"/>
            <ac:spMk id="42" creationId="{5F0B5AB3-9B9A-5F01-CC54-C27DC8E3C9C9}"/>
          </ac:spMkLst>
        </pc:spChg>
        <pc:spChg chg="mod">
          <ac:chgData name="Voruguntla Mounika" userId="8202353a5f805435" providerId="LiveId" clId="{9AA7AAEE-F46F-4B80-81FE-46F3F4391AFB}" dt="2024-10-15T17:36:32.975" v="340"/>
          <ac:spMkLst>
            <pc:docMk/>
            <pc:sldMk cId="215355532" sldId="259"/>
            <ac:spMk id="43" creationId="{43D5ACCA-60BB-5632-C39D-0E6EF6679237}"/>
          </ac:spMkLst>
        </pc:spChg>
        <pc:spChg chg="mod">
          <ac:chgData name="Voruguntla Mounika" userId="8202353a5f805435" providerId="LiveId" clId="{9AA7AAEE-F46F-4B80-81FE-46F3F4391AFB}" dt="2024-10-15T17:36:32.975" v="340"/>
          <ac:spMkLst>
            <pc:docMk/>
            <pc:sldMk cId="215355532" sldId="259"/>
            <ac:spMk id="44" creationId="{46A7284D-FBE5-8746-7CF9-879016CEAD77}"/>
          </ac:spMkLst>
        </pc:spChg>
        <pc:spChg chg="mod">
          <ac:chgData name="Voruguntla Mounika" userId="8202353a5f805435" providerId="LiveId" clId="{9AA7AAEE-F46F-4B80-81FE-46F3F4391AFB}" dt="2024-10-15T17:36:32.975" v="340"/>
          <ac:spMkLst>
            <pc:docMk/>
            <pc:sldMk cId="215355532" sldId="259"/>
            <ac:spMk id="46" creationId="{01F10A33-4C9E-94AC-C77E-95448DCB933C}"/>
          </ac:spMkLst>
        </pc:spChg>
        <pc:spChg chg="mod">
          <ac:chgData name="Voruguntla Mounika" userId="8202353a5f805435" providerId="LiveId" clId="{9AA7AAEE-F46F-4B80-81FE-46F3F4391AFB}" dt="2024-10-15T17:36:32.975" v="340"/>
          <ac:spMkLst>
            <pc:docMk/>
            <pc:sldMk cId="215355532" sldId="259"/>
            <ac:spMk id="47" creationId="{7426952F-0ABB-98DE-7742-2560DFA1018B}"/>
          </ac:spMkLst>
        </pc:spChg>
        <pc:spChg chg="mod">
          <ac:chgData name="Voruguntla Mounika" userId="8202353a5f805435" providerId="LiveId" clId="{9AA7AAEE-F46F-4B80-81FE-46F3F4391AFB}" dt="2024-10-15T17:36:32.975" v="340"/>
          <ac:spMkLst>
            <pc:docMk/>
            <pc:sldMk cId="215355532" sldId="259"/>
            <ac:spMk id="48" creationId="{CA061CFF-89E3-376B-C68B-7DC4467FF2F7}"/>
          </ac:spMkLst>
        </pc:spChg>
        <pc:spChg chg="mod">
          <ac:chgData name="Voruguntla Mounika" userId="8202353a5f805435" providerId="LiveId" clId="{9AA7AAEE-F46F-4B80-81FE-46F3F4391AFB}" dt="2024-10-15T17:36:32.975" v="340"/>
          <ac:spMkLst>
            <pc:docMk/>
            <pc:sldMk cId="215355532" sldId="259"/>
            <ac:spMk id="49" creationId="{EECC2493-7F0C-3C46-FB40-5A16D0C216CB}"/>
          </ac:spMkLst>
        </pc:spChg>
        <pc:spChg chg="mod">
          <ac:chgData name="Voruguntla Mounika" userId="8202353a5f805435" providerId="LiveId" clId="{9AA7AAEE-F46F-4B80-81FE-46F3F4391AFB}" dt="2024-10-15T17:36:32.975" v="340"/>
          <ac:spMkLst>
            <pc:docMk/>
            <pc:sldMk cId="215355532" sldId="259"/>
            <ac:spMk id="50" creationId="{7E9288CB-CA5C-B435-2555-20FB7239AD6D}"/>
          </ac:spMkLst>
        </pc:spChg>
        <pc:spChg chg="mod">
          <ac:chgData name="Voruguntla Mounika" userId="8202353a5f805435" providerId="LiveId" clId="{9AA7AAEE-F46F-4B80-81FE-46F3F4391AFB}" dt="2024-10-15T17:36:32.975" v="340"/>
          <ac:spMkLst>
            <pc:docMk/>
            <pc:sldMk cId="215355532" sldId="259"/>
            <ac:spMk id="51" creationId="{AB0A8FAB-EEBC-7B13-F38A-F7F6861AFFB0}"/>
          </ac:spMkLst>
        </pc:spChg>
        <pc:spChg chg="mod">
          <ac:chgData name="Voruguntla Mounika" userId="8202353a5f805435" providerId="LiveId" clId="{9AA7AAEE-F46F-4B80-81FE-46F3F4391AFB}" dt="2024-10-15T17:36:32.975" v="340"/>
          <ac:spMkLst>
            <pc:docMk/>
            <pc:sldMk cId="215355532" sldId="259"/>
            <ac:spMk id="52" creationId="{83B71B34-5C92-3F03-8F66-A1062CA48A00}"/>
          </ac:spMkLst>
        </pc:spChg>
        <pc:spChg chg="mod">
          <ac:chgData name="Voruguntla Mounika" userId="8202353a5f805435" providerId="LiveId" clId="{9AA7AAEE-F46F-4B80-81FE-46F3F4391AFB}" dt="2024-10-15T17:36:32.975" v="340"/>
          <ac:spMkLst>
            <pc:docMk/>
            <pc:sldMk cId="215355532" sldId="259"/>
            <ac:spMk id="53" creationId="{7D20DDB5-B418-2837-1718-0102B08F2FF5}"/>
          </ac:spMkLst>
        </pc:spChg>
        <pc:spChg chg="mod">
          <ac:chgData name="Voruguntla Mounika" userId="8202353a5f805435" providerId="LiveId" clId="{9AA7AAEE-F46F-4B80-81FE-46F3F4391AFB}" dt="2024-10-15T17:36:32.975" v="340"/>
          <ac:spMkLst>
            <pc:docMk/>
            <pc:sldMk cId="215355532" sldId="259"/>
            <ac:spMk id="54" creationId="{42A6D1E1-40AE-CCAD-F141-640740C1BBBE}"/>
          </ac:spMkLst>
        </pc:spChg>
        <pc:spChg chg="mod">
          <ac:chgData name="Voruguntla Mounika" userId="8202353a5f805435" providerId="LiveId" clId="{9AA7AAEE-F46F-4B80-81FE-46F3F4391AFB}" dt="2024-10-15T17:36:32.975" v="340"/>
          <ac:spMkLst>
            <pc:docMk/>
            <pc:sldMk cId="215355532" sldId="259"/>
            <ac:spMk id="55" creationId="{10D62C78-C656-D4C1-2979-D03744E6F63D}"/>
          </ac:spMkLst>
        </pc:spChg>
        <pc:spChg chg="mod">
          <ac:chgData name="Voruguntla Mounika" userId="8202353a5f805435" providerId="LiveId" clId="{9AA7AAEE-F46F-4B80-81FE-46F3F4391AFB}" dt="2024-10-15T17:36:32.975" v="340"/>
          <ac:spMkLst>
            <pc:docMk/>
            <pc:sldMk cId="215355532" sldId="259"/>
            <ac:spMk id="56" creationId="{308A101E-9641-F2EF-2F2E-A3CBA304A713}"/>
          </ac:spMkLst>
        </pc:spChg>
        <pc:spChg chg="mod">
          <ac:chgData name="Voruguntla Mounika" userId="8202353a5f805435" providerId="LiveId" clId="{9AA7AAEE-F46F-4B80-81FE-46F3F4391AFB}" dt="2024-10-15T17:36:32.975" v="340"/>
          <ac:spMkLst>
            <pc:docMk/>
            <pc:sldMk cId="215355532" sldId="259"/>
            <ac:spMk id="57" creationId="{923506E1-3E92-49D1-025B-15A5721DAE14}"/>
          </ac:spMkLst>
        </pc:spChg>
        <pc:spChg chg="mod">
          <ac:chgData name="Voruguntla Mounika" userId="8202353a5f805435" providerId="LiveId" clId="{9AA7AAEE-F46F-4B80-81FE-46F3F4391AFB}" dt="2024-10-15T17:36:32.975" v="340"/>
          <ac:spMkLst>
            <pc:docMk/>
            <pc:sldMk cId="215355532" sldId="259"/>
            <ac:spMk id="58" creationId="{7290BE44-29EC-8F65-1715-90CEDEFD91EF}"/>
          </ac:spMkLst>
        </pc:spChg>
        <pc:spChg chg="add mod">
          <ac:chgData name="Voruguntla Mounika" userId="8202353a5f805435" providerId="LiveId" clId="{9AA7AAEE-F46F-4B80-81FE-46F3F4391AFB}" dt="2024-10-23T02:51:21.869" v="1097" actId="14100"/>
          <ac:spMkLst>
            <pc:docMk/>
            <pc:sldMk cId="215355532" sldId="259"/>
            <ac:spMk id="59" creationId="{FFBCC683-025D-DC2D-0C55-3A678C099197}"/>
          </ac:spMkLst>
        </pc:spChg>
        <pc:spChg chg="add mod">
          <ac:chgData name="Voruguntla Mounika" userId="8202353a5f805435" providerId="LiveId" clId="{9AA7AAEE-F46F-4B80-81FE-46F3F4391AFB}" dt="2024-10-15T17:37:16.093" v="346"/>
          <ac:spMkLst>
            <pc:docMk/>
            <pc:sldMk cId="215355532" sldId="259"/>
            <ac:spMk id="60" creationId="{3520FBE7-58EC-6AA2-9DAD-A5617169CBD4}"/>
          </ac:spMkLst>
        </pc:spChg>
        <pc:spChg chg="add mod">
          <ac:chgData name="Voruguntla Mounika" userId="8202353a5f805435" providerId="LiveId" clId="{9AA7AAEE-F46F-4B80-81FE-46F3F4391AFB}" dt="2024-10-15T17:37:21.409" v="347"/>
          <ac:spMkLst>
            <pc:docMk/>
            <pc:sldMk cId="215355532" sldId="259"/>
            <ac:spMk id="61" creationId="{411E758F-8993-7889-86C0-B0130A985DBF}"/>
          </ac:spMkLst>
        </pc:spChg>
        <pc:spChg chg="add mod">
          <ac:chgData name="Voruguntla Mounika" userId="8202353a5f805435" providerId="LiveId" clId="{9AA7AAEE-F46F-4B80-81FE-46F3F4391AFB}" dt="2024-10-15T18:45:53.182" v="1006" actId="20577"/>
          <ac:spMkLst>
            <pc:docMk/>
            <pc:sldMk cId="215355532" sldId="259"/>
            <ac:spMk id="62" creationId="{798D4339-1ED0-2097-ABE4-067E104B2FA0}"/>
          </ac:spMkLst>
        </pc:spChg>
        <pc:spChg chg="add del mod">
          <ac:chgData name="Voruguntla Mounika" userId="8202353a5f805435" providerId="LiveId" clId="{9AA7AAEE-F46F-4B80-81FE-46F3F4391AFB}" dt="2024-10-15T17:45:11.858" v="524"/>
          <ac:spMkLst>
            <pc:docMk/>
            <pc:sldMk cId="215355532" sldId="259"/>
            <ac:spMk id="63" creationId="{590D7CE9-AA36-1366-7FC1-B3D1E5B4FFDA}"/>
          </ac:spMkLst>
        </pc:spChg>
        <pc:spChg chg="add del mod">
          <ac:chgData name="Voruguntla Mounika" userId="8202353a5f805435" providerId="LiveId" clId="{9AA7AAEE-F46F-4B80-81FE-46F3F4391AFB}" dt="2024-10-15T18:00:53.610" v="659" actId="478"/>
          <ac:spMkLst>
            <pc:docMk/>
            <pc:sldMk cId="215355532" sldId="259"/>
            <ac:spMk id="64" creationId="{9997FC6E-BC37-5814-C82E-2EC714418DC0}"/>
          </ac:spMkLst>
        </pc:spChg>
        <pc:spChg chg="add mod">
          <ac:chgData name="Voruguntla Mounika" userId="8202353a5f805435" providerId="LiveId" clId="{9AA7AAEE-F46F-4B80-81FE-46F3F4391AFB}" dt="2024-10-15T18:46:08.868" v="1008" actId="14100"/>
          <ac:spMkLst>
            <pc:docMk/>
            <pc:sldMk cId="215355532" sldId="259"/>
            <ac:spMk id="65" creationId="{5A841934-5BB2-0694-10ED-F618DF374431}"/>
          </ac:spMkLst>
        </pc:spChg>
        <pc:spChg chg="add del mod">
          <ac:chgData name="Voruguntla Mounika" userId="8202353a5f805435" providerId="LiveId" clId="{9AA7AAEE-F46F-4B80-81FE-46F3F4391AFB}" dt="2024-10-15T18:20:29.706" v="756" actId="478"/>
          <ac:spMkLst>
            <pc:docMk/>
            <pc:sldMk cId="215355532" sldId="259"/>
            <ac:spMk id="68" creationId="{210BA8A1-98E8-19A5-3569-B4FC038F1681}"/>
          </ac:spMkLst>
        </pc:spChg>
        <pc:spChg chg="add del mod">
          <ac:chgData name="Voruguntla Mounika" userId="8202353a5f805435" providerId="LiveId" clId="{9AA7AAEE-F46F-4B80-81FE-46F3F4391AFB}" dt="2024-10-15T18:20:37.365" v="759" actId="478"/>
          <ac:spMkLst>
            <pc:docMk/>
            <pc:sldMk cId="215355532" sldId="259"/>
            <ac:spMk id="69" creationId="{F8D91B4E-3B9C-B96F-A54A-375D7362E143}"/>
          </ac:spMkLst>
        </pc:spChg>
        <pc:spChg chg="add del mod">
          <ac:chgData name="Voruguntla Mounika" userId="8202353a5f805435" providerId="LiveId" clId="{9AA7AAEE-F46F-4B80-81FE-46F3F4391AFB}" dt="2024-10-15T18:21:23.466" v="788"/>
          <ac:spMkLst>
            <pc:docMk/>
            <pc:sldMk cId="215355532" sldId="259"/>
            <ac:spMk id="71" creationId="{B789AB31-DF36-CD07-20FF-BC3E3F9F2686}"/>
          </ac:spMkLst>
        </pc:spChg>
        <pc:spChg chg="add mod">
          <ac:chgData name="Voruguntla Mounika" userId="8202353a5f805435" providerId="LiveId" clId="{9AA7AAEE-F46F-4B80-81FE-46F3F4391AFB}" dt="2024-10-23T03:44:32.473" v="1138" actId="14100"/>
          <ac:spMkLst>
            <pc:docMk/>
            <pc:sldMk cId="215355532" sldId="259"/>
            <ac:spMk id="74" creationId="{D0C6C116-B936-10F8-CD23-3F492CC2661C}"/>
          </ac:spMkLst>
        </pc:spChg>
        <pc:spChg chg="add mod">
          <ac:chgData name="Voruguntla Mounika" userId="8202353a5f805435" providerId="LiveId" clId="{9AA7AAEE-F46F-4B80-81FE-46F3F4391AFB}" dt="2024-10-23T03:44:31.691" v="1133" actId="1076"/>
          <ac:spMkLst>
            <pc:docMk/>
            <pc:sldMk cId="215355532" sldId="259"/>
            <ac:spMk id="76" creationId="{2A500336-359F-C7EF-DCDE-36E44526F3E9}"/>
          </ac:spMkLst>
        </pc:spChg>
        <pc:spChg chg="add mod">
          <ac:chgData name="Voruguntla Mounika" userId="8202353a5f805435" providerId="LiveId" clId="{9AA7AAEE-F46F-4B80-81FE-46F3F4391AFB}" dt="2024-10-23T03:47:39.977" v="1160" actId="1076"/>
          <ac:spMkLst>
            <pc:docMk/>
            <pc:sldMk cId="215355532" sldId="259"/>
            <ac:spMk id="79" creationId="{33D81309-B58A-241A-C8A3-BC5F09CE8C48}"/>
          </ac:spMkLst>
        </pc:spChg>
        <pc:spChg chg="add mod">
          <ac:chgData name="Voruguntla Mounika" userId="8202353a5f805435" providerId="LiveId" clId="{9AA7AAEE-F46F-4B80-81FE-46F3F4391AFB}" dt="2024-10-15T18:29:29.803" v="843" actId="2711"/>
          <ac:spMkLst>
            <pc:docMk/>
            <pc:sldMk cId="215355532" sldId="259"/>
            <ac:spMk id="80" creationId="{24D5DD72-61BA-3CD1-B90C-9DA40B0FE2C2}"/>
          </ac:spMkLst>
        </pc:spChg>
        <pc:spChg chg="add del mod">
          <ac:chgData name="Voruguntla Mounika" userId="8202353a5f805435" providerId="LiveId" clId="{9AA7AAEE-F46F-4B80-81FE-46F3F4391AFB}" dt="2024-10-15T18:33:36.737" v="896"/>
          <ac:spMkLst>
            <pc:docMk/>
            <pc:sldMk cId="215355532" sldId="259"/>
            <ac:spMk id="81" creationId="{DBD20F20-35CE-DCF8-EAC3-C3FC3158898A}"/>
          </ac:spMkLst>
        </pc:spChg>
        <pc:spChg chg="add">
          <ac:chgData name="Voruguntla Mounika" userId="8202353a5f805435" providerId="LiveId" clId="{9AA7AAEE-F46F-4B80-81FE-46F3F4391AFB}" dt="2024-10-15T18:32:59.396" v="866"/>
          <ac:spMkLst>
            <pc:docMk/>
            <pc:sldMk cId="215355532" sldId="259"/>
            <ac:spMk id="82" creationId="{D8E1EEAF-CFD6-5866-23D8-EA8F79FC8D7E}"/>
          </ac:spMkLst>
        </pc:spChg>
        <pc:spChg chg="add del mod">
          <ac:chgData name="Voruguntla Mounika" userId="8202353a5f805435" providerId="LiveId" clId="{9AA7AAEE-F46F-4B80-81FE-46F3F4391AFB}" dt="2024-10-15T18:36:24.919" v="936" actId="478"/>
          <ac:spMkLst>
            <pc:docMk/>
            <pc:sldMk cId="215355532" sldId="259"/>
            <ac:spMk id="83" creationId="{4BB9D313-0E2F-3FDB-CCFA-38EAF7B37527}"/>
          </ac:spMkLst>
        </pc:spChg>
        <pc:spChg chg="add mod">
          <ac:chgData name="Voruguntla Mounika" userId="8202353a5f805435" providerId="LiveId" clId="{9AA7AAEE-F46F-4B80-81FE-46F3F4391AFB}" dt="2024-10-23T03:44:32.795" v="1140" actId="14100"/>
          <ac:spMkLst>
            <pc:docMk/>
            <pc:sldMk cId="215355532" sldId="259"/>
            <ac:spMk id="84" creationId="{AF75D6D2-5F5B-FDC8-11C9-BB84225BDC17}"/>
          </ac:spMkLst>
        </pc:spChg>
        <pc:spChg chg="add mod">
          <ac:chgData name="Voruguntla Mounika" userId="8202353a5f805435" providerId="LiveId" clId="{9AA7AAEE-F46F-4B80-81FE-46F3F4391AFB}" dt="2024-10-15T18:33:29.083" v="893"/>
          <ac:spMkLst>
            <pc:docMk/>
            <pc:sldMk cId="215355532" sldId="259"/>
            <ac:spMk id="85" creationId="{F115CD43-E91F-9F00-FBCC-D04CDE468E37}"/>
          </ac:spMkLst>
        </pc:spChg>
        <pc:spChg chg="add">
          <ac:chgData name="Voruguntla Mounika" userId="8202353a5f805435" providerId="LiveId" clId="{9AA7AAEE-F46F-4B80-81FE-46F3F4391AFB}" dt="2024-10-15T18:43:08.302" v="964"/>
          <ac:spMkLst>
            <pc:docMk/>
            <pc:sldMk cId="215355532" sldId="259"/>
            <ac:spMk id="86" creationId="{225AC69C-64E7-6FB1-819F-14A6376406D4}"/>
          </ac:spMkLst>
        </pc:spChg>
        <pc:spChg chg="add">
          <ac:chgData name="Voruguntla Mounika" userId="8202353a5f805435" providerId="LiveId" clId="{9AA7AAEE-F46F-4B80-81FE-46F3F4391AFB}" dt="2024-10-15T18:43:17.696" v="965"/>
          <ac:spMkLst>
            <pc:docMk/>
            <pc:sldMk cId="215355532" sldId="259"/>
            <ac:spMk id="87" creationId="{C4F7215E-FD06-66B8-4E45-F313E80B0718}"/>
          </ac:spMkLst>
        </pc:spChg>
        <pc:grpChg chg="add mod">
          <ac:chgData name="Voruguntla Mounika" userId="8202353a5f805435" providerId="LiveId" clId="{9AA7AAEE-F46F-4B80-81FE-46F3F4391AFB}" dt="2024-10-15T17:36:32.975" v="340"/>
          <ac:grpSpMkLst>
            <pc:docMk/>
            <pc:sldMk cId="215355532" sldId="259"/>
            <ac:grpSpMk id="11" creationId="{3A3DBC2B-FD70-A5F3-FFA0-A1BF540013A5}"/>
          </ac:grpSpMkLst>
        </pc:grpChg>
        <pc:grpChg chg="mod">
          <ac:chgData name="Voruguntla Mounika" userId="8202353a5f805435" providerId="LiveId" clId="{9AA7AAEE-F46F-4B80-81FE-46F3F4391AFB}" dt="2024-10-23T02:49:29.174" v="1086" actId="1076"/>
          <ac:grpSpMkLst>
            <pc:docMk/>
            <pc:sldMk cId="215355532" sldId="259"/>
            <ac:grpSpMk id="33" creationId="{28DD590F-761F-34F1-DE44-8F578D98F820}"/>
          </ac:grpSpMkLst>
        </pc:grpChg>
        <pc:picChg chg="add mod">
          <ac:chgData name="Voruguntla Mounika" userId="8202353a5f805435" providerId="LiveId" clId="{9AA7AAEE-F46F-4B80-81FE-46F3F4391AFB}" dt="2024-10-23T02:49:29.174" v="1086" actId="1076"/>
          <ac:picMkLst>
            <pc:docMk/>
            <pc:sldMk cId="215355532" sldId="259"/>
            <ac:picMk id="4" creationId="{177D3797-9F8F-149D-9E2A-E694E1200460}"/>
          </ac:picMkLst>
        </pc:picChg>
        <pc:picChg chg="add del mod">
          <ac:chgData name="Voruguntla Mounika" userId="8202353a5f805435" providerId="LiveId" clId="{9AA7AAEE-F46F-4B80-81FE-46F3F4391AFB}" dt="2024-10-22T14:08:09.908" v="1081" actId="478"/>
          <ac:picMkLst>
            <pc:docMk/>
            <pc:sldMk cId="215355532" sldId="259"/>
            <ac:picMk id="4" creationId="{AD4C9598-BA69-EE76-6A85-0BFE38393F17}"/>
          </ac:picMkLst>
        </pc:picChg>
        <pc:picChg chg="add mod">
          <ac:chgData name="Voruguntla Mounika" userId="8202353a5f805435" providerId="LiveId" clId="{9AA7AAEE-F46F-4B80-81FE-46F3F4391AFB}" dt="2024-10-23T03:59:56.609" v="1176" actId="1076"/>
          <ac:picMkLst>
            <pc:docMk/>
            <pc:sldMk cId="215355532" sldId="259"/>
            <ac:picMk id="4" creationId="{CF72B758-6F7B-D590-1D41-90CAD29CC458}"/>
          </ac:picMkLst>
        </pc:picChg>
        <pc:picChg chg="add mod">
          <ac:chgData name="Voruguntla Mounika" userId="8202353a5f805435" providerId="LiveId" clId="{9AA7AAEE-F46F-4B80-81FE-46F3F4391AFB}" dt="2024-10-23T04:00:01.512" v="1178" actId="14100"/>
          <ac:picMkLst>
            <pc:docMk/>
            <pc:sldMk cId="215355532" sldId="259"/>
            <ac:picMk id="8" creationId="{DCBFC8F3-0FA1-375E-87EF-F3250DB62D3A}"/>
          </ac:picMkLst>
        </pc:picChg>
        <pc:picChg chg="add del mod">
          <ac:chgData name="Voruguntla Mounika" userId="8202353a5f805435" providerId="LiveId" clId="{9AA7AAEE-F46F-4B80-81FE-46F3F4391AFB}" dt="2024-10-22T14:08:08.194" v="1080" actId="478"/>
          <ac:picMkLst>
            <pc:docMk/>
            <pc:sldMk cId="215355532" sldId="259"/>
            <ac:picMk id="8" creationId="{E5153EAD-BDAF-0679-C66E-4D6CF8758F89}"/>
          </ac:picMkLst>
        </pc:picChg>
        <pc:picChg chg="mod">
          <ac:chgData name="Voruguntla Mounika" userId="8202353a5f805435" providerId="LiveId" clId="{9AA7AAEE-F46F-4B80-81FE-46F3F4391AFB}" dt="2024-10-23T02:49:29.174" v="1086" actId="1076"/>
          <ac:picMkLst>
            <pc:docMk/>
            <pc:sldMk cId="215355532" sldId="259"/>
            <ac:picMk id="9" creationId="{CB6A3E1D-AD94-7507-6722-766540D985C6}"/>
          </ac:picMkLst>
        </pc:picChg>
        <pc:picChg chg="add del mod">
          <ac:chgData name="Voruguntla Mounika" userId="8202353a5f805435" providerId="LiveId" clId="{9AA7AAEE-F46F-4B80-81FE-46F3F4391AFB}" dt="2024-10-22T14:08:06.558" v="1079" actId="478"/>
          <ac:picMkLst>
            <pc:docMk/>
            <pc:sldMk cId="215355532" sldId="259"/>
            <ac:picMk id="11" creationId="{02F93D68-0F06-4BD4-A449-B4DF3B8A7D81}"/>
          </ac:picMkLst>
        </pc:picChg>
        <pc:picChg chg="mod">
          <ac:chgData name="Voruguntla Mounika" userId="8202353a5f805435" providerId="LiveId" clId="{9AA7AAEE-F46F-4B80-81FE-46F3F4391AFB}" dt="2024-10-15T17:36:32.975" v="340"/>
          <ac:picMkLst>
            <pc:docMk/>
            <pc:sldMk cId="215355532" sldId="259"/>
            <ac:picMk id="45" creationId="{048887C0-3BAB-936B-BBAD-44B65DE304C2}"/>
          </ac:picMkLst>
        </pc:picChg>
        <pc:picChg chg="add del mod">
          <ac:chgData name="Voruguntla Mounika" userId="8202353a5f805435" providerId="LiveId" clId="{9AA7AAEE-F46F-4B80-81FE-46F3F4391AFB}" dt="2024-10-15T18:18:04.296" v="710" actId="478"/>
          <ac:picMkLst>
            <pc:docMk/>
            <pc:sldMk cId="215355532" sldId="259"/>
            <ac:picMk id="67" creationId="{860CB1CF-1C4B-00BF-2915-DCDBAFDEB821}"/>
          </ac:picMkLst>
        </pc:picChg>
        <pc:picChg chg="add del mod">
          <ac:chgData name="Voruguntla Mounika" userId="8202353a5f805435" providerId="LiveId" clId="{9AA7AAEE-F46F-4B80-81FE-46F3F4391AFB}" dt="2024-10-15T18:20:31.573" v="757" actId="478"/>
          <ac:picMkLst>
            <pc:docMk/>
            <pc:sldMk cId="215355532" sldId="259"/>
            <ac:picMk id="70" creationId="{7F506AC4-8BC4-91B0-3AEA-3A4C5F5A7501}"/>
          </ac:picMkLst>
        </pc:picChg>
        <pc:picChg chg="add del">
          <ac:chgData name="Voruguntla Mounika" userId="8202353a5f805435" providerId="LiveId" clId="{9AA7AAEE-F46F-4B80-81FE-46F3F4391AFB}" dt="2024-10-15T18:19:54.828" v="748" actId="22"/>
          <ac:picMkLst>
            <pc:docMk/>
            <pc:sldMk cId="215355532" sldId="259"/>
            <ac:picMk id="73" creationId="{2A1E06C7-BEED-21AD-D3CA-1659FF653359}"/>
          </ac:picMkLst>
        </pc:picChg>
        <pc:picChg chg="add mod">
          <ac:chgData name="Voruguntla Mounika" userId="8202353a5f805435" providerId="LiveId" clId="{9AA7AAEE-F46F-4B80-81FE-46F3F4391AFB}" dt="2024-10-23T03:44:32.318" v="1137" actId="1076"/>
          <ac:picMkLst>
            <pc:docMk/>
            <pc:sldMk cId="215355532" sldId="259"/>
            <ac:picMk id="75" creationId="{E5B0C3E7-8447-8D22-9562-EC4661AADB38}"/>
          </ac:picMkLst>
        </pc:picChg>
        <pc:picChg chg="add mod">
          <ac:chgData name="Voruguntla Mounika" userId="8202353a5f805435" providerId="LiveId" clId="{9AA7AAEE-F46F-4B80-81FE-46F3F4391AFB}" dt="2024-10-15T18:36:03.366" v="934" actId="14100"/>
          <ac:picMkLst>
            <pc:docMk/>
            <pc:sldMk cId="215355532" sldId="259"/>
            <ac:picMk id="78" creationId="{50535595-2DA3-EEC8-7BAC-B81F3CF4C5CD}"/>
          </ac:picMkLst>
        </pc:picChg>
      </pc:sldChg>
      <pc:sldChg chg="new del">
        <pc:chgData name="Voruguntla Mounika" userId="8202353a5f805435" providerId="LiveId" clId="{9AA7AAEE-F46F-4B80-81FE-46F3F4391AFB}" dt="2024-10-15T17:29:52.671" v="269" actId="47"/>
        <pc:sldMkLst>
          <pc:docMk/>
          <pc:sldMk cId="1402063657" sldId="260"/>
        </pc:sldMkLst>
      </pc:sldChg>
      <pc:sldChg chg="addSp delSp add del">
        <pc:chgData name="Voruguntla Mounika" userId="8202353a5f805435" providerId="LiveId" clId="{9AA7AAEE-F46F-4B80-81FE-46F3F4391AFB}" dt="2024-10-14T16:25:24.904" v="32" actId="47"/>
        <pc:sldMkLst>
          <pc:docMk/>
          <pc:sldMk cId="853481849" sldId="263"/>
        </pc:sldMkLst>
        <pc:grpChg chg="add del">
          <ac:chgData name="Voruguntla Mounika" userId="8202353a5f805435" providerId="LiveId" clId="{9AA7AAEE-F46F-4B80-81FE-46F3F4391AFB}" dt="2024-10-14T16:25:16.799" v="28" actId="478"/>
          <ac:grpSpMkLst>
            <pc:docMk/>
            <pc:sldMk cId="853481849" sldId="263"/>
            <ac:grpSpMk id="33" creationId="{28DD590F-761F-34F1-DE44-8F578D98F820}"/>
          </ac:grpSpMkLst>
        </pc:grpChg>
      </pc:sldChg>
      <pc:sldChg chg="add del">
        <pc:chgData name="Voruguntla Mounika" userId="8202353a5f805435" providerId="LiveId" clId="{9AA7AAEE-F46F-4B80-81FE-46F3F4391AFB}" dt="2024-10-14T16:25:23.019" v="31" actId="47"/>
        <pc:sldMkLst>
          <pc:docMk/>
          <pc:sldMk cId="1101339599"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6.png"/><Relationship Id="rId3" Type="http://schemas.openxmlformats.org/officeDocument/2006/relationships/hyperlink" Target="https://ieeexplore.ieee.org/document/409304" TargetMode="External"/><Relationship Id="rId7" Type="http://schemas.openxmlformats.org/officeDocument/2006/relationships/hyperlink" Target="https://pages.jh.edu/aandreo1/216/Archives/2014/Handouts/POP_Ch3-4.pdf"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kla.com/advance/innovation/kla-celebrates-the-75th-anniversary-of-the-transistor" TargetMode="External"/><Relationship Id="rId11" Type="http://schemas.microsoft.com/office/2007/relationships/hdphoto" Target="../media/hdphoto1.wdp"/><Relationship Id="rId5" Type="http://schemas.openxmlformats.org/officeDocument/2006/relationships/hyperlink" Target="https://ieeexplore.ieee.org/stamp/stamp.jsp?tp=&amp;arnumber=471669" TargetMode="External"/><Relationship Id="rId15" Type="http://schemas.openxmlformats.org/officeDocument/2006/relationships/image" Target="../media/image8.jpg"/><Relationship Id="rId10" Type="http://schemas.openxmlformats.org/officeDocument/2006/relationships/image" Target="../media/image4.png"/><Relationship Id="rId4" Type="http://schemas.openxmlformats.org/officeDocument/2006/relationships/hyperlink" Target="https://ieeexplore.ieee.org/abstract/document/6132448" TargetMode="External"/><Relationship Id="rId9" Type="http://schemas.openxmlformats.org/officeDocument/2006/relationships/image" Target="../media/image3.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46548" y="1"/>
            <a:ext cx="32050548" cy="36360099"/>
            <a:chOff x="-46548" y="1"/>
            <a:chExt cx="32050548" cy="36360099"/>
          </a:xfrm>
        </p:grpSpPr>
        <p:sp>
          <p:nvSpPr>
            <p:cNvPr id="12" name="Rectangle 11">
              <a:extLst>
                <a:ext uri="{FF2B5EF4-FFF2-40B4-BE49-F238E27FC236}">
                  <a16:creationId xmlns:a16="http://schemas.microsoft.com/office/drawing/2014/main" id="{FD4A362A-FBD5-E7E4-F5BF-7C1838844648}"/>
                </a:ext>
              </a:extLst>
            </p:cNvPr>
            <p:cNvSpPr/>
            <p:nvPr/>
          </p:nvSpPr>
          <p:spPr>
            <a:xfrm>
              <a:off x="-46548" y="2778378"/>
              <a:ext cx="32050548" cy="33581722"/>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911870" y="217722"/>
              <a:ext cx="14236110" cy="2970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6000" b="1" dirty="0">
                  <a:solidFill>
                    <a:schemeClr val="dk1"/>
                  </a:solidFill>
                  <a:latin typeface="Times New Roman" panose="02020603050405020304" pitchFamily="18" charset="0"/>
                  <a:ea typeface="Montserrat" panose="00000500000000000000"/>
                  <a:cs typeface="Times New Roman" panose="02020603050405020304" pitchFamily="18" charset="0"/>
                  <a:sym typeface="Montserrat" panose="00000500000000000000"/>
                </a:rPr>
                <a:t>STUDY OF DIGITAL,ANALOG AND MIXED SIGNAL SYSTEMS ACROSS DIFFERENT ARCHITECTURES </a:t>
              </a:r>
              <a:endParaRPr lang="en-US" sz="6000" b="1" i="0" u="none" strike="noStrike" cap="none" dirty="0">
                <a:solidFill>
                  <a:schemeClr val="dk1"/>
                </a:solidFill>
                <a:latin typeface="Poppins" panose="00000500000000000000" pitchFamily="2" charset="0"/>
                <a:ea typeface="Montserrat" panose="00000500000000000000"/>
                <a:cs typeface="Poppins" panose="00000500000000000000" pitchFamily="2" charset="0"/>
                <a:sym typeface="Montserrat" panose="00000500000000000000"/>
              </a:endParaRP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PRITHVI SEKHAR PAGALA&gt;&gt;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9541141"/>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841533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059018" y="4573309"/>
              <a:ext cx="10515597" cy="19798159"/>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599" y="24691814"/>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128336" y="4690760"/>
              <a:ext cx="9531777" cy="1092607"/>
            </a:xfrm>
            <a:prstGeom prst="rect">
              <a:avLst/>
            </a:prstGeom>
            <a:noFill/>
          </p:spPr>
          <p:txBody>
            <a:bodyPr wrap="none" rtlCol="0">
              <a:spAutoFit/>
            </a:bodyPr>
            <a:lstStyle/>
            <a:p>
              <a:r>
                <a:rPr lang="en-US" sz="6500" b="1" dirty="0">
                  <a:latin typeface="Poppins" panose="00000500000000000000" pitchFamily="2" charset="0"/>
                  <a:cs typeface="Poppins" panose="00000500000000000000" pitchFamily="2" charset="0"/>
                </a:rPr>
                <a:t>Fundamental blocks  </a:t>
              </a:r>
              <a:r>
                <a:rPr lang="en-IN" sz="6500" b="1" dirty="0">
                  <a:latin typeface="Poppins" panose="00000500000000000000" pitchFamily="2" charset="0"/>
                  <a:cs typeface="Poppins" panose="00000500000000000000" pitchFamily="2" charset="0"/>
                </a:rPr>
                <a:t> </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10339008" cy="2092881"/>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Implementation &amp;   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178126" y="24991683"/>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5144357" cy="1092607"/>
            </a:xfrm>
            <a:prstGeom prst="rect">
              <a:avLst/>
            </a:prstGeom>
            <a:noFill/>
          </p:spPr>
          <p:txBody>
            <a:bodyPr wrap="none" rtlCol="0">
              <a:spAutoFit/>
            </a:bodyPr>
            <a:lstStyle/>
            <a:p>
              <a:r>
                <a:rPr lang="en-US" sz="6500" b="1" dirty="0">
                  <a:latin typeface="Poppins" panose="00000500000000000000" pitchFamily="2" charset="0"/>
                  <a:cs typeface="Poppins" panose="00000500000000000000" pitchFamily="2" charset="0"/>
                </a:rPr>
                <a:t>References </a:t>
              </a:r>
              <a:endParaRPr lang="en-IN" sz="6500" b="1" dirty="0">
                <a:latin typeface="Poppins" panose="00000500000000000000" pitchFamily="2" charset="0"/>
                <a:cs typeface="Poppins" panose="00000500000000000000" pitchFamily="2" charset="0"/>
              </a:endParaRP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3" y="32124650"/>
            <a:ext cx="19009510" cy="5001369"/>
          </a:xfrm>
          <a:prstGeom prst="rect">
            <a:avLst/>
          </a:prstGeom>
          <a:noFill/>
        </p:spPr>
        <p:txBody>
          <a:bodyPr wrap="square" rtlCol="0">
            <a:spAutoFit/>
          </a:bodyPr>
          <a:lstStyle/>
          <a:p>
            <a:r>
              <a:rPr lang="en-IN" sz="4000" b="1" dirty="0">
                <a:latin typeface="Verdana" panose="020B0604030504040204" pitchFamily="34" charset="0"/>
                <a:ea typeface="Verdana" panose="020B0604030504040204" pitchFamily="34" charset="0"/>
                <a:hlinkClick r:id="rId3"/>
              </a:rPr>
              <a:t>https://ieeexplore.ieee.org/document/409304</a:t>
            </a:r>
            <a:endParaRPr lang="en-IN" sz="4000" b="1" dirty="0">
              <a:latin typeface="Verdana" panose="020B0604030504040204" pitchFamily="34" charset="0"/>
              <a:ea typeface="Verdana" panose="020B0604030504040204" pitchFamily="34" charset="0"/>
            </a:endParaRPr>
          </a:p>
          <a:p>
            <a:r>
              <a:rPr lang="en-IN" sz="4000" b="1" dirty="0">
                <a:latin typeface="Verdana" panose="020B0604030504040204" pitchFamily="34" charset="0"/>
                <a:ea typeface="Verdana" panose="020B0604030504040204" pitchFamily="34" charset="0"/>
                <a:hlinkClick r:id="rId4"/>
              </a:rPr>
              <a:t>https://ieeexplore.ieee.org/abstract/document/6132448</a:t>
            </a:r>
            <a:endParaRPr lang="en-IN" sz="4000" b="1" dirty="0">
              <a:latin typeface="Verdana" panose="020B0604030504040204" pitchFamily="34" charset="0"/>
              <a:ea typeface="Verdana" panose="020B0604030504040204" pitchFamily="34" charset="0"/>
            </a:endParaRPr>
          </a:p>
          <a:p>
            <a:r>
              <a:rPr lang="en-IN" sz="4000" b="1" dirty="0">
                <a:latin typeface="Verdana" panose="020B0604030504040204" pitchFamily="34" charset="0"/>
                <a:ea typeface="Verdana" panose="020B0604030504040204" pitchFamily="34" charset="0"/>
                <a:hlinkClick r:id="rId5"/>
              </a:rPr>
              <a:t>https://ieeexplore.ieee.org/stamp/stamp.jsp?tp=&amp;arnumber=471669</a:t>
            </a:r>
            <a:endParaRPr lang="en-IN" sz="4000" b="1" dirty="0">
              <a:latin typeface="Verdana" panose="020B0604030504040204" pitchFamily="34" charset="0"/>
              <a:ea typeface="Verdana" panose="020B0604030504040204" pitchFamily="34" charset="0"/>
            </a:endParaRPr>
          </a:p>
          <a:p>
            <a:r>
              <a:rPr lang="en-US" sz="3200" dirty="0">
                <a:hlinkClick r:id="rId6"/>
              </a:rPr>
              <a:t>KLA Celebrates the 75th Anniversary of the Transistor | Innovation | KLA</a:t>
            </a:r>
            <a:endParaRPr lang="en-US" sz="3200" dirty="0"/>
          </a:p>
          <a:p>
            <a:r>
              <a:rPr lang="en-IN" sz="2400" dirty="0">
                <a:hlinkClick r:id="rId7"/>
              </a:rPr>
              <a:t>POP_Ch3-4.pdf (jh.edu</a:t>
            </a:r>
            <a:endParaRPr lang="en-IN" sz="3200" dirty="0"/>
          </a:p>
          <a:p>
            <a:endParaRPr lang="en-IN" sz="4000" b="1" dirty="0">
              <a:latin typeface="Verdana" panose="020B0604030504040204" pitchFamily="34" charset="0"/>
              <a:ea typeface="Verdana" panose="020B0604030504040204" pitchFamily="34" charset="0"/>
            </a:endParaRPr>
          </a:p>
          <a:p>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78127" y="26086514"/>
            <a:ext cx="20160432" cy="4524315"/>
          </a:xfrm>
          <a:prstGeom prst="rect">
            <a:avLst/>
          </a:prstGeom>
          <a:noFill/>
        </p:spPr>
        <p:txBody>
          <a:bodyPr wrap="square" rtlCol="0">
            <a:spAutoFit/>
          </a:bodyPr>
          <a:lstStyle/>
          <a:p>
            <a:r>
              <a:rPr lang="en-US" sz="3600" dirty="0"/>
              <a:t>This study highlights the importance of integrating analog, digital, and mixed signal systems in VLSI design to achieve better efficiency and performance. Combining these components enhances signal processing, which is crucial for modern technology. The use of advanced technologies like CMOS and MOSFET enables the creation of smaller, energy-efficient circuits by fitting more transistors in limited space. Tools like Cadence Virtuoso facilitate the design and testing of mixed signal systems, leading to more reliable and high-performing circuits. Mixed signal designs should be the main focus, low-power technologies should be used to optimize power consumption, advanced simulation tools should be used to improve circuit layouts, and innovative technologies .</a:t>
            </a:r>
            <a:endParaRPr lang="en-IN" sz="36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9563478" cy="8489888"/>
          </a:xfrm>
          <a:prstGeom prst="rect">
            <a:avLst/>
          </a:prstGeom>
          <a:noFill/>
        </p:spPr>
        <p:txBody>
          <a:bodyPr wrap="square" rtlCol="0">
            <a:spAutoFit/>
          </a:bodyPr>
          <a:lstStyle/>
          <a:p>
            <a:pP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Developing complex and high-performing electronic systems requires the integration of digital, analog, and mixed-signal circuits in the field of Very-Large-Scale Integration (VLSI) design. This study explores the many architectures related to mixed-signal, digital, and analog circuits, offering an in-depth analysis of their characteristics and how they affect VLSI design.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main characteristics of digital circuits, which use binary signals to function, are their speed, scalability, and power efficiency. Optimizing logic gates, flip-flops, and multiplexers with an emphasis on minimizing propagation delay, maximizing clock speed, and limiting power consumption is a common task in the design of digital architectures. In order to achieve high performance and reliability in digital systems, it is imperative to consider crucial characteristics such clock frequency, power dissipation, setup and hold periods. Methods like clock gating, dynamic voltage scaling, and pipelining are frequently used to handle these factors and improve overall 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Conversely, continuous signal processing is handled by analog circuits, which are crucial for applications needing accurate signal conversion, amplification, and filtering. When building high-performance analog circuits, parameters like gain, bandwidth, signal-to-noise ratio (SNR), and total harmonic distortion (THD) are essential. Analog filters, voltage regulators, and operational amplifiers are examples of architectures whose capacity to preserve accuracy and signal integrity is examined. In order to get the best possible signal quality, trade-offs between performance metrics—such as bandwidth and noise performance—must be made during the design of analog circuits.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Mixed-signal circuits pose distinct challenges and opportunities due to their integration of both digital and analog components. These circuits are essential to systems that need to interface digital processors with analog sensors and actuators, as well as convert analog to digital (A/D) and digital to analog (D/A). Power consumption, linearity, resolution, and conversion speed are important mixed-signal design factors. The study examines different mixed-signal designs and how they affect system performance, including delta-sigma modulators and successive approximation registers (SAR). Concerns of power management, crosstalk, and signal integrity are covered, as well as methods for reducing these difficulties by thoughtful layout and design.</a:t>
            </a:r>
            <a:endParaRPr lang="en-IN" sz="55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8"/>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427548" y="2869555"/>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 Team members names (</a:t>
            </a:r>
            <a:r>
              <a:rPr lang="en-US" sz="3600" b="1" dirty="0">
                <a:latin typeface="Poppins" panose="00000500000000000000" pitchFamily="2" charset="0"/>
                <a:ea typeface="SimSun" pitchFamily="2" charset="-122"/>
                <a:cs typeface="Poppins" panose="00000500000000000000" pitchFamily="2" charset="0"/>
              </a:rPr>
              <a:t>VORUGUNTLA MOUNIKA , POLIMERA SANDEEP REDDY, YERUVA ADITYA UDAYA REDDY) </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9"/>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59" name="Rectangle: Rounded Corners 58">
            <a:extLst>
              <a:ext uri="{FF2B5EF4-FFF2-40B4-BE49-F238E27FC236}">
                <a16:creationId xmlns:a16="http://schemas.microsoft.com/office/drawing/2014/main" id="{FFBCC683-025D-DC2D-0C55-3A678C099197}"/>
              </a:ext>
            </a:extLst>
          </p:cNvPr>
          <p:cNvSpPr/>
          <p:nvPr/>
        </p:nvSpPr>
        <p:spPr>
          <a:xfrm>
            <a:off x="200785" y="14315862"/>
            <a:ext cx="10391013" cy="5119999"/>
          </a:xfrm>
          <a:prstGeom prst="roundRect">
            <a:avLst>
              <a:gd name="adj" fmla="val 102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798D4339-1ED0-2097-ABE4-067E104B2FA0}"/>
              </a:ext>
            </a:extLst>
          </p:cNvPr>
          <p:cNvSpPr txBox="1"/>
          <p:nvPr/>
        </p:nvSpPr>
        <p:spPr>
          <a:xfrm>
            <a:off x="354158" y="14557602"/>
            <a:ext cx="4733988" cy="1107996"/>
          </a:xfrm>
          <a:prstGeom prst="rect">
            <a:avLst/>
          </a:prstGeom>
          <a:noFill/>
        </p:spPr>
        <p:txBody>
          <a:bodyPr wrap="none" rtlCol="0">
            <a:spAutoFit/>
          </a:bodyPr>
          <a:lstStyle/>
          <a:p>
            <a:r>
              <a:rPr lang="en-US" sz="6500" b="1" dirty="0">
                <a:latin typeface="Poppins" panose="00000500000000000000" pitchFamily="2" charset="0"/>
                <a:cs typeface="Poppins" panose="00000500000000000000" pitchFamily="2" charset="0"/>
              </a:rPr>
              <a:t>Key </a:t>
            </a:r>
            <a:r>
              <a:rPr lang="en-IN" sz="6600" b="1" dirty="0">
                <a:latin typeface="Poppins" panose="00000500000000000000" pitchFamily="2" charset="0"/>
                <a:cs typeface="Poppins" panose="00000500000000000000" pitchFamily="2" charset="0"/>
              </a:rPr>
              <a:t>Terms</a:t>
            </a:r>
          </a:p>
        </p:txBody>
      </p:sp>
      <p:sp>
        <p:nvSpPr>
          <p:cNvPr id="65" name="TextBox 64">
            <a:extLst>
              <a:ext uri="{FF2B5EF4-FFF2-40B4-BE49-F238E27FC236}">
                <a16:creationId xmlns:a16="http://schemas.microsoft.com/office/drawing/2014/main" id="{5A841934-5BB2-0694-10ED-F618DF374431}"/>
              </a:ext>
            </a:extLst>
          </p:cNvPr>
          <p:cNvSpPr txBox="1"/>
          <p:nvPr/>
        </p:nvSpPr>
        <p:spPr>
          <a:xfrm>
            <a:off x="665442" y="15650209"/>
            <a:ext cx="9240558" cy="3785652"/>
          </a:xfrm>
          <a:prstGeom prst="rect">
            <a:avLst/>
          </a:prstGeom>
          <a:noFill/>
        </p:spPr>
        <p:txBody>
          <a:bodyPr wrap="square" rtlCol="0">
            <a:spAutoFit/>
          </a:bodyPr>
          <a:lstStyle/>
          <a:p>
            <a:r>
              <a:rPr lang="en-US" sz="6000" dirty="0"/>
              <a:t>Analog Systems, Digital Systems, Mixed Signal Systems, Architectures,  Implementation Tools</a:t>
            </a:r>
            <a:endParaRPr lang="en-IN" sz="5500" dirty="0"/>
          </a:p>
        </p:txBody>
      </p:sp>
      <p:sp>
        <p:nvSpPr>
          <p:cNvPr id="74" name="Rectangle: Rounded Corners 73">
            <a:extLst>
              <a:ext uri="{FF2B5EF4-FFF2-40B4-BE49-F238E27FC236}">
                <a16:creationId xmlns:a16="http://schemas.microsoft.com/office/drawing/2014/main" id="{D0C6C116-B936-10F8-CD23-3F492CC2661C}"/>
              </a:ext>
            </a:extLst>
          </p:cNvPr>
          <p:cNvSpPr/>
          <p:nvPr/>
        </p:nvSpPr>
        <p:spPr>
          <a:xfrm>
            <a:off x="10863353" y="19205521"/>
            <a:ext cx="9857616" cy="525171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5" name="Picture 74">
            <a:extLst>
              <a:ext uri="{FF2B5EF4-FFF2-40B4-BE49-F238E27FC236}">
                <a16:creationId xmlns:a16="http://schemas.microsoft.com/office/drawing/2014/main" id="{E5B0C3E7-8447-8D22-9562-EC4661AADB38}"/>
              </a:ext>
            </a:extLst>
          </p:cNvPr>
          <p:cNvPicPr>
            <a:picLocks noChangeAspect="1"/>
          </p:cNvPicPr>
          <p:nvPr/>
        </p:nvPicPr>
        <p:blipFill>
          <a:blip r:embed="rId12"/>
          <a:stretch>
            <a:fillRect/>
          </a:stretch>
        </p:blipFill>
        <p:spPr>
          <a:xfrm>
            <a:off x="11122782" y="20797204"/>
            <a:ext cx="9276910" cy="3292916"/>
          </a:xfrm>
          <a:prstGeom prst="rect">
            <a:avLst/>
          </a:prstGeom>
        </p:spPr>
      </p:pic>
      <p:sp>
        <p:nvSpPr>
          <p:cNvPr id="76" name="TextBox 75">
            <a:extLst>
              <a:ext uri="{FF2B5EF4-FFF2-40B4-BE49-F238E27FC236}">
                <a16:creationId xmlns:a16="http://schemas.microsoft.com/office/drawing/2014/main" id="{2A500336-359F-C7EF-DCDE-36E44526F3E9}"/>
              </a:ext>
            </a:extLst>
          </p:cNvPr>
          <p:cNvSpPr txBox="1"/>
          <p:nvPr/>
        </p:nvSpPr>
        <p:spPr>
          <a:xfrm>
            <a:off x="11238949" y="19495240"/>
            <a:ext cx="5876930" cy="1092607"/>
          </a:xfrm>
          <a:prstGeom prst="rect">
            <a:avLst/>
          </a:prstGeom>
          <a:noFill/>
        </p:spPr>
        <p:txBody>
          <a:bodyPr wrap="none" rtlCol="0">
            <a:spAutoFit/>
          </a:bodyPr>
          <a:lstStyle/>
          <a:p>
            <a:r>
              <a:rPr lang="en-US" sz="6500" b="1" dirty="0">
                <a:latin typeface="Poppins" panose="00000500000000000000" pitchFamily="2" charset="0"/>
                <a:cs typeface="Poppins" panose="00000500000000000000" pitchFamily="2" charset="0"/>
              </a:rPr>
              <a:t>Comparison </a:t>
            </a:r>
            <a:r>
              <a:rPr lang="en-IN" sz="6500" b="1" dirty="0">
                <a:latin typeface="Poppins" panose="00000500000000000000" pitchFamily="2" charset="0"/>
                <a:cs typeface="Poppins" panose="00000500000000000000" pitchFamily="2" charset="0"/>
              </a:rPr>
              <a:t> </a:t>
            </a:r>
          </a:p>
        </p:txBody>
      </p:sp>
      <p:pic>
        <p:nvPicPr>
          <p:cNvPr id="78" name="Picture 77">
            <a:extLst>
              <a:ext uri="{FF2B5EF4-FFF2-40B4-BE49-F238E27FC236}">
                <a16:creationId xmlns:a16="http://schemas.microsoft.com/office/drawing/2014/main" id="{50535595-2DA3-EEC8-7BAC-B81F3CF4C5CD}"/>
              </a:ext>
            </a:extLst>
          </p:cNvPr>
          <p:cNvPicPr>
            <a:picLocks noChangeAspect="1"/>
          </p:cNvPicPr>
          <p:nvPr/>
        </p:nvPicPr>
        <p:blipFill>
          <a:blip r:embed="rId13"/>
          <a:stretch>
            <a:fillRect/>
          </a:stretch>
        </p:blipFill>
        <p:spPr>
          <a:xfrm>
            <a:off x="11183988" y="5894427"/>
            <a:ext cx="9394367" cy="6870368"/>
          </a:xfrm>
          <a:prstGeom prst="rect">
            <a:avLst/>
          </a:prstGeom>
        </p:spPr>
      </p:pic>
      <p:sp>
        <p:nvSpPr>
          <p:cNvPr id="79" name="Rectangle: Rounded Corners 78">
            <a:extLst>
              <a:ext uri="{FF2B5EF4-FFF2-40B4-BE49-F238E27FC236}">
                <a16:creationId xmlns:a16="http://schemas.microsoft.com/office/drawing/2014/main" id="{33D81309-B58A-241A-C8A3-BC5F09CE8C48}"/>
              </a:ext>
            </a:extLst>
          </p:cNvPr>
          <p:cNvSpPr/>
          <p:nvPr/>
        </p:nvSpPr>
        <p:spPr>
          <a:xfrm>
            <a:off x="10795322" y="13428905"/>
            <a:ext cx="9857616" cy="525171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a:extLst>
              <a:ext uri="{FF2B5EF4-FFF2-40B4-BE49-F238E27FC236}">
                <a16:creationId xmlns:a16="http://schemas.microsoft.com/office/drawing/2014/main" id="{24D5DD72-61BA-3CD1-B90C-9DA40B0FE2C2}"/>
              </a:ext>
            </a:extLst>
          </p:cNvPr>
          <p:cNvSpPr txBox="1"/>
          <p:nvPr/>
        </p:nvSpPr>
        <p:spPr>
          <a:xfrm>
            <a:off x="10877108" y="13756739"/>
            <a:ext cx="6179897" cy="1107996"/>
          </a:xfrm>
          <a:prstGeom prst="rect">
            <a:avLst/>
          </a:prstGeom>
          <a:noFill/>
        </p:spPr>
        <p:txBody>
          <a:bodyPr wrap="none" rtlCol="0">
            <a:spAutoFit/>
          </a:bodyPr>
          <a:lstStyle/>
          <a:p>
            <a:r>
              <a:rPr lang="en-IN" sz="6000" b="1" dirty="0"/>
              <a:t> </a:t>
            </a:r>
            <a:r>
              <a:rPr lang="en-IN" sz="6600" b="1" dirty="0">
                <a:latin typeface="Poppins" panose="00000500000000000000" pitchFamily="2" charset="0"/>
                <a:cs typeface="Poppins" panose="00000500000000000000" pitchFamily="2" charset="0"/>
              </a:rPr>
              <a:t>Technologies</a:t>
            </a:r>
          </a:p>
        </p:txBody>
      </p:sp>
      <p:sp>
        <p:nvSpPr>
          <p:cNvPr id="84" name="TextBox 83">
            <a:extLst>
              <a:ext uri="{FF2B5EF4-FFF2-40B4-BE49-F238E27FC236}">
                <a16:creationId xmlns:a16="http://schemas.microsoft.com/office/drawing/2014/main" id="{AF75D6D2-5F5B-FDC8-11C9-BB84225BDC17}"/>
              </a:ext>
            </a:extLst>
          </p:cNvPr>
          <p:cNvSpPr txBox="1"/>
          <p:nvPr/>
        </p:nvSpPr>
        <p:spPr>
          <a:xfrm>
            <a:off x="11119758" y="14806034"/>
            <a:ext cx="9206642" cy="4031873"/>
          </a:xfrm>
          <a:prstGeom prst="rect">
            <a:avLst/>
          </a:prstGeom>
          <a:noFill/>
        </p:spPr>
        <p:txBody>
          <a:bodyPr wrap="square" rtlCol="0">
            <a:spAutoFit/>
          </a:bodyPr>
          <a:lstStyle/>
          <a:p>
            <a:r>
              <a:rPr lang="en-US" sz="2800" b="1" dirty="0"/>
              <a:t>CMOS (Complementary Metal-Oxide-Semiconductor)</a:t>
            </a:r>
            <a:r>
              <a:rPr lang="en-US" sz="2800" dirty="0"/>
              <a:t>: A widely used technology in VLSI design, known for its low power consumption and high integration density, making it ideal for digital circuits and mixed signal designs.</a:t>
            </a:r>
          </a:p>
          <a:p>
            <a:r>
              <a:rPr lang="en-US" sz="2800" b="1" dirty="0"/>
              <a:t>MOSFET (Metal-Oxide-Semiconductor Field-Effect Transistor)</a:t>
            </a:r>
            <a:r>
              <a:rPr lang="en-US" sz="2800" dirty="0"/>
              <a:t>: A fundamental component in both analog and digital circuits, used for its efficient switching and amplification capabilities, crucial in modern VLSI architectures.</a:t>
            </a:r>
          </a:p>
          <a:p>
            <a:endParaRPr lang="en-IN" sz="3200" dirty="0"/>
          </a:p>
        </p:txBody>
      </p:sp>
      <p:pic>
        <p:nvPicPr>
          <p:cNvPr id="8" name="Picture 7">
            <a:extLst>
              <a:ext uri="{FF2B5EF4-FFF2-40B4-BE49-F238E27FC236}">
                <a16:creationId xmlns:a16="http://schemas.microsoft.com/office/drawing/2014/main" id="{DCBFC8F3-0FA1-375E-87EF-F3250DB62D3A}"/>
              </a:ext>
            </a:extLst>
          </p:cNvPr>
          <p:cNvPicPr>
            <a:picLocks noChangeAspect="1"/>
          </p:cNvPicPr>
          <p:nvPr/>
        </p:nvPicPr>
        <p:blipFill>
          <a:blip r:embed="rId14"/>
          <a:stretch>
            <a:fillRect/>
          </a:stretch>
        </p:blipFill>
        <p:spPr>
          <a:xfrm>
            <a:off x="21610291" y="16109377"/>
            <a:ext cx="9697345" cy="7047505"/>
          </a:xfrm>
          <a:prstGeom prst="rect">
            <a:avLst/>
          </a:prstGeom>
        </p:spPr>
      </p:pic>
      <p:sp>
        <p:nvSpPr>
          <p:cNvPr id="11" name="Rectangle: Rounded Corners 10">
            <a:extLst>
              <a:ext uri="{FF2B5EF4-FFF2-40B4-BE49-F238E27FC236}">
                <a16:creationId xmlns:a16="http://schemas.microsoft.com/office/drawing/2014/main" id="{BBBEFDB3-C9C9-6E1D-9F41-C519FB68314F}"/>
              </a:ext>
            </a:extLst>
          </p:cNvPr>
          <p:cNvSpPr/>
          <p:nvPr/>
        </p:nvSpPr>
        <p:spPr>
          <a:xfrm>
            <a:off x="151063" y="19854575"/>
            <a:ext cx="10391013" cy="16185180"/>
          </a:xfrm>
          <a:prstGeom prst="roundRect">
            <a:avLst>
              <a:gd name="adj" fmla="val 102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46859AB-309E-D2B0-D436-59E07A491961}"/>
              </a:ext>
            </a:extLst>
          </p:cNvPr>
          <p:cNvSpPr txBox="1"/>
          <p:nvPr/>
        </p:nvSpPr>
        <p:spPr>
          <a:xfrm>
            <a:off x="160153" y="21892989"/>
            <a:ext cx="10819005" cy="14219277"/>
          </a:xfrm>
          <a:prstGeom prst="rect">
            <a:avLst/>
          </a:prstGeom>
          <a:noFill/>
        </p:spPr>
        <p:txBody>
          <a:bodyPr wrap="square" rtlCol="0">
            <a:spAutoFit/>
          </a:bodyPr>
          <a:lstStyle/>
          <a:p>
            <a:pPr marL="685800" indent="-685800">
              <a:buFont typeface="Wingdings" panose="05000000000000000000" pitchFamily="2" charset="2"/>
              <a:buChar char="ü"/>
            </a:pPr>
            <a:r>
              <a:rPr lang="en-US" sz="5400" dirty="0"/>
              <a:t>This study examines the core principles of analog, digital, and mixed signal systems in modern electronic design. </a:t>
            </a:r>
          </a:p>
          <a:p>
            <a:pPr marL="685800" indent="-685800">
              <a:buFont typeface="Wingdings" panose="05000000000000000000" pitchFamily="2" charset="2"/>
              <a:buChar char="ü"/>
            </a:pPr>
            <a:r>
              <a:rPr lang="en-US" sz="5400" dirty="0"/>
              <a:t>Analog systems process continuous signals, while digital systems handle discrete values for precision. </a:t>
            </a:r>
          </a:p>
          <a:p>
            <a:pPr marL="685800" indent="-685800">
              <a:buFont typeface="Wingdings" panose="05000000000000000000" pitchFamily="2" charset="2"/>
              <a:buChar char="ü"/>
            </a:pPr>
            <a:r>
              <a:rPr lang="en-US" sz="5400" dirty="0"/>
              <a:t>Mixed signal systems blend both, enhancing the functionality of VLSI architectures. </a:t>
            </a:r>
          </a:p>
          <a:p>
            <a:pPr marL="685800" indent="-685800">
              <a:buFont typeface="Wingdings" panose="05000000000000000000" pitchFamily="2" charset="2"/>
              <a:buChar char="ü"/>
            </a:pPr>
            <a:r>
              <a:rPr lang="en-US" sz="5400" dirty="0"/>
              <a:t>The integration of these systems has been key to developing efficient, high-performance electronics. This study explores their roles in advancing VLSI technology and device capabilities.</a:t>
            </a:r>
            <a:endParaRPr lang="en-IN" sz="5400" dirty="0"/>
          </a:p>
        </p:txBody>
      </p:sp>
      <p:sp>
        <p:nvSpPr>
          <p:cNvPr id="35" name="TextBox 34">
            <a:extLst>
              <a:ext uri="{FF2B5EF4-FFF2-40B4-BE49-F238E27FC236}">
                <a16:creationId xmlns:a16="http://schemas.microsoft.com/office/drawing/2014/main" id="{6911F94D-DC50-0AA8-B20C-D8B1CD503F13}"/>
              </a:ext>
            </a:extLst>
          </p:cNvPr>
          <p:cNvSpPr txBox="1"/>
          <p:nvPr/>
        </p:nvSpPr>
        <p:spPr>
          <a:xfrm>
            <a:off x="868861" y="20250900"/>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pic>
        <p:nvPicPr>
          <p:cNvPr id="4" name="Picture 3">
            <a:extLst>
              <a:ext uri="{FF2B5EF4-FFF2-40B4-BE49-F238E27FC236}">
                <a16:creationId xmlns:a16="http://schemas.microsoft.com/office/drawing/2014/main" id="{CF72B758-6F7B-D590-1D41-90CAD29CC458}"/>
              </a:ext>
            </a:extLst>
          </p:cNvPr>
          <p:cNvPicPr>
            <a:picLocks noChangeAspect="1"/>
          </p:cNvPicPr>
          <p:nvPr/>
        </p:nvPicPr>
        <p:blipFill>
          <a:blip r:embed="rId15"/>
          <a:stretch>
            <a:fillRect/>
          </a:stretch>
        </p:blipFill>
        <p:spPr>
          <a:xfrm>
            <a:off x="21468143" y="7502768"/>
            <a:ext cx="9697345" cy="7211909"/>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6676</TotalTime>
  <Words>818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Poppins</vt:lpstr>
      <vt:lpstr>Times New Roman</vt:lpstr>
      <vt:lpstr>Verdana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Voruguntla Mounika</cp:lastModifiedBy>
  <cp:revision>198</cp:revision>
  <cp:lastPrinted>2013-08-04T02:58:23Z</cp:lastPrinted>
  <dcterms:created xsi:type="dcterms:W3CDTF">2011-10-21T15:46:33Z</dcterms:created>
  <dcterms:modified xsi:type="dcterms:W3CDTF">2024-10-23T04:00:04Z</dcterms:modified>
</cp:coreProperties>
</file>