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D0123F-BBB5-47F2-90AF-C4D1F2DF57B0}"/>
              </a:ext>
            </a:extLst>
          </p:cNvPr>
          <p:cNvSpPr/>
          <p:nvPr/>
        </p:nvSpPr>
        <p:spPr>
          <a:xfrm>
            <a:off x="1461009" y="572869"/>
            <a:ext cx="8519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6000" b="0">
                <a:solidFill>
                  <a:schemeClr val="accent1"/>
                </a:solidFill>
              </a:defRPr>
            </a:pPr>
            <a:r>
              <a:rPr lang="en-IN" sz="4800" dirty="0"/>
              <a:t>SMART INDIA HACKATHON</a:t>
            </a:r>
          </a:p>
          <a:p>
            <a:pPr algn="ctr">
              <a:defRPr sz="6000" b="0">
                <a:solidFill>
                  <a:schemeClr val="accent1"/>
                </a:solidFill>
              </a:defRPr>
            </a:pPr>
            <a:r>
              <a:rPr lang="en-IN" sz="4800" dirty="0"/>
              <a:t>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B84EA-2E2A-44C7-ACA0-252D672636F9}"/>
              </a:ext>
            </a:extLst>
          </p:cNvPr>
          <p:cNvSpPr txBox="1"/>
          <p:nvPr/>
        </p:nvSpPr>
        <p:spPr>
          <a:xfrm>
            <a:off x="1669002" y="2361461"/>
            <a:ext cx="9215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PROBLEM STATEMENT              : INDIA VS POLLUTION</a:t>
            </a:r>
          </a:p>
          <a:p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PROBLEM STATEMENT CODE  : VM4</a:t>
            </a:r>
          </a:p>
          <a:p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TEAM NAME                                : ECO FRIENDS</a:t>
            </a:r>
          </a:p>
          <a:p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COMPANY NAME                       : CDK GLOBAL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FAC4A-3F03-4934-AB23-C19215BC40B7}"/>
              </a:ext>
            </a:extLst>
          </p:cNvPr>
          <p:cNvSpPr txBox="1"/>
          <p:nvPr/>
        </p:nvSpPr>
        <p:spPr>
          <a:xfrm>
            <a:off x="8584706" y="3764132"/>
            <a:ext cx="259077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sz="190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TEAM MEMBERS:</a:t>
            </a:r>
          </a:p>
          <a:p>
            <a:pPr>
              <a:defRPr sz="1900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sz="1900" b="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 RAGHU VARDHAN</a:t>
            </a:r>
          </a:p>
          <a:p>
            <a:pPr>
              <a:defRPr sz="1900" b="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B SAI SUJITH</a:t>
            </a:r>
          </a:p>
          <a:p>
            <a:pPr>
              <a:defRPr sz="1900" b="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 NIKHIL REDDY</a:t>
            </a:r>
          </a:p>
          <a:p>
            <a:pPr>
              <a:defRPr sz="1900" b="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 SANDEEP REDDY </a:t>
            </a:r>
          </a:p>
          <a:p>
            <a:pPr>
              <a:defRPr sz="1900" b="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 PRANEETH VARMA</a:t>
            </a:r>
          </a:p>
          <a:p>
            <a:pPr>
              <a:defRPr sz="1900" b="0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K NIKITHA REDDY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054FAA-A0B5-47F0-BB5E-3E07BABD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76" y="3980081"/>
            <a:ext cx="2194560" cy="20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4B004-15BD-4806-A300-624247EBCF2C}"/>
              </a:ext>
            </a:extLst>
          </p:cNvPr>
          <p:cNvSpPr/>
          <p:nvPr/>
        </p:nvSpPr>
        <p:spPr>
          <a:xfrm>
            <a:off x="972949" y="847363"/>
            <a:ext cx="8792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13A47-707B-4F7F-8268-E45A0A41A19E}"/>
              </a:ext>
            </a:extLst>
          </p:cNvPr>
          <p:cNvSpPr/>
          <p:nvPr/>
        </p:nvSpPr>
        <p:spPr>
          <a:xfrm>
            <a:off x="871702" y="2467993"/>
            <a:ext cx="1046508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96570">
              <a:spcBef>
                <a:spcPts val="3500"/>
              </a:spcBef>
              <a:buFont typeface="Arial" panose="020B0604020202020204" pitchFamily="34" charset="0"/>
              <a:buChar char="•"/>
              <a:defRPr sz="2720"/>
            </a:pPr>
            <a:r>
              <a:rPr lang="en-US" sz="1750" dirty="0">
                <a:latin typeface="Georgia" panose="02040502050405020303" pitchFamily="18" charset="0"/>
                <a:cs typeface="Times New Roman" panose="02020603050405020304" pitchFamily="18" charset="0"/>
              </a:rPr>
              <a:t> POLLUTION IS THE MAJOR PROBLEM WHICH THE WORLD IS FACING THESE DAYS.</a:t>
            </a:r>
          </a:p>
          <a:p>
            <a:pPr marL="377825" indent="-377825" defTabSz="496570">
              <a:spcBef>
                <a:spcPts val="3500"/>
              </a:spcBef>
              <a:buFont typeface="Arial" panose="020B0604020202020204" pitchFamily="34" charset="0"/>
              <a:buChar char="•"/>
              <a:defRPr sz="2720"/>
            </a:pPr>
            <a:r>
              <a:rPr lang="en-US" sz="1750" dirty="0">
                <a:latin typeface="Georgia" panose="02040502050405020303" pitchFamily="18" charset="0"/>
                <a:cs typeface="Times New Roman" panose="02020603050405020304" pitchFamily="18" charset="0"/>
              </a:rPr>
              <a:t>CONTROLLING POLLUTION BY GOVERNMENT IN ALL AREAS IS A DIFFICULT TASK.</a:t>
            </a:r>
          </a:p>
          <a:p>
            <a:pPr marL="377825" indent="-377825" defTabSz="496570">
              <a:spcBef>
                <a:spcPts val="3500"/>
              </a:spcBef>
              <a:buFont typeface="Arial" panose="020B0604020202020204" pitchFamily="34" charset="0"/>
              <a:buChar char="•"/>
              <a:defRPr sz="2720"/>
            </a:pPr>
            <a:r>
              <a:rPr lang="en-US" sz="1750" dirty="0">
                <a:latin typeface="Georgia" panose="02040502050405020303" pitchFamily="18" charset="0"/>
                <a:cs typeface="Times New Roman" panose="02020603050405020304" pitchFamily="18" charset="0"/>
              </a:rPr>
              <a:t>INVOLVEMENT OF THE CITIZENS, MAKES  POLLUTION CONTROL EASIER.</a:t>
            </a:r>
          </a:p>
          <a:p>
            <a:pPr marL="377825" indent="-377825" defTabSz="496570">
              <a:spcBef>
                <a:spcPts val="3500"/>
              </a:spcBef>
              <a:buFont typeface="Arial" panose="020B0604020202020204" pitchFamily="34" charset="0"/>
              <a:buChar char="•"/>
              <a:defRPr sz="2720"/>
            </a:pPr>
            <a:r>
              <a:rPr lang="en-US" sz="1750" dirty="0">
                <a:latin typeface="Georgia" panose="02040502050405020303" pitchFamily="18" charset="0"/>
                <a:cs typeface="Times New Roman" panose="02020603050405020304" pitchFamily="18" charset="0"/>
              </a:rPr>
              <a:t>OUR IDEA TO CHECK THE POLLUTION IS TO MAKE USE OF MOBILES AS A PLATFORM FOR REGISTERING COMPLAINTS AGAINST POLLUTION.</a:t>
            </a:r>
          </a:p>
        </p:txBody>
      </p:sp>
    </p:spTree>
    <p:extLst>
      <p:ext uri="{BB962C8B-B14F-4D97-AF65-F5344CB8AC3E}">
        <p14:creationId xmlns:p14="http://schemas.microsoft.com/office/powerpoint/2010/main" val="19683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5005-4DF6-47DD-908F-ECD8D24E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WHY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915DE-1DD6-4C1E-BFF7-4B2B79C97423}"/>
              </a:ext>
            </a:extLst>
          </p:cNvPr>
          <p:cNvSpPr txBox="1"/>
          <p:nvPr/>
        </p:nvSpPr>
        <p:spPr>
          <a:xfrm>
            <a:off x="941032" y="2610035"/>
            <a:ext cx="10670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AMONG ALL THE TECHNOLOGY BUCKETS AVAILABLE, SOFTWARE APPLICATIONS PROVIDE PROMISING SOLUTIONS FOR SUSTAINABLE ENVIRONMENTAL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AS WE’VE READ THE PROBLEM STATEMENT, WE FOUND IT APPEALING AND USEFUL TO THE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BEING COMPUTER SCIENCE STUDENTS, WE WANT TO USE OUR KNOWLEDGE TO HELP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9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AEF9-59CF-4373-B853-563A0D6C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4" y="873078"/>
            <a:ext cx="8761413" cy="706964"/>
          </a:xfrm>
        </p:spPr>
        <p:txBody>
          <a:bodyPr/>
          <a:lstStyle/>
          <a:p>
            <a:r>
              <a:rPr lang="en-IN" sz="5400" b="1" dirty="0">
                <a:solidFill>
                  <a:srgbClr val="FFFFFF"/>
                </a:solidFill>
                <a:sym typeface="Helvetica Neue"/>
              </a:rPr>
              <a:t>TECHNOLOGY STACK:</a:t>
            </a:r>
            <a:endParaRPr lang="en-IN" sz="5400" dirty="0"/>
          </a:p>
        </p:txBody>
      </p:sp>
      <p:sp>
        <p:nvSpPr>
          <p:cNvPr id="4" name="—&gt;Platform to create an android application">
            <a:extLst>
              <a:ext uri="{FF2B5EF4-FFF2-40B4-BE49-F238E27FC236}">
                <a16:creationId xmlns:a16="http://schemas.microsoft.com/office/drawing/2014/main" id="{81E40646-BBD6-4F7B-B936-B384F7F4A5F0}"/>
              </a:ext>
            </a:extLst>
          </p:cNvPr>
          <p:cNvSpPr txBox="1"/>
          <p:nvPr/>
        </p:nvSpPr>
        <p:spPr>
          <a:xfrm>
            <a:off x="5136558" y="2957953"/>
            <a:ext cx="4025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500" b="0"/>
            </a:lvl1pPr>
          </a:lstStyle>
          <a:p>
            <a:r>
              <a:rPr dirty="0"/>
              <a:t>Platform to create an android application</a:t>
            </a:r>
          </a:p>
        </p:txBody>
      </p:sp>
      <p:sp>
        <p:nvSpPr>
          <p:cNvPr id="5" name="—&gt;Programming language to implement the functionalities of the…">
            <a:extLst>
              <a:ext uri="{FF2B5EF4-FFF2-40B4-BE49-F238E27FC236}">
                <a16:creationId xmlns:a16="http://schemas.microsoft.com/office/drawing/2014/main" id="{85EE5BCC-887F-4E46-AE36-DC543BDABE41}"/>
              </a:ext>
            </a:extLst>
          </p:cNvPr>
          <p:cNvSpPr txBox="1"/>
          <p:nvPr/>
        </p:nvSpPr>
        <p:spPr>
          <a:xfrm>
            <a:off x="5136558" y="3633134"/>
            <a:ext cx="59100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500" b="0"/>
            </a:pPr>
            <a:r>
              <a:rPr dirty="0"/>
              <a:t>Programming language to implement the functionalities of the</a:t>
            </a:r>
          </a:p>
          <a:p>
            <a:pPr>
              <a:defRPr sz="1500" b="0"/>
            </a:pPr>
            <a:r>
              <a:rPr dirty="0"/>
              <a:t> app</a:t>
            </a:r>
          </a:p>
        </p:txBody>
      </p:sp>
      <p:sp>
        <p:nvSpPr>
          <p:cNvPr id="6" name="—&gt;Sqlite is an open source relational database used to perform…">
            <a:extLst>
              <a:ext uri="{FF2B5EF4-FFF2-40B4-BE49-F238E27FC236}">
                <a16:creationId xmlns:a16="http://schemas.microsoft.com/office/drawing/2014/main" id="{CDF61E5C-E793-4DCF-9BB7-B46EA4E5B5AF}"/>
              </a:ext>
            </a:extLst>
          </p:cNvPr>
          <p:cNvSpPr txBox="1"/>
          <p:nvPr/>
        </p:nvSpPr>
        <p:spPr>
          <a:xfrm>
            <a:off x="5042515" y="5281629"/>
            <a:ext cx="5293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500" b="0"/>
            </a:pPr>
            <a:r>
              <a:rPr lang="en-IN" dirty="0"/>
              <a:t>Firebase</a:t>
            </a:r>
            <a:r>
              <a:rPr dirty="0"/>
              <a:t> is</a:t>
            </a:r>
            <a:r>
              <a:rPr lang="en-IN" dirty="0"/>
              <a:t> used for authentication of user, storage and </a:t>
            </a:r>
          </a:p>
          <a:p>
            <a:pPr>
              <a:defRPr sz="1500" b="0"/>
            </a:pPr>
            <a:r>
              <a:rPr lang="en-IN" dirty="0"/>
              <a:t>retrieval of data</a:t>
            </a:r>
            <a:endParaRPr dirty="0"/>
          </a:p>
        </p:txBody>
      </p:sp>
      <p:sp>
        <p:nvSpPr>
          <p:cNvPr id="7" name="—&gt;Xml stands for extensible mark up language. Xml is used to…">
            <a:extLst>
              <a:ext uri="{FF2B5EF4-FFF2-40B4-BE49-F238E27FC236}">
                <a16:creationId xmlns:a16="http://schemas.microsoft.com/office/drawing/2014/main" id="{310CF786-B330-4511-8D26-FEE3ADFAE9B1}"/>
              </a:ext>
            </a:extLst>
          </p:cNvPr>
          <p:cNvSpPr txBox="1"/>
          <p:nvPr/>
        </p:nvSpPr>
        <p:spPr>
          <a:xfrm>
            <a:off x="5042515" y="4509530"/>
            <a:ext cx="575673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500" b="0"/>
            </a:pPr>
            <a:r>
              <a:rPr dirty="0"/>
              <a:t>Xml stands for extensible mark up language. Xml is used to design user interface (front end)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8B2FE-06BF-4850-96E1-7148760B4B42}"/>
              </a:ext>
            </a:extLst>
          </p:cNvPr>
          <p:cNvSpPr/>
          <p:nvPr/>
        </p:nvSpPr>
        <p:spPr>
          <a:xfrm>
            <a:off x="5042515" y="5973471"/>
            <a:ext cx="69992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500" b="0"/>
            </a:pPr>
            <a:r>
              <a:rPr lang="en-US" dirty="0"/>
              <a:t>Prototype based dynamic language supporting object </a:t>
            </a:r>
          </a:p>
          <a:p>
            <a:pPr>
              <a:defRPr sz="1500" b="0"/>
            </a:pPr>
            <a:r>
              <a:rPr lang="en-US" dirty="0"/>
              <a:t>oriented, imperative and declarative styles.(Used at the Admin end)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0D25B7-04B2-4508-B351-9A05CAE1A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6426"/>
              </p:ext>
            </p:extLst>
          </p:nvPr>
        </p:nvGraphicFramePr>
        <p:xfrm>
          <a:off x="621437" y="2272683"/>
          <a:ext cx="3814797" cy="43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97">
                  <a:extLst>
                    <a:ext uri="{9D8B030D-6E8A-4147-A177-3AD203B41FA5}">
                      <a16:colId xmlns:a16="http://schemas.microsoft.com/office/drawing/2014/main" val="2508814415"/>
                    </a:ext>
                  </a:extLst>
                </a:gridCol>
              </a:tblGrid>
              <a:tr h="60710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FFFF"/>
                          </a:solidFill>
                          <a:sym typeface="Helvetica Neue"/>
                        </a:rPr>
                        <a:t>TECHNOLOGY STACK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60666"/>
                  </a:ext>
                </a:extLst>
              </a:tr>
              <a:tr h="74847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Helvetica Neue"/>
                        </a:rPr>
                        <a:t>ANDROID DEVELOPMENT STUDIO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56903"/>
                  </a:ext>
                </a:extLst>
              </a:tr>
              <a:tr h="7484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Helvetica Neue"/>
                        </a:rPr>
                        <a:t>JAVA JDK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4946"/>
                  </a:ext>
                </a:extLst>
              </a:tr>
              <a:tr h="74847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Helvetica Neue"/>
                        </a:rPr>
                        <a:t>XML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40792"/>
                  </a:ext>
                </a:extLst>
              </a:tr>
              <a:tr h="74847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Helvetica Neue"/>
                        </a:rPr>
                        <a:t>FIREBASE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63665"/>
                  </a:ext>
                </a:extLst>
              </a:tr>
              <a:tr h="7484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Helvetica Neue"/>
                        </a:rPr>
                        <a:t>JAVASCRIPT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1987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7AFB33AF-39D5-4098-ABC0-18ED4BC06DF6}"/>
              </a:ext>
            </a:extLst>
          </p:cNvPr>
          <p:cNvSpPr/>
          <p:nvPr/>
        </p:nvSpPr>
        <p:spPr>
          <a:xfrm>
            <a:off x="4436234" y="3021561"/>
            <a:ext cx="606283" cy="30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64BB022-2038-47CF-9F5D-2981664AE185}"/>
              </a:ext>
            </a:extLst>
          </p:cNvPr>
          <p:cNvSpPr/>
          <p:nvPr/>
        </p:nvSpPr>
        <p:spPr>
          <a:xfrm>
            <a:off x="4459254" y="3811768"/>
            <a:ext cx="606283" cy="30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073831-3AAF-42B2-AF16-709286B57F75}"/>
              </a:ext>
            </a:extLst>
          </p:cNvPr>
          <p:cNvSpPr/>
          <p:nvPr/>
        </p:nvSpPr>
        <p:spPr>
          <a:xfrm>
            <a:off x="4436232" y="4589986"/>
            <a:ext cx="606283" cy="30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E727CB-9936-4D9E-9517-6FA28C2A5EDB}"/>
              </a:ext>
            </a:extLst>
          </p:cNvPr>
          <p:cNvSpPr/>
          <p:nvPr/>
        </p:nvSpPr>
        <p:spPr>
          <a:xfrm>
            <a:off x="4436232" y="5368204"/>
            <a:ext cx="606283" cy="30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85A5F2-D495-4B74-89C4-A9B992135018}"/>
              </a:ext>
            </a:extLst>
          </p:cNvPr>
          <p:cNvSpPr/>
          <p:nvPr/>
        </p:nvSpPr>
        <p:spPr>
          <a:xfrm>
            <a:off x="4436232" y="6096687"/>
            <a:ext cx="606283" cy="30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0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D3B9-A3A8-4E66-804C-2AA13249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89" y="742853"/>
            <a:ext cx="8761413" cy="706964"/>
          </a:xfrm>
        </p:spPr>
        <p:txBody>
          <a:bodyPr/>
          <a:lstStyle/>
          <a:p>
            <a:r>
              <a:rPr lang="en-IN" sz="5400" dirty="0"/>
              <a:t>Flow Diagram: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ADF10-B27F-4841-9AC7-7A5FC53418FC}"/>
              </a:ext>
            </a:extLst>
          </p:cNvPr>
          <p:cNvSpPr txBox="1"/>
          <p:nvPr/>
        </p:nvSpPr>
        <p:spPr>
          <a:xfrm>
            <a:off x="367318" y="2691695"/>
            <a:ext cx="89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B3A0CCE-94A1-408B-8AC6-D703DCCD893F}"/>
              </a:ext>
            </a:extLst>
          </p:cNvPr>
          <p:cNvSpPr/>
          <p:nvPr/>
        </p:nvSpPr>
        <p:spPr>
          <a:xfrm>
            <a:off x="1131681" y="2812250"/>
            <a:ext cx="1073343" cy="23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7D73-41B3-4A52-A643-35C7A0F21EA8}"/>
              </a:ext>
            </a:extLst>
          </p:cNvPr>
          <p:cNvSpPr txBox="1"/>
          <p:nvPr/>
        </p:nvSpPr>
        <p:spPr>
          <a:xfrm>
            <a:off x="1093950" y="2473696"/>
            <a:ext cx="12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Interacts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51BA2-F662-4688-AEAD-764EBFF26112}"/>
              </a:ext>
            </a:extLst>
          </p:cNvPr>
          <p:cNvSpPr txBox="1"/>
          <p:nvPr/>
        </p:nvSpPr>
        <p:spPr>
          <a:xfrm>
            <a:off x="2143309" y="267604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App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896AE8-BA10-449A-8149-BECBD2D676D3}"/>
              </a:ext>
            </a:extLst>
          </p:cNvPr>
          <p:cNvSpPr/>
          <p:nvPr/>
        </p:nvSpPr>
        <p:spPr>
          <a:xfrm>
            <a:off x="2924969" y="2812250"/>
            <a:ext cx="1684666" cy="246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57FB8-FFF8-4220-A94C-B9EA715EC634}"/>
              </a:ext>
            </a:extLst>
          </p:cNvPr>
          <p:cNvSpPr txBox="1"/>
          <p:nvPr/>
        </p:nvSpPr>
        <p:spPr>
          <a:xfrm>
            <a:off x="2894636" y="2521355"/>
            <a:ext cx="160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Upload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23F13-D3D3-4DDB-83EB-0CF483B0CF03}"/>
              </a:ext>
            </a:extLst>
          </p:cNvPr>
          <p:cNvSpPr txBox="1"/>
          <p:nvPr/>
        </p:nvSpPr>
        <p:spPr>
          <a:xfrm>
            <a:off x="4560160" y="2554281"/>
            <a:ext cx="21308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dirty="0"/>
              <a:t>Store to firebase storage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F6F66E-3CAE-4253-A232-C2225507D2A8}"/>
              </a:ext>
            </a:extLst>
          </p:cNvPr>
          <p:cNvSpPr/>
          <p:nvPr/>
        </p:nvSpPr>
        <p:spPr>
          <a:xfrm>
            <a:off x="6617469" y="2821420"/>
            <a:ext cx="1073343" cy="23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7DC41-CD9A-40B7-89D9-BE3B0D4E252E}"/>
              </a:ext>
            </a:extLst>
          </p:cNvPr>
          <p:cNvSpPr txBox="1"/>
          <p:nvPr/>
        </p:nvSpPr>
        <p:spPr>
          <a:xfrm>
            <a:off x="7690812" y="2397953"/>
            <a:ext cx="136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Details are Stored in  database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85E360-8A8B-4C85-920D-948CE1CD57B4}"/>
              </a:ext>
            </a:extLst>
          </p:cNvPr>
          <p:cNvSpPr/>
          <p:nvPr/>
        </p:nvSpPr>
        <p:spPr>
          <a:xfrm>
            <a:off x="9057610" y="2812250"/>
            <a:ext cx="1264262" cy="246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6CB75-A060-4691-889B-EA10A379F511}"/>
              </a:ext>
            </a:extLst>
          </p:cNvPr>
          <p:cNvSpPr txBox="1"/>
          <p:nvPr/>
        </p:nvSpPr>
        <p:spPr>
          <a:xfrm>
            <a:off x="10255530" y="2245159"/>
            <a:ext cx="15028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/>
              <a:t>Shown as feed in app to the user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4CC973-F322-4A65-80EE-002857BC0FFD}"/>
              </a:ext>
            </a:extLst>
          </p:cNvPr>
          <p:cNvSpPr/>
          <p:nvPr/>
        </p:nvSpPr>
        <p:spPr>
          <a:xfrm rot="5400000">
            <a:off x="7996203" y="3481552"/>
            <a:ext cx="646333" cy="2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06B20-8673-4598-8789-C28F6B9DB372}"/>
              </a:ext>
            </a:extLst>
          </p:cNvPr>
          <p:cNvSpPr txBox="1"/>
          <p:nvPr/>
        </p:nvSpPr>
        <p:spPr>
          <a:xfrm>
            <a:off x="7344601" y="3909299"/>
            <a:ext cx="292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Admin access details using website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4A8C58F-0EDE-458D-915A-7871738B4985}"/>
              </a:ext>
            </a:extLst>
          </p:cNvPr>
          <p:cNvSpPr/>
          <p:nvPr/>
        </p:nvSpPr>
        <p:spPr>
          <a:xfrm rot="5400000">
            <a:off x="3206753" y="3310997"/>
            <a:ext cx="900692" cy="200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E25673-E496-42FB-B757-A00377532189}"/>
              </a:ext>
            </a:extLst>
          </p:cNvPr>
          <p:cNvSpPr txBox="1"/>
          <p:nvPr/>
        </p:nvSpPr>
        <p:spPr>
          <a:xfrm>
            <a:off x="2398981" y="3869279"/>
            <a:ext cx="29231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/>
              <a:t>A mail is topped on </a:t>
            </a:r>
          </a:p>
          <a:p>
            <a:r>
              <a:rPr lang="en-IN" sz="1900" dirty="0"/>
              <a:t>provided mail id(NPCB)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517F9DB-A400-48F6-9594-0ABA1CF86161}"/>
              </a:ext>
            </a:extLst>
          </p:cNvPr>
          <p:cNvSpPr/>
          <p:nvPr/>
        </p:nvSpPr>
        <p:spPr>
          <a:xfrm rot="5400000">
            <a:off x="7934562" y="4864025"/>
            <a:ext cx="769617" cy="2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6F1D-7BE0-44AC-B02C-2865017FEB9D}"/>
              </a:ext>
            </a:extLst>
          </p:cNvPr>
          <p:cNvSpPr txBox="1"/>
          <p:nvPr/>
        </p:nvSpPr>
        <p:spPr>
          <a:xfrm>
            <a:off x="7702075" y="5367291"/>
            <a:ext cx="17057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/>
              <a:t>Resolve issue </a:t>
            </a:r>
          </a:p>
          <a:p>
            <a:r>
              <a:rPr lang="en-IN" sz="1900" dirty="0"/>
              <a:t>using details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7D32396-EB26-4A9D-BFF3-72CF85F992ED}"/>
              </a:ext>
            </a:extLst>
          </p:cNvPr>
          <p:cNvSpPr/>
          <p:nvPr/>
        </p:nvSpPr>
        <p:spPr>
          <a:xfrm rot="10800000">
            <a:off x="6681367" y="5573191"/>
            <a:ext cx="1073343" cy="23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408F1-5CED-4FD6-BC05-7CB67A3ADE05}"/>
              </a:ext>
            </a:extLst>
          </p:cNvPr>
          <p:cNvSpPr txBox="1"/>
          <p:nvPr/>
        </p:nvSpPr>
        <p:spPr>
          <a:xfrm>
            <a:off x="4979614" y="5347726"/>
            <a:ext cx="1806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dirty="0"/>
              <a:t>Delete details</a:t>
            </a:r>
          </a:p>
          <a:p>
            <a:r>
              <a:rPr lang="en-IN" sz="1900" dirty="0"/>
              <a:t> from firebase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EADEAD-40A3-4611-A8C6-893CF68D76C6}"/>
              </a:ext>
            </a:extLst>
          </p:cNvPr>
          <p:cNvSpPr/>
          <p:nvPr/>
        </p:nvSpPr>
        <p:spPr>
          <a:xfrm rot="10800000">
            <a:off x="3860559" y="5615594"/>
            <a:ext cx="1073343" cy="23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3B08B6-103E-4A12-A901-E4710450FE8F}"/>
              </a:ext>
            </a:extLst>
          </p:cNvPr>
          <p:cNvSpPr txBox="1"/>
          <p:nvPr/>
        </p:nvSpPr>
        <p:spPr>
          <a:xfrm>
            <a:off x="2296021" y="5549387"/>
            <a:ext cx="165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Notify User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6081A1-C59F-4524-A86E-C8D675F32657}"/>
              </a:ext>
            </a:extLst>
          </p:cNvPr>
          <p:cNvSpPr/>
          <p:nvPr/>
        </p:nvSpPr>
        <p:spPr>
          <a:xfrm>
            <a:off x="5433051" y="4144783"/>
            <a:ext cx="1589541" cy="23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0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A358-48BD-42F8-B4C7-A2A3DF06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98" y="733971"/>
            <a:ext cx="8761413" cy="706964"/>
          </a:xfrm>
        </p:spPr>
        <p:txBody>
          <a:bodyPr/>
          <a:lstStyle/>
          <a:p>
            <a:r>
              <a:rPr lang="en-IN" sz="5400" dirty="0"/>
              <a:t>Unique Features: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24FC1-D103-4529-8582-A62542F3D34D}"/>
              </a:ext>
            </a:extLst>
          </p:cNvPr>
          <p:cNvSpPr txBox="1"/>
          <p:nvPr/>
        </p:nvSpPr>
        <p:spPr>
          <a:xfrm>
            <a:off x="286934" y="2315474"/>
            <a:ext cx="1000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ACD4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Unique features of our application are:		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3C2A3-F607-45EB-8342-F7FDB5B2881D}"/>
              </a:ext>
            </a:extLst>
          </p:cNvPr>
          <p:cNvSpPr txBox="1"/>
          <p:nvPr/>
        </p:nvSpPr>
        <p:spPr>
          <a:xfrm>
            <a:off x="1057298" y="3148048"/>
            <a:ext cx="107163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Direct tagging of government officials on twitter regarding </a:t>
            </a:r>
          </a:p>
          <a:p>
            <a:r>
              <a:rPr lang="en-IN" sz="2400" dirty="0"/>
              <a:t>     the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Intimation to the pollution control board about the source and site </a:t>
            </a:r>
          </a:p>
          <a:p>
            <a:r>
              <a:rPr lang="en-IN" sz="2400" dirty="0"/>
              <a:t>    of the pollution through multimedia(images and location).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We provide direct interaction between user and authorities through </a:t>
            </a:r>
          </a:p>
          <a:p>
            <a:r>
              <a:rPr lang="en-IN" sz="2400" dirty="0"/>
              <a:t>    a toll free number that is provided in the navigation bar(for reporting</a:t>
            </a:r>
          </a:p>
          <a:p>
            <a:r>
              <a:rPr lang="en-IN" sz="2400" dirty="0"/>
              <a:t>    the pollution issues).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User gets notified about the status of the concerned problem.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We provide a chatbot for the user for easy navigation of </a:t>
            </a:r>
            <a:r>
              <a:rPr lang="en-IN" sz="2400"/>
              <a:t>the app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424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599</TotalTime>
  <Words>391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Georgia</vt:lpstr>
      <vt:lpstr>Helvetica Neue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WHY?</vt:lpstr>
      <vt:lpstr>TECHNOLOGY STACK:</vt:lpstr>
      <vt:lpstr>Flow Diagram:</vt:lpstr>
      <vt:lpstr>Unique Features: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Reddy</dc:creator>
  <cp:lastModifiedBy>Sandeep Reddy</cp:lastModifiedBy>
  <cp:revision>20</cp:revision>
  <dcterms:created xsi:type="dcterms:W3CDTF">2019-03-02T03:47:50Z</dcterms:created>
  <dcterms:modified xsi:type="dcterms:W3CDTF">2019-03-03T04:42:39Z</dcterms:modified>
</cp:coreProperties>
</file>