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24E28-FFA9-47E7-A45F-5769880F5068}" v="2" dt="2025-06-05T09:04:09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reddypasham6@outlook.com" userId="88c58662c3cdafe4" providerId="LiveId" clId="{8A224E28-FFA9-47E7-A45F-5769880F5068}"/>
    <pc:docChg chg="custSel modSld">
      <pc:chgData name="sandeepreddypasham6@outlook.com" userId="88c58662c3cdafe4" providerId="LiveId" clId="{8A224E28-FFA9-47E7-A45F-5769880F5068}" dt="2025-06-05T09:04:09.968" v="63" actId="14100"/>
      <pc:docMkLst>
        <pc:docMk/>
      </pc:docMkLst>
      <pc:sldChg chg="modSp mod">
        <pc:chgData name="sandeepreddypasham6@outlook.com" userId="88c58662c3cdafe4" providerId="LiveId" clId="{8A224E28-FFA9-47E7-A45F-5769880F5068}" dt="2025-06-05T09:01:44.397" v="57" actId="5793"/>
        <pc:sldMkLst>
          <pc:docMk/>
          <pc:sldMk cId="0" sldId="256"/>
        </pc:sldMkLst>
        <pc:spChg chg="mod">
          <ac:chgData name="sandeepreddypasham6@outlook.com" userId="88c58662c3cdafe4" providerId="LiveId" clId="{8A224E28-FFA9-47E7-A45F-5769880F5068}" dt="2025-06-05T09:01:44.397" v="57" actId="5793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sandeepreddypasham6@outlook.com" userId="88c58662c3cdafe4" providerId="LiveId" clId="{8A224E28-FFA9-47E7-A45F-5769880F5068}" dt="2025-06-05T09:04:09.968" v="63" actId="14100"/>
        <pc:sldMkLst>
          <pc:docMk/>
          <pc:sldMk cId="0" sldId="265"/>
        </pc:sldMkLst>
        <pc:spChg chg="del mod">
          <ac:chgData name="sandeepreddypasham6@outlook.com" userId="88c58662c3cdafe4" providerId="LiveId" clId="{8A224E28-FFA9-47E7-A45F-5769880F5068}" dt="2025-06-05T09:02:03.021" v="60" actId="478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sandeepreddypasham6@outlook.com" userId="88c58662c3cdafe4" providerId="LiveId" clId="{8A224E28-FFA9-47E7-A45F-5769880F5068}" dt="2025-06-05T09:02:05.545" v="61" actId="478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sandeepreddypasham6@outlook.com" userId="88c58662c3cdafe4" providerId="LiveId" clId="{8A224E28-FFA9-47E7-A45F-5769880F5068}" dt="2025-06-05T09:04:09.968" v="63" actId="14100"/>
          <ac:picMkLst>
            <pc:docMk/>
            <pc:sldMk cId="0" sldId="265"/>
            <ac:picMk id="1026" creationId="{58F8CBF2-2002-30F4-8231-1FE473995A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Retail Sales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rPr dirty="0"/>
              <a:t>Interactive Sales Analysis using Tableau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endParaRPr dirty="0"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rPr dirty="0"/>
              <a:t>Presented by: </a:t>
            </a:r>
            <a:r>
              <a:rPr lang="en-US" dirty="0"/>
              <a:t>Pasham Sandeep Reddy</a:t>
            </a:r>
            <a:endParaRPr dirty="0"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rPr dirty="0"/>
              <a:t>Date:</a:t>
            </a:r>
            <a:r>
              <a:rPr lang="en-US" dirty="0"/>
              <a:t> 05 June 2025</a:t>
            </a:r>
          </a:p>
          <a:p>
            <a:pPr marL="0" indent="0">
              <a:spcAft>
                <a:spcPts val="600"/>
              </a:spcAft>
              <a:buNone/>
              <a:defRPr sz="1800">
                <a:latin typeface="Calibri"/>
              </a:defRPr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ard on green - thank you stock pictures, royalty-free photos &amp; images">
            <a:extLst>
              <a:ext uri="{FF2B5EF4-FFF2-40B4-BE49-F238E27FC236}">
                <a16:creationId xmlns:a16="http://schemas.microsoft.com/office/drawing/2014/main" id="{58F8CBF2-2002-30F4-8231-1FE47399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44320"/>
            <a:ext cx="4762500" cy="34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Objective: Build an interactive dashboard for analyzing online retail sales data.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Tool Used: Tableau Public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Dataset: Online Retail dataset from UCI Machine Learning Repository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Contains sales transactions from an online retailer (2010-2011).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Key fields: InvoiceNo, StockCode, Description, Quantity, InvoiceDate, UnitPrice, CustomerID, Country.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Dataset Size: Approximately 54,000 rows.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Total Sales Revenue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Total Number of Transactions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Top Selling Countries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Top Products by Revenue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Sales Trend Over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Interactive filters for Date, Country, and Product Category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Time-series analysis to track sales trends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Highlighted top-performing countries and products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Summary cards for quick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Business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UK is the leading country in total sales revenue.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Q4 has the highest sales volume, indicating peak season.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Some products have negative profits, indicating returns or losses.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Repeat customers significantly contribute to revenue.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Tableau Public for dashboard creation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Excel for initial data cleaning and preparation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Created calculated fields for profit and sales growth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Added filters and slicers to enable interactivity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The dashboard supports data-driven decision-making.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Helps identify high-value products and key markets.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Useful for sales forecasting and inventory management.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Include customer segmentation analysis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Add predictive analytics for sales forecasting</a:t>
            </a:r>
          </a:p>
          <a:p>
            <a:pPr>
              <a:spcAft>
                <a:spcPts val="600"/>
              </a:spcAft>
              <a:defRPr sz="1800">
                <a:latin typeface="Calibri"/>
              </a:defRPr>
            </a:pPr>
            <a:r>
              <a:t>Automate dashboard updates using live data connections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Online Retail Sales Dashboard</vt:lpstr>
      <vt:lpstr>Project Overview</vt:lpstr>
      <vt:lpstr>Dataset Summary</vt:lpstr>
      <vt:lpstr>Key Performance Indicators (KPIs)</vt:lpstr>
      <vt:lpstr>Dashboard Features</vt:lpstr>
      <vt:lpstr>Insights &amp; Business Implications</vt:lpstr>
      <vt:lpstr>Tools &amp; Techniques Used</vt:lpstr>
      <vt:lpstr>Conclusion</vt:lpstr>
      <vt:lpstr>Next Steps /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sandeepreddypasham6@outlook.com</cp:lastModifiedBy>
  <cp:revision>1</cp:revision>
  <dcterms:created xsi:type="dcterms:W3CDTF">2013-01-27T09:14:16Z</dcterms:created>
  <dcterms:modified xsi:type="dcterms:W3CDTF">2025-06-05T09:04:15Z</dcterms:modified>
  <cp:category/>
</cp:coreProperties>
</file>