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AD1CC-3F7A-8EEF-FCD0-AFB3488EF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1B3F52-4348-930C-513F-9CDE82B86A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D1B22-820B-E727-FBD3-2091C4447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FA0D-F830-407F-BA6A-36CD0FC992CA}" type="datetimeFigureOut">
              <a:rPr lang="en-GB" smtClean="0"/>
              <a:t>30/12/2023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567DF-A34B-C47B-AEF6-873BCA7BC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074DE-3E2C-F6F9-5DAD-303042768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82449-64A1-41F2-8086-0C4E2437D6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164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C1121-0F65-00D6-EF51-310E4D9B6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5FA261-8650-82BD-8FDC-237675886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2FACD-E4B2-7295-80F3-203D7F64F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FA0D-F830-407F-BA6A-36CD0FC992CA}" type="datetimeFigureOut">
              <a:rPr lang="en-GB" smtClean="0"/>
              <a:t>30/12/2023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12DE-3AE9-BEDE-0303-5E295977B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427C5-0D3A-6023-B5B4-25AE145E2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82449-64A1-41F2-8086-0C4E2437D6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4011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309C3C-21E8-551D-F3DF-C56B750EF1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79EB72-E049-1D57-B65F-A81D8A770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0C139-EC20-ACBF-A22D-465DEACE6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FA0D-F830-407F-BA6A-36CD0FC992CA}" type="datetimeFigureOut">
              <a:rPr lang="en-GB" smtClean="0"/>
              <a:t>30/12/2023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D50DC-C093-760A-0107-7E1B9CC3F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4BD7F-4B0E-D836-26FA-F7B37E4FE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82449-64A1-41F2-8086-0C4E2437D6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37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7A40A-EA75-A6AE-F71B-B890B764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27B52-F2EF-1684-AE0D-BFD394EE2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E1502-530D-9882-1CD3-5E321112C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FA0D-F830-407F-BA6A-36CD0FC992CA}" type="datetimeFigureOut">
              <a:rPr lang="en-GB" smtClean="0"/>
              <a:t>30/12/2023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BB830-C763-8852-D00B-0783EB2FC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B45CA-16FE-92BB-CE55-A87EE15A2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82449-64A1-41F2-8086-0C4E2437D6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589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E34D0-F621-91BD-F436-38E701A7E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E016E-ADAB-CFBD-5BE7-26DE65977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37018-E48D-1279-1482-9F78545AC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FA0D-F830-407F-BA6A-36CD0FC992CA}" type="datetimeFigureOut">
              <a:rPr lang="en-GB" smtClean="0"/>
              <a:t>30/12/2023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FFAEC-ED89-B45C-2332-8B7BE84C6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EBB24-67E4-A4B9-9395-AC1A33F25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82449-64A1-41F2-8086-0C4E2437D6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2982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D69A9-E951-3512-0482-B60498760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86E14-4A38-F085-66BE-1C8D146D06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592AB9-6356-85AB-7EC1-F6316340E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D8591A-39A2-8669-EB9B-77B1AA53F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FA0D-F830-407F-BA6A-36CD0FC992CA}" type="datetimeFigureOut">
              <a:rPr lang="en-GB" smtClean="0"/>
              <a:t>30/12/2023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4F211-328C-8389-D5B4-E0181222A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ABB33-4BCA-D856-F1C1-E744ADE18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82449-64A1-41F2-8086-0C4E2437D6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602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1EC1C-A5DB-6150-580E-DB3121470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D19EE-A34C-1F79-B2EC-DE1DA5158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0F9F75-9256-7881-E311-4F90794A6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EF6208-6EB3-C434-DEF5-FB2E9B4531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E6717E-5790-969F-DD24-A33733E5D9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6404DF-06CE-9C20-FC08-21D75CD6A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FA0D-F830-407F-BA6A-36CD0FC992CA}" type="datetimeFigureOut">
              <a:rPr lang="en-GB" smtClean="0"/>
              <a:t>30/12/2023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113493-C8F9-F2A5-41D2-12C8DCA88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25F7C5-6749-B2E1-983D-CC776215D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82449-64A1-41F2-8086-0C4E2437D6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155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AD4E6-7814-975F-726B-7D01E6E1E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889048-343F-C0D6-574E-CA5F8C8D4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FA0D-F830-407F-BA6A-36CD0FC992CA}" type="datetimeFigureOut">
              <a:rPr lang="en-GB" smtClean="0"/>
              <a:t>30/12/2023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29DEB8-28C4-CABF-0A68-83B16EF65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61308A-F528-5595-4F66-C403F20FA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82449-64A1-41F2-8086-0C4E2437D6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842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D77954-B461-1AE8-41C6-C99BB840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FA0D-F830-407F-BA6A-36CD0FC992CA}" type="datetimeFigureOut">
              <a:rPr lang="en-GB" smtClean="0"/>
              <a:t>30/12/2023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1AD495-EF00-65B0-82B4-98BC9DE4C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A472D-1F3C-3167-49F1-5F20EE1C7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82449-64A1-41F2-8086-0C4E2437D6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4451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D6AF7-AEED-869A-A4A4-4E96F7CCD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EF412-7880-EA82-5D9A-DE98998D6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85B61-42A1-9FCF-7E4A-50A739F50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136F4-4D14-419D-01D1-51E19397B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FA0D-F830-407F-BA6A-36CD0FC992CA}" type="datetimeFigureOut">
              <a:rPr lang="en-GB" smtClean="0"/>
              <a:t>30/12/2023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51DB68-4365-688A-9039-A51682B19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27AB3-7F34-81E0-471E-472523E64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82449-64A1-41F2-8086-0C4E2437D6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660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F4421-811E-0C41-57D8-E0AC235BA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7C5EAC-AE12-7B49-58D5-C6B02EB880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7C6F9-09D1-E90E-F625-626A7CC94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9D113C-3E47-70EE-26C9-BDDFDA4CE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FA0D-F830-407F-BA6A-36CD0FC992CA}" type="datetimeFigureOut">
              <a:rPr lang="en-GB" smtClean="0"/>
              <a:t>30/12/2023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5AD7CD-6E61-B830-A15A-A31F45A20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4E3DF-68DD-1558-4A21-49F63D28C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82449-64A1-41F2-8086-0C4E2437D6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8637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824544-6578-6F75-6AF2-C3390DDC4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5F445-6468-3B93-4B78-457DF07B9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2710D-67E3-AB13-FCE3-B8608E623B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2FA0D-F830-407F-BA6A-36CD0FC992CA}" type="datetimeFigureOut">
              <a:rPr lang="en-GB" smtClean="0"/>
              <a:t>30/12/2023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4ACE1-F470-0297-75CB-3D220F24E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C2DB5-A594-2AD8-2081-220BF5020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82449-64A1-41F2-8086-0C4E2437D6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8233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F879AC3-D4CE-493C-ADC7-06205677F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74710" y="743040"/>
            <a:ext cx="652013" cy="5371921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6723" y="743040"/>
            <a:ext cx="2521399" cy="5371921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2DA1850-5CA2-0AAB-D789-1D5B3DC2D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1912" y="2003120"/>
            <a:ext cx="2211492" cy="35257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 defTabSz="713232"/>
            <a:r>
              <a:rPr lang="en-US" sz="2496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COGNIZANT</a:t>
            </a:r>
            <a:endParaRPr lang="en-US" sz="32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AEA0C-77EB-072C-47B1-B3C9FA0D4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955" y="2003120"/>
            <a:ext cx="2680445" cy="352576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defTabSz="713232">
              <a:spcBef>
                <a:spcPts val="780"/>
              </a:spcBef>
              <a:buNone/>
            </a:pPr>
            <a:r>
              <a:rPr lang="en-US" sz="156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Modelling:</a:t>
            </a:r>
          </a:p>
          <a:p>
            <a:pPr marL="267462" indent="-178308" defTabSz="713232">
              <a:spcBef>
                <a:spcPts val="780"/>
              </a:spcBef>
            </a:pPr>
            <a:r>
              <a:rPr lang="en-US" sz="156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the data in the 3 tables will be used.</a:t>
            </a:r>
            <a:endParaRPr lang="en-US" sz="200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2B37F81-78DA-99A9-9647-8459E6386140}"/>
              </a:ext>
            </a:extLst>
          </p:cNvPr>
          <p:cNvSpPr txBox="1">
            <a:spLocks/>
          </p:cNvSpPr>
          <p:nvPr/>
        </p:nvSpPr>
        <p:spPr>
          <a:xfrm>
            <a:off x="8868089" y="2003120"/>
            <a:ext cx="2680444" cy="3525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713232">
              <a:spcBef>
                <a:spcPts val="780"/>
              </a:spcBef>
            </a:pPr>
            <a:r>
              <a:rPr lang="en-US" sz="156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Strategic Planning:</a:t>
            </a:r>
          </a:p>
          <a:p>
            <a:pPr marL="267462" indent="-178308" algn="l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56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preparation:</a:t>
            </a:r>
          </a:p>
          <a:p>
            <a:pPr marL="624078" lvl="1" indent="-178308" algn="l" defTabSz="713232">
              <a:spcBef>
                <a:spcPts val="390"/>
              </a:spcBef>
              <a:buFont typeface="Arial" panose="020B0604020202020204" pitchFamily="34" charset="0"/>
              <a:buChar char="•"/>
            </a:pPr>
            <a:r>
              <a:rPr lang="en-US" sz="12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the data model to merge the data and clean the data.</a:t>
            </a:r>
          </a:p>
          <a:p>
            <a:pPr marL="267462" indent="-178308" algn="l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56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Feature engineering:</a:t>
            </a:r>
          </a:p>
          <a:p>
            <a:pPr marL="624078" lvl="1" indent="-178308" algn="l" defTabSz="713232">
              <a:spcBef>
                <a:spcPts val="390"/>
              </a:spcBef>
              <a:buFont typeface="Arial" panose="020B0604020202020204" pitchFamily="34" charset="0"/>
              <a:buChar char="•"/>
            </a:pPr>
            <a:r>
              <a:rPr lang="en-US" sz="12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new features.</a:t>
            </a:r>
          </a:p>
          <a:p>
            <a:pPr marL="624078" lvl="1" indent="-178308" algn="l" defTabSz="713232">
              <a:spcBef>
                <a:spcPts val="390"/>
              </a:spcBef>
              <a:buFont typeface="Arial" panose="020B0604020202020204" pitchFamily="34" charset="0"/>
              <a:buChar char="•"/>
            </a:pPr>
            <a:r>
              <a:rPr lang="en-US" sz="12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Transform the data into a suitable format for machine learning.</a:t>
            </a:r>
          </a:p>
          <a:p>
            <a:pPr marL="267462" indent="-178308" algn="l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56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 building:</a:t>
            </a:r>
          </a:p>
          <a:p>
            <a:pPr marL="624078" lvl="1" indent="-178308" algn="l" defTabSz="713232">
              <a:spcBef>
                <a:spcPts val="390"/>
              </a:spcBef>
              <a:buFont typeface="Arial" panose="020B0604020202020204" pitchFamily="34" charset="0"/>
              <a:buChar char="•"/>
            </a:pPr>
            <a:r>
              <a:rPr lang="en-US" sz="12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 algorithms with cross-validation.</a:t>
            </a:r>
          </a:p>
          <a:p>
            <a:pPr marL="624078" lvl="1" indent="-178308" algn="l" defTabSz="713232">
              <a:spcBef>
                <a:spcPts val="390"/>
              </a:spcBef>
              <a:buFont typeface="Arial" panose="020B0604020202020204" pitchFamily="34" charset="0"/>
              <a:buChar char="•"/>
            </a:pPr>
            <a:r>
              <a:rPr lang="en-US" sz="12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Measure performance metrics.</a:t>
            </a:r>
            <a:endParaRPr lang="en-US" sz="156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6" name="Picture 5" descr="Business people giving thumbs up">
            <a:extLst>
              <a:ext uri="{FF2B5EF4-FFF2-40B4-BE49-F238E27FC236}">
                <a16:creationId xmlns:a16="http://schemas.microsoft.com/office/drawing/2014/main" id="{4CE20CC0-5C09-B195-C5D6-30539EA40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13579" y="4458565"/>
            <a:ext cx="2534543" cy="162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3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64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COGNIZANT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COGNIZANT</dc:title>
  <dc:creator>Eden Grandclaud</dc:creator>
  <cp:lastModifiedBy>Sandeep Reddy Gantla</cp:lastModifiedBy>
  <cp:revision>3</cp:revision>
  <dcterms:created xsi:type="dcterms:W3CDTF">2023-08-09T15:39:29Z</dcterms:created>
  <dcterms:modified xsi:type="dcterms:W3CDTF">2023-12-31T00:21:31Z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2023-12-31T00:21:31Z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2b2a6f6c-ee76-4aeb-909a-458dee4a108a</vt:lpwstr>
  </property>
  <property fmtid="{D5CDD505-2E9C-101B-9397-08002B2CF9AE}" pid="7" name="MSIP_Label_defa4170-0d19-0005-0004-bc88714345d2_ActionId">
    <vt:lpwstr>e6ce0d79-1247-4c17-90d6-895fb9f14ed8</vt:lpwstr>
  </property>
  <property fmtid="{D5CDD505-2E9C-101B-9397-08002B2CF9AE}" pid="8" name="MSIP_Label_defa4170-0d19-0005-0004-bc88714345d2_ContentBits">
    <vt:lpwstr>0</vt:lpwstr>
  </property>
</Properties>
</file>