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F24F-7720-4489-8EAF-13F9206BCBA2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DB2C-AA38-4098-9CE8-B3C04BA9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0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F24F-7720-4489-8EAF-13F9206BCBA2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DB2C-AA38-4098-9CE8-B3C04BA9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1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F24F-7720-4489-8EAF-13F9206BCBA2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DB2C-AA38-4098-9CE8-B3C04BA9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8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F24F-7720-4489-8EAF-13F9206BCBA2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DB2C-AA38-4098-9CE8-B3C04BA9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F24F-7720-4489-8EAF-13F9206BCBA2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DB2C-AA38-4098-9CE8-B3C04BA9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4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F24F-7720-4489-8EAF-13F9206BCBA2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DB2C-AA38-4098-9CE8-B3C04BA9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9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F24F-7720-4489-8EAF-13F9206BCBA2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DB2C-AA38-4098-9CE8-B3C04BA9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4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F24F-7720-4489-8EAF-13F9206BCBA2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DB2C-AA38-4098-9CE8-B3C04BA9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5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F24F-7720-4489-8EAF-13F9206BCBA2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DB2C-AA38-4098-9CE8-B3C04BA9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1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F24F-7720-4489-8EAF-13F9206BCBA2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DB2C-AA38-4098-9CE8-B3C04BA9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5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F24F-7720-4489-8EAF-13F9206BCBA2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DB2C-AA38-4098-9CE8-B3C04BA9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1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1F24F-7720-4489-8EAF-13F9206BCBA2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CDB2C-AA38-4098-9CE8-B3C04BA9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4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Compiler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1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TestExecutor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Inputs</a:t>
            </a:r>
          </a:p>
          <a:p>
            <a:pPr lvl="1"/>
            <a:r>
              <a:rPr lang="en-US" dirty="0" err="1" smtClean="0"/>
              <a:t>ExeFilePath</a:t>
            </a:r>
            <a:endParaRPr lang="en-US" dirty="0" smtClean="0"/>
          </a:p>
          <a:p>
            <a:pPr lvl="1"/>
            <a:r>
              <a:rPr lang="en-US" dirty="0" err="1" smtClean="0"/>
              <a:t>ListOfTestCases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 err="1" smtClean="0"/>
              <a:t>TestCases</a:t>
            </a:r>
            <a:r>
              <a:rPr lang="en-US" dirty="0" smtClean="0"/>
              <a:t> has properties</a:t>
            </a:r>
          </a:p>
          <a:p>
            <a:pPr lvl="2"/>
            <a:r>
              <a:rPr lang="en-US" dirty="0" smtClean="0"/>
              <a:t>Input</a:t>
            </a:r>
          </a:p>
          <a:p>
            <a:pPr lvl="2"/>
            <a:r>
              <a:rPr lang="en-US" dirty="0" smtClean="0"/>
              <a:t>Output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JSON: List of </a:t>
            </a:r>
            <a:r>
              <a:rPr lang="en-US" dirty="0" err="1" smtClean="0"/>
              <a:t>TestResults</a:t>
            </a:r>
            <a:endParaRPr lang="en-US" dirty="0" smtClean="0"/>
          </a:p>
          <a:p>
            <a:pPr lvl="1"/>
            <a:r>
              <a:rPr lang="en-US" dirty="0" err="1" smtClean="0"/>
              <a:t>TestResult</a:t>
            </a:r>
            <a:endParaRPr lang="en-US" dirty="0" smtClean="0"/>
          </a:p>
          <a:p>
            <a:pPr lvl="2"/>
            <a:r>
              <a:rPr lang="en-US" dirty="0" err="1" smtClean="0"/>
              <a:t>actualOutput</a:t>
            </a:r>
            <a:endParaRPr lang="en-US" dirty="0" smtClean="0"/>
          </a:p>
          <a:p>
            <a:pPr lvl="2"/>
            <a:r>
              <a:rPr lang="en-US" dirty="0" err="1" smtClean="0"/>
              <a:t>expectedOutput</a:t>
            </a:r>
            <a:endParaRPr lang="en-US" dirty="0" smtClean="0"/>
          </a:p>
          <a:p>
            <a:pPr lvl="2"/>
            <a:r>
              <a:rPr lang="en-US" dirty="0" smtClean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28638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InputFile</a:t>
            </a:r>
            <a:r>
              <a:rPr lang="en-US" dirty="0" smtClean="0"/>
              <a:t>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line has input and output separated by #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Factorial Program</a:t>
            </a:r>
          </a:p>
          <a:p>
            <a:pPr lvl="1"/>
            <a:r>
              <a:rPr lang="en-US" dirty="0" smtClean="0"/>
              <a:t>1#1</a:t>
            </a:r>
          </a:p>
          <a:p>
            <a:pPr lvl="1"/>
            <a:r>
              <a:rPr lang="en-US" dirty="0" smtClean="0"/>
              <a:t>3#6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1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TestExecutor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ExePath</a:t>
            </a:r>
            <a:endParaRPr lang="en-US" dirty="0" smtClean="0"/>
          </a:p>
          <a:p>
            <a:r>
              <a:rPr lang="en-US" dirty="0" err="1" smtClean="0"/>
              <a:t>TestCaseFilePath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Parse </a:t>
            </a:r>
            <a:r>
              <a:rPr lang="en-US" dirty="0" err="1" smtClean="0"/>
              <a:t>TestCAseFilePath</a:t>
            </a:r>
            <a:endParaRPr lang="en-US" dirty="0" smtClean="0"/>
          </a:p>
          <a:p>
            <a:r>
              <a:rPr lang="en-US" dirty="0" smtClean="0"/>
              <a:t>For Each TC</a:t>
            </a:r>
          </a:p>
          <a:p>
            <a:pPr lvl="1"/>
            <a:r>
              <a:rPr lang="en-US" dirty="0" smtClean="0"/>
              <a:t>Run Exe (with </a:t>
            </a:r>
            <a:r>
              <a:rPr lang="en-US" dirty="0" err="1" smtClean="0"/>
              <a:t>params</a:t>
            </a:r>
            <a:r>
              <a:rPr lang="en-US" dirty="0" smtClean="0"/>
              <a:t> support) by passing TC Input</a:t>
            </a:r>
          </a:p>
          <a:p>
            <a:pPr lvl="1"/>
            <a:r>
              <a:rPr lang="en-US" dirty="0" smtClean="0"/>
              <a:t>Collect Output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9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4200"/>
            <a:ext cx="10515600" cy="55927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%INSTRUCTOR_CODE%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("%d", &amp;n);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("%d", factorial(n));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16133" y="1210733"/>
            <a:ext cx="65114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1#1</a:t>
            </a:r>
          </a:p>
          <a:p>
            <a:r>
              <a:rPr lang="en-US" dirty="0" smtClean="0"/>
              <a:t>3#6</a:t>
            </a:r>
          </a:p>
          <a:p>
            <a:r>
              <a:rPr lang="en-US" dirty="0" smtClean="0"/>
              <a:t>4#24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4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4200"/>
            <a:ext cx="6544733" cy="55927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%USERCODE%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isValid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square[200][200],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%INSTRUCTOR_CODE%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a[200][200];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("%d", &amp;n);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for(j=0;j&lt;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n;j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("%d", &amp;a[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("%s",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isValid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n)?"VALID":"INVALID");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79320" y="5736530"/>
            <a:ext cx="7295972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5 17 24 1 8 15 23 5 7 14 16 4 6 13 20 22 10 12 19 21 3 11 18 25 2 9#VALID</a:t>
            </a:r>
          </a:p>
          <a:p>
            <a:r>
              <a:rPr lang="en-US" dirty="0" smtClean="0"/>
              <a:t>5 17 24 3 8 15 23 5 7 14 16 4 6 13 20 22 10 12 19 21 3 11 18 25 2 9#INVALID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1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</a:t>
            </a:r>
          </a:p>
          <a:p>
            <a:r>
              <a:rPr lang="en-US" dirty="0" smtClean="0"/>
              <a:t>Title</a:t>
            </a:r>
          </a:p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err="1" smtClean="0"/>
              <a:t>TestCases</a:t>
            </a:r>
            <a:r>
              <a:rPr lang="en-US" dirty="0" smtClean="0"/>
              <a:t> Array</a:t>
            </a:r>
          </a:p>
          <a:p>
            <a:r>
              <a:rPr lang="en-US" dirty="0" err="1" smtClean="0"/>
              <a:t>InstructorCode</a:t>
            </a:r>
            <a:endParaRPr lang="en-US" dirty="0" smtClean="0"/>
          </a:p>
          <a:p>
            <a:r>
              <a:rPr lang="en-US" dirty="0" err="1" smtClean="0"/>
              <a:t>UserCode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0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247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NodeJS Compiler</vt:lpstr>
      <vt:lpstr>TestExecutor</vt:lpstr>
      <vt:lpstr>InputFile Format</vt:lpstr>
      <vt:lpstr>TestExecutor Algo</vt:lpstr>
      <vt:lpstr>PowerPoint Presentation</vt:lpstr>
      <vt:lpstr>PowerPoint Presentation</vt:lpstr>
      <vt:lpstr>Adding a 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Compiler</dc:title>
  <dc:creator>Sandeep Wadhwa</dc:creator>
  <cp:lastModifiedBy>Sandeep Wadhwa</cp:lastModifiedBy>
  <cp:revision>14</cp:revision>
  <dcterms:created xsi:type="dcterms:W3CDTF">2015-08-19T04:33:35Z</dcterms:created>
  <dcterms:modified xsi:type="dcterms:W3CDTF">2015-08-24T06:05:19Z</dcterms:modified>
</cp:coreProperties>
</file>