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74" r:id="rId8"/>
    <p:sldId id="283" r:id="rId9"/>
    <p:sldId id="275" r:id="rId10"/>
    <p:sldId id="276" r:id="rId11"/>
    <p:sldId id="277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C309FBF-0678-41D8-B487-15844F7E2C5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DFE10CA-2847-43B3-A8FC-9AF2DE401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6002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   EDUCATIONAL ENQUIRY CHAT BOT 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4570482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sz="2000" b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INTERNAL  </a:t>
            </a: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sz="2400" b="1" dirty="0">
                <a:solidFill>
                  <a:srgbClr val="CCCCFF"/>
                </a:solidFill>
              </a:rPr>
              <a:t> </a:t>
            </a:r>
            <a:r>
              <a:rPr lang="en-US" sz="2400" b="1" dirty="0" smtClean="0">
                <a:solidFill>
                  <a:srgbClr val="CCCCFF"/>
                </a:solidFill>
              </a:rPr>
              <a:t>   </a:t>
            </a: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T.MADHU</a:t>
            </a:r>
            <a:r>
              <a:rPr lang="en-US" sz="2400" b="1" dirty="0" smtClean="0">
                <a:solidFill>
                  <a:srgbClr val="CCCCFF"/>
                </a:solidFill>
              </a:rPr>
              <a:t> </a:t>
            </a:r>
            <a:endParaRPr lang="en-US" sz="2400" b="1" dirty="0">
              <a:solidFill>
                <a:srgbClr val="CCCCFF"/>
              </a:solidFill>
            </a:endParaRP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US" sz="2400" b="1" dirty="0">
                <a:solidFill>
                  <a:srgbClr val="CCCCFF"/>
                </a:solidFill>
              </a:rPr>
              <a:t>                      </a:t>
            </a:r>
            <a:endParaRPr lang="en-US" sz="1600" b="1" dirty="0">
              <a:solidFill>
                <a:srgbClr val="CCCCFF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0" y="2286000"/>
            <a:ext cx="4572000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9F9F9"/>
              </a:buClr>
            </a:pPr>
            <a:r>
              <a:rPr lang="en-US" altLang="en-US" sz="2400" b="1" dirty="0">
                <a:solidFill>
                  <a:srgbClr val="7030A0"/>
                </a:solidFill>
              </a:rPr>
              <a:t>        </a:t>
            </a:r>
          </a:p>
          <a:p>
            <a:pPr eaLnBrk="1" hangingPunct="1">
              <a:buClr>
                <a:srgbClr val="F9F9F9"/>
              </a:buClr>
            </a:pPr>
            <a:r>
              <a:rPr lang="en-US" altLang="en-US" sz="2400" b="1" dirty="0">
                <a:solidFill>
                  <a:srgbClr val="7030A0"/>
                </a:solidFill>
              </a:rPr>
              <a:t>        </a:t>
            </a:r>
          </a:p>
          <a:p>
            <a:pPr eaLnBrk="1" hangingPunct="1">
              <a:buClr>
                <a:srgbClr val="F9F9F9"/>
              </a:buClr>
            </a:pPr>
            <a:endParaRPr lang="en-US" altLang="en-US" sz="2400" b="1" dirty="0">
              <a:solidFill>
                <a:srgbClr val="7030A0"/>
              </a:solidFill>
            </a:endParaRPr>
          </a:p>
          <a:p>
            <a:pPr eaLnBrk="1" hangingPunct="1">
              <a:buClr>
                <a:srgbClr val="F9F9F9"/>
              </a:buClr>
            </a:pPr>
            <a:r>
              <a:rPr lang="en-US" altLang="en-US" sz="2400" b="1" dirty="0">
                <a:solidFill>
                  <a:srgbClr val="CCCCFF"/>
                </a:solidFill>
              </a:rPr>
              <a:t>     </a:t>
            </a:r>
            <a:r>
              <a:rPr lang="en-US" alt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Submitted By:                                                                         </a:t>
            </a:r>
            <a:endParaRPr lang="en-US" altLang="en-US" sz="2000" b="1" u="sng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buClr>
                <a:srgbClr val="F9F9F9"/>
              </a:buClr>
            </a:pP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</a:t>
            </a:r>
            <a:endParaRPr lang="en-US" altLang="en-US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buClr>
                <a:srgbClr val="F9F9F9"/>
              </a:buClr>
            </a:pP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S.SANDEEP </a:t>
            </a: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REDDY</a:t>
            </a:r>
          </a:p>
          <a:p>
            <a:pPr eaLnBrk="1" hangingPunct="1">
              <a:buClr>
                <a:srgbClr val="F9F9F9"/>
              </a:buClr>
            </a:pP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  14K91A05J0</a:t>
            </a:r>
          </a:p>
          <a:p>
            <a:pPr eaLnBrk="1" hangingPunct="1">
              <a:buClr>
                <a:srgbClr val="F9F9F9"/>
              </a:buClr>
            </a:pP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P.KAPIL</a:t>
            </a:r>
          </a:p>
          <a:p>
            <a:pPr eaLnBrk="1" hangingPunct="1">
              <a:buClr>
                <a:srgbClr val="F9F9F9"/>
              </a:buClr>
            </a:pP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  </a:t>
            </a:r>
            <a:r>
              <a:rPr lang="en-US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14K91A05E7</a:t>
            </a:r>
            <a:endParaRPr lang="en-US" alt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buClr>
                <a:srgbClr val="F9F9F9"/>
              </a:buClr>
            </a:pP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M.NIKHIL</a:t>
            </a:r>
          </a:p>
          <a:p>
            <a:pPr eaLnBrk="1" hangingPunct="1">
              <a:buClr>
                <a:srgbClr val="F9F9F9"/>
              </a:buClr>
            </a:pP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  14K91A05C2    </a:t>
            </a:r>
          </a:p>
          <a:p>
            <a:pPr eaLnBrk="1" hangingPunct="1">
              <a:buClr>
                <a:srgbClr val="F9F9F9"/>
              </a:buClr>
            </a:pP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N.ABHILASH  </a:t>
            </a:r>
          </a:p>
          <a:p>
            <a:pPr eaLnBrk="1" hangingPunct="1">
              <a:buClr>
                <a:srgbClr val="F9F9F9"/>
              </a:buClr>
            </a:pPr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  14K91A05E2</a:t>
            </a:r>
          </a:p>
          <a:p>
            <a:pPr eaLnBrk="1" hangingPunct="1">
              <a:buClr>
                <a:srgbClr val="F9F9F9"/>
              </a:buClr>
            </a:pPr>
            <a:endParaRPr lang="en-US" altLang="en-US" sz="2400" b="1" dirty="0">
              <a:solidFill>
                <a:srgbClr val="CCCCFF"/>
              </a:solidFill>
            </a:endParaRPr>
          </a:p>
          <a:p>
            <a:pPr eaLnBrk="1" hangingPunct="1">
              <a:buClr>
                <a:srgbClr val="F9F9F9"/>
              </a:buClr>
            </a:pPr>
            <a:endParaRPr lang="en-US" altLang="en-US" sz="2400" b="1" dirty="0">
              <a:solidFill>
                <a:srgbClr val="7030A0"/>
              </a:solidFill>
            </a:endParaRPr>
          </a:p>
          <a:p>
            <a:pPr eaLnBrk="1" hangingPunct="1">
              <a:buClr>
                <a:srgbClr val="F9F9F9"/>
              </a:buClr>
            </a:pPr>
            <a:r>
              <a:rPr lang="en-US" altLang="en-US" sz="2400" b="1" dirty="0">
                <a:solidFill>
                  <a:srgbClr val="7030A0"/>
                </a:solidFill>
              </a:rPr>
              <a:t>          </a:t>
            </a:r>
          </a:p>
          <a:p>
            <a:pPr eaLnBrk="1" hangingPunct="1">
              <a:buClr>
                <a:srgbClr val="F9F9F9"/>
              </a:buClr>
            </a:pPr>
            <a:r>
              <a:rPr lang="en-US" altLang="en-US" sz="2400" b="1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algn="r" eaLnBrk="1" hangingPunct="1">
              <a:buClr>
                <a:srgbClr val="F9F9F9"/>
              </a:buClr>
              <a:buFont typeface="Wingdings 2" pitchFamily="18" charset="2"/>
              <a:buNone/>
            </a:pPr>
            <a:endParaRPr lang="en-US" altLang="en-US" b="1" dirty="0">
              <a:solidFill>
                <a:srgbClr val="00B0F0"/>
              </a:solidFill>
            </a:endParaRPr>
          </a:p>
          <a:p>
            <a:pPr algn="r" eaLnBrk="1" hangingPunct="1">
              <a:buClr>
                <a:srgbClr val="F9F9F9"/>
              </a:buClr>
              <a:buFont typeface="Wingdings 2" pitchFamily="18" charset="2"/>
              <a:buNone/>
            </a:pPr>
            <a:endParaRPr lang="en-US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7848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2800" dirty="0" smtClean="0"/>
              <a:t>Hardware </a:t>
            </a:r>
            <a:r>
              <a:rPr lang="en-US" sz="2800" dirty="0"/>
              <a:t>Specifications</a:t>
            </a:r>
            <a:br>
              <a:rPr lang="en-US" sz="2800" dirty="0"/>
            </a:br>
            <a:endParaRPr lang="en-US" sz="2800" dirty="0"/>
          </a:p>
          <a:p>
            <a:r>
              <a:rPr lang="en-US" sz="2000" dirty="0" smtClean="0"/>
              <a:t>Processor                 </a:t>
            </a:r>
            <a:r>
              <a:rPr lang="en-US" sz="2000" dirty="0"/>
              <a:t>: Dual core</a:t>
            </a:r>
            <a:br>
              <a:rPr lang="en-US" sz="2000" dirty="0"/>
            </a:br>
            <a:r>
              <a:rPr lang="en-US" sz="2000" dirty="0"/>
              <a:t>Hard Disk                :  40GB</a:t>
            </a:r>
            <a:br>
              <a:rPr lang="en-US" sz="2000" dirty="0"/>
            </a:br>
            <a:r>
              <a:rPr lang="en-US" sz="2000" dirty="0"/>
              <a:t>RAM                         :  1GB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800" dirty="0"/>
              <a:t>Software Specifications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r>
              <a:rPr lang="en-US" sz="2000" dirty="0" smtClean="0"/>
              <a:t>Operating </a:t>
            </a:r>
            <a:r>
              <a:rPr lang="en-US" sz="2000" dirty="0"/>
              <a:t>system  </a:t>
            </a:r>
            <a:r>
              <a:rPr lang="en-US" sz="2000" dirty="0" smtClean="0"/>
              <a:t> : </a:t>
            </a:r>
            <a:r>
              <a:rPr lang="en-US" sz="2000" dirty="0"/>
              <a:t>Windows 10</a:t>
            </a:r>
            <a:br>
              <a:rPr lang="en-US" sz="2000" dirty="0"/>
            </a:br>
            <a:r>
              <a:rPr lang="en-US" sz="2000" dirty="0"/>
              <a:t>Coding Language   : JAVA/J2EE</a:t>
            </a:r>
            <a:br>
              <a:rPr lang="en-US" sz="2000" dirty="0"/>
            </a:br>
            <a:r>
              <a:rPr lang="en-US" sz="2000" dirty="0"/>
              <a:t>Tool                          : Net-beans 7.2.1</a:t>
            </a:r>
            <a:br>
              <a:rPr lang="en-US" sz="2000" dirty="0"/>
            </a:br>
            <a:r>
              <a:rPr lang="en-US" sz="2000" dirty="0"/>
              <a:t>Database                 </a:t>
            </a:r>
            <a:r>
              <a:rPr lang="en-US" sz="2000" dirty="0" smtClean="0"/>
              <a:t> : </a:t>
            </a:r>
            <a:r>
              <a:rPr lang="en-US" sz="20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99408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67818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     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</a:t>
            </a:r>
            <a:r>
              <a:rPr lang="en-US" sz="3200" u="sng" dirty="0" smtClean="0"/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2000" dirty="0" smtClean="0"/>
              <a:t>S</a:t>
            </a:r>
            <a:r>
              <a:rPr lang="en-US" sz="2000" dirty="0"/>
              <a:t>. J. du </a:t>
            </a:r>
            <a:r>
              <a:rPr lang="en-US" sz="2000" dirty="0" err="1"/>
              <a:t>Preez</a:t>
            </a:r>
            <a:r>
              <a:rPr lang="en-US" sz="2000" dirty="0"/>
              <a:t>, M. </a:t>
            </a:r>
            <a:r>
              <a:rPr lang="en-US" sz="2000" dirty="0" err="1"/>
              <a:t>Lall</a:t>
            </a:r>
            <a:r>
              <a:rPr lang="en-US" sz="2000" dirty="0"/>
              <a:t> and S. Sinha, "An intelligent web-based voice chat bot," EUROCON 2009, EUROCON '09,IEEE,St.- Petersburg, 2009.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Y. Chen, W. Wang and Z. Liu, "Keyword-based search and exploration on databases," 2011 IEEE 27th International Conference on Data Engineering, Hannover, 2011.</a:t>
            </a:r>
          </a:p>
        </p:txBody>
      </p:sp>
    </p:spTree>
    <p:extLst>
      <p:ext uri="{BB962C8B-B14F-4D97-AF65-F5344CB8AC3E}">
        <p14:creationId xmlns:p14="http://schemas.microsoft.com/office/powerpoint/2010/main" val="85178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18211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queries?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18211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 one and all……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5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60198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CONTENTS</a:t>
            </a:r>
            <a:r>
              <a:rPr lang="en-US" sz="3200" u="sng" dirty="0" smtClean="0">
                <a:solidFill>
                  <a:schemeClr val="tx1"/>
                </a:solidFill>
              </a:rPr>
              <a:t>:</a:t>
            </a:r>
            <a:r>
              <a:rPr lang="en-US" sz="4400" u="sng" dirty="0">
                <a:solidFill>
                  <a:schemeClr val="tx1"/>
                </a:solidFill>
              </a:rPr>
              <a:t/>
            </a:r>
            <a:br>
              <a:rPr lang="en-US" sz="4400" u="sng" dirty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Abstract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Existing system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Disadvantages of existing system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Proposed system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Advantages of proposed system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System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architecture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Modules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Hardware and Software </a:t>
            </a:r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References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7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8686800" cy="573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          </a:t>
            </a:r>
            <a:r>
              <a:rPr lang="en-US" sz="3200" u="sng" dirty="0" smtClean="0"/>
              <a:t>Abstract</a:t>
            </a:r>
          </a:p>
          <a:p>
            <a:endParaRPr lang="en-US" sz="3200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System is a web application which provides answer to the query of the </a:t>
            </a:r>
            <a:r>
              <a:rPr lang="en-US" sz="2000" dirty="0" smtClean="0"/>
              <a:t>user by </a:t>
            </a:r>
            <a:r>
              <a:rPr lang="en-US" sz="2000" dirty="0" err="1" smtClean="0"/>
              <a:t>chatbot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system replies using an effective Graphical user interface which implies that as if a real person is talking to the user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user can query about the college related activities through online with the help of this web </a:t>
            </a:r>
            <a:r>
              <a:rPr lang="en-US" sz="2000" dirty="0" smtClean="0"/>
              <a:t>application</a:t>
            </a:r>
          </a:p>
          <a:p>
            <a:pPr marL="285750" indent="-285750"/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Chat </a:t>
            </a:r>
            <a:r>
              <a:rPr lang="en-US" sz="2000" dirty="0"/>
              <a:t>bots typically provide a text-based user interface, allowing the user to type commands and receive text as well as text to speech response. 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sz="1050" dirty="0"/>
              <a:t/>
            </a:r>
            <a:br>
              <a:rPr lang="en-US" sz="105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6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0"/>
            <a:ext cx="8610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                          </a:t>
            </a:r>
            <a:r>
              <a:rPr lang="en-US" sz="3200" u="sng" dirty="0" smtClean="0"/>
              <a:t>Existing </a:t>
            </a:r>
            <a:r>
              <a:rPr lang="en-US" sz="3200" u="sng" dirty="0"/>
              <a:t>system</a:t>
            </a:r>
            <a:br>
              <a:rPr lang="en-US" sz="3200" u="sng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000" dirty="0" err="1" smtClean="0"/>
              <a:t>Basically,we</a:t>
            </a:r>
            <a:r>
              <a:rPr lang="en-US" sz="2000" dirty="0" smtClean="0"/>
              <a:t> have college website to get information but either it doesn’t cover the entire info or we can’t get quick response  regarding updates like as a </a:t>
            </a:r>
            <a:r>
              <a:rPr lang="en-US" sz="2000" dirty="0" err="1" smtClean="0"/>
              <a:t>chatbot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Students </a:t>
            </a:r>
            <a:r>
              <a:rPr lang="en-US" sz="2000" dirty="0" smtClean="0"/>
              <a:t>manually visits </a:t>
            </a:r>
            <a:r>
              <a:rPr lang="en-US" sz="2000" dirty="0"/>
              <a:t>to the college to get their queries answered by the college help desk. This process consumes lot of </a:t>
            </a:r>
            <a:r>
              <a:rPr lang="en-US" sz="2000" dirty="0" smtClean="0"/>
              <a:t>time which is time consuming and it is also cost effective process.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At present circulars are issued by head of the departments to send the important updates, but it may be not reached to each and every section or a member in the college.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3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sz="3200" u="sng" dirty="0" smtClean="0"/>
              <a:t>Disadvantages </a:t>
            </a:r>
            <a:r>
              <a:rPr lang="en-US" sz="3200" u="sng" dirty="0"/>
              <a:t>of existing </a:t>
            </a:r>
            <a:r>
              <a:rPr lang="en-US" sz="3200" u="sng" dirty="0" smtClean="0"/>
              <a:t>system</a:t>
            </a:r>
          </a:p>
          <a:p>
            <a:endParaRPr lang="en-US" sz="3200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existing system needs a separate person in college admin department to answer the queries of all students and parents</a:t>
            </a:r>
            <a:r>
              <a:rPr lang="en-US" sz="2000" dirty="0" smtClean="0"/>
              <a:t>.</a:t>
            </a:r>
          </a:p>
          <a:p>
            <a:pPr marL="285750" indent="-285750"/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Students cannot get immediate response as the students are many in number who will be visiting  the college and also it become headache to handle all of them at a time.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1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0678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                       </a:t>
            </a:r>
            <a:r>
              <a:rPr lang="en-US" sz="3200" u="sng" dirty="0" smtClean="0"/>
              <a:t>Proposed system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000" dirty="0"/>
              <a:t>The proposed system will be a web based system. So the entire project will be hosted on a cloud platform. The users can access this system from any place and at any time. </a:t>
            </a:r>
            <a:endParaRPr lang="en-US" sz="2000" dirty="0" smtClean="0"/>
          </a:p>
          <a:p>
            <a:pPr marL="285750" indent="-285750"/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response time to the queries of the user will depend upon the internet speed of the </a:t>
            </a:r>
            <a:r>
              <a:rPr lang="en-US" sz="2000" dirty="0" smtClean="0"/>
              <a:t>user which takes around 3-5 sec.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 The answer to the query will be answered on the basis of the </a:t>
            </a:r>
            <a:r>
              <a:rPr lang="en-US" sz="2000" dirty="0" smtClean="0"/>
              <a:t>user’s </a:t>
            </a:r>
            <a:r>
              <a:rPr lang="en-US" sz="2000" dirty="0"/>
              <a:t>queries and the knowledge base.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It uses “</a:t>
            </a:r>
            <a:r>
              <a:rPr lang="en-US" sz="2000" dirty="0"/>
              <a:t>Keyword Matching” </a:t>
            </a:r>
            <a:r>
              <a:rPr lang="en-US" sz="2000" dirty="0" smtClean="0"/>
              <a:t>algorithm </a:t>
            </a:r>
            <a:r>
              <a:rPr lang="en-US" sz="2000" dirty="0"/>
              <a:t>to match the keywords from </a:t>
            </a:r>
            <a:r>
              <a:rPr lang="en-US" sz="2000" dirty="0" smtClean="0"/>
              <a:t>the knowledge base.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85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86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          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</a:t>
            </a:r>
            <a:r>
              <a:rPr lang="en-US" sz="3200" u="sng" dirty="0" smtClean="0"/>
              <a:t>Advantages </a:t>
            </a:r>
            <a:r>
              <a:rPr lang="en-US" sz="3200" u="sng" dirty="0"/>
              <a:t>of proposed system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User </a:t>
            </a:r>
            <a:r>
              <a:rPr lang="en-US" sz="2400" dirty="0"/>
              <a:t>does not have to go personally to college office for the enquiry.</a:t>
            </a:r>
            <a:br>
              <a:rPr lang="en-US" sz="2400" dirty="0"/>
            </a:b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/>
              <a:t>application enables the students to be updated with college activities.</a:t>
            </a:r>
            <a:br>
              <a:rPr lang="en-US" sz="2400" dirty="0"/>
            </a:b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/>
              <a:t>application saves time for the student as well as teaching and non teaching staffs.</a:t>
            </a:r>
          </a:p>
        </p:txBody>
      </p:sp>
    </p:spTree>
    <p:extLst>
      <p:ext uri="{BB962C8B-B14F-4D97-AF65-F5344CB8AC3E}">
        <p14:creationId xmlns:p14="http://schemas.microsoft.com/office/powerpoint/2010/main" val="27554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1893" y="2489452"/>
            <a:ext cx="1219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717952"/>
            <a:ext cx="1219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0659" y="2522353"/>
            <a:ext cx="1219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0658" y="2792781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2393417"/>
            <a:ext cx="2133600" cy="12954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2717953"/>
            <a:ext cx="190500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CHATBOT APPLICATION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1093" y="2717951"/>
            <a:ext cx="12265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2209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Ask query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2438400" y="3499111"/>
            <a:ext cx="1455458" cy="1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48860" y="297744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Get result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4" idx="1"/>
          </p:cNvCxnSpPr>
          <p:nvPr/>
        </p:nvCxnSpPr>
        <p:spPr>
          <a:xfrm flipH="1">
            <a:off x="5717089" y="3093853"/>
            <a:ext cx="1383570" cy="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7088" y="2590800"/>
            <a:ext cx="138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Add/Update/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Delete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256776" y="4828784"/>
            <a:ext cx="1219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6776" y="5181600"/>
            <a:ext cx="133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Faculty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43600" y="4828784"/>
            <a:ext cx="1219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5181600"/>
            <a:ext cx="10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26117" y="3567338"/>
            <a:ext cx="1070454" cy="1196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422046" y="3690374"/>
            <a:ext cx="943624" cy="1139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61486" y="3239057"/>
            <a:ext cx="1371600" cy="1589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340956" y="3500668"/>
            <a:ext cx="1067918" cy="1329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8585615">
            <a:off x="2855105" y="3870388"/>
            <a:ext cx="112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Ask query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 rot="18267664">
            <a:off x="3337762" y="3909560"/>
            <a:ext cx="114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 result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 rot="3044851">
            <a:off x="6104525" y="3738952"/>
            <a:ext cx="104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 smtClean="0"/>
              <a:t>Get result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 rot="3118374">
            <a:off x="5518940" y="4004663"/>
            <a:ext cx="114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Ask query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057401" y="990600"/>
            <a:ext cx="420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System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124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6200" y="990601"/>
            <a:ext cx="9220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                             </a:t>
            </a:r>
            <a:r>
              <a:rPr lang="en-US" sz="3200" u="sng" dirty="0" smtClean="0"/>
              <a:t>Modules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proposed system is developed by using four modules: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                              </a:t>
            </a:r>
            <a:r>
              <a:rPr lang="en-US" dirty="0" smtClean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sz="2400" dirty="0">
                <a:cs typeface="Times New Roman" pitchFamily="18" charset="0"/>
              </a:rPr>
              <a:t>STUDENT </a:t>
            </a:r>
            <a:r>
              <a:rPr lang="en-US" sz="2400" dirty="0" smtClean="0">
                <a:cs typeface="Times New Roman" pitchFamily="18" charset="0"/>
              </a:rPr>
              <a:t>MODULE</a:t>
            </a:r>
          </a:p>
          <a:p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                              2</a:t>
            </a:r>
            <a:r>
              <a:rPr lang="en-US" sz="2400" dirty="0">
                <a:cs typeface="Times New Roman" pitchFamily="18" charset="0"/>
              </a:rPr>
              <a:t>) ADMIN </a:t>
            </a:r>
            <a:r>
              <a:rPr lang="en-US" sz="2400" dirty="0" smtClean="0">
                <a:cs typeface="Times New Roman" pitchFamily="18" charset="0"/>
              </a:rPr>
              <a:t>MODULE</a:t>
            </a:r>
          </a:p>
          <a:p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                              3</a:t>
            </a:r>
            <a:r>
              <a:rPr lang="en-US" sz="2400" dirty="0">
                <a:cs typeface="Times New Roman" pitchFamily="18" charset="0"/>
              </a:rPr>
              <a:t>) FACULTY </a:t>
            </a:r>
            <a:r>
              <a:rPr lang="en-US" sz="2400" dirty="0" smtClean="0">
                <a:cs typeface="Times New Roman" pitchFamily="18" charset="0"/>
              </a:rPr>
              <a:t>MODULE</a:t>
            </a:r>
          </a:p>
          <a:p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                              4</a:t>
            </a:r>
            <a:r>
              <a:rPr lang="en-US" sz="2400" dirty="0">
                <a:cs typeface="Times New Roman" pitchFamily="18" charset="0"/>
              </a:rPr>
              <a:t>) PARENTS/VISITORS MODULE</a:t>
            </a:r>
            <a:r>
              <a:rPr lang="en-IN" sz="2400" dirty="0">
                <a:cs typeface="Times New Roman" pitchFamily="18" charset="0"/>
              </a:rPr>
              <a:t/>
            </a:r>
            <a:br>
              <a:rPr lang="en-IN" sz="2400" dirty="0">
                <a:cs typeface="Times New Roman" pitchFamily="18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4173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293</TotalTime>
  <Words>343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   EDUCATIONAL ENQUIRY CHAT BOT </vt:lpstr>
      <vt:lpstr>CONTENTS:  Abstract  Existing system  Disadvantages of existing system  Proposed system  Advantages of proposed system  System architecture  Modules  Hardware and Software specifications  References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queries?</vt:lpstr>
      <vt:lpstr>Thank you one and all……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ENQUIRY CHAT BOT</dc:title>
  <dc:creator>venkat</dc:creator>
  <cp:lastModifiedBy>venkat</cp:lastModifiedBy>
  <cp:revision>26</cp:revision>
  <dcterms:created xsi:type="dcterms:W3CDTF">2018-01-19T10:46:19Z</dcterms:created>
  <dcterms:modified xsi:type="dcterms:W3CDTF">2018-01-24T15:53:46Z</dcterms:modified>
</cp:coreProperties>
</file>