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57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0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1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AF5139-69E4-4C26-95D7-5C3DA13120C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1634C6-928C-48C9-B33A-96348BA8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8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MAw_bKTLbA&amp;t=35s" TargetMode="External"/><Relationship Id="rId5" Type="http://schemas.openxmlformats.org/officeDocument/2006/relationships/hyperlink" Target="https://rasa.com/docs/rasa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C1E4-D08A-4B83-A383-DD4AADAE2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0980"/>
            <a:ext cx="12192000" cy="124239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300" b="1" dirty="0">
                <a:solidFill>
                  <a:srgbClr val="FFFFFF"/>
                </a:solidFill>
                <a:effectLst/>
                <a:latin typeface="Barlow"/>
                <a:cs typeface="Calibri" panose="020F0502020204030204" pitchFamily="34" charset="0"/>
              </a:rPr>
              <a:t>A </a:t>
            </a:r>
            <a:r>
              <a:rPr lang="en-US" sz="5300" b="1" i="0" dirty="0">
                <a:solidFill>
                  <a:srgbClr val="FFFFFF"/>
                </a:solidFill>
                <a:effectLst/>
                <a:latin typeface="Barlow"/>
              </a:rPr>
              <a:t>Emotion And Context-Aware Chatbot</a:t>
            </a:r>
            <a:br>
              <a:rPr lang="en-US" b="1" i="0" dirty="0">
                <a:solidFill>
                  <a:srgbClr val="FFFFFF"/>
                </a:solidFill>
                <a:effectLst/>
                <a:latin typeface="Barlow"/>
              </a:rPr>
            </a:br>
            <a:br>
              <a:rPr lang="en-US" dirty="0"/>
            </a:br>
            <a:r>
              <a:rPr lang="en-US" dirty="0"/>
              <a:t>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EA15E-1A4F-4FBF-B192-5132A2D73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61" y="1120981"/>
            <a:ext cx="11516138" cy="2308020"/>
          </a:xfrm>
        </p:spPr>
        <p:txBody>
          <a:bodyPr>
            <a:normAutofit/>
          </a:bodyPr>
          <a:lstStyle/>
          <a:p>
            <a:pPr algn="l"/>
            <a:endParaRPr lang="en-US" sz="2400" b="1" i="0" dirty="0">
              <a:solidFill>
                <a:srgbClr val="FFFFFF"/>
              </a:solidFill>
              <a:effectLst/>
              <a:latin typeface="Barlow"/>
            </a:endParaRPr>
          </a:p>
          <a:p>
            <a:pPr algn="l"/>
            <a:r>
              <a:rPr lang="en-US" sz="2400" b="1" i="0" dirty="0">
                <a:solidFill>
                  <a:srgbClr val="FFFFFF"/>
                </a:solidFill>
                <a:effectLst/>
                <a:latin typeface="Barlow"/>
              </a:rPr>
              <a:t> How Can An Emotion And Situation-Aware Chatbot Help To Make Individuals And Communities More Resilient?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AE1B5-7EC6-42BB-9E29-1EAB25DB8675}"/>
              </a:ext>
            </a:extLst>
          </p:cNvPr>
          <p:cNvSpPr txBox="1"/>
          <p:nvPr/>
        </p:nvSpPr>
        <p:spPr>
          <a:xfrm>
            <a:off x="8707902" y="4065563"/>
            <a:ext cx="348409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Presented By: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Sandeep Reddy Salkuti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Sumanth Medavarapu</a:t>
            </a:r>
          </a:p>
        </p:txBody>
      </p:sp>
      <p:pic>
        <p:nvPicPr>
          <p:cNvPr id="1026" name="Picture 2" descr="Capitalizing on AI Chatbots Will Redefine Your Business: Here's How |  Fingent Blog">
            <a:extLst>
              <a:ext uri="{FF2B5EF4-FFF2-40B4-BE49-F238E27FC236}">
                <a16:creationId xmlns:a16="http://schemas.microsoft.com/office/drawing/2014/main" id="{838161EB-9C51-4BBD-98C0-2A86B19E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" y="2968487"/>
            <a:ext cx="6565178" cy="35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C1E4-D08A-4B83-A383-DD4AADAE2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41798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AND SOLUTION</a:t>
            </a:r>
            <a:br>
              <a:rPr lang="en-US" dirty="0"/>
            </a:br>
            <a:r>
              <a:rPr lang="en-US" dirty="0"/>
              <a:t>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EA15E-1A4F-4FBF-B192-5132A2D73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7565" y="954157"/>
            <a:ext cx="12589564" cy="1659082"/>
          </a:xfrm>
        </p:spPr>
        <p:txBody>
          <a:bodyPr>
            <a:normAutofit fontScale="25000" lnSpcReduction="20000"/>
          </a:bodyPr>
          <a:lstStyle/>
          <a:p>
            <a:r>
              <a:rPr lang="en-US" sz="2400" cap="all" dirty="0">
                <a:ln w="3175" cmpd="sng">
                  <a:noFill/>
                </a:ln>
                <a:solidFill>
                  <a:srgbClr val="FF00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           </a:t>
            </a:r>
            <a:r>
              <a:rPr lang="en-US" sz="9600" cap="all" dirty="0">
                <a:ln w="3175" cmpd="sng">
                  <a:noFill/>
                </a:ln>
                <a:solidFill>
                  <a:srgbClr val="FF00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ProblEM: </a:t>
            </a:r>
            <a:r>
              <a:rPr lang="en-US" sz="9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How Can An Emotion And Situation-Aware Chatbot Help To Make Individuals And Communities More Resilient?</a:t>
            </a:r>
          </a:p>
          <a:p>
            <a:endParaRPr lang="en-US" sz="96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9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	</a:t>
            </a:r>
            <a:r>
              <a:rPr lang="en-US" sz="9600" cap="all" dirty="0">
                <a:ln w="3175" cmpd="sng">
                  <a:noFill/>
                </a:ln>
                <a:solidFill>
                  <a:srgbClr val="00B05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Solution: </a:t>
            </a:r>
            <a:r>
              <a:rPr lang="en-US" sz="9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this can be achieved by creating a predictive CHATBOT model which </a:t>
            </a:r>
          </a:p>
          <a:p>
            <a:r>
              <a:rPr lang="en-US" sz="9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predicts THE CONTEXT OF USER AND RESPONDS WITH ACTIONS ACCORDINGLY.</a:t>
            </a:r>
          </a:p>
          <a:p>
            <a:endParaRPr lang="en-US" sz="24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80F23-55E9-479E-8136-EBE1BD15863E}"/>
              </a:ext>
            </a:extLst>
          </p:cNvPr>
          <p:cNvSpPr txBox="1"/>
          <p:nvPr/>
        </p:nvSpPr>
        <p:spPr>
          <a:xfrm flipH="1">
            <a:off x="-5" y="3101009"/>
            <a:ext cx="8945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FFC00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Potential solutions can be: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all" spc="0" normalizeH="0" baseline="0" noProof="0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Creating a chatbot which understands user context and maintain human like conversation with user by engaging user in conversation as well as understanding user emotions and responding to them 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cap="all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cap="all" dirty="0">
                <a:ln w="3175" cmpd="sng">
                  <a:noFill/>
                </a:ln>
                <a:solidFill>
                  <a:srgbClr val="FFC00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kumimoji="0" lang="en-US" sz="18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FFC00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endParaRPr kumimoji="0" lang="en-US" sz="1800" b="0" i="0" u="none" strike="noStrike" kern="1200" cap="all" spc="0" normalizeH="0" baseline="0" noProof="0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all" spc="0" normalizeH="0" baseline="0" noProof="0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They are helpful to every individual like students, faculties, patients etc. by responding to their queries in all different ways in informative, using images, navigation links etc </a:t>
            </a:r>
            <a:r>
              <a:rPr kumimoji="0" lang="en-US" sz="1800" b="0" i="0" u="none" strike="noStrike" kern="1200" cap="all" spc="0" normalizeH="0" baseline="0" noProof="0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all" spc="0" normalizeH="0" baseline="0" noProof="0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They make people stronger by offering emotional support, providing info .</a:t>
            </a:r>
            <a:endParaRPr kumimoji="0" lang="en-US" sz="1800" b="0" i="0" u="none" strike="noStrike" kern="1200" cap="all" spc="0" normalizeH="0" baseline="0" noProof="0" dirty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050" name="Picture 2" descr="Universities Deploy Chatbots to Aid Students in the Admissions Process and  Beyond | EdTech Magazine">
            <a:extLst>
              <a:ext uri="{FF2B5EF4-FFF2-40B4-BE49-F238E27FC236}">
                <a16:creationId xmlns:a16="http://schemas.microsoft.com/office/drawing/2014/main" id="{208C2821-CFDF-4853-B06C-42EFD5BA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045" y="4135902"/>
            <a:ext cx="3297955" cy="24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3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C16-2D15-4DFA-86EF-0612EE5D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06018"/>
            <a:ext cx="4394897" cy="91439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Implementation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B838-A088-4B96-8952-4DE33945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-265043"/>
            <a:ext cx="11979965" cy="6281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Below are the steps followed: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Collecting Data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Initializing project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Preparing Intent, domain, stories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Training and testing model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Checking confidence and viewing in application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0687E76-7D16-49FD-989D-E00E0FFC2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74" y="3103569"/>
            <a:ext cx="3329708" cy="360101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4994708-A6A5-4364-BBE6-E034A07FD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2" y="5115753"/>
            <a:ext cx="7105650" cy="1609725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FD3C89-A364-4B00-9581-578E846EC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2" y="81905"/>
            <a:ext cx="7585068" cy="30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C16-2D15-4DFA-86EF-0612EE5D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06018"/>
            <a:ext cx="10962089" cy="160351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B838-A088-4B96-8952-4DE33945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49357" y="-265043"/>
            <a:ext cx="12722087" cy="16035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</a:t>
            </a: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</a:t>
            </a:r>
            <a:r>
              <a:rPr lang="en-US" sz="16600" dirty="0">
                <a:latin typeface="Calibri" panose="020F0502020204030204" pitchFamily="34" charset="0"/>
                <a:cs typeface="Calibri" panose="020F0502020204030204" pitchFamily="34" charset="0"/>
              </a:rPr>
              <a:t>ALGORITHM IMPLEMENTATION &amp; VISUALIZATIONS: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8B80-8456-450C-8699-86F16B0D80DA}"/>
              </a:ext>
            </a:extLst>
          </p:cNvPr>
          <p:cNvSpPr txBox="1"/>
          <p:nvPr/>
        </p:nvSpPr>
        <p:spPr>
          <a:xfrm flipH="1">
            <a:off x="1132397" y="6347791"/>
            <a:ext cx="40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BE4-66E8-4905-8014-5316EE33A3E0}"/>
              </a:ext>
            </a:extLst>
          </p:cNvPr>
          <p:cNvSpPr txBox="1"/>
          <p:nvPr/>
        </p:nvSpPr>
        <p:spPr>
          <a:xfrm flipH="1">
            <a:off x="874643" y="6127711"/>
            <a:ext cx="5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Algorithms compared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ECA37D3-28F8-409C-B691-1B1DC88F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6" y="1709529"/>
            <a:ext cx="4834209" cy="482292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325DF0A-7623-486D-9962-7F2A783C2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59" y="1174813"/>
            <a:ext cx="3057525" cy="538162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EEAF0CD-3A2E-4C9D-91FC-BD49850D0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64" y="1312446"/>
            <a:ext cx="3941566" cy="52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C16-2D15-4DFA-86EF-0612EE5D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06018"/>
            <a:ext cx="10962089" cy="160351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B838-A088-4B96-8952-4DE33945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-265043"/>
            <a:ext cx="11979965" cy="13649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</a:t>
            </a: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600" dirty="0">
                <a:latin typeface="Calibri" panose="020F0502020204030204" pitchFamily="34" charset="0"/>
                <a:cs typeface="Calibri" panose="020F0502020204030204" pitchFamily="34" charset="0"/>
              </a:rPr>
              <a:t>Outputs:</a:t>
            </a:r>
          </a:p>
          <a:p>
            <a:pPr marL="0" indent="0">
              <a:buNone/>
            </a:pPr>
            <a:endParaRPr lang="en-US" sz="16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11239-0E7B-448C-8512-96A0E87D0FEE}"/>
              </a:ext>
            </a:extLst>
          </p:cNvPr>
          <p:cNvSpPr txBox="1"/>
          <p:nvPr/>
        </p:nvSpPr>
        <p:spPr>
          <a:xfrm>
            <a:off x="92765" y="1663811"/>
            <a:ext cx="1163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F713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F713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25065-8645-48B8-A119-731615BA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79" y="106018"/>
            <a:ext cx="3384298" cy="458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268923-DF50-4778-B427-95728E93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477" y="106018"/>
            <a:ext cx="3483254" cy="4500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AC5B6-2C62-4C82-BA19-4F70EA352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692" y="22478"/>
            <a:ext cx="3322627" cy="4584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F84788-B479-4E15-8BF0-0E8F08488048}"/>
              </a:ext>
            </a:extLst>
          </p:cNvPr>
          <p:cNvSpPr txBox="1"/>
          <p:nvPr/>
        </p:nvSpPr>
        <p:spPr>
          <a:xfrm flipH="1">
            <a:off x="92765" y="5247861"/>
            <a:ext cx="6003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https://rasa.com/docs/rasa/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https://www.youtube.com/watch?v=XMAw_bKTLbA&amp;t=35s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6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Barlow</vt:lpstr>
      <vt:lpstr>Calibri</vt:lpstr>
      <vt:lpstr>Century Gothic</vt:lpstr>
      <vt:lpstr>Wingdings</vt:lpstr>
      <vt:lpstr>Mesh</vt:lpstr>
      <vt:lpstr>              A Emotion And Context-Aware Chatbot          </vt:lpstr>
      <vt:lpstr>  PROBLEM STATEMENT AND SOLUTION         </vt:lpstr>
      <vt:lpstr>Implementation steps:</vt:lpstr>
      <vt:lpstr>                         </vt:lpstr>
      <vt:lpstr>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Emotion And Context-Aware Chatbot</dc:title>
  <dc:creator>Salkuti, Sandeep Reddy (UMKC-Student)</dc:creator>
  <cp:lastModifiedBy>Salkuti, Sandeep Reddy (UMKC-Student)</cp:lastModifiedBy>
  <cp:revision>7</cp:revision>
  <dcterms:created xsi:type="dcterms:W3CDTF">2020-11-06T21:49:40Z</dcterms:created>
  <dcterms:modified xsi:type="dcterms:W3CDTF">2020-11-06T22:54:19Z</dcterms:modified>
</cp:coreProperties>
</file>