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77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9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8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61892B-CFFF-43D4-BE2A-C963E62A85B7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D6724B-C97A-4CE3-8AE1-D80EFAC8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Auction Planet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Performed by </a:t>
            </a:r>
          </a:p>
          <a:p>
            <a:r>
              <a:rPr lang="en-US" dirty="0" smtClean="0"/>
              <a:t>Kyryl Shestakov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4860700" cy="3318936"/>
          </a:xfrm>
        </p:spPr>
        <p:txBody>
          <a:bodyPr/>
          <a:lstStyle/>
          <a:p>
            <a:r>
              <a:rPr lang="en-US" dirty="0" smtClean="0"/>
              <a:t>Auction planet is a free web site designed as an evaluation project at the </a:t>
            </a:r>
            <a:r>
              <a:rPr lang="en-US" dirty="0" err="1" smtClean="0"/>
              <a:t>Epam</a:t>
            </a:r>
            <a:r>
              <a:rPr lang="en-US" dirty="0" smtClean="0"/>
              <a:t> training course. It provides the functionality of a simple auction where people can post their lots for sale and bid on available lots if so desired.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97" y="2556932"/>
            <a:ext cx="3810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40169"/>
            <a:ext cx="9601196" cy="3284113"/>
          </a:xfrm>
        </p:spPr>
        <p:txBody>
          <a:bodyPr numCol="2">
            <a:normAutofit/>
          </a:bodyPr>
          <a:lstStyle/>
          <a:p>
            <a:pPr algn="ctr"/>
            <a:r>
              <a:rPr lang="en-US" dirty="0" smtClean="0"/>
              <a:t>Admin :</a:t>
            </a:r>
          </a:p>
          <a:p>
            <a:pPr marL="0" indent="0" algn="ctr">
              <a:buNone/>
            </a:pPr>
            <a:r>
              <a:rPr lang="en-US" dirty="0" smtClean="0"/>
              <a:t>-Lot Approval</a:t>
            </a:r>
          </a:p>
          <a:p>
            <a:pPr marL="0" indent="0" algn="ctr">
              <a:buNone/>
            </a:pPr>
            <a:r>
              <a:rPr lang="en-US" dirty="0" smtClean="0"/>
              <a:t>-Lot Renewal</a:t>
            </a:r>
          </a:p>
          <a:p>
            <a:pPr marL="0" indent="0" algn="ctr">
              <a:buNone/>
            </a:pPr>
            <a:r>
              <a:rPr lang="en-US" dirty="0" smtClean="0"/>
              <a:t>-Lot Deletion</a:t>
            </a:r>
          </a:p>
          <a:p>
            <a:pPr marL="0" indent="0" algn="ctr">
              <a:buNone/>
            </a:pPr>
            <a:r>
              <a:rPr lang="en-US" dirty="0" smtClean="0"/>
              <a:t>-Lot Viewing (pending, expired, sold)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 smtClean="0"/>
              <a:t>User:</a:t>
            </a:r>
          </a:p>
          <a:p>
            <a:pPr marL="0" indent="0" algn="ctr">
              <a:buNone/>
            </a:pPr>
            <a:r>
              <a:rPr lang="en-US" dirty="0" smtClean="0"/>
              <a:t>-Lot Creation</a:t>
            </a:r>
          </a:p>
          <a:p>
            <a:pPr marL="0" indent="0" algn="ctr">
              <a:buNone/>
            </a:pPr>
            <a:r>
              <a:rPr lang="en-US" dirty="0" smtClean="0"/>
              <a:t>-Lot Bidding</a:t>
            </a:r>
          </a:p>
          <a:p>
            <a:pPr marL="0" indent="0" algn="ctr">
              <a:buNone/>
            </a:pPr>
            <a:r>
              <a:rPr lang="en-US" dirty="0" smtClean="0"/>
              <a:t>-Lot Search</a:t>
            </a:r>
          </a:p>
          <a:p>
            <a:pPr marL="0" indent="0" algn="ctr">
              <a:buNone/>
            </a:pPr>
            <a:r>
              <a:rPr lang="en-US" dirty="0" smtClean="0"/>
              <a:t>-Lot Viewing (available, held, bought)</a:t>
            </a:r>
          </a:p>
        </p:txBody>
      </p:sp>
    </p:spTree>
    <p:extLst>
      <p:ext uri="{BB962C8B-B14F-4D97-AF65-F5344CB8AC3E}">
        <p14:creationId xmlns:p14="http://schemas.microsoft.com/office/powerpoint/2010/main" val="1948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10307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64" y="2511380"/>
            <a:ext cx="7687872" cy="37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627089"/>
            <a:ext cx="42957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281" y="982132"/>
            <a:ext cx="9587245" cy="1303867"/>
          </a:xfrm>
        </p:spPr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27" y="3081105"/>
            <a:ext cx="10148552" cy="1082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1076" y="3957199"/>
            <a:ext cx="22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Controllers, views, </a:t>
            </a:r>
            <a:r>
              <a:rPr lang="en-US" dirty="0" err="1" smtClean="0"/>
              <a:t>viewmodels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0941" y="3928056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Services, data transfer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1414" y="39571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Repositories, context,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</TotalTime>
  <Words>114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Auction Planet</vt:lpstr>
      <vt:lpstr>Overview</vt:lpstr>
      <vt:lpstr>Functionality</vt:lpstr>
      <vt:lpstr>Use case diagram</vt:lpstr>
      <vt:lpstr>Data models</vt:lpstr>
      <vt:lpstr>Application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Planet</dc:title>
  <dc:creator>Kyryl Shestakov</dc:creator>
  <cp:lastModifiedBy>Kyryl Shestakov</cp:lastModifiedBy>
  <cp:revision>11</cp:revision>
  <dcterms:created xsi:type="dcterms:W3CDTF">2015-10-14T16:53:03Z</dcterms:created>
  <dcterms:modified xsi:type="dcterms:W3CDTF">2015-10-15T10:42:30Z</dcterms:modified>
</cp:coreProperties>
</file>