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4EA"/>
          </a:solidFill>
        </a:fill>
      </a:tcStyle>
    </a:wholeTbl>
    <a:band2H>
      <a:tcTxStyle b="def" i="def"/>
      <a:tcStyle>
        <a:tcBdr/>
        <a:fill>
          <a:solidFill>
            <a:srgbClr val="E6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EF1"/>
          </a:solidFill>
        </a:fill>
      </a:tcStyle>
    </a:wholeTbl>
    <a:band2H>
      <a:tcTxStyle b="def" i="def"/>
      <a:tcStyle>
        <a:tcBdr/>
        <a:fill>
          <a:solidFill>
            <a:srgbClr val="E6F6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9CE"/>
          </a:solidFill>
        </a:fill>
      </a:tcStyle>
    </a:wholeTbl>
    <a:band2H>
      <a:tcTxStyle b="def" i="def"/>
      <a:tcStyle>
        <a:tcBdr/>
        <a:fill>
          <a:solidFill>
            <a:srgbClr val="F0F4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6" name="Shape 386"/>
          <p:cNvSpPr/>
          <p:nvPr>
            <p:ph type="sldImg"/>
          </p:nvPr>
        </p:nvSpPr>
        <p:spPr>
          <a:xfrm>
            <a:off x="1143000" y="685800"/>
            <a:ext cx="4572000" cy="3429000"/>
          </a:xfrm>
          <a:prstGeom prst="rect">
            <a:avLst/>
          </a:prstGeom>
        </p:spPr>
        <p:txBody>
          <a:bodyPr/>
          <a:lstStyle/>
          <a:p>
            <a:pPr/>
          </a:p>
        </p:txBody>
      </p:sp>
      <p:sp>
        <p:nvSpPr>
          <p:cNvPr id="387" name="Shape 38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onstantia"/>
      </a:defRPr>
    </a:lvl1pPr>
    <a:lvl2pPr indent="228600" latinLnBrk="0">
      <a:defRPr sz="1200">
        <a:latin typeface="+mn-lt"/>
        <a:ea typeface="+mn-ea"/>
        <a:cs typeface="+mn-cs"/>
        <a:sym typeface="Constantia"/>
      </a:defRPr>
    </a:lvl2pPr>
    <a:lvl3pPr indent="457200" latinLnBrk="0">
      <a:defRPr sz="1200">
        <a:latin typeface="+mn-lt"/>
        <a:ea typeface="+mn-ea"/>
        <a:cs typeface="+mn-cs"/>
        <a:sym typeface="Constantia"/>
      </a:defRPr>
    </a:lvl3pPr>
    <a:lvl4pPr indent="685800" latinLnBrk="0">
      <a:defRPr sz="1200">
        <a:latin typeface="+mn-lt"/>
        <a:ea typeface="+mn-ea"/>
        <a:cs typeface="+mn-cs"/>
        <a:sym typeface="Constantia"/>
      </a:defRPr>
    </a:lvl4pPr>
    <a:lvl5pPr indent="914400" latinLnBrk="0">
      <a:defRPr sz="1200">
        <a:latin typeface="+mn-lt"/>
        <a:ea typeface="+mn-ea"/>
        <a:cs typeface="+mn-cs"/>
        <a:sym typeface="Constantia"/>
      </a:defRPr>
    </a:lvl5pPr>
    <a:lvl6pPr indent="1143000" latinLnBrk="0">
      <a:defRPr sz="1200">
        <a:latin typeface="+mn-lt"/>
        <a:ea typeface="+mn-ea"/>
        <a:cs typeface="+mn-cs"/>
        <a:sym typeface="Constantia"/>
      </a:defRPr>
    </a:lvl6pPr>
    <a:lvl7pPr indent="1371600" latinLnBrk="0">
      <a:defRPr sz="1200">
        <a:latin typeface="+mn-lt"/>
        <a:ea typeface="+mn-ea"/>
        <a:cs typeface="+mn-cs"/>
        <a:sym typeface="Constantia"/>
      </a:defRPr>
    </a:lvl7pPr>
    <a:lvl8pPr indent="1600200" latinLnBrk="0">
      <a:defRPr sz="1200">
        <a:latin typeface="+mn-lt"/>
        <a:ea typeface="+mn-ea"/>
        <a:cs typeface="+mn-cs"/>
        <a:sym typeface="Constantia"/>
      </a:defRPr>
    </a:lvl8pPr>
    <a:lvl9pPr indent="1828800" latinLnBrk="0">
      <a:defRPr sz="1200">
        <a:latin typeface="+mn-lt"/>
        <a:ea typeface="+mn-ea"/>
        <a:cs typeface="+mn-cs"/>
        <a:sym typeface="Constanti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gradFill flip="none" rotWithShape="1">
          <a:gsLst>
            <a:gs pos="0">
              <a:srgbClr val="42A1D9"/>
            </a:gs>
            <a:gs pos="25000">
              <a:srgbClr val="4499C9"/>
            </a:gs>
            <a:gs pos="100000">
              <a:srgbClr val="002A36"/>
            </a:gs>
          </a:gsLst>
          <a:path path="circle">
            <a:fillToRect l="50000" t="50000" r="50000" b="50000"/>
          </a:path>
        </a:gradFill>
      </p:bgPr>
    </p:bg>
    <p:spTree>
      <p:nvGrpSpPr>
        <p:cNvPr id="1" name=""/>
        <p:cNvGrpSpPr/>
        <p:nvPr/>
      </p:nvGrpSpPr>
      <p:grpSpPr>
        <a:xfrm>
          <a:off x="0" y="0"/>
          <a:ext cx="0" cy="0"/>
          <a:chOff x="0" y="0"/>
          <a:chExt cx="0" cy="0"/>
        </a:xfrm>
      </p:grpSpPr>
      <p:sp>
        <p:nvSpPr>
          <p:cNvPr id="16" name="Shape 16"/>
          <p:cNvSpPr txBox="1"/>
          <p:nvPr>
            <p:ph type="title"/>
          </p:nvPr>
        </p:nvSpPr>
        <p:spPr>
          <a:xfrm>
            <a:off x="533400" y="1371600"/>
            <a:ext cx="7851648" cy="1828800"/>
          </a:xfrm>
          <a:prstGeom prst="rect">
            <a:avLst/>
          </a:prstGeom>
        </p:spPr>
        <p:txBody>
          <a:bodyPr/>
          <a:lstStyle>
            <a:lvl1pPr algn="r">
              <a:defRPr b="1" sz="5600">
                <a:solidFill>
                  <a:srgbClr val="4DE1EA"/>
                </a:solidFill>
                <a:effectLst>
                  <a:outerShdw sx="100000" sy="100000" kx="0" ky="0" algn="b" rotWithShape="0" blurRad="38100" dist="25400" dir="5400000">
                    <a:srgbClr val="000000">
                      <a:alpha val="43000"/>
                    </a:srgbClr>
                  </a:outerShdw>
                </a:effectLst>
              </a:defRPr>
            </a:lvl1pPr>
          </a:lstStyle>
          <a:p>
            <a:pPr/>
            <a:r>
              <a:t>Title Text</a:t>
            </a:r>
          </a:p>
        </p:txBody>
      </p:sp>
      <p:sp>
        <p:nvSpPr>
          <p:cNvPr id="17" name="Shape 17"/>
          <p:cNvSpPr txBox="1"/>
          <p:nvPr>
            <p:ph type="body" sz="half" idx="1"/>
          </p:nvPr>
        </p:nvSpPr>
        <p:spPr>
          <a:xfrm>
            <a:off x="533400" y="3228536"/>
            <a:ext cx="7854696" cy="1752601"/>
          </a:xfrm>
          <a:prstGeom prst="rect">
            <a:avLst/>
          </a:prstGeom>
        </p:spPr>
        <p:txBody>
          <a:bodyPr lIns="0" tIns="0" rIns="0" bIns="0"/>
          <a:lstStyle>
            <a:lvl1pPr marL="0" marR="45719" indent="0" algn="r">
              <a:buClrTx/>
              <a:buSzTx/>
              <a:buNone/>
              <a:defRPr>
                <a:solidFill>
                  <a:srgbClr val="FFFFFF"/>
                </a:solidFill>
              </a:defRPr>
            </a:lvl1pPr>
            <a:lvl2pPr marL="0" marR="45719" indent="457200" algn="r">
              <a:buClrTx/>
              <a:buSzTx/>
              <a:buNone/>
              <a:defRPr>
                <a:solidFill>
                  <a:srgbClr val="FFFFFF"/>
                </a:solidFill>
              </a:defRPr>
            </a:lvl2pPr>
            <a:lvl3pPr marL="0" marR="45719" indent="914400" algn="r">
              <a:buClrTx/>
              <a:buSzTx/>
              <a:buNone/>
              <a:defRPr>
                <a:solidFill>
                  <a:srgbClr val="FFFFFF"/>
                </a:solidFill>
              </a:defRPr>
            </a:lvl3pPr>
            <a:lvl4pPr marL="0" marR="45719" indent="1371600" algn="r">
              <a:buClrTx/>
              <a:buSzTx/>
              <a:buNone/>
              <a:defRPr>
                <a:solidFill>
                  <a:srgbClr val="FFFFFF"/>
                </a:solidFill>
              </a:defRPr>
            </a:lvl4pPr>
            <a:lvl5pPr marL="0" marR="45719" indent="1828800" algn="r">
              <a:buClrTx/>
              <a:buSz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txBox="1"/>
          <p:nvPr>
            <p:ph type="sldNum" sz="quarter" idx="2"/>
          </p:nvPr>
        </p:nvSpPr>
        <p:spPr>
          <a:prstGeom prst="rect">
            <a:avLst/>
          </a:prstGeom>
        </p:spPr>
        <p:txBody>
          <a:bodyPr/>
          <a:lstStyle>
            <a:lvl1pPr>
              <a:defRPr>
                <a:solidFill>
                  <a:srgbClr val="D1EAE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FFFFFF"/>
        </a:solidFill>
      </p:bgPr>
    </p:bg>
    <p:spTree>
      <p:nvGrpSpPr>
        <p:cNvPr id="1" name=""/>
        <p:cNvGrpSpPr/>
        <p:nvPr/>
      </p:nvGrpSpPr>
      <p:grpSpPr>
        <a:xfrm>
          <a:off x="0" y="0"/>
          <a:ext cx="0" cy="0"/>
          <a:chOff x="0" y="0"/>
          <a:chExt cx="0" cy="0"/>
        </a:xfrm>
      </p:grpSpPr>
      <p:grpSp>
        <p:nvGrpSpPr>
          <p:cNvPr id="110" name="Group 6"/>
          <p:cNvGrpSpPr/>
          <p:nvPr/>
        </p:nvGrpSpPr>
        <p:grpSpPr>
          <a:xfrm>
            <a:off x="-8466" y="-8469"/>
            <a:ext cx="9169804" cy="6874936"/>
            <a:chOff x="0" y="0"/>
            <a:chExt cx="9169804" cy="6874934"/>
          </a:xfrm>
        </p:grpSpPr>
        <p:sp>
          <p:nvSpPr>
            <p:cNvPr id="100" name="Straight Connector 16"/>
            <p:cNvSpPr/>
            <p:nvPr/>
          </p:nvSpPr>
          <p:spPr>
            <a:xfrm flipV="1">
              <a:off x="5139295" y="4184073"/>
              <a:ext cx="4022476"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101" name="Straight Connector 17"/>
            <p:cNvSpPr/>
            <p:nvPr/>
          </p:nvSpPr>
          <p:spPr>
            <a:xfrm>
              <a:off x="7051172" y="8468"/>
              <a:ext cx="1219201"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102" name="Freeform 18"/>
            <p:cNvSpPr/>
            <p:nvPr/>
          </p:nvSpPr>
          <p:spPr>
            <a:xfrm>
              <a:off x="6900361" y="8469"/>
              <a:ext cx="2269444"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3" name="Freeform 19"/>
            <p:cNvSpPr/>
            <p:nvPr/>
          </p:nvSpPr>
          <p:spPr>
            <a:xfrm>
              <a:off x="7213624" y="1"/>
              <a:ext cx="1948148"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4" name="Freeform 20"/>
            <p:cNvSpPr/>
            <p:nvPr/>
          </p:nvSpPr>
          <p:spPr>
            <a:xfrm>
              <a:off x="6646361"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5" name="Freeform 21"/>
            <p:cNvSpPr/>
            <p:nvPr/>
          </p:nvSpPr>
          <p:spPr>
            <a:xfrm>
              <a:off x="7018894"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6" name="Freeform 22"/>
            <p:cNvSpPr/>
            <p:nvPr/>
          </p:nvSpPr>
          <p:spPr>
            <a:xfrm>
              <a:off x="8304241"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7" name="Freeform 23"/>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8" name="Freeform 24"/>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09" name="Freeform 27"/>
            <p:cNvSpPr/>
            <p:nvPr/>
          </p:nvSpPr>
          <p:spPr>
            <a:xfrm>
              <a:off x="-1" y="0"/>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111" name="Shape 111"/>
          <p:cNvSpPr txBox="1"/>
          <p:nvPr>
            <p:ph type="title"/>
          </p:nvPr>
        </p:nvSpPr>
        <p:spPr>
          <a:xfrm>
            <a:off x="1130595" y="2404534"/>
            <a:ext cx="5826720" cy="1646303"/>
          </a:xfrm>
          <a:prstGeom prst="rect">
            <a:avLst/>
          </a:prstGeom>
        </p:spPr>
        <p:txBody>
          <a:bodyPr lIns="45719" tIns="45719" rIns="45719" bIns="45719"/>
          <a:lstStyle>
            <a:lvl1pPr algn="r" defTabSz="457200">
              <a:defRPr sz="5400">
                <a:solidFill>
                  <a:srgbClr val="90C226"/>
                </a:solidFill>
                <a:latin typeface="Trebuchet MS"/>
                <a:ea typeface="Trebuchet MS"/>
                <a:cs typeface="Trebuchet MS"/>
                <a:sym typeface="Trebuchet MS"/>
              </a:defRPr>
            </a:lvl1pPr>
          </a:lstStyle>
          <a:p>
            <a:pPr/>
            <a:r>
              <a:t>Title Text</a:t>
            </a:r>
          </a:p>
        </p:txBody>
      </p:sp>
      <p:sp>
        <p:nvSpPr>
          <p:cNvPr id="112" name="Shape 112"/>
          <p:cNvSpPr txBox="1"/>
          <p:nvPr>
            <p:ph type="body" sz="quarter" idx="1"/>
          </p:nvPr>
        </p:nvSpPr>
        <p:spPr>
          <a:xfrm>
            <a:off x="1130595" y="4050834"/>
            <a:ext cx="5826720" cy="1096900"/>
          </a:xfrm>
          <a:prstGeom prst="rect">
            <a:avLst/>
          </a:prstGeom>
        </p:spPr>
        <p:txBody>
          <a:bodyPr/>
          <a:lstStyle>
            <a:lvl1pPr marL="0" indent="0" algn="r" defTabSz="457200">
              <a:spcBef>
                <a:spcPts val="1000"/>
              </a:spcBef>
              <a:buClrTx/>
              <a:buSzTx/>
              <a:buNone/>
              <a:defRPr sz="1800">
                <a:solidFill>
                  <a:srgbClr val="808080"/>
                </a:solidFill>
                <a:latin typeface="Trebuchet MS"/>
                <a:ea typeface="Trebuchet MS"/>
                <a:cs typeface="Trebuchet MS"/>
                <a:sym typeface="Trebuchet MS"/>
              </a:defRPr>
            </a:lvl1pPr>
            <a:lvl2pPr marL="0" indent="457200" algn="r" defTabSz="457200">
              <a:spcBef>
                <a:spcPts val="1000"/>
              </a:spcBef>
              <a:buClrTx/>
              <a:buSzTx/>
              <a:buNone/>
              <a:defRPr sz="1800">
                <a:solidFill>
                  <a:srgbClr val="808080"/>
                </a:solidFill>
                <a:latin typeface="Trebuchet MS"/>
                <a:ea typeface="Trebuchet MS"/>
                <a:cs typeface="Trebuchet MS"/>
                <a:sym typeface="Trebuchet MS"/>
              </a:defRPr>
            </a:lvl2pPr>
            <a:lvl3pPr marL="0" indent="914400" algn="r" defTabSz="457200">
              <a:spcBef>
                <a:spcPts val="1000"/>
              </a:spcBef>
              <a:buClrTx/>
              <a:buSzTx/>
              <a:buNone/>
              <a:defRPr sz="1800">
                <a:solidFill>
                  <a:srgbClr val="808080"/>
                </a:solidFill>
                <a:latin typeface="Trebuchet MS"/>
                <a:ea typeface="Trebuchet MS"/>
                <a:cs typeface="Trebuchet MS"/>
                <a:sym typeface="Trebuchet MS"/>
              </a:defRPr>
            </a:lvl3pPr>
            <a:lvl4pPr marL="0" indent="1371600" algn="r" defTabSz="457200">
              <a:spcBef>
                <a:spcPts val="1000"/>
              </a:spcBef>
              <a:buClrTx/>
              <a:buSzTx/>
              <a:buNone/>
              <a:defRPr sz="1800">
                <a:solidFill>
                  <a:srgbClr val="808080"/>
                </a:solidFill>
                <a:latin typeface="Trebuchet MS"/>
                <a:ea typeface="Trebuchet MS"/>
                <a:cs typeface="Trebuchet MS"/>
                <a:sym typeface="Trebuchet MS"/>
              </a:defRPr>
            </a:lvl4pPr>
            <a:lvl5pPr marL="0" indent="1828800" algn="r" defTabSz="457200">
              <a:spcBef>
                <a:spcPts val="1000"/>
              </a:spcBef>
              <a:buClrTx/>
              <a:buSzTx/>
              <a:buNone/>
              <a:defRPr sz="18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13" name="Shape 11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solidFill>
          <a:srgbClr val="FFFFFF"/>
        </a:solidFill>
      </p:bgPr>
    </p:bg>
    <p:spTree>
      <p:nvGrpSpPr>
        <p:cNvPr id="1" name=""/>
        <p:cNvGrpSpPr/>
        <p:nvPr/>
      </p:nvGrpSpPr>
      <p:grpSpPr>
        <a:xfrm>
          <a:off x="0" y="0"/>
          <a:ext cx="0" cy="0"/>
          <a:chOff x="0" y="0"/>
          <a:chExt cx="0" cy="0"/>
        </a:xfrm>
      </p:grpSpPr>
      <p:grpSp>
        <p:nvGrpSpPr>
          <p:cNvPr id="130" name="Group 16"/>
          <p:cNvGrpSpPr/>
          <p:nvPr/>
        </p:nvGrpSpPr>
        <p:grpSpPr>
          <a:xfrm>
            <a:off x="-8467" y="-8468"/>
            <a:ext cx="9169805" cy="6874935"/>
            <a:chOff x="0" y="0"/>
            <a:chExt cx="9169804" cy="6874934"/>
          </a:xfrm>
        </p:grpSpPr>
        <p:sp>
          <p:nvSpPr>
            <p:cNvPr id="12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12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12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2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131" name="Shape 131"/>
          <p:cNvSpPr txBox="1"/>
          <p:nvPr>
            <p:ph type="title"/>
          </p:nvPr>
        </p:nvSpPr>
        <p:spPr>
          <a:xfrm>
            <a:off x="609598" y="609600"/>
            <a:ext cx="6347714" cy="1320800"/>
          </a:xfrm>
          <a:prstGeom prst="rect">
            <a:avLst/>
          </a:prstGeom>
        </p:spPr>
        <p:txBody>
          <a:bodyPr lIns="45719" tIns="45719" rIns="45719" bIns="45719" anchor="t"/>
          <a:lstStyle>
            <a:lvl1pPr defTabSz="457200">
              <a:defRPr sz="3600">
                <a:solidFill>
                  <a:srgbClr val="90C226"/>
                </a:solidFill>
                <a:latin typeface="Trebuchet MS"/>
                <a:ea typeface="Trebuchet MS"/>
                <a:cs typeface="Trebuchet MS"/>
                <a:sym typeface="Trebuchet MS"/>
              </a:defRPr>
            </a:lvl1pPr>
          </a:lstStyle>
          <a:p>
            <a:pPr/>
            <a:r>
              <a:t>Title Text</a:t>
            </a:r>
          </a:p>
        </p:txBody>
      </p:sp>
      <p:sp>
        <p:nvSpPr>
          <p:cNvPr id="132" name="Shape 132"/>
          <p:cNvSpPr txBox="1"/>
          <p:nvPr>
            <p:ph type="body" sz="half" idx="1"/>
          </p:nvPr>
        </p:nvSpPr>
        <p:spPr>
          <a:xfrm>
            <a:off x="609598" y="2160590"/>
            <a:ext cx="6347716" cy="3880773"/>
          </a:xfrm>
          <a:prstGeom prst="rect">
            <a:avLst/>
          </a:prstGeom>
        </p:spPr>
        <p:txBody>
          <a:bodyPr/>
          <a:lstStyle>
            <a:lvl1pPr marL="3429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1pPr>
            <a:lvl2pPr marL="778668" indent="-321468"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2pPr>
            <a:lvl3pPr marL="1208314" indent="-293914"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3pPr>
            <a:lvl4pPr marL="17145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4pPr>
            <a:lvl5pPr marL="21717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33" name="Shape 13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bg>
      <p:bgPr>
        <a:solidFill>
          <a:srgbClr val="FFFFFF"/>
        </a:solidFill>
      </p:bgPr>
    </p:bg>
    <p:spTree>
      <p:nvGrpSpPr>
        <p:cNvPr id="1" name=""/>
        <p:cNvGrpSpPr/>
        <p:nvPr/>
      </p:nvGrpSpPr>
      <p:grpSpPr>
        <a:xfrm>
          <a:off x="0" y="0"/>
          <a:ext cx="0" cy="0"/>
          <a:chOff x="0" y="0"/>
          <a:chExt cx="0" cy="0"/>
        </a:xfrm>
      </p:grpSpPr>
      <p:grpSp>
        <p:nvGrpSpPr>
          <p:cNvPr id="150" name="Group 16"/>
          <p:cNvGrpSpPr/>
          <p:nvPr/>
        </p:nvGrpSpPr>
        <p:grpSpPr>
          <a:xfrm>
            <a:off x="-8467" y="-8468"/>
            <a:ext cx="9169805" cy="6874935"/>
            <a:chOff x="0" y="0"/>
            <a:chExt cx="9169804" cy="6874934"/>
          </a:xfrm>
        </p:grpSpPr>
        <p:sp>
          <p:nvSpPr>
            <p:cNvPr id="14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14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14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4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151" name="Shape 151"/>
          <p:cNvSpPr txBox="1"/>
          <p:nvPr>
            <p:ph type="title"/>
          </p:nvPr>
        </p:nvSpPr>
        <p:spPr>
          <a:xfrm>
            <a:off x="609598" y="2700868"/>
            <a:ext cx="6347715" cy="1826582"/>
          </a:xfrm>
          <a:prstGeom prst="rect">
            <a:avLst/>
          </a:prstGeom>
        </p:spPr>
        <p:txBody>
          <a:bodyPr lIns="45719" tIns="45719" rIns="45719" bIns="45719"/>
          <a:lstStyle>
            <a:lvl1pPr defTabSz="457200">
              <a:defRPr sz="4000">
                <a:solidFill>
                  <a:srgbClr val="90C226"/>
                </a:solidFill>
                <a:latin typeface="Trebuchet MS"/>
                <a:ea typeface="Trebuchet MS"/>
                <a:cs typeface="Trebuchet MS"/>
                <a:sym typeface="Trebuchet MS"/>
              </a:defRPr>
            </a:lvl1pPr>
          </a:lstStyle>
          <a:p>
            <a:pPr/>
            <a:r>
              <a:t>Title Text</a:t>
            </a:r>
          </a:p>
        </p:txBody>
      </p:sp>
      <p:sp>
        <p:nvSpPr>
          <p:cNvPr id="152" name="Shape 152"/>
          <p:cNvSpPr txBox="1"/>
          <p:nvPr>
            <p:ph type="body" sz="quarter" idx="1"/>
          </p:nvPr>
        </p:nvSpPr>
        <p:spPr>
          <a:xfrm>
            <a:off x="609598" y="4527448"/>
            <a:ext cx="6347715" cy="860401"/>
          </a:xfrm>
          <a:prstGeom prst="rect">
            <a:avLst/>
          </a:prstGeom>
        </p:spPr>
        <p:txBody>
          <a:bodyPr/>
          <a:lstStyle>
            <a:lvl1pPr marL="0" indent="0" defTabSz="457200">
              <a:spcBef>
                <a:spcPts val="1000"/>
              </a:spcBef>
              <a:buClrTx/>
              <a:buSzTx/>
              <a:buNone/>
              <a:defRPr sz="2000">
                <a:solidFill>
                  <a:srgbClr val="808080"/>
                </a:solidFill>
                <a:latin typeface="Trebuchet MS"/>
                <a:ea typeface="Trebuchet MS"/>
                <a:cs typeface="Trebuchet MS"/>
                <a:sym typeface="Trebuchet MS"/>
              </a:defRPr>
            </a:lvl1pPr>
            <a:lvl2pPr marL="0" indent="457200" defTabSz="457200">
              <a:spcBef>
                <a:spcPts val="1000"/>
              </a:spcBef>
              <a:buClrTx/>
              <a:buSzTx/>
              <a:buNone/>
              <a:defRPr sz="2000">
                <a:solidFill>
                  <a:srgbClr val="808080"/>
                </a:solidFill>
                <a:latin typeface="Trebuchet MS"/>
                <a:ea typeface="Trebuchet MS"/>
                <a:cs typeface="Trebuchet MS"/>
                <a:sym typeface="Trebuchet MS"/>
              </a:defRPr>
            </a:lvl2pPr>
            <a:lvl3pPr marL="0" indent="914400" defTabSz="457200">
              <a:spcBef>
                <a:spcPts val="1000"/>
              </a:spcBef>
              <a:buClrTx/>
              <a:buSzTx/>
              <a:buNone/>
              <a:defRPr sz="2000">
                <a:solidFill>
                  <a:srgbClr val="808080"/>
                </a:solidFill>
                <a:latin typeface="Trebuchet MS"/>
                <a:ea typeface="Trebuchet MS"/>
                <a:cs typeface="Trebuchet MS"/>
                <a:sym typeface="Trebuchet MS"/>
              </a:defRPr>
            </a:lvl3pPr>
            <a:lvl4pPr marL="0" indent="1371600" defTabSz="457200">
              <a:spcBef>
                <a:spcPts val="1000"/>
              </a:spcBef>
              <a:buClrTx/>
              <a:buSzTx/>
              <a:buNone/>
              <a:defRPr sz="2000">
                <a:solidFill>
                  <a:srgbClr val="808080"/>
                </a:solidFill>
                <a:latin typeface="Trebuchet MS"/>
                <a:ea typeface="Trebuchet MS"/>
                <a:cs typeface="Trebuchet MS"/>
                <a:sym typeface="Trebuchet MS"/>
              </a:defRPr>
            </a:lvl4pPr>
            <a:lvl5pPr marL="0" indent="1828800" defTabSz="457200">
              <a:spcBef>
                <a:spcPts val="1000"/>
              </a:spcBef>
              <a:buClrTx/>
              <a:buSzTx/>
              <a:buNone/>
              <a:defRPr sz="20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53" name="Shape 15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FFFFFF"/>
        </a:solidFill>
      </p:bgPr>
    </p:bg>
    <p:spTree>
      <p:nvGrpSpPr>
        <p:cNvPr id="1" name=""/>
        <p:cNvGrpSpPr/>
        <p:nvPr/>
      </p:nvGrpSpPr>
      <p:grpSpPr>
        <a:xfrm>
          <a:off x="0" y="0"/>
          <a:ext cx="0" cy="0"/>
          <a:chOff x="0" y="0"/>
          <a:chExt cx="0" cy="0"/>
        </a:xfrm>
      </p:grpSpPr>
      <p:grpSp>
        <p:nvGrpSpPr>
          <p:cNvPr id="170" name="Group 16"/>
          <p:cNvGrpSpPr/>
          <p:nvPr/>
        </p:nvGrpSpPr>
        <p:grpSpPr>
          <a:xfrm>
            <a:off x="-8467" y="-8468"/>
            <a:ext cx="9169805" cy="6874935"/>
            <a:chOff x="0" y="0"/>
            <a:chExt cx="9169804" cy="6874934"/>
          </a:xfrm>
        </p:grpSpPr>
        <p:sp>
          <p:nvSpPr>
            <p:cNvPr id="16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16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16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6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171" name="Shape 171"/>
          <p:cNvSpPr txBox="1"/>
          <p:nvPr>
            <p:ph type="title"/>
          </p:nvPr>
        </p:nvSpPr>
        <p:spPr>
          <a:xfrm>
            <a:off x="609600" y="609600"/>
            <a:ext cx="6347715" cy="1320800"/>
          </a:xfrm>
          <a:prstGeom prst="rect">
            <a:avLst/>
          </a:prstGeom>
        </p:spPr>
        <p:txBody>
          <a:bodyPr lIns="45719" tIns="45719" rIns="45719" bIns="45719" anchor="t"/>
          <a:lstStyle>
            <a:lvl1pPr defTabSz="457200">
              <a:defRPr sz="3600">
                <a:solidFill>
                  <a:srgbClr val="90C226"/>
                </a:solidFill>
                <a:latin typeface="Trebuchet MS"/>
                <a:ea typeface="Trebuchet MS"/>
                <a:cs typeface="Trebuchet MS"/>
                <a:sym typeface="Trebuchet MS"/>
              </a:defRPr>
            </a:lvl1pPr>
          </a:lstStyle>
          <a:p>
            <a:pPr/>
            <a:r>
              <a:t>Title Text</a:t>
            </a:r>
          </a:p>
        </p:txBody>
      </p:sp>
      <p:sp>
        <p:nvSpPr>
          <p:cNvPr id="172" name="Shape 172"/>
          <p:cNvSpPr txBox="1"/>
          <p:nvPr>
            <p:ph type="body" sz="quarter" idx="1"/>
          </p:nvPr>
        </p:nvSpPr>
        <p:spPr>
          <a:xfrm>
            <a:off x="609600" y="2160589"/>
            <a:ext cx="3088109" cy="3880773"/>
          </a:xfrm>
          <a:prstGeom prst="rect">
            <a:avLst/>
          </a:prstGeom>
        </p:spPr>
        <p:txBody>
          <a:bodyPr/>
          <a:lstStyle>
            <a:lvl1pPr marL="3429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1pPr>
            <a:lvl2pPr marL="778668" indent="-321468"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2pPr>
            <a:lvl3pPr marL="1208314" indent="-293914"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3pPr>
            <a:lvl4pPr marL="17145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4pPr>
            <a:lvl5pPr marL="21717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73" name="Shape 17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bg>
      <p:bgPr>
        <a:solidFill>
          <a:srgbClr val="FFFFFF"/>
        </a:solidFill>
      </p:bgPr>
    </p:bg>
    <p:spTree>
      <p:nvGrpSpPr>
        <p:cNvPr id="1" name=""/>
        <p:cNvGrpSpPr/>
        <p:nvPr/>
      </p:nvGrpSpPr>
      <p:grpSpPr>
        <a:xfrm>
          <a:off x="0" y="0"/>
          <a:ext cx="0" cy="0"/>
          <a:chOff x="0" y="0"/>
          <a:chExt cx="0" cy="0"/>
        </a:xfrm>
      </p:grpSpPr>
      <p:grpSp>
        <p:nvGrpSpPr>
          <p:cNvPr id="190" name="Group 16"/>
          <p:cNvGrpSpPr/>
          <p:nvPr/>
        </p:nvGrpSpPr>
        <p:grpSpPr>
          <a:xfrm>
            <a:off x="-8467" y="-8468"/>
            <a:ext cx="9169805" cy="6874935"/>
            <a:chOff x="0" y="0"/>
            <a:chExt cx="9169804" cy="6874934"/>
          </a:xfrm>
        </p:grpSpPr>
        <p:sp>
          <p:nvSpPr>
            <p:cNvPr id="18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18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18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18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191" name="Shape 191"/>
          <p:cNvSpPr txBox="1"/>
          <p:nvPr>
            <p:ph type="title"/>
          </p:nvPr>
        </p:nvSpPr>
        <p:spPr>
          <a:xfrm>
            <a:off x="609598" y="609600"/>
            <a:ext cx="6347714" cy="1320800"/>
          </a:xfrm>
          <a:prstGeom prst="rect">
            <a:avLst/>
          </a:prstGeom>
        </p:spPr>
        <p:txBody>
          <a:bodyPr lIns="45719" tIns="45719" rIns="45719" bIns="45719" anchor="t"/>
          <a:lstStyle>
            <a:lvl1pPr defTabSz="457200">
              <a:defRPr sz="3600">
                <a:solidFill>
                  <a:srgbClr val="90C226"/>
                </a:solidFill>
                <a:latin typeface="Trebuchet MS"/>
                <a:ea typeface="Trebuchet MS"/>
                <a:cs typeface="Trebuchet MS"/>
                <a:sym typeface="Trebuchet MS"/>
              </a:defRPr>
            </a:lvl1pPr>
          </a:lstStyle>
          <a:p>
            <a:pPr/>
            <a:r>
              <a:t>Title Text</a:t>
            </a:r>
          </a:p>
        </p:txBody>
      </p:sp>
      <p:sp>
        <p:nvSpPr>
          <p:cNvPr id="192" name="Shape 192"/>
          <p:cNvSpPr txBox="1"/>
          <p:nvPr>
            <p:ph type="body" sz="quarter" idx="1"/>
          </p:nvPr>
        </p:nvSpPr>
        <p:spPr>
          <a:xfrm>
            <a:off x="609598" y="2160983"/>
            <a:ext cx="3090673" cy="576263"/>
          </a:xfrm>
          <a:prstGeom prst="rect">
            <a:avLst/>
          </a:prstGeom>
        </p:spPr>
        <p:txBody>
          <a:bodyPr anchor="b"/>
          <a:lstStyle>
            <a:lvl1pPr marL="0" indent="0" defTabSz="457200">
              <a:spcBef>
                <a:spcPts val="1000"/>
              </a:spcBef>
              <a:buClrTx/>
              <a:buSzTx/>
              <a:buNone/>
              <a:defRPr sz="2400">
                <a:solidFill>
                  <a:srgbClr val="404040"/>
                </a:solidFill>
                <a:latin typeface="Trebuchet MS"/>
                <a:ea typeface="Trebuchet MS"/>
                <a:cs typeface="Trebuchet MS"/>
                <a:sym typeface="Trebuchet MS"/>
              </a:defRPr>
            </a:lvl1pPr>
            <a:lvl2pPr marL="0" indent="457200" defTabSz="457200">
              <a:spcBef>
                <a:spcPts val="1000"/>
              </a:spcBef>
              <a:buClrTx/>
              <a:buSzTx/>
              <a:buNone/>
              <a:defRPr sz="2400">
                <a:solidFill>
                  <a:srgbClr val="404040"/>
                </a:solidFill>
                <a:latin typeface="Trebuchet MS"/>
                <a:ea typeface="Trebuchet MS"/>
                <a:cs typeface="Trebuchet MS"/>
                <a:sym typeface="Trebuchet MS"/>
              </a:defRPr>
            </a:lvl2pPr>
            <a:lvl3pPr marL="0" indent="914400" defTabSz="457200">
              <a:spcBef>
                <a:spcPts val="1000"/>
              </a:spcBef>
              <a:buClrTx/>
              <a:buSzTx/>
              <a:buNone/>
              <a:defRPr sz="2400">
                <a:solidFill>
                  <a:srgbClr val="404040"/>
                </a:solidFill>
                <a:latin typeface="Trebuchet MS"/>
                <a:ea typeface="Trebuchet MS"/>
                <a:cs typeface="Trebuchet MS"/>
                <a:sym typeface="Trebuchet MS"/>
              </a:defRPr>
            </a:lvl3pPr>
            <a:lvl4pPr marL="0" indent="1371600" defTabSz="457200">
              <a:spcBef>
                <a:spcPts val="1000"/>
              </a:spcBef>
              <a:buClrTx/>
              <a:buSzTx/>
              <a:buNone/>
              <a:defRPr sz="2400">
                <a:solidFill>
                  <a:srgbClr val="404040"/>
                </a:solidFill>
                <a:latin typeface="Trebuchet MS"/>
                <a:ea typeface="Trebuchet MS"/>
                <a:cs typeface="Trebuchet MS"/>
                <a:sym typeface="Trebuchet MS"/>
              </a:defRPr>
            </a:lvl4pPr>
            <a:lvl5pPr marL="0" indent="1828800" defTabSz="457200">
              <a:spcBef>
                <a:spcPts val="1000"/>
              </a:spcBef>
              <a:buClrTx/>
              <a:buSzTx/>
              <a:buNone/>
              <a:defRPr sz="24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193" name="Text Placeholder 4"/>
          <p:cNvSpPr/>
          <p:nvPr>
            <p:ph type="body" sz="quarter" idx="21"/>
          </p:nvPr>
        </p:nvSpPr>
        <p:spPr>
          <a:xfrm>
            <a:off x="3866639" y="2160983"/>
            <a:ext cx="3090673" cy="576263"/>
          </a:xfrm>
          <a:prstGeom prst="rect">
            <a:avLst/>
          </a:prstGeom>
        </p:spPr>
        <p:txBody>
          <a:bodyPr anchor="b"/>
          <a:lstStyle/>
          <a:p>
            <a:pPr marL="0" indent="0" defTabSz="457200">
              <a:spcBef>
                <a:spcPts val="1000"/>
              </a:spcBef>
              <a:buClrTx/>
              <a:buSzTx/>
              <a:buNone/>
              <a:defRPr sz="2400">
                <a:solidFill>
                  <a:srgbClr val="404040"/>
                </a:solidFill>
                <a:latin typeface="Trebuchet MS"/>
                <a:ea typeface="Trebuchet MS"/>
                <a:cs typeface="Trebuchet MS"/>
                <a:sym typeface="Trebuchet MS"/>
              </a:defRPr>
            </a:pPr>
          </a:p>
        </p:txBody>
      </p:sp>
      <p:sp>
        <p:nvSpPr>
          <p:cNvPr id="194" name="Shape 194"/>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grpSp>
        <p:nvGrpSpPr>
          <p:cNvPr id="211" name="Group 16"/>
          <p:cNvGrpSpPr/>
          <p:nvPr/>
        </p:nvGrpSpPr>
        <p:grpSpPr>
          <a:xfrm>
            <a:off x="-8467" y="-8468"/>
            <a:ext cx="9169805" cy="6874935"/>
            <a:chOff x="0" y="0"/>
            <a:chExt cx="9169804" cy="6874934"/>
          </a:xfrm>
        </p:grpSpPr>
        <p:sp>
          <p:nvSpPr>
            <p:cNvPr id="201"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2"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03"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04"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5"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6"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7"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8"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09"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10"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212" name="Shape 212"/>
          <p:cNvSpPr txBox="1"/>
          <p:nvPr>
            <p:ph type="title"/>
          </p:nvPr>
        </p:nvSpPr>
        <p:spPr>
          <a:xfrm>
            <a:off x="609598" y="609600"/>
            <a:ext cx="6347716" cy="1320800"/>
          </a:xfrm>
          <a:prstGeom prst="rect">
            <a:avLst/>
          </a:prstGeom>
        </p:spPr>
        <p:txBody>
          <a:bodyPr lIns="45719" tIns="45719" rIns="45719" bIns="45719" anchor="t"/>
          <a:lstStyle>
            <a:lvl1pPr defTabSz="457200">
              <a:defRPr sz="3600">
                <a:solidFill>
                  <a:srgbClr val="90C226"/>
                </a:solidFill>
                <a:latin typeface="Trebuchet MS"/>
                <a:ea typeface="Trebuchet MS"/>
                <a:cs typeface="Trebuchet MS"/>
                <a:sym typeface="Trebuchet MS"/>
              </a:defRPr>
            </a:lvl1pPr>
          </a:lstStyle>
          <a:p>
            <a:pPr/>
            <a:r>
              <a:t>Title Text</a:t>
            </a:r>
          </a:p>
        </p:txBody>
      </p:sp>
      <p:sp>
        <p:nvSpPr>
          <p:cNvPr id="213" name="Shape 21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grpSp>
        <p:nvGrpSpPr>
          <p:cNvPr id="230" name="Group 16"/>
          <p:cNvGrpSpPr/>
          <p:nvPr/>
        </p:nvGrpSpPr>
        <p:grpSpPr>
          <a:xfrm>
            <a:off x="-8467" y="-8468"/>
            <a:ext cx="9169805" cy="6874935"/>
            <a:chOff x="0" y="0"/>
            <a:chExt cx="9169804" cy="6874934"/>
          </a:xfrm>
        </p:grpSpPr>
        <p:sp>
          <p:nvSpPr>
            <p:cNvPr id="22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2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2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2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231" name="Shape 231"/>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solidFill>
          <a:srgbClr val="FFFFFF"/>
        </a:solidFill>
      </p:bgPr>
    </p:bg>
    <p:spTree>
      <p:nvGrpSpPr>
        <p:cNvPr id="1" name=""/>
        <p:cNvGrpSpPr/>
        <p:nvPr/>
      </p:nvGrpSpPr>
      <p:grpSpPr>
        <a:xfrm>
          <a:off x="0" y="0"/>
          <a:ext cx="0" cy="0"/>
          <a:chOff x="0" y="0"/>
          <a:chExt cx="0" cy="0"/>
        </a:xfrm>
      </p:grpSpPr>
      <p:grpSp>
        <p:nvGrpSpPr>
          <p:cNvPr id="248" name="Group 16"/>
          <p:cNvGrpSpPr/>
          <p:nvPr/>
        </p:nvGrpSpPr>
        <p:grpSpPr>
          <a:xfrm>
            <a:off x="-8467" y="-8468"/>
            <a:ext cx="9169805" cy="6874935"/>
            <a:chOff x="0" y="0"/>
            <a:chExt cx="9169804" cy="6874934"/>
          </a:xfrm>
        </p:grpSpPr>
        <p:sp>
          <p:nvSpPr>
            <p:cNvPr id="238"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39"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0"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41"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2"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3"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4"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5"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6"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47"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249" name="Shape 249"/>
          <p:cNvSpPr txBox="1"/>
          <p:nvPr>
            <p:ph type="title"/>
          </p:nvPr>
        </p:nvSpPr>
        <p:spPr>
          <a:xfrm>
            <a:off x="609598" y="1498603"/>
            <a:ext cx="2790183" cy="1278467"/>
          </a:xfrm>
          <a:prstGeom prst="rect">
            <a:avLst/>
          </a:prstGeom>
        </p:spPr>
        <p:txBody>
          <a:bodyPr lIns="45719" tIns="45719" rIns="45719" bIns="45719"/>
          <a:lstStyle>
            <a:lvl1pPr defTabSz="457200">
              <a:defRPr sz="2000">
                <a:solidFill>
                  <a:srgbClr val="90C226"/>
                </a:solidFill>
                <a:latin typeface="Trebuchet MS"/>
                <a:ea typeface="Trebuchet MS"/>
                <a:cs typeface="Trebuchet MS"/>
                <a:sym typeface="Trebuchet MS"/>
              </a:defRPr>
            </a:lvl1pPr>
          </a:lstStyle>
          <a:p>
            <a:pPr/>
            <a:r>
              <a:t>Title Text</a:t>
            </a:r>
          </a:p>
        </p:txBody>
      </p:sp>
      <p:sp>
        <p:nvSpPr>
          <p:cNvPr id="250" name="Shape 250"/>
          <p:cNvSpPr txBox="1"/>
          <p:nvPr>
            <p:ph type="body" sz="half" idx="1"/>
          </p:nvPr>
        </p:nvSpPr>
        <p:spPr>
          <a:xfrm>
            <a:off x="3571275" y="514925"/>
            <a:ext cx="3386038" cy="5526438"/>
          </a:xfrm>
          <a:prstGeom prst="rect">
            <a:avLst/>
          </a:prstGeom>
        </p:spPr>
        <p:txBody>
          <a:bodyPr/>
          <a:lstStyle>
            <a:lvl1pPr marL="3429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1pPr>
            <a:lvl2pPr marL="778668" indent="-321468"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2pPr>
            <a:lvl3pPr marL="1208314" indent="-293914"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3pPr>
            <a:lvl4pPr marL="17145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4pPr>
            <a:lvl5pPr marL="2171700" indent="-342900" defTabSz="457200">
              <a:spcBef>
                <a:spcPts val="1000"/>
              </a:spcBef>
              <a:buClr>
                <a:srgbClr val="90C226"/>
              </a:buClr>
              <a:buSzPct val="80000"/>
              <a:buChar char=""/>
              <a:defRPr sz="18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51" name="Text Placeholder 3"/>
          <p:cNvSpPr/>
          <p:nvPr>
            <p:ph type="body" sz="quarter" idx="21"/>
          </p:nvPr>
        </p:nvSpPr>
        <p:spPr>
          <a:xfrm>
            <a:off x="609598" y="2777069"/>
            <a:ext cx="2790183" cy="2584450"/>
          </a:xfrm>
          <a:prstGeom prst="rect">
            <a:avLst/>
          </a:prstGeom>
        </p:spPr>
        <p:txBody>
          <a:bodyPr/>
          <a:lstStyle/>
          <a:p>
            <a:pPr marL="0" indent="0" defTabSz="457200">
              <a:spcBef>
                <a:spcPts val="1000"/>
              </a:spcBef>
              <a:buClrTx/>
              <a:buSzTx/>
              <a:buNone/>
              <a:defRPr sz="1400">
                <a:solidFill>
                  <a:srgbClr val="404040"/>
                </a:solidFill>
                <a:latin typeface="Trebuchet MS"/>
                <a:ea typeface="Trebuchet MS"/>
                <a:cs typeface="Trebuchet MS"/>
                <a:sym typeface="Trebuchet MS"/>
              </a:defRPr>
            </a:pPr>
          </a:p>
        </p:txBody>
      </p:sp>
      <p:sp>
        <p:nvSpPr>
          <p:cNvPr id="252" name="Shape 252"/>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grpSp>
        <p:nvGrpSpPr>
          <p:cNvPr id="269" name="Group 16"/>
          <p:cNvGrpSpPr/>
          <p:nvPr/>
        </p:nvGrpSpPr>
        <p:grpSpPr>
          <a:xfrm>
            <a:off x="-8467" y="-8468"/>
            <a:ext cx="9169805" cy="6874935"/>
            <a:chOff x="0" y="0"/>
            <a:chExt cx="9169804" cy="6874934"/>
          </a:xfrm>
        </p:grpSpPr>
        <p:sp>
          <p:nvSpPr>
            <p:cNvPr id="259"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0"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61"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62"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3"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4"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5"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6"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7"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68"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270" name="Shape 270"/>
          <p:cNvSpPr txBox="1"/>
          <p:nvPr>
            <p:ph type="title"/>
          </p:nvPr>
        </p:nvSpPr>
        <p:spPr>
          <a:xfrm>
            <a:off x="609598" y="4800600"/>
            <a:ext cx="6347716" cy="566738"/>
          </a:xfrm>
          <a:prstGeom prst="rect">
            <a:avLst/>
          </a:prstGeom>
        </p:spPr>
        <p:txBody>
          <a:bodyPr lIns="45719" tIns="45719" rIns="45719" bIns="45719"/>
          <a:lstStyle>
            <a:lvl1pPr defTabSz="457200">
              <a:defRPr sz="2400">
                <a:solidFill>
                  <a:srgbClr val="90C226"/>
                </a:solidFill>
                <a:latin typeface="Trebuchet MS"/>
                <a:ea typeface="Trebuchet MS"/>
                <a:cs typeface="Trebuchet MS"/>
                <a:sym typeface="Trebuchet MS"/>
              </a:defRPr>
            </a:lvl1pPr>
          </a:lstStyle>
          <a:p>
            <a:pPr/>
            <a:r>
              <a:t>Title Text</a:t>
            </a:r>
          </a:p>
        </p:txBody>
      </p:sp>
      <p:sp>
        <p:nvSpPr>
          <p:cNvPr id="271" name="Picture Placeholder 2"/>
          <p:cNvSpPr/>
          <p:nvPr>
            <p:ph type="pic" sz="half" idx="21"/>
          </p:nvPr>
        </p:nvSpPr>
        <p:spPr>
          <a:xfrm>
            <a:off x="609598" y="609600"/>
            <a:ext cx="6347716" cy="3845718"/>
          </a:xfrm>
          <a:prstGeom prst="rect">
            <a:avLst/>
          </a:prstGeom>
        </p:spPr>
        <p:txBody>
          <a:bodyPr lIns="91439" rIns="91439">
            <a:noAutofit/>
          </a:bodyPr>
          <a:lstStyle/>
          <a:p>
            <a:pPr/>
          </a:p>
        </p:txBody>
      </p:sp>
      <p:sp>
        <p:nvSpPr>
          <p:cNvPr id="272" name="Shape 272"/>
          <p:cNvSpPr txBox="1"/>
          <p:nvPr>
            <p:ph type="body" sz="quarter" idx="1"/>
          </p:nvPr>
        </p:nvSpPr>
        <p:spPr>
          <a:xfrm>
            <a:off x="609598" y="5367337"/>
            <a:ext cx="6347716" cy="674025"/>
          </a:xfrm>
          <a:prstGeom prst="rect">
            <a:avLst/>
          </a:prstGeom>
        </p:spPr>
        <p:txBody>
          <a:bodyPr/>
          <a:lstStyle>
            <a:lvl1pPr marL="0" indent="0" defTabSz="457200">
              <a:spcBef>
                <a:spcPts val="1000"/>
              </a:spcBef>
              <a:buClrTx/>
              <a:buSzTx/>
              <a:buNone/>
              <a:defRPr sz="1200">
                <a:solidFill>
                  <a:srgbClr val="404040"/>
                </a:solidFill>
                <a:latin typeface="Trebuchet MS"/>
                <a:ea typeface="Trebuchet MS"/>
                <a:cs typeface="Trebuchet MS"/>
                <a:sym typeface="Trebuchet MS"/>
              </a:defRPr>
            </a:lvl1pPr>
            <a:lvl2pPr marL="0" indent="457200" defTabSz="457200">
              <a:spcBef>
                <a:spcPts val="1000"/>
              </a:spcBef>
              <a:buClrTx/>
              <a:buSzTx/>
              <a:buNone/>
              <a:defRPr sz="1200">
                <a:solidFill>
                  <a:srgbClr val="404040"/>
                </a:solidFill>
                <a:latin typeface="Trebuchet MS"/>
                <a:ea typeface="Trebuchet MS"/>
                <a:cs typeface="Trebuchet MS"/>
                <a:sym typeface="Trebuchet MS"/>
              </a:defRPr>
            </a:lvl2pPr>
            <a:lvl3pPr marL="0" indent="914400" defTabSz="457200">
              <a:spcBef>
                <a:spcPts val="1000"/>
              </a:spcBef>
              <a:buClrTx/>
              <a:buSzTx/>
              <a:buNone/>
              <a:defRPr sz="1200">
                <a:solidFill>
                  <a:srgbClr val="404040"/>
                </a:solidFill>
                <a:latin typeface="Trebuchet MS"/>
                <a:ea typeface="Trebuchet MS"/>
                <a:cs typeface="Trebuchet MS"/>
                <a:sym typeface="Trebuchet MS"/>
              </a:defRPr>
            </a:lvl3pPr>
            <a:lvl4pPr marL="0" indent="1371600" defTabSz="457200">
              <a:spcBef>
                <a:spcPts val="1000"/>
              </a:spcBef>
              <a:buClrTx/>
              <a:buSzTx/>
              <a:buNone/>
              <a:defRPr sz="1200">
                <a:solidFill>
                  <a:srgbClr val="404040"/>
                </a:solidFill>
                <a:latin typeface="Trebuchet MS"/>
                <a:ea typeface="Trebuchet MS"/>
                <a:cs typeface="Trebuchet MS"/>
                <a:sym typeface="Trebuchet MS"/>
              </a:defRPr>
            </a:lvl4pPr>
            <a:lvl5pPr marL="0" indent="1828800" defTabSz="457200">
              <a:spcBef>
                <a:spcPts val="1000"/>
              </a:spcBef>
              <a:buClrTx/>
              <a:buSzTx/>
              <a:buNone/>
              <a:defRPr sz="12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73" name="Shape 27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bg>
      <p:bgPr>
        <a:solidFill>
          <a:srgbClr val="FFFFFF"/>
        </a:solidFill>
      </p:bgPr>
    </p:bg>
    <p:spTree>
      <p:nvGrpSpPr>
        <p:cNvPr id="1" name=""/>
        <p:cNvGrpSpPr/>
        <p:nvPr/>
      </p:nvGrpSpPr>
      <p:grpSpPr>
        <a:xfrm>
          <a:off x="0" y="0"/>
          <a:ext cx="0" cy="0"/>
          <a:chOff x="0" y="0"/>
          <a:chExt cx="0" cy="0"/>
        </a:xfrm>
      </p:grpSpPr>
      <p:grpSp>
        <p:nvGrpSpPr>
          <p:cNvPr id="290" name="Group 16"/>
          <p:cNvGrpSpPr/>
          <p:nvPr/>
        </p:nvGrpSpPr>
        <p:grpSpPr>
          <a:xfrm>
            <a:off x="-8467" y="-8468"/>
            <a:ext cx="9169805" cy="6874935"/>
            <a:chOff x="0" y="0"/>
            <a:chExt cx="9169804" cy="6874934"/>
          </a:xfrm>
        </p:grpSpPr>
        <p:sp>
          <p:nvSpPr>
            <p:cNvPr id="28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8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8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28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291" name="Shape 291"/>
          <p:cNvSpPr txBox="1"/>
          <p:nvPr>
            <p:ph type="title"/>
          </p:nvPr>
        </p:nvSpPr>
        <p:spPr>
          <a:xfrm>
            <a:off x="609600" y="609600"/>
            <a:ext cx="6347715" cy="3403600"/>
          </a:xfrm>
          <a:prstGeom prst="rect">
            <a:avLst/>
          </a:prstGeom>
        </p:spPr>
        <p:txBody>
          <a:bodyPr lIns="45719" tIns="45719" rIns="45719" bIns="45719" anchor="ctr"/>
          <a:lstStyle>
            <a:lvl1pPr defTabSz="457200">
              <a:defRPr sz="4400">
                <a:solidFill>
                  <a:srgbClr val="90C226"/>
                </a:solidFill>
                <a:latin typeface="Trebuchet MS"/>
                <a:ea typeface="Trebuchet MS"/>
                <a:cs typeface="Trebuchet MS"/>
                <a:sym typeface="Trebuchet MS"/>
              </a:defRPr>
            </a:lvl1pPr>
          </a:lstStyle>
          <a:p>
            <a:pPr/>
            <a:r>
              <a:t>Title Text</a:t>
            </a:r>
          </a:p>
        </p:txBody>
      </p:sp>
      <p:sp>
        <p:nvSpPr>
          <p:cNvPr id="292" name="Shape 292"/>
          <p:cNvSpPr txBox="1"/>
          <p:nvPr>
            <p:ph type="body" sz="quarter" idx="1"/>
          </p:nvPr>
        </p:nvSpPr>
        <p:spPr>
          <a:xfrm>
            <a:off x="609600" y="4470400"/>
            <a:ext cx="6347715" cy="1570962"/>
          </a:xfrm>
          <a:prstGeom prst="rect">
            <a:avLst/>
          </a:prstGeom>
        </p:spPr>
        <p:txBody>
          <a:bodyPr anchor="ctr"/>
          <a:lstStyle>
            <a:lvl1pPr marL="0" indent="0" defTabSz="457200">
              <a:spcBef>
                <a:spcPts val="1000"/>
              </a:spcBef>
              <a:buClrTx/>
              <a:buSzTx/>
              <a:buNone/>
              <a:defRPr sz="1800">
                <a:solidFill>
                  <a:srgbClr val="404040"/>
                </a:solidFill>
                <a:latin typeface="Trebuchet MS"/>
                <a:ea typeface="Trebuchet MS"/>
                <a:cs typeface="Trebuchet MS"/>
                <a:sym typeface="Trebuchet MS"/>
              </a:defRPr>
            </a:lvl1pPr>
            <a:lvl2pPr marL="0" indent="457200" defTabSz="457200">
              <a:spcBef>
                <a:spcPts val="1000"/>
              </a:spcBef>
              <a:buClrTx/>
              <a:buSzTx/>
              <a:buNone/>
              <a:defRPr sz="1800">
                <a:solidFill>
                  <a:srgbClr val="404040"/>
                </a:solidFill>
                <a:latin typeface="Trebuchet MS"/>
                <a:ea typeface="Trebuchet MS"/>
                <a:cs typeface="Trebuchet MS"/>
                <a:sym typeface="Trebuchet MS"/>
              </a:defRPr>
            </a:lvl2pPr>
            <a:lvl3pPr marL="0" indent="914400" defTabSz="457200">
              <a:spcBef>
                <a:spcPts val="1000"/>
              </a:spcBef>
              <a:buClrTx/>
              <a:buSzTx/>
              <a:buNone/>
              <a:defRPr sz="1800">
                <a:solidFill>
                  <a:srgbClr val="404040"/>
                </a:solidFill>
                <a:latin typeface="Trebuchet MS"/>
                <a:ea typeface="Trebuchet MS"/>
                <a:cs typeface="Trebuchet MS"/>
                <a:sym typeface="Trebuchet MS"/>
              </a:defRPr>
            </a:lvl3pPr>
            <a:lvl4pPr marL="0" indent="1371600" defTabSz="457200">
              <a:spcBef>
                <a:spcPts val="1000"/>
              </a:spcBef>
              <a:buClrTx/>
              <a:buSzTx/>
              <a:buNone/>
              <a:defRPr sz="1800">
                <a:solidFill>
                  <a:srgbClr val="404040"/>
                </a:solidFill>
                <a:latin typeface="Trebuchet MS"/>
                <a:ea typeface="Trebuchet MS"/>
                <a:cs typeface="Trebuchet MS"/>
                <a:sym typeface="Trebuchet MS"/>
              </a:defRPr>
            </a:lvl4pPr>
            <a:lvl5pPr marL="0" indent="1828800" defTabSz="457200">
              <a:spcBef>
                <a:spcPts val="1000"/>
              </a:spcBef>
              <a:buClrTx/>
              <a:buSzTx/>
              <a:buNone/>
              <a:defRPr sz="18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293" name="Shape 293"/>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Shape 25"/>
          <p:cNvSpPr txBox="1"/>
          <p:nvPr>
            <p:ph type="title"/>
          </p:nvPr>
        </p:nvSpPr>
        <p:spPr>
          <a:prstGeom prst="rect">
            <a:avLst/>
          </a:prstGeom>
        </p:spPr>
        <p:txBody>
          <a:bodyPr/>
          <a:lstStyle/>
          <a:p>
            <a:pPr/>
            <a:r>
              <a:t>Title Text</a:t>
            </a:r>
          </a:p>
        </p:txBody>
      </p:sp>
      <p:sp>
        <p:nvSpPr>
          <p:cNvPr id="26" name="Shape 26"/>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hape 27"/>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bg>
      <p:bgPr>
        <a:solidFill>
          <a:srgbClr val="FFFFFF"/>
        </a:solidFill>
      </p:bgPr>
    </p:bg>
    <p:spTree>
      <p:nvGrpSpPr>
        <p:cNvPr id="1" name=""/>
        <p:cNvGrpSpPr/>
        <p:nvPr/>
      </p:nvGrpSpPr>
      <p:grpSpPr>
        <a:xfrm>
          <a:off x="0" y="0"/>
          <a:ext cx="0" cy="0"/>
          <a:chOff x="0" y="0"/>
          <a:chExt cx="0" cy="0"/>
        </a:xfrm>
      </p:grpSpPr>
      <p:grpSp>
        <p:nvGrpSpPr>
          <p:cNvPr id="310" name="Group 16"/>
          <p:cNvGrpSpPr/>
          <p:nvPr/>
        </p:nvGrpSpPr>
        <p:grpSpPr>
          <a:xfrm>
            <a:off x="-8467" y="-8468"/>
            <a:ext cx="9169805" cy="6874935"/>
            <a:chOff x="0" y="0"/>
            <a:chExt cx="9169804" cy="6874934"/>
          </a:xfrm>
        </p:grpSpPr>
        <p:sp>
          <p:nvSpPr>
            <p:cNvPr id="300"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1"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302"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03"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4"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5"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6"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7"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8"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09"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311" name="Shape 311"/>
          <p:cNvSpPr txBox="1"/>
          <p:nvPr>
            <p:ph type="title"/>
          </p:nvPr>
        </p:nvSpPr>
        <p:spPr>
          <a:xfrm>
            <a:off x="774885" y="609600"/>
            <a:ext cx="6072183" cy="3022600"/>
          </a:xfrm>
          <a:prstGeom prst="rect">
            <a:avLst/>
          </a:prstGeom>
        </p:spPr>
        <p:txBody>
          <a:bodyPr lIns="45719" tIns="45719" rIns="45719" bIns="45719" anchor="ctr"/>
          <a:lstStyle>
            <a:lvl1pPr defTabSz="457200">
              <a:defRPr sz="4400">
                <a:solidFill>
                  <a:srgbClr val="90C226"/>
                </a:solidFill>
                <a:latin typeface="Trebuchet MS"/>
                <a:ea typeface="Trebuchet MS"/>
                <a:cs typeface="Trebuchet MS"/>
                <a:sym typeface="Trebuchet MS"/>
              </a:defRPr>
            </a:lvl1pPr>
          </a:lstStyle>
          <a:p>
            <a:pPr/>
            <a:r>
              <a:t>Title Text</a:t>
            </a:r>
          </a:p>
        </p:txBody>
      </p:sp>
      <p:sp>
        <p:nvSpPr>
          <p:cNvPr id="312" name="Shape 312"/>
          <p:cNvSpPr txBox="1"/>
          <p:nvPr>
            <p:ph type="body" sz="quarter" idx="1"/>
          </p:nvPr>
        </p:nvSpPr>
        <p:spPr>
          <a:xfrm>
            <a:off x="1101073" y="3632200"/>
            <a:ext cx="5419806" cy="381000"/>
          </a:xfrm>
          <a:prstGeom prst="rect">
            <a:avLst/>
          </a:prstGeom>
        </p:spPr>
        <p:txBody>
          <a:bodyPr anchor="ctr"/>
          <a:lstStyle>
            <a:lvl1pPr marL="0" indent="0" defTabSz="457200">
              <a:spcBef>
                <a:spcPts val="1000"/>
              </a:spcBef>
              <a:buClrTx/>
              <a:buSzTx/>
              <a:buNone/>
              <a:defRPr sz="1600">
                <a:solidFill>
                  <a:srgbClr val="808080"/>
                </a:solidFill>
                <a:latin typeface="Trebuchet MS"/>
                <a:ea typeface="Trebuchet MS"/>
                <a:cs typeface="Trebuchet MS"/>
                <a:sym typeface="Trebuchet MS"/>
              </a:defRPr>
            </a:lvl1pPr>
            <a:lvl2pPr marL="0" indent="457200" defTabSz="457200">
              <a:spcBef>
                <a:spcPts val="1000"/>
              </a:spcBef>
              <a:buClrTx/>
              <a:buSzTx/>
              <a:buNone/>
              <a:defRPr sz="1600">
                <a:solidFill>
                  <a:srgbClr val="808080"/>
                </a:solidFill>
                <a:latin typeface="Trebuchet MS"/>
                <a:ea typeface="Trebuchet MS"/>
                <a:cs typeface="Trebuchet MS"/>
                <a:sym typeface="Trebuchet MS"/>
              </a:defRPr>
            </a:lvl2pPr>
            <a:lvl3pPr marL="0" indent="914400" defTabSz="457200">
              <a:spcBef>
                <a:spcPts val="1000"/>
              </a:spcBef>
              <a:buClrTx/>
              <a:buSzTx/>
              <a:buNone/>
              <a:defRPr sz="1600">
                <a:solidFill>
                  <a:srgbClr val="808080"/>
                </a:solidFill>
                <a:latin typeface="Trebuchet MS"/>
                <a:ea typeface="Trebuchet MS"/>
                <a:cs typeface="Trebuchet MS"/>
                <a:sym typeface="Trebuchet MS"/>
              </a:defRPr>
            </a:lvl3pPr>
            <a:lvl4pPr marL="0" indent="1371600" defTabSz="457200">
              <a:spcBef>
                <a:spcPts val="1000"/>
              </a:spcBef>
              <a:buClrTx/>
              <a:buSzTx/>
              <a:buNone/>
              <a:defRPr sz="1600">
                <a:solidFill>
                  <a:srgbClr val="808080"/>
                </a:solidFill>
                <a:latin typeface="Trebuchet MS"/>
                <a:ea typeface="Trebuchet MS"/>
                <a:cs typeface="Trebuchet MS"/>
                <a:sym typeface="Trebuchet MS"/>
              </a:defRPr>
            </a:lvl4pPr>
            <a:lvl5pPr marL="0" indent="1828800" defTabSz="457200">
              <a:spcBef>
                <a:spcPts val="1000"/>
              </a:spcBef>
              <a:buClrTx/>
              <a:buSzTx/>
              <a:buNone/>
              <a:defRPr sz="1600">
                <a:solidFill>
                  <a:srgbClr val="80808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13" name="Text Placeholder 2"/>
          <p:cNvSpPr/>
          <p:nvPr>
            <p:ph type="body" sz="quarter" idx="21"/>
          </p:nvPr>
        </p:nvSpPr>
        <p:spPr>
          <a:xfrm>
            <a:off x="609597" y="4470400"/>
            <a:ext cx="6347717" cy="1570963"/>
          </a:xfrm>
          <a:prstGeom prst="rect">
            <a:avLst/>
          </a:prstGeom>
        </p:spPr>
        <p:txBody>
          <a:bodyPr anchor="ctr"/>
          <a:lstStyle/>
          <a:p>
            <a:pPr marL="0" indent="0" defTabSz="457200">
              <a:spcBef>
                <a:spcPts val="1000"/>
              </a:spcBef>
              <a:buClrTx/>
              <a:buSzTx/>
              <a:buNone/>
              <a:defRPr sz="1800">
                <a:solidFill>
                  <a:srgbClr val="404040"/>
                </a:solidFill>
                <a:latin typeface="Trebuchet MS"/>
                <a:ea typeface="Trebuchet MS"/>
                <a:cs typeface="Trebuchet MS"/>
                <a:sym typeface="Trebuchet MS"/>
              </a:defRPr>
            </a:pPr>
          </a:p>
        </p:txBody>
      </p:sp>
      <p:sp>
        <p:nvSpPr>
          <p:cNvPr id="314" name="TextBox 23"/>
          <p:cNvSpPr txBox="1"/>
          <p:nvPr/>
        </p:nvSpPr>
        <p:spPr>
          <a:xfrm>
            <a:off x="528431" y="469465"/>
            <a:ext cx="365879"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315" name="TextBox 24"/>
          <p:cNvSpPr txBox="1"/>
          <p:nvPr/>
        </p:nvSpPr>
        <p:spPr>
          <a:xfrm>
            <a:off x="6793418" y="2565643"/>
            <a:ext cx="365880"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316" name="Shape 316"/>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bg>
      <p:bgPr>
        <a:solidFill>
          <a:srgbClr val="FFFFFF"/>
        </a:solidFill>
      </p:bgPr>
    </p:bg>
    <p:spTree>
      <p:nvGrpSpPr>
        <p:cNvPr id="1" name=""/>
        <p:cNvGrpSpPr/>
        <p:nvPr/>
      </p:nvGrpSpPr>
      <p:grpSpPr>
        <a:xfrm>
          <a:off x="0" y="0"/>
          <a:ext cx="0" cy="0"/>
          <a:chOff x="0" y="0"/>
          <a:chExt cx="0" cy="0"/>
        </a:xfrm>
      </p:grpSpPr>
      <p:grpSp>
        <p:nvGrpSpPr>
          <p:cNvPr id="333" name="Group 16"/>
          <p:cNvGrpSpPr/>
          <p:nvPr/>
        </p:nvGrpSpPr>
        <p:grpSpPr>
          <a:xfrm>
            <a:off x="-8467" y="-8468"/>
            <a:ext cx="9169805" cy="6874935"/>
            <a:chOff x="0" y="0"/>
            <a:chExt cx="9169804" cy="6874934"/>
          </a:xfrm>
        </p:grpSpPr>
        <p:sp>
          <p:nvSpPr>
            <p:cNvPr id="323"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24"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325"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26"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27"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28"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29"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30"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31"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32"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334" name="Shape 334"/>
          <p:cNvSpPr txBox="1"/>
          <p:nvPr>
            <p:ph type="title"/>
          </p:nvPr>
        </p:nvSpPr>
        <p:spPr>
          <a:xfrm>
            <a:off x="609598" y="1931988"/>
            <a:ext cx="6347715" cy="2595461"/>
          </a:xfrm>
          <a:prstGeom prst="rect">
            <a:avLst/>
          </a:prstGeom>
        </p:spPr>
        <p:txBody>
          <a:bodyPr lIns="45719" tIns="45719" rIns="45719" bIns="45719"/>
          <a:lstStyle>
            <a:lvl1pPr defTabSz="457200">
              <a:defRPr sz="4400">
                <a:solidFill>
                  <a:srgbClr val="90C226"/>
                </a:solidFill>
                <a:latin typeface="Trebuchet MS"/>
                <a:ea typeface="Trebuchet MS"/>
                <a:cs typeface="Trebuchet MS"/>
                <a:sym typeface="Trebuchet MS"/>
              </a:defRPr>
            </a:lvl1pPr>
          </a:lstStyle>
          <a:p>
            <a:pPr/>
            <a:r>
              <a:t>Title Text</a:t>
            </a:r>
          </a:p>
        </p:txBody>
      </p:sp>
      <p:sp>
        <p:nvSpPr>
          <p:cNvPr id="335" name="Shape 335"/>
          <p:cNvSpPr txBox="1"/>
          <p:nvPr>
            <p:ph type="body" sz="quarter" idx="1"/>
          </p:nvPr>
        </p:nvSpPr>
        <p:spPr>
          <a:xfrm>
            <a:off x="609598" y="4527448"/>
            <a:ext cx="6347715" cy="1513915"/>
          </a:xfrm>
          <a:prstGeom prst="rect">
            <a:avLst/>
          </a:prstGeom>
        </p:spPr>
        <p:txBody>
          <a:bodyPr/>
          <a:lstStyle>
            <a:lvl1pPr marL="0" indent="0" defTabSz="457200">
              <a:spcBef>
                <a:spcPts val="1000"/>
              </a:spcBef>
              <a:buClrTx/>
              <a:buSzTx/>
              <a:buNone/>
              <a:defRPr sz="1800">
                <a:solidFill>
                  <a:srgbClr val="404040"/>
                </a:solidFill>
                <a:latin typeface="Trebuchet MS"/>
                <a:ea typeface="Trebuchet MS"/>
                <a:cs typeface="Trebuchet MS"/>
                <a:sym typeface="Trebuchet MS"/>
              </a:defRPr>
            </a:lvl1pPr>
            <a:lvl2pPr marL="0" indent="457200" defTabSz="457200">
              <a:spcBef>
                <a:spcPts val="1000"/>
              </a:spcBef>
              <a:buClrTx/>
              <a:buSzTx/>
              <a:buNone/>
              <a:defRPr sz="1800">
                <a:solidFill>
                  <a:srgbClr val="404040"/>
                </a:solidFill>
                <a:latin typeface="Trebuchet MS"/>
                <a:ea typeface="Trebuchet MS"/>
                <a:cs typeface="Trebuchet MS"/>
                <a:sym typeface="Trebuchet MS"/>
              </a:defRPr>
            </a:lvl2pPr>
            <a:lvl3pPr marL="0" indent="914400" defTabSz="457200">
              <a:spcBef>
                <a:spcPts val="1000"/>
              </a:spcBef>
              <a:buClrTx/>
              <a:buSzTx/>
              <a:buNone/>
              <a:defRPr sz="1800">
                <a:solidFill>
                  <a:srgbClr val="404040"/>
                </a:solidFill>
                <a:latin typeface="Trebuchet MS"/>
                <a:ea typeface="Trebuchet MS"/>
                <a:cs typeface="Trebuchet MS"/>
                <a:sym typeface="Trebuchet MS"/>
              </a:defRPr>
            </a:lvl3pPr>
            <a:lvl4pPr marL="0" indent="1371600" defTabSz="457200">
              <a:spcBef>
                <a:spcPts val="1000"/>
              </a:spcBef>
              <a:buClrTx/>
              <a:buSzTx/>
              <a:buNone/>
              <a:defRPr sz="1800">
                <a:solidFill>
                  <a:srgbClr val="404040"/>
                </a:solidFill>
                <a:latin typeface="Trebuchet MS"/>
                <a:ea typeface="Trebuchet MS"/>
                <a:cs typeface="Trebuchet MS"/>
                <a:sym typeface="Trebuchet MS"/>
              </a:defRPr>
            </a:lvl4pPr>
            <a:lvl5pPr marL="0" indent="1828800" defTabSz="457200">
              <a:spcBef>
                <a:spcPts val="1000"/>
              </a:spcBef>
              <a:buClrTx/>
              <a:buSzTx/>
              <a:buNone/>
              <a:defRPr sz="18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36" name="Shape 336"/>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bg>
      <p:bgPr>
        <a:solidFill>
          <a:srgbClr val="FFFFFF"/>
        </a:solidFill>
      </p:bgPr>
    </p:bg>
    <p:spTree>
      <p:nvGrpSpPr>
        <p:cNvPr id="1" name=""/>
        <p:cNvGrpSpPr/>
        <p:nvPr/>
      </p:nvGrpSpPr>
      <p:grpSpPr>
        <a:xfrm>
          <a:off x="0" y="0"/>
          <a:ext cx="0" cy="0"/>
          <a:chOff x="0" y="0"/>
          <a:chExt cx="0" cy="0"/>
        </a:xfrm>
      </p:grpSpPr>
      <p:grpSp>
        <p:nvGrpSpPr>
          <p:cNvPr id="353" name="Group 16"/>
          <p:cNvGrpSpPr/>
          <p:nvPr/>
        </p:nvGrpSpPr>
        <p:grpSpPr>
          <a:xfrm>
            <a:off x="-8467" y="-8468"/>
            <a:ext cx="9169805" cy="6874935"/>
            <a:chOff x="0" y="0"/>
            <a:chExt cx="9169804" cy="6874934"/>
          </a:xfrm>
        </p:grpSpPr>
        <p:sp>
          <p:nvSpPr>
            <p:cNvPr id="343"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44"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345"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46"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47"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48"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49"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50"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51"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52"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354" name="Shape 354"/>
          <p:cNvSpPr txBox="1"/>
          <p:nvPr>
            <p:ph type="title"/>
          </p:nvPr>
        </p:nvSpPr>
        <p:spPr>
          <a:xfrm>
            <a:off x="774885" y="609600"/>
            <a:ext cx="6072183" cy="3022600"/>
          </a:xfrm>
          <a:prstGeom prst="rect">
            <a:avLst/>
          </a:prstGeom>
        </p:spPr>
        <p:txBody>
          <a:bodyPr lIns="45719" tIns="45719" rIns="45719" bIns="45719" anchor="ctr"/>
          <a:lstStyle>
            <a:lvl1pPr defTabSz="457200">
              <a:defRPr sz="4400">
                <a:solidFill>
                  <a:srgbClr val="90C226"/>
                </a:solidFill>
                <a:latin typeface="Trebuchet MS"/>
                <a:ea typeface="Trebuchet MS"/>
                <a:cs typeface="Trebuchet MS"/>
                <a:sym typeface="Trebuchet MS"/>
              </a:defRPr>
            </a:lvl1pPr>
          </a:lstStyle>
          <a:p>
            <a:pPr/>
            <a:r>
              <a:t>Title Text</a:t>
            </a:r>
          </a:p>
        </p:txBody>
      </p:sp>
      <p:sp>
        <p:nvSpPr>
          <p:cNvPr id="355" name="Shape 355"/>
          <p:cNvSpPr txBox="1"/>
          <p:nvPr>
            <p:ph type="body" sz="quarter" idx="1"/>
          </p:nvPr>
        </p:nvSpPr>
        <p:spPr>
          <a:xfrm>
            <a:off x="609596" y="4013200"/>
            <a:ext cx="6347718" cy="514249"/>
          </a:xfrm>
          <a:prstGeom prst="rect">
            <a:avLst/>
          </a:prstGeom>
        </p:spPr>
        <p:txBody>
          <a:bodyPr anchor="b"/>
          <a:lstStyle>
            <a:lvl1pPr marL="0" indent="0" defTabSz="457200">
              <a:spcBef>
                <a:spcPts val="1000"/>
              </a:spcBef>
              <a:buClrTx/>
              <a:buSzTx/>
              <a:buNone/>
              <a:defRPr sz="2400">
                <a:solidFill>
                  <a:srgbClr val="404040"/>
                </a:solidFill>
                <a:latin typeface="Trebuchet MS"/>
                <a:ea typeface="Trebuchet MS"/>
                <a:cs typeface="Trebuchet MS"/>
                <a:sym typeface="Trebuchet MS"/>
              </a:defRPr>
            </a:lvl1pPr>
            <a:lvl2pPr marL="0" indent="457200" defTabSz="457200">
              <a:spcBef>
                <a:spcPts val="1000"/>
              </a:spcBef>
              <a:buClrTx/>
              <a:buSzTx/>
              <a:buNone/>
              <a:defRPr sz="2400">
                <a:solidFill>
                  <a:srgbClr val="404040"/>
                </a:solidFill>
                <a:latin typeface="Trebuchet MS"/>
                <a:ea typeface="Trebuchet MS"/>
                <a:cs typeface="Trebuchet MS"/>
                <a:sym typeface="Trebuchet MS"/>
              </a:defRPr>
            </a:lvl2pPr>
            <a:lvl3pPr marL="0" indent="914400" defTabSz="457200">
              <a:spcBef>
                <a:spcPts val="1000"/>
              </a:spcBef>
              <a:buClrTx/>
              <a:buSzTx/>
              <a:buNone/>
              <a:defRPr sz="2400">
                <a:solidFill>
                  <a:srgbClr val="404040"/>
                </a:solidFill>
                <a:latin typeface="Trebuchet MS"/>
                <a:ea typeface="Trebuchet MS"/>
                <a:cs typeface="Trebuchet MS"/>
                <a:sym typeface="Trebuchet MS"/>
              </a:defRPr>
            </a:lvl3pPr>
            <a:lvl4pPr marL="0" indent="1371600" defTabSz="457200">
              <a:spcBef>
                <a:spcPts val="1000"/>
              </a:spcBef>
              <a:buClrTx/>
              <a:buSzTx/>
              <a:buNone/>
              <a:defRPr sz="2400">
                <a:solidFill>
                  <a:srgbClr val="404040"/>
                </a:solidFill>
                <a:latin typeface="Trebuchet MS"/>
                <a:ea typeface="Trebuchet MS"/>
                <a:cs typeface="Trebuchet MS"/>
                <a:sym typeface="Trebuchet MS"/>
              </a:defRPr>
            </a:lvl4pPr>
            <a:lvl5pPr marL="0" indent="1828800" defTabSz="457200">
              <a:spcBef>
                <a:spcPts val="1000"/>
              </a:spcBef>
              <a:buClrTx/>
              <a:buSzTx/>
              <a:buNone/>
              <a:defRPr sz="2400">
                <a:solidFill>
                  <a:srgbClr val="404040"/>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56" name="Text Placeholder 2"/>
          <p:cNvSpPr/>
          <p:nvPr>
            <p:ph type="body" sz="quarter" idx="21"/>
          </p:nvPr>
        </p:nvSpPr>
        <p:spPr>
          <a:xfrm>
            <a:off x="609597" y="4527448"/>
            <a:ext cx="6347717" cy="1513915"/>
          </a:xfrm>
          <a:prstGeom prst="rect">
            <a:avLst/>
          </a:prstGeom>
        </p:spPr>
        <p:txBody>
          <a:bodyPr/>
          <a:lstStyle/>
          <a:p>
            <a:pPr marL="0" indent="0" defTabSz="457200">
              <a:spcBef>
                <a:spcPts val="1000"/>
              </a:spcBef>
              <a:buClrTx/>
              <a:buSzTx/>
              <a:buNone/>
              <a:defRPr sz="1800">
                <a:solidFill>
                  <a:srgbClr val="808080"/>
                </a:solidFill>
                <a:latin typeface="Trebuchet MS"/>
                <a:ea typeface="Trebuchet MS"/>
                <a:cs typeface="Trebuchet MS"/>
                <a:sym typeface="Trebuchet MS"/>
              </a:defRPr>
            </a:pPr>
          </a:p>
        </p:txBody>
      </p:sp>
      <p:sp>
        <p:nvSpPr>
          <p:cNvPr id="357" name="TextBox 23"/>
          <p:cNvSpPr txBox="1"/>
          <p:nvPr/>
        </p:nvSpPr>
        <p:spPr>
          <a:xfrm>
            <a:off x="528431" y="469465"/>
            <a:ext cx="365879"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358" name="TextBox 24"/>
          <p:cNvSpPr txBox="1"/>
          <p:nvPr/>
        </p:nvSpPr>
        <p:spPr>
          <a:xfrm>
            <a:off x="6793418" y="2565643"/>
            <a:ext cx="365880"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359" name="Shape 359"/>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bg>
      <p:bgPr>
        <a:solidFill>
          <a:srgbClr val="FFFFFF"/>
        </a:solidFill>
      </p:bgPr>
    </p:bg>
    <p:spTree>
      <p:nvGrpSpPr>
        <p:cNvPr id="1" name=""/>
        <p:cNvGrpSpPr/>
        <p:nvPr/>
      </p:nvGrpSpPr>
      <p:grpSpPr>
        <a:xfrm>
          <a:off x="0" y="0"/>
          <a:ext cx="0" cy="0"/>
          <a:chOff x="0" y="0"/>
          <a:chExt cx="0" cy="0"/>
        </a:xfrm>
      </p:grpSpPr>
      <p:grpSp>
        <p:nvGrpSpPr>
          <p:cNvPr id="376" name="Group 16"/>
          <p:cNvGrpSpPr/>
          <p:nvPr/>
        </p:nvGrpSpPr>
        <p:grpSpPr>
          <a:xfrm>
            <a:off x="-8467" y="-8468"/>
            <a:ext cx="9169805" cy="6874935"/>
            <a:chOff x="0" y="0"/>
            <a:chExt cx="9169804" cy="6874934"/>
          </a:xfrm>
        </p:grpSpPr>
        <p:sp>
          <p:nvSpPr>
            <p:cNvPr id="366" name="Freeform 6"/>
            <p:cNvSpPr/>
            <p:nvPr/>
          </p:nvSpPr>
          <p:spPr>
            <a:xfrm>
              <a:off x="0" y="4021667"/>
              <a:ext cx="457201" cy="2853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lnTo>
                    <a:pt x="0" y="21536"/>
                  </a:lnTo>
                  <a:cubicBezTo>
                    <a:pt x="133" y="14421"/>
                    <a:pt x="267" y="7307"/>
                    <a:pt x="0" y="0"/>
                  </a:cubicBezTo>
                  <a:close/>
                </a:path>
              </a:pathLst>
            </a:custGeom>
            <a:solidFill>
              <a:srgbClr val="90C226">
                <a:alpha val="85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67" name="Straight Connector 7"/>
            <p:cNvSpPr/>
            <p:nvPr/>
          </p:nvSpPr>
          <p:spPr>
            <a:xfrm flipV="1">
              <a:off x="5139296" y="4184073"/>
              <a:ext cx="4022475" cy="2682396"/>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368" name="Straight Connector 8"/>
            <p:cNvSpPr/>
            <p:nvPr/>
          </p:nvSpPr>
          <p:spPr>
            <a:xfrm>
              <a:off x="7051173" y="8468"/>
              <a:ext cx="1219200" cy="6858000"/>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69" name="Freeform 9"/>
            <p:cNvSpPr/>
            <p:nvPr/>
          </p:nvSpPr>
          <p:spPr>
            <a:xfrm>
              <a:off x="6900362" y="8469"/>
              <a:ext cx="2269443" cy="6866466"/>
            </a:xfrm>
            <a:custGeom>
              <a:avLst/>
              <a:gdLst/>
              <a:ahLst/>
              <a:cxnLst>
                <a:cxn ang="0">
                  <a:pos x="wd2" y="hd2"/>
                </a:cxn>
                <a:cxn ang="5400000">
                  <a:pos x="wd2" y="hd2"/>
                </a:cxn>
                <a:cxn ang="10800000">
                  <a:pos x="wd2" y="hd2"/>
                </a:cxn>
                <a:cxn ang="16200000">
                  <a:pos x="wd2" y="hd2"/>
                </a:cxn>
              </a:cxnLst>
              <a:rect l="0" t="0" r="r" b="b"/>
              <a:pathLst>
                <a:path w="21577" h="21600" fill="norm" stroke="1" extrusionOk="0">
                  <a:moveTo>
                    <a:pt x="19239" y="0"/>
                  </a:moveTo>
                  <a:lnTo>
                    <a:pt x="0" y="21573"/>
                  </a:lnTo>
                  <a:lnTo>
                    <a:pt x="21573" y="21600"/>
                  </a:lnTo>
                  <a:cubicBezTo>
                    <a:pt x="21600" y="14409"/>
                    <a:pt x="21466" y="7218"/>
                    <a:pt x="21493" y="27"/>
                  </a:cubicBezTo>
                  <a:lnTo>
                    <a:pt x="19239" y="0"/>
                  </a:lnTo>
                  <a:close/>
                </a:path>
              </a:pathLst>
            </a:custGeom>
            <a:solidFill>
              <a:srgbClr val="90C226">
                <a:alpha val="3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0" name="Freeform 10"/>
            <p:cNvSpPr/>
            <p:nvPr/>
          </p:nvSpPr>
          <p:spPr>
            <a:xfrm>
              <a:off x="7213624" y="1"/>
              <a:ext cx="1948149" cy="6866467"/>
            </a:xfrm>
            <a:custGeom>
              <a:avLst/>
              <a:gdLst/>
              <a:ahLst/>
              <a:cxnLst>
                <a:cxn ang="0">
                  <a:pos x="wd2" y="hd2"/>
                </a:cxn>
                <a:cxn ang="5400000">
                  <a:pos x="wd2" y="hd2"/>
                </a:cxn>
                <a:cxn ang="10800000">
                  <a:pos x="wd2" y="hd2"/>
                </a:cxn>
                <a:cxn ang="16200000">
                  <a:pos x="wd2" y="hd2"/>
                </a:cxn>
              </a:cxnLst>
              <a:rect l="0" t="0" r="r" b="b"/>
              <a:pathLst>
                <a:path w="21578" h="21600" fill="norm" stroke="1" extrusionOk="0">
                  <a:moveTo>
                    <a:pt x="0" y="0"/>
                  </a:moveTo>
                  <a:lnTo>
                    <a:pt x="13316" y="21600"/>
                  </a:lnTo>
                  <a:lnTo>
                    <a:pt x="21569" y="21600"/>
                  </a:lnTo>
                  <a:cubicBezTo>
                    <a:pt x="21537" y="14400"/>
                    <a:pt x="21600" y="7200"/>
                    <a:pt x="21569" y="0"/>
                  </a:cubicBezTo>
                  <a:lnTo>
                    <a:pt x="0" y="0"/>
                  </a:lnTo>
                  <a:close/>
                </a:path>
              </a:pathLst>
            </a:custGeom>
            <a:solidFill>
              <a:srgbClr val="90C226">
                <a:alpha val="2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1" name="Freeform 11"/>
            <p:cNvSpPr/>
            <p:nvPr/>
          </p:nvSpPr>
          <p:spPr>
            <a:xfrm>
              <a:off x="6646362" y="3928533"/>
              <a:ext cx="2513566" cy="29379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44" y="0"/>
                  </a:lnTo>
                  <a:cubicBezTo>
                    <a:pt x="21563" y="7200"/>
                    <a:pt x="21581" y="14400"/>
                    <a:pt x="21600" y="21600"/>
                  </a:cubicBezTo>
                  <a:lnTo>
                    <a:pt x="0" y="21600"/>
                  </a:lnTo>
                  <a:close/>
                </a:path>
              </a:pathLst>
            </a:custGeom>
            <a:solidFill>
              <a:srgbClr val="54A021">
                <a:alpha val="72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2" name="Freeform 12"/>
            <p:cNvSpPr/>
            <p:nvPr/>
          </p:nvSpPr>
          <p:spPr>
            <a:xfrm>
              <a:off x="7018895" y="1"/>
              <a:ext cx="2142877"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716" y="21600"/>
                  </a:lnTo>
                  <a:lnTo>
                    <a:pt x="21600" y="21573"/>
                  </a:lnTo>
                  <a:lnTo>
                    <a:pt x="21600" y="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3" name="Freeform 13"/>
            <p:cNvSpPr/>
            <p:nvPr/>
          </p:nvSpPr>
          <p:spPr>
            <a:xfrm>
              <a:off x="8304242" y="1"/>
              <a:ext cx="857531"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53" y="0"/>
                  </a:moveTo>
                  <a:lnTo>
                    <a:pt x="0" y="21600"/>
                  </a:lnTo>
                  <a:lnTo>
                    <a:pt x="21600" y="21600"/>
                  </a:lnTo>
                  <a:cubicBezTo>
                    <a:pt x="21553" y="14400"/>
                    <a:pt x="21505" y="7200"/>
                    <a:pt x="21458" y="0"/>
                  </a:cubicBezTo>
                  <a:lnTo>
                    <a:pt x="1705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4" name="Freeform 14"/>
            <p:cNvSpPr/>
            <p:nvPr/>
          </p:nvSpPr>
          <p:spPr>
            <a:xfrm>
              <a:off x="8085697" y="0"/>
              <a:ext cx="1066771" cy="6866467"/>
            </a:xfrm>
            <a:custGeom>
              <a:avLst/>
              <a:gdLst/>
              <a:ahLst/>
              <a:cxnLst>
                <a:cxn ang="0">
                  <a:pos x="wd2" y="hd2"/>
                </a:cxn>
                <a:cxn ang="5400000">
                  <a:pos x="wd2" y="hd2"/>
                </a:cxn>
                <a:cxn ang="10800000">
                  <a:pos x="wd2" y="hd2"/>
                </a:cxn>
                <a:cxn ang="16200000">
                  <a:pos x="wd2" y="hd2"/>
                </a:cxn>
              </a:cxnLst>
              <a:rect l="0" t="0" r="r" b="b"/>
              <a:pathLst>
                <a:path w="21556" h="21600" fill="norm" stroke="1" extrusionOk="0">
                  <a:moveTo>
                    <a:pt x="0" y="0"/>
                  </a:moveTo>
                  <a:lnTo>
                    <a:pt x="18966" y="21600"/>
                  </a:lnTo>
                  <a:lnTo>
                    <a:pt x="21552" y="21600"/>
                  </a:lnTo>
                  <a:cubicBezTo>
                    <a:pt x="21600" y="14391"/>
                    <a:pt x="21217" y="7209"/>
                    <a:pt x="21265" y="0"/>
                  </a:cubicBezTo>
                  <a:lnTo>
                    <a:pt x="0" y="0"/>
                  </a:lnTo>
                  <a:close/>
                </a:path>
              </a:pathLst>
            </a:custGeom>
            <a:solidFill>
              <a:srgbClr val="90C226">
                <a:alpha val="64999"/>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sp>
          <p:nvSpPr>
            <p:cNvPr id="375" name="Freeform 15"/>
            <p:cNvSpPr/>
            <p:nvPr/>
          </p:nvSpPr>
          <p:spPr>
            <a:xfrm>
              <a:off x="8068763" y="4902200"/>
              <a:ext cx="1094087" cy="1964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500" y="0"/>
                  </a:lnTo>
                  <a:cubicBezTo>
                    <a:pt x="21533" y="7181"/>
                    <a:pt x="21567" y="14363"/>
                    <a:pt x="21600" y="21544"/>
                  </a:cubicBezTo>
                  <a:lnTo>
                    <a:pt x="0" y="21600"/>
                  </a:lnTo>
                  <a:close/>
                </a:path>
              </a:pathLst>
            </a:custGeom>
            <a:solidFill>
              <a:srgbClr val="90C226">
                <a:alpha val="80000"/>
              </a:srgbClr>
            </a:solidFill>
            <a:ln w="12700" cap="flat">
              <a:noFill/>
              <a:miter lim="400000"/>
            </a:ln>
            <a:effectLst/>
          </p:spPr>
          <p:txBody>
            <a:bodyPr wrap="square" lIns="45719" tIns="45719" rIns="45719" bIns="45719" numCol="1" anchor="t">
              <a:noAutofit/>
            </a:bodyPr>
            <a:lstStyle/>
            <a:p>
              <a:pPr>
                <a:defRPr>
                  <a:latin typeface="Trebuchet MS"/>
                  <a:ea typeface="Trebuchet MS"/>
                  <a:cs typeface="Trebuchet MS"/>
                  <a:sym typeface="Trebuchet MS"/>
                </a:defRPr>
              </a:pPr>
            </a:p>
          </p:txBody>
        </p:sp>
      </p:grpSp>
      <p:sp>
        <p:nvSpPr>
          <p:cNvPr id="377" name="Shape 377"/>
          <p:cNvSpPr txBox="1"/>
          <p:nvPr>
            <p:ph type="title"/>
          </p:nvPr>
        </p:nvSpPr>
        <p:spPr>
          <a:xfrm>
            <a:off x="615848" y="609600"/>
            <a:ext cx="6341465" cy="3022600"/>
          </a:xfrm>
          <a:prstGeom prst="rect">
            <a:avLst/>
          </a:prstGeom>
        </p:spPr>
        <p:txBody>
          <a:bodyPr lIns="45719" tIns="45719" rIns="45719" bIns="45719" anchor="ctr"/>
          <a:lstStyle>
            <a:lvl1pPr defTabSz="457200">
              <a:defRPr sz="4400">
                <a:solidFill>
                  <a:srgbClr val="90C226"/>
                </a:solidFill>
                <a:latin typeface="Trebuchet MS"/>
                <a:ea typeface="Trebuchet MS"/>
                <a:cs typeface="Trebuchet MS"/>
                <a:sym typeface="Trebuchet MS"/>
              </a:defRPr>
            </a:lvl1pPr>
          </a:lstStyle>
          <a:p>
            <a:pPr/>
            <a:r>
              <a:t>Title Text</a:t>
            </a:r>
          </a:p>
        </p:txBody>
      </p:sp>
      <p:sp>
        <p:nvSpPr>
          <p:cNvPr id="378" name="Shape 378"/>
          <p:cNvSpPr txBox="1"/>
          <p:nvPr>
            <p:ph type="body" sz="quarter" idx="1"/>
          </p:nvPr>
        </p:nvSpPr>
        <p:spPr>
          <a:xfrm>
            <a:off x="609596" y="4013200"/>
            <a:ext cx="6347718" cy="514249"/>
          </a:xfrm>
          <a:prstGeom prst="rect">
            <a:avLst/>
          </a:prstGeom>
        </p:spPr>
        <p:txBody>
          <a:bodyPr anchor="b"/>
          <a:lstStyle>
            <a:lvl1pPr marL="0" indent="0" defTabSz="457200">
              <a:spcBef>
                <a:spcPts val="1000"/>
              </a:spcBef>
              <a:buClrTx/>
              <a:buSzTx/>
              <a:buNone/>
              <a:defRPr sz="2400">
                <a:solidFill>
                  <a:srgbClr val="90C226"/>
                </a:solidFill>
                <a:latin typeface="Trebuchet MS"/>
                <a:ea typeface="Trebuchet MS"/>
                <a:cs typeface="Trebuchet MS"/>
                <a:sym typeface="Trebuchet MS"/>
              </a:defRPr>
            </a:lvl1pPr>
            <a:lvl2pPr marL="0" indent="457200" defTabSz="457200">
              <a:spcBef>
                <a:spcPts val="1000"/>
              </a:spcBef>
              <a:buClrTx/>
              <a:buSzTx/>
              <a:buNone/>
              <a:defRPr sz="2400">
                <a:solidFill>
                  <a:srgbClr val="90C226"/>
                </a:solidFill>
                <a:latin typeface="Trebuchet MS"/>
                <a:ea typeface="Trebuchet MS"/>
                <a:cs typeface="Trebuchet MS"/>
                <a:sym typeface="Trebuchet MS"/>
              </a:defRPr>
            </a:lvl2pPr>
            <a:lvl3pPr marL="0" indent="914400" defTabSz="457200">
              <a:spcBef>
                <a:spcPts val="1000"/>
              </a:spcBef>
              <a:buClrTx/>
              <a:buSzTx/>
              <a:buNone/>
              <a:defRPr sz="2400">
                <a:solidFill>
                  <a:srgbClr val="90C226"/>
                </a:solidFill>
                <a:latin typeface="Trebuchet MS"/>
                <a:ea typeface="Trebuchet MS"/>
                <a:cs typeface="Trebuchet MS"/>
                <a:sym typeface="Trebuchet MS"/>
              </a:defRPr>
            </a:lvl3pPr>
            <a:lvl4pPr marL="0" indent="1371600" defTabSz="457200">
              <a:spcBef>
                <a:spcPts val="1000"/>
              </a:spcBef>
              <a:buClrTx/>
              <a:buSzTx/>
              <a:buNone/>
              <a:defRPr sz="2400">
                <a:solidFill>
                  <a:srgbClr val="90C226"/>
                </a:solidFill>
                <a:latin typeface="Trebuchet MS"/>
                <a:ea typeface="Trebuchet MS"/>
                <a:cs typeface="Trebuchet MS"/>
                <a:sym typeface="Trebuchet MS"/>
              </a:defRPr>
            </a:lvl4pPr>
            <a:lvl5pPr marL="0" indent="1828800" defTabSz="457200">
              <a:spcBef>
                <a:spcPts val="1000"/>
              </a:spcBef>
              <a:buClrTx/>
              <a:buSzTx/>
              <a:buNone/>
              <a:defRPr sz="2400">
                <a:solidFill>
                  <a:srgbClr val="90C226"/>
                </a:solidFill>
                <a:latin typeface="Trebuchet MS"/>
                <a:ea typeface="Trebuchet MS"/>
                <a:cs typeface="Trebuchet MS"/>
                <a:sym typeface="Trebuchet MS"/>
              </a:defRPr>
            </a:lvl5pPr>
          </a:lstStyle>
          <a:p>
            <a:pPr/>
            <a:r>
              <a:t>Body Level One</a:t>
            </a:r>
          </a:p>
          <a:p>
            <a:pPr lvl="1"/>
            <a:r>
              <a:t>Body Level Two</a:t>
            </a:r>
          </a:p>
          <a:p>
            <a:pPr lvl="2"/>
            <a:r>
              <a:t>Body Level Three</a:t>
            </a:r>
          </a:p>
          <a:p>
            <a:pPr lvl="3"/>
            <a:r>
              <a:t>Body Level Four</a:t>
            </a:r>
          </a:p>
          <a:p>
            <a:pPr lvl="4"/>
            <a:r>
              <a:t>Body Level Five</a:t>
            </a:r>
          </a:p>
        </p:txBody>
      </p:sp>
      <p:sp>
        <p:nvSpPr>
          <p:cNvPr id="379" name="Text Placeholder 2"/>
          <p:cNvSpPr/>
          <p:nvPr>
            <p:ph type="body" sz="quarter" idx="21"/>
          </p:nvPr>
        </p:nvSpPr>
        <p:spPr>
          <a:xfrm>
            <a:off x="609597" y="4527448"/>
            <a:ext cx="6347717" cy="1513915"/>
          </a:xfrm>
          <a:prstGeom prst="rect">
            <a:avLst/>
          </a:prstGeom>
        </p:spPr>
        <p:txBody>
          <a:bodyPr/>
          <a:lstStyle/>
          <a:p>
            <a:pPr marL="0" indent="0" defTabSz="457200">
              <a:spcBef>
                <a:spcPts val="1000"/>
              </a:spcBef>
              <a:buClrTx/>
              <a:buSzTx/>
              <a:buNone/>
              <a:defRPr sz="1800">
                <a:solidFill>
                  <a:srgbClr val="808080"/>
                </a:solidFill>
                <a:latin typeface="Trebuchet MS"/>
                <a:ea typeface="Trebuchet MS"/>
                <a:cs typeface="Trebuchet MS"/>
                <a:sym typeface="Trebuchet MS"/>
              </a:defRPr>
            </a:pPr>
          </a:p>
        </p:txBody>
      </p:sp>
      <p:sp>
        <p:nvSpPr>
          <p:cNvPr id="380" name="Shape 380"/>
          <p:cNvSpPr txBox="1"/>
          <p:nvPr>
            <p:ph type="sldNum" sz="quarter" idx="2"/>
          </p:nvPr>
        </p:nvSpPr>
        <p:spPr>
          <a:xfrm>
            <a:off x="6733293" y="6114705"/>
            <a:ext cx="224022" cy="218441"/>
          </a:xfrm>
          <a:prstGeom prst="rect">
            <a:avLst/>
          </a:prstGeom>
        </p:spPr>
        <p:txBody>
          <a:bodyPr lIns="45719" tIns="45719" rIns="45719" bIns="45719" anchor="ctr"/>
          <a:lstStyle>
            <a:lvl1pPr>
              <a:defRPr sz="900">
                <a:solidFill>
                  <a:srgbClr val="90C226"/>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gradFill flip="none" rotWithShape="1">
          <a:gsLst>
            <a:gs pos="0">
              <a:srgbClr val="42A1D9"/>
            </a:gs>
            <a:gs pos="25000">
              <a:srgbClr val="4499C9"/>
            </a:gs>
            <a:gs pos="100000">
              <a:srgbClr val="002A36"/>
            </a:gs>
          </a:gsLst>
          <a:path path="circle">
            <a:fillToRect l="50000" t="50000" r="50000" b="50000"/>
          </a:path>
        </a:gradFill>
      </p:bgPr>
    </p:bg>
    <p:spTree>
      <p:nvGrpSpPr>
        <p:cNvPr id="1" name=""/>
        <p:cNvGrpSpPr/>
        <p:nvPr/>
      </p:nvGrpSpPr>
      <p:grpSpPr>
        <a:xfrm>
          <a:off x="0" y="0"/>
          <a:ext cx="0" cy="0"/>
          <a:chOff x="0" y="0"/>
          <a:chExt cx="0" cy="0"/>
        </a:xfrm>
      </p:grpSpPr>
      <p:sp>
        <p:nvSpPr>
          <p:cNvPr id="34" name="Shape 34"/>
          <p:cNvSpPr txBox="1"/>
          <p:nvPr>
            <p:ph type="title"/>
          </p:nvPr>
        </p:nvSpPr>
        <p:spPr>
          <a:xfrm>
            <a:off x="530351" y="1316736"/>
            <a:ext cx="7772401" cy="1362456"/>
          </a:xfrm>
          <a:prstGeom prst="rect">
            <a:avLst/>
          </a:prstGeom>
        </p:spPr>
        <p:txBody>
          <a:bodyPr/>
          <a:lstStyle>
            <a:lvl1pPr>
              <a:defRPr b="1" sz="5600">
                <a:solidFill>
                  <a:srgbClr val="4BE4AD"/>
                </a:solidFill>
                <a:effectLst>
                  <a:outerShdw sx="100000" sy="100000" kx="0" ky="0" algn="b" rotWithShape="0" blurRad="38100" dist="25400" dir="5400000">
                    <a:srgbClr val="000000">
                      <a:alpha val="43000"/>
                    </a:srgbClr>
                  </a:outerShdw>
                </a:effectLst>
              </a:defRPr>
            </a:lvl1pPr>
          </a:lstStyle>
          <a:p>
            <a:pPr/>
            <a:r>
              <a:t>Title Text</a:t>
            </a:r>
          </a:p>
        </p:txBody>
      </p:sp>
      <p:sp>
        <p:nvSpPr>
          <p:cNvPr id="35" name="Shape 35"/>
          <p:cNvSpPr txBox="1"/>
          <p:nvPr>
            <p:ph type="body" sz="quarter" idx="1"/>
          </p:nvPr>
        </p:nvSpPr>
        <p:spPr>
          <a:xfrm>
            <a:off x="530351" y="2704663"/>
            <a:ext cx="7772401" cy="1509713"/>
          </a:xfrm>
          <a:prstGeom prst="rect">
            <a:avLst/>
          </a:prstGeom>
        </p:spPr>
        <p:txBody>
          <a:bodyPr/>
          <a:lstStyle>
            <a:lvl1pPr marL="0" indent="0">
              <a:spcBef>
                <a:spcPts val="500"/>
              </a:spcBef>
              <a:buClrTx/>
              <a:buSzTx/>
              <a:buNone/>
              <a:defRPr sz="2200">
                <a:solidFill>
                  <a:srgbClr val="FFFFFF"/>
                </a:solidFill>
              </a:defRPr>
            </a:lvl1pPr>
            <a:lvl2pPr marL="0" indent="393192">
              <a:spcBef>
                <a:spcPts val="500"/>
              </a:spcBef>
              <a:buClrTx/>
              <a:buSzTx/>
              <a:buNone/>
              <a:defRPr sz="2200">
                <a:solidFill>
                  <a:srgbClr val="FFFFFF"/>
                </a:solidFill>
              </a:defRPr>
            </a:lvl2pPr>
            <a:lvl3pPr marL="0" indent="667511">
              <a:spcBef>
                <a:spcPts val="500"/>
              </a:spcBef>
              <a:buClrTx/>
              <a:buSzTx/>
              <a:buNone/>
              <a:defRPr sz="2200">
                <a:solidFill>
                  <a:srgbClr val="FFFFFF"/>
                </a:solidFill>
              </a:defRPr>
            </a:lvl3pPr>
            <a:lvl4pPr marL="0" indent="978408">
              <a:spcBef>
                <a:spcPts val="500"/>
              </a:spcBef>
              <a:buClrTx/>
              <a:buSzTx/>
              <a:buNone/>
              <a:defRPr sz="2200">
                <a:solidFill>
                  <a:srgbClr val="FFFFFF"/>
                </a:solidFill>
              </a:defRPr>
            </a:lvl4pPr>
            <a:lvl5pPr marL="0" indent="1252727">
              <a:spcBef>
                <a:spcPts val="500"/>
              </a:spcBef>
              <a:buClrTx/>
              <a:buSzTx/>
              <a:buNone/>
              <a:defRPr sz="22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txBox="1"/>
          <p:nvPr>
            <p:ph type="sldNum" sz="quarter" idx="2"/>
          </p:nvPr>
        </p:nvSpPr>
        <p:spPr>
          <a:prstGeom prst="rect">
            <a:avLst/>
          </a:prstGeom>
        </p:spPr>
        <p:txBody>
          <a:bodyPr/>
          <a:lstStyle>
            <a:lvl1pPr>
              <a:defRPr>
                <a:solidFill>
                  <a:srgbClr val="D1EAED"/>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3" name="Shape 43"/>
          <p:cNvSpPr txBox="1"/>
          <p:nvPr>
            <p:ph type="title"/>
          </p:nvPr>
        </p:nvSpPr>
        <p:spPr>
          <a:prstGeom prst="rect">
            <a:avLst/>
          </a:prstGeom>
        </p:spPr>
        <p:txBody>
          <a:bodyPr/>
          <a:lstStyle/>
          <a:p>
            <a:pPr/>
            <a:r>
              <a:t>Title Text</a:t>
            </a:r>
          </a:p>
        </p:txBody>
      </p:sp>
      <p:sp>
        <p:nvSpPr>
          <p:cNvPr id="44" name="Shape 44"/>
          <p:cNvSpPr txBox="1"/>
          <p:nvPr>
            <p:ph type="body" sz="half" idx="1"/>
          </p:nvPr>
        </p:nvSpPr>
        <p:spPr>
          <a:xfrm>
            <a:off x="457200" y="1920084"/>
            <a:ext cx="4038600" cy="4434842"/>
          </a:xfrm>
          <a:prstGeom prst="rect">
            <a:avLst/>
          </a:prstGeom>
        </p:spPr>
        <p:txBody>
          <a:bodyPr/>
          <a:lstStyle>
            <a:lvl3pPr marL="988466" indent="-320954"/>
            <a:lvl4pPr marL="1282191" indent="-303783"/>
            <a:lvl5pPr marL="1556511" indent="-303783"/>
          </a:lstStyle>
          <a:p>
            <a:pPr/>
            <a:r>
              <a:t>Body Level One</a:t>
            </a:r>
          </a:p>
          <a:p>
            <a:pPr lvl="1"/>
            <a:r>
              <a:t>Body Level Two</a:t>
            </a:r>
          </a:p>
          <a:p>
            <a:pPr lvl="2"/>
            <a:r>
              <a:t>Body Level Three</a:t>
            </a:r>
          </a:p>
          <a:p>
            <a:pPr lvl="3"/>
            <a:r>
              <a:t>Body Level Four</a:t>
            </a:r>
          </a:p>
          <a:p>
            <a:pPr lvl="4"/>
            <a:r>
              <a:t>Body Level Five</a:t>
            </a:r>
          </a:p>
        </p:txBody>
      </p:sp>
      <p:sp>
        <p:nvSpPr>
          <p:cNvPr id="45" name="Shape 4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2" name="Shape 52"/>
          <p:cNvSpPr txBox="1"/>
          <p:nvPr>
            <p:ph type="title"/>
          </p:nvPr>
        </p:nvSpPr>
        <p:spPr>
          <a:prstGeom prst="rect">
            <a:avLst/>
          </a:prstGeom>
        </p:spPr>
        <p:txBody>
          <a:bodyPr/>
          <a:lstStyle/>
          <a:p>
            <a:pPr/>
            <a:r>
              <a:t>Title Text</a:t>
            </a:r>
          </a:p>
        </p:txBody>
      </p:sp>
      <p:sp>
        <p:nvSpPr>
          <p:cNvPr id="53" name="Shape 53"/>
          <p:cNvSpPr txBox="1"/>
          <p:nvPr>
            <p:ph type="body" sz="quarter" idx="1"/>
          </p:nvPr>
        </p:nvSpPr>
        <p:spPr>
          <a:xfrm>
            <a:off x="457200" y="1855247"/>
            <a:ext cx="4040188" cy="659353"/>
          </a:xfrm>
          <a:prstGeom prst="rect">
            <a:avLst/>
          </a:prstGeom>
        </p:spPr>
        <p:txBody>
          <a:bodyPr lIns="0" tIns="0" rIns="0" bIns="0" anchor="ctr"/>
          <a:lstStyle>
            <a:lvl1pPr marL="0" indent="0">
              <a:spcBef>
                <a:spcPts val="500"/>
              </a:spcBef>
              <a:buClrTx/>
              <a:buSzTx/>
              <a:buNone/>
              <a:defRPr b="1" sz="2400">
                <a:solidFill>
                  <a:srgbClr val="04617B"/>
                </a:solidFill>
              </a:defRPr>
            </a:lvl1pPr>
            <a:lvl2pPr marL="0" indent="393192">
              <a:spcBef>
                <a:spcPts val="500"/>
              </a:spcBef>
              <a:buClrTx/>
              <a:buSzTx/>
              <a:buNone/>
              <a:defRPr b="1" sz="2400">
                <a:solidFill>
                  <a:srgbClr val="04617B"/>
                </a:solidFill>
              </a:defRPr>
            </a:lvl2pPr>
            <a:lvl3pPr marL="0" indent="667511">
              <a:spcBef>
                <a:spcPts val="500"/>
              </a:spcBef>
              <a:buClrTx/>
              <a:buSzTx/>
              <a:buNone/>
              <a:defRPr b="1" sz="2400">
                <a:solidFill>
                  <a:srgbClr val="04617B"/>
                </a:solidFill>
              </a:defRPr>
            </a:lvl3pPr>
            <a:lvl4pPr marL="0" indent="978408">
              <a:spcBef>
                <a:spcPts val="500"/>
              </a:spcBef>
              <a:buClrTx/>
              <a:buSzTx/>
              <a:buNone/>
              <a:defRPr b="1" sz="2400">
                <a:solidFill>
                  <a:srgbClr val="04617B"/>
                </a:solidFill>
              </a:defRPr>
            </a:lvl4pPr>
            <a:lvl5pPr marL="0" indent="1252727">
              <a:spcBef>
                <a:spcPts val="500"/>
              </a:spcBef>
              <a:buClrTx/>
              <a:buSzTx/>
              <a:buNone/>
              <a:defRPr b="1" sz="2400">
                <a:solidFill>
                  <a:srgbClr val="04617B"/>
                </a:solidFill>
              </a:defRPr>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3"/>
          <p:cNvSpPr/>
          <p:nvPr>
            <p:ph type="body" sz="quarter" idx="21"/>
          </p:nvPr>
        </p:nvSpPr>
        <p:spPr>
          <a:xfrm>
            <a:off x="4645025" y="1859757"/>
            <a:ext cx="4041775" cy="654844"/>
          </a:xfrm>
          <a:prstGeom prst="rect">
            <a:avLst/>
          </a:prstGeom>
        </p:spPr>
        <p:txBody>
          <a:bodyPr lIns="0" tIns="0" rIns="0" bIns="0" anchor="ctr"/>
          <a:lstStyle/>
          <a:p>
            <a:pPr marL="0" indent="0">
              <a:spcBef>
                <a:spcPts val="500"/>
              </a:spcBef>
              <a:buClrTx/>
              <a:buSzTx/>
              <a:buNone/>
              <a:defRPr b="1" sz="2400">
                <a:solidFill>
                  <a:srgbClr val="04617B"/>
                </a:solidFill>
              </a:defRPr>
            </a:pPr>
          </a:p>
        </p:txBody>
      </p:sp>
      <p:sp>
        <p:nvSpPr>
          <p:cNvPr id="55" name="Shape 55"/>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Shape 62"/>
          <p:cNvSpPr txBox="1"/>
          <p:nvPr>
            <p:ph type="title"/>
          </p:nvPr>
        </p:nvSpPr>
        <p:spPr>
          <a:xfrm>
            <a:off x="457200" y="704087"/>
            <a:ext cx="8305800" cy="1143001"/>
          </a:xfrm>
          <a:prstGeom prst="rect">
            <a:avLst/>
          </a:prstGeom>
        </p:spPr>
        <p:txBody>
          <a:bodyPr/>
          <a:lstStyle/>
          <a:p>
            <a:pPr/>
            <a:r>
              <a:t>Title Text</a:t>
            </a:r>
          </a:p>
        </p:txBody>
      </p:sp>
      <p:sp>
        <p:nvSpPr>
          <p:cNvPr id="63" name="Shape 6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hape 70"/>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7" name="Shape 77"/>
          <p:cNvSpPr txBox="1"/>
          <p:nvPr>
            <p:ph type="title"/>
          </p:nvPr>
        </p:nvSpPr>
        <p:spPr>
          <a:xfrm>
            <a:off x="685800" y="514351"/>
            <a:ext cx="2743200" cy="1162051"/>
          </a:xfrm>
          <a:prstGeom prst="rect">
            <a:avLst/>
          </a:prstGeom>
        </p:spPr>
        <p:txBody>
          <a:bodyPr/>
          <a:lstStyle>
            <a:lvl1pPr>
              <a:defRPr sz="2600"/>
            </a:lvl1pPr>
          </a:lstStyle>
          <a:p>
            <a:pPr/>
            <a:r>
              <a:t>Title Text</a:t>
            </a:r>
          </a:p>
        </p:txBody>
      </p:sp>
      <p:sp>
        <p:nvSpPr>
          <p:cNvPr id="78" name="Shape 78"/>
          <p:cNvSpPr txBox="1"/>
          <p:nvPr>
            <p:ph type="body" sz="half" idx="1"/>
          </p:nvPr>
        </p:nvSpPr>
        <p:spPr>
          <a:xfrm>
            <a:off x="685800" y="1676400"/>
            <a:ext cx="2743200" cy="4572000"/>
          </a:xfrm>
          <a:prstGeom prst="rect">
            <a:avLst/>
          </a:prstGeom>
        </p:spPr>
        <p:txBody>
          <a:bodyPr lIns="18288" tIns="18288" rIns="18288" bIns="18288"/>
          <a:lstStyle>
            <a:lvl1pPr marL="0" indent="0">
              <a:spcBef>
                <a:spcPts val="300"/>
              </a:spcBef>
              <a:buClrTx/>
              <a:buSzTx/>
              <a:buNone/>
              <a:defRPr sz="1400"/>
            </a:lvl1pPr>
            <a:lvl2pPr marL="0" indent="640080">
              <a:spcBef>
                <a:spcPts val="300"/>
              </a:spcBef>
              <a:buClrTx/>
              <a:buSzTx/>
              <a:buNone/>
              <a:defRPr sz="1400"/>
            </a:lvl2pPr>
            <a:lvl3pPr marL="0" indent="914400">
              <a:spcBef>
                <a:spcPts val="300"/>
              </a:spcBef>
              <a:buClrTx/>
              <a:buSzTx/>
              <a:buNone/>
              <a:defRPr sz="1400"/>
            </a:lvl3pPr>
            <a:lvl4pPr marL="0" indent="1188719">
              <a:spcBef>
                <a:spcPts val="300"/>
              </a:spcBef>
              <a:buClrTx/>
              <a:buSzTx/>
              <a:buNone/>
              <a:defRPr sz="1400"/>
            </a:lvl4pPr>
            <a:lvl5pPr marL="0" indent="1463039">
              <a:spcBef>
                <a:spcPts val="3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79" name="Shape 79"/>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6" name="Snip and Round Single Corner Rectangle 8"/>
          <p:cNvSpPr/>
          <p:nvPr/>
        </p:nvSpPr>
        <p:spPr>
          <a:xfrm flipV="1" rot="420000">
            <a:off x="3165753" y="1108077"/>
            <a:ext cx="5257801" cy="411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84" y="0"/>
                </a:lnTo>
                <a:lnTo>
                  <a:pt x="21600" y="788"/>
                </a:lnTo>
                <a:lnTo>
                  <a:pt x="21600" y="21600"/>
                </a:lnTo>
                <a:lnTo>
                  <a:pt x="0" y="21600"/>
                </a:lnTo>
                <a:lnTo>
                  <a:pt x="0" y="0"/>
                </a:lnTo>
                <a:close/>
              </a:path>
            </a:pathLst>
          </a:custGeom>
          <a:solidFill>
            <a:srgbClr val="FFFFFF"/>
          </a:solidFill>
          <a:ln w="3175" cap="rnd">
            <a:solidFill>
              <a:srgbClr val="C0C0C0"/>
            </a:solidFill>
          </a:ln>
          <a:effectLst>
            <a:outerShdw sx="100000" sy="100000" kx="0" ky="0" algn="b" rotWithShape="0" blurRad="63500" dist="38500" dir="7500000">
              <a:srgbClr val="000000">
                <a:alpha val="25000"/>
              </a:srgbClr>
            </a:outerShdw>
          </a:effectLst>
        </p:spPr>
        <p:txBody>
          <a:bodyPr lIns="45719" rIns="45719" anchor="ctr"/>
          <a:lstStyle/>
          <a:p>
            <a:pPr algn="ctr">
              <a:defRPr>
                <a:solidFill>
                  <a:srgbClr val="FFFFFF"/>
                </a:solidFill>
              </a:defRPr>
            </a:pPr>
          </a:p>
        </p:txBody>
      </p:sp>
      <p:sp>
        <p:nvSpPr>
          <p:cNvPr id="87" name="Right Triangle 11"/>
          <p:cNvSpPr/>
          <p:nvPr/>
        </p:nvSpPr>
        <p:spPr>
          <a:xfrm flipV="1" rot="420000">
            <a:off x="8004133" y="5359768"/>
            <a:ext cx="155449" cy="1554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solidFill>
              <a:srgbClr val="FFFFFF"/>
            </a:solidFill>
            <a:bevel/>
          </a:ln>
          <a:effectLst>
            <a:outerShdw sx="100000" sy="100000" kx="0" ky="0" algn="b" rotWithShape="0" blurRad="25400" dist="6350" dir="12900000">
              <a:srgbClr val="000000">
                <a:alpha val="47000"/>
              </a:srgbClr>
            </a:outerShdw>
          </a:effectLst>
        </p:spPr>
        <p:txBody>
          <a:bodyPr lIns="45719" rIns="45719" anchor="ctr"/>
          <a:lstStyle/>
          <a:p>
            <a:pPr algn="ctr">
              <a:defRPr>
                <a:solidFill>
                  <a:srgbClr val="FFFFFF"/>
                </a:solidFill>
              </a:defRPr>
            </a:pPr>
          </a:p>
        </p:txBody>
      </p:sp>
      <p:sp>
        <p:nvSpPr>
          <p:cNvPr id="88" name="Shape 88"/>
          <p:cNvSpPr txBox="1"/>
          <p:nvPr>
            <p:ph type="title"/>
          </p:nvPr>
        </p:nvSpPr>
        <p:spPr>
          <a:xfrm>
            <a:off x="609600" y="1176995"/>
            <a:ext cx="2212849" cy="1582623"/>
          </a:xfrm>
          <a:prstGeom prst="rect">
            <a:avLst/>
          </a:prstGeom>
        </p:spPr>
        <p:txBody>
          <a:bodyPr lIns="45719" tIns="45719" rIns="45719" bIns="45719"/>
          <a:lstStyle>
            <a:lvl1pPr>
              <a:defRPr b="1" sz="2000"/>
            </a:lvl1pPr>
          </a:lstStyle>
          <a:p>
            <a:pPr/>
            <a:r>
              <a:t>Title Text</a:t>
            </a:r>
          </a:p>
        </p:txBody>
      </p:sp>
      <p:sp>
        <p:nvSpPr>
          <p:cNvPr id="89" name="Shape 89"/>
          <p:cNvSpPr txBox="1"/>
          <p:nvPr>
            <p:ph type="body" sz="quarter" idx="1"/>
          </p:nvPr>
        </p:nvSpPr>
        <p:spPr>
          <a:xfrm>
            <a:off x="609600" y="2828785"/>
            <a:ext cx="2209800" cy="2179321"/>
          </a:xfrm>
          <a:prstGeom prst="rect">
            <a:avLst/>
          </a:prstGeom>
        </p:spPr>
        <p:txBody>
          <a:bodyPr/>
          <a:lstStyle>
            <a:lvl1pPr marL="0" indent="0">
              <a:spcBef>
                <a:spcPts val="200"/>
              </a:spcBef>
              <a:buClrTx/>
              <a:buSzTx/>
              <a:buNone/>
              <a:defRPr sz="1300"/>
            </a:lvl1pPr>
            <a:lvl2pPr>
              <a:spcBef>
                <a:spcPts val="200"/>
              </a:spcBef>
              <a:buClrTx/>
              <a:defRPr sz="1300"/>
            </a:lvl2pPr>
            <a:lvl3pPr marL="988466" indent="-320954">
              <a:spcBef>
                <a:spcPts val="200"/>
              </a:spcBef>
              <a:buClrTx/>
              <a:defRPr sz="1300"/>
            </a:lvl3pPr>
            <a:lvl4pPr marL="1282191" indent="-303783">
              <a:spcBef>
                <a:spcPts val="200"/>
              </a:spcBef>
              <a:buClrTx/>
              <a:defRPr sz="1300"/>
            </a:lvl4pPr>
            <a:lvl5pPr marL="1556511" indent="-303783">
              <a:spcBef>
                <a:spcPts val="200"/>
              </a:spcBef>
              <a:buClrTx/>
              <a:defRPr sz="1300"/>
            </a:lvl5pPr>
          </a:lstStyle>
          <a:p>
            <a:pPr/>
            <a:r>
              <a:t>Body Level One</a:t>
            </a:r>
          </a:p>
          <a:p>
            <a:pPr lvl="1"/>
            <a:r>
              <a:t>Body Level Two</a:t>
            </a:r>
          </a:p>
          <a:p>
            <a:pPr lvl="2"/>
            <a:r>
              <a:t>Body Level Three</a:t>
            </a:r>
          </a:p>
          <a:p>
            <a:pPr lvl="3"/>
            <a:r>
              <a:t>Body Level Four</a:t>
            </a:r>
          </a:p>
          <a:p>
            <a:pPr lvl="4"/>
            <a:r>
              <a:t>Body Level Five</a:t>
            </a:r>
          </a:p>
        </p:txBody>
      </p:sp>
      <p:sp>
        <p:nvSpPr>
          <p:cNvPr id="90" name="Picture Placeholder 2"/>
          <p:cNvSpPr/>
          <p:nvPr>
            <p:ph type="pic" sz="half" idx="21"/>
          </p:nvPr>
        </p:nvSpPr>
        <p:spPr>
          <a:xfrm rot="420000">
            <a:off x="3485793" y="1199516"/>
            <a:ext cx="4617721" cy="3931922"/>
          </a:xfrm>
          <a:prstGeom prst="rect">
            <a:avLst/>
          </a:prstGeom>
          <a:ln w="3175" cap="rnd">
            <a:solidFill>
              <a:srgbClr val="C0C0C0"/>
            </a:solidFill>
            <a:round/>
          </a:ln>
        </p:spPr>
        <p:txBody>
          <a:bodyPr lIns="91439" rIns="91439">
            <a:noAutofit/>
          </a:bodyPr>
          <a:lstStyle/>
          <a:p>
            <a:pPr/>
          </a:p>
        </p:txBody>
      </p:sp>
      <p:sp>
        <p:nvSpPr>
          <p:cNvPr id="91" name="Freeform 9"/>
          <p:cNvSpPr/>
          <p:nvPr/>
        </p:nvSpPr>
        <p:spPr>
          <a:xfrm flipV="1">
            <a:off x="-9525" y="5816600"/>
            <a:ext cx="9163050" cy="1041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5000"/>
                </a:srgbClr>
              </a:gs>
              <a:gs pos="100000">
                <a:srgbClr val="00C5CE">
                  <a:alpha val="55000"/>
                </a:srgbClr>
              </a:gs>
            </a:gsLst>
            <a:lin ang="5400000"/>
          </a:gradFill>
          <a:ln w="12700">
            <a:miter lim="400000"/>
          </a:ln>
        </p:spPr>
        <p:txBody>
          <a:bodyPr lIns="45719" rIns="45719"/>
          <a:lstStyle/>
          <a:p>
            <a:pPr/>
          </a:p>
        </p:txBody>
      </p:sp>
      <p:sp>
        <p:nvSpPr>
          <p:cNvPr id="92" name="Freeform 10"/>
          <p:cNvSpPr/>
          <p:nvPr/>
        </p:nvSpPr>
        <p:spPr>
          <a:xfrm flipV="1">
            <a:off x="4381500" y="6250789"/>
            <a:ext cx="4762500" cy="607212"/>
          </a:xfrm>
          <a:custGeom>
            <a:avLst/>
            <a:gdLst/>
            <a:ahLst/>
            <a:cxnLst>
              <a:cxn ang="0">
                <a:pos x="wd2" y="hd2"/>
              </a:cxn>
              <a:cxn ang="5400000">
                <a:pos x="wd2" y="hd2"/>
              </a:cxn>
              <a:cxn ang="10800000">
                <a:pos x="wd2" y="hd2"/>
              </a:cxn>
              <a:cxn ang="16200000">
                <a:pos x="wd2" y="hd2"/>
              </a:cxn>
            </a:cxnLst>
            <a:rect l="0" t="0" r="r" b="b"/>
            <a:pathLst>
              <a:path w="21600" h="20552" fill="norm" stroke="1" extrusionOk="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30000"/>
                </a:srgbClr>
              </a:gs>
              <a:gs pos="80000">
                <a:srgbClr val="008ABE">
                  <a:alpha val="45000"/>
                </a:srgbClr>
              </a:gs>
            </a:gsLst>
            <a:lin ang="5400000"/>
          </a:gradFill>
          <a:ln w="12700">
            <a:miter lim="400000"/>
          </a:ln>
        </p:spPr>
        <p:txBody>
          <a:bodyPr lIns="45719" rIns="45719"/>
          <a:lstStyle/>
          <a:p>
            <a:pPr/>
          </a:p>
        </p:txBody>
      </p:sp>
      <p:sp>
        <p:nvSpPr>
          <p:cNvPr id="93" name="Shape 93"/>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Freeform 6"/>
          <p:cNvSpPr/>
          <p:nvPr/>
        </p:nvSpPr>
        <p:spPr>
          <a:xfrm>
            <a:off x="-9525" y="-7144"/>
            <a:ext cx="9163050" cy="104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 y="66"/>
                </a:moveTo>
                <a:lnTo>
                  <a:pt x="9513" y="0"/>
                </a:lnTo>
                <a:cubicBezTo>
                  <a:pt x="10276" y="3326"/>
                  <a:pt x="14325" y="12084"/>
                  <a:pt x="16368" y="12084"/>
                </a:cubicBezTo>
                <a:cubicBezTo>
                  <a:pt x="18412" y="12084"/>
                  <a:pt x="20679" y="5005"/>
                  <a:pt x="21578" y="1811"/>
                </a:cubicBezTo>
                <a:lnTo>
                  <a:pt x="21600" y="7013"/>
                </a:lnTo>
                <a:cubicBezTo>
                  <a:pt x="21218" y="8462"/>
                  <a:pt x="18771" y="14521"/>
                  <a:pt x="16099" y="14455"/>
                </a:cubicBezTo>
                <a:cubicBezTo>
                  <a:pt x="13427" y="14389"/>
                  <a:pt x="8252" y="5433"/>
                  <a:pt x="5568" y="6618"/>
                </a:cubicBezTo>
                <a:cubicBezTo>
                  <a:pt x="2807" y="6882"/>
                  <a:pt x="1010" y="15871"/>
                  <a:pt x="0" y="21600"/>
                </a:cubicBezTo>
                <a:lnTo>
                  <a:pt x="22" y="66"/>
                </a:lnTo>
                <a:close/>
              </a:path>
            </a:pathLst>
          </a:custGeom>
          <a:gradFill>
            <a:gsLst>
              <a:gs pos="0">
                <a:srgbClr val="00739E">
                  <a:alpha val="45000"/>
                </a:srgbClr>
              </a:gs>
              <a:gs pos="100000">
                <a:srgbClr val="00C5CE">
                  <a:alpha val="55000"/>
                </a:srgbClr>
              </a:gs>
            </a:gsLst>
            <a:lin ang="5400000"/>
          </a:gradFill>
          <a:ln w="12700">
            <a:miter lim="400000"/>
          </a:ln>
        </p:spPr>
        <p:txBody>
          <a:bodyPr lIns="45719" rIns="45719"/>
          <a:lstStyle/>
          <a:p>
            <a:pPr/>
          </a:p>
        </p:txBody>
      </p:sp>
      <p:sp>
        <p:nvSpPr>
          <p:cNvPr id="3" name="Freeform 7"/>
          <p:cNvSpPr/>
          <p:nvPr/>
        </p:nvSpPr>
        <p:spPr>
          <a:xfrm>
            <a:off x="4381500" y="-7145"/>
            <a:ext cx="4762500" cy="607213"/>
          </a:xfrm>
          <a:custGeom>
            <a:avLst/>
            <a:gdLst/>
            <a:ahLst/>
            <a:cxnLst>
              <a:cxn ang="0">
                <a:pos x="wd2" y="hd2"/>
              </a:cxn>
              <a:cxn ang="5400000">
                <a:pos x="wd2" y="hd2"/>
              </a:cxn>
              <a:cxn ang="10800000">
                <a:pos x="wd2" y="hd2"/>
              </a:cxn>
              <a:cxn ang="16200000">
                <a:pos x="wd2" y="hd2"/>
              </a:cxn>
            </a:cxnLst>
            <a:rect l="0" t="0" r="r" b="b"/>
            <a:pathLst>
              <a:path w="21600" h="20552" fill="norm" stroke="1" extrusionOk="0">
                <a:moveTo>
                  <a:pt x="0" y="0"/>
                </a:moveTo>
                <a:cubicBezTo>
                  <a:pt x="1253" y="3703"/>
                  <a:pt x="8410" y="19349"/>
                  <a:pt x="12010" y="20475"/>
                </a:cubicBezTo>
                <a:cubicBezTo>
                  <a:pt x="15610" y="21600"/>
                  <a:pt x="20002" y="10128"/>
                  <a:pt x="21600" y="6752"/>
                </a:cubicBezTo>
                <a:lnTo>
                  <a:pt x="21600" y="218"/>
                </a:lnTo>
                <a:lnTo>
                  <a:pt x="0" y="0"/>
                </a:lnTo>
                <a:close/>
              </a:path>
            </a:pathLst>
          </a:custGeom>
          <a:gradFill>
            <a:gsLst>
              <a:gs pos="0">
                <a:srgbClr val="009FA6">
                  <a:alpha val="30000"/>
                </a:srgbClr>
              </a:gs>
              <a:gs pos="80000">
                <a:srgbClr val="008ABE">
                  <a:alpha val="45000"/>
                </a:srgbClr>
              </a:gs>
            </a:gsLst>
            <a:lin ang="5400000"/>
          </a:gradFill>
          <a:ln w="12700">
            <a:miter lim="400000"/>
          </a:ln>
        </p:spPr>
        <p:txBody>
          <a:bodyPr lIns="45719" rIns="45719"/>
          <a:lstStyle/>
          <a:p>
            <a:pPr/>
          </a:p>
        </p:txBody>
      </p:sp>
      <p:grpSp>
        <p:nvGrpSpPr>
          <p:cNvPr id="6" name="Group 1"/>
          <p:cNvGrpSpPr/>
          <p:nvPr/>
        </p:nvGrpSpPr>
        <p:grpSpPr>
          <a:xfrm>
            <a:off x="-29294" y="-16113"/>
            <a:ext cx="9197178" cy="1058653"/>
            <a:chOff x="0" y="0"/>
            <a:chExt cx="9197177" cy="1058652"/>
          </a:xfrm>
        </p:grpSpPr>
        <p:sp>
          <p:nvSpPr>
            <p:cNvPr id="4" name="Freeform 11"/>
            <p:cNvSpPr/>
            <p:nvPr/>
          </p:nvSpPr>
          <p:spPr>
            <a:xfrm rot="21435692">
              <a:off x="9616" y="218536"/>
              <a:ext cx="9163051" cy="621581"/>
            </a:xfrm>
            <a:custGeom>
              <a:avLst/>
              <a:gdLst/>
              <a:ahLst/>
              <a:cxnLst>
                <a:cxn ang="0">
                  <a:pos x="wd2" y="hd2"/>
                </a:cxn>
                <a:cxn ang="5400000">
                  <a:pos x="wd2" y="hd2"/>
                </a:cxn>
                <a:cxn ang="10800000">
                  <a:pos x="wd2" y="hd2"/>
                </a:cxn>
                <a:cxn ang="16200000">
                  <a:pos x="wd2" y="hd2"/>
                </a:cxn>
              </a:cxnLst>
              <a:rect l="0" t="0" r="r" b="b"/>
              <a:pathLst>
                <a:path w="21600" h="20680" fill="norm" stroke="1" extrusionOk="0">
                  <a:moveTo>
                    <a:pt x="0" y="19778"/>
                  </a:moveTo>
                  <a:cubicBezTo>
                    <a:pt x="1055" y="15110"/>
                    <a:pt x="3454" y="5630"/>
                    <a:pt x="6017" y="5774"/>
                  </a:cubicBezTo>
                  <a:cubicBezTo>
                    <a:pt x="8581" y="5917"/>
                    <a:pt x="12783" y="21600"/>
                    <a:pt x="15380" y="20638"/>
                  </a:cubicBezTo>
                  <a:cubicBezTo>
                    <a:pt x="17978" y="19675"/>
                    <a:pt x="20305" y="4300"/>
                    <a:pt x="21600" y="0"/>
                  </a:cubicBezTo>
                </a:path>
              </a:pathLst>
            </a:custGeom>
            <a:noFill/>
            <a:ln w="10795" cap="flat">
              <a:solidFill>
                <a:srgbClr val="05A0BE">
                  <a:alpha val="78000"/>
                </a:srgbClr>
              </a:solidFill>
              <a:prstDash val="solid"/>
              <a:round/>
            </a:ln>
            <a:effectLst/>
          </p:spPr>
          <p:txBody>
            <a:bodyPr wrap="square" lIns="45719" tIns="45719" rIns="45719" bIns="45719" numCol="1" anchor="t">
              <a:noAutofit/>
            </a:bodyPr>
            <a:lstStyle/>
            <a:p>
              <a:pPr/>
            </a:p>
          </p:txBody>
        </p:sp>
        <p:sp>
          <p:nvSpPr>
            <p:cNvPr id="5" name="Freeform 12"/>
            <p:cNvSpPr/>
            <p:nvPr/>
          </p:nvSpPr>
          <p:spPr>
            <a:xfrm rot="21435692">
              <a:off x="14474" y="291986"/>
              <a:ext cx="9175813" cy="507809"/>
            </a:xfrm>
            <a:custGeom>
              <a:avLst/>
              <a:gdLst/>
              <a:ahLst/>
              <a:cxnLst>
                <a:cxn ang="0">
                  <a:pos x="wd2" y="hd2"/>
                </a:cxn>
                <a:cxn ang="5400000">
                  <a:pos x="wd2" y="hd2"/>
                </a:cxn>
                <a:cxn ang="10800000">
                  <a:pos x="wd2" y="hd2"/>
                </a:cxn>
                <a:cxn ang="16200000">
                  <a:pos x="wd2" y="hd2"/>
                </a:cxn>
              </a:cxnLst>
              <a:rect l="0" t="0" r="r" b="b"/>
              <a:pathLst>
                <a:path w="21600" h="20682" fill="norm" stroke="1" extrusionOk="0">
                  <a:moveTo>
                    <a:pt x="0" y="18514"/>
                  </a:moveTo>
                  <a:cubicBezTo>
                    <a:pt x="1023" y="16364"/>
                    <a:pt x="3563" y="5413"/>
                    <a:pt x="6136" y="5767"/>
                  </a:cubicBezTo>
                  <a:cubicBezTo>
                    <a:pt x="8710" y="6121"/>
                    <a:pt x="12864" y="21600"/>
                    <a:pt x="15441" y="20639"/>
                  </a:cubicBezTo>
                  <a:cubicBezTo>
                    <a:pt x="18019" y="19678"/>
                    <a:pt x="20319" y="4300"/>
                    <a:pt x="21600" y="0"/>
                  </a:cubicBezTo>
                </a:path>
              </a:pathLst>
            </a:custGeom>
            <a:noFill/>
            <a:ln w="9525" cap="flat">
              <a:solidFill>
                <a:srgbClr val="08B6BA">
                  <a:alpha val="78000"/>
                </a:srgbClr>
              </a:solidFill>
              <a:prstDash val="solid"/>
              <a:round/>
            </a:ln>
            <a:effectLst/>
          </p:spPr>
          <p:txBody>
            <a:bodyPr wrap="square" lIns="45719" tIns="45719" rIns="45719" bIns="45719" numCol="1" anchor="t">
              <a:noAutofit/>
            </a:bodyPr>
            <a:lstStyle/>
            <a:p>
              <a:pPr/>
            </a:p>
          </p:txBody>
        </p:sp>
      </p:grpSp>
      <p:sp>
        <p:nvSpPr>
          <p:cNvPr id="7" name="Shape 7"/>
          <p:cNvSpPr txBox="1"/>
          <p:nvPr>
            <p:ph type="title"/>
          </p:nvPr>
        </p:nvSpPr>
        <p:spPr>
          <a:xfrm>
            <a:off x="457200" y="704087"/>
            <a:ext cx="8229600" cy="1143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8" name="Shape 8"/>
          <p:cNvSpPr txBox="1"/>
          <p:nvPr>
            <p:ph type="body" idx="1"/>
          </p:nvPr>
        </p:nvSpPr>
        <p:spPr>
          <a:xfrm>
            <a:off x="457200" y="1935479"/>
            <a:ext cx="8229600" cy="43891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hape 9"/>
          <p:cNvSpPr txBox="1"/>
          <p:nvPr>
            <p:ph type="sldNum" sz="quarter" idx="2"/>
          </p:nvPr>
        </p:nvSpPr>
        <p:spPr>
          <a:xfrm>
            <a:off x="8521700" y="6518275"/>
            <a:ext cx="165101" cy="203201"/>
          </a:xfrm>
          <a:prstGeom prst="rect">
            <a:avLst/>
          </a:prstGeom>
          <a:ln w="12700">
            <a:miter lim="400000"/>
          </a:ln>
        </p:spPr>
        <p:txBody>
          <a:bodyPr wrap="none" lIns="0" tIns="0" rIns="0" bIns="0" anchor="b">
            <a:spAutoFit/>
          </a:bodyPr>
          <a:lstStyle>
            <a:lvl1pPr algn="r">
              <a:defRPr sz="1200">
                <a:solidFill>
                  <a:srgbClr val="045C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b="0" baseline="0" cap="none" i="0" spc="0" strike="noStrike" sz="5000" u="none">
          <a:solidFill>
            <a:srgbClr val="04617B"/>
          </a:solidFill>
          <a:uFillTx/>
          <a:latin typeface="Calibri"/>
          <a:ea typeface="Calibri"/>
          <a:cs typeface="Calibri"/>
          <a:sym typeface="Calibri"/>
        </a:defRPr>
      </a:lvl9pPr>
    </p:titleStyle>
    <p:bodyStyle>
      <a:lvl1pPr marL="274320" marR="0" indent="-274320" algn="l" defTabSz="914400" rtl="0" latinLnBrk="0">
        <a:lnSpc>
          <a:spcPct val="100000"/>
        </a:lnSpc>
        <a:spcBef>
          <a:spcPts val="600"/>
        </a:spcBef>
        <a:spcAft>
          <a:spcPts val="0"/>
        </a:spcAft>
        <a:buClr>
          <a:schemeClr val="accent3"/>
        </a:buClr>
        <a:buSzPct val="95000"/>
        <a:buFontTx/>
        <a:buChar char="●"/>
        <a:tabLst/>
        <a:defRPr b="0" baseline="0" cap="none" i="0" spc="0" strike="noStrike" sz="2600" u="none">
          <a:solidFill>
            <a:srgbClr val="000000"/>
          </a:solidFill>
          <a:uFillTx/>
          <a:latin typeface="+mn-lt"/>
          <a:ea typeface="+mn-ea"/>
          <a:cs typeface="+mn-cs"/>
          <a:sym typeface="Constantia"/>
        </a:defRPr>
      </a:lvl1pPr>
      <a:lvl2pPr marL="660654" marR="0" indent="-267461" algn="l" defTabSz="914400" rtl="0" latinLnBrk="0">
        <a:lnSpc>
          <a:spcPct val="100000"/>
        </a:lnSpc>
        <a:spcBef>
          <a:spcPts val="600"/>
        </a:spcBef>
        <a:spcAft>
          <a:spcPts val="0"/>
        </a:spcAft>
        <a:buClr>
          <a:schemeClr val="accent3"/>
        </a:buClr>
        <a:buSzPct val="85000"/>
        <a:buFontTx/>
        <a:buChar char="●"/>
        <a:tabLst/>
        <a:defRPr b="0" baseline="0" cap="none" i="0" spc="0" strike="noStrike" sz="2600" u="none">
          <a:solidFill>
            <a:srgbClr val="000000"/>
          </a:solidFill>
          <a:uFillTx/>
          <a:latin typeface="+mn-lt"/>
          <a:ea typeface="+mn-ea"/>
          <a:cs typeface="+mn-cs"/>
          <a:sym typeface="Constantia"/>
        </a:defRPr>
      </a:lvl2pPr>
      <a:lvl3pPr marL="973182" marR="0" indent="-305670" algn="l" defTabSz="914400" rtl="0" latinLnBrk="0">
        <a:lnSpc>
          <a:spcPct val="100000"/>
        </a:lnSpc>
        <a:spcBef>
          <a:spcPts val="600"/>
        </a:spcBef>
        <a:spcAft>
          <a:spcPts val="0"/>
        </a:spcAft>
        <a:buClr>
          <a:schemeClr val="accent3"/>
        </a:buClr>
        <a:buSzPct val="70000"/>
        <a:buFontTx/>
        <a:buChar char="●"/>
        <a:tabLst/>
        <a:defRPr b="0" baseline="0" cap="none" i="0" spc="0" strike="noStrike" sz="2600" u="none">
          <a:solidFill>
            <a:srgbClr val="000000"/>
          </a:solidFill>
          <a:uFillTx/>
          <a:latin typeface="+mn-lt"/>
          <a:ea typeface="+mn-ea"/>
          <a:cs typeface="+mn-cs"/>
          <a:sym typeface="Constantia"/>
        </a:defRPr>
      </a:lvl3pPr>
      <a:lvl4pPr marL="1251813" marR="0" indent="-273405" algn="l" defTabSz="914400" rtl="0" latinLnBrk="0">
        <a:lnSpc>
          <a:spcPct val="100000"/>
        </a:lnSpc>
        <a:spcBef>
          <a:spcPts val="600"/>
        </a:spcBef>
        <a:spcAft>
          <a:spcPts val="0"/>
        </a:spcAft>
        <a:buClr>
          <a:schemeClr val="accent3"/>
        </a:buClr>
        <a:buSzPct val="65000"/>
        <a:buFontTx/>
        <a:buChar char="●"/>
        <a:tabLst/>
        <a:defRPr b="0" baseline="0" cap="none" i="0" spc="0" strike="noStrike" sz="2600" u="none">
          <a:solidFill>
            <a:srgbClr val="000000"/>
          </a:solidFill>
          <a:uFillTx/>
          <a:latin typeface="+mn-lt"/>
          <a:ea typeface="+mn-ea"/>
          <a:cs typeface="+mn-cs"/>
          <a:sym typeface="Constantia"/>
        </a:defRPr>
      </a:lvl4pPr>
      <a:lvl5pPr marL="1526133" marR="0" indent="-273405" algn="l" defTabSz="914400" rtl="0" latinLnBrk="0">
        <a:lnSpc>
          <a:spcPct val="100000"/>
        </a:lnSpc>
        <a:spcBef>
          <a:spcPts val="600"/>
        </a:spcBef>
        <a:spcAft>
          <a:spcPts val="0"/>
        </a:spcAft>
        <a:buClr>
          <a:schemeClr val="accent3"/>
        </a:buClr>
        <a:buSzPct val="65000"/>
        <a:buFontTx/>
        <a:buChar char="●"/>
        <a:tabLst/>
        <a:defRPr b="0" baseline="0" cap="none" i="0" spc="0" strike="noStrike" sz="2600" u="none">
          <a:solidFill>
            <a:srgbClr val="000000"/>
          </a:solidFill>
          <a:uFillTx/>
          <a:latin typeface="+mn-lt"/>
          <a:ea typeface="+mn-ea"/>
          <a:cs typeface="+mn-cs"/>
          <a:sym typeface="Constantia"/>
        </a:defRPr>
      </a:lvl5pPr>
      <a:lvl6pPr marL="1830832" marR="0" indent="-303783" algn="l" defTabSz="914400" rtl="0" latinLnBrk="0">
        <a:lnSpc>
          <a:spcPct val="100000"/>
        </a:lnSpc>
        <a:spcBef>
          <a:spcPts val="600"/>
        </a:spcBef>
        <a:spcAft>
          <a:spcPts val="0"/>
        </a:spcAft>
        <a:buClr>
          <a:schemeClr val="accent3"/>
        </a:buClr>
        <a:buSzPct val="80000"/>
        <a:buFontTx/>
        <a:buChar char="●"/>
        <a:tabLst/>
        <a:defRPr b="0" baseline="0" cap="none" i="0" spc="0" strike="noStrike" sz="2600" u="none">
          <a:solidFill>
            <a:srgbClr val="000000"/>
          </a:solidFill>
          <a:uFillTx/>
          <a:latin typeface="+mn-lt"/>
          <a:ea typeface="+mn-ea"/>
          <a:cs typeface="+mn-cs"/>
          <a:sym typeface="Constantia"/>
        </a:defRPr>
      </a:lvl6pPr>
      <a:lvl7pPr marL="2034539" marR="0" indent="-297179" algn="l" defTabSz="914400" rtl="0" latinLnBrk="0">
        <a:lnSpc>
          <a:spcPct val="100000"/>
        </a:lnSpc>
        <a:spcBef>
          <a:spcPts val="600"/>
        </a:spcBef>
        <a:spcAft>
          <a:spcPts val="0"/>
        </a:spcAft>
        <a:buClr>
          <a:schemeClr val="accent3"/>
        </a:buClr>
        <a:buSzPct val="80000"/>
        <a:buFontTx/>
        <a:buChar char="●"/>
        <a:tabLst/>
        <a:defRPr b="0" baseline="0" cap="none" i="0" spc="0" strike="noStrike" sz="2600" u="none">
          <a:solidFill>
            <a:srgbClr val="000000"/>
          </a:solidFill>
          <a:uFillTx/>
          <a:latin typeface="+mn-lt"/>
          <a:ea typeface="+mn-ea"/>
          <a:cs typeface="+mn-cs"/>
          <a:sym typeface="Constantia"/>
        </a:defRPr>
      </a:lvl7pPr>
      <a:lvl8pPr marL="2308860" marR="0" indent="-297179" algn="l" defTabSz="914400" rtl="0" latinLnBrk="0">
        <a:lnSpc>
          <a:spcPct val="100000"/>
        </a:lnSpc>
        <a:spcBef>
          <a:spcPts val="600"/>
        </a:spcBef>
        <a:spcAft>
          <a:spcPts val="0"/>
        </a:spcAft>
        <a:buClr>
          <a:schemeClr val="accent3"/>
        </a:buClr>
        <a:buSzPct val="100000"/>
        <a:buFontTx/>
        <a:buChar char="•"/>
        <a:tabLst/>
        <a:defRPr b="0" baseline="0" cap="none" i="0" spc="0" strike="noStrike" sz="2600" u="none">
          <a:solidFill>
            <a:srgbClr val="000000"/>
          </a:solidFill>
          <a:uFillTx/>
          <a:latin typeface="+mn-lt"/>
          <a:ea typeface="+mn-ea"/>
          <a:cs typeface="+mn-cs"/>
          <a:sym typeface="Constantia"/>
        </a:defRPr>
      </a:lvl8pPr>
      <a:lvl9pPr marL="2625634" marR="0" indent="-339634" algn="l" defTabSz="914400" rtl="0" latinLnBrk="0">
        <a:lnSpc>
          <a:spcPct val="100000"/>
        </a:lnSpc>
        <a:spcBef>
          <a:spcPts val="600"/>
        </a:spcBef>
        <a:spcAft>
          <a:spcPts val="0"/>
        </a:spcAft>
        <a:buClr>
          <a:schemeClr val="accent3"/>
        </a:buClr>
        <a:buSzPct val="100000"/>
        <a:buFontTx/>
        <a:buChar char="•"/>
        <a:tabLst/>
        <a:defRPr b="0" baseline="0" cap="none" i="0" spc="0" strike="noStrike" sz="2600" u="none">
          <a:solidFill>
            <a:srgbClr val="000000"/>
          </a:solidFill>
          <a:uFillTx/>
          <a:latin typeface="+mn-lt"/>
          <a:ea typeface="+mn-ea"/>
          <a:cs typeface="+mn-cs"/>
          <a:sym typeface="Constant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onstant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ossec.net/" TargetMode="External"/><Relationship Id="rId3" Type="http://schemas.openxmlformats.org/officeDocument/2006/relationships/hyperlink" Target="https://en.wikipedia.org/wiki/OSSEC" TargetMode="External"/><Relationship Id="rId4" Type="http://schemas.openxmlformats.org/officeDocument/2006/relationships/hyperlink" Target="https://www.google.com/search?sxsrf=ALeKk02IOHVpkIROVt06xlFHE9EIT6UpYw:1614019288759&amp;q=ossec+developer&amp;stick=H4sIAAAAAAAAAOPgE-LSz9U3MDIvSDOL15LPTrbST87PLSgtSS3SL85PKylPLEq1SkktS83JL0gtWsTKn19cnJqsABcBAMPoA6pBAAAA&amp;sa=X&amp;ved=2ahUKEwjutveykv7uAhUVxzgGHZYHAdQQ6BMoADAjegQIPBAC" TargetMode="External"/><Relationship Id="rId5" Type="http://schemas.openxmlformats.org/officeDocument/2006/relationships/hyperlink" Target="https://www.google.com/search?sxsrf=ALeKk02IOHVpkIROVt06xlFHE9EIT6UpYw:1614019288759&amp;q=Daniel+B.+Cid&amp;stick=H4sIAAAAAAAAAOPgE-LSz9U3MDIvSDOLVwKzTVLijSoLteSzk630k_NzC0pLUov0i_PTSsoTi1KtUlLLUnPyC1KLFrHyuiTmZabmKDjpKThnpuxgZQQAYhD2K04AAAA&amp;sa=X&amp;ved=2ahUKEwjutveykv7uAhUVxzgGHZYHAdQQmxMoATAjegQIPBAD" TargetMode="External"/><Relationship Id="rId6" Type="http://schemas.openxmlformats.org/officeDocument/2006/relationships/hyperlink" Target="https://www.google.com/search?sxsrf=ALeKk02IOHVpkIROVt06xlFHE9EIT6UpYw:1614019288759&amp;q=ossec+license&amp;sa=X&amp;ved=2ahUKEwjutveykv7uAhUVxzgGHZYHAdQQ6BMoADAkegQILxAC" TargetMode="External"/><Relationship Id="rId7" Type="http://schemas.openxmlformats.org/officeDocument/2006/relationships/hyperlink" Target="https://www.google.com/search?sxsrf=ALeKk02IOHVpkIROVt06xlFHE9EIT6UpYw:1614019288759&amp;q=GNU+GPL&amp;stick=H4sIAAAAAAAAAONgVuLQz9U3MDZPzl3Eyu7uF6rgHuADAHIGAvwWAAAA&amp;sa=X&amp;ved=2ahUKEwjutveykv7uAhUVxzgGHZYHAdQQmxMoATAkegQILxAD" TargetMode="External"/><Relationship Id="rId8" Type="http://schemas.openxmlformats.org/officeDocument/2006/relationships/hyperlink" Target="https://www.google.com/search?sxsrf=ALeKk02IOHVpkIROVt06xlFHE9EIT6UpYw:1614019288759&amp;q=ossec+stable+release&amp;sa=X&amp;ved=2ahUKEwjutveykv7uAhUVxzgGHZYHAdQQ6BMoADAlegQINxAC" TargetMode="External"/><Relationship Id="rId9" Type="http://schemas.openxmlformats.org/officeDocument/2006/relationships/hyperlink" Target="https://www.google.com/search?sxsrf=ALeKk02IOHVpkIROVt06xlFHE9EIT6UpYw:1614019288759&amp;q=14+February+2020&amp;stick=H4sIAAAAAAAAAONgVhLQL9E3SjIyNDeuLEhJTzNOWcQqYGii4JaaVFSaWFSpYGRgZAAAvCtAMCcAAAA&amp;sa=X&amp;ved=2ahUKEwjutveykv7uAhUVxzgGHZYHAdQQmxMoATAlegQINxAD" TargetMode="External"/><Relationship Id="rId10" Type="http://schemas.openxmlformats.org/officeDocument/2006/relationships/hyperlink" Target="https://www.google.com/search?sxsrf=ALeKk02IOHVpkIROVt06xlFHE9EIT6UpYw:1614019288759&amp;q=ossec+programming+language&amp;stick=H4sIAAAAAAAAAOPgE-LSz9U3MDIvSDOL19LJKLfST87PyUlNLsnMz9Mvzk8rKU8sSrUqKMpPL0rMzc3MS1fIScxLL01MT13EKpVfXJyarIBNEgBLFJkLWQAAAA&amp;sa=X&amp;ved=2ahUKEwjutveykv7uAhUVxzgGHZYHAdQQ6BMoADAmegQIOBAC" TargetMode="External"/><Relationship Id="rId11" Type="http://schemas.openxmlformats.org/officeDocument/2006/relationships/hyperlink" Target="https://www.google.com/search?sxsrf=ALeKk02IOHVpkIROVt06xlFHE9EIT6UpYw:1614019288759&amp;q=C&amp;stick=H4sIAAAAAAAAAOPgE-LSz9U3MDIvSDOLV-IAsQ1LzJK0dDLKrfST83NyUpNLMvPz9Ivz00rKE4tSrQqK8tOLEnNzM_PSFXIS89JLE9NTF7EyOu9gZQQALXrNT00AAAA&amp;sa=X&amp;ved=2ahUKEwjutveykv7uAhUVxzgGHZYHAdQQmxMoATAmegQIOBAD"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ieeexplore.ieee.org/stamp/stamp.jsp?tp=&amp;arnumber=8519613&amp;isnumber=6514899"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9" name="GITAM-University-Research-Fellowship.png"/>
          <p:cNvPicPr>
            <a:picLocks noChangeAspect="1"/>
          </p:cNvPicPr>
          <p:nvPr/>
        </p:nvPicPr>
        <p:blipFill>
          <a:blip r:embed="rId2">
            <a:extLst/>
          </a:blip>
          <a:stretch>
            <a:fillRect/>
          </a:stretch>
        </p:blipFill>
        <p:spPr>
          <a:xfrm>
            <a:off x="105708" y="-221117"/>
            <a:ext cx="5807807" cy="3077822"/>
          </a:xfrm>
          <a:prstGeom prst="rect">
            <a:avLst/>
          </a:prstGeom>
          <a:ln w="12700">
            <a:miter lim="400000"/>
          </a:ln>
        </p:spPr>
      </p:pic>
      <p:sp>
        <p:nvSpPr>
          <p:cNvPr id="390" name="Rectangle 1"/>
          <p:cNvSpPr txBox="1"/>
          <p:nvPr/>
        </p:nvSpPr>
        <p:spPr>
          <a:xfrm>
            <a:off x="40668" y="2339220"/>
            <a:ext cx="7223761" cy="47407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solidFill>
                  <a:srgbClr val="7030A0"/>
                </a:solidFill>
                <a:latin typeface="Times New Roman"/>
                <a:ea typeface="Times New Roman"/>
                <a:cs typeface="Times New Roman"/>
                <a:sym typeface="Times New Roman"/>
              </a:defRPr>
            </a:pPr>
          </a:p>
          <a:p>
            <a:pPr algn="ctr">
              <a:defRPr b="1" sz="5600">
                <a:solidFill>
                  <a:srgbClr val="4DE1EA"/>
                </a:solidFill>
                <a:effectLst>
                  <a:outerShdw sx="100000" sy="100000" kx="0" ky="0" algn="b" rotWithShape="0" blurRad="38100" dist="25400" dir="5400000">
                    <a:srgbClr val="000000">
                      <a:alpha val="43000"/>
                    </a:srgbClr>
                  </a:outerShdw>
                </a:effectLst>
                <a:latin typeface="Calibri"/>
                <a:ea typeface="Calibri"/>
                <a:cs typeface="Calibri"/>
                <a:sym typeface="Calibri"/>
              </a:defRPr>
            </a:pPr>
            <a:r>
              <a:rPr sz="3200">
                <a:solidFill>
                  <a:schemeClr val="accent1">
                    <a:lumOff val="-8352"/>
                  </a:schemeClr>
                </a:solidFill>
                <a:latin typeface="Times New Roman"/>
                <a:ea typeface="Times New Roman"/>
                <a:cs typeface="Times New Roman"/>
                <a:sym typeface="Times New Roman"/>
              </a:rPr>
              <a:t>WIRELESS CONNECTIVITY ISSUES</a:t>
            </a:r>
            <a:r>
              <a:rPr sz="3200"/>
              <a:t>  </a:t>
            </a:r>
            <a:r>
              <a:t>   </a:t>
            </a:r>
            <a:r>
              <a:rPr sz="1800"/>
              <a:t>            </a:t>
            </a:r>
            <a:endParaRPr sz="1900">
              <a:solidFill>
                <a:srgbClr val="150A1F"/>
              </a:solidFill>
            </a:endParaRPr>
          </a:p>
          <a:p>
            <a:pPr>
              <a:defRPr sz="1600">
                <a:solidFill>
                  <a:srgbClr val="FFFFFF"/>
                </a:solidFill>
                <a:latin typeface="Times New Roman"/>
                <a:ea typeface="Times New Roman"/>
                <a:cs typeface="Times New Roman"/>
                <a:sym typeface="Times New Roman"/>
              </a:defRPr>
            </a:pPr>
            <a:r>
              <a:t>                                                                                                                                 </a:t>
            </a:r>
            <a:endParaRPr>
              <a:latin typeface="Trebuchet MS"/>
              <a:ea typeface="Trebuchet MS"/>
              <a:cs typeface="Trebuchet MS"/>
              <a:sym typeface="Trebuchet MS"/>
            </a:endParaRPr>
          </a:p>
          <a:p>
            <a:pPr algn="r">
              <a:defRPr sz="2000">
                <a:solidFill>
                  <a:srgbClr val="00B050"/>
                </a:solidFill>
                <a:latin typeface="Times New Roman"/>
                <a:ea typeface="Times New Roman"/>
                <a:cs typeface="Times New Roman"/>
                <a:sym typeface="Times New Roman"/>
              </a:defRPr>
            </a:pPr>
            <a:r>
              <a:rPr>
                <a:solidFill>
                  <a:srgbClr val="000000"/>
                </a:solidFill>
              </a:rPr>
              <a:t>Project Guide</a:t>
            </a:r>
            <a:endParaRPr>
              <a:latin typeface="Trebuchet MS"/>
              <a:ea typeface="Trebuchet MS"/>
              <a:cs typeface="Trebuchet MS"/>
              <a:sym typeface="Trebuchet MS"/>
            </a:endParaRPr>
          </a:p>
          <a:p>
            <a:pPr algn="r">
              <a:defRPr sz="2000">
                <a:latin typeface="Times New Roman"/>
                <a:ea typeface="Times New Roman"/>
                <a:cs typeface="Times New Roman"/>
                <a:sym typeface="Times New Roman"/>
              </a:defRPr>
            </a:pPr>
            <a:r>
              <a:rPr>
                <a:latin typeface="Trebuchet MS"/>
                <a:ea typeface="Trebuchet MS"/>
                <a:cs typeface="Trebuchet MS"/>
                <a:sym typeface="Trebuchet MS"/>
              </a:rPr>
              <a:t>DR</a:t>
            </a:r>
            <a:r>
              <a:t>. M Sesha Shayee </a:t>
            </a:r>
          </a:p>
          <a:p>
            <a:pPr algn="r">
              <a:defRPr sz="2000">
                <a:latin typeface="Times New Roman"/>
                <a:ea typeface="Times New Roman"/>
                <a:cs typeface="Times New Roman"/>
                <a:sym typeface="Times New Roman"/>
              </a:defRPr>
            </a:pPr>
            <a:r>
              <a:t>Asst. Prof</a:t>
            </a:r>
          </a:p>
          <a:p>
            <a:pPr algn="r">
              <a:defRPr sz="2000">
                <a:latin typeface="Times New Roman"/>
                <a:ea typeface="Times New Roman"/>
                <a:cs typeface="Times New Roman"/>
                <a:sym typeface="Times New Roman"/>
              </a:defRPr>
            </a:pPr>
          </a:p>
          <a:p>
            <a:pPr algn="r">
              <a:defRPr sz="2000">
                <a:latin typeface="Times New Roman"/>
                <a:ea typeface="Times New Roman"/>
                <a:cs typeface="Times New Roman"/>
                <a:sym typeface="Times New Roman"/>
              </a:defRPr>
            </a:pPr>
            <a:r>
              <a:t>By,</a:t>
            </a:r>
            <a:endParaRPr>
              <a:solidFill>
                <a:srgbClr val="00B050"/>
              </a:solidFill>
            </a:endParaRPr>
          </a:p>
          <a:p>
            <a:pPr>
              <a:defRPr sz="1400">
                <a:solidFill>
                  <a:srgbClr val="00B050"/>
                </a:solidFill>
                <a:latin typeface="Times New Roman"/>
                <a:ea typeface="Times New Roman"/>
                <a:cs typeface="Times New Roman"/>
                <a:sym typeface="Times New Roman"/>
              </a:defRPr>
            </a:pPr>
          </a:p>
          <a:p>
            <a:pPr>
              <a:defRPr>
                <a:solidFill>
                  <a:srgbClr val="00B050"/>
                </a:solidFill>
                <a:latin typeface="Times New Roman"/>
                <a:ea typeface="Times New Roman"/>
                <a:cs typeface="Times New Roman"/>
                <a:sym typeface="Times New Roman"/>
              </a:defRPr>
            </a:pPr>
            <a:r>
              <a:t>                                                                                               </a:t>
            </a:r>
            <a:r>
              <a:rPr>
                <a:solidFill>
                  <a:srgbClr val="000000"/>
                </a:solidFill>
              </a:rPr>
              <a:t>GDVS SANDEEP </a:t>
            </a:r>
            <a:endParaRPr>
              <a:solidFill>
                <a:srgbClr val="000000"/>
              </a:solidFill>
            </a:endParaRPr>
          </a:p>
          <a:p>
            <a:pPr algn="r">
              <a:defRPr>
                <a:solidFill>
                  <a:srgbClr val="00B050"/>
                </a:solidFill>
                <a:latin typeface="Times New Roman"/>
                <a:ea typeface="Times New Roman"/>
                <a:cs typeface="Times New Roman"/>
                <a:sym typeface="Times New Roman"/>
              </a:defRPr>
            </a:pPr>
            <a:r>
              <a:rPr>
                <a:solidFill>
                  <a:srgbClr val="000000"/>
                </a:solidFill>
              </a:rPr>
              <a:t>121812501026</a:t>
            </a:r>
            <a:endParaRPr>
              <a:solidFill>
                <a:srgbClr val="000000"/>
              </a:solidFill>
            </a:endParaRPr>
          </a:p>
          <a:p>
            <a:pPr algn="r">
              <a:defRPr>
                <a:solidFill>
                  <a:srgbClr val="00B050"/>
                </a:solidFill>
                <a:latin typeface="Times New Roman"/>
                <a:ea typeface="Times New Roman"/>
                <a:cs typeface="Times New Roman"/>
                <a:sym typeface="Times New Roman"/>
              </a:defRPr>
            </a:pPr>
            <a:r>
              <a:rPr>
                <a:solidFill>
                  <a:srgbClr val="000000"/>
                </a:solidFill>
              </a:rPr>
              <a:t>3/3 BCA</a:t>
            </a:r>
          </a:p>
          <a:p>
            <a:pPr>
              <a:defRPr>
                <a:solidFill>
                  <a:srgbClr val="00B050"/>
                </a:solidFill>
                <a:latin typeface="Times New Roman"/>
                <a:ea typeface="Times New Roman"/>
                <a:cs typeface="Times New Roman"/>
                <a:sym typeface="Times New Roman"/>
              </a:defRPr>
            </a:pPr>
            <a:endParaRPr>
              <a:latin typeface="Trebuchet MS"/>
              <a:ea typeface="Trebuchet MS"/>
              <a:cs typeface="Trebuchet MS"/>
              <a:sym typeface="Trebuchet MS"/>
            </a:endParaRPr>
          </a:p>
          <a:p>
            <a:pPr>
              <a:defRPr>
                <a:solidFill>
                  <a:srgbClr val="00B050"/>
                </a:solidFill>
                <a:latin typeface="Times New Roman"/>
                <a:ea typeface="Times New Roman"/>
                <a:cs typeface="Times New Roman"/>
                <a:sym typeface="Times New Roman"/>
              </a:defRPr>
            </a:pPr>
          </a:p>
          <a:p>
            <a:pPr algn="r">
              <a:defRPr>
                <a:solidFill>
                  <a:srgbClr val="00B050"/>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itle 1"/>
          <p:cNvSpPr txBox="1"/>
          <p:nvPr>
            <p:ph type="title"/>
          </p:nvPr>
        </p:nvSpPr>
        <p:spPr>
          <a:xfrm>
            <a:off x="559871" y="820125"/>
            <a:ext cx="8534401" cy="438913"/>
          </a:xfrm>
          <a:prstGeom prst="rect">
            <a:avLst/>
          </a:prstGeom>
        </p:spPr>
        <p:txBody>
          <a:bodyPr/>
          <a:lstStyle>
            <a:lvl1pPr>
              <a:defRPr sz="3200"/>
            </a:lvl1pPr>
          </a:lstStyle>
          <a:p>
            <a:pPr/>
            <a:r>
              <a:t>Tools used:</a:t>
            </a:r>
          </a:p>
        </p:txBody>
      </p:sp>
      <p:sp>
        <p:nvSpPr>
          <p:cNvPr id="428" name="Rectangle 2"/>
          <p:cNvSpPr txBox="1"/>
          <p:nvPr/>
        </p:nvSpPr>
        <p:spPr>
          <a:xfrm>
            <a:off x="274320" y="1295400"/>
            <a:ext cx="8442960" cy="47130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u="sng">
                <a:latin typeface="Roboto Slab"/>
                <a:ea typeface="Roboto Slab"/>
                <a:cs typeface="Roboto Slab"/>
                <a:sym typeface="Roboto Slab"/>
              </a:defRPr>
            </a:pPr>
            <a:r>
              <a:rPr>
                <a:solidFill>
                  <a:srgbClr val="F49100"/>
                </a:solidFill>
                <a:uFill>
                  <a:solidFill>
                    <a:srgbClr val="F49100"/>
                  </a:solidFill>
                </a:uFill>
                <a:hlinkClick r:id="rId2" invalidUrl="" action="" tgtFrame="" tooltip="" history="1" highlightClick="0" endSnd="0"/>
              </a:rPr>
              <a:t>OSSEC</a:t>
            </a:r>
            <a:r>
              <a:t>:</a:t>
            </a:r>
          </a:p>
          <a:p>
            <a:pPr algn="just">
              <a:lnSpc>
                <a:spcPct val="150000"/>
              </a:lnSpc>
              <a:defRPr sz="2000">
                <a:latin typeface="Times New Roman"/>
                <a:ea typeface="Times New Roman"/>
                <a:cs typeface="Times New Roman"/>
                <a:sym typeface="Times New Roman"/>
              </a:defRPr>
            </a:pPr>
            <a:r>
              <a:t>It is Open Source Security, is by far the leading open-source host intrusion detection system. OSSEC is owned by Trend Micro, one of the leading names in IT security. The software, when installed on Unix-like operating systems, primarily focuses on log and configuration files. </a:t>
            </a:r>
            <a:endParaRPr sz="1400">
              <a:solidFill>
                <a:srgbClr val="202124"/>
              </a:solidFill>
              <a:latin typeface="Helvetica Neue"/>
              <a:ea typeface="Helvetica Neue"/>
              <a:cs typeface="Helvetica Neue"/>
              <a:sym typeface="Helvetica Neue"/>
            </a:endParaRPr>
          </a:p>
          <a:p>
            <a:pPr defTabSz="457200">
              <a:defRPr sz="1400">
                <a:solidFill>
                  <a:srgbClr val="202124"/>
                </a:solidFill>
                <a:latin typeface="Helvetica Neue"/>
                <a:ea typeface="Helvetica Neue"/>
                <a:cs typeface="Helvetica Neue"/>
                <a:sym typeface="Helvetica Neue"/>
              </a:defRPr>
            </a:pPr>
          </a:p>
          <a:p>
            <a:pPr defTabSz="457200">
              <a:defRPr sz="1400">
                <a:solidFill>
                  <a:srgbClr val="202124"/>
                </a:solidFill>
                <a:latin typeface="Helvetica Neue"/>
                <a:ea typeface="Helvetica Neue"/>
                <a:cs typeface="Helvetica Neue"/>
                <a:sym typeface="Helvetica Neue"/>
              </a:defRPr>
            </a:pPr>
          </a:p>
          <a:p>
            <a:pPr defTabSz="457200">
              <a:defRPr b="1" sz="2100">
                <a:solidFill>
                  <a:srgbClr val="202124"/>
                </a:solidFill>
                <a:latin typeface="Helvetica Neue"/>
                <a:ea typeface="Helvetica Neue"/>
                <a:cs typeface="Helvetica Neue"/>
                <a:sym typeface="Helvetica Neue"/>
              </a:defRPr>
            </a:pPr>
            <a:r>
              <a:t>Description</a:t>
            </a:r>
          </a:p>
          <a:p>
            <a:pPr defTabSz="457200">
              <a:defRPr sz="1200">
                <a:solidFill>
                  <a:srgbClr val="4D5156"/>
                </a:solidFill>
                <a:latin typeface="Helvetica Neue"/>
                <a:ea typeface="Helvetica Neue"/>
                <a:cs typeface="Helvetica Neue"/>
                <a:sym typeface="Helvetica Neue"/>
              </a:defRPr>
            </a:pPr>
          </a:p>
          <a:p>
            <a:pPr defTabSz="457200">
              <a:defRPr sz="1400">
                <a:solidFill>
                  <a:srgbClr val="4D5156"/>
                </a:solidFill>
                <a:latin typeface="Helvetica Neue"/>
                <a:ea typeface="Helvetica Neue"/>
                <a:cs typeface="Helvetica Neue"/>
                <a:sym typeface="Helvetica Neue"/>
              </a:defRPr>
            </a:pPr>
            <a:r>
              <a:t>OSSEC is a free, open-source host-based intrusion detection system. It performs log analysis, integrity checking, Windows registry monitoring, rootkit detection, time-based alerting, and active response. </a:t>
            </a:r>
            <a:r>
              <a:rPr>
                <a:solidFill>
                  <a:srgbClr val="1A0DAB"/>
                </a:solidFill>
                <a:hlinkClick r:id="rId3" invalidUrl="" action="" tgtFrame="" tooltip="" history="1" highlightClick="0" endSnd="0"/>
              </a:rPr>
              <a:t>Wikipedia</a:t>
            </a:r>
          </a:p>
          <a:p>
            <a:pPr defTabSz="457200">
              <a:defRPr sz="1400">
                <a:solidFill>
                  <a:srgbClr val="1A0DAB"/>
                </a:solidFill>
                <a:latin typeface="Helvetica Neue"/>
                <a:ea typeface="Helvetica Neue"/>
                <a:cs typeface="Helvetica Neue"/>
                <a:sym typeface="Helvetica Neue"/>
              </a:defRPr>
            </a:pPr>
            <a:r>
              <a:rPr b="1">
                <a:hlinkClick r:id="rId4" invalidUrl="" action="" tgtFrame="" tooltip="" history="1" highlightClick="0" endSnd="0"/>
              </a:rPr>
              <a:t>Developer</a:t>
            </a:r>
            <a:r>
              <a:rPr b="1">
                <a:solidFill>
                  <a:srgbClr val="202124"/>
                </a:solidFill>
              </a:rPr>
              <a:t>: </a:t>
            </a:r>
            <a:r>
              <a:rPr u="sng">
                <a:solidFill>
                  <a:srgbClr val="F49100"/>
                </a:solidFill>
                <a:uFill>
                  <a:solidFill>
                    <a:srgbClr val="F49100"/>
                  </a:solidFill>
                </a:uFill>
                <a:hlinkClick r:id="rId5" invalidUrl="" action="" tgtFrame="" tooltip="" history="1" highlightClick="0" endSnd="0"/>
              </a:rPr>
              <a:t>Daniel B. Cid</a:t>
            </a:r>
            <a:endParaRPr>
              <a:solidFill>
                <a:srgbClr val="202124"/>
              </a:solidFill>
            </a:endParaRPr>
          </a:p>
          <a:p>
            <a:pPr defTabSz="457200">
              <a:defRPr sz="1400">
                <a:solidFill>
                  <a:srgbClr val="1A0DAB"/>
                </a:solidFill>
                <a:latin typeface="Helvetica Neue"/>
                <a:ea typeface="Helvetica Neue"/>
                <a:cs typeface="Helvetica Neue"/>
                <a:sym typeface="Helvetica Neue"/>
              </a:defRPr>
            </a:pPr>
            <a:r>
              <a:rPr b="1">
                <a:hlinkClick r:id="rId6" invalidUrl="" action="" tgtFrame="" tooltip="" history="1" highlightClick="0" endSnd="0"/>
              </a:rPr>
              <a:t>License</a:t>
            </a:r>
            <a:r>
              <a:rPr b="1">
                <a:solidFill>
                  <a:srgbClr val="202124"/>
                </a:solidFill>
              </a:rPr>
              <a:t>: </a:t>
            </a:r>
            <a:r>
              <a:rPr u="sng">
                <a:solidFill>
                  <a:srgbClr val="F49100"/>
                </a:solidFill>
                <a:uFill>
                  <a:solidFill>
                    <a:srgbClr val="F49100"/>
                  </a:solidFill>
                </a:uFill>
                <a:hlinkClick r:id="rId7" invalidUrl="" action="" tgtFrame="" tooltip="" history="1" highlightClick="0" endSnd="0"/>
              </a:rPr>
              <a:t>GNU GPL</a:t>
            </a:r>
            <a:r>
              <a:rPr>
                <a:solidFill>
                  <a:srgbClr val="202124"/>
                </a:solidFill>
              </a:rPr>
              <a:t> v2</a:t>
            </a:r>
            <a:endParaRPr>
              <a:solidFill>
                <a:srgbClr val="202124"/>
              </a:solidFill>
            </a:endParaRPr>
          </a:p>
          <a:p>
            <a:pPr defTabSz="457200">
              <a:defRPr sz="1400">
                <a:solidFill>
                  <a:srgbClr val="1A0DAB"/>
                </a:solidFill>
                <a:latin typeface="Helvetica Neue"/>
                <a:ea typeface="Helvetica Neue"/>
                <a:cs typeface="Helvetica Neue"/>
                <a:sym typeface="Helvetica Neue"/>
              </a:defRPr>
            </a:pPr>
            <a:r>
              <a:rPr b="1">
                <a:hlinkClick r:id="rId8" invalidUrl="" action="" tgtFrame="" tooltip="" history="1" highlightClick="0" endSnd="0"/>
              </a:rPr>
              <a:t>Stable release</a:t>
            </a:r>
            <a:r>
              <a:rPr b="1">
                <a:solidFill>
                  <a:srgbClr val="202124"/>
                </a:solidFill>
              </a:rPr>
              <a:t>: </a:t>
            </a:r>
            <a:r>
              <a:rPr>
                <a:solidFill>
                  <a:srgbClr val="202124"/>
                </a:solidFill>
              </a:rPr>
              <a:t>3.6.0 / </a:t>
            </a:r>
            <a:r>
              <a:rPr u="sng">
                <a:solidFill>
                  <a:srgbClr val="F49100"/>
                </a:solidFill>
                <a:uFill>
                  <a:solidFill>
                    <a:srgbClr val="F49100"/>
                  </a:solidFill>
                </a:uFill>
                <a:hlinkClick r:id="rId9" invalidUrl="" action="" tgtFrame="" tooltip="" history="1" highlightClick="0" endSnd="0"/>
              </a:rPr>
              <a:t>14 February 2020</a:t>
            </a:r>
            <a:r>
              <a:rPr>
                <a:solidFill>
                  <a:srgbClr val="202124"/>
                </a:solidFill>
              </a:rPr>
              <a:t>; 11 months ago</a:t>
            </a:r>
            <a:endParaRPr>
              <a:solidFill>
                <a:srgbClr val="202124"/>
              </a:solidFill>
            </a:endParaRPr>
          </a:p>
          <a:p>
            <a:pPr defTabSz="457200">
              <a:defRPr b="1" sz="1400">
                <a:solidFill>
                  <a:srgbClr val="1A0DAB"/>
                </a:solidFill>
                <a:latin typeface="Helvetica Neue"/>
                <a:ea typeface="Helvetica Neue"/>
                <a:cs typeface="Helvetica Neue"/>
                <a:sym typeface="Helvetica Neue"/>
              </a:defRPr>
            </a:pPr>
            <a:r>
              <a:rPr u="sng">
                <a:solidFill>
                  <a:srgbClr val="F49100"/>
                </a:solidFill>
                <a:uFill>
                  <a:solidFill>
                    <a:srgbClr val="F49100"/>
                  </a:solidFill>
                </a:uFill>
                <a:hlinkClick r:id="rId10" invalidUrl="" action="" tgtFrame="" tooltip="" history="1" highlightClick="0" endSnd="0"/>
              </a:rPr>
              <a:t>Programming language</a:t>
            </a:r>
            <a:r>
              <a:rPr>
                <a:solidFill>
                  <a:srgbClr val="202124"/>
                </a:solidFill>
              </a:rPr>
              <a:t>: </a:t>
            </a:r>
            <a:r>
              <a:rPr b="0">
                <a:hlinkClick r:id="rId11" invalidUrl="" action="" tgtFrame="" tooltip="" history="1" highlightClick="0" endSnd="0"/>
              </a:rPr>
              <a:t>C</a:t>
            </a:r>
            <a:endParaRPr b="0">
              <a:solidFill>
                <a:srgbClr val="202124"/>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Title 1"/>
          <p:cNvSpPr txBox="1"/>
          <p:nvPr>
            <p:ph type="title"/>
          </p:nvPr>
        </p:nvSpPr>
        <p:spPr>
          <a:xfrm>
            <a:off x="304800" y="891494"/>
            <a:ext cx="8534400" cy="438913"/>
          </a:xfrm>
          <a:prstGeom prst="rect">
            <a:avLst/>
          </a:prstGeom>
        </p:spPr>
        <p:txBody>
          <a:bodyPr/>
          <a:lstStyle/>
          <a:p>
            <a:pPr>
              <a:defRPr sz="3200"/>
            </a:pPr>
          </a:p>
        </p:txBody>
      </p:sp>
      <p:sp>
        <p:nvSpPr>
          <p:cNvPr id="431" name="Rectangle 2"/>
          <p:cNvSpPr txBox="1"/>
          <p:nvPr/>
        </p:nvSpPr>
        <p:spPr>
          <a:xfrm>
            <a:off x="274320" y="1295400"/>
            <a:ext cx="8442960" cy="52622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b="1" sz="2000" u="sng">
                <a:latin typeface="Times New Roman"/>
                <a:ea typeface="Times New Roman"/>
                <a:cs typeface="Times New Roman"/>
                <a:sym typeface="Times New Roman"/>
              </a:defRPr>
            </a:pPr>
            <a:r>
              <a:t>OPEN WITSPS(Wireless Intrusion Prevention System–is an open source):</a:t>
            </a:r>
          </a:p>
          <a:p>
            <a:pPr algn="just">
              <a:lnSpc>
                <a:spcPct val="150000"/>
              </a:lnSpc>
              <a:defRPr sz="2000">
                <a:latin typeface="Times New Roman"/>
                <a:ea typeface="Times New Roman"/>
                <a:cs typeface="Times New Roman"/>
                <a:sym typeface="Times New Roman"/>
              </a:defRPr>
            </a:pPr>
            <a:r>
              <a:t>It is on our list mainly because it’s the only one that specifically targets wireless networks. Open WIPS NG–where WIPS stands for Wireless Intrusion Prevention System–is an open source tool which comprises three main components. First, there is the sensor which is a dumb device that only captures wireless traffic and sends it to the server for analysis.</a:t>
            </a:r>
          </a:p>
          <a:p>
            <a:pPr defTabSz="457200">
              <a:spcBef>
                <a:spcPts val="1900"/>
              </a:spcBef>
              <a:defRPr b="1" sz="2880">
                <a:solidFill>
                  <a:srgbClr val="4265A7"/>
                </a:solidFill>
              </a:defRPr>
            </a:pPr>
            <a:r>
              <a:t>Description</a:t>
            </a:r>
          </a:p>
          <a:p>
            <a:pPr marL="190500" defTabSz="457200">
              <a:spcBef>
                <a:spcPts val="1400"/>
              </a:spcBef>
              <a:defRPr sz="1440"/>
            </a:pPr>
            <a:r>
              <a:t>OpenWIPS-ng is an open source and modular Wireless IPS (Intrusion Prevention System). It is composed of three parts:</a:t>
            </a:r>
          </a:p>
          <a:p>
            <a:pPr marL="457200" indent="-317500" defTabSz="457200">
              <a:buClr>
                <a:srgbClr val="000000"/>
              </a:buClr>
              <a:buSzPct val="100000"/>
              <a:buFont typeface="Verdana"/>
              <a:buChar char="•"/>
              <a:defRPr sz="1440"/>
            </a:pPr>
            <a:r>
              <a:rPr b="1"/>
              <a:t>Sensor(s)</a:t>
            </a:r>
            <a:r>
              <a:t>: "Dumb" devices that capture wireless traffic and sends it to the server for analysis. Also responds to attacks.</a:t>
            </a:r>
          </a:p>
          <a:p>
            <a:pPr marL="457200" indent="-317500" defTabSz="457200">
              <a:buClr>
                <a:srgbClr val="000000"/>
              </a:buClr>
              <a:buSzPct val="100000"/>
              <a:buFont typeface="Verdana"/>
              <a:buChar char="•"/>
              <a:defRPr sz="1440"/>
            </a:pPr>
            <a:r>
              <a:rPr b="1"/>
              <a:t>Server</a:t>
            </a:r>
            <a:r>
              <a:t>: Aggregates the data from all sensors, analyzes it and responds to attacks. It also logs and alerts in case of an attack.</a:t>
            </a:r>
          </a:p>
          <a:p>
            <a:pPr marL="457200" indent="-317500" defTabSz="457200">
              <a:buClr>
                <a:srgbClr val="000000"/>
              </a:buClr>
              <a:buSzPct val="100000"/>
              <a:buFont typeface="Verdana"/>
              <a:buChar char="•"/>
              <a:defRPr sz="1440"/>
            </a:pPr>
            <a:r>
              <a:rPr b="1"/>
              <a:t>Interface</a:t>
            </a:r>
            <a:r>
              <a:t>: GUI manages the server and displays information about the threats on your wireless network(s).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itle 1"/>
          <p:cNvSpPr txBox="1"/>
          <p:nvPr>
            <p:ph type="title"/>
          </p:nvPr>
        </p:nvSpPr>
        <p:spPr>
          <a:xfrm>
            <a:off x="457200" y="765048"/>
            <a:ext cx="8229600" cy="1143001"/>
          </a:xfrm>
          <a:prstGeom prst="rect">
            <a:avLst/>
          </a:prstGeom>
        </p:spPr>
        <p:txBody>
          <a:bodyPr/>
          <a:lstStyle/>
          <a:p>
            <a:pPr defTabSz="758951">
              <a:defRPr sz="996"/>
            </a:pPr>
            <a:br/>
            <a:br/>
            <a:br/>
            <a:br/>
            <a:br/>
            <a:br/>
            <a:br/>
          </a:p>
        </p:txBody>
      </p:sp>
      <p:sp>
        <p:nvSpPr>
          <p:cNvPr id="434" name="Content Placeholder 2"/>
          <p:cNvSpPr txBox="1"/>
          <p:nvPr>
            <p:ph type="body" sz="quarter" idx="1"/>
          </p:nvPr>
        </p:nvSpPr>
        <p:spPr>
          <a:xfrm>
            <a:off x="990600" y="533400"/>
            <a:ext cx="7315200" cy="807721"/>
          </a:xfrm>
          <a:prstGeom prst="rect">
            <a:avLst/>
          </a:prstGeom>
        </p:spPr>
        <p:txBody>
          <a:bodyPr/>
          <a:lstStyle/>
          <a:p>
            <a:pPr/>
            <a:r>
              <a:t>No.of daily attacks </a:t>
            </a:r>
          </a:p>
        </p:txBody>
      </p:sp>
      <p:pic>
        <p:nvPicPr>
          <p:cNvPr id="435" name="Picture 2" descr="Picture 2"/>
          <p:cNvPicPr>
            <a:picLocks noChangeAspect="1"/>
          </p:cNvPicPr>
          <p:nvPr/>
        </p:nvPicPr>
        <p:blipFill>
          <a:blip r:embed="rId2">
            <a:extLst/>
          </a:blip>
          <a:stretch>
            <a:fillRect/>
          </a:stretch>
        </p:blipFill>
        <p:spPr>
          <a:xfrm>
            <a:off x="1447800" y="1527936"/>
            <a:ext cx="6324600" cy="460057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Title 2"/>
          <p:cNvSpPr txBox="1"/>
          <p:nvPr>
            <p:ph type="title"/>
          </p:nvPr>
        </p:nvSpPr>
        <p:spPr>
          <a:xfrm>
            <a:off x="-5220381" y="766762"/>
            <a:ext cx="7848601" cy="438913"/>
          </a:xfrm>
          <a:prstGeom prst="rect">
            <a:avLst/>
          </a:prstGeom>
        </p:spPr>
        <p:txBody>
          <a:bodyPr/>
          <a:lstStyle>
            <a:lvl1pPr algn="r" defTabSz="256031">
              <a:defRPr i="1" sz="3024">
                <a:solidFill>
                  <a:schemeClr val="accent1"/>
                </a:solidFill>
                <a:latin typeface="Trebuchet MS"/>
                <a:ea typeface="Trebuchet MS"/>
                <a:cs typeface="Trebuchet MS"/>
                <a:sym typeface="Trebuchet MS"/>
              </a:defRPr>
            </a:lvl1pPr>
          </a:lstStyle>
          <a:p>
            <a:pPr/>
            <a:r>
              <a:t>Conclusion:</a:t>
            </a:r>
          </a:p>
        </p:txBody>
      </p:sp>
      <p:sp>
        <p:nvSpPr>
          <p:cNvPr id="438" name="Content Placeholder 6"/>
          <p:cNvSpPr txBox="1"/>
          <p:nvPr>
            <p:ph type="body" sz="half" idx="1"/>
          </p:nvPr>
        </p:nvSpPr>
        <p:spPr>
          <a:xfrm>
            <a:off x="457200" y="1935479"/>
            <a:ext cx="8229600" cy="2331721"/>
          </a:xfrm>
          <a:prstGeom prst="rect">
            <a:avLst/>
          </a:prstGeom>
        </p:spPr>
        <p:txBody>
          <a:bodyPr/>
          <a:lstStyle/>
          <a:p>
            <a:pPr marL="464233" indent="-464233" defTabSz="457200">
              <a:spcBef>
                <a:spcPts val="0"/>
              </a:spcBef>
              <a:defRPr sz="2100">
                <a:latin typeface="Arial"/>
                <a:ea typeface="Arial"/>
                <a:cs typeface="Arial"/>
                <a:sym typeface="Arial"/>
              </a:defRPr>
            </a:pPr>
            <a:r>
              <a:t>The Magnitude of DDOS(Distributed  Denial-of-Service Attack) and therefore harm as escalated with the inclusion of various different attack sources and therefore creating suitable environment for harming the security and performance of the  </a:t>
            </a:r>
            <a:r>
              <a:t>technology.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Rectangle 1"/>
          <p:cNvSpPr txBox="1"/>
          <p:nvPr/>
        </p:nvSpPr>
        <p:spPr>
          <a:xfrm>
            <a:off x="502919" y="457200"/>
            <a:ext cx="8290561" cy="5806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400"/>
            </a:pPr>
            <a:r>
              <a:t>REFERENCES</a:t>
            </a:r>
          </a:p>
          <a:p>
            <a:pPr algn="ctr">
              <a:defRPr sz="2400"/>
            </a:pPr>
          </a:p>
          <a:p>
            <a:pPr>
              <a:defRPr sz="2000"/>
            </a:pPr>
            <a:r>
              <a:t>1)T. A. Ahanger and A. Aljumah, "Internet of Things: A Comprehensive Study of Security Issues and Defense Mechanisms," in IEEE Access. doi: 10.1109/ACCESS.2018.2876939 URL: </a:t>
            </a:r>
            <a:r>
              <a:rPr u="sng">
                <a:solidFill>
                  <a:srgbClr val="F49100"/>
                </a:solidFill>
                <a:uFill>
                  <a:solidFill>
                    <a:srgbClr val="F49100"/>
                  </a:solidFill>
                </a:uFill>
                <a:hlinkClick r:id="rId2" invalidUrl="" action="" tgtFrame="" tooltip="" history="1" highlightClick="0" endSnd="0"/>
              </a:rPr>
              <a:t>http://ieeexplore.ieee.org/stamp/stamp.jsp?tp=&amp;arnumber=8519613&amp;isnumber=6514899</a:t>
            </a:r>
          </a:p>
          <a:p>
            <a:pPr>
              <a:defRPr sz="2000"/>
            </a:pPr>
          </a:p>
          <a:p>
            <a:pPr>
              <a:defRPr sz="2000"/>
            </a:pPr>
            <a:r>
              <a:t>2) K. Rose, S. Eldridge, and L. Chapin, “THE INTERNET OF THINGS: AN OVERVIEW, Understanding the Issues and Challenges of a More Connected World,” 2015 </a:t>
            </a:r>
          </a:p>
          <a:p>
            <a:pPr>
              <a:defRPr sz="2000"/>
            </a:pPr>
          </a:p>
          <a:p>
            <a:pPr>
              <a:defRPr sz="2000"/>
            </a:pPr>
            <a:r>
              <a:t>3) F. Dalipi and S. Y. Yayilgan, “Security and Privacy Considerations for IoT Application on Smart Grids: Survey and Research Challenges,” in 2016 IEEE 4th International Conference on Future Internet of Things and Cloud Workshops (FiCloudW), 2016, pp. 63–68. </a:t>
            </a:r>
          </a:p>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2" name="Picture 2" descr="Picture 2"/>
          <p:cNvPicPr>
            <a:picLocks noChangeAspect="1"/>
          </p:cNvPicPr>
          <p:nvPr/>
        </p:nvPicPr>
        <p:blipFill>
          <a:blip r:embed="rId2">
            <a:extLst/>
          </a:blip>
          <a:stretch>
            <a:fillRect/>
          </a:stretch>
        </p:blipFill>
        <p:spPr>
          <a:xfrm>
            <a:off x="1104900" y="828675"/>
            <a:ext cx="6934200" cy="52006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2" name="146FBEFA-7480-42B7-8B4E-9FCAC431A834.jpeg"/>
          <p:cNvPicPr>
            <a:picLocks noChangeAspect="1"/>
          </p:cNvPicPr>
          <p:nvPr/>
        </p:nvPicPr>
        <p:blipFill>
          <a:blip r:embed="rId2">
            <a:extLst/>
          </a:blip>
          <a:stretch>
            <a:fillRect/>
          </a:stretch>
        </p:blipFill>
        <p:spPr>
          <a:xfrm>
            <a:off x="0" y="857250"/>
            <a:ext cx="9144000" cy="51435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4" name="Freeform: Shape 17"/>
          <p:cNvSpPr/>
          <p:nvPr/>
        </p:nvSpPr>
        <p:spPr>
          <a:xfrm>
            <a:off x="363071" y="470925"/>
            <a:ext cx="3285758"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defTabSz="457200">
              <a:defRPr>
                <a:solidFill>
                  <a:srgbClr val="FFFFFF"/>
                </a:solidFill>
                <a:latin typeface="Calibri"/>
                <a:ea typeface="Calibri"/>
                <a:cs typeface="Calibri"/>
                <a:sym typeface="Calibri"/>
              </a:defRPr>
            </a:pPr>
          </a:p>
        </p:txBody>
      </p:sp>
      <p:sp>
        <p:nvSpPr>
          <p:cNvPr id="395" name="Title 1"/>
          <p:cNvSpPr txBox="1"/>
          <p:nvPr>
            <p:ph type="title"/>
          </p:nvPr>
        </p:nvSpPr>
        <p:spPr>
          <a:xfrm>
            <a:off x="647271" y="3200400"/>
            <a:ext cx="2562120" cy="1219200"/>
          </a:xfrm>
          <a:prstGeom prst="rect">
            <a:avLst/>
          </a:prstGeom>
        </p:spPr>
        <p:txBody>
          <a:bodyPr/>
          <a:lstStyle/>
          <a:p>
            <a:pPr>
              <a:defRPr sz="2500">
                <a:solidFill>
                  <a:srgbClr val="FFFFFF"/>
                </a:solidFill>
              </a:defRPr>
            </a:pPr>
            <a:r>
              <a:t>CONTENTS</a:t>
            </a:r>
            <a:br/>
          </a:p>
        </p:txBody>
      </p:sp>
      <p:grpSp>
        <p:nvGrpSpPr>
          <p:cNvPr id="408" name="Content Placeholder 2"/>
          <p:cNvGrpSpPr/>
          <p:nvPr/>
        </p:nvGrpSpPr>
        <p:grpSpPr>
          <a:xfrm>
            <a:off x="3895725" y="473366"/>
            <a:ext cx="4885203" cy="5882983"/>
            <a:chOff x="0" y="0"/>
            <a:chExt cx="4885202" cy="5882982"/>
          </a:xfrm>
        </p:grpSpPr>
        <p:sp>
          <p:nvSpPr>
            <p:cNvPr id="396" name="Shape 396"/>
            <p:cNvSpPr/>
            <p:nvPr/>
          </p:nvSpPr>
          <p:spPr>
            <a:xfrm>
              <a:off x="0" y="0"/>
              <a:ext cx="4885203" cy="1238008"/>
            </a:xfrm>
            <a:prstGeom prst="roundRect">
              <a:avLst>
                <a:gd name="adj" fmla="val 10000"/>
              </a:avLst>
            </a:prstGeom>
            <a:solidFill>
              <a:schemeClr val="accent2"/>
            </a:solidFill>
            <a:ln w="12700" cap="flat">
              <a:noFill/>
              <a:miter lim="400000"/>
            </a:ln>
            <a:effectLst/>
          </p:spPr>
          <p:txBody>
            <a:bodyPr wrap="square" lIns="45719" tIns="45719" rIns="45719" bIns="45719" numCol="1" anchor="t">
              <a:noAutofit/>
            </a:bodyPr>
            <a:lstStyle/>
            <a:p>
              <a:pPr>
                <a:spcBef>
                  <a:spcPts val="600"/>
                </a:spcBef>
                <a:defRPr sz="2600"/>
              </a:pPr>
            </a:p>
          </p:txBody>
        </p:sp>
        <p:sp>
          <p:nvSpPr>
            <p:cNvPr id="397" name="Shape 397"/>
            <p:cNvSpPr/>
            <p:nvPr/>
          </p:nvSpPr>
          <p:spPr>
            <a:xfrm>
              <a:off x="374496" y="278551"/>
              <a:ext cx="680906" cy="680905"/>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spcBef>
                  <a:spcPts val="600"/>
                </a:spcBef>
                <a:defRPr sz="2600"/>
              </a:pPr>
            </a:p>
          </p:txBody>
        </p:sp>
        <p:sp>
          <p:nvSpPr>
            <p:cNvPr id="398" name="Shape 398"/>
            <p:cNvSpPr txBox="1"/>
            <p:nvPr/>
          </p:nvSpPr>
          <p:spPr>
            <a:xfrm>
              <a:off x="1429898" y="303830"/>
              <a:ext cx="3455305" cy="630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977900">
                <a:spcBef>
                  <a:spcPts val="900"/>
                </a:spcBef>
                <a:defRPr sz="2200"/>
              </a:lvl1pPr>
            </a:lstStyle>
            <a:p>
              <a:pPr/>
              <a:r>
                <a:t>Introduction</a:t>
              </a:r>
            </a:p>
          </p:txBody>
        </p:sp>
        <p:sp>
          <p:nvSpPr>
            <p:cNvPr id="399" name="Shape 399"/>
            <p:cNvSpPr/>
            <p:nvPr/>
          </p:nvSpPr>
          <p:spPr>
            <a:xfrm>
              <a:off x="0" y="1547510"/>
              <a:ext cx="4885203" cy="1238009"/>
            </a:xfrm>
            <a:prstGeom prst="roundRect">
              <a:avLst>
                <a:gd name="adj" fmla="val 10000"/>
              </a:avLst>
            </a:prstGeom>
            <a:solidFill>
              <a:schemeClr val="accent3"/>
            </a:solidFill>
            <a:ln w="12700" cap="flat">
              <a:noFill/>
              <a:miter lim="400000"/>
            </a:ln>
            <a:effectLst/>
          </p:spPr>
          <p:txBody>
            <a:bodyPr wrap="square" lIns="45719" tIns="45719" rIns="45719" bIns="45719" numCol="1" anchor="t">
              <a:noAutofit/>
            </a:bodyPr>
            <a:lstStyle/>
            <a:p>
              <a:pPr>
                <a:spcBef>
                  <a:spcPts val="600"/>
                </a:spcBef>
                <a:defRPr sz="2600"/>
              </a:pPr>
            </a:p>
          </p:txBody>
        </p:sp>
        <p:sp>
          <p:nvSpPr>
            <p:cNvPr id="400" name="Shape 400"/>
            <p:cNvSpPr/>
            <p:nvPr/>
          </p:nvSpPr>
          <p:spPr>
            <a:xfrm>
              <a:off x="374496" y="1826062"/>
              <a:ext cx="680906" cy="680905"/>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spcBef>
                  <a:spcPts val="600"/>
                </a:spcBef>
                <a:defRPr sz="2600"/>
              </a:pPr>
            </a:p>
          </p:txBody>
        </p:sp>
        <p:sp>
          <p:nvSpPr>
            <p:cNvPr id="401" name="Shape 401"/>
            <p:cNvSpPr txBox="1"/>
            <p:nvPr/>
          </p:nvSpPr>
          <p:spPr>
            <a:xfrm>
              <a:off x="1429898" y="1667192"/>
              <a:ext cx="3455305" cy="9986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977900">
                <a:spcBef>
                  <a:spcPts val="900"/>
                </a:spcBef>
                <a:defRPr sz="2200"/>
              </a:lvl1pPr>
            </a:lstStyle>
            <a:p>
              <a:pPr/>
              <a:r>
                <a:t>Objectives,Abstract , Modules. </a:t>
              </a:r>
            </a:p>
          </p:txBody>
        </p:sp>
        <p:sp>
          <p:nvSpPr>
            <p:cNvPr id="402" name="Shape 402"/>
            <p:cNvSpPr/>
            <p:nvPr/>
          </p:nvSpPr>
          <p:spPr>
            <a:xfrm>
              <a:off x="0" y="3095022"/>
              <a:ext cx="4885203" cy="1238009"/>
            </a:xfrm>
            <a:prstGeom prst="roundRect">
              <a:avLst>
                <a:gd name="adj" fmla="val 10000"/>
              </a:avLst>
            </a:prstGeom>
            <a:solidFill>
              <a:schemeClr val="accent4"/>
            </a:solidFill>
            <a:ln w="12700" cap="flat">
              <a:noFill/>
              <a:miter lim="400000"/>
            </a:ln>
            <a:effectLst/>
          </p:spPr>
          <p:txBody>
            <a:bodyPr wrap="square" lIns="45719" tIns="45719" rIns="45719" bIns="45719" numCol="1" anchor="t">
              <a:noAutofit/>
            </a:bodyPr>
            <a:lstStyle/>
            <a:p>
              <a:pPr>
                <a:spcBef>
                  <a:spcPts val="600"/>
                </a:spcBef>
                <a:defRPr sz="2600"/>
              </a:pPr>
            </a:p>
          </p:txBody>
        </p:sp>
        <p:sp>
          <p:nvSpPr>
            <p:cNvPr id="403" name="Shape 403"/>
            <p:cNvSpPr/>
            <p:nvPr/>
          </p:nvSpPr>
          <p:spPr>
            <a:xfrm>
              <a:off x="374496" y="3373572"/>
              <a:ext cx="680906" cy="680905"/>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spcBef>
                  <a:spcPts val="600"/>
                </a:spcBef>
                <a:defRPr sz="2600"/>
              </a:pPr>
            </a:p>
          </p:txBody>
        </p:sp>
        <p:sp>
          <p:nvSpPr>
            <p:cNvPr id="404" name="Shape 404"/>
            <p:cNvSpPr txBox="1"/>
            <p:nvPr/>
          </p:nvSpPr>
          <p:spPr>
            <a:xfrm>
              <a:off x="1429898" y="3398852"/>
              <a:ext cx="3455305" cy="630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977900">
                <a:spcBef>
                  <a:spcPts val="900"/>
                </a:spcBef>
                <a:defRPr sz="2200"/>
              </a:lvl1pPr>
            </a:lstStyle>
            <a:p>
              <a:pPr/>
              <a:r>
                <a:t>Block diagram</a:t>
              </a:r>
            </a:p>
          </p:txBody>
        </p:sp>
        <p:sp>
          <p:nvSpPr>
            <p:cNvPr id="405" name="Shape 405"/>
            <p:cNvSpPr/>
            <p:nvPr/>
          </p:nvSpPr>
          <p:spPr>
            <a:xfrm>
              <a:off x="0" y="4644975"/>
              <a:ext cx="4885203" cy="1238008"/>
            </a:xfrm>
            <a:prstGeom prst="roundRect">
              <a:avLst>
                <a:gd name="adj" fmla="val 10000"/>
              </a:avLst>
            </a:prstGeom>
            <a:solidFill>
              <a:schemeClr val="accent5"/>
            </a:solidFill>
            <a:ln w="12700" cap="flat">
              <a:noFill/>
              <a:miter lim="400000"/>
            </a:ln>
            <a:effectLst/>
          </p:spPr>
          <p:txBody>
            <a:bodyPr wrap="square" lIns="45719" tIns="45719" rIns="45719" bIns="45719" numCol="1" anchor="t">
              <a:noAutofit/>
            </a:bodyPr>
            <a:lstStyle/>
            <a:p>
              <a:pPr>
                <a:spcBef>
                  <a:spcPts val="600"/>
                </a:spcBef>
                <a:defRPr sz="2600"/>
              </a:pPr>
            </a:p>
          </p:txBody>
        </p:sp>
        <p:sp>
          <p:nvSpPr>
            <p:cNvPr id="406" name="Shape 406"/>
            <p:cNvSpPr/>
            <p:nvPr/>
          </p:nvSpPr>
          <p:spPr>
            <a:xfrm>
              <a:off x="374496" y="4921083"/>
              <a:ext cx="680906" cy="680905"/>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spcBef>
                  <a:spcPts val="600"/>
                </a:spcBef>
                <a:defRPr sz="2600"/>
              </a:pPr>
            </a:p>
          </p:txBody>
        </p:sp>
        <p:sp>
          <p:nvSpPr>
            <p:cNvPr id="407" name="Shape 407"/>
            <p:cNvSpPr txBox="1"/>
            <p:nvPr/>
          </p:nvSpPr>
          <p:spPr>
            <a:xfrm>
              <a:off x="1429898" y="4946362"/>
              <a:ext cx="3455305" cy="6303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977900">
                <a:spcBef>
                  <a:spcPts val="900"/>
                </a:spcBef>
                <a:defRPr sz="2200"/>
              </a:lvl1pPr>
            </a:lstStyle>
            <a:p>
              <a:pPr/>
              <a:r>
                <a:t>Literature survey</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Title 1"/>
          <p:cNvSpPr txBox="1"/>
          <p:nvPr>
            <p:ph type="title"/>
          </p:nvPr>
        </p:nvSpPr>
        <p:spPr>
          <a:xfrm>
            <a:off x="228600" y="704087"/>
            <a:ext cx="8534400" cy="591313"/>
          </a:xfrm>
          <a:prstGeom prst="rect">
            <a:avLst/>
          </a:prstGeom>
        </p:spPr>
        <p:txBody>
          <a:bodyPr/>
          <a:lstStyle>
            <a:lvl1pPr>
              <a:defRPr sz="2400"/>
            </a:lvl1pPr>
          </a:lstStyle>
          <a:p>
            <a:pPr/>
            <a:r>
              <a:t>INTRODUCTION:</a:t>
            </a:r>
          </a:p>
        </p:txBody>
      </p:sp>
      <p:sp>
        <p:nvSpPr>
          <p:cNvPr id="411" name="Rectangle 2"/>
          <p:cNvSpPr txBox="1"/>
          <p:nvPr/>
        </p:nvSpPr>
        <p:spPr>
          <a:xfrm>
            <a:off x="655319" y="1443840"/>
            <a:ext cx="7680961" cy="4326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2400">
                <a:latin typeface="Lato"/>
                <a:ea typeface="Lato"/>
                <a:cs typeface="Lato"/>
                <a:sym typeface="Lato"/>
              </a:defRPr>
            </a:pPr>
            <a:r>
              <a:t>An Intrusion Prevention System (IPS) is a network security/threat prevention technology that examines network traffic flows to detect and prevent vulnerability exploits. </a:t>
            </a:r>
          </a:p>
          <a:p>
            <a:pPr algn="just">
              <a:lnSpc>
                <a:spcPct val="150000"/>
              </a:lnSpc>
              <a:defRPr sz="2400">
                <a:latin typeface="Lato"/>
                <a:ea typeface="Lato"/>
                <a:cs typeface="Lato"/>
                <a:sym typeface="Lato"/>
              </a:defRPr>
            </a:pPr>
            <a:r>
              <a:t>Vulnerability exploits usually come in the form of malicious inputs to a target application or service that attackers use to interrupt and gain control of an application or machine.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Shape 413"/>
          <p:cNvSpPr txBox="1"/>
          <p:nvPr>
            <p:ph type="title"/>
          </p:nvPr>
        </p:nvSpPr>
        <p:spPr>
          <a:prstGeom prst="rect">
            <a:avLst/>
          </a:prstGeom>
        </p:spPr>
        <p:txBody>
          <a:bodyPr/>
          <a:lstStyle>
            <a:lvl1pPr>
              <a:defRPr b="1" i="1"/>
            </a:lvl1pPr>
          </a:lstStyle>
          <a:p>
            <a:pPr/>
            <a:r>
              <a:t>Objectives:</a:t>
            </a:r>
          </a:p>
        </p:txBody>
      </p:sp>
      <p:sp>
        <p:nvSpPr>
          <p:cNvPr id="414" name="Shape 414"/>
          <p:cNvSpPr txBox="1"/>
          <p:nvPr>
            <p:ph type="body" idx="1"/>
          </p:nvPr>
        </p:nvSpPr>
        <p:spPr>
          <a:xfrm>
            <a:off x="457200" y="1951109"/>
            <a:ext cx="8229600" cy="4389121"/>
          </a:xfrm>
          <a:prstGeom prst="rect">
            <a:avLst/>
          </a:prstGeom>
        </p:spPr>
        <p:txBody>
          <a:bodyPr/>
          <a:lstStyle/>
          <a:p>
            <a:pPr marL="0" indent="0" defTabSz="443484">
              <a:spcBef>
                <a:spcPts val="1100"/>
              </a:spcBef>
              <a:buClrTx/>
              <a:buSzTx/>
              <a:buNone/>
              <a:defRPr sz="2619">
                <a:latin typeface="Times New Roman"/>
                <a:ea typeface="Times New Roman"/>
                <a:cs typeface="Times New Roman"/>
                <a:sym typeface="Times New Roman"/>
              </a:defRPr>
            </a:pPr>
            <a:r>
              <a:t>The destinations of the task are </a:t>
            </a:r>
            <a:endParaRPr>
              <a:latin typeface="Times Roman"/>
              <a:ea typeface="Times Roman"/>
              <a:cs typeface="Times Roman"/>
              <a:sym typeface="Times Roman"/>
            </a:endParaRPr>
          </a:p>
          <a:p>
            <a:pPr marL="0" indent="0" defTabSz="443484">
              <a:spcBef>
                <a:spcPts val="1100"/>
              </a:spcBef>
              <a:buClrTx/>
              <a:buSzTx/>
              <a:buNone/>
              <a:defRPr sz="2619">
                <a:latin typeface="Times New Roman"/>
                <a:ea typeface="Times New Roman"/>
                <a:cs typeface="Times New Roman"/>
                <a:sym typeface="Times New Roman"/>
              </a:defRPr>
            </a:pPr>
            <a:r>
              <a:t>1. To beat the issue a crossbreed mix to improve the QoS(Oracle DatabaseMangement) administration is proposed in the examination paper to improve the looking through technique, a hereditary calculation is proposed </a:t>
            </a:r>
            <a:endParaRPr>
              <a:latin typeface="Times Roman"/>
              <a:ea typeface="Times Roman"/>
              <a:cs typeface="Times Roman"/>
              <a:sym typeface="Times Roman"/>
            </a:endParaRPr>
          </a:p>
          <a:p>
            <a:pPr marL="0" indent="0" defTabSz="443484">
              <a:spcBef>
                <a:spcPts val="1100"/>
              </a:spcBef>
              <a:buClrTx/>
              <a:buSzTx/>
              <a:buNone/>
              <a:defRPr sz="2619">
                <a:latin typeface="Times New Roman"/>
                <a:ea typeface="Times New Roman"/>
                <a:cs typeface="Times New Roman"/>
                <a:sym typeface="Times New Roman"/>
              </a:defRPr>
            </a:pPr>
            <a:r>
              <a:t>2. To improve the better quality in the transmission of parcels, helpful getting is proposed and this methodology positively demonstrates worthier than the underlying variants of responsive </a:t>
            </a:r>
            <a:endParaRPr>
              <a:latin typeface="Times Roman"/>
              <a:ea typeface="Times Roman"/>
              <a:cs typeface="Times Roman"/>
              <a:sym typeface="Times Roman"/>
            </a:endParaRPr>
          </a:p>
          <a:p>
            <a:pPr marL="0" indent="0" defTabSz="443484">
              <a:spcBef>
                <a:spcPts val="1100"/>
              </a:spcBef>
              <a:buClrTx/>
              <a:buSzTx/>
              <a:buNone/>
              <a:defRPr sz="2619">
                <a:latin typeface="Times New Roman"/>
                <a:ea typeface="Times New Roman"/>
                <a:cs typeface="Times New Roman"/>
                <a:sym typeface="Times New Roman"/>
              </a:defRPr>
            </a:pPr>
            <a:r>
              <a:t>conventions.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Title 1"/>
          <p:cNvSpPr txBox="1"/>
          <p:nvPr>
            <p:ph type="title"/>
          </p:nvPr>
        </p:nvSpPr>
        <p:spPr>
          <a:xfrm>
            <a:off x="457200" y="704087"/>
            <a:ext cx="8305800" cy="667513"/>
          </a:xfrm>
          <a:prstGeom prst="rect">
            <a:avLst/>
          </a:prstGeom>
        </p:spPr>
        <p:txBody>
          <a:bodyPr/>
          <a:lstStyle>
            <a:lvl1pPr>
              <a:defRPr sz="4500"/>
            </a:lvl1pPr>
          </a:lstStyle>
          <a:p>
            <a:pPr/>
            <a:r>
              <a:t>Abstract:</a:t>
            </a:r>
          </a:p>
        </p:txBody>
      </p:sp>
      <p:sp>
        <p:nvSpPr>
          <p:cNvPr id="417" name="Rectangle 2"/>
          <p:cNvSpPr txBox="1"/>
          <p:nvPr/>
        </p:nvSpPr>
        <p:spPr>
          <a:xfrm>
            <a:off x="243839" y="1386839"/>
            <a:ext cx="8473441" cy="39765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2400">
                <a:latin typeface="Times New Roman"/>
                <a:ea typeface="Times New Roman"/>
                <a:cs typeface="Times New Roman"/>
                <a:sym typeface="Times New Roman"/>
              </a:defRPr>
            </a:pPr>
            <a:r>
              <a:t>The networks are wireless and self-configuring and doesn’t need a pre-existing infrastructure and have a large unpredictable node movements, security becomes one of the most vital issue to be raised into the account. </a:t>
            </a:r>
          </a:p>
          <a:p>
            <a:pPr algn="just">
              <a:lnSpc>
                <a:spcPct val="150000"/>
              </a:lnSpc>
              <a:defRPr sz="2400">
                <a:latin typeface="Times New Roman"/>
                <a:ea typeface="Times New Roman"/>
                <a:cs typeface="Times New Roman"/>
                <a:sym typeface="Times New Roman"/>
              </a:defRPr>
            </a:pPr>
            <a:r>
              <a:t>The proposed approach is based on the analysis and investigations of bandwidth attacks that mainly focus on DDoS(Distributed Denial of Service) that is truly a ruthless challenge and is difficult to detect, and decreases the performance of the network.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Rectangle 1"/>
          <p:cNvSpPr txBox="1"/>
          <p:nvPr/>
        </p:nvSpPr>
        <p:spPr>
          <a:xfrm>
            <a:off x="256369" y="757917"/>
            <a:ext cx="8365923" cy="598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just">
              <a:lnSpc>
                <a:spcPct val="150000"/>
              </a:lnSpc>
              <a:defRPr sz="2200"/>
            </a:pPr>
            <a:r>
              <a:t>An intrusion detection and prevention system is a very important asset in an information security architecture. The primary purpose of an Intrusion detection system (IDS)/Intrusion Prevention System (IPS) is to detect signatures of known attacks, as well as anomalous packet behavior or data flows that occur on computer networks.</a:t>
            </a:r>
          </a:p>
          <a:p>
            <a:pPr algn="just">
              <a:lnSpc>
                <a:spcPct val="150000"/>
              </a:lnSpc>
              <a:defRPr sz="2200" u="sng"/>
            </a:pPr>
            <a:r>
              <a:t>(Distributed Denial of Service) DDOS attacks in IOT:</a:t>
            </a:r>
          </a:p>
          <a:p>
            <a:pPr algn="just">
              <a:lnSpc>
                <a:spcPct val="150000"/>
              </a:lnSpc>
              <a:defRPr sz="2200"/>
            </a:pPr>
            <a:r>
              <a:t>There are two general types of DDOS attacks; </a:t>
            </a:r>
          </a:p>
          <a:p>
            <a:pPr marL="514350" indent="-514350" algn="just">
              <a:lnSpc>
                <a:spcPct val="150000"/>
              </a:lnSpc>
              <a:buSzPct val="100000"/>
              <a:buAutoNum type="romanLcParenBoth" startAt="1"/>
              <a:defRPr sz="2200"/>
            </a:pPr>
            <a:r>
              <a:t>Those crashes the services</a:t>
            </a:r>
          </a:p>
          <a:p>
            <a:pPr algn="just">
              <a:lnSpc>
                <a:spcPct val="150000"/>
              </a:lnSpc>
              <a:defRPr sz="2200"/>
            </a:pPr>
            <a:r>
              <a:t>(ii) Those floods the services. DDOS attacks can be launched against any protocol layer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prstGeom prst="rect">
            <a:avLst/>
          </a:prstGeom>
        </p:spPr>
        <p:txBody>
          <a:bodyPr/>
          <a:lstStyle/>
          <a:p>
            <a:pPr/>
            <a:r>
              <a:t>Block diagram</a:t>
            </a:r>
          </a:p>
        </p:txBody>
      </p:sp>
      <p:pic>
        <p:nvPicPr>
          <p:cNvPr id="422" name="Picture 2" descr="Picture 2"/>
          <p:cNvPicPr>
            <a:picLocks noChangeAspect="1"/>
          </p:cNvPicPr>
          <p:nvPr/>
        </p:nvPicPr>
        <p:blipFill>
          <a:blip r:embed="rId2">
            <a:extLst/>
          </a:blip>
          <a:stretch>
            <a:fillRect/>
          </a:stretch>
        </p:blipFill>
        <p:spPr>
          <a:xfrm>
            <a:off x="457200" y="2209800"/>
            <a:ext cx="8331200" cy="401002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4" name="Picture 2" descr="Picture 2"/>
          <p:cNvPicPr>
            <a:picLocks noChangeAspect="1"/>
          </p:cNvPicPr>
          <p:nvPr/>
        </p:nvPicPr>
        <p:blipFill>
          <a:blip r:embed="rId2">
            <a:extLst/>
          </a:blip>
          <a:stretch>
            <a:fillRect/>
          </a:stretch>
        </p:blipFill>
        <p:spPr>
          <a:xfrm>
            <a:off x="1219200" y="1143000"/>
            <a:ext cx="6478376" cy="5027168"/>
          </a:xfrm>
          <a:prstGeom prst="rect">
            <a:avLst/>
          </a:prstGeom>
          <a:ln w="12700">
            <a:miter lim="400000"/>
          </a:ln>
        </p:spPr>
      </p:pic>
      <p:sp>
        <p:nvSpPr>
          <p:cNvPr id="425" name="Title 5"/>
          <p:cNvSpPr txBox="1"/>
          <p:nvPr>
            <p:ph type="title"/>
          </p:nvPr>
        </p:nvSpPr>
        <p:spPr>
          <a:xfrm>
            <a:off x="801460" y="613977"/>
            <a:ext cx="8153401" cy="515113"/>
          </a:xfrm>
          <a:prstGeom prst="rect">
            <a:avLst/>
          </a:prstGeom>
        </p:spPr>
        <p:txBody>
          <a:bodyPr/>
          <a:lstStyle>
            <a:lvl1pPr>
              <a:defRPr sz="2400"/>
            </a:lvl1pPr>
          </a:lstStyle>
          <a:p>
            <a:pPr/>
            <a:r>
              <a:t>FLOW CHART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Flow">
      <a:majorFont>
        <a:latin typeface="Helvetica"/>
        <a:ea typeface="Helvetica"/>
        <a:cs typeface="Helvetica"/>
      </a:majorFont>
      <a:minorFont>
        <a:latin typeface="Constantia"/>
        <a:ea typeface="Constantia"/>
        <a:cs typeface="Constantia"/>
      </a:minorFont>
    </a:fontScheme>
    <a:fmtScheme name="Flo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2474A">
                <a:alpha val="4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A7A7A7"/>
      </a:dk2>
      <a:lt2>
        <a:srgbClr val="535353"/>
      </a:lt2>
      <a:accent1>
        <a:srgbClr val="0F6FC6"/>
      </a:accent1>
      <a:accent2>
        <a:srgbClr val="009DD9"/>
      </a:accent2>
      <a:accent3>
        <a:srgbClr val="0BD0D9"/>
      </a:accent3>
      <a:accent4>
        <a:srgbClr val="10CF9B"/>
      </a:accent4>
      <a:accent5>
        <a:srgbClr val="7CCA62"/>
      </a:accent5>
      <a:accent6>
        <a:srgbClr val="A5C249"/>
      </a:accent6>
      <a:hlink>
        <a:srgbClr val="0000FF"/>
      </a:hlink>
      <a:folHlink>
        <a:srgbClr val="FF00FF"/>
      </a:folHlink>
    </a:clrScheme>
    <a:fontScheme name="Flow">
      <a:majorFont>
        <a:latin typeface="Helvetica"/>
        <a:ea typeface="Helvetica"/>
        <a:cs typeface="Helvetica"/>
      </a:majorFont>
      <a:minorFont>
        <a:latin typeface="Constantia"/>
        <a:ea typeface="Constantia"/>
        <a:cs typeface="Constantia"/>
      </a:minorFont>
    </a:fontScheme>
    <a:fmtScheme name="Flow">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32544">
                <a:alpha val="48000"/>
              </a:srgbClr>
            </a:outerShdw>
          </a:effectLst>
        </a:effectStyle>
        <a:effectStyle>
          <a:effectLst>
            <a:outerShdw sx="100000" sy="100000" kx="0" ky="0" algn="b" rotWithShape="0" blurRad="63500" dist="38100" dir="5400000">
              <a:srgbClr val="02474A">
                <a:alpha val="4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38100" dir="5400000">
            <a:srgbClr val="032544">
              <a:alpha val="4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onstanti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