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Medium-bold.fntdata"/><Relationship Id="rId23" Type="http://schemas.openxmlformats.org/officeDocument/2006/relationships/font" Target="fonts/Nunito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Medium-boldItalic.fntdata"/><Relationship Id="rId25" Type="http://schemas.openxmlformats.org/officeDocument/2006/relationships/font" Target="fonts/Nunit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Nunit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07e096540_2_1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507e096540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07e096540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507e096540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07e096540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507e096540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07e0965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507e0965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07e0965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507e0965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07e096540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507e096540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07e0965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507e0965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07e096540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507e096540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0" name="Google Shape;60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4" name="Google Shape;64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68" name="Google Shape;68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72" name="Google Shape;72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76" name="Google Shape;76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92" name="Google Shape;92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96" name="Google Shape;96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126" name="Google Shape;126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20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131" name="Google Shape;131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135" name="Google Shape;135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5" name="Google Shape;145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3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57" name="Google Shape;157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23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61" name="Google Shape;161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andeepshakya2019/AI_Asgn_3" TargetMode="External"/><Relationship Id="rId4" Type="http://schemas.openxmlformats.org/officeDocument/2006/relationships/hyperlink" Target="https://github.com/sandeepshakya2019/AI_Asgn_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5_t128TY96j2E5UpMGFp-NbazdQTFb2z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01zTPvtdxBmLHrsXFR4WMBYu8uHGTPlm/view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311700" y="744575"/>
            <a:ext cx="85206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5778"/>
              <a:buNone/>
            </a:pPr>
            <a:r>
              <a:rPr b="1" lang="en" sz="2933"/>
              <a:t> Implementation of Minimax, Alpha-Beta Pruning, and Random Agent in Slime Volleyball</a:t>
            </a:r>
            <a:br>
              <a:rPr b="1" lang="en" sz="1600"/>
            </a:b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5778"/>
              <a:buNone/>
            </a:pP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TEAM:</a:t>
            </a:r>
            <a:r>
              <a:rPr lang="en" sz="1100"/>
              <a:t> SANDEEP KUMAR (CS24M112)   ,  ABHISHEK KUMAR (CS24M120)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Submission Date:</a:t>
            </a:r>
            <a:r>
              <a:rPr lang="en" sz="1100"/>
              <a:t> 30/04/2025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Course Name:</a:t>
            </a:r>
            <a:r>
              <a:rPr lang="en" sz="1100"/>
              <a:t> AI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Instructor Name:</a:t>
            </a:r>
            <a:r>
              <a:rPr lang="en" sz="1100"/>
              <a:t> </a:t>
            </a:r>
            <a:r>
              <a:rPr lang="en" sz="1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Ajin George Joseph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GitHub Repo: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https://github.com/sandeepshakya2019/AI_Asgn_3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819150" y="548888"/>
            <a:ext cx="75057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Problem Statement &amp; Environment Overview</a:t>
            </a:r>
            <a:endParaRPr sz="4400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819150" y="1492313"/>
            <a:ext cx="7505700" cy="31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Minimax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Alpha-Beta Pruning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algorithms to control agents in 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Slime Volleyball (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Slime Volley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-v0)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environment and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their performance with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Agent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 Highlights: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2-player game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involving physics-based interactions (movement, jumping, ball behavior).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9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agent tries to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hitting the ball over the opponent.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Goals: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799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intelligent agents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capable of strategic decision-making.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and compare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performance of Minimax, Alpha-Beta Pruning, and Random strategies.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Algorithms Overview</a:t>
            </a:r>
            <a:endParaRPr sz="2700"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Minimax Algorithm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Medium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Classic decision-making algorithm exploring all possible moves up to a fixed depth.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Evaluation Function: Distance between player and ball (closer = better).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Depth of Search: 3 levels.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Algorithms Overview</a:t>
            </a:r>
            <a:endParaRPr sz="2700"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819150" y="1654550"/>
            <a:ext cx="75057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 Pruning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Optimized Minimax that prunes unnecessary branches to improve efficiency.</a:t>
            </a:r>
            <a:b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Evaluation Function: Same as Minimax.</a:t>
            </a:r>
            <a:b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Depth of Search: 3 levels.</a:t>
            </a:r>
            <a:b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Advantage: Reduced computation time through pruning.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Algorithms Overview</a:t>
            </a:r>
            <a:endParaRPr sz="2700"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250"/>
              <a:buNone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Random Agent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Medium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Selects actions randomly from the action set.</a:t>
            </a:r>
            <a:b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unito Medium"/>
              <a:buChar char="●"/>
            </a:pPr>
            <a:r>
              <a:rPr lang="en" sz="16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Serves as a baseline for performance comparison.</a:t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764488" y="242125"/>
            <a:ext cx="75057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Results &amp; Observations</a:t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sz="2700"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240238" y="1006938"/>
            <a:ext cx="3887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Score (Yellow vs Blue):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Minimax: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Yellow 0 - Blue 10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Gameplay Details: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Frames Played: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1200 frames per game (~40 seconds at 30 FPS)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Time: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Minimax: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266.04 seconds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Minimax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Alpha-Beta Pruning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outperformed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Agent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through strategic decision-making.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323"/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4243263" y="3206675"/>
            <a:ext cx="47193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5065263" y="3888875"/>
            <a:ext cx="3075300" cy="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MINIMAX VIDEO PLAY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181438" y="4385550"/>
            <a:ext cx="4335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 Blue is the maximizing player (controlled by Minimax/AlphaBeta)</a:t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0" title="minimax_gam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7338" y="970200"/>
            <a:ext cx="4711863" cy="201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634238" y="250538"/>
            <a:ext cx="75057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/>
              <a:t>Results &amp; Observations</a:t>
            </a:r>
            <a:endParaRPr b="1" sz="27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3111"/>
              <a:buNone/>
            </a:pPr>
            <a:r>
              <a:t/>
            </a:r>
            <a:endParaRPr sz="2700"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688" y="1079438"/>
            <a:ext cx="3887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Total Score (Yellow vs Blue):</a:t>
            </a:r>
            <a:b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Alpha-Beta: Yellow 0 - Blue 10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Gameplay Details: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Frames Played: 1200 frames per game (~40 seconds at 30 FPS)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Execution Time:</a:t>
            </a:r>
            <a:b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Alpha-Beta: 123.68 seconds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8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Key Observations:</a:t>
            </a:r>
            <a:b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 executed nearly twice as fast as Minimax, highlighting the efficiency of pruning redundant branches.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323"/>
              <a:buNone/>
            </a:pPr>
            <a:r>
              <a:t/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4113013" y="3198263"/>
            <a:ext cx="4719300" cy="1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4483363" y="3833863"/>
            <a:ext cx="397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ALPHA-BETA VIDEO PLAY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1" title="alphabeta_gam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2463" y="1051700"/>
            <a:ext cx="4640412" cy="1979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819150" y="383350"/>
            <a:ext cx="7505700" cy="7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3000"/>
              <a:buNone/>
            </a:pPr>
            <a:r>
              <a:rPr b="1" lang="en" sz="2700"/>
              <a:t>Key Takeaways &amp; Challenges</a:t>
            </a:r>
            <a:endParaRPr b="1" sz="2700"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819150" y="1183900"/>
            <a:ext cx="75057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Minimax vs. Alpha-Beta Pruning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Alpha-Beta Pruning achieves similar results to Minimax while being significantly faster by pruning irrelevant branches.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Random Agent Behavior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Random Agent performs poorly, lacking strategic behavior and consistency.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Evaluation Function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A simple distance-to-ball heuristic is effective for basic control and decision-making.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Challenges:</a:t>
            </a:r>
            <a:endParaRPr sz="1100">
              <a:solidFill>
                <a:srgbClr val="000000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29848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Search Depth Limitation:</a:t>
            </a:r>
            <a:b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en" sz="1100">
                <a:solidFill>
                  <a:srgbClr val="000000"/>
                </a:solidFill>
                <a:latin typeface="Nunito Medium"/>
                <a:ea typeface="Nunito Medium"/>
                <a:cs typeface="Nunito Medium"/>
                <a:sym typeface="Nunito Medium"/>
              </a:rPr>
              <a:t> Limited depth restricts foresight and complex long-term planning.</a:t>
            </a:r>
            <a:endParaRPr sz="11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