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D97B-8573-40D1-B9E0-ACCF8ED2665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yte%20Conversion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Byte%20Conversion.xlsx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16bit Bootloader API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Steps to follow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Packets as per the Commands in sequence Listed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List of commands in sequence as UBHA</a:t>
            </a:r>
            <a:endParaRPr lang="en-US" dirty="0"/>
          </a:p>
          <a:p>
            <a:pPr lvl="0"/>
            <a:r>
              <a:rPr lang="en-US" dirty="0"/>
              <a:t>GET_MEMORY_ADDRESS_RANGE = 0x0B</a:t>
            </a:r>
          </a:p>
          <a:p>
            <a:pPr lvl="0"/>
            <a:r>
              <a:rPr lang="en-US" dirty="0"/>
              <a:t>READ_VERSION = 0x00</a:t>
            </a:r>
          </a:p>
          <a:p>
            <a:pPr lvl="0"/>
            <a:r>
              <a:rPr lang="en-US" dirty="0"/>
              <a:t>ERASE_FLASH = 0x03</a:t>
            </a:r>
          </a:p>
          <a:p>
            <a:pPr lvl="0"/>
            <a:r>
              <a:rPr lang="en-US" dirty="0"/>
              <a:t>WRITE_FLASH = 0x02</a:t>
            </a:r>
          </a:p>
          <a:p>
            <a:pPr lvl="0"/>
            <a:r>
              <a:rPr lang="en-US" dirty="0"/>
              <a:t>READ_FLASH = 0x01</a:t>
            </a:r>
          </a:p>
          <a:p>
            <a:pPr lvl="0"/>
            <a:r>
              <a:rPr lang="en-US" dirty="0"/>
              <a:t>RESET_DEVICE = 0x09</a:t>
            </a:r>
          </a:p>
          <a:p>
            <a:r>
              <a:rPr lang="en-US" dirty="0"/>
              <a:t>Optional Command </a:t>
            </a:r>
          </a:p>
          <a:p>
            <a:pPr lvl="0"/>
            <a:r>
              <a:rPr lang="en-US" dirty="0"/>
              <a:t>CALC_CHECKSUM = </a:t>
            </a:r>
            <a:r>
              <a:rPr lang="en-US" dirty="0" smtClean="0"/>
              <a:t>0x08(not recommended)</a:t>
            </a:r>
            <a:endParaRPr lang="en-US" dirty="0"/>
          </a:p>
          <a:p>
            <a:pPr lvl="0"/>
            <a:r>
              <a:rPr lang="en-US" dirty="0"/>
              <a:t>SELF_VERIFY = 0x0A</a:t>
            </a:r>
          </a:p>
          <a:p>
            <a:pPr marL="0" indent="0">
              <a:buNone/>
            </a:pPr>
            <a:r>
              <a:rPr lang="en-US" b="1" dirty="0" smtClean="0"/>
              <a:t>Note : Details on commands and responses are listed in </a:t>
            </a:r>
            <a:r>
              <a:rPr lang="en-US" b="1" dirty="0" smtClean="0">
                <a:hlinkClick r:id="rId2" action="ppaction://hlinkfile"/>
              </a:rPr>
              <a:t>Excel sheet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9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Bootload</a:t>
            </a:r>
            <a:r>
              <a:rPr lang="en-US" dirty="0"/>
              <a:t> library in MCC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"/>
          <a:stretch/>
        </p:blipFill>
        <p:spPr bwMode="auto">
          <a:xfrm>
            <a:off x="4974182" y="1257300"/>
            <a:ext cx="6978332" cy="4611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04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4" y="457201"/>
            <a:ext cx="6910252" cy="59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Bootload</a:t>
            </a:r>
            <a:r>
              <a:rPr lang="en-US" dirty="0"/>
              <a:t> code in MCC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Generate normal Led Glow/serial Print for </a:t>
            </a:r>
            <a:r>
              <a:rPr lang="en-US" dirty="0" err="1"/>
              <a:t>Bootload</a:t>
            </a:r>
            <a:r>
              <a:rPr lang="en-US" dirty="0"/>
              <a:t> mode indication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16 bit Bootloader Library in the Bootloader 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416" y="697230"/>
            <a:ext cx="6006647" cy="49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protocol and Port to be used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17292" r="20663" b="35608"/>
          <a:stretch/>
        </p:blipFill>
        <p:spPr bwMode="auto">
          <a:xfrm>
            <a:off x="5193829" y="0"/>
            <a:ext cx="6484365" cy="6648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03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b="1" dirty="0"/>
              <a:t>Step 3 : Get Application Code</a:t>
            </a:r>
            <a:endParaRPr lang="en-US" dirty="0"/>
          </a:p>
          <a:p>
            <a:pPr lvl="0"/>
            <a:r>
              <a:rPr lang="en-US" b="1" dirty="0"/>
              <a:t>Step 4 : Compile Application Code to get Hex file and Hex </a:t>
            </a:r>
            <a:r>
              <a:rPr lang="en-US" b="1" dirty="0" smtClean="0"/>
              <a:t>code</a:t>
            </a:r>
          </a:p>
          <a:p>
            <a:pPr lvl="0"/>
            <a:r>
              <a:rPr lang="en-US" b="1" dirty="0" smtClean="0"/>
              <a:t>Step 5 : Add Application Bootloader Library to Application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Link Application </a:t>
            </a:r>
            <a:r>
              <a:rPr lang="en-US" sz="2200" dirty="0"/>
              <a:t>Code to Bootloader code using MCC to get available program memory range details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057400"/>
            <a:ext cx="3952875" cy="20669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1494" y="457200"/>
            <a:ext cx="6890505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Obtain  </a:t>
            </a:r>
            <a:r>
              <a:rPr lang="en-US" sz="2000" dirty="0"/>
              <a:t>Hex code </a:t>
            </a:r>
            <a:r>
              <a:rPr lang="en-US" sz="2000" dirty="0" smtClean="0"/>
              <a:t>of the application Code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obtain hex code we have to go to  Program Memory under Target Memory 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00" y="603871"/>
            <a:ext cx="5338380" cy="55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to select </a:t>
            </a:r>
            <a:r>
              <a:rPr lang="en-US" sz="2000" b="1" dirty="0" smtClean="0"/>
              <a:t>hex</a:t>
            </a:r>
            <a:r>
              <a:rPr lang="en-US" sz="2000" dirty="0" smtClean="0"/>
              <a:t> Format before selecting </a:t>
            </a:r>
            <a:r>
              <a:rPr lang="en-US" sz="2000" b="1" dirty="0" smtClean="0"/>
              <a:t>Output to the File or Export Table </a:t>
            </a:r>
            <a:r>
              <a:rPr lang="en-US" sz="2000" dirty="0" smtClean="0"/>
              <a:t>if we need in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This hex code is to be converted as per UBHA required to send in WRITE_FLASH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hlinkClick r:id="rId2" action="ppaction://hlinkfile"/>
              </a:rPr>
              <a:t>Data Conversion </a:t>
            </a:r>
            <a:r>
              <a:rPr lang="en-US" sz="2000" b="1" dirty="0" smtClean="0"/>
              <a:t>(Excel Sheet)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5" t="53806" r="36933"/>
          <a:stretch/>
        </p:blipFill>
        <p:spPr bwMode="auto">
          <a:xfrm>
            <a:off x="5567770" y="106315"/>
            <a:ext cx="4776019" cy="3379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766909"/>
            <a:ext cx="3337560" cy="30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16bit Bootloader API reference</vt:lpstr>
      <vt:lpstr>Add Bootload library in MCC </vt:lpstr>
      <vt:lpstr>PowerPoint Presentation</vt:lpstr>
      <vt:lpstr>Generate Bootload code in MCC </vt:lpstr>
      <vt:lpstr>PowerPoint Presentation</vt:lpstr>
      <vt:lpstr>PowerPoint Presentation</vt:lpstr>
      <vt:lpstr>Link Application Code to Bootloader code using MCC to get available program memory range details  </vt:lpstr>
      <vt:lpstr>Obtain  Hex code of the application Code </vt:lpstr>
      <vt:lpstr>PowerPoint Presentation</vt:lpstr>
      <vt:lpstr>Create Packets as per the Commands in sequence Listed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16bit Bootloader API reference</dc:title>
  <dc:creator>Sandeep Singh</dc:creator>
  <cp:lastModifiedBy>Sandeep Singh</cp:lastModifiedBy>
  <cp:revision>12</cp:revision>
  <dcterms:created xsi:type="dcterms:W3CDTF">2024-07-08T07:05:49Z</dcterms:created>
  <dcterms:modified xsi:type="dcterms:W3CDTF">2024-07-08T09:22:02Z</dcterms:modified>
</cp:coreProperties>
</file>