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9" r:id="rId5"/>
    <p:sldId id="260" r:id="rId6"/>
    <p:sldId id="262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0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1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D97B-8573-40D1-B9E0-ACCF8ED2665D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5342-2A2C-497C-A805-7D9C9020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3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Byte%20Conversion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Byte%20Conversion.xlsx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16bit Bootloader API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Steps to follow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0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Packets as per the Commands in sequence Listed below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List of commands in sequence as UBHA</a:t>
            </a:r>
            <a:endParaRPr lang="en-US" dirty="0"/>
          </a:p>
          <a:p>
            <a:pPr lvl="0"/>
            <a:r>
              <a:rPr lang="en-US" dirty="0"/>
              <a:t>GET_MEMORY_ADDRESS_RANGE = 0x0B</a:t>
            </a:r>
          </a:p>
          <a:p>
            <a:pPr lvl="0"/>
            <a:r>
              <a:rPr lang="en-US" dirty="0"/>
              <a:t>READ_VERSION = 0x00</a:t>
            </a:r>
          </a:p>
          <a:p>
            <a:pPr lvl="0"/>
            <a:r>
              <a:rPr lang="en-US" dirty="0"/>
              <a:t>ERASE_FLASH = 0x03</a:t>
            </a:r>
          </a:p>
          <a:p>
            <a:pPr lvl="0"/>
            <a:r>
              <a:rPr lang="en-US" dirty="0"/>
              <a:t>WRITE_FLASH = 0x02</a:t>
            </a:r>
          </a:p>
          <a:p>
            <a:pPr lvl="0"/>
            <a:r>
              <a:rPr lang="en-US" dirty="0"/>
              <a:t>READ_FLASH = 0x01</a:t>
            </a:r>
          </a:p>
          <a:p>
            <a:pPr lvl="0"/>
            <a:r>
              <a:rPr lang="en-US" dirty="0"/>
              <a:t>RESET_DEVICE = 0x09</a:t>
            </a:r>
          </a:p>
          <a:p>
            <a:r>
              <a:rPr lang="en-US" dirty="0"/>
              <a:t>Optional Command </a:t>
            </a:r>
          </a:p>
          <a:p>
            <a:pPr lvl="0"/>
            <a:r>
              <a:rPr lang="en-US" dirty="0"/>
              <a:t>CALC_CHECKSUM = </a:t>
            </a:r>
            <a:r>
              <a:rPr lang="en-US" dirty="0" smtClean="0"/>
              <a:t>0x08(not recommended)</a:t>
            </a:r>
            <a:endParaRPr lang="en-US" dirty="0"/>
          </a:p>
          <a:p>
            <a:pPr lvl="0"/>
            <a:r>
              <a:rPr lang="en-US" dirty="0"/>
              <a:t>SELF_VERIFY = 0x0A</a:t>
            </a:r>
          </a:p>
          <a:p>
            <a:pPr marL="0" indent="0">
              <a:buNone/>
            </a:pPr>
            <a:r>
              <a:rPr lang="en-US" b="1" dirty="0" smtClean="0"/>
              <a:t>Note : Details on commands and responses are listed in </a:t>
            </a:r>
            <a:r>
              <a:rPr lang="en-US" b="1" dirty="0" smtClean="0">
                <a:hlinkClick r:id="rId2" action="ppaction://hlinkfile"/>
              </a:rPr>
              <a:t>Excel sheet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9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MPLABX IDE : v6.20.(Support)</a:t>
            </a:r>
          </a:p>
          <a:p>
            <a:r>
              <a:rPr lang="en-US" dirty="0" smtClean="0"/>
              <a:t>Packs : 1.5.258 </a:t>
            </a:r>
            <a:r>
              <a:rPr lang="en-US" dirty="0"/>
              <a:t>(Latest Supported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Compiler xc16 : v2.10 .</a:t>
            </a:r>
          </a:p>
          <a:p>
            <a:r>
              <a:rPr lang="en-US" dirty="0"/>
              <a:t>MCC Core : </a:t>
            </a:r>
            <a:r>
              <a:rPr lang="en-US" dirty="0" smtClean="0"/>
              <a:t>5.7.1 (Latest Supported).</a:t>
            </a:r>
          </a:p>
          <a:p>
            <a:r>
              <a:rPr lang="en-US" dirty="0" smtClean="0"/>
              <a:t>Bootloader16bit-1.25.0 or latest(Supported</a:t>
            </a:r>
            <a:r>
              <a:rPr lang="en-US" dirty="0" smtClean="0"/>
              <a:t>).</a:t>
            </a:r>
          </a:p>
          <a:p>
            <a:r>
              <a:rPr lang="en-US" smtClean="0"/>
              <a:t>Java Version : 8.0.4110.9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Bootloader Library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-&gt; Options-&gt;Plugins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6436" y="2599646"/>
            <a:ext cx="4814715" cy="41177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Plugins -&gt; install Library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3" y="2505075"/>
            <a:ext cx="6029115" cy="39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Bootload</a:t>
            </a:r>
            <a:r>
              <a:rPr lang="en-US" dirty="0"/>
              <a:t> code in MCC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Generate normal Led Glow/serial Print for </a:t>
            </a:r>
            <a:r>
              <a:rPr lang="en-US" dirty="0" err="1"/>
              <a:t>Bootload</a:t>
            </a:r>
            <a:r>
              <a:rPr lang="en-US" dirty="0"/>
              <a:t> mode indication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16 bit Bootloader Library in the Bootloader Code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416" y="697230"/>
            <a:ext cx="6006647" cy="49981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61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Bootload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dirty="0" smtClean="0"/>
              <a:t>Communication protocol </a:t>
            </a:r>
            <a:r>
              <a:rPr lang="en-US" dirty="0"/>
              <a:t>and Port to be </a:t>
            </a:r>
            <a:r>
              <a:rPr lang="en-US" dirty="0" smtClean="0"/>
              <a:t>used  between Bootloader and programmer Host (</a:t>
            </a:r>
            <a:r>
              <a:rPr lang="en-US" dirty="0" err="1" smtClean="0"/>
              <a:t>Eg</a:t>
            </a:r>
            <a:r>
              <a:rPr lang="en-US" dirty="0" smtClean="0"/>
              <a:t>: UART1 Foundation Services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Defined End Address for </a:t>
            </a:r>
            <a:r>
              <a:rPr lang="en-US" dirty="0" err="1" smtClean="0"/>
              <a:t>BootLoader</a:t>
            </a:r>
            <a:r>
              <a:rPr lang="en-US" dirty="0" smtClean="0"/>
              <a:t> (Recommended to keep 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all Bootloader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Bootloader Verification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Verification Scheme : Not Blank ,Checksum, CRC32,SHA256,ECDSA</a:t>
            </a:r>
          </a:p>
          <a:p>
            <a:r>
              <a:rPr lang="en-US" dirty="0" smtClean="0"/>
              <a:t>(Here we used Not Blank)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t="17292" r="20663" b="35608"/>
          <a:stretch/>
        </p:blipFill>
        <p:spPr bwMode="auto">
          <a:xfrm>
            <a:off x="5193829" y="0"/>
            <a:ext cx="6484365" cy="6648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603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692331"/>
            <a:ext cx="4576081" cy="82414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Selecting Required Application Code </a:t>
            </a:r>
            <a:endParaRPr lang="en-US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307" y="587829"/>
            <a:ext cx="7107547" cy="30828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943" y="1652451"/>
            <a:ext cx="4576081" cy="3811588"/>
          </a:xfrm>
        </p:spPr>
        <p:txBody>
          <a:bodyPr/>
          <a:lstStyle/>
          <a:p>
            <a:pPr lvl="0"/>
            <a:r>
              <a:rPr lang="en-US" sz="2400" b="1" dirty="0"/>
              <a:t>Step 3 : </a:t>
            </a:r>
            <a:r>
              <a:rPr lang="en-US" sz="2400" dirty="0"/>
              <a:t>Get Application Code</a:t>
            </a:r>
          </a:p>
          <a:p>
            <a:pPr lvl="0"/>
            <a:r>
              <a:rPr lang="en-US" sz="2400" b="1" dirty="0"/>
              <a:t>Step 4 : </a:t>
            </a:r>
            <a:r>
              <a:rPr lang="en-US" sz="2400" dirty="0"/>
              <a:t>Compile Application Code to get Hex file and Hex </a:t>
            </a:r>
            <a:r>
              <a:rPr lang="en-US" sz="2400" dirty="0" smtClean="0"/>
              <a:t>code</a:t>
            </a:r>
          </a:p>
          <a:p>
            <a:pPr lvl="0"/>
            <a:r>
              <a:rPr lang="en-US" sz="2400" b="1" dirty="0" smtClean="0"/>
              <a:t>Step 5 </a:t>
            </a:r>
            <a:r>
              <a:rPr lang="en-US" sz="2400" dirty="0" smtClean="0"/>
              <a:t>: Add Application Bootloader Library to Application Code</a:t>
            </a:r>
          </a:p>
          <a:p>
            <a:r>
              <a:rPr lang="en-US" sz="2400" b="1" dirty="0"/>
              <a:t>Step </a:t>
            </a:r>
            <a:r>
              <a:rPr lang="en-US" sz="2400" b="1" dirty="0" smtClean="0"/>
              <a:t>6 </a:t>
            </a:r>
            <a:r>
              <a:rPr lang="en-US" sz="2400" dirty="0"/>
              <a:t>: </a:t>
            </a:r>
            <a:r>
              <a:rPr lang="en-US" sz="2400" dirty="0" smtClean="0"/>
              <a:t>Comment Configuration bits in main file, include “mcc generated files/</a:t>
            </a:r>
            <a:r>
              <a:rPr lang="en-US" sz="2400" dirty="0" err="1" smtClean="0"/>
              <a:t>System.h</a:t>
            </a:r>
            <a:r>
              <a:rPr lang="en-US" sz="2400" dirty="0" smtClean="0"/>
              <a:t>” instead.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073" y="3961538"/>
            <a:ext cx="6591140" cy="19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2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 smtClean="0"/>
              <a:t>Link Application </a:t>
            </a:r>
            <a:r>
              <a:rPr lang="en-US" sz="2200" dirty="0"/>
              <a:t>Code to Bootloader code using MCC to get available program memory range details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2057400"/>
            <a:ext cx="3952875" cy="20669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1494" y="457200"/>
            <a:ext cx="6890505" cy="62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Obtain  </a:t>
            </a:r>
            <a:r>
              <a:rPr lang="en-US" sz="2000" dirty="0"/>
              <a:t>Hex code </a:t>
            </a:r>
            <a:r>
              <a:rPr lang="en-US" sz="2000" dirty="0" smtClean="0"/>
              <a:t>of the application Code 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To obtain hex code we have to go to  Program Memory under Target Memory View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00" y="603871"/>
            <a:ext cx="5338380" cy="55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4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have to select </a:t>
            </a:r>
            <a:r>
              <a:rPr lang="en-US" sz="2000" b="1" dirty="0" smtClean="0"/>
              <a:t>hex</a:t>
            </a:r>
            <a:r>
              <a:rPr lang="en-US" sz="2000" dirty="0" smtClean="0"/>
              <a:t> Format before selecting </a:t>
            </a:r>
            <a:r>
              <a:rPr lang="en-US" sz="2000" b="1" dirty="0" smtClean="0"/>
              <a:t>Output to the File or Export Table </a:t>
            </a:r>
            <a:r>
              <a:rPr lang="en-US" sz="2000" dirty="0" smtClean="0"/>
              <a:t>if we need in single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This hex code is to be converted as per UBHA required to send in WRITE_FLASH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hlinkClick r:id="rId2" action="ppaction://hlinkfile"/>
              </a:rPr>
              <a:t>Data Conversion </a:t>
            </a:r>
            <a:r>
              <a:rPr lang="en-US" sz="2000" b="1" dirty="0" smtClean="0"/>
              <a:t>(Excel Sheet)</a:t>
            </a:r>
            <a:endParaRPr lang="en-US" sz="2000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5" t="53806" r="36933"/>
          <a:stretch/>
        </p:blipFill>
        <p:spPr bwMode="auto">
          <a:xfrm>
            <a:off x="5567770" y="106315"/>
            <a:ext cx="4776019" cy="3379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3766909"/>
            <a:ext cx="3337560" cy="30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330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16bit Bootloader API reference</vt:lpstr>
      <vt:lpstr>Versions Used</vt:lpstr>
      <vt:lpstr>Installing Bootloader Library</vt:lpstr>
      <vt:lpstr>Generate Bootload code in MCC </vt:lpstr>
      <vt:lpstr>Bootload Setup</vt:lpstr>
      <vt:lpstr>Selecting Required Application Code </vt:lpstr>
      <vt:lpstr>Link Application Code to Bootloader code using MCC to get available program memory range details  </vt:lpstr>
      <vt:lpstr>Obtain  Hex code of the application Code </vt:lpstr>
      <vt:lpstr>PowerPoint Presentation</vt:lpstr>
      <vt:lpstr>Create Packets as per the Commands in sequence Listed below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16bit Bootloader API reference</dc:title>
  <dc:creator>Sandeep Singh</dc:creator>
  <cp:lastModifiedBy>Sandeep Singh</cp:lastModifiedBy>
  <cp:revision>22</cp:revision>
  <dcterms:created xsi:type="dcterms:W3CDTF">2024-07-08T07:05:49Z</dcterms:created>
  <dcterms:modified xsi:type="dcterms:W3CDTF">2024-07-22T04:40:25Z</dcterms:modified>
</cp:coreProperties>
</file>