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B7E9-A30F-038D-63B3-160D62D8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EA86-1658-2909-DC6D-1B007BAB6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E361-CB51-8C6D-4D61-13C9A8D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07A3-6E1A-56F0-D397-8421DEF0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9B99-0C33-6C36-B8BB-A3138CAE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A645-4A3E-B4DE-6104-7899793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2A192-C17B-6F97-AF0E-7890CF74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6086-B554-1B6C-26EB-B6AE0A1C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5B79-F118-8999-9DE9-E489E42D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177C-35F6-7243-4562-06C832E0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0978-90BD-E2C5-9A0D-8FDCC50C5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C97E-BEEF-BFBA-8168-62BC1520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0944-9234-116B-E0DA-226A4F67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B0C8-C2F3-D4C2-21CB-1C3A428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C194-A9DE-E947-0281-DA84EDC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5FCC-3241-230C-5E66-44960B5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017-4D64-ED7E-D8FF-05AD4C7A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2493-9677-232E-3797-DCBF09E8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3F4D-C622-B588-E3B1-4BFAC465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B021-1342-8E71-CE24-F964CA1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F3C4-6003-1A05-8A12-5689097C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1A04-30C2-2D89-28FA-8D8CB428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A92E-D301-0B0A-E874-DD421B0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DB6D-CB7E-9851-8DA9-DCD1817B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101F-F0B6-8CE4-A26F-AB95F45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5A62-0C95-C052-0EF2-206292A6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28E5-48C3-241D-3072-F4ADAF551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B4EA-B8C3-FFFF-7DBF-BC81650B9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8F95A-109C-E380-F56D-4BD4D869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232C-BC2F-507E-8DB6-2297A6CB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E772-5AF0-F64B-3107-28FEBDD1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FFCD-5335-2DBB-5328-F0BB47D4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4A84E-41A7-F1B6-150E-9C473CD6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F15D-8A1C-AE20-B6DB-4F0B86D4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231FA-1AC4-A42E-CFE8-B41E226AF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62B5B-FA2A-1066-1AFE-8F34ADDA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43E55-917F-41C7-5967-4D782B96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44415-2CFE-F035-00F6-DE1C5A65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54DE7-5C1C-5DB4-0974-1003911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D5-6B6C-F144-019F-061F786B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9C613-728E-FEC5-D954-ADE277E0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96D17-3F28-BECB-0DC1-76C8CF10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199A6-6B21-42F3-0847-B0B79D45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4C429-6B55-5636-49DB-5D6817E2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2DD8B-3209-8A7C-4297-4745AC63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9871-15A0-932E-67EF-CE736947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D1E2-CD35-7FF7-D0E3-91529FD8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A32F-E934-9DDF-5BA3-0A9C3ACE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20E9B-0BE2-814F-EEB3-18E22BD39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12792-F115-EC9F-F19B-D5FFD1C4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8F71E-9A25-080B-E6EA-A5636FDE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1B22-5128-1614-860B-1E7C0013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664-BC5F-3634-B7AF-DA3C651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E3787-C0D5-105E-6752-38E59C99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EC2CB-DF8F-24DB-602C-380DC2CD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0F67-5A16-3FEF-8880-DD9BA554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8226-3397-871D-6535-F74F2F12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7E0A-3416-2D03-A5D2-0AC4D6A3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50FFF-7FBC-9A7D-0713-A78C8E60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C37F-D873-682B-EAE8-7A629C1B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78E7-63D6-449D-2B2F-53474425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5428-C9A1-4E4C-A47C-75448FE1A5F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749B-8047-040E-3E77-978AF735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95E4-D642-908F-B69C-4E2F1F22D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654C-7F43-425B-86A7-3E8CC33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F2F4-6E4D-0013-F4E6-7A6E591AC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sdfdfdfdfdf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A107F-C50C-24F4-3187-1EDF1EFF9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sdfdfdfdfdf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sdfdfdfdfdf</dc:title>
  <dc:creator>sandeep singh</dc:creator>
  <cp:lastModifiedBy>sandeep singh</cp:lastModifiedBy>
  <cp:revision>1</cp:revision>
  <dcterms:created xsi:type="dcterms:W3CDTF">2023-03-29T06:55:33Z</dcterms:created>
  <dcterms:modified xsi:type="dcterms:W3CDTF">2023-03-29T06:55:39Z</dcterms:modified>
</cp:coreProperties>
</file>