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6" r:id="rId21"/>
    <p:sldId id="273" r:id="rId22"/>
    <p:sldId id="274" r:id="rId23"/>
    <p:sldId id="278" r:id="rId24"/>
    <p:sldId id="279" r:id="rId25"/>
    <p:sldId id="275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3B9E-BFDC-4D4A-A10E-F26CC37032F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EA25-EF22-4784-97F7-AE9ECD1C6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revert the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ram.txt</a:t>
            </a:r>
          </a:p>
          <a:p>
            <a:r>
              <a:rPr lang="en-US" dirty="0" smtClean="0"/>
              <a:t>Modified file get reverted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54864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75" y="2667000"/>
            <a:ext cx="3019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Create the folder mygitrepo2 and right click and select </a:t>
            </a:r>
            <a:r>
              <a:rPr lang="en-US" sz="2800" dirty="0" err="1" smtClean="0">
                <a:solidFill>
                  <a:srgbClr val="FF0000"/>
                </a:solidFill>
              </a:rPr>
              <a:t>git</a:t>
            </a:r>
            <a:r>
              <a:rPr lang="en-US" sz="2800" dirty="0" smtClean="0">
                <a:solidFill>
                  <a:srgbClr val="FF0000"/>
                </a:solidFill>
              </a:rPr>
              <a:t> bash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clone e:/mygitrepo1  tom</a:t>
            </a:r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24200"/>
            <a:ext cx="74771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5334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folder to tom</a:t>
            </a:r>
          </a:p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 tom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Do the changes in ram.txt of tom repo</a:t>
            </a:r>
          </a:p>
          <a:p>
            <a:r>
              <a:rPr lang="en-US" dirty="0" smtClean="0"/>
              <a:t>Add in the staging area</a:t>
            </a:r>
          </a:p>
          <a:p>
            <a:r>
              <a:rPr lang="en-US" dirty="0" smtClean="0"/>
              <a:t>Commit in the tom repo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371600"/>
            <a:ext cx="3105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76600"/>
            <a:ext cx="742371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600"/>
            <a:ext cx="5486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15240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the changes done by tom is available to repo1</a:t>
            </a:r>
          </a:p>
          <a:p>
            <a:r>
              <a:rPr lang="en-US" sz="2400" dirty="0" smtClean="0"/>
              <a:t>Go to repo1 window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 e:/mygitrepo2/tom master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r>
              <a:rPr lang="en-US" dirty="0" smtClean="0"/>
              <a:t>Create an account and login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remote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1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696200" y="2057400"/>
            <a:ext cx="762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61060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85738"/>
            <a:ext cx="86106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286000" y="2667000"/>
            <a:ext cx="4038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remote repo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folder in local system mygitrepo3 and </a:t>
            </a:r>
            <a:r>
              <a:rPr lang="en-US" sz="2400" dirty="0" err="1" smtClean="0"/>
              <a:t>rightclick</a:t>
            </a:r>
            <a:r>
              <a:rPr lang="en-US" sz="2400" dirty="0" smtClean="0"/>
              <a:t> and select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</a:t>
            </a:r>
            <a:endParaRPr lang="en-US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3723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66800" y="5943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cloning change the folder to jack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jack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doc and push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doc  myfile.txt</a:t>
            </a:r>
          </a:p>
          <a:p>
            <a:r>
              <a:rPr lang="en-US" dirty="0" smtClean="0"/>
              <a:t>Add it to staging area</a:t>
            </a:r>
          </a:p>
          <a:p>
            <a:r>
              <a:rPr lang="en-US" dirty="0" smtClean="0"/>
              <a:t>Commit to local repo</a:t>
            </a:r>
          </a:p>
          <a:p>
            <a:r>
              <a:rPr lang="en-US" dirty="0" smtClean="0"/>
              <a:t>Push it in to remote repo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r>
              <a:rPr lang="en-US" dirty="0" smtClean="0"/>
              <a:t>Pull changes from remote rep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Coordinates work between multiple developers</a:t>
            </a:r>
          </a:p>
          <a:p>
            <a:r>
              <a:rPr lang="en-US" dirty="0" smtClean="0"/>
              <a:t>Who made what changes and when</a:t>
            </a:r>
          </a:p>
          <a:p>
            <a:r>
              <a:rPr lang="en-US" dirty="0" smtClean="0"/>
              <a:t>Revert back at any time</a:t>
            </a:r>
          </a:p>
          <a:p>
            <a:r>
              <a:rPr lang="en-US" dirty="0" smtClean="0"/>
              <a:t>Local and Remote repos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9033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There are two local repo cloned from remote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971800" y="2590800"/>
            <a:ext cx="21336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143000" y="4038600"/>
            <a:ext cx="1371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943600" y="4114800"/>
            <a:ext cx="1371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4267200"/>
            <a:ext cx="1524000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line</a:t>
            </a:r>
          </a:p>
          <a:p>
            <a:r>
              <a:rPr lang="en-US" dirty="0" smtClean="0"/>
              <a:t>Second line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V="1">
            <a:off x="1371600" y="3124200"/>
            <a:ext cx="160681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600" y="2743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1.Push to remote repo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2895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2.Pull from remote repo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4953000" y="3276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91400" y="4343400"/>
            <a:ext cx="1524000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line</a:t>
            </a:r>
          </a:p>
          <a:p>
            <a:r>
              <a:rPr lang="en-US" dirty="0" smtClean="0"/>
              <a:t>Second line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Jack changes the doc myfile.txt</a:t>
            </a:r>
          </a:p>
          <a:p>
            <a:r>
              <a:rPr lang="en-US" dirty="0" smtClean="0"/>
              <a:t>Add it in to staging area</a:t>
            </a:r>
          </a:p>
          <a:p>
            <a:r>
              <a:rPr lang="en-US" dirty="0" smtClean="0"/>
              <a:t>Commit into local repo</a:t>
            </a:r>
          </a:p>
          <a:p>
            <a:r>
              <a:rPr lang="en-US" dirty="0" smtClean="0"/>
              <a:t>Jack pushes into remote repo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05200"/>
            <a:ext cx="814979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592" y="1828800"/>
            <a:ext cx="9024408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990600" y="4191000"/>
            <a:ext cx="1066800" cy="7620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7563"/>
            <a:ext cx="8229600" cy="407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Without knowing the changes done by jack, </a:t>
            </a:r>
            <a:r>
              <a:rPr lang="en-US" dirty="0" err="1" smtClean="0"/>
              <a:t>jill</a:t>
            </a:r>
            <a:r>
              <a:rPr lang="en-US" dirty="0" smtClean="0"/>
              <a:t> changes the doc and commits in local repo</a:t>
            </a:r>
          </a:p>
          <a:p>
            <a:r>
              <a:rPr lang="en-US" dirty="0" smtClean="0"/>
              <a:t>Jill try to push it into remote repo</a:t>
            </a:r>
          </a:p>
          <a:p>
            <a:r>
              <a:rPr lang="en-US" dirty="0" smtClean="0"/>
              <a:t>Error raised that failed to push</a:t>
            </a:r>
          </a:p>
          <a:p>
            <a:pPr lvl="1"/>
            <a:r>
              <a:rPr lang="en-US" dirty="0" smtClean="0"/>
              <a:t>Because the latest version in remote is 2 and you are working in revison1 and trying to push</a:t>
            </a:r>
          </a:p>
          <a:p>
            <a:pPr lvl="1"/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971800" y="3505200"/>
            <a:ext cx="2133600" cy="1066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143000" y="4953000"/>
            <a:ext cx="1371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943600" y="5029200"/>
            <a:ext cx="1371600" cy="1295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9400" y="5181600"/>
            <a:ext cx="1524000" cy="923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line</a:t>
            </a:r>
          </a:p>
          <a:p>
            <a:r>
              <a:rPr lang="en-US" dirty="0" smtClean="0"/>
              <a:t>Second line</a:t>
            </a:r>
          </a:p>
          <a:p>
            <a:r>
              <a:rPr lang="en-US" dirty="0" smtClean="0"/>
              <a:t>Third line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 flipV="1">
            <a:off x="1371600" y="4038600"/>
            <a:ext cx="160681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3657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1.Jack changes  the doc and Push to remote repo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810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2.Jill  works in </a:t>
            </a:r>
            <a:r>
              <a:rPr lang="en-US" dirty="0" err="1" smtClean="0"/>
              <a:t>revison</a:t>
            </a:r>
            <a:r>
              <a:rPr lang="en-US" dirty="0" smtClean="0"/>
              <a:t> 1, commits in local repo  and try to push and it is failed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953000" y="4191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1400" y="5257800"/>
            <a:ext cx="1524000" cy="9233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First line</a:t>
            </a:r>
          </a:p>
          <a:p>
            <a:r>
              <a:rPr lang="en-US" dirty="0" smtClean="0"/>
              <a:t>Second line</a:t>
            </a:r>
          </a:p>
          <a:p>
            <a:r>
              <a:rPr lang="en-US" dirty="0" smtClean="0"/>
              <a:t>Fourth line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Jill pulls the latest changes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pPr lvl="1"/>
            <a:r>
              <a:rPr lang="en-US" dirty="0" smtClean="0"/>
              <a:t>Merges the document  automatically but conflict raises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72675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914400" y="5105400"/>
            <a:ext cx="1752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file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5829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the   &lt;&lt;&lt;&lt;&lt;&lt;HEAD</a:t>
            </a:r>
          </a:p>
          <a:p>
            <a:r>
              <a:rPr lang="en-US" dirty="0" smtClean="0"/>
              <a:t>Remove  ========</a:t>
            </a:r>
          </a:p>
          <a:p>
            <a:r>
              <a:rPr lang="en-US" dirty="0" smtClean="0"/>
              <a:t>Remove  &gt;&gt;&gt;&gt;&gt;&gt;&gt;&gt;</a:t>
            </a:r>
          </a:p>
          <a:p>
            <a:r>
              <a:rPr lang="en-US" dirty="0" smtClean="0"/>
              <a:t>Remove   number</a:t>
            </a:r>
          </a:p>
          <a:p>
            <a:r>
              <a:rPr lang="en-US" dirty="0" smtClean="0"/>
              <a:t>Save it</a:t>
            </a:r>
          </a:p>
          <a:p>
            <a:r>
              <a:rPr lang="en-US" dirty="0" smtClean="0"/>
              <a:t>Add and commit</a:t>
            </a:r>
          </a:p>
          <a:p>
            <a:r>
              <a:rPr lang="en-US" dirty="0" smtClean="0"/>
              <a:t>Push it to remote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3704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28554"/>
            <a:ext cx="8229600" cy="426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</a:t>
            </a:r>
            <a:r>
              <a:rPr lang="en-US" dirty="0" smtClean="0"/>
              <a:t>of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code history</a:t>
            </a:r>
          </a:p>
          <a:p>
            <a:r>
              <a:rPr lang="en-US" dirty="0" smtClean="0"/>
              <a:t>Take snapshots of your files</a:t>
            </a:r>
          </a:p>
          <a:p>
            <a:r>
              <a:rPr lang="en-US" dirty="0" smtClean="0"/>
              <a:t>You decide when to take snapshot by making a commit</a:t>
            </a:r>
          </a:p>
          <a:p>
            <a:r>
              <a:rPr lang="en-US" dirty="0" smtClean="0"/>
              <a:t>You can visit any snapshot at any time</a:t>
            </a:r>
          </a:p>
          <a:p>
            <a:r>
              <a:rPr lang="en-US" dirty="0" smtClean="0"/>
              <a:t>You can stage files before </a:t>
            </a:r>
            <a:r>
              <a:rPr lang="en-US" dirty="0" err="1" smtClean="0"/>
              <a:t>commiting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and merge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839200" cy="530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list the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–list</a:t>
            </a:r>
          </a:p>
          <a:p>
            <a:r>
              <a:rPr lang="en-US" dirty="0" smtClean="0"/>
              <a:t>To list the branches in remote repo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–list  -r</a:t>
            </a:r>
          </a:p>
          <a:p>
            <a:r>
              <a:rPr lang="en-US" dirty="0" smtClean="0"/>
              <a:t>To create a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en-US" dirty="0" err="1" smtClean="0"/>
              <a:t>bname</a:t>
            </a:r>
            <a:endParaRPr lang="en-US" dirty="0" smtClean="0"/>
          </a:p>
          <a:p>
            <a:r>
              <a:rPr lang="en-US" dirty="0" smtClean="0"/>
              <a:t>To switch from one branch to another branch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smtClean="0"/>
              <a:t>bname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branch and switch to branch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3723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4648200" y="4191000"/>
            <a:ext cx="2209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Do the changes “myfile.txt” in the branch “</a:t>
            </a:r>
            <a:r>
              <a:rPr lang="en-US" dirty="0" err="1" smtClean="0"/>
              <a:t>mybranch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and commit</a:t>
            </a:r>
          </a:p>
          <a:p>
            <a:r>
              <a:rPr lang="en-US" dirty="0" smtClean="0"/>
              <a:t>Switch it to master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82105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 to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Switch it to master</a:t>
            </a:r>
          </a:p>
          <a:p>
            <a:r>
              <a:rPr lang="en-US" dirty="0" smtClean="0"/>
              <a:t>Merge the changes to master done in branch</a:t>
            </a:r>
          </a:p>
          <a:p>
            <a:r>
              <a:rPr lang="en-US" dirty="0" smtClean="0"/>
              <a:t>Push it to </a:t>
            </a:r>
            <a:r>
              <a:rPr lang="en-US" dirty="0" err="1" smtClean="0"/>
              <a:t>remo</a:t>
            </a:r>
            <a:r>
              <a:rPr lang="en-US" dirty="0" smtClean="0"/>
              <a:t> repo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7315200" cy="374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from branch to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mybranch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6934200" cy="433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534400" cy="501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971800" y="3886200"/>
            <a:ext cx="1371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762999" cy="541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81000" y="4343400"/>
            <a:ext cx="2362200" cy="1905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1143000"/>
          </a:xfrm>
        </p:spPr>
        <p:txBody>
          <a:bodyPr/>
          <a:lstStyle/>
          <a:p>
            <a:r>
              <a:rPr lang="en-US" dirty="0" smtClean="0"/>
              <a:t>Create  the folder “mygitrepo1”</a:t>
            </a:r>
          </a:p>
          <a:p>
            <a:pPr lvl="1"/>
            <a:r>
              <a:rPr lang="en-US" dirty="0" smtClean="0"/>
              <a:t>Right click and select </a:t>
            </a: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bash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7162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text document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3981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74295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displays the status of the file </a:t>
            </a:r>
          </a:p>
          <a:p>
            <a:pPr lvl="1"/>
            <a:r>
              <a:rPr lang="en-US" dirty="0" smtClean="0"/>
              <a:t>untracked, staging, tracked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162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 to the 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add ram.txt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162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to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“</a:t>
            </a:r>
            <a:r>
              <a:rPr lang="en-US" dirty="0" err="1" smtClean="0"/>
              <a:t>messge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162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7162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modified and latest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Open  the file  ram.txt and  add third line and save the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diff ram.txt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3981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6500" y="2819400"/>
            <a:ext cx="6107900" cy="387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607</Words>
  <Application>Microsoft Office PowerPoint</Application>
  <PresentationFormat>On-screen Show (4:3)</PresentationFormat>
  <Paragraphs>127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GIT</vt:lpstr>
      <vt:lpstr>What is GIT</vt:lpstr>
      <vt:lpstr>Concepts of GIT</vt:lpstr>
      <vt:lpstr>Create a Local Repo</vt:lpstr>
      <vt:lpstr>Create text document</vt:lpstr>
      <vt:lpstr>git status</vt:lpstr>
      <vt:lpstr>Adding file to the staging area</vt:lpstr>
      <vt:lpstr>Commit to repo</vt:lpstr>
      <vt:lpstr>Difference between modified and latest commit</vt:lpstr>
      <vt:lpstr>To revert the changes</vt:lpstr>
      <vt:lpstr>Cloning local repo</vt:lpstr>
      <vt:lpstr>Git pull</vt:lpstr>
      <vt:lpstr>git pull</vt:lpstr>
      <vt:lpstr>Working with remote repo</vt:lpstr>
      <vt:lpstr>Creating a remote repo</vt:lpstr>
      <vt:lpstr>Slide 16</vt:lpstr>
      <vt:lpstr>Slide 17</vt:lpstr>
      <vt:lpstr>Cloning a remote repo</vt:lpstr>
      <vt:lpstr>Create a doc and push to remote</vt:lpstr>
      <vt:lpstr>Slide 20</vt:lpstr>
      <vt:lpstr>Conflict and merge</vt:lpstr>
      <vt:lpstr>Conflict and merge</vt:lpstr>
      <vt:lpstr>Slide 23</vt:lpstr>
      <vt:lpstr>Slide 24</vt:lpstr>
      <vt:lpstr>Conflict and merge</vt:lpstr>
      <vt:lpstr>Conflict and merge</vt:lpstr>
      <vt:lpstr>Conflict file</vt:lpstr>
      <vt:lpstr>Conflict and merge</vt:lpstr>
      <vt:lpstr>Conflict and merge</vt:lpstr>
      <vt:lpstr>Conflict and merge</vt:lpstr>
      <vt:lpstr>Create branch</vt:lpstr>
      <vt:lpstr>Create a branch and switch to branch</vt:lpstr>
      <vt:lpstr>Handling branch</vt:lpstr>
      <vt:lpstr>Merge branch to master</vt:lpstr>
      <vt:lpstr>Push from branch to remote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Ramanuja</dc:creator>
  <cp:lastModifiedBy>Ramanuja</cp:lastModifiedBy>
  <cp:revision>68</cp:revision>
  <dcterms:created xsi:type="dcterms:W3CDTF">2016-06-23T13:29:00Z</dcterms:created>
  <dcterms:modified xsi:type="dcterms:W3CDTF">2017-12-07T14:34:39Z</dcterms:modified>
</cp:coreProperties>
</file>