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76" r:id="rId6"/>
    <p:sldId id="265" r:id="rId7"/>
    <p:sldId id="260" r:id="rId8"/>
    <p:sldId id="262" r:id="rId9"/>
    <p:sldId id="266" r:id="rId10"/>
    <p:sldId id="268" r:id="rId11"/>
    <p:sldId id="267" r:id="rId12"/>
    <p:sldId id="261" r:id="rId13"/>
    <p:sldId id="263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E7B0-0636-43FF-8CFE-4C3BCCF44FB6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315D-6A4E-4B60-8573-65A7903F85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E7B0-0636-43FF-8CFE-4C3BCCF44FB6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315D-6A4E-4B60-8573-65A7903F85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E7B0-0636-43FF-8CFE-4C3BCCF44FB6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315D-6A4E-4B60-8573-65A7903F85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E7B0-0636-43FF-8CFE-4C3BCCF44FB6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315D-6A4E-4B60-8573-65A7903F85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E7B0-0636-43FF-8CFE-4C3BCCF44FB6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315D-6A4E-4B60-8573-65A7903F85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E7B0-0636-43FF-8CFE-4C3BCCF44FB6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315D-6A4E-4B60-8573-65A7903F85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E7B0-0636-43FF-8CFE-4C3BCCF44FB6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315D-6A4E-4B60-8573-65A7903F85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E7B0-0636-43FF-8CFE-4C3BCCF44FB6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315D-6A4E-4B60-8573-65A7903F85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E7B0-0636-43FF-8CFE-4C3BCCF44FB6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315D-6A4E-4B60-8573-65A7903F85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E7B0-0636-43FF-8CFE-4C3BCCF44FB6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315D-6A4E-4B60-8573-65A7903F85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E7B0-0636-43FF-8CFE-4C3BCCF44FB6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315D-6A4E-4B60-8573-65A7903F85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2E7B0-0636-43FF-8CFE-4C3BCCF44FB6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D315D-6A4E-4B60-8573-65A7903F85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JDK8 streams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flatMap</a:t>
            </a:r>
            <a:r>
              <a:rPr lang="en-US" dirty="0" smtClean="0"/>
              <a:t>(Function)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en-US" dirty="0" smtClean="0"/>
              <a:t>Converts from type of stream to another type</a:t>
            </a:r>
          </a:p>
          <a:p>
            <a:r>
              <a:rPr lang="en-US" dirty="0" smtClean="0"/>
              <a:t>Flattens the input stream of streams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19400"/>
            <a:ext cx="8552329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828800" y="50292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Converts stream of list to stream of string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Stops accessing the stream</a:t>
            </a:r>
          </a:p>
          <a:p>
            <a:r>
              <a:rPr lang="en-US" dirty="0" smtClean="0"/>
              <a:t>reduce()</a:t>
            </a:r>
          </a:p>
          <a:p>
            <a:r>
              <a:rPr lang="en-US" dirty="0" err="1" smtClean="0"/>
              <a:t>findFirst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findAny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Stops the stream if any element is found</a:t>
            </a:r>
            <a:endParaRPr lang="en-US" dirty="0" smtClean="0"/>
          </a:p>
          <a:p>
            <a:r>
              <a:rPr lang="en-US" dirty="0" smtClean="0"/>
              <a:t>collect()</a:t>
            </a:r>
          </a:p>
          <a:p>
            <a:r>
              <a:rPr lang="en-US" dirty="0" smtClean="0"/>
              <a:t>m</a:t>
            </a:r>
            <a:r>
              <a:rPr lang="en-US" dirty="0" smtClean="0"/>
              <a:t>atch()</a:t>
            </a:r>
          </a:p>
          <a:p>
            <a:r>
              <a:rPr lang="en-US" dirty="0" err="1" smtClean="0"/>
              <a:t>forEach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</a:t>
            </a:r>
            <a:r>
              <a:rPr lang="en-US" dirty="0" smtClean="0"/>
              <a:t>ount()</a:t>
            </a:r>
          </a:p>
          <a:p>
            <a:pPr lvl="1"/>
            <a:r>
              <a:rPr lang="en-US" dirty="0" smtClean="0"/>
              <a:t>Returns no of elements in the stream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ollect() &amp; </a:t>
            </a:r>
            <a:r>
              <a:rPr lang="en-US" dirty="0" err="1" smtClean="0"/>
              <a:t>toArray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 smtClean="0"/>
              <a:t>Convert stream to collection</a:t>
            </a:r>
          </a:p>
          <a:p>
            <a:pPr lvl="1"/>
            <a:r>
              <a:rPr lang="en-US" dirty="0" smtClean="0"/>
              <a:t>collect(</a:t>
            </a:r>
            <a:r>
              <a:rPr lang="en-US" dirty="0" err="1" smtClean="0"/>
              <a:t>collectors.toList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collect(</a:t>
            </a:r>
            <a:r>
              <a:rPr lang="en-US" dirty="0" err="1" smtClean="0"/>
              <a:t>collectors.toMap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collect(</a:t>
            </a:r>
            <a:r>
              <a:rPr lang="en-US" dirty="0" err="1" smtClean="0"/>
              <a:t>collectors.toSet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Data processed by the stream is collected to a list, map or </a:t>
            </a:r>
            <a:r>
              <a:rPr lang="en-US" dirty="0" smtClean="0"/>
              <a:t>set</a:t>
            </a:r>
          </a:p>
          <a:p>
            <a:pPr>
              <a:buNone/>
            </a:pP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stream to an array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28800"/>
            <a:ext cx="6248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914400" y="5029200"/>
            <a:ext cx="586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Convert stream to an array </a:t>
            </a:r>
          </a:p>
          <a:p>
            <a:pPr lvl="1"/>
            <a:r>
              <a:rPr lang="en-US" dirty="0" err="1" smtClean="0"/>
              <a:t>toArray</a:t>
            </a:r>
            <a:r>
              <a:rPr lang="en-US" dirty="0" smtClean="0"/>
              <a:t>()  -- collects the data to an object array</a:t>
            </a:r>
          </a:p>
          <a:p>
            <a:pPr lvl="1"/>
            <a:r>
              <a:rPr lang="en-US" dirty="0" err="1" smtClean="0"/>
              <a:t>toArray</a:t>
            </a:r>
            <a:r>
              <a:rPr lang="en-US" dirty="0" smtClean="0"/>
              <a:t>(type[]::new)—collects the data to the given array type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reduce(Integer, </a:t>
            </a:r>
            <a:r>
              <a:rPr lang="en-US" dirty="0" err="1" smtClean="0"/>
              <a:t>BinaryOperator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60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can use reduce() to perform a reduction on the elements of the stream, using an associative accumulation function, and return an </a:t>
            </a:r>
            <a:r>
              <a:rPr lang="en-US" dirty="0" smtClean="0"/>
              <a:t>reduced value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276600"/>
            <a:ext cx="694944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(Consumer)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Iterates over the stream</a:t>
            </a:r>
          </a:p>
          <a:p>
            <a:r>
              <a:rPr lang="en-US" dirty="0" smtClean="0"/>
              <a:t>Performs an action for each element in the stream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895600"/>
            <a:ext cx="73882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findFirst</a:t>
            </a:r>
            <a:r>
              <a:rPr lang="en-US" dirty="0" smtClean="0"/>
              <a:t>() &amp; </a:t>
            </a:r>
            <a:r>
              <a:rPr lang="en-US" dirty="0" err="1" smtClean="0"/>
              <a:t>findAny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12954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findAny</a:t>
            </a:r>
            <a:r>
              <a:rPr lang="en-US" dirty="0" smtClean="0"/>
              <a:t>() - Returns optional if any element  is found in the stream otherwise returns empty stream</a:t>
            </a:r>
          </a:p>
          <a:p>
            <a:r>
              <a:rPr lang="en-US" dirty="0" err="1" smtClean="0"/>
              <a:t>findFirst</a:t>
            </a:r>
            <a:r>
              <a:rPr lang="en-US" dirty="0" smtClean="0"/>
              <a:t>() - </a:t>
            </a:r>
            <a:r>
              <a:rPr lang="en-US" dirty="0" smtClean="0"/>
              <a:t>Returns optional if </a:t>
            </a:r>
            <a:r>
              <a:rPr lang="en-US" dirty="0" smtClean="0"/>
              <a:t>first </a:t>
            </a:r>
            <a:r>
              <a:rPr lang="en-US" dirty="0" smtClean="0"/>
              <a:t>element </a:t>
            </a:r>
            <a:r>
              <a:rPr lang="en-US" dirty="0" smtClean="0"/>
              <a:t> is found </a:t>
            </a:r>
            <a:r>
              <a:rPr lang="en-US" dirty="0" smtClean="0"/>
              <a:t>in the stream otherwise returns empty stream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90800"/>
            <a:ext cx="6553200" cy="3881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anyMatch</a:t>
            </a:r>
            <a:r>
              <a:rPr lang="en-US" dirty="0" smtClean="0"/>
              <a:t>(), </a:t>
            </a:r>
            <a:r>
              <a:rPr lang="en-US" dirty="0" err="1" smtClean="0"/>
              <a:t>allMatch</a:t>
            </a:r>
            <a:r>
              <a:rPr lang="en-US" dirty="0" smtClean="0"/>
              <a:t>(), </a:t>
            </a:r>
            <a:r>
              <a:rPr lang="en-US" dirty="0" err="1" smtClean="0"/>
              <a:t>noneMatch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733800"/>
            <a:ext cx="8229600" cy="914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7884641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3581400"/>
          <a:ext cx="609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anyMatch</a:t>
                      </a:r>
                      <a:r>
                        <a:rPr lang="en-US" dirty="0" smtClean="0"/>
                        <a:t>(Predicate)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</a:t>
                      </a:r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, if any</a:t>
                      </a:r>
                      <a:r>
                        <a:rPr lang="en-US" baseline="0" dirty="0" smtClean="0"/>
                        <a:t> of</a:t>
                      </a:r>
                      <a:r>
                        <a:rPr lang="en-US" dirty="0" smtClean="0"/>
                        <a:t> the elements matches the given predicate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allMatch</a:t>
                      </a:r>
                      <a:r>
                        <a:rPr lang="en-US" dirty="0" smtClean="0"/>
                        <a:t>(Predicate)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returns </a:t>
                      </a:r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, if any</a:t>
                      </a:r>
                      <a:r>
                        <a:rPr lang="en-US" baseline="0" dirty="0" smtClean="0"/>
                        <a:t> of</a:t>
                      </a:r>
                      <a:r>
                        <a:rPr lang="en-US" dirty="0" smtClean="0"/>
                        <a:t> the elements matches the given predicate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noneMatch</a:t>
                      </a:r>
                      <a:r>
                        <a:rPr lang="en-US" dirty="0" smtClean="0"/>
                        <a:t>(Predicate)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</a:t>
                      </a:r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, if none</a:t>
                      </a:r>
                      <a:r>
                        <a:rPr lang="en-US" baseline="0" dirty="0" smtClean="0"/>
                        <a:t> of the element matches the given predicate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Streams API provides Streams to work with numbers. Following are the Numeric streams supported by Streams </a:t>
            </a:r>
            <a:r>
              <a:rPr lang="en-US" dirty="0" err="1" smtClean="0"/>
              <a:t>api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 </a:t>
            </a:r>
            <a:r>
              <a:rPr lang="en-US" dirty="0" err="1" smtClean="0"/>
              <a:t>IntStream</a:t>
            </a:r>
            <a:endParaRPr lang="en-US" dirty="0" smtClean="0"/>
          </a:p>
          <a:p>
            <a:pPr lvl="1"/>
            <a:r>
              <a:rPr lang="en-US" dirty="0" err="1" smtClean="0"/>
              <a:t>LongStream</a:t>
            </a:r>
            <a:endParaRPr lang="en-US" dirty="0" smtClean="0"/>
          </a:p>
          <a:p>
            <a:pPr lvl="1"/>
            <a:r>
              <a:rPr lang="en-US" dirty="0" err="1" smtClean="0"/>
              <a:t>DoubleStream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352800"/>
            <a:ext cx="7395882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functional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Function and </a:t>
            </a:r>
            <a:r>
              <a:rPr lang="en-US" b="1" dirty="0" err="1" smtClean="0"/>
              <a:t>BiFunction</a:t>
            </a:r>
            <a:r>
              <a:rPr lang="en-US" dirty="0" smtClean="0"/>
              <a:t>: Function represents a function that takes one type of argument and returns another type of </a:t>
            </a:r>
            <a:r>
              <a:rPr lang="en-US" dirty="0" smtClean="0"/>
              <a:t>argument</a:t>
            </a:r>
          </a:p>
          <a:p>
            <a:pPr lvl="1"/>
            <a:r>
              <a:rPr lang="en-US" dirty="0" smtClean="0"/>
              <a:t>map(Function), </a:t>
            </a:r>
            <a:r>
              <a:rPr lang="en-US" dirty="0" err="1" smtClean="0"/>
              <a:t>flatMap</a:t>
            </a:r>
            <a:r>
              <a:rPr lang="en-US" dirty="0" smtClean="0"/>
              <a:t>(Function), </a:t>
            </a:r>
            <a:r>
              <a:rPr lang="en-US" dirty="0" err="1" smtClean="0"/>
              <a:t>toArray</a:t>
            </a:r>
            <a:r>
              <a:rPr lang="en-US" dirty="0" smtClean="0"/>
              <a:t>(Function), </a:t>
            </a:r>
            <a:r>
              <a:rPr lang="en-US" dirty="0" err="1" smtClean="0"/>
              <a:t>mapToInt</a:t>
            </a:r>
            <a:r>
              <a:rPr lang="en-US" dirty="0" smtClean="0"/>
              <a:t>(Function), </a:t>
            </a:r>
            <a:r>
              <a:rPr lang="en-US" dirty="0" err="1" smtClean="0"/>
              <a:t>flatMapToInt</a:t>
            </a:r>
            <a:r>
              <a:rPr lang="en-US" dirty="0" smtClean="0"/>
              <a:t>(Function), reduce(&lt;T&gt;, </a:t>
            </a:r>
            <a:r>
              <a:rPr lang="en-US" dirty="0" err="1" smtClean="0"/>
              <a:t>BiFunction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Predicate and </a:t>
            </a:r>
            <a:r>
              <a:rPr lang="en-US" b="1" dirty="0" err="1" smtClean="0"/>
              <a:t>BiPredicate</a:t>
            </a:r>
            <a:r>
              <a:rPr lang="en-US" dirty="0" smtClean="0"/>
              <a:t>: It represents a predicate against which elements of the stream are tested. This is used to filter elements from the java stream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</a:t>
            </a:r>
            <a:r>
              <a:rPr lang="en-US" dirty="0" smtClean="0"/>
              <a:t>ilter(), </a:t>
            </a:r>
            <a:r>
              <a:rPr lang="en-US" dirty="0" err="1" smtClean="0"/>
              <a:t>allMatch</a:t>
            </a:r>
            <a:r>
              <a:rPr lang="en-US" dirty="0" smtClean="0"/>
              <a:t>(), </a:t>
            </a:r>
            <a:r>
              <a:rPr lang="en-US" dirty="0" err="1" smtClean="0"/>
              <a:t>anyMatch</a:t>
            </a:r>
            <a:r>
              <a:rPr lang="en-US" dirty="0" smtClean="0"/>
              <a:t>(), </a:t>
            </a:r>
            <a:r>
              <a:rPr lang="en-US" dirty="0" err="1" smtClean="0"/>
              <a:t>noneMatch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Stream is a sequence to objects from the source</a:t>
            </a:r>
          </a:p>
          <a:p>
            <a:pPr lvl="1"/>
            <a:r>
              <a:rPr lang="en-US" dirty="0" smtClean="0"/>
              <a:t>Source can be an array, collection or I/O</a:t>
            </a:r>
            <a:endParaRPr lang="en-US" dirty="0" smtClean="0"/>
          </a:p>
          <a:p>
            <a:r>
              <a:rPr lang="en-US" dirty="0" smtClean="0"/>
              <a:t>Stream </a:t>
            </a:r>
            <a:r>
              <a:rPr lang="en-US" dirty="0" smtClean="0"/>
              <a:t>is used to process data from </a:t>
            </a:r>
            <a:r>
              <a:rPr lang="en-US" dirty="0" smtClean="0"/>
              <a:t>source</a:t>
            </a:r>
          </a:p>
          <a:p>
            <a:r>
              <a:rPr lang="en-US" dirty="0" smtClean="0"/>
              <a:t>Operations performed on a stream does not modify it's </a:t>
            </a:r>
            <a:r>
              <a:rPr lang="en-US" dirty="0" smtClean="0"/>
              <a:t>source</a:t>
            </a:r>
          </a:p>
          <a:p>
            <a:r>
              <a:rPr lang="en-US" dirty="0" smtClean="0"/>
              <a:t>Designed for </a:t>
            </a:r>
            <a:r>
              <a:rPr lang="en-US" dirty="0" err="1" smtClean="0"/>
              <a:t>lamdas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is from </a:t>
            </a:r>
            <a:r>
              <a:rPr lang="en-US" dirty="0" err="1" smtClean="0"/>
              <a:t>java.util.stream</a:t>
            </a:r>
            <a:r>
              <a:rPr lang="en-US" dirty="0" smtClean="0"/>
              <a:t> </a:t>
            </a:r>
            <a:r>
              <a:rPr lang="en-US" dirty="0" smtClean="0"/>
              <a:t>package</a:t>
            </a:r>
          </a:p>
          <a:p>
            <a:endParaRPr lang="en-US" dirty="0" smtClean="0"/>
          </a:p>
          <a:p>
            <a:r>
              <a:rPr lang="en-US" b="1" dirty="0" smtClean="0"/>
              <a:t>Characteristics of stream</a:t>
            </a:r>
          </a:p>
          <a:p>
            <a:pPr lvl="1"/>
            <a:r>
              <a:rPr lang="en-US" dirty="0" smtClean="0"/>
              <a:t>Supports aggregation</a:t>
            </a:r>
          </a:p>
          <a:p>
            <a:pPr lvl="1"/>
            <a:r>
              <a:rPr lang="en-US" dirty="0" smtClean="0"/>
              <a:t>Results can be pipelined</a:t>
            </a:r>
          </a:p>
          <a:p>
            <a:pPr lvl="1"/>
            <a:r>
              <a:rPr lang="en-US" dirty="0" smtClean="0"/>
              <a:t>Internal iteration</a:t>
            </a:r>
            <a:endParaRPr lang="en-US" dirty="0" smtClean="0"/>
          </a:p>
          <a:p>
            <a:r>
              <a:rPr lang="en-US" b="1" dirty="0"/>
              <a:t>Internal iteration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provides </a:t>
            </a:r>
            <a:r>
              <a:rPr lang="en-US" dirty="0"/>
              <a:t>several features such as sequential and parallel execution, filtering based on the given criteria, mapping etc.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functional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Consumer and </a:t>
            </a:r>
            <a:r>
              <a:rPr lang="en-US" b="1" dirty="0" err="1" smtClean="0"/>
              <a:t>BiConsumer</a:t>
            </a:r>
            <a:r>
              <a:rPr lang="en-US" dirty="0" smtClean="0"/>
              <a:t>: It represents an operation that accepts a single input argument and returns no result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forEach</a:t>
            </a:r>
            <a:r>
              <a:rPr lang="en-US" dirty="0" smtClean="0"/>
              <a:t>(Consumer&lt;? super T&gt; action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Supplier</a:t>
            </a:r>
            <a:r>
              <a:rPr lang="en-US" dirty="0" smtClean="0"/>
              <a:t>: Supplier represent an operation through which we can generate new values in the stream. </a:t>
            </a:r>
            <a:endParaRPr lang="en-US" dirty="0" smtClean="0"/>
          </a:p>
          <a:p>
            <a:pPr lvl="1"/>
            <a:r>
              <a:rPr lang="en-US" dirty="0" smtClean="0"/>
              <a:t>Collect(Supplier)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Why JDK8 Stream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648200"/>
            <a:ext cx="80772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 </a:t>
            </a:r>
            <a:r>
              <a:rPr lang="en-US" b="1" dirty="0">
                <a:solidFill>
                  <a:schemeClr val="bg1"/>
                </a:solidFill>
              </a:rPr>
              <a:t>external iteration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>
                <a:solidFill>
                  <a:schemeClr val="bg1"/>
                </a:solidFill>
              </a:rPr>
              <a:t>client program is handling the algorithm to iterate over the list.</a:t>
            </a:r>
          </a:p>
          <a:p>
            <a:r>
              <a:rPr lang="en-US" dirty="0">
                <a:solidFill>
                  <a:schemeClr val="bg1"/>
                </a:solidFill>
              </a:rPr>
              <a:t>The program is sequential in nature, there is no way we can do this in parallel easily.</a:t>
            </a:r>
          </a:p>
          <a:p>
            <a:r>
              <a:rPr lang="en-US" dirty="0">
                <a:solidFill>
                  <a:schemeClr val="bg1"/>
                </a:solidFill>
              </a:rPr>
              <a:t>There is a lot of code to do even a simple task.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95400"/>
            <a:ext cx="8229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</a:t>
            </a:r>
            <a:r>
              <a:rPr lang="en-US" dirty="0" err="1" smtClean="0"/>
              <a:t>vs</a:t>
            </a:r>
            <a:r>
              <a:rPr lang="en-US" dirty="0" smtClean="0"/>
              <a:t> stream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447800"/>
          <a:ext cx="74676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  <a:gridCol w="4191000"/>
              </a:tblGrid>
              <a:tr h="308978">
                <a:tc>
                  <a:txBody>
                    <a:bodyPr/>
                    <a:lstStyle/>
                    <a:p>
                      <a:r>
                        <a:rPr lang="en-US" dirty="0" smtClean="0"/>
                        <a:t>Collection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Stream</a:t>
                      </a:r>
                      <a:endParaRPr lang="en-US" dirty="0"/>
                    </a:p>
                  </a:txBody>
                  <a:tcPr/>
                </a:tc>
              </a:tr>
              <a:tr h="540711">
                <a:tc>
                  <a:txBody>
                    <a:bodyPr/>
                    <a:lstStyle/>
                    <a:p>
                      <a:r>
                        <a:rPr lang="en-US" dirty="0" smtClean="0"/>
                        <a:t>Collection  is in-memory</a:t>
                      </a:r>
                      <a:r>
                        <a:rPr lang="en-US" baseline="0" dirty="0" smtClean="0"/>
                        <a:t> data structure to </a:t>
                      </a:r>
                      <a:r>
                        <a:rPr lang="en-US" dirty="0" smtClean="0"/>
                        <a:t>hold</a:t>
                      </a:r>
                      <a:r>
                        <a:rPr lang="en-US" baseline="0" dirty="0" smtClean="0"/>
                        <a:t> objects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does not have</a:t>
                      </a:r>
                      <a:r>
                        <a:rPr lang="en-US" baseline="0" dirty="0" smtClean="0"/>
                        <a:t> storage and represent </a:t>
                      </a:r>
                      <a:r>
                        <a:rPr lang="en-US" baseline="0" dirty="0" err="1" smtClean="0"/>
                        <a:t>sequece</a:t>
                      </a:r>
                      <a:r>
                        <a:rPr lang="en-US" baseline="0" dirty="0" smtClean="0"/>
                        <a:t> of object from source</a:t>
                      </a:r>
                      <a:endParaRPr lang="en-US" dirty="0"/>
                    </a:p>
                  </a:txBody>
                  <a:tcPr/>
                </a:tc>
              </a:tr>
              <a:tr h="540711">
                <a:tc>
                  <a:txBody>
                    <a:bodyPr/>
                    <a:lstStyle/>
                    <a:p>
                      <a:r>
                        <a:rPr lang="en-US" dirty="0" smtClean="0"/>
                        <a:t>Same Collection can be accessed for multiple times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 stream cannot be accessed for multiple times</a:t>
                      </a:r>
                      <a:endParaRPr lang="en-US" dirty="0"/>
                    </a:p>
                  </a:txBody>
                  <a:tcPr/>
                </a:tc>
              </a:tr>
              <a:tr h="4589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Stream is lazy (code is executed</a:t>
                      </a:r>
                      <a:r>
                        <a:rPr lang="en-US" baseline="0" dirty="0" smtClean="0"/>
                        <a:t> when required)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indexed 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 not support indexed access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 support </a:t>
                      </a:r>
                      <a:r>
                        <a:rPr lang="en-US" dirty="0" err="1" smtClean="0"/>
                        <a:t>parallazible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</a:t>
                      </a:r>
                      <a:r>
                        <a:rPr lang="en-US" dirty="0" err="1" smtClean="0"/>
                        <a:t>parallazibale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 iteration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</a:t>
                      </a:r>
                      <a:r>
                        <a:rPr lang="en-US" baseline="0" dirty="0" smtClean="0"/>
                        <a:t> iteration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 stream</a:t>
            </a:r>
          </a:p>
          <a:p>
            <a:pPr lvl="1"/>
            <a:r>
              <a:rPr lang="en-US" dirty="0" smtClean="0"/>
              <a:t>Stream()</a:t>
            </a:r>
          </a:p>
          <a:p>
            <a:r>
              <a:rPr lang="en-US" dirty="0" smtClean="0"/>
              <a:t>Parallel stream</a:t>
            </a:r>
          </a:p>
          <a:p>
            <a:pPr lvl="1"/>
            <a:r>
              <a:rPr lang="en-US" dirty="0" err="1" smtClean="0"/>
              <a:t>parallelStream</a:t>
            </a:r>
            <a:r>
              <a:rPr lang="en-US" dirty="0" smtClean="0"/>
              <a:t>()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returns the stream after processing</a:t>
            </a:r>
          </a:p>
          <a:p>
            <a:pPr lvl="1"/>
            <a:r>
              <a:rPr lang="en-US" dirty="0" smtClean="0"/>
              <a:t>Filter(Predicate)</a:t>
            </a:r>
          </a:p>
          <a:p>
            <a:pPr lvl="1"/>
            <a:r>
              <a:rPr lang="en-US" dirty="0" smtClean="0"/>
              <a:t>Map(Function)</a:t>
            </a:r>
          </a:p>
          <a:p>
            <a:pPr lvl="1"/>
            <a:r>
              <a:rPr lang="en-US" dirty="0" smtClean="0"/>
              <a:t>Sorted()</a:t>
            </a:r>
          </a:p>
          <a:p>
            <a:pPr lvl="1"/>
            <a:r>
              <a:rPr lang="en-US" dirty="0" err="1" smtClean="0"/>
              <a:t>flatMap</a:t>
            </a:r>
            <a:r>
              <a:rPr lang="en-US" dirty="0" smtClean="0"/>
              <a:t>(Function)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28800"/>
            <a:ext cx="7162800" cy="307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38200" y="51054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Filter(Predicate) -&gt; returns the stream that matches the given predicate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28800"/>
            <a:ext cx="49625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14400" y="45720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Map(Function)</a:t>
            </a:r>
          </a:p>
          <a:p>
            <a:pPr lvl="1"/>
            <a:r>
              <a:rPr lang="en-US" dirty="0" smtClean="0"/>
              <a:t>Returns a stream consisting of the results of applying the given function to the elements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sorted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47800"/>
            <a:ext cx="653645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14400" y="4800600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sorted()</a:t>
            </a:r>
          </a:p>
          <a:p>
            <a:pPr lvl="1"/>
            <a:r>
              <a:rPr lang="en-US" dirty="0" smtClean="0"/>
              <a:t>Sorts the comparable elements in the stream</a:t>
            </a:r>
          </a:p>
          <a:p>
            <a:r>
              <a:rPr lang="en-US" dirty="0" smtClean="0"/>
              <a:t>Sorted(comparator)</a:t>
            </a:r>
          </a:p>
          <a:p>
            <a:r>
              <a:rPr lang="en-US" dirty="0" smtClean="0"/>
              <a:t>          Sorts the data in the stream using comparator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611</Words>
  <Application>Microsoft Office PowerPoint</Application>
  <PresentationFormat>On-screen Show (4:3)</PresentationFormat>
  <Paragraphs>109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JDK8 streams</vt:lpstr>
      <vt:lpstr>What is stream</vt:lpstr>
      <vt:lpstr>Why JDK8 Stream</vt:lpstr>
      <vt:lpstr>Collection vs stream</vt:lpstr>
      <vt:lpstr>Types of stream</vt:lpstr>
      <vt:lpstr>Intermediate operations</vt:lpstr>
      <vt:lpstr>filter</vt:lpstr>
      <vt:lpstr>map</vt:lpstr>
      <vt:lpstr>sorted</vt:lpstr>
      <vt:lpstr>flatMap(Function)</vt:lpstr>
      <vt:lpstr>Terminal operations</vt:lpstr>
      <vt:lpstr>collect() &amp; toArray()</vt:lpstr>
      <vt:lpstr>Convert stream to an array</vt:lpstr>
      <vt:lpstr>reduce(Integer, BinaryOperator)</vt:lpstr>
      <vt:lpstr>forEach(Consumer)</vt:lpstr>
      <vt:lpstr>findFirst() &amp; findAny()</vt:lpstr>
      <vt:lpstr>anyMatch(), allMatch(), noneMatch()</vt:lpstr>
      <vt:lpstr>Numeric Streams</vt:lpstr>
      <vt:lpstr>Built in functional interfaces</vt:lpstr>
      <vt:lpstr>Built in functional interfaces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JDK8 streams</dc:title>
  <dc:creator>Ramanuja</dc:creator>
  <cp:lastModifiedBy>Ramanuja</cp:lastModifiedBy>
  <cp:revision>81</cp:revision>
  <dcterms:created xsi:type="dcterms:W3CDTF">2017-12-17T03:50:32Z</dcterms:created>
  <dcterms:modified xsi:type="dcterms:W3CDTF">2017-12-17T09:54:01Z</dcterms:modified>
</cp:coreProperties>
</file>