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70B276-1352-41C7-B14C-6BE66060E878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</p14:sldIdLst>
        </p14:section>
        <p14:section name="Untitled Section" id="{1C3B092F-8684-459D-9B5F-96A5F51DC73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8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1816-295F-4139-BC9A-B28522C3760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2713-0BC2-456D-8BBA-8C9C87E6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1336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18093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2362200" y="3810000"/>
            <a:ext cx="12192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4724400" y="3971490"/>
            <a:ext cx="1676400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2200" y="30480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86400" y="3048000"/>
            <a:ext cx="762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449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846306" y="5102157"/>
            <a:ext cx="3116094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post the new data in to queue, if consumer consumes existing data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867400" y="4953000"/>
            <a:ext cx="2743200" cy="106355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consumes data, if producer post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9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2819400" cy="11430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304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800" smtClean="0"/>
              <a:t>When two or more threads need access to a shared resource, a mechanism should be there to ensure that the resources will be used by only one thread at a time.</a:t>
            </a:r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800" smtClean="0"/>
              <a:t>The mechanism by which it is achieved is called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6576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791200" cy="11430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chemeClr val="tx1"/>
                </a:solidFill>
              </a:rPr>
              <a:t>Synchronization ..Contd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800" smtClean="0"/>
              <a:t>To enter into an object's monitor, just call a method that has been modified with the synchronized keyword. while a thread is inside a synchronized method, all other threads that try to call it on the same instance has to wait.</a:t>
            </a:r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800" smtClean="0"/>
              <a:t>To exit the monitor, the owner simply returns from the synchronized method.</a:t>
            </a:r>
          </a:p>
        </p:txBody>
      </p:sp>
    </p:spTree>
    <p:extLst>
      <p:ext uri="{BB962C8B-B14F-4D97-AF65-F5344CB8AC3E}">
        <p14:creationId xmlns:p14="http://schemas.microsoft.com/office/powerpoint/2010/main" val="40291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4953000" cy="11430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chemeClr val="tx1"/>
                </a:solidFill>
              </a:rPr>
              <a:t>Inter Thread Communication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32038"/>
            <a:ext cx="8229600" cy="3535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800" smtClean="0"/>
              <a:t>In multithreading, inter thread communication can be achieved through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following methods</a:t>
            </a:r>
          </a:p>
          <a:p>
            <a:pPr lvl="4" eaLnBrk="1" hangingPunct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en-US" sz="2800" b="1" smtClean="0"/>
              <a:t>wait()</a:t>
            </a:r>
          </a:p>
          <a:p>
            <a:pPr lvl="4" eaLnBrk="1" hangingPunct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en-US" sz="2800" b="1" smtClean="0"/>
              <a:t>notify()</a:t>
            </a:r>
          </a:p>
          <a:p>
            <a:pPr lvl="4" eaLnBrk="1" hangingPunct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en-US" sz="2800" b="1" smtClean="0"/>
              <a:t>notifyAll()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all these methods are implemented as final method in object.</a:t>
            </a:r>
          </a:p>
        </p:txBody>
      </p:sp>
    </p:spTree>
    <p:extLst>
      <p:ext uri="{BB962C8B-B14F-4D97-AF65-F5344CB8AC3E}">
        <p14:creationId xmlns:p14="http://schemas.microsoft.com/office/powerpoint/2010/main" val="20129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324600" cy="11430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chemeClr val="tx1"/>
                </a:solidFill>
              </a:rPr>
              <a:t>Inter Thread Communication ..Contd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51038"/>
            <a:ext cx="8229600" cy="3154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800" smtClean="0"/>
              <a:t>The syntax for wait()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final void wait() throws InterruptedException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wait() tells the calling thread to give up the monitor and go to sleep until some other thread enters the same monitor and calls notify()</a:t>
            </a:r>
          </a:p>
        </p:txBody>
      </p:sp>
    </p:spTree>
    <p:extLst>
      <p:ext uri="{BB962C8B-B14F-4D97-AF65-F5344CB8AC3E}">
        <p14:creationId xmlns:p14="http://schemas.microsoft.com/office/powerpoint/2010/main" val="22832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324600" cy="11430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chemeClr val="tx1"/>
                </a:solidFill>
              </a:rPr>
              <a:t>Inter Thread Communication ..Contd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60638"/>
            <a:ext cx="8229600" cy="2925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800" smtClean="0"/>
              <a:t>notify() wakes up the first thread that called wait() on the same object</a:t>
            </a:r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800" smtClean="0"/>
              <a:t>notifyAll() wakes up the threads that called wait() on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12245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05200" cy="289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synchronized(a){</a:t>
            </a:r>
          </a:p>
          <a:p>
            <a:pPr marL="0" indent="0">
              <a:buNone/>
            </a:pPr>
            <a:r>
              <a:rPr lang="en-US" b="1" dirty="0" smtClean="0"/>
              <a:t>  synchronized(b</a:t>
            </a:r>
            <a:r>
              <a:rPr lang="en-US" b="1" dirty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676400"/>
            <a:ext cx="2971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synchronized(b){</a:t>
            </a:r>
          </a:p>
          <a:p>
            <a:r>
              <a:rPr lang="en-US" sz="2800" b="1" dirty="0" smtClean="0"/>
              <a:t>  synchronized(a){</a:t>
            </a:r>
          </a:p>
          <a:p>
            <a:endParaRPr lang="en-US" sz="2800" dirty="0" smtClean="0"/>
          </a:p>
          <a:p>
            <a:r>
              <a:rPr lang="en-US" sz="2800" dirty="0" smtClean="0"/>
              <a:t>      }</a:t>
            </a:r>
          </a:p>
          <a:p>
            <a:r>
              <a:rPr lang="en-US" sz="2800" dirty="0" smtClean="0"/>
              <a:t>}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4876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0" y="4724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thread t1 is waiting for the resource B  that is accessed by another thread t2</a:t>
            </a:r>
          </a:p>
          <a:p>
            <a:r>
              <a:rPr lang="en-US" dirty="0" smtClean="0"/>
              <a:t>The another thread t2 is waiting for the resource A that is accessed by thread t1</a:t>
            </a:r>
          </a:p>
          <a:p>
            <a:r>
              <a:rPr lang="en-US" dirty="0" smtClean="0"/>
              <a:t>Both threads wait each other and goes to dead lock state</a:t>
            </a:r>
          </a:p>
        </p:txBody>
      </p:sp>
    </p:spTree>
    <p:extLst>
      <p:ext uri="{BB962C8B-B14F-4D97-AF65-F5344CB8AC3E}">
        <p14:creationId xmlns:p14="http://schemas.microsoft.com/office/powerpoint/2010/main" val="162522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code thar runs on a stack independently</a:t>
            </a:r>
          </a:p>
          <a:p>
            <a:endParaRPr lang="en-US" dirty="0"/>
          </a:p>
          <a:p>
            <a:r>
              <a:rPr lang="en-US" dirty="0" smtClean="0"/>
              <a:t>MultiThread</a:t>
            </a:r>
          </a:p>
          <a:p>
            <a:pPr lvl="1"/>
            <a:r>
              <a:rPr lang="en-US" dirty="0" smtClean="0"/>
              <a:t>Multi code runs on Multi stack independently</a:t>
            </a:r>
          </a:p>
          <a:p>
            <a:pPr lvl="1"/>
            <a:r>
              <a:rPr lang="en-US" dirty="0" smtClean="0"/>
              <a:t>Two or more thread run concurrently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7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2362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Stacik</a:t>
            </a:r>
          </a:p>
          <a:p>
            <a:pPr algn="ctr"/>
            <a:r>
              <a:rPr lang="en-US" sz="1400" dirty="0" smtClean="0"/>
              <a:t>Main thread</a:t>
            </a:r>
          </a:p>
          <a:p>
            <a:r>
              <a:rPr lang="en-US" sz="1400" b="1" dirty="0"/>
              <a:t>for(int i=1; i&lt;=100; ++i){</a:t>
            </a:r>
          </a:p>
          <a:p>
            <a:r>
              <a:rPr lang="en-US" sz="1400" dirty="0"/>
              <a:t>System.</a:t>
            </a:r>
            <a:r>
              <a:rPr lang="en-US" sz="1400" i="1" dirty="0"/>
              <a:t>out.println(Thread.currentThread().getName() + (5 * i));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0" y="1981200"/>
            <a:ext cx="20193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</a:p>
          <a:p>
            <a:pPr algn="ctr"/>
            <a:r>
              <a:rPr lang="en-US" sz="1400" dirty="0" smtClean="0"/>
              <a:t>Ram</a:t>
            </a:r>
          </a:p>
          <a:p>
            <a:r>
              <a:rPr lang="en-US" sz="1400" b="1" dirty="0"/>
              <a:t>for(int i=1; i&lt;=100; ++i){</a:t>
            </a:r>
          </a:p>
          <a:p>
            <a:r>
              <a:rPr lang="en-US" sz="1400" dirty="0"/>
              <a:t>System.</a:t>
            </a:r>
            <a:r>
              <a:rPr lang="en-US" sz="1400" i="1" dirty="0"/>
              <a:t>out.println(Thread.currentThread().getName() + (5 * i));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1905000"/>
            <a:ext cx="2209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</a:p>
          <a:p>
            <a:pPr algn="ctr"/>
            <a:r>
              <a:rPr lang="en-US" sz="1400" dirty="0" smtClean="0"/>
              <a:t>Tom</a:t>
            </a:r>
          </a:p>
          <a:p>
            <a:r>
              <a:rPr lang="en-US" sz="1400" b="1" dirty="0"/>
              <a:t>for(int i=1; i&lt;=100; ++i){</a:t>
            </a:r>
          </a:p>
          <a:p>
            <a:r>
              <a:rPr lang="en-US" sz="1400" dirty="0"/>
              <a:t>System.</a:t>
            </a:r>
            <a:r>
              <a:rPr lang="en-US" sz="1400" i="1" dirty="0"/>
              <a:t>out.println(Thread.currentThread().getName() + (5 * i));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48006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895600" y="3962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38600" y="40386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24400" y="40386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Thread</a:t>
            </a:r>
          </a:p>
          <a:p>
            <a:pPr lvl="1"/>
            <a:r>
              <a:rPr lang="en-US" dirty="0" smtClean="0"/>
              <a:t>By deafult, thread is invoked when you run a java project</a:t>
            </a:r>
          </a:p>
          <a:p>
            <a:pPr lvl="1"/>
            <a:r>
              <a:rPr lang="en-US" dirty="0" smtClean="0"/>
              <a:t>Public static void main(String[] args)</a:t>
            </a:r>
          </a:p>
          <a:p>
            <a:pPr lvl="2"/>
            <a:r>
              <a:rPr lang="en-US" dirty="0" smtClean="0"/>
              <a:t>Starting method point of execution</a:t>
            </a:r>
          </a:p>
          <a:p>
            <a:pPr lvl="1"/>
            <a:r>
              <a:rPr lang="en-US" dirty="0" smtClean="0"/>
              <a:t>It gets terminated when all user defined threads get terminated</a:t>
            </a:r>
          </a:p>
          <a:p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8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UserDefinedThread</a:t>
            </a:r>
          </a:p>
          <a:p>
            <a:pPr lvl="1"/>
            <a:r>
              <a:rPr lang="en-US" dirty="0" smtClean="0"/>
              <a:t>Threads are created explicitly</a:t>
            </a:r>
          </a:p>
          <a:p>
            <a:pPr lvl="1"/>
            <a:r>
              <a:rPr lang="en-US" dirty="0" smtClean="0"/>
              <a:t>It can be created in two ways</a:t>
            </a:r>
          </a:p>
          <a:p>
            <a:pPr lvl="2"/>
            <a:r>
              <a:rPr lang="en-US" dirty="0" smtClean="0"/>
              <a:t>Using Thread class</a:t>
            </a:r>
          </a:p>
          <a:p>
            <a:pPr lvl="2"/>
            <a:r>
              <a:rPr lang="en-US" dirty="0" smtClean="0"/>
              <a:t>Using Runnable interface</a:t>
            </a:r>
          </a:p>
          <a:p>
            <a:pPr lvl="1"/>
            <a:r>
              <a:rPr lang="en-US" dirty="0" smtClean="0"/>
              <a:t>Public void run()</a:t>
            </a:r>
          </a:p>
          <a:p>
            <a:pPr lvl="2"/>
            <a:r>
              <a:rPr lang="en-US" dirty="0" smtClean="0"/>
              <a:t>Starting method point of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4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and Dameon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Dameon thread</a:t>
            </a:r>
          </a:p>
          <a:p>
            <a:pPr lvl="1"/>
            <a:r>
              <a:rPr lang="en-US" dirty="0" smtClean="0"/>
              <a:t>This thread executes without intervention of Foreground thread</a:t>
            </a:r>
          </a:p>
          <a:p>
            <a:pPr lvl="2"/>
            <a:r>
              <a:rPr lang="en-US" dirty="0" smtClean="0"/>
              <a:t>Ex : GC</a:t>
            </a:r>
          </a:p>
          <a:p>
            <a:pPr lvl="2"/>
            <a:r>
              <a:rPr lang="en-US" dirty="0" smtClean="0"/>
              <a:t>thread setDameon(true)</a:t>
            </a:r>
          </a:p>
          <a:p>
            <a:r>
              <a:rPr lang="en-US" dirty="0" smtClean="0"/>
              <a:t>Foreground</a:t>
            </a:r>
          </a:p>
          <a:p>
            <a:pPr lvl="1"/>
            <a:r>
              <a:rPr lang="en-US" dirty="0" smtClean="0"/>
              <a:t>The thread executes at foreground</a:t>
            </a:r>
          </a:p>
          <a:p>
            <a:pPr lvl="1"/>
            <a:r>
              <a:rPr lang="en-US" dirty="0" smtClean="0"/>
              <a:t>thread setDameon(false)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0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 defined thread </a:t>
            </a:r>
          </a:p>
          <a:p>
            <a:pPr lvl="1"/>
            <a:r>
              <a:rPr lang="en-US" dirty="0" smtClean="0"/>
              <a:t>extends Thread class</a:t>
            </a:r>
          </a:p>
          <a:p>
            <a:pPr lvl="1"/>
            <a:r>
              <a:rPr lang="en-US" dirty="0" smtClean="0"/>
              <a:t>Override public void run</a:t>
            </a:r>
          </a:p>
          <a:p>
            <a:pPr lvl="1"/>
            <a:r>
              <a:rPr lang="en-US" dirty="0" smtClean="0"/>
              <a:t>Write a Main thread</a:t>
            </a:r>
          </a:p>
          <a:p>
            <a:pPr lvl="2"/>
            <a:r>
              <a:rPr lang="en-US" dirty="0" smtClean="0"/>
              <a:t>Create a thread instance</a:t>
            </a:r>
          </a:p>
          <a:p>
            <a:pPr lvl="2"/>
            <a:r>
              <a:rPr lang="en-US" dirty="0" smtClean="0"/>
              <a:t>Name the thread</a:t>
            </a:r>
          </a:p>
          <a:p>
            <a:pPr lvl="2"/>
            <a:r>
              <a:rPr lang="en-US" dirty="0" smtClean="0"/>
              <a:t>Start the thread</a:t>
            </a:r>
          </a:p>
          <a:p>
            <a:r>
              <a:rPr lang="en-US" dirty="0" smtClean="0"/>
              <a:t>There is no guaranteee in java which thread will 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3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Implements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class that implements Runnable</a:t>
            </a:r>
          </a:p>
          <a:p>
            <a:pPr lvl="1"/>
            <a:r>
              <a:rPr lang="en-US" dirty="0" smtClean="0"/>
              <a:t>Override public void run()</a:t>
            </a:r>
          </a:p>
          <a:p>
            <a:r>
              <a:rPr lang="en-US" dirty="0" smtClean="0"/>
              <a:t>From Main thread</a:t>
            </a:r>
          </a:p>
          <a:p>
            <a:pPr lvl="1"/>
            <a:r>
              <a:rPr lang="en-US" dirty="0" smtClean="0"/>
              <a:t>Create a Runnable instance</a:t>
            </a:r>
          </a:p>
          <a:p>
            <a:pPr lvl="1"/>
            <a:r>
              <a:rPr lang="en-US" dirty="0" smtClean="0"/>
              <a:t>Register the runnable instance as thread</a:t>
            </a:r>
          </a:p>
          <a:p>
            <a:pPr lvl="1"/>
            <a:r>
              <a:rPr lang="en-US" dirty="0" smtClean="0"/>
              <a:t>Namethe thread</a:t>
            </a:r>
          </a:p>
          <a:p>
            <a:pPr lvl="1"/>
            <a:r>
              <a:rPr lang="en-US" dirty="0" smtClean="0"/>
              <a:t>Start the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2743200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704289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runnable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0600" y="2704289"/>
            <a:ext cx="1828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1400" y="25146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17526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Wait/sleep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3009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3047189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53200" y="2952602"/>
            <a:ext cx="1029822" cy="79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943600" y="1981200"/>
            <a:ext cx="762000" cy="971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76500" y="1981200"/>
            <a:ext cx="14097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76500" y="2209800"/>
            <a:ext cx="0" cy="742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8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529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Threads</vt:lpstr>
      <vt:lpstr>What is Thread</vt:lpstr>
      <vt:lpstr>PowerPoint Presentation</vt:lpstr>
      <vt:lpstr>Types of Thread</vt:lpstr>
      <vt:lpstr>User Defined Threads</vt:lpstr>
      <vt:lpstr>ForeGround and Dameon</vt:lpstr>
      <vt:lpstr>extends Thread Class</vt:lpstr>
      <vt:lpstr>Implements Runnable</vt:lpstr>
      <vt:lpstr>Thread states</vt:lpstr>
      <vt:lpstr>Thread Communication</vt:lpstr>
      <vt:lpstr>Synchronization</vt:lpstr>
      <vt:lpstr>Synchronization ..Contd</vt:lpstr>
      <vt:lpstr>Inter Thread Communication</vt:lpstr>
      <vt:lpstr>Inter Thread Communication ..Contd</vt:lpstr>
      <vt:lpstr>Inter Thread Communication ..Contd</vt:lpstr>
      <vt:lpstr>PowerPoint Presentation</vt:lpstr>
      <vt:lpstr>DeadLock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user</dc:creator>
  <cp:lastModifiedBy>WIN764BIT</cp:lastModifiedBy>
  <cp:revision>31</cp:revision>
  <dcterms:created xsi:type="dcterms:W3CDTF">2014-05-24T00:56:23Z</dcterms:created>
  <dcterms:modified xsi:type="dcterms:W3CDTF">2014-08-28T03:14:01Z</dcterms:modified>
</cp:coreProperties>
</file>