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EFE2-6FD0-446D-AF24-34544AD61FD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2A8E-F8F3-44F7-8C2B-D07A2CA3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7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EFE2-6FD0-446D-AF24-34544AD61FD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2A8E-F8F3-44F7-8C2B-D07A2CA3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8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EFE2-6FD0-446D-AF24-34544AD61FD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2A8E-F8F3-44F7-8C2B-D07A2CA3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2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EFE2-6FD0-446D-AF24-34544AD61FD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2A8E-F8F3-44F7-8C2B-D07A2CA3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EFE2-6FD0-446D-AF24-34544AD61FD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2A8E-F8F3-44F7-8C2B-D07A2CA3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6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EFE2-6FD0-446D-AF24-34544AD61FD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2A8E-F8F3-44F7-8C2B-D07A2CA3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5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EFE2-6FD0-446D-AF24-34544AD61FD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2A8E-F8F3-44F7-8C2B-D07A2CA3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6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EFE2-6FD0-446D-AF24-34544AD61FD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2A8E-F8F3-44F7-8C2B-D07A2CA3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9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EFE2-6FD0-446D-AF24-34544AD61FD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2A8E-F8F3-44F7-8C2B-D07A2CA3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3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EFE2-6FD0-446D-AF24-34544AD61FD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2A8E-F8F3-44F7-8C2B-D07A2CA3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3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EFE2-6FD0-446D-AF24-34544AD61FD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2A8E-F8F3-44F7-8C2B-D07A2CA3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9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FEFE2-6FD0-446D-AF24-34544AD61FD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2A8E-F8F3-44F7-8C2B-D07A2CA3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2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3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time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of same type behaves differently</a:t>
            </a:r>
          </a:p>
          <a:p>
            <a:r>
              <a:rPr lang="en-US" dirty="0" smtClean="0"/>
              <a:t>It is done in 2 ways</a:t>
            </a:r>
          </a:p>
          <a:p>
            <a:pPr lvl="1"/>
            <a:r>
              <a:rPr lang="en-US" dirty="0" smtClean="0"/>
              <a:t>Overriding and using DMD (inheritance)</a:t>
            </a:r>
          </a:p>
          <a:p>
            <a:pPr lvl="1"/>
            <a:r>
              <a:rPr lang="en-US" dirty="0" smtClean="0"/>
              <a:t>Using interface</a:t>
            </a:r>
          </a:p>
          <a:p>
            <a:r>
              <a:rPr lang="en-US" dirty="0" smtClean="0"/>
              <a:t>Using inheritance</a:t>
            </a:r>
          </a:p>
          <a:p>
            <a:pPr lvl="1"/>
            <a:r>
              <a:rPr lang="en-US" dirty="0" smtClean="0"/>
              <a:t>Method is overridden in two or more sub classes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ub class instance is referenced to super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8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38800" y="1066800"/>
            <a:ext cx="16764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Pid</a:t>
            </a:r>
          </a:p>
          <a:p>
            <a:pPr algn="ctr"/>
            <a:r>
              <a:rPr lang="en-US" dirty="0" smtClean="0"/>
              <a:t>Pname</a:t>
            </a:r>
          </a:p>
          <a:p>
            <a:pPr algn="ctr"/>
            <a:r>
              <a:rPr lang="en-US" dirty="0" smtClean="0"/>
              <a:t>Price</a:t>
            </a:r>
          </a:p>
          <a:p>
            <a:pPr algn="ctr"/>
            <a:r>
              <a:rPr lang="en-US" dirty="0" smtClean="0"/>
              <a:t>Display()</a:t>
            </a:r>
          </a:p>
          <a:p>
            <a:pPr algn="ctr"/>
            <a:r>
              <a:rPr lang="en-US" dirty="0" smtClean="0"/>
              <a:t>isExpensive()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4400" y="3657600"/>
            <a:ext cx="1752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isExpensive()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4200" y="3652736"/>
            <a:ext cx="152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isExpensive()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638800" y="3009900"/>
            <a:ext cx="4572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086600" y="3009900"/>
            <a:ext cx="838200" cy="633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219200" y="1066799"/>
            <a:ext cx="2209800" cy="225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accId</a:t>
            </a:r>
          </a:p>
          <a:p>
            <a:pPr algn="ctr"/>
            <a:r>
              <a:rPr lang="en-US" dirty="0" smtClean="0"/>
              <a:t>custName</a:t>
            </a:r>
          </a:p>
          <a:p>
            <a:pPr algn="ctr"/>
            <a:r>
              <a:rPr lang="en-US" dirty="0" smtClean="0"/>
              <a:t>Bal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displayAccDetails()</a:t>
            </a:r>
          </a:p>
          <a:p>
            <a:pPr algn="ctr"/>
            <a:r>
              <a:rPr lang="en-US" dirty="0" smtClean="0"/>
              <a:t>Deposit(amt)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9600" y="3886200"/>
            <a:ext cx="1676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SavingsAccount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Deposit(amt)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67000" y="3886200"/>
            <a:ext cx="16002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Loan account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Desposit(amt)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143000" y="34290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819400" y="3333750"/>
            <a:ext cx="304800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92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in super class and sub class having same name then the variables are shadowed</a:t>
            </a:r>
          </a:p>
          <a:p>
            <a:r>
              <a:rPr lang="en-US" dirty="0" smtClean="0"/>
              <a:t>Shadowing</a:t>
            </a:r>
          </a:p>
          <a:p>
            <a:pPr lvl="1"/>
            <a:r>
              <a:rPr lang="en-US" dirty="0" smtClean="0"/>
              <a:t>Var are accessed based on ref type not on instance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06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It is only a ref type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oes not Consume space in heap space</a:t>
            </a:r>
          </a:p>
          <a:p>
            <a:pPr lvl="1"/>
            <a:r>
              <a:rPr lang="en-US" dirty="0" smtClean="0"/>
              <a:t>Interface ref  holds the instance</a:t>
            </a:r>
          </a:p>
          <a:p>
            <a:r>
              <a:rPr lang="en-US" dirty="0" smtClean="0"/>
              <a:t>Methods </a:t>
            </a:r>
            <a:r>
              <a:rPr lang="en-US" dirty="0" smtClean="0"/>
              <a:t>defined in interface </a:t>
            </a:r>
            <a:r>
              <a:rPr lang="en-US" dirty="0" smtClean="0"/>
              <a:t>must be </a:t>
            </a:r>
            <a:r>
              <a:rPr lang="en-US" dirty="0" smtClean="0"/>
              <a:t>implemented in the concrete class</a:t>
            </a:r>
          </a:p>
          <a:p>
            <a:r>
              <a:rPr lang="en-US" dirty="0" smtClean="0"/>
              <a:t>By default all the methods in interface are public abstract</a:t>
            </a:r>
          </a:p>
          <a:p>
            <a:r>
              <a:rPr lang="en-US" dirty="0" smtClean="0"/>
              <a:t>Interface is provided to the client to acheive loose coupling</a:t>
            </a:r>
          </a:p>
          <a:p>
            <a:r>
              <a:rPr lang="en-US" dirty="0" smtClean="0"/>
              <a:t>Client can Access only interface referenced methods</a:t>
            </a:r>
          </a:p>
          <a:p>
            <a:pPr lvl="1"/>
            <a:r>
              <a:rPr lang="en-US" dirty="0" smtClean="0"/>
              <a:t>Not the state</a:t>
            </a:r>
          </a:p>
          <a:p>
            <a:r>
              <a:rPr lang="en-US" dirty="0" smtClean="0"/>
              <a:t>By default </a:t>
            </a:r>
            <a:r>
              <a:rPr lang="en-US" dirty="0" smtClean="0"/>
              <a:t>the variable defined in </a:t>
            </a:r>
            <a:r>
              <a:rPr lang="en-US" dirty="0" smtClean="0"/>
              <a:t>interface </a:t>
            </a:r>
            <a:r>
              <a:rPr lang="en-US" dirty="0" smtClean="0"/>
              <a:t>is  </a:t>
            </a:r>
            <a:r>
              <a:rPr lang="en-US" dirty="0" smtClean="0"/>
              <a:t>public static final </a:t>
            </a:r>
            <a:endParaRPr lang="en-US" dirty="0" smtClean="0"/>
          </a:p>
          <a:p>
            <a:r>
              <a:rPr lang="en-US" dirty="0" smtClean="0"/>
              <a:t>As JDK8 – interface can also contain static methods and default methods having default implementation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491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Acheives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hides unwanted methods to the client</a:t>
            </a:r>
          </a:p>
          <a:p>
            <a:r>
              <a:rPr lang="en-US" dirty="0" smtClean="0"/>
              <a:t>It achieves data and method abstraction</a:t>
            </a:r>
          </a:p>
          <a:p>
            <a:r>
              <a:rPr lang="en-US" dirty="0" smtClean="0"/>
              <a:t>It acheives Run time polmorphism</a:t>
            </a:r>
          </a:p>
          <a:p>
            <a:r>
              <a:rPr lang="en-US" dirty="0" smtClean="0"/>
              <a:t>It acheives loose coupling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Achieves Multiple inheritance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09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3429000"/>
            <a:ext cx="22860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Deposit()</a:t>
            </a:r>
          </a:p>
          <a:p>
            <a:pPr algn="ctr"/>
            <a:r>
              <a:rPr lang="en-US" dirty="0" smtClean="0"/>
              <a:t>Withdraw()</a:t>
            </a:r>
          </a:p>
          <a:p>
            <a:pPr algn="ctr"/>
            <a:r>
              <a:rPr lang="en-US" dirty="0" smtClean="0"/>
              <a:t>Getbal()</a:t>
            </a:r>
          </a:p>
          <a:p>
            <a:pPr algn="ctr"/>
            <a:r>
              <a:rPr lang="en-US" dirty="0" smtClean="0"/>
              <a:t>clearPdc()</a:t>
            </a:r>
          </a:p>
          <a:p>
            <a:pPr algn="ctr"/>
            <a:r>
              <a:rPr lang="en-US" dirty="0" smtClean="0"/>
              <a:t>calcComm()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1095983" y="1803670"/>
            <a:ext cx="990600" cy="9906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7162800" y="1242303"/>
            <a:ext cx="1219200" cy="11681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2971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Atm client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67600" y="2546866"/>
            <a:ext cx="1371600" cy="34873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Agent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752600"/>
            <a:ext cx="1752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AtmI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Withdraw()</a:t>
            </a:r>
          </a:p>
          <a:p>
            <a:pPr algn="ctr"/>
            <a:r>
              <a:rPr lang="en-US" dirty="0" smtClean="0"/>
              <a:t>Getbal()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11" idx="1"/>
          </p:cNvCxnSpPr>
          <p:nvPr/>
        </p:nvCxnSpPr>
        <p:spPr>
          <a:xfrm flipV="1">
            <a:off x="1981200" y="2324100"/>
            <a:ext cx="914400" cy="63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038600" y="2971801"/>
            <a:ext cx="76200" cy="457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62600" y="17526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AgentI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clearPdc()</a:t>
            </a:r>
          </a:p>
          <a:p>
            <a:pPr algn="ctr"/>
            <a:r>
              <a:rPr lang="en-US" dirty="0" smtClean="0"/>
              <a:t>calcComm()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334000" y="2895600"/>
            <a:ext cx="533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3"/>
          </p:cNvCxnSpPr>
          <p:nvPr/>
        </p:nvCxnSpPr>
        <p:spPr>
          <a:xfrm flipH="1">
            <a:off x="6934200" y="2133600"/>
            <a:ext cx="304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716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polymorhism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in interface are implemented in two or more class </a:t>
            </a:r>
          </a:p>
          <a:p>
            <a:r>
              <a:rPr lang="en-US" dirty="0" smtClean="0"/>
              <a:t>Objects behave differently of same interface type</a:t>
            </a:r>
          </a:p>
          <a:p>
            <a:r>
              <a:rPr lang="en-US" dirty="0" smtClean="0"/>
              <a:t>Interface  ref holds the instance</a:t>
            </a:r>
          </a:p>
          <a:p>
            <a:pPr lvl="1"/>
            <a:r>
              <a:rPr lang="en-US" dirty="0" smtClean="0"/>
              <a:t>Interface ref = new Class();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06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time polymorphism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33800" y="1828800"/>
            <a:ext cx="1600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DaoI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getProducts()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33800" y="1480226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3352800"/>
            <a:ext cx="1524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JdbcDao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getProducts()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81600" y="3352800"/>
            <a:ext cx="18288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HibernateDao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getProducts()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581400" y="28956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181600" y="28956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miley Face 13"/>
          <p:cNvSpPr/>
          <p:nvPr/>
        </p:nvSpPr>
        <p:spPr>
          <a:xfrm>
            <a:off x="838200" y="2895600"/>
            <a:ext cx="838200" cy="9906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4" idx="1"/>
          </p:cNvCxnSpPr>
          <p:nvPr/>
        </p:nvCxnSpPr>
        <p:spPr>
          <a:xfrm flipV="1">
            <a:off x="1524000" y="2362200"/>
            <a:ext cx="2209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12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vs Interface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614462"/>
              </p:ext>
            </p:extLst>
          </p:nvPr>
        </p:nvGraphicFramePr>
        <p:xfrm>
          <a:off x="1219200" y="1600200"/>
          <a:ext cx="6096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Subclass extend only one direct abstract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can implement multiple</a:t>
                      </a:r>
                      <a:r>
                        <a:rPr lang="en-US" baseline="0" dirty="0" smtClean="0"/>
                        <a:t> interface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Contains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Cannot contain 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Implemented methods are allowed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Implemented methods are allowed as default methods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 contain constructor and static block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Cannot contain constructor or static block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Tight coupling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Loose coupling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method dispatching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smtClean="0"/>
              <a:t>Instance methods are invoked based on the instance created (not on ref type)</a:t>
            </a:r>
          </a:p>
          <a:p>
            <a:pPr eaLnBrk="1" hangingPunct="1"/>
            <a:r>
              <a:rPr lang="en-US" sz="2800" dirty="0" smtClean="0"/>
              <a:t>Super class reference holds sub class instance.</a:t>
            </a:r>
          </a:p>
          <a:p>
            <a:pPr lvl="1"/>
            <a:r>
              <a:rPr lang="en-US" sz="2400" dirty="0" smtClean="0"/>
              <a:t>Supertype ref = new subtype()</a:t>
            </a:r>
          </a:p>
          <a:p>
            <a:pPr lvl="1"/>
            <a:r>
              <a:rPr lang="en-US" sz="2400" dirty="0" smtClean="0"/>
              <a:t>Is a relationship</a:t>
            </a:r>
          </a:p>
          <a:p>
            <a:r>
              <a:rPr lang="en-US" dirty="0" smtClean="0"/>
              <a:t>Method abstraction is aceived</a:t>
            </a:r>
          </a:p>
          <a:p>
            <a:pPr eaLnBrk="1" hangingPunct="1"/>
            <a:r>
              <a:rPr lang="en-US" sz="2800" dirty="0" smtClean="0"/>
              <a:t>Subclass instance behaves like a super class</a:t>
            </a:r>
          </a:p>
          <a:p>
            <a:pPr eaLnBrk="1" hangingPunct="1"/>
            <a:r>
              <a:rPr lang="en-US" sz="2800" dirty="0" smtClean="0"/>
              <a:t>It executes the referenced methods in super class</a:t>
            </a:r>
          </a:p>
          <a:p>
            <a:pPr eaLnBrk="1" hangingPunct="1"/>
            <a:r>
              <a:rPr lang="en-US" sz="2800" dirty="0" smtClean="0"/>
              <a:t>At compile time, It references the methods in super class.</a:t>
            </a:r>
          </a:p>
          <a:p>
            <a:pPr eaLnBrk="1" hangingPunct="1"/>
            <a:r>
              <a:rPr lang="en-US" sz="2800" dirty="0" smtClean="0"/>
              <a:t>At run time, it executes the overridden method.</a:t>
            </a:r>
          </a:p>
          <a:p>
            <a:pPr eaLnBrk="1" hangingPunct="1"/>
            <a:r>
              <a:rPr lang="en-US" sz="2800" dirty="0" smtClean="0"/>
              <a:t>Variables are not overridden.</a:t>
            </a:r>
          </a:p>
        </p:txBody>
      </p:sp>
    </p:spTree>
    <p:extLst>
      <p:ext uri="{BB962C8B-B14F-4D97-AF65-F5344CB8AC3E}">
        <p14:creationId xmlns:p14="http://schemas.microsoft.com/office/powerpoint/2010/main" val="133627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51054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It references the methods in super class at compil e time</a:t>
            </a:r>
          </a:p>
          <a:p>
            <a:r>
              <a:rPr lang="en-US" dirty="0" smtClean="0"/>
              <a:t>Executes the overridden method in subclass at run time</a:t>
            </a:r>
          </a:p>
          <a:p>
            <a:r>
              <a:rPr lang="en-US" dirty="0" smtClean="0"/>
              <a:t>Access only super class referenced methods</a:t>
            </a:r>
          </a:p>
          <a:p>
            <a:pPr lvl="1"/>
            <a:r>
              <a:rPr lang="en-US" sz="1800" dirty="0" smtClean="0"/>
              <a:t>TataBasicService ser = new TataStdService()</a:t>
            </a:r>
          </a:p>
          <a:p>
            <a:pPr lvl="1"/>
            <a:r>
              <a:rPr lang="en-US" sz="1800" dirty="0" smtClean="0"/>
              <a:t>ser.browse();</a:t>
            </a:r>
          </a:p>
          <a:p>
            <a:pPr lvl="1"/>
            <a:r>
              <a:rPr lang="en-US" sz="1800" dirty="0" smtClean="0"/>
              <a:t>ser.chat(();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5000" y="17526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67400" y="2743200"/>
            <a:ext cx="1752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TataBasicService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</a:t>
            </a:r>
            <a:r>
              <a:rPr lang="en-US" dirty="0" smtClean="0"/>
              <a:t>rowse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hat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67400" y="4648200"/>
            <a:ext cx="1905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TataStdService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Browse</a:t>
            </a:r>
          </a:p>
          <a:p>
            <a:pPr algn="ctr"/>
            <a:r>
              <a:rPr lang="en-US" dirty="0" smtClean="0"/>
              <a:t>Chat</a:t>
            </a:r>
          </a:p>
          <a:p>
            <a:pPr algn="ctr"/>
            <a:r>
              <a:rPr lang="en-US" dirty="0" smtClean="0"/>
              <a:t>viewTvchannels</a:t>
            </a:r>
          </a:p>
          <a:p>
            <a:pPr algn="ctr"/>
            <a:r>
              <a:rPr lang="en-US" dirty="0" smtClean="0"/>
              <a:t>freeDownload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629400" y="4114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2"/>
          </p:cNvCxnSpPr>
          <p:nvPr/>
        </p:nvCxnSpPr>
        <p:spPr>
          <a:xfrm flipH="1" flipV="1">
            <a:off x="6553200" y="2362200"/>
            <a:ext cx="76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24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to go for DMD?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When new system behaves exactly like a old system with improved version of existing feature</a:t>
            </a:r>
          </a:p>
          <a:p>
            <a:pPr lvl="1"/>
            <a:r>
              <a:rPr lang="en-US" dirty="0" smtClean="0"/>
              <a:t>Arresting new features</a:t>
            </a:r>
          </a:p>
          <a:p>
            <a:pPr eaLnBrk="1" hangingPunct="1"/>
            <a:r>
              <a:rPr lang="en-US" dirty="0" smtClean="0"/>
              <a:t>Run time polymorphism is achieved</a:t>
            </a:r>
          </a:p>
        </p:txBody>
      </p:sp>
    </p:spTree>
    <p:extLst>
      <p:ext uri="{BB962C8B-B14F-4D97-AF65-F5344CB8AC3E}">
        <p14:creationId xmlns:p14="http://schemas.microsoft.com/office/powerpoint/2010/main" val="60831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We are not sure, how the Object exactly looks alike</a:t>
            </a:r>
          </a:p>
          <a:p>
            <a:pPr lvl="1"/>
            <a:r>
              <a:rPr lang="en-US" dirty="0" smtClean="0"/>
              <a:t>Animal, Vehicle,</a:t>
            </a:r>
          </a:p>
          <a:p>
            <a:r>
              <a:rPr lang="en-US" dirty="0" smtClean="0"/>
              <a:t>cannot be instatiated</a:t>
            </a:r>
          </a:p>
          <a:p>
            <a:r>
              <a:rPr lang="en-US" dirty="0" smtClean="0"/>
              <a:t>It has the behaviour but it does not know how to implement</a:t>
            </a:r>
          </a:p>
          <a:p>
            <a:r>
              <a:rPr lang="en-US" dirty="0" smtClean="0"/>
              <a:t>Only instance methods can be abstract</a:t>
            </a:r>
          </a:p>
          <a:p>
            <a:r>
              <a:rPr lang="en-US" dirty="0" smtClean="0"/>
              <a:t>It is used for inheritance and polymorphism</a:t>
            </a:r>
          </a:p>
          <a:p>
            <a:r>
              <a:rPr lang="en-US" dirty="0" smtClean="0"/>
              <a:t>Abstract modifier is applied to class, interface and instance method</a:t>
            </a:r>
          </a:p>
          <a:p>
            <a:r>
              <a:rPr lang="en-US" dirty="0" smtClean="0"/>
              <a:t>Abstract methods are forced to implement in concrete sub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9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to go for abstract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you dont want to create instance</a:t>
            </a:r>
          </a:p>
          <a:p>
            <a:r>
              <a:rPr lang="en-US" dirty="0" smtClean="0"/>
              <a:t>Two or more classes having same state and behaviour</a:t>
            </a:r>
          </a:p>
          <a:p>
            <a:pPr lvl="1"/>
            <a:r>
              <a:rPr lang="en-US" dirty="0" smtClean="0"/>
              <a:t>This make code redundant</a:t>
            </a:r>
          </a:p>
          <a:p>
            <a:pPr lvl="2"/>
            <a:r>
              <a:rPr lang="en-US" dirty="0" smtClean="0"/>
              <a:t>Move the common state and behaviour in abstract class</a:t>
            </a:r>
          </a:p>
          <a:p>
            <a:r>
              <a:rPr lang="en-US" dirty="0" smtClean="0"/>
              <a:t>It has a behaviour but it does not know how to implement</a:t>
            </a:r>
          </a:p>
          <a:p>
            <a:pPr lvl="1"/>
            <a:r>
              <a:rPr lang="en-US" dirty="0" smtClean="0"/>
              <a:t>It is implemented in sub classes</a:t>
            </a:r>
          </a:p>
          <a:p>
            <a:pPr lvl="2"/>
            <a:r>
              <a:rPr lang="en-US" dirty="0" smtClean="0"/>
              <a:t>acheives poly morphism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9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 contains</a:t>
            </a:r>
          </a:p>
          <a:p>
            <a:pPr lvl="1"/>
            <a:r>
              <a:rPr lang="en-US" dirty="0" smtClean="0"/>
              <a:t>State, implemented and non implemented behaviour</a:t>
            </a:r>
          </a:p>
          <a:p>
            <a:r>
              <a:rPr lang="en-US" dirty="0" smtClean="0"/>
              <a:t>Abstract methods</a:t>
            </a:r>
          </a:p>
          <a:p>
            <a:pPr lvl="1"/>
            <a:r>
              <a:rPr lang="en-US" dirty="0" smtClean="0"/>
              <a:t>Non implemented behaviour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1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class is marked abstract</a:t>
            </a:r>
          </a:p>
          <a:p>
            <a:pPr lvl="1"/>
            <a:r>
              <a:rPr lang="en-US" dirty="0" smtClean="0"/>
              <a:t>The class may or maynot contain abstract methods</a:t>
            </a:r>
          </a:p>
          <a:p>
            <a:r>
              <a:rPr lang="en-US" dirty="0" smtClean="0"/>
              <a:t>If your class is having abstract method</a:t>
            </a:r>
          </a:p>
          <a:p>
            <a:pPr lvl="1"/>
            <a:r>
              <a:rPr lang="en-US" dirty="0" smtClean="0"/>
              <a:t>The class must be marked abstract</a:t>
            </a:r>
          </a:p>
          <a:p>
            <a:r>
              <a:rPr lang="en-US" dirty="0" smtClean="0"/>
              <a:t>Abstract class has constructor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6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Product</a:t>
            </a:r>
          </a:p>
          <a:p>
            <a:pPr lvl="1"/>
            <a:r>
              <a:rPr lang="en-US" dirty="0" smtClean="0"/>
              <a:t>Id, name, price</a:t>
            </a:r>
          </a:p>
          <a:p>
            <a:pPr lvl="1"/>
            <a:r>
              <a:rPr lang="en-US" dirty="0" smtClean="0"/>
              <a:t>Display()</a:t>
            </a:r>
          </a:p>
          <a:p>
            <a:pPr lvl="1"/>
            <a:r>
              <a:rPr lang="en-US" dirty="0" smtClean="0"/>
              <a:t>isExpensive()</a:t>
            </a:r>
          </a:p>
          <a:p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isExpensive()  -- It is expensive if cost is more than 5000</a:t>
            </a:r>
          </a:p>
          <a:p>
            <a:r>
              <a:rPr lang="en-US" dirty="0" smtClean="0"/>
              <a:t>Computer</a:t>
            </a:r>
          </a:p>
          <a:p>
            <a:pPr lvl="1"/>
            <a:r>
              <a:rPr lang="en-US" dirty="0" smtClean="0"/>
              <a:t>isExpensive() – it is expensive, if it is more than 40000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8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695</Words>
  <Application>Microsoft Office PowerPoint</Application>
  <PresentationFormat>On-screen Show (4:3)</PresentationFormat>
  <Paragraphs>172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Presentation</vt:lpstr>
      <vt:lpstr>Dynamic method dispatching</vt:lpstr>
      <vt:lpstr>DMD</vt:lpstr>
      <vt:lpstr>When to go for DMD?</vt:lpstr>
      <vt:lpstr>Abstract class</vt:lpstr>
      <vt:lpstr>When to go for abstract class?</vt:lpstr>
      <vt:lpstr>PowerPoint Presentation</vt:lpstr>
      <vt:lpstr>Abstract</vt:lpstr>
      <vt:lpstr>PowerPoint Presentation</vt:lpstr>
      <vt:lpstr>Run time polymorphism</vt:lpstr>
      <vt:lpstr>PowerPoint Presentation</vt:lpstr>
      <vt:lpstr>Shadowing</vt:lpstr>
      <vt:lpstr>Interface</vt:lpstr>
      <vt:lpstr>Interface Acheives</vt:lpstr>
      <vt:lpstr>Multiple Inheritance</vt:lpstr>
      <vt:lpstr>Runtime polymorhism</vt:lpstr>
      <vt:lpstr>Run time polymorphism</vt:lpstr>
      <vt:lpstr>Abstract vs Interface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Govindarajulu Govindarajulu (V)</cp:lastModifiedBy>
  <cp:revision>73</cp:revision>
  <dcterms:created xsi:type="dcterms:W3CDTF">2014-05-15T23:30:46Z</dcterms:created>
  <dcterms:modified xsi:type="dcterms:W3CDTF">2017-12-19T03:17:48Z</dcterms:modified>
</cp:coreProperties>
</file>