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59" r:id="rId8"/>
    <p:sldId id="260" r:id="rId9"/>
    <p:sldId id="261" r:id="rId10"/>
    <p:sldId id="262" r:id="rId11"/>
    <p:sldId id="266" r:id="rId12"/>
    <p:sldId id="272" r:id="rId13"/>
    <p:sldId id="267" r:id="rId14"/>
    <p:sldId id="268" r:id="rId15"/>
    <p:sldId id="273" r:id="rId16"/>
    <p:sldId id="270" r:id="rId17"/>
    <p:sldId id="271" r:id="rId18"/>
    <p:sldId id="275" r:id="rId19"/>
    <p:sldId id="276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D8EB-6A95-4637-8DC6-124EA3CA9E48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617-A33F-4E1A-97FD-7E80D85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D8EB-6A95-4637-8DC6-124EA3CA9E48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617-A33F-4E1A-97FD-7E80D85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D8EB-6A95-4637-8DC6-124EA3CA9E48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617-A33F-4E1A-97FD-7E80D85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D8EB-6A95-4637-8DC6-124EA3CA9E48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617-A33F-4E1A-97FD-7E80D85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D8EB-6A95-4637-8DC6-124EA3CA9E48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617-A33F-4E1A-97FD-7E80D85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D8EB-6A95-4637-8DC6-124EA3CA9E48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617-A33F-4E1A-97FD-7E80D85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D8EB-6A95-4637-8DC6-124EA3CA9E48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617-A33F-4E1A-97FD-7E80D85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D8EB-6A95-4637-8DC6-124EA3CA9E48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617-A33F-4E1A-97FD-7E80D85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D8EB-6A95-4637-8DC6-124EA3CA9E48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617-A33F-4E1A-97FD-7E80D85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D8EB-6A95-4637-8DC6-124EA3CA9E48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617-A33F-4E1A-97FD-7E80D85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D8EB-6A95-4637-8DC6-124EA3CA9E48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C617-A33F-4E1A-97FD-7E80D85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4D8EB-6A95-4637-8DC6-124EA3CA9E48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CC617-A33F-4E1A-97FD-7E80D8598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POM.xml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36706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a maven java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archetype:generate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-</a:t>
            </a:r>
            <a:r>
              <a:rPr lang="en-US" sz="2400" dirty="0" err="1" smtClean="0"/>
              <a:t>DgroupId</a:t>
            </a:r>
            <a:r>
              <a:rPr lang="en-US" sz="2400" dirty="0" smtClean="0"/>
              <a:t>=</a:t>
            </a:r>
            <a:r>
              <a:rPr lang="en-US" sz="2400" dirty="0" err="1" smtClean="0"/>
              <a:t>com.scope.bank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-</a:t>
            </a:r>
            <a:r>
              <a:rPr lang="en-US" sz="2400" dirty="0" err="1" smtClean="0"/>
              <a:t>DartifactId</a:t>
            </a:r>
            <a:r>
              <a:rPr lang="en-US" sz="2400" dirty="0" smtClean="0"/>
              <a:t>=</a:t>
            </a:r>
            <a:r>
              <a:rPr lang="en-US" sz="2400" dirty="0" err="1" smtClean="0"/>
              <a:t>MySecondApp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	       </a:t>
            </a:r>
            <a:r>
              <a:rPr lang="en-US" sz="2400" dirty="0" smtClean="0"/>
              <a:t>-</a:t>
            </a:r>
            <a:r>
              <a:rPr lang="en-US" sz="2400" dirty="0" err="1" smtClean="0"/>
              <a:t>DarchetypeArtifactId</a:t>
            </a:r>
            <a:r>
              <a:rPr lang="en-US" sz="2400" dirty="0" smtClean="0"/>
              <a:t>=maven-archetype-</a:t>
            </a:r>
            <a:r>
              <a:rPr lang="en-US" sz="2400" dirty="0" err="1" smtClean="0"/>
              <a:t>quickstart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-</a:t>
            </a:r>
            <a:r>
              <a:rPr lang="en-US" sz="2400" dirty="0" err="1" smtClean="0"/>
              <a:t>DinteractiveMode</a:t>
            </a:r>
            <a:r>
              <a:rPr lang="en-US" sz="2400" dirty="0" smtClean="0"/>
              <a:t>=false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folder 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4724400" cy="442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a new maven web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archetype:generate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-</a:t>
            </a:r>
            <a:r>
              <a:rPr lang="en-US" dirty="0" err="1" smtClean="0"/>
              <a:t>DgroupId</a:t>
            </a:r>
            <a:r>
              <a:rPr lang="en-US" dirty="0" smtClean="0"/>
              <a:t>=</a:t>
            </a:r>
            <a:r>
              <a:rPr lang="en-US" dirty="0" err="1" smtClean="0"/>
              <a:t>com.scope.bank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-</a:t>
            </a:r>
            <a:r>
              <a:rPr lang="en-US" dirty="0" err="1" smtClean="0"/>
              <a:t>DartifactId</a:t>
            </a:r>
            <a:r>
              <a:rPr lang="en-US" dirty="0" smtClean="0"/>
              <a:t>=</a:t>
            </a:r>
            <a:r>
              <a:rPr lang="en-US" dirty="0" err="1" smtClean="0"/>
              <a:t>MySecondApp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       -</a:t>
            </a:r>
            <a:r>
              <a:rPr lang="en-US" sz="2800" dirty="0" err="1" smtClean="0"/>
              <a:t>DarchetypeArtifactId</a:t>
            </a:r>
            <a:r>
              <a:rPr lang="en-US" sz="2800" dirty="0" smtClean="0"/>
              <a:t>=maven-archetype-</a:t>
            </a:r>
            <a:r>
              <a:rPr lang="en-US" sz="2800" dirty="0" err="1" smtClean="0"/>
              <a:t>webapp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-</a:t>
            </a:r>
            <a:r>
              <a:rPr lang="en-US" dirty="0" err="1" smtClean="0"/>
              <a:t>DinteractiveMode</a:t>
            </a:r>
            <a:r>
              <a:rPr lang="en-US" dirty="0" smtClean="0"/>
              <a:t>=false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</a:t>
            </a:r>
            <a:r>
              <a:rPr lang="en-US" dirty="0" err="1" smtClean="0"/>
              <a:t>LifeCycle</a:t>
            </a:r>
            <a:r>
              <a:rPr lang="en-US" dirty="0" smtClean="0"/>
              <a:t>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Validate</a:t>
            </a:r>
          </a:p>
          <a:p>
            <a:pPr lvl="1"/>
            <a:r>
              <a:rPr lang="en-US" dirty="0" smtClean="0"/>
              <a:t>Ensure the project is correct and having necessary dependencies</a:t>
            </a:r>
          </a:p>
          <a:p>
            <a:pPr lvl="1"/>
            <a:r>
              <a:rPr lang="en-US" dirty="0" smtClean="0"/>
              <a:t>Downloads the dependencies, if is </a:t>
            </a:r>
            <a:r>
              <a:rPr lang="en-US" dirty="0" err="1" smtClean="0"/>
              <a:t>is</a:t>
            </a:r>
            <a:r>
              <a:rPr lang="en-US" dirty="0" smtClean="0"/>
              <a:t> not available in the local repository</a:t>
            </a:r>
          </a:p>
          <a:p>
            <a:r>
              <a:rPr lang="en-US" dirty="0" smtClean="0"/>
              <a:t>Compile</a:t>
            </a:r>
          </a:p>
          <a:p>
            <a:pPr lvl="1"/>
            <a:r>
              <a:rPr lang="en-US" dirty="0" smtClean="0"/>
              <a:t>Compiles the java classes under </a:t>
            </a:r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r>
              <a:rPr lang="en-US" dirty="0" smtClean="0"/>
              <a:t>Test-compile</a:t>
            </a:r>
            <a:endParaRPr lang="en-US" dirty="0"/>
          </a:p>
          <a:p>
            <a:pPr lvl="1"/>
            <a:r>
              <a:rPr lang="en-US" dirty="0"/>
              <a:t>Compiles the java classes under </a:t>
            </a:r>
            <a:r>
              <a:rPr lang="en-US" dirty="0" err="1" smtClean="0"/>
              <a:t>src</a:t>
            </a:r>
            <a:r>
              <a:rPr lang="en-US" dirty="0" smtClean="0"/>
              <a:t>/test/java</a:t>
            </a:r>
            <a:endParaRPr lang="en-US" dirty="0"/>
          </a:p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Does unit testing</a:t>
            </a:r>
          </a:p>
          <a:p>
            <a:r>
              <a:rPr lang="en-US" dirty="0" smtClean="0"/>
              <a:t>Packaging</a:t>
            </a:r>
          </a:p>
          <a:p>
            <a:pPr lvl="1"/>
            <a:r>
              <a:rPr lang="en-US" dirty="0" smtClean="0"/>
              <a:t>Creates a jar/war file</a:t>
            </a:r>
          </a:p>
          <a:p>
            <a:r>
              <a:rPr lang="en-US" dirty="0" smtClean="0"/>
              <a:t>Install</a:t>
            </a:r>
          </a:p>
          <a:p>
            <a:pPr lvl="1"/>
            <a:r>
              <a:rPr lang="en-US" dirty="0" smtClean="0"/>
              <a:t>Copies the jar/war to Local repo</a:t>
            </a:r>
          </a:p>
          <a:p>
            <a:r>
              <a:rPr lang="en-US" dirty="0" smtClean="0"/>
              <a:t>Deploy</a:t>
            </a:r>
          </a:p>
          <a:p>
            <a:pPr lvl="1"/>
            <a:r>
              <a:rPr lang="en-US" dirty="0" smtClean="0"/>
              <a:t>Deploys the jar/war file to remote repo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folder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mvn</a:t>
            </a:r>
            <a:r>
              <a:rPr lang="en-US" dirty="0" smtClean="0"/>
              <a:t> clean</a:t>
            </a:r>
          </a:p>
          <a:p>
            <a:pPr lvl="1"/>
            <a:r>
              <a:rPr lang="en-US" dirty="0" smtClean="0"/>
              <a:t>It cleans target folder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clean compile</a:t>
            </a:r>
          </a:p>
          <a:p>
            <a:pPr lvl="1"/>
            <a:r>
              <a:rPr lang="en-US" dirty="0" smtClean="0"/>
              <a:t>cleans target folder and builds compile goal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clean test-compile</a:t>
            </a:r>
          </a:p>
          <a:p>
            <a:pPr lvl="1"/>
            <a:r>
              <a:rPr lang="en-US" dirty="0" smtClean="0"/>
              <a:t>cleans target folder and builds test-compile goal</a:t>
            </a:r>
          </a:p>
          <a:p>
            <a:r>
              <a:rPr lang="en-US" dirty="0" err="1"/>
              <a:t>Mvn</a:t>
            </a:r>
            <a:r>
              <a:rPr lang="en-US" dirty="0"/>
              <a:t> clean 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cleans target folder and builds test goal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clean package</a:t>
            </a:r>
          </a:p>
          <a:p>
            <a:pPr lvl="1"/>
            <a:r>
              <a:rPr lang="en-US" dirty="0" smtClean="0"/>
              <a:t>clean target folder and builds package goal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mvn</a:t>
            </a:r>
            <a:r>
              <a:rPr lang="en-US" dirty="0" smtClean="0"/>
              <a:t> goal/phase</a:t>
            </a:r>
          </a:p>
          <a:p>
            <a:pPr lvl="1"/>
            <a:r>
              <a:rPr lang="en-US" dirty="0" smtClean="0"/>
              <a:t>Builds the project for the given goal</a:t>
            </a:r>
          </a:p>
          <a:p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lvl="1"/>
            <a:r>
              <a:rPr lang="en-US" dirty="0"/>
              <a:t>it undergoes downloading dependencies</a:t>
            </a:r>
          </a:p>
          <a:p>
            <a:pPr lvl="1"/>
            <a:r>
              <a:rPr lang="en-US" dirty="0"/>
              <a:t>compile</a:t>
            </a:r>
          </a:p>
          <a:p>
            <a:pPr lvl="1"/>
            <a:r>
              <a:rPr lang="en-US" dirty="0"/>
              <a:t>test-compile	</a:t>
            </a:r>
          </a:p>
          <a:p>
            <a:pPr lvl="1"/>
            <a:r>
              <a:rPr lang="en-US" dirty="0"/>
              <a:t>unit test</a:t>
            </a:r>
          </a:p>
          <a:p>
            <a:pPr lvl="1"/>
            <a:r>
              <a:rPr lang="en-US" dirty="0"/>
              <a:t>packaging into </a:t>
            </a:r>
            <a:r>
              <a:rPr lang="en-US" dirty="0" smtClean="0"/>
              <a:t>jar/war  </a:t>
            </a:r>
            <a:r>
              <a:rPr lang="en-US" dirty="0"/>
              <a:t>file under the target folder </a:t>
            </a:r>
            <a:endParaRPr lang="en-US" dirty="0" smtClean="0"/>
          </a:p>
          <a:p>
            <a:pPr lvl="1"/>
            <a:r>
              <a:rPr lang="en-US" dirty="0" smtClean="0"/>
              <a:t>Copies jar/war file  </a:t>
            </a:r>
            <a:r>
              <a:rPr lang="en-US" dirty="0"/>
              <a:t>also in local repo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package</a:t>
            </a:r>
          </a:p>
          <a:p>
            <a:pPr lvl="1"/>
            <a:r>
              <a:rPr lang="en-US" dirty="0"/>
              <a:t>it undergoes downloading dependencies</a:t>
            </a:r>
          </a:p>
          <a:p>
            <a:pPr lvl="1"/>
            <a:r>
              <a:rPr lang="en-US" dirty="0"/>
              <a:t>compile</a:t>
            </a:r>
          </a:p>
          <a:p>
            <a:pPr lvl="1"/>
            <a:r>
              <a:rPr lang="en-US" dirty="0"/>
              <a:t>test-compile	</a:t>
            </a:r>
          </a:p>
          <a:p>
            <a:pPr lvl="1"/>
            <a:r>
              <a:rPr lang="en-US" dirty="0"/>
              <a:t>unit test</a:t>
            </a:r>
          </a:p>
          <a:p>
            <a:pPr lvl="1"/>
            <a:r>
              <a:rPr lang="en-US" dirty="0"/>
              <a:t>packaging into jar  file under the target </a:t>
            </a:r>
            <a:r>
              <a:rPr lang="en-US" dirty="0" smtClean="0"/>
              <a:t>folder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compile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compile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undergoes downloading dependencies</a:t>
            </a:r>
          </a:p>
          <a:p>
            <a:pPr lvl="1"/>
            <a:r>
              <a:rPr lang="en-US" dirty="0" smtClean="0"/>
              <a:t>Compile all the java classes from </a:t>
            </a:r>
            <a:r>
              <a:rPr lang="en-US" dirty="0" err="1" smtClean="0"/>
              <a:t>src</a:t>
            </a:r>
            <a:r>
              <a:rPr lang="en-US" dirty="0" smtClean="0"/>
              <a:t>\main\java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test-compile</a:t>
            </a:r>
          </a:p>
          <a:p>
            <a:pPr lvl="1"/>
            <a:r>
              <a:rPr lang="en-US" dirty="0"/>
              <a:t>it undergoes downloading dependencies</a:t>
            </a:r>
          </a:p>
          <a:p>
            <a:pPr lvl="1"/>
            <a:r>
              <a:rPr lang="en-US" dirty="0"/>
              <a:t>Compile all the java classes from </a:t>
            </a:r>
            <a:r>
              <a:rPr lang="en-US" dirty="0" err="1"/>
              <a:t>src</a:t>
            </a:r>
            <a:r>
              <a:rPr lang="en-US" dirty="0"/>
              <a:t>\main\java</a:t>
            </a:r>
          </a:p>
          <a:p>
            <a:pPr lvl="1"/>
            <a:r>
              <a:rPr lang="en-US" dirty="0"/>
              <a:t>Compile all the </a:t>
            </a:r>
            <a:r>
              <a:rPr lang="en-US" dirty="0" smtClean="0"/>
              <a:t>java test </a:t>
            </a:r>
            <a:r>
              <a:rPr lang="en-US" dirty="0"/>
              <a:t>classes from </a:t>
            </a:r>
            <a:r>
              <a:rPr lang="en-US" dirty="0" err="1" smtClean="0"/>
              <a:t>src</a:t>
            </a:r>
            <a:r>
              <a:rPr lang="en-US" dirty="0" smtClean="0"/>
              <a:t>\test\java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is a project management and comprehension tool. </a:t>
            </a:r>
          </a:p>
          <a:p>
            <a:r>
              <a:rPr lang="en-US" dirty="0" smtClean="0"/>
              <a:t>Maven provides developers a complete build lifecycle framework. </a:t>
            </a:r>
          </a:p>
          <a:p>
            <a:r>
              <a:rPr lang="en-US" smtClean="0"/>
              <a:t>Maven </a:t>
            </a:r>
            <a:r>
              <a:rPr lang="en-US" dirty="0" smtClean="0"/>
              <a:t>uses a standard directory layout and a default build lifecycle.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eclipse:eclipse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creates  two files</a:t>
            </a:r>
          </a:p>
          <a:p>
            <a:pPr lvl="1"/>
            <a:r>
              <a:rPr lang="en-US" dirty="0" smtClean="0"/>
              <a:t>.project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classpath</a:t>
            </a:r>
            <a:endParaRPr lang="en-US" dirty="0" smtClean="0"/>
          </a:p>
          <a:p>
            <a:r>
              <a:rPr lang="en-US" dirty="0" smtClean="0"/>
              <a:t>Import the maven project in Eclipse</a:t>
            </a:r>
          </a:p>
          <a:p>
            <a:r>
              <a:rPr lang="en-US" dirty="0" smtClean="0"/>
              <a:t>This command provides maven project support to eclipse 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environment variables using system properties. </a:t>
            </a:r>
            <a:br>
              <a:rPr lang="en-US" dirty="0" smtClean="0"/>
            </a:br>
            <a:r>
              <a:rPr lang="en-US" i="1" dirty="0" smtClean="0"/>
              <a:t>M2_HOME=</a:t>
            </a:r>
            <a:r>
              <a:rPr lang="en-US" sz="2000" i="1" dirty="0" smtClean="0"/>
              <a:t>C:\Program Files\Apache Software Foundation\apache-maven-2.2.1</a:t>
            </a:r>
            <a:endParaRPr lang="en-US" sz="2000" dirty="0" smtClean="0"/>
          </a:p>
          <a:p>
            <a:r>
              <a:rPr lang="en-US" i="1" dirty="0"/>
              <a:t>MAVEN_HOME=</a:t>
            </a:r>
            <a:r>
              <a:rPr lang="en-US" sz="2000" i="1" dirty="0"/>
              <a:t>C:\Program Files\Apache Software Foundation\apache-maven-2.2.1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Environment variables</a:t>
            </a:r>
          </a:p>
          <a:p>
            <a:r>
              <a:rPr lang="en-US" dirty="0"/>
              <a:t> </a:t>
            </a:r>
            <a:r>
              <a:rPr lang="en-US" dirty="0" smtClean="0"/>
              <a:t>M2_HOME</a:t>
            </a:r>
          </a:p>
          <a:p>
            <a:r>
              <a:rPr lang="en-US" dirty="0" smtClean="0"/>
              <a:t>JAVA_HOME</a:t>
            </a:r>
          </a:p>
          <a:p>
            <a:r>
              <a:rPr lang="en-US" dirty="0" smtClean="0"/>
              <a:t>path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685800"/>
            <a:ext cx="855345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-version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displays the version of 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Os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POM stands for </a:t>
            </a:r>
            <a:r>
              <a:rPr lang="en-US" i="1" dirty="0" smtClean="0"/>
              <a:t>Project Object Model</a:t>
            </a:r>
            <a:r>
              <a:rPr lang="en-US" dirty="0" smtClean="0"/>
              <a:t>. It is fundamental Unit of Work in Maven. It is an XML file. It always resides in the base directory of the project as pom.xml.</a:t>
            </a:r>
          </a:p>
          <a:p>
            <a:r>
              <a:rPr lang="en-US" dirty="0" smtClean="0"/>
              <a:t>The POM contains information about the project and various configuration detail used by Maven to build the project(s).</a:t>
            </a:r>
          </a:p>
          <a:p>
            <a:r>
              <a:rPr lang="en-US" dirty="0" smtClean="0"/>
              <a:t>POM also contains the goals and </a:t>
            </a:r>
            <a:r>
              <a:rPr lang="en-US" dirty="0" err="1" smtClean="0"/>
              <a:t>plugins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&lt;project …&gt;       </a:t>
            </a:r>
          </a:p>
          <a:p>
            <a:pPr>
              <a:buNone/>
            </a:pPr>
            <a:r>
              <a:rPr lang="en-US" sz="2400" dirty="0" smtClean="0"/>
              <a:t>      &lt;</a:t>
            </a:r>
            <a:r>
              <a:rPr lang="en-US" sz="2400" dirty="0" err="1" smtClean="0"/>
              <a:t>modelVersion</a:t>
            </a:r>
            <a:r>
              <a:rPr lang="en-US" sz="2400" dirty="0" smtClean="0"/>
              <a:t>&gt;4.0.0&lt;/</a:t>
            </a:r>
            <a:r>
              <a:rPr lang="en-US" sz="2400" dirty="0" err="1" smtClean="0"/>
              <a:t>modelVersion</a:t>
            </a:r>
            <a:r>
              <a:rPr lang="en-US" sz="2400" dirty="0" smtClean="0"/>
              <a:t>&gt;   </a:t>
            </a:r>
          </a:p>
          <a:p>
            <a:pPr>
              <a:buNone/>
            </a:pPr>
            <a:r>
              <a:rPr lang="en-US" sz="2400" dirty="0" smtClean="0"/>
              <a:t>      &lt;</a:t>
            </a:r>
            <a:r>
              <a:rPr lang="en-US" sz="2400" dirty="0" err="1" smtClean="0"/>
              <a:t>groupId</a:t>
            </a:r>
            <a:r>
              <a:rPr lang="en-US" sz="2400" dirty="0" smtClean="0"/>
              <a:t>&gt;</a:t>
            </a:r>
            <a:r>
              <a:rPr lang="en-US" sz="2400" dirty="0" err="1" smtClean="0"/>
              <a:t>com.companyname.project</a:t>
            </a:r>
            <a:r>
              <a:rPr lang="en-US" sz="2400" dirty="0" smtClean="0"/>
              <a:t>-group&lt;/</a:t>
            </a:r>
            <a:r>
              <a:rPr lang="en-US" sz="2400" dirty="0" err="1" smtClean="0"/>
              <a:t>groupId</a:t>
            </a:r>
            <a:r>
              <a:rPr lang="en-US" sz="2400" dirty="0" smtClean="0"/>
              <a:t>&gt;   </a:t>
            </a:r>
          </a:p>
          <a:p>
            <a:pPr>
              <a:buNone/>
            </a:pPr>
            <a:r>
              <a:rPr lang="en-US" sz="2400" dirty="0" smtClean="0"/>
              <a:t>      &lt;</a:t>
            </a:r>
            <a:r>
              <a:rPr lang="en-US" sz="2400" dirty="0" err="1" smtClean="0"/>
              <a:t>artifactId</a:t>
            </a:r>
            <a:r>
              <a:rPr lang="en-US" sz="2400" dirty="0" smtClean="0"/>
              <a:t>&gt;project&lt;/</a:t>
            </a:r>
            <a:r>
              <a:rPr lang="en-US" sz="2400" dirty="0" err="1" smtClean="0"/>
              <a:t>artifactId</a:t>
            </a:r>
            <a:r>
              <a:rPr lang="en-US" sz="2400" dirty="0" smtClean="0"/>
              <a:t>&gt; </a:t>
            </a:r>
          </a:p>
          <a:p>
            <a:pPr>
              <a:buNone/>
            </a:pPr>
            <a:r>
              <a:rPr lang="en-US" sz="2400" dirty="0" smtClean="0"/>
              <a:t>       &lt;version&gt;1.0&lt;/version&gt; </a:t>
            </a:r>
          </a:p>
          <a:p>
            <a:pPr>
              <a:buNone/>
            </a:pPr>
            <a:r>
              <a:rPr lang="en-US" dirty="0" smtClean="0"/>
              <a:t>&lt;/project&gt;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groupId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This is an Id of project's group. This is generally unique amongst an organization or a project. For example, a banking group </a:t>
            </a:r>
            <a:r>
              <a:rPr lang="en-US" dirty="0" err="1" smtClean="0"/>
              <a:t>com.company.bank</a:t>
            </a:r>
            <a:r>
              <a:rPr lang="en-US" dirty="0" smtClean="0"/>
              <a:t> has all bank related projects. </a:t>
            </a:r>
          </a:p>
          <a:p>
            <a:r>
              <a:rPr lang="en-US" dirty="0" err="1" smtClean="0"/>
              <a:t>artifactId</a:t>
            </a:r>
            <a:endParaRPr lang="en-US" dirty="0" smtClean="0"/>
          </a:p>
          <a:p>
            <a:pPr lvl="1"/>
            <a:r>
              <a:rPr lang="en-US" dirty="0" smtClean="0"/>
              <a:t> This is an Id of the </a:t>
            </a:r>
            <a:r>
              <a:rPr lang="en-US" dirty="0" err="1" smtClean="0"/>
              <a:t>project.This</a:t>
            </a:r>
            <a:r>
              <a:rPr lang="en-US" dirty="0" smtClean="0"/>
              <a:t> is generally name of the project. For example, consumer-banking. Along with the </a:t>
            </a:r>
            <a:r>
              <a:rPr lang="en-US" dirty="0" err="1" smtClean="0"/>
              <a:t>groupId</a:t>
            </a:r>
            <a:r>
              <a:rPr lang="en-US" dirty="0" smtClean="0"/>
              <a:t>, the </a:t>
            </a:r>
            <a:r>
              <a:rPr lang="en-US" dirty="0" err="1" smtClean="0"/>
              <a:t>artifactId</a:t>
            </a:r>
            <a:r>
              <a:rPr lang="en-US" dirty="0" smtClean="0"/>
              <a:t> defines the artifact's location within the repository. </a:t>
            </a:r>
          </a:p>
          <a:p>
            <a:r>
              <a:rPr lang="en-US" dirty="0" smtClean="0"/>
              <a:t>version </a:t>
            </a:r>
          </a:p>
          <a:p>
            <a:pPr lvl="1"/>
            <a:r>
              <a:rPr lang="en-US" dirty="0" smtClean="0"/>
              <a:t>This is the version of the </a:t>
            </a:r>
            <a:r>
              <a:rPr lang="en-US" dirty="0" err="1" smtClean="0"/>
              <a:t>project.Along</a:t>
            </a:r>
            <a:r>
              <a:rPr lang="en-US" dirty="0" smtClean="0"/>
              <a:t> with the </a:t>
            </a:r>
            <a:r>
              <a:rPr lang="en-US" dirty="0" err="1" smtClean="0"/>
              <a:t>groupId</a:t>
            </a:r>
            <a:r>
              <a:rPr lang="en-US" dirty="0" smtClean="0"/>
              <a:t>, It is used within an artifact's repository to separate versions from each other. For example: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482</Words>
  <Application>Microsoft Office PowerPoint</Application>
  <PresentationFormat>On-screen Show (4:3)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Maven</vt:lpstr>
      <vt:lpstr>What is maven</vt:lpstr>
      <vt:lpstr>Environment variable</vt:lpstr>
      <vt:lpstr>Configure maven</vt:lpstr>
      <vt:lpstr>PowerPoint Presentation</vt:lpstr>
      <vt:lpstr>mvn -version</vt:lpstr>
      <vt:lpstr>POM.xml</vt:lpstr>
      <vt:lpstr>POM.xml</vt:lpstr>
      <vt:lpstr>Pom.xml</vt:lpstr>
      <vt:lpstr>POM.xml</vt:lpstr>
      <vt:lpstr>To create a maven java project</vt:lpstr>
      <vt:lpstr>Maven folder structure</vt:lpstr>
      <vt:lpstr>To create a new maven web project</vt:lpstr>
      <vt:lpstr>Maven LifeCycle phases</vt:lpstr>
      <vt:lpstr>Target folder</vt:lpstr>
      <vt:lpstr>mvn clean</vt:lpstr>
      <vt:lpstr>Mvn install</vt:lpstr>
      <vt:lpstr>Mvn package</vt:lpstr>
      <vt:lpstr>mvn compile</vt:lpstr>
      <vt:lpstr>Mvn eclipse:eclipse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Vamsoft</dc:creator>
  <cp:lastModifiedBy>Govindarajulu Govindarajulu (V)</cp:lastModifiedBy>
  <cp:revision>57</cp:revision>
  <dcterms:created xsi:type="dcterms:W3CDTF">2013-07-13T04:27:00Z</dcterms:created>
  <dcterms:modified xsi:type="dcterms:W3CDTF">2018-01-03T08:51:24Z</dcterms:modified>
</cp:coreProperties>
</file>