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3C93-3CDF-48B8-B355-9D726F9A4C3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0B27-E60F-46C7-876C-845ADB92E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Verifies the </a:t>
            </a:r>
            <a:r>
              <a:rPr lang="en-US" dirty="0" err="1" smtClean="0"/>
              <a:t>behaviour</a:t>
            </a:r>
            <a:r>
              <a:rPr lang="en-US" dirty="0" smtClean="0"/>
              <a:t> of mock instanced that invoked once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verify(</a:t>
            </a:r>
            <a:r>
              <a:rPr lang="en-US" dirty="0" err="1" smtClean="0">
                <a:solidFill>
                  <a:srgbClr val="002060"/>
                </a:solidFill>
              </a:rPr>
              <a:t>dao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r>
              <a:rPr lang="en-US" dirty="0" err="1" smtClean="0">
                <a:solidFill>
                  <a:srgbClr val="002060"/>
                </a:solidFill>
              </a:rPr>
              <a:t>getAccout</a:t>
            </a:r>
            <a:r>
              <a:rPr lang="en-US" dirty="0" smtClean="0">
                <a:solidFill>
                  <a:srgbClr val="002060"/>
                </a:solidFill>
              </a:rPr>
              <a:t>(1001);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</a:t>
            </a:r>
            <a:r>
              <a:rPr lang="en-US" dirty="0" smtClean="0">
                <a:solidFill>
                  <a:srgbClr val="002060"/>
                </a:solidFill>
              </a:rPr>
              <a:t>erify(</a:t>
            </a:r>
            <a:r>
              <a:rPr lang="en-US" dirty="0" err="1" smtClean="0">
                <a:solidFill>
                  <a:srgbClr val="002060"/>
                </a:solidFill>
              </a:rPr>
              <a:t>dao</a:t>
            </a:r>
            <a:r>
              <a:rPr lang="en-US" dirty="0" smtClean="0">
                <a:solidFill>
                  <a:srgbClr val="002060"/>
                </a:solidFill>
              </a:rPr>
              <a:t>, times(1)).</a:t>
            </a:r>
            <a:r>
              <a:rPr lang="en-US" dirty="0" err="1" smtClean="0">
                <a:solidFill>
                  <a:srgbClr val="002060"/>
                </a:solidFill>
              </a:rPr>
              <a:t>getAccount</a:t>
            </a:r>
            <a:r>
              <a:rPr lang="en-US" dirty="0" smtClean="0">
                <a:solidFill>
                  <a:srgbClr val="002060"/>
                </a:solidFill>
              </a:rPr>
              <a:t>(1001);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Call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Mockito</a:t>
            </a:r>
            <a:r>
              <a:rPr lang="en-US" dirty="0" smtClean="0"/>
              <a:t> does not ensure call order</a:t>
            </a:r>
          </a:p>
          <a:p>
            <a:r>
              <a:rPr lang="en-US" dirty="0" smtClean="0"/>
              <a:t>To ensure Call order use </a:t>
            </a:r>
            <a:r>
              <a:rPr lang="en-US" dirty="0" err="1" smtClean="0"/>
              <a:t>InOrder</a:t>
            </a:r>
            <a:r>
              <a:rPr lang="en-US" dirty="0" smtClean="0"/>
              <a:t> instance to verify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order = </a:t>
            </a:r>
            <a:r>
              <a:rPr lang="en-US" dirty="0" err="1" smtClean="0"/>
              <a:t>Mockito.inOrder</a:t>
            </a:r>
            <a:r>
              <a:rPr lang="en-US" dirty="0" smtClean="0"/>
              <a:t>(</a:t>
            </a:r>
            <a:r>
              <a:rPr lang="en-US" dirty="0" err="1" smtClean="0"/>
              <a:t>mockobj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order.verify</a:t>
            </a:r>
            <a:r>
              <a:rPr lang="en-US" dirty="0" smtClean="0"/>
              <a:t>(</a:t>
            </a:r>
            <a:r>
              <a:rPr lang="en-US" dirty="0" err="1" smtClean="0"/>
              <a:t>mockobj</a:t>
            </a:r>
            <a:r>
              <a:rPr lang="en-US" dirty="0" smtClean="0"/>
              <a:t>).method();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05200"/>
            <a:ext cx="7708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@Spy or spy()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@Spy or spy() method creates the new instance and allows stubbing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spy(new </a:t>
            </a:r>
            <a:r>
              <a:rPr lang="en-US" dirty="0" err="1" smtClean="0">
                <a:solidFill>
                  <a:srgbClr val="002060"/>
                </a:solidFill>
              </a:rPr>
              <a:t>ArrayList</a:t>
            </a:r>
            <a:r>
              <a:rPr lang="en-US" dirty="0" smtClean="0">
                <a:solidFill>
                  <a:srgbClr val="002060"/>
                </a:solidFill>
              </a:rPr>
              <a:t>&lt;String&gt;)</a:t>
            </a:r>
          </a:p>
          <a:p>
            <a:r>
              <a:rPr lang="en-US" dirty="0" smtClean="0"/>
              <a:t>Enables stubbing  for the  spy instance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3276600"/>
            <a:ext cx="828978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create mock objects at runtime and define the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simulate the real implementation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Jmock</a:t>
            </a:r>
            <a:r>
              <a:rPr lang="en-US" dirty="0" smtClean="0"/>
              <a:t>, easy mock, </a:t>
            </a:r>
            <a:r>
              <a:rPr lang="en-US" dirty="0" err="1" smtClean="0"/>
              <a:t>mockito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mock object</a:t>
            </a:r>
            <a:r>
              <a:rPr lang="en-US" dirty="0"/>
              <a:t> is a dummy implementation for an interface or a class in which you define the output of certain method calls. 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/>
              <a:t>objects are configured to perform a certain behavior during a test.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typical record the interaction with the system and test can validate that.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Mockito</a:t>
            </a:r>
            <a:r>
              <a:rPr lang="en-US" dirty="0"/>
              <a:t> is a popular </a:t>
            </a:r>
            <a:r>
              <a:rPr lang="en-US" dirty="0" smtClean="0"/>
              <a:t>java mock </a:t>
            </a:r>
            <a:r>
              <a:rPr lang="en-US" dirty="0"/>
              <a:t>framework which can be used in conjunction with </a:t>
            </a:r>
            <a:r>
              <a:rPr lang="en-US" dirty="0" err="1"/>
              <a:t>JUnit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/>
              <a:t>allows you to create and configure mock objects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the dependency is not implemented for the class.</a:t>
            </a:r>
          </a:p>
          <a:p>
            <a:r>
              <a:rPr lang="en-US" dirty="0" smtClean="0"/>
              <a:t>Still you can complete the code for that class</a:t>
            </a:r>
          </a:p>
          <a:p>
            <a:r>
              <a:rPr lang="en-US" dirty="0" smtClean="0"/>
              <a:t>This can achieved by creating mock objects and test the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886200"/>
          <a:ext cx="17526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IAccountSer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transferFund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886200"/>
          <a:ext cx="243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IAccountDao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getAccount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aid)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5334000"/>
          <a:ext cx="2209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AccounySerImpl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transferFund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 flipH="1" flipV="1">
            <a:off x="1028700" y="5067300"/>
            <a:ext cx="381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Mockito</a:t>
            </a:r>
            <a:r>
              <a:rPr lang="en-US" dirty="0" smtClean="0"/>
              <a:t> to Mock objects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7086600" cy="17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524000"/>
            <a:ext cx="8763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If you use </a:t>
            </a:r>
            <a:r>
              <a:rPr lang="en-US" sz="2000" b="1" dirty="0" err="1"/>
              <a:t>Mockito</a:t>
            </a:r>
            <a:r>
              <a:rPr lang="en-US" sz="2000" b="1" dirty="0"/>
              <a:t> in tests you </a:t>
            </a:r>
            <a:r>
              <a:rPr lang="en-US" sz="2000" b="1" dirty="0" smtClean="0"/>
              <a:t>typically</a:t>
            </a:r>
            <a:endParaRPr lang="en-US" sz="2000" b="1" dirty="0"/>
          </a:p>
          <a:p>
            <a:pPr lvl="1"/>
            <a:r>
              <a:rPr lang="en-US" dirty="0" smtClean="0"/>
              <a:t>Mock </a:t>
            </a:r>
            <a:r>
              <a:rPr lang="en-US" dirty="0"/>
              <a:t>away external dependencies and insert the mocks into the code under test</a:t>
            </a:r>
          </a:p>
          <a:p>
            <a:pPr lvl="1"/>
            <a:r>
              <a:rPr lang="en-US" dirty="0"/>
              <a:t>Execute the code under test</a:t>
            </a:r>
          </a:p>
          <a:p>
            <a:pPr lvl="1"/>
            <a:r>
              <a:rPr lang="en-US" dirty="0"/>
              <a:t>Validate that the code executed correctly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@Mock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the mock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InjectMocks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Injects</a:t>
                      </a:r>
                      <a:r>
                        <a:rPr lang="en-US" baseline="0" dirty="0" smtClean="0"/>
                        <a:t> the mock instance to the class using setter 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487438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4191000"/>
            <a:ext cx="57912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Creating Mock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@Mock Annotation</a:t>
            </a:r>
          </a:p>
          <a:p>
            <a:pPr lvl="2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@Mock</a:t>
            </a:r>
          </a:p>
          <a:p>
            <a:pPr lvl="2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Idao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dao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err="1" smtClean="0"/>
              <a:t>Mockito.mock</a:t>
            </a:r>
            <a:endParaRPr lang="en-US" sz="2000" dirty="0" smtClean="0"/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Idao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dao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Mockito.mock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Idao.class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2000" b="1" dirty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534400" cy="1981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When() enables stubbing method</a:t>
            </a:r>
          </a:p>
          <a:p>
            <a:r>
              <a:rPr lang="en-US" dirty="0" smtClean="0"/>
              <a:t>When the method is called on the mock instance then the given value/object to be returned</a:t>
            </a:r>
          </a:p>
          <a:p>
            <a:r>
              <a:rPr lang="en-US" dirty="0" smtClean="0"/>
              <a:t>When(</a:t>
            </a:r>
            <a:r>
              <a:rPr lang="en-US" dirty="0" err="1" smtClean="0"/>
              <a:t>mockobj.method</a:t>
            </a:r>
            <a:r>
              <a:rPr lang="en-US" dirty="0" smtClean="0"/>
              <a:t>()) 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OnGoingStubbing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thenReturn</a:t>
            </a:r>
            <a:r>
              <a:rPr lang="en-US" dirty="0" smtClean="0"/>
              <a:t>(value/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given value/ object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17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5638800" cy="85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7912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 it can be returned using </a:t>
            </a:r>
          </a:p>
          <a:p>
            <a:r>
              <a:rPr lang="en-US" sz="2000" b="1" dirty="0" err="1" smtClean="0"/>
              <a:t>Mockito.doReturn</a:t>
            </a:r>
            <a:r>
              <a:rPr lang="en-US" sz="2000" b="1" dirty="0" smtClean="0"/>
              <a:t>(acc1).when(</a:t>
            </a:r>
            <a:r>
              <a:rPr lang="en-US" sz="2000" b="1" dirty="0" err="1" smtClean="0"/>
              <a:t>dao</a:t>
            </a:r>
            <a:r>
              <a:rPr lang="en-US" sz="2000" b="1" dirty="0" smtClean="0"/>
              <a:t>).</a:t>
            </a:r>
            <a:r>
              <a:rPr lang="en-US" sz="2000" b="1" dirty="0" err="1" smtClean="0"/>
              <a:t>getAccount</a:t>
            </a:r>
            <a:r>
              <a:rPr lang="en-US" sz="2000" b="1" dirty="0" smtClean="0"/>
              <a:t>(1001);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Handling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when(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dao.getAccount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(1004))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thenThrow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IdException.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 smtClean="0"/>
              <a:t>When the method is invoked on mock instance then the given exception is to be thrown</a:t>
            </a:r>
          </a:p>
          <a:p>
            <a:r>
              <a:rPr lang="en-US" sz="2400" b="1" dirty="0" smtClean="0"/>
              <a:t>Or it can be handled using </a:t>
            </a:r>
            <a:r>
              <a:rPr lang="en-US" sz="2400" b="1" dirty="0" err="1" smtClean="0"/>
              <a:t>doThrow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throwable</a:t>
            </a:r>
            <a:r>
              <a:rPr lang="en-US" sz="2400" b="1" dirty="0" smtClean="0"/>
              <a:t>) method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Mockito.</a:t>
            </a:r>
            <a:r>
              <a:rPr lang="en-US" sz="2000" b="1" i="1" dirty="0" err="1">
                <a:solidFill>
                  <a:srgbClr val="002060"/>
                </a:solidFill>
              </a:rPr>
              <a:t>doThrow</a:t>
            </a:r>
            <a:r>
              <a:rPr lang="en-US" sz="2000" b="1" i="1" dirty="0">
                <a:solidFill>
                  <a:srgbClr val="002060"/>
                </a:solidFill>
              </a:rPr>
              <a:t>(</a:t>
            </a:r>
            <a:r>
              <a:rPr lang="en-US" sz="2000" b="1" i="1" dirty="0" err="1">
                <a:solidFill>
                  <a:srgbClr val="002060"/>
                </a:solidFill>
              </a:rPr>
              <a:t>IdException.class</a:t>
            </a:r>
            <a:r>
              <a:rPr lang="en-US" sz="2000" b="1" i="1" dirty="0" smtClean="0">
                <a:solidFill>
                  <a:srgbClr val="00206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.when(</a:t>
            </a:r>
            <a:r>
              <a:rPr lang="en-US" sz="2000" b="1" i="1" dirty="0" err="1" smtClean="0">
                <a:solidFill>
                  <a:srgbClr val="002060"/>
                </a:solidFill>
              </a:rPr>
              <a:t>dao</a:t>
            </a:r>
            <a:r>
              <a:rPr lang="en-US" sz="2000" b="1" i="1" dirty="0" smtClean="0">
                <a:solidFill>
                  <a:srgbClr val="00206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.</a:t>
            </a:r>
            <a:r>
              <a:rPr lang="en-US" sz="2000" b="1" i="1" dirty="0" err="1">
                <a:solidFill>
                  <a:srgbClr val="002060"/>
                </a:solidFill>
              </a:rPr>
              <a:t>getAccount</a:t>
            </a:r>
            <a:r>
              <a:rPr lang="en-US" sz="2000" b="1" i="1" dirty="0">
                <a:solidFill>
                  <a:srgbClr val="002060"/>
                </a:solidFill>
              </a:rPr>
              <a:t>(2001);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319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Mockito</vt:lpstr>
      <vt:lpstr>Mock framework</vt:lpstr>
      <vt:lpstr>Mock Object</vt:lpstr>
      <vt:lpstr>Mockito</vt:lpstr>
      <vt:lpstr>Why Mock framework</vt:lpstr>
      <vt:lpstr>Using Mockito to Mock objects</vt:lpstr>
      <vt:lpstr>Annotation</vt:lpstr>
      <vt:lpstr>Adding Behaviour</vt:lpstr>
      <vt:lpstr>Handling Exception</vt:lpstr>
      <vt:lpstr>Verify the behaviour</vt:lpstr>
      <vt:lpstr>Verify Call Order</vt:lpstr>
      <vt:lpstr>@Spy or spy()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Ramanuja</dc:creator>
  <cp:lastModifiedBy>Ramanuja</cp:lastModifiedBy>
  <cp:revision>33</cp:revision>
  <dcterms:created xsi:type="dcterms:W3CDTF">2018-01-01T05:01:37Z</dcterms:created>
  <dcterms:modified xsi:type="dcterms:W3CDTF">2018-01-01T07:00:46Z</dcterms:modified>
</cp:coreProperties>
</file>