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65" r:id="rId8"/>
    <p:sldId id="266" r:id="rId9"/>
    <p:sldId id="267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08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7650-0925-474E-8835-7EE7F4988844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E38A-1DAE-4EC4-8166-25FB1E082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SGvbJ7GJ68&amp;list=PL6giKRl5IbBr-68XLFj5t41GibaeOWjS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Map(I)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https://www.youtube.com/watch?v=pSGvbJ7GJ68&amp;list=PL6giKRl5IbBr-68XLFj5t41GibaeOWjS8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Hashtable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Introduced in 1.2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There since java was introduced (1.0</a:t>
                      </a:r>
                      <a:r>
                        <a:rPr lang="en-IN" baseline="0" dirty="0" smtClean="0"/>
                        <a:t> version)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 is not thread safe and unsynchronized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It is thread safe and synchronized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 is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is slow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Works with single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 with multiple 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Allow one null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Doed</a:t>
                      </a:r>
                      <a:r>
                        <a:rPr lang="en-IN" dirty="0" smtClean="0"/>
                        <a:t> not allow null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0" y="2286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3528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LinkedHashMap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2860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HashMap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Hashtable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2600" y="22098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IdentityHashMap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22860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WeakHashMap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0" y="3276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391400" y="6096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Class</a:t>
            </a:r>
          </a:p>
          <a:p>
            <a:pPr algn="ctr"/>
            <a:r>
              <a:rPr lang="en-IN" dirty="0" smtClean="0"/>
              <a:t>Dictionary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22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9600" y="1905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38200" y="1066800"/>
            <a:ext cx="3276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05400" y="10668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86400" y="1066800"/>
            <a:ext cx="2667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2"/>
          </p:cNvCxnSpPr>
          <p:nvPr/>
        </p:nvCxnSpPr>
        <p:spPr>
          <a:xfrm flipH="1" flipV="1">
            <a:off x="8267700" y="1371600"/>
            <a:ext cx="38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34400" y="2819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20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</p:cNvCxnSpPr>
          <p:nvPr/>
        </p:nvCxnSpPr>
        <p:spPr>
          <a:xfrm flipV="1">
            <a:off x="2362200" y="1066800"/>
            <a:ext cx="2209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733800" y="2819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SortedMap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419600" y="11430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733800" y="4191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NavigableMap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4196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962400" y="5562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TreeMap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292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495800" y="502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052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00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1.6V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Map(I) is not the child interface of Collection(I).</a:t>
            </a:r>
          </a:p>
          <a:p>
            <a:pPr algn="just"/>
            <a:r>
              <a:rPr lang="en-IN" dirty="0" smtClean="0"/>
              <a:t>If we want to represent a group of individual objects as key-value pairs, then we should go for Map(I).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Ex</a:t>
            </a:r>
            <a:r>
              <a:rPr lang="en-IN" dirty="0" smtClean="0">
                <a:solidFill>
                  <a:srgbClr val="FF0000"/>
                </a:solidFill>
              </a:rPr>
              <a:t>:   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Roll </a:t>
            </a:r>
            <a:r>
              <a:rPr lang="en-IN" dirty="0" smtClean="0"/>
              <a:t>No       Name</a:t>
            </a:r>
          </a:p>
          <a:p>
            <a:pPr algn="just"/>
            <a:r>
              <a:rPr lang="en-IN" dirty="0" smtClean="0"/>
              <a:t>1201		</a:t>
            </a:r>
            <a:r>
              <a:rPr lang="en-IN" dirty="0" err="1" smtClean="0"/>
              <a:t>Suja</a:t>
            </a:r>
            <a:endParaRPr lang="en-IN" dirty="0" smtClean="0"/>
          </a:p>
          <a:p>
            <a:pPr algn="just"/>
            <a:r>
              <a:rPr lang="en-IN" dirty="0" smtClean="0"/>
              <a:t>1202	</a:t>
            </a:r>
            <a:r>
              <a:rPr lang="en-IN" dirty="0" smtClean="0"/>
              <a:t>	</a:t>
            </a:r>
            <a:r>
              <a:rPr lang="en-IN" dirty="0" err="1" smtClean="0"/>
              <a:t>Priya</a:t>
            </a:r>
            <a:endParaRPr lang="en-IN" dirty="0" smtClean="0"/>
          </a:p>
          <a:p>
            <a:pPr algn="just"/>
            <a:r>
              <a:rPr lang="en-IN" dirty="0" smtClean="0"/>
              <a:t>1203		</a:t>
            </a:r>
            <a:r>
              <a:rPr lang="en-IN" dirty="0" err="1" smtClean="0"/>
              <a:t>Raju</a:t>
            </a:r>
            <a:endParaRPr lang="en-IN" dirty="0" smtClean="0"/>
          </a:p>
          <a:p>
            <a:pPr algn="just"/>
            <a:r>
              <a:rPr lang="en-IN" dirty="0" smtClean="0"/>
              <a:t>Both key and value are Objects, duplicate keys are not allowed but values can be duplicate.</a:t>
            </a:r>
          </a:p>
          <a:p>
            <a:pPr algn="just"/>
            <a:r>
              <a:rPr lang="en-IN" dirty="0" smtClean="0"/>
              <a:t>Each key-value pair is called an entry.</a:t>
            </a:r>
          </a:p>
          <a:p>
            <a:pPr algn="just"/>
            <a:r>
              <a:rPr lang="en-IN" dirty="0" smtClean="0"/>
              <a:t>Hence Map is considered as a collection of entry objects.</a:t>
            </a:r>
            <a:endParaRPr lang="en-US" dirty="0" smtClean="0"/>
          </a:p>
          <a:p>
            <a:pPr algn="just"/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Object put(Object key, Object value);</a:t>
            </a:r>
            <a:r>
              <a:rPr lang="en-IN" dirty="0" smtClean="0"/>
              <a:t>//To add one key-value pair to the Map. If the key is already present, then old value will be replaced with new value.</a:t>
            </a:r>
          </a:p>
          <a:p>
            <a:pPr algn="just"/>
            <a:r>
              <a:rPr lang="en-IN" dirty="0" smtClean="0"/>
              <a:t>void </a:t>
            </a:r>
            <a:r>
              <a:rPr lang="en-IN" dirty="0" err="1" smtClean="0"/>
              <a:t>putAll</a:t>
            </a:r>
            <a:r>
              <a:rPr lang="en-IN" dirty="0" smtClean="0"/>
              <a:t>(Map m);</a:t>
            </a:r>
          </a:p>
          <a:p>
            <a:pPr algn="just"/>
            <a:r>
              <a:rPr lang="en-IN" dirty="0" smtClean="0"/>
              <a:t>Object get(Object key);//returns the value </a:t>
            </a:r>
            <a:r>
              <a:rPr lang="en-IN" dirty="0" err="1" smtClean="0"/>
              <a:t>ssociated</a:t>
            </a:r>
            <a:r>
              <a:rPr lang="en-IN" dirty="0" smtClean="0"/>
              <a:t> with specified key</a:t>
            </a:r>
            <a:endParaRPr lang="en-US" dirty="0" smtClean="0"/>
          </a:p>
          <a:p>
            <a:pPr algn="just"/>
            <a:r>
              <a:rPr lang="en-IN" dirty="0" smtClean="0"/>
              <a:t>Object remove(Object key);//removes the entry associated with specified key</a:t>
            </a:r>
            <a:endParaRPr lang="en-US" dirty="0" smtClean="0"/>
          </a:p>
          <a:p>
            <a:pPr algn="just"/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containsKey</a:t>
            </a:r>
            <a:r>
              <a:rPr lang="en-IN" dirty="0" smtClean="0"/>
              <a:t>(Object key);</a:t>
            </a:r>
            <a:endParaRPr lang="en-US" dirty="0" smtClean="0"/>
          </a:p>
          <a:p>
            <a:pPr algn="just"/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containsValue</a:t>
            </a:r>
            <a:r>
              <a:rPr lang="en-IN" dirty="0" smtClean="0"/>
              <a:t>(Object value);</a:t>
            </a:r>
          </a:p>
          <a:p>
            <a:pPr algn="just"/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isEmpty</a:t>
            </a:r>
            <a:r>
              <a:rPr lang="en-IN" dirty="0" smtClean="0"/>
              <a:t>();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size();</a:t>
            </a:r>
          </a:p>
          <a:p>
            <a:pPr algn="just"/>
            <a:r>
              <a:rPr lang="en-IN" dirty="0" smtClean="0"/>
              <a:t>void clear();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Methods of Map(I)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Collection views of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Set </a:t>
            </a:r>
            <a:r>
              <a:rPr lang="en-IN" dirty="0" err="1" smtClean="0"/>
              <a:t>keySey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Collection values()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entrySet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Entry(I)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Entry(I) is a inner interface of Map(I).</a:t>
            </a:r>
          </a:p>
          <a:p>
            <a:r>
              <a:rPr lang="en-IN" dirty="0" smtClean="0"/>
              <a:t>interface Map{</a:t>
            </a:r>
          </a:p>
          <a:p>
            <a:r>
              <a:rPr lang="en-IN" dirty="0" smtClean="0"/>
              <a:t>…..</a:t>
            </a:r>
          </a:p>
          <a:p>
            <a:r>
              <a:rPr lang="en-IN" dirty="0" smtClean="0"/>
              <a:t>interface Entry{</a:t>
            </a:r>
          </a:p>
          <a:p>
            <a:r>
              <a:rPr lang="en-IN" dirty="0" smtClean="0"/>
              <a:t>Object </a:t>
            </a:r>
            <a:r>
              <a:rPr lang="en-IN" dirty="0" err="1" smtClean="0"/>
              <a:t>getKey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Object </a:t>
            </a:r>
            <a:r>
              <a:rPr lang="en-IN" dirty="0" err="1" smtClean="0"/>
              <a:t>getValue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Object </a:t>
            </a:r>
            <a:r>
              <a:rPr lang="en-IN" dirty="0" err="1" smtClean="0"/>
              <a:t>setValue</a:t>
            </a:r>
            <a:r>
              <a:rPr lang="en-IN" dirty="0" smtClean="0"/>
              <a:t>(Object new);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These 3 methods are entry specific methods and We can apply only on entry Object.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HashMap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/>
            <a:r>
              <a:rPr lang="en-IN" dirty="0" smtClean="0"/>
              <a:t>First implementation of Map(I).</a:t>
            </a:r>
          </a:p>
          <a:p>
            <a:pPr algn="just"/>
            <a:r>
              <a:rPr lang="en-IN" dirty="0" smtClean="0"/>
              <a:t>Underlying data structure is </a:t>
            </a:r>
            <a:r>
              <a:rPr lang="en-IN" dirty="0" err="1" smtClean="0"/>
              <a:t>Hastable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Insertion order is not preserved.</a:t>
            </a:r>
          </a:p>
          <a:p>
            <a:pPr algn="just"/>
            <a:r>
              <a:rPr lang="en-IN" dirty="0" smtClean="0"/>
              <a:t>And it is Based on </a:t>
            </a:r>
            <a:r>
              <a:rPr lang="en-IN" dirty="0" err="1" smtClean="0"/>
              <a:t>Hashcode</a:t>
            </a:r>
            <a:r>
              <a:rPr lang="en-IN" dirty="0" smtClean="0"/>
              <a:t> of keys.</a:t>
            </a:r>
          </a:p>
          <a:p>
            <a:pPr algn="just"/>
            <a:r>
              <a:rPr lang="en-IN" dirty="0" smtClean="0"/>
              <a:t>Duplicate keys are not allowed but values can be duplicated.</a:t>
            </a:r>
          </a:p>
          <a:p>
            <a:pPr algn="just"/>
            <a:r>
              <a:rPr lang="en-IN" dirty="0" smtClean="0"/>
              <a:t>Heterogeneous objects are allowed for both key and value.</a:t>
            </a:r>
          </a:p>
          <a:p>
            <a:pPr algn="just"/>
            <a:r>
              <a:rPr lang="en-IN" dirty="0" smtClean="0"/>
              <a:t>Null is allowed for key only once, null is allowed for values any no. of times.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implements </a:t>
            </a:r>
            <a:r>
              <a:rPr lang="en-IN" dirty="0" err="1" smtClean="0"/>
              <a:t>Serializable</a:t>
            </a:r>
            <a:r>
              <a:rPr lang="en-IN" dirty="0" smtClean="0"/>
              <a:t> and </a:t>
            </a:r>
            <a:r>
              <a:rPr lang="en-IN" dirty="0" err="1" smtClean="0"/>
              <a:t>Cloneable</a:t>
            </a:r>
            <a:r>
              <a:rPr lang="en-IN" dirty="0" smtClean="0"/>
              <a:t> </a:t>
            </a:r>
            <a:r>
              <a:rPr lang="en-IN" dirty="0" err="1" smtClean="0"/>
              <a:t>inteffaces</a:t>
            </a:r>
            <a:r>
              <a:rPr lang="en-IN" dirty="0" smtClean="0"/>
              <a:t> but not </a:t>
            </a:r>
            <a:r>
              <a:rPr lang="en-IN" dirty="0" err="1" smtClean="0"/>
              <a:t>RandomAccess</a:t>
            </a:r>
            <a:r>
              <a:rPr lang="en-IN" dirty="0" smtClean="0"/>
              <a:t>.</a:t>
            </a:r>
          </a:p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is best choice if our frequent operation is search.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Constructors:</a:t>
            </a:r>
          </a:p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m=new </a:t>
            </a:r>
            <a:r>
              <a:rPr lang="en-IN" dirty="0" err="1" smtClean="0"/>
              <a:t>HashMap</a:t>
            </a:r>
            <a:r>
              <a:rPr lang="en-IN" dirty="0" smtClean="0"/>
              <a:t>();</a:t>
            </a:r>
            <a:r>
              <a:rPr lang="en-US" dirty="0" smtClean="0"/>
              <a:t>// creates empty </a:t>
            </a:r>
            <a:r>
              <a:rPr lang="en-US" dirty="0" err="1" smtClean="0"/>
              <a:t>HashMap</a:t>
            </a:r>
            <a:r>
              <a:rPr lang="en-US" dirty="0" smtClean="0"/>
              <a:t> Object with default initial capacity 16 and fill ratio 0.75.</a:t>
            </a:r>
          </a:p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m=new </a:t>
            </a:r>
            <a:r>
              <a:rPr lang="en-IN" dirty="0" err="1" smtClean="0"/>
              <a:t>HashMap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initialcapacity</a:t>
            </a:r>
            <a:r>
              <a:rPr lang="en-IN" dirty="0" smtClean="0"/>
              <a:t>);</a:t>
            </a:r>
          </a:p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m=new </a:t>
            </a:r>
            <a:r>
              <a:rPr lang="en-IN" dirty="0" err="1" smtClean="0"/>
              <a:t>HashMap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initialcapacity</a:t>
            </a:r>
            <a:r>
              <a:rPr lang="en-IN" dirty="0" smtClean="0"/>
              <a:t>, float </a:t>
            </a:r>
            <a:r>
              <a:rPr lang="en-IN" dirty="0" err="1" smtClean="0"/>
              <a:t>fillratio</a:t>
            </a:r>
            <a:r>
              <a:rPr lang="en-IN" dirty="0" smtClean="0"/>
              <a:t>);</a:t>
            </a:r>
          </a:p>
          <a:p>
            <a:pPr algn="just"/>
            <a:r>
              <a:rPr lang="en-IN" dirty="0" err="1" smtClean="0"/>
              <a:t>HashMap</a:t>
            </a:r>
            <a:r>
              <a:rPr lang="en-IN" dirty="0" smtClean="0"/>
              <a:t> m=new </a:t>
            </a:r>
            <a:r>
              <a:rPr lang="en-IN" dirty="0" err="1" smtClean="0"/>
              <a:t>HashMap</a:t>
            </a:r>
            <a:r>
              <a:rPr lang="en-IN" dirty="0" smtClean="0"/>
              <a:t>(Map m);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392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Map(I)</vt:lpstr>
      <vt:lpstr>Slide 2</vt:lpstr>
      <vt:lpstr>Slide 3</vt:lpstr>
      <vt:lpstr>Slide 4</vt:lpstr>
      <vt:lpstr>Collection views of MAP</vt:lpstr>
      <vt:lpstr>Entry(I)</vt:lpstr>
      <vt:lpstr>HashMap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Map(I)</dc:title>
  <dc:creator>VINAY KUMAR</dc:creator>
  <cp:lastModifiedBy>VINAY KUMAR</cp:lastModifiedBy>
  <cp:revision>57</cp:revision>
  <dcterms:created xsi:type="dcterms:W3CDTF">2018-07-03T15:54:37Z</dcterms:created>
  <dcterms:modified xsi:type="dcterms:W3CDTF">2018-07-05T08:30:35Z</dcterms:modified>
</cp:coreProperties>
</file>