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66493B-A631-48EF-976B-AD0E387901AC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26CCD709-5AF6-4BB0-9966-ABDCFD1CB2D6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Reviewing (3)</a:t>
          </a:r>
          <a:endParaRPr lang="en-US" dirty="0"/>
        </a:p>
      </dgm:t>
    </dgm:pt>
    <dgm:pt modelId="{0268C711-6108-442C-B511-425B930E1556}" type="parTrans" cxnId="{B96AAC50-FE57-4EF9-9772-2CA59991D1EB}">
      <dgm:prSet/>
      <dgm:spPr/>
      <dgm:t>
        <a:bodyPr/>
        <a:lstStyle/>
        <a:p>
          <a:endParaRPr lang="en-US"/>
        </a:p>
      </dgm:t>
    </dgm:pt>
    <dgm:pt modelId="{84D5F8BF-9571-4DC1-BCED-A455DE933C10}" type="sibTrans" cxnId="{B96AAC50-FE57-4EF9-9772-2CA59991D1EB}">
      <dgm:prSet/>
      <dgm:spPr/>
      <dgm:t>
        <a:bodyPr/>
        <a:lstStyle/>
        <a:p>
          <a:endParaRPr lang="en-US"/>
        </a:p>
      </dgm:t>
    </dgm:pt>
    <dgm:pt modelId="{0D671D27-CBD7-43D9-8F3B-BFD74A6E9CCF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LPR Match (154)</a:t>
          </a:r>
          <a:endParaRPr lang="en-US" dirty="0"/>
        </a:p>
      </dgm:t>
    </dgm:pt>
    <dgm:pt modelId="{22574601-65E5-43D7-9965-75480DE401C5}" type="parTrans" cxnId="{7837AD2D-302A-487D-8671-6DA7CC8C84D7}">
      <dgm:prSet/>
      <dgm:spPr/>
      <dgm:t>
        <a:bodyPr/>
        <a:lstStyle/>
        <a:p>
          <a:endParaRPr lang="en-US"/>
        </a:p>
      </dgm:t>
    </dgm:pt>
    <dgm:pt modelId="{BCAF9649-8780-420E-BF4B-F35A7A94FD9D}" type="sibTrans" cxnId="{7837AD2D-302A-487D-8671-6DA7CC8C84D7}">
      <dgm:prSet/>
      <dgm:spPr/>
      <dgm:t>
        <a:bodyPr/>
        <a:lstStyle/>
        <a:p>
          <a:endParaRPr lang="en-US"/>
        </a:p>
      </dgm:t>
    </dgm:pt>
    <dgm:pt modelId="{D23EC6D2-3C16-4FB8-94C0-130A9B703A62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Set to Review (4)</a:t>
          </a:r>
        </a:p>
      </dgm:t>
    </dgm:pt>
    <dgm:pt modelId="{D59D91FF-EFD3-4EA6-9D8E-77B6CCC3861F}" type="parTrans" cxnId="{E278D152-D5B0-4DB2-9079-88AAE999A1FA}">
      <dgm:prSet/>
      <dgm:spPr/>
      <dgm:t>
        <a:bodyPr/>
        <a:lstStyle/>
        <a:p>
          <a:endParaRPr lang="en-US"/>
        </a:p>
      </dgm:t>
    </dgm:pt>
    <dgm:pt modelId="{CD9417D9-2313-4820-8657-C6A386D4EAA1}" type="sibTrans" cxnId="{E278D152-D5B0-4DB2-9079-88AAE999A1FA}">
      <dgm:prSet/>
      <dgm:spPr/>
      <dgm:t>
        <a:bodyPr/>
        <a:lstStyle/>
        <a:p>
          <a:endParaRPr lang="en-US"/>
        </a:p>
      </dgm:t>
    </dgm:pt>
    <dgm:pt modelId="{6AF5E22C-B444-4294-9C8E-3CA34BCBA0CB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LICA Avail(5)</a:t>
          </a:r>
          <a:endParaRPr lang="en-US" dirty="0"/>
        </a:p>
      </dgm:t>
    </dgm:pt>
    <dgm:pt modelId="{9556FC50-95AC-48AB-893E-DF4D6AD5D3B1}" type="parTrans" cxnId="{C4C8AEA9-802E-4D4B-8C0D-D72FAB781976}">
      <dgm:prSet/>
      <dgm:spPr/>
      <dgm:t>
        <a:bodyPr/>
        <a:lstStyle/>
        <a:p>
          <a:endParaRPr lang="en-US"/>
        </a:p>
      </dgm:t>
    </dgm:pt>
    <dgm:pt modelId="{614DE6C6-769D-4A14-8DE9-88CDE4558667}" type="sibTrans" cxnId="{C4C8AEA9-802E-4D4B-8C0D-D72FAB781976}">
      <dgm:prSet/>
      <dgm:spPr/>
      <dgm:t>
        <a:bodyPr/>
        <a:lstStyle/>
        <a:p>
          <a:endParaRPr lang="en-US"/>
        </a:p>
      </dgm:t>
    </dgm:pt>
    <dgm:pt modelId="{76FD3F3C-B070-4076-B4E3-3710B1D69368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Request Name &amp; Address (6)</a:t>
          </a:r>
          <a:endParaRPr lang="en-US" dirty="0"/>
        </a:p>
      </dgm:t>
    </dgm:pt>
    <dgm:pt modelId="{2E7AFE25-F502-4D90-AF68-1A470DFA61FB}" type="parTrans" cxnId="{16F8C34F-6384-42C0-804E-2B42BB3A4D79}">
      <dgm:prSet/>
      <dgm:spPr/>
      <dgm:t>
        <a:bodyPr/>
        <a:lstStyle/>
        <a:p>
          <a:endParaRPr lang="en-US"/>
        </a:p>
      </dgm:t>
    </dgm:pt>
    <dgm:pt modelId="{56031CFD-309B-4CA5-818C-AC01847D4AF5}" type="sibTrans" cxnId="{16F8C34F-6384-42C0-804E-2B42BB3A4D79}">
      <dgm:prSet/>
      <dgm:spPr/>
      <dgm:t>
        <a:bodyPr/>
        <a:lstStyle/>
        <a:p>
          <a:endParaRPr lang="en-US"/>
        </a:p>
      </dgm:t>
    </dgm:pt>
    <dgm:pt modelId="{63B64DFE-54EB-4812-886A-D80A572BB8A9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DMV REQUESTED (7)</a:t>
          </a:r>
          <a:endParaRPr lang="en-US" dirty="0"/>
        </a:p>
      </dgm:t>
    </dgm:pt>
    <dgm:pt modelId="{9F8022E1-4D77-4E99-A598-1E5EB37FE4F0}" type="parTrans" cxnId="{917F153B-9D3E-4F78-9CC7-518D5FD2CA76}">
      <dgm:prSet/>
      <dgm:spPr/>
      <dgm:t>
        <a:bodyPr/>
        <a:lstStyle/>
        <a:p>
          <a:endParaRPr lang="en-US"/>
        </a:p>
      </dgm:t>
    </dgm:pt>
    <dgm:pt modelId="{65E842C6-6B77-4156-BB96-AD045AF9FE3C}" type="sibTrans" cxnId="{917F153B-9D3E-4F78-9CC7-518D5FD2CA76}">
      <dgm:prSet/>
      <dgm:spPr/>
      <dgm:t>
        <a:bodyPr/>
        <a:lstStyle/>
        <a:p>
          <a:endParaRPr lang="en-US"/>
        </a:p>
      </dgm:t>
    </dgm:pt>
    <dgm:pt modelId="{BF8A8275-911F-4D20-97A0-A51D8D6E3B97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NAME &amp; ADDR Available (131)</a:t>
          </a:r>
          <a:endParaRPr lang="en-US" dirty="0"/>
        </a:p>
      </dgm:t>
    </dgm:pt>
    <dgm:pt modelId="{179CF1C2-1153-4C8E-B552-BFDC8BC73230}" type="parTrans" cxnId="{7AFF33FF-7094-4984-85B4-E95374632F85}">
      <dgm:prSet/>
      <dgm:spPr/>
      <dgm:t>
        <a:bodyPr/>
        <a:lstStyle/>
        <a:p>
          <a:endParaRPr lang="en-US"/>
        </a:p>
      </dgm:t>
    </dgm:pt>
    <dgm:pt modelId="{130BF8B4-9F64-417C-AB95-DD3702B65E91}" type="sibTrans" cxnId="{7AFF33FF-7094-4984-85B4-E95374632F85}">
      <dgm:prSet/>
      <dgm:spPr/>
      <dgm:t>
        <a:bodyPr/>
        <a:lstStyle/>
        <a:p>
          <a:endParaRPr lang="en-US"/>
        </a:p>
      </dgm:t>
    </dgm:pt>
    <dgm:pt modelId="{CB6103A2-85E3-475D-955C-9F47721E5786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To Be CITED(109)</a:t>
          </a:r>
          <a:endParaRPr lang="en-US" dirty="0"/>
        </a:p>
      </dgm:t>
    </dgm:pt>
    <dgm:pt modelId="{D1E06949-9B78-4188-991B-758F16C75C26}" type="parTrans" cxnId="{950FEB2B-B224-4E50-AFA7-8311541BFCFD}">
      <dgm:prSet/>
      <dgm:spPr/>
      <dgm:t>
        <a:bodyPr/>
        <a:lstStyle/>
        <a:p>
          <a:endParaRPr lang="en-US"/>
        </a:p>
      </dgm:t>
    </dgm:pt>
    <dgm:pt modelId="{40E33184-F966-40B1-B3A7-D0F8728361F3}" type="sibTrans" cxnId="{950FEB2B-B224-4E50-AFA7-8311541BFCFD}">
      <dgm:prSet/>
      <dgm:spPr/>
      <dgm:t>
        <a:bodyPr/>
        <a:lstStyle/>
        <a:p>
          <a:endParaRPr lang="en-US"/>
        </a:p>
      </dgm:t>
    </dgm:pt>
    <dgm:pt modelId="{FF5C9C94-B146-4628-B89F-D0F34DB0C544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CITED (10)</a:t>
          </a:r>
          <a:endParaRPr lang="en-US" dirty="0"/>
        </a:p>
      </dgm:t>
    </dgm:pt>
    <dgm:pt modelId="{D8062C75-B365-4848-92A3-6CD707FB5C61}" type="parTrans" cxnId="{0BFCD107-15F2-4C89-B0E1-6F2571111E51}">
      <dgm:prSet/>
      <dgm:spPr/>
      <dgm:t>
        <a:bodyPr/>
        <a:lstStyle/>
        <a:p>
          <a:endParaRPr lang="en-US"/>
        </a:p>
      </dgm:t>
    </dgm:pt>
    <dgm:pt modelId="{4422FA0A-BA08-4A55-81D1-1363F04ADB41}" type="sibTrans" cxnId="{0BFCD107-15F2-4C89-B0E1-6F2571111E51}">
      <dgm:prSet/>
      <dgm:spPr/>
      <dgm:t>
        <a:bodyPr/>
        <a:lstStyle/>
        <a:p>
          <a:endParaRPr lang="en-US"/>
        </a:p>
      </dgm:t>
    </dgm:pt>
    <dgm:pt modelId="{DADFF40D-1827-4E29-A3BC-885CD9655AA9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LEVEL A</a:t>
          </a:r>
          <a:endParaRPr lang="en-US" dirty="0"/>
        </a:p>
      </dgm:t>
    </dgm:pt>
    <dgm:pt modelId="{B5E54486-5B96-44A5-8C39-66FFF074F262}" type="parTrans" cxnId="{87E24DEB-9064-44DC-9884-51F7155845C2}">
      <dgm:prSet/>
      <dgm:spPr/>
      <dgm:t>
        <a:bodyPr/>
        <a:lstStyle/>
        <a:p>
          <a:endParaRPr lang="en-US"/>
        </a:p>
      </dgm:t>
    </dgm:pt>
    <dgm:pt modelId="{081D85AC-70B8-48D2-A946-E837B09CAD6B}" type="sibTrans" cxnId="{87E24DEB-9064-44DC-9884-51F7155845C2}">
      <dgm:prSet/>
      <dgm:spPr/>
      <dgm:t>
        <a:bodyPr/>
        <a:lstStyle/>
        <a:p>
          <a:endParaRPr lang="en-US"/>
        </a:p>
      </dgm:t>
    </dgm:pt>
    <dgm:pt modelId="{D95B5C6C-7F09-4743-8FD5-E6E07BB014E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LEVEL B</a:t>
          </a:r>
          <a:endParaRPr lang="en-US" dirty="0"/>
        </a:p>
      </dgm:t>
    </dgm:pt>
    <dgm:pt modelId="{08115CAD-8322-449B-98A5-E0B30ED3A240}" type="parTrans" cxnId="{C423C986-DEE0-40AB-B637-1CCA7010530F}">
      <dgm:prSet/>
      <dgm:spPr/>
      <dgm:t>
        <a:bodyPr/>
        <a:lstStyle/>
        <a:p>
          <a:endParaRPr lang="en-US"/>
        </a:p>
      </dgm:t>
    </dgm:pt>
    <dgm:pt modelId="{62F2A39C-69BA-46C3-86FC-B8BAD6B6E4A5}" type="sibTrans" cxnId="{C423C986-DEE0-40AB-B637-1CCA7010530F}">
      <dgm:prSet/>
      <dgm:spPr/>
      <dgm:t>
        <a:bodyPr/>
        <a:lstStyle/>
        <a:p>
          <a:endParaRPr lang="en-US"/>
        </a:p>
      </dgm:t>
    </dgm:pt>
    <dgm:pt modelId="{D10C9141-D4B3-448C-9DA0-7EA9A3EED505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COLLECTION</a:t>
          </a:r>
          <a:endParaRPr lang="en-US" dirty="0"/>
        </a:p>
      </dgm:t>
    </dgm:pt>
    <dgm:pt modelId="{195C7135-9F32-40D3-B41A-277F6DDFB810}" type="parTrans" cxnId="{49032578-F115-4DB0-B38D-CF159003931E}">
      <dgm:prSet/>
      <dgm:spPr/>
      <dgm:t>
        <a:bodyPr/>
        <a:lstStyle/>
        <a:p>
          <a:endParaRPr lang="en-US"/>
        </a:p>
      </dgm:t>
    </dgm:pt>
    <dgm:pt modelId="{724CE549-EFE8-4386-AE5D-802501B7072B}" type="sibTrans" cxnId="{49032578-F115-4DB0-B38D-CF159003931E}">
      <dgm:prSet/>
      <dgm:spPr/>
      <dgm:t>
        <a:bodyPr/>
        <a:lstStyle/>
        <a:p>
          <a:endParaRPr lang="en-US"/>
        </a:p>
      </dgm:t>
    </dgm:pt>
    <dgm:pt modelId="{E53DBC01-A358-4A0C-A2CC-904DBD4151A7}">
      <dgm:prSet/>
      <dgm:spPr/>
      <dgm:t>
        <a:bodyPr/>
        <a:lstStyle/>
        <a:p>
          <a:r>
            <a:rPr lang="en-US" dirty="0" smtClean="0"/>
            <a:t>SENT TO MH (139)</a:t>
          </a:r>
          <a:endParaRPr lang="en-US" dirty="0"/>
        </a:p>
      </dgm:t>
    </dgm:pt>
    <dgm:pt modelId="{0FDBC240-C8E8-4AFB-AEA5-AE5762E8C51F}" type="parTrans" cxnId="{C69A168A-F100-4291-86B4-B283C10C00A5}">
      <dgm:prSet/>
      <dgm:spPr/>
      <dgm:t>
        <a:bodyPr/>
        <a:lstStyle/>
        <a:p>
          <a:endParaRPr lang="en-US"/>
        </a:p>
      </dgm:t>
    </dgm:pt>
    <dgm:pt modelId="{EDA29D68-26AA-4216-88E9-2D708493D048}" type="sibTrans" cxnId="{C69A168A-F100-4291-86B4-B283C10C00A5}">
      <dgm:prSet/>
      <dgm:spPr/>
      <dgm:t>
        <a:bodyPr/>
        <a:lstStyle/>
        <a:p>
          <a:endParaRPr lang="en-US"/>
        </a:p>
      </dgm:t>
    </dgm:pt>
    <dgm:pt modelId="{42E16A1B-281E-48F5-BE23-F1BA792007C9}" type="pres">
      <dgm:prSet presAssocID="{5866493B-A631-48EF-976B-AD0E387901AC}" presName="Name0" presStyleCnt="0">
        <dgm:presLayoutVars>
          <dgm:dir/>
          <dgm:resizeHandles val="exact"/>
        </dgm:presLayoutVars>
      </dgm:prSet>
      <dgm:spPr/>
    </dgm:pt>
    <dgm:pt modelId="{622FEF44-1379-4125-AB72-0A519FEC271D}" type="pres">
      <dgm:prSet presAssocID="{26CCD709-5AF6-4BB0-9966-ABDCFD1CB2D6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6BFC0-F727-4CCE-B4AA-1FE81FE4C75F}" type="pres">
      <dgm:prSet presAssocID="{84D5F8BF-9571-4DC1-BCED-A455DE933C10}" presName="sibTrans" presStyleLbl="sibTrans2D1" presStyleIdx="0" presStyleCnt="12"/>
      <dgm:spPr/>
      <dgm:t>
        <a:bodyPr/>
        <a:lstStyle/>
        <a:p>
          <a:endParaRPr lang="en-US"/>
        </a:p>
      </dgm:t>
    </dgm:pt>
    <dgm:pt modelId="{E519B958-ADEC-48E4-9A7D-69CDC1D8B63F}" type="pres">
      <dgm:prSet presAssocID="{84D5F8BF-9571-4DC1-BCED-A455DE933C10}" presName="connectorText" presStyleLbl="sibTrans2D1" presStyleIdx="0" presStyleCnt="12"/>
      <dgm:spPr/>
      <dgm:t>
        <a:bodyPr/>
        <a:lstStyle/>
        <a:p>
          <a:endParaRPr lang="en-US"/>
        </a:p>
      </dgm:t>
    </dgm:pt>
    <dgm:pt modelId="{DD107EAC-4921-4E84-AA59-B898FD651841}" type="pres">
      <dgm:prSet presAssocID="{0D671D27-CBD7-43D9-8F3B-BFD74A6E9CCF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836E2-E26B-48CB-B855-037D9A0187C9}" type="pres">
      <dgm:prSet presAssocID="{BCAF9649-8780-420E-BF4B-F35A7A94FD9D}" presName="sibTrans" presStyleLbl="sibTrans2D1" presStyleIdx="1" presStyleCnt="12"/>
      <dgm:spPr/>
      <dgm:t>
        <a:bodyPr/>
        <a:lstStyle/>
        <a:p>
          <a:endParaRPr lang="en-US"/>
        </a:p>
      </dgm:t>
    </dgm:pt>
    <dgm:pt modelId="{0874BFFC-9DBF-427E-81EE-51D88D5D04C4}" type="pres">
      <dgm:prSet presAssocID="{BCAF9649-8780-420E-BF4B-F35A7A94FD9D}" presName="connectorText" presStyleLbl="sibTrans2D1" presStyleIdx="1" presStyleCnt="12"/>
      <dgm:spPr/>
      <dgm:t>
        <a:bodyPr/>
        <a:lstStyle/>
        <a:p>
          <a:endParaRPr lang="en-US"/>
        </a:p>
      </dgm:t>
    </dgm:pt>
    <dgm:pt modelId="{D3DAD972-4F0D-4DF1-BE68-263684F3A86A}" type="pres">
      <dgm:prSet presAssocID="{D23EC6D2-3C16-4FB8-94C0-130A9B703A62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F039D-79E4-497D-AEFB-51DFE8899CCD}" type="pres">
      <dgm:prSet presAssocID="{CD9417D9-2313-4820-8657-C6A386D4EAA1}" presName="sibTrans" presStyleLbl="sibTrans2D1" presStyleIdx="2" presStyleCnt="12"/>
      <dgm:spPr/>
      <dgm:t>
        <a:bodyPr/>
        <a:lstStyle/>
        <a:p>
          <a:endParaRPr lang="en-US"/>
        </a:p>
      </dgm:t>
    </dgm:pt>
    <dgm:pt modelId="{96B50B05-B9C5-4793-8307-DF8517BA8D7F}" type="pres">
      <dgm:prSet presAssocID="{CD9417D9-2313-4820-8657-C6A386D4EAA1}" presName="connectorText" presStyleLbl="sibTrans2D1" presStyleIdx="2" presStyleCnt="12"/>
      <dgm:spPr/>
      <dgm:t>
        <a:bodyPr/>
        <a:lstStyle/>
        <a:p>
          <a:endParaRPr lang="en-US"/>
        </a:p>
      </dgm:t>
    </dgm:pt>
    <dgm:pt modelId="{13351C3D-0785-4940-896A-320B097C9AFD}" type="pres">
      <dgm:prSet presAssocID="{6AF5E22C-B444-4294-9C8E-3CA34BCBA0CB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A1A77-3764-45F1-82B1-194567CCC9D6}" type="pres">
      <dgm:prSet presAssocID="{614DE6C6-769D-4A14-8DE9-88CDE4558667}" presName="sibTrans" presStyleLbl="sibTrans2D1" presStyleIdx="3" presStyleCnt="12"/>
      <dgm:spPr/>
      <dgm:t>
        <a:bodyPr/>
        <a:lstStyle/>
        <a:p>
          <a:endParaRPr lang="en-US"/>
        </a:p>
      </dgm:t>
    </dgm:pt>
    <dgm:pt modelId="{E13B8C30-7413-444B-9C0A-328F09AA1174}" type="pres">
      <dgm:prSet presAssocID="{614DE6C6-769D-4A14-8DE9-88CDE4558667}" presName="connectorText" presStyleLbl="sibTrans2D1" presStyleIdx="3" presStyleCnt="12"/>
      <dgm:spPr/>
      <dgm:t>
        <a:bodyPr/>
        <a:lstStyle/>
        <a:p>
          <a:endParaRPr lang="en-US"/>
        </a:p>
      </dgm:t>
    </dgm:pt>
    <dgm:pt modelId="{FBD19FAB-41E2-4ADC-9248-C7320A47A33D}" type="pres">
      <dgm:prSet presAssocID="{76FD3F3C-B070-4076-B4E3-3710B1D69368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0CF68-8AE0-4389-BB97-BC9E3BC62A1F}" type="pres">
      <dgm:prSet presAssocID="{56031CFD-309B-4CA5-818C-AC01847D4AF5}" presName="sibTrans" presStyleLbl="sibTrans2D1" presStyleIdx="4" presStyleCnt="12"/>
      <dgm:spPr/>
      <dgm:t>
        <a:bodyPr/>
        <a:lstStyle/>
        <a:p>
          <a:endParaRPr lang="en-US"/>
        </a:p>
      </dgm:t>
    </dgm:pt>
    <dgm:pt modelId="{7CF2711E-25A9-4D83-B172-A312E54D0452}" type="pres">
      <dgm:prSet presAssocID="{56031CFD-309B-4CA5-818C-AC01847D4AF5}" presName="connectorText" presStyleLbl="sibTrans2D1" presStyleIdx="4" presStyleCnt="12"/>
      <dgm:spPr/>
      <dgm:t>
        <a:bodyPr/>
        <a:lstStyle/>
        <a:p>
          <a:endParaRPr lang="en-US"/>
        </a:p>
      </dgm:t>
    </dgm:pt>
    <dgm:pt modelId="{A20DA53F-D6B2-470B-9AC0-B5AB8071D873}" type="pres">
      <dgm:prSet presAssocID="{63B64DFE-54EB-4812-886A-D80A572BB8A9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CF8B5-12B2-41C8-950F-45E3913738FC}" type="pres">
      <dgm:prSet presAssocID="{65E842C6-6B77-4156-BB96-AD045AF9FE3C}" presName="sibTrans" presStyleLbl="sibTrans2D1" presStyleIdx="5" presStyleCnt="12"/>
      <dgm:spPr/>
      <dgm:t>
        <a:bodyPr/>
        <a:lstStyle/>
        <a:p>
          <a:endParaRPr lang="en-US"/>
        </a:p>
      </dgm:t>
    </dgm:pt>
    <dgm:pt modelId="{FC2F3732-0998-42B2-8A76-212BA36EC619}" type="pres">
      <dgm:prSet presAssocID="{65E842C6-6B77-4156-BB96-AD045AF9FE3C}" presName="connectorText" presStyleLbl="sibTrans2D1" presStyleIdx="5" presStyleCnt="12"/>
      <dgm:spPr/>
      <dgm:t>
        <a:bodyPr/>
        <a:lstStyle/>
        <a:p>
          <a:endParaRPr lang="en-US"/>
        </a:p>
      </dgm:t>
    </dgm:pt>
    <dgm:pt modelId="{88AEA2A9-4BA5-4FEF-BC9D-1D36935D4749}" type="pres">
      <dgm:prSet presAssocID="{BF8A8275-911F-4D20-97A0-A51D8D6E3B97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6B5C3-E4B3-48EB-B7A9-C779A79A1ED7}" type="pres">
      <dgm:prSet presAssocID="{130BF8B4-9F64-417C-AB95-DD3702B65E91}" presName="sibTrans" presStyleLbl="sibTrans2D1" presStyleIdx="6" presStyleCnt="12"/>
      <dgm:spPr/>
      <dgm:t>
        <a:bodyPr/>
        <a:lstStyle/>
        <a:p>
          <a:endParaRPr lang="en-US"/>
        </a:p>
      </dgm:t>
    </dgm:pt>
    <dgm:pt modelId="{51FEABE2-C50F-4FD6-A108-35C227B7B074}" type="pres">
      <dgm:prSet presAssocID="{130BF8B4-9F64-417C-AB95-DD3702B65E91}" presName="connectorText" presStyleLbl="sibTrans2D1" presStyleIdx="6" presStyleCnt="12"/>
      <dgm:spPr/>
      <dgm:t>
        <a:bodyPr/>
        <a:lstStyle/>
        <a:p>
          <a:endParaRPr lang="en-US"/>
        </a:p>
      </dgm:t>
    </dgm:pt>
    <dgm:pt modelId="{5CF4E936-6694-4D6C-A838-FE1CD867B8C8}" type="pres">
      <dgm:prSet presAssocID="{CB6103A2-85E3-475D-955C-9F47721E5786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79F5B-47A1-467D-83BF-7AD3ABE2D35B}" type="pres">
      <dgm:prSet presAssocID="{40E33184-F966-40B1-B3A7-D0F8728361F3}" presName="sibTrans" presStyleLbl="sibTrans2D1" presStyleIdx="7" presStyleCnt="12"/>
      <dgm:spPr/>
      <dgm:t>
        <a:bodyPr/>
        <a:lstStyle/>
        <a:p>
          <a:endParaRPr lang="en-US"/>
        </a:p>
      </dgm:t>
    </dgm:pt>
    <dgm:pt modelId="{E1FCA89F-C1FD-4223-8B89-43683B25DA77}" type="pres">
      <dgm:prSet presAssocID="{40E33184-F966-40B1-B3A7-D0F8728361F3}" presName="connectorText" presStyleLbl="sibTrans2D1" presStyleIdx="7" presStyleCnt="12"/>
      <dgm:spPr/>
      <dgm:t>
        <a:bodyPr/>
        <a:lstStyle/>
        <a:p>
          <a:endParaRPr lang="en-US"/>
        </a:p>
      </dgm:t>
    </dgm:pt>
    <dgm:pt modelId="{04DE77BD-BB50-4E47-B22F-6B36203F5278}" type="pres">
      <dgm:prSet presAssocID="{E53DBC01-A358-4A0C-A2CC-904DBD4151A7}" presName="node" presStyleLbl="node1" presStyleIdx="8" presStyleCnt="13">
        <dgm:presLayoutVars>
          <dgm:bulletEnabled val="1"/>
        </dgm:presLayoutVars>
      </dgm:prSet>
      <dgm:spPr/>
    </dgm:pt>
    <dgm:pt modelId="{356D7133-F143-4E41-AA07-02744C612A09}" type="pres">
      <dgm:prSet presAssocID="{EDA29D68-26AA-4216-88E9-2D708493D048}" presName="sibTrans" presStyleLbl="sibTrans2D1" presStyleIdx="8" presStyleCnt="12"/>
      <dgm:spPr/>
    </dgm:pt>
    <dgm:pt modelId="{82856502-400C-4A47-90F1-FEE15211E5B4}" type="pres">
      <dgm:prSet presAssocID="{EDA29D68-26AA-4216-88E9-2D708493D048}" presName="connectorText" presStyleLbl="sibTrans2D1" presStyleIdx="8" presStyleCnt="12"/>
      <dgm:spPr/>
    </dgm:pt>
    <dgm:pt modelId="{0CD7089E-4756-41E9-84C4-455363E79CCF}" type="pres">
      <dgm:prSet presAssocID="{FF5C9C94-B146-4628-B89F-D0F34DB0C544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A7680-51D2-48E7-8435-941D43235946}" type="pres">
      <dgm:prSet presAssocID="{4422FA0A-BA08-4A55-81D1-1363F04ADB41}" presName="sibTrans" presStyleLbl="sibTrans2D1" presStyleIdx="9" presStyleCnt="12"/>
      <dgm:spPr/>
      <dgm:t>
        <a:bodyPr/>
        <a:lstStyle/>
        <a:p>
          <a:endParaRPr lang="en-US"/>
        </a:p>
      </dgm:t>
    </dgm:pt>
    <dgm:pt modelId="{2E630121-9CD2-408C-9F47-AC9859F56FE4}" type="pres">
      <dgm:prSet presAssocID="{4422FA0A-BA08-4A55-81D1-1363F04ADB41}" presName="connectorText" presStyleLbl="sibTrans2D1" presStyleIdx="9" presStyleCnt="12"/>
      <dgm:spPr/>
      <dgm:t>
        <a:bodyPr/>
        <a:lstStyle/>
        <a:p>
          <a:endParaRPr lang="en-US"/>
        </a:p>
      </dgm:t>
    </dgm:pt>
    <dgm:pt modelId="{3D38ED0E-678C-4D08-AFA0-21DBA9319E9A}" type="pres">
      <dgm:prSet presAssocID="{DADFF40D-1827-4E29-A3BC-885CD9655AA9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96F37-A379-4FC3-AC4D-DD961AA51F2E}" type="pres">
      <dgm:prSet presAssocID="{081D85AC-70B8-48D2-A946-E837B09CAD6B}" presName="sibTrans" presStyleLbl="sibTrans2D1" presStyleIdx="10" presStyleCnt="12"/>
      <dgm:spPr/>
      <dgm:t>
        <a:bodyPr/>
        <a:lstStyle/>
        <a:p>
          <a:endParaRPr lang="en-US"/>
        </a:p>
      </dgm:t>
    </dgm:pt>
    <dgm:pt modelId="{294CC6AC-9411-425B-B1DA-B4FD4AFC074C}" type="pres">
      <dgm:prSet presAssocID="{081D85AC-70B8-48D2-A946-E837B09CAD6B}" presName="connectorText" presStyleLbl="sibTrans2D1" presStyleIdx="10" presStyleCnt="12"/>
      <dgm:spPr/>
      <dgm:t>
        <a:bodyPr/>
        <a:lstStyle/>
        <a:p>
          <a:endParaRPr lang="en-US"/>
        </a:p>
      </dgm:t>
    </dgm:pt>
    <dgm:pt modelId="{BFDC6F8A-B050-4D1F-9455-FC443EAC7FF8}" type="pres">
      <dgm:prSet presAssocID="{D95B5C6C-7F09-4743-8FD5-E6E07BB014EE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BA74F-FE30-45D9-AF91-83CF8F19A6C6}" type="pres">
      <dgm:prSet presAssocID="{62F2A39C-69BA-46C3-86FC-B8BAD6B6E4A5}" presName="sibTrans" presStyleLbl="sibTrans2D1" presStyleIdx="11" presStyleCnt="12"/>
      <dgm:spPr/>
      <dgm:t>
        <a:bodyPr/>
        <a:lstStyle/>
        <a:p>
          <a:endParaRPr lang="en-US"/>
        </a:p>
      </dgm:t>
    </dgm:pt>
    <dgm:pt modelId="{0591B7AA-0AF8-469E-9A8E-FA7892CDE9B0}" type="pres">
      <dgm:prSet presAssocID="{62F2A39C-69BA-46C3-86FC-B8BAD6B6E4A5}" presName="connectorText" presStyleLbl="sibTrans2D1" presStyleIdx="11" presStyleCnt="12"/>
      <dgm:spPr/>
      <dgm:t>
        <a:bodyPr/>
        <a:lstStyle/>
        <a:p>
          <a:endParaRPr lang="en-US"/>
        </a:p>
      </dgm:t>
    </dgm:pt>
    <dgm:pt modelId="{90F355CC-9A3D-4DFE-A0E1-9CD6796EF01D}" type="pres">
      <dgm:prSet presAssocID="{D10C9141-D4B3-448C-9DA0-7EA9A3EED505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6EB27E-931A-4ADC-97D2-073DBB076BF0}" type="presOf" srcId="{40E33184-F966-40B1-B3A7-D0F8728361F3}" destId="{E1FCA89F-C1FD-4223-8B89-43683B25DA77}" srcOrd="1" destOrd="0" presId="urn:microsoft.com/office/officeart/2005/8/layout/process1"/>
    <dgm:cxn modelId="{E278D152-D5B0-4DB2-9079-88AAE999A1FA}" srcId="{5866493B-A631-48EF-976B-AD0E387901AC}" destId="{D23EC6D2-3C16-4FB8-94C0-130A9B703A62}" srcOrd="2" destOrd="0" parTransId="{D59D91FF-EFD3-4EA6-9D8E-77B6CCC3861F}" sibTransId="{CD9417D9-2313-4820-8657-C6A386D4EAA1}"/>
    <dgm:cxn modelId="{178728F7-1C6E-4FF1-86A8-EBBDB404A03A}" type="presOf" srcId="{5866493B-A631-48EF-976B-AD0E387901AC}" destId="{42E16A1B-281E-48F5-BE23-F1BA792007C9}" srcOrd="0" destOrd="0" presId="urn:microsoft.com/office/officeart/2005/8/layout/process1"/>
    <dgm:cxn modelId="{0BFCD107-15F2-4C89-B0E1-6F2571111E51}" srcId="{5866493B-A631-48EF-976B-AD0E387901AC}" destId="{FF5C9C94-B146-4628-B89F-D0F34DB0C544}" srcOrd="9" destOrd="0" parTransId="{D8062C75-B365-4848-92A3-6CD707FB5C61}" sibTransId="{4422FA0A-BA08-4A55-81D1-1363F04ADB41}"/>
    <dgm:cxn modelId="{4AD05D08-92CB-454F-96B3-337AFFC41954}" type="presOf" srcId="{EDA29D68-26AA-4216-88E9-2D708493D048}" destId="{82856502-400C-4A47-90F1-FEE15211E5B4}" srcOrd="1" destOrd="0" presId="urn:microsoft.com/office/officeart/2005/8/layout/process1"/>
    <dgm:cxn modelId="{90FEAAB7-DF69-4133-8BDF-A2828CF9AE7C}" type="presOf" srcId="{BCAF9649-8780-420E-BF4B-F35A7A94FD9D}" destId="{11B836E2-E26B-48CB-B855-037D9A0187C9}" srcOrd="0" destOrd="0" presId="urn:microsoft.com/office/officeart/2005/8/layout/process1"/>
    <dgm:cxn modelId="{49032578-F115-4DB0-B38D-CF159003931E}" srcId="{5866493B-A631-48EF-976B-AD0E387901AC}" destId="{D10C9141-D4B3-448C-9DA0-7EA9A3EED505}" srcOrd="12" destOrd="0" parTransId="{195C7135-9F32-40D3-B41A-277F6DDFB810}" sibTransId="{724CE549-EFE8-4386-AE5D-802501B7072B}"/>
    <dgm:cxn modelId="{E177B261-FD2B-4E75-8E52-A66D53300A0E}" type="presOf" srcId="{614DE6C6-769D-4A14-8DE9-88CDE4558667}" destId="{314A1A77-3764-45F1-82B1-194567CCC9D6}" srcOrd="0" destOrd="0" presId="urn:microsoft.com/office/officeart/2005/8/layout/process1"/>
    <dgm:cxn modelId="{917F153B-9D3E-4F78-9CC7-518D5FD2CA76}" srcId="{5866493B-A631-48EF-976B-AD0E387901AC}" destId="{63B64DFE-54EB-4812-886A-D80A572BB8A9}" srcOrd="5" destOrd="0" parTransId="{9F8022E1-4D77-4E99-A598-1E5EB37FE4F0}" sibTransId="{65E842C6-6B77-4156-BB96-AD045AF9FE3C}"/>
    <dgm:cxn modelId="{C69A168A-F100-4291-86B4-B283C10C00A5}" srcId="{5866493B-A631-48EF-976B-AD0E387901AC}" destId="{E53DBC01-A358-4A0C-A2CC-904DBD4151A7}" srcOrd="8" destOrd="0" parTransId="{0FDBC240-C8E8-4AFB-AEA5-AE5762E8C51F}" sibTransId="{EDA29D68-26AA-4216-88E9-2D708493D048}"/>
    <dgm:cxn modelId="{950FEB2B-B224-4E50-AFA7-8311541BFCFD}" srcId="{5866493B-A631-48EF-976B-AD0E387901AC}" destId="{CB6103A2-85E3-475D-955C-9F47721E5786}" srcOrd="7" destOrd="0" parTransId="{D1E06949-9B78-4188-991B-758F16C75C26}" sibTransId="{40E33184-F966-40B1-B3A7-D0F8728361F3}"/>
    <dgm:cxn modelId="{C92BC2A2-D577-4946-8A95-DAD0C4D85639}" type="presOf" srcId="{56031CFD-309B-4CA5-818C-AC01847D4AF5}" destId="{6410CF68-8AE0-4389-BB97-BC9E3BC62A1F}" srcOrd="0" destOrd="0" presId="urn:microsoft.com/office/officeart/2005/8/layout/process1"/>
    <dgm:cxn modelId="{00D5C102-891D-479F-83BC-5DC3162034E7}" type="presOf" srcId="{D23EC6D2-3C16-4FB8-94C0-130A9B703A62}" destId="{D3DAD972-4F0D-4DF1-BE68-263684F3A86A}" srcOrd="0" destOrd="0" presId="urn:microsoft.com/office/officeart/2005/8/layout/process1"/>
    <dgm:cxn modelId="{0A2D1287-A250-446C-AED4-376F5503CEFD}" type="presOf" srcId="{614DE6C6-769D-4A14-8DE9-88CDE4558667}" destId="{E13B8C30-7413-444B-9C0A-328F09AA1174}" srcOrd="1" destOrd="0" presId="urn:microsoft.com/office/officeart/2005/8/layout/process1"/>
    <dgm:cxn modelId="{47F2DC11-42DD-4444-BAE1-03C513C27937}" type="presOf" srcId="{26CCD709-5AF6-4BB0-9966-ABDCFD1CB2D6}" destId="{622FEF44-1379-4125-AB72-0A519FEC271D}" srcOrd="0" destOrd="0" presId="urn:microsoft.com/office/officeart/2005/8/layout/process1"/>
    <dgm:cxn modelId="{C31D6DF2-E31D-40B1-8EF9-1A193E6C1715}" type="presOf" srcId="{DADFF40D-1827-4E29-A3BC-885CD9655AA9}" destId="{3D38ED0E-678C-4D08-AFA0-21DBA9319E9A}" srcOrd="0" destOrd="0" presId="urn:microsoft.com/office/officeart/2005/8/layout/process1"/>
    <dgm:cxn modelId="{9165613B-8A8A-42DC-A8B6-421308C0EB93}" type="presOf" srcId="{D95B5C6C-7F09-4743-8FD5-E6E07BB014EE}" destId="{BFDC6F8A-B050-4D1F-9455-FC443EAC7FF8}" srcOrd="0" destOrd="0" presId="urn:microsoft.com/office/officeart/2005/8/layout/process1"/>
    <dgm:cxn modelId="{A013E95E-1294-4D5B-BC97-9C1C1046F253}" type="presOf" srcId="{FF5C9C94-B146-4628-B89F-D0F34DB0C544}" destId="{0CD7089E-4756-41E9-84C4-455363E79CCF}" srcOrd="0" destOrd="0" presId="urn:microsoft.com/office/officeart/2005/8/layout/process1"/>
    <dgm:cxn modelId="{29C6A893-2AD4-44E6-B13F-EE952EE38702}" type="presOf" srcId="{CD9417D9-2313-4820-8657-C6A386D4EAA1}" destId="{96B50B05-B9C5-4793-8307-DF8517BA8D7F}" srcOrd="1" destOrd="0" presId="urn:microsoft.com/office/officeart/2005/8/layout/process1"/>
    <dgm:cxn modelId="{7837AD2D-302A-487D-8671-6DA7CC8C84D7}" srcId="{5866493B-A631-48EF-976B-AD0E387901AC}" destId="{0D671D27-CBD7-43D9-8F3B-BFD74A6E9CCF}" srcOrd="1" destOrd="0" parTransId="{22574601-65E5-43D7-9965-75480DE401C5}" sibTransId="{BCAF9649-8780-420E-BF4B-F35A7A94FD9D}"/>
    <dgm:cxn modelId="{163AE375-651A-4B25-B562-BE9C7B48FC1C}" type="presOf" srcId="{84D5F8BF-9571-4DC1-BCED-A455DE933C10}" destId="{E519B958-ADEC-48E4-9A7D-69CDC1D8B63F}" srcOrd="1" destOrd="0" presId="urn:microsoft.com/office/officeart/2005/8/layout/process1"/>
    <dgm:cxn modelId="{7F5E8165-3AED-44D7-97A7-44DF0063654B}" type="presOf" srcId="{84D5F8BF-9571-4DC1-BCED-A455DE933C10}" destId="{EA46BFC0-F727-4CCE-B4AA-1FE81FE4C75F}" srcOrd="0" destOrd="0" presId="urn:microsoft.com/office/officeart/2005/8/layout/process1"/>
    <dgm:cxn modelId="{0EDB4D09-A041-4A29-BAB5-88A92FFB48CF}" type="presOf" srcId="{CD9417D9-2313-4820-8657-C6A386D4EAA1}" destId="{45BF039D-79E4-497D-AEFB-51DFE8899CCD}" srcOrd="0" destOrd="0" presId="urn:microsoft.com/office/officeart/2005/8/layout/process1"/>
    <dgm:cxn modelId="{7AFF33FF-7094-4984-85B4-E95374632F85}" srcId="{5866493B-A631-48EF-976B-AD0E387901AC}" destId="{BF8A8275-911F-4D20-97A0-A51D8D6E3B97}" srcOrd="6" destOrd="0" parTransId="{179CF1C2-1153-4C8E-B552-BFDC8BC73230}" sibTransId="{130BF8B4-9F64-417C-AB95-DD3702B65E91}"/>
    <dgm:cxn modelId="{DFB009BE-24A5-4F6F-99EA-FE798948F83A}" type="presOf" srcId="{D10C9141-D4B3-448C-9DA0-7EA9A3EED505}" destId="{90F355CC-9A3D-4DFE-A0E1-9CD6796EF01D}" srcOrd="0" destOrd="0" presId="urn:microsoft.com/office/officeart/2005/8/layout/process1"/>
    <dgm:cxn modelId="{F0793BCC-06EE-4D9E-915D-923409EE8339}" type="presOf" srcId="{081D85AC-70B8-48D2-A946-E837B09CAD6B}" destId="{294CC6AC-9411-425B-B1DA-B4FD4AFC074C}" srcOrd="1" destOrd="0" presId="urn:microsoft.com/office/officeart/2005/8/layout/process1"/>
    <dgm:cxn modelId="{9BCA1673-F9B9-4EEB-B8C0-384C3B047EB1}" type="presOf" srcId="{62F2A39C-69BA-46C3-86FC-B8BAD6B6E4A5}" destId="{0591B7AA-0AF8-469E-9A8E-FA7892CDE9B0}" srcOrd="1" destOrd="0" presId="urn:microsoft.com/office/officeart/2005/8/layout/process1"/>
    <dgm:cxn modelId="{385FD053-C2D6-4E08-ADC7-D88272980F2E}" type="presOf" srcId="{76FD3F3C-B070-4076-B4E3-3710B1D69368}" destId="{FBD19FAB-41E2-4ADC-9248-C7320A47A33D}" srcOrd="0" destOrd="0" presId="urn:microsoft.com/office/officeart/2005/8/layout/process1"/>
    <dgm:cxn modelId="{3E65A15B-C2F6-41DE-9299-C5D48846C368}" type="presOf" srcId="{130BF8B4-9F64-417C-AB95-DD3702B65E91}" destId="{51FEABE2-C50F-4FD6-A108-35C227B7B074}" srcOrd="1" destOrd="0" presId="urn:microsoft.com/office/officeart/2005/8/layout/process1"/>
    <dgm:cxn modelId="{C125388E-85B6-46B6-B47E-7C73A02EF01F}" type="presOf" srcId="{65E842C6-6B77-4156-BB96-AD045AF9FE3C}" destId="{FC2F3732-0998-42B2-8A76-212BA36EC619}" srcOrd="1" destOrd="0" presId="urn:microsoft.com/office/officeart/2005/8/layout/process1"/>
    <dgm:cxn modelId="{8A0091D5-64A3-46B6-925D-E8B974417D01}" type="presOf" srcId="{BF8A8275-911F-4D20-97A0-A51D8D6E3B97}" destId="{88AEA2A9-4BA5-4FEF-BC9D-1D36935D4749}" srcOrd="0" destOrd="0" presId="urn:microsoft.com/office/officeart/2005/8/layout/process1"/>
    <dgm:cxn modelId="{E6B79E0D-8AF9-409D-B8F0-A2953C498BB1}" type="presOf" srcId="{40E33184-F966-40B1-B3A7-D0F8728361F3}" destId="{5AC79F5B-47A1-467D-83BF-7AD3ABE2D35B}" srcOrd="0" destOrd="0" presId="urn:microsoft.com/office/officeart/2005/8/layout/process1"/>
    <dgm:cxn modelId="{C4C8AEA9-802E-4D4B-8C0D-D72FAB781976}" srcId="{5866493B-A631-48EF-976B-AD0E387901AC}" destId="{6AF5E22C-B444-4294-9C8E-3CA34BCBA0CB}" srcOrd="3" destOrd="0" parTransId="{9556FC50-95AC-48AB-893E-DF4D6AD5D3B1}" sibTransId="{614DE6C6-769D-4A14-8DE9-88CDE4558667}"/>
    <dgm:cxn modelId="{7F55A956-C21B-4909-A854-AB446C6CD084}" type="presOf" srcId="{130BF8B4-9F64-417C-AB95-DD3702B65E91}" destId="{1676B5C3-E4B3-48EB-B7A9-C779A79A1ED7}" srcOrd="0" destOrd="0" presId="urn:microsoft.com/office/officeart/2005/8/layout/process1"/>
    <dgm:cxn modelId="{AE6C57A2-4490-4F3B-85AB-DFACCE08DE70}" type="presOf" srcId="{CB6103A2-85E3-475D-955C-9F47721E5786}" destId="{5CF4E936-6694-4D6C-A838-FE1CD867B8C8}" srcOrd="0" destOrd="0" presId="urn:microsoft.com/office/officeart/2005/8/layout/process1"/>
    <dgm:cxn modelId="{A580E2D1-834C-486B-8E9E-80C28B82F496}" type="presOf" srcId="{56031CFD-309B-4CA5-818C-AC01847D4AF5}" destId="{7CF2711E-25A9-4D83-B172-A312E54D0452}" srcOrd="1" destOrd="0" presId="urn:microsoft.com/office/officeart/2005/8/layout/process1"/>
    <dgm:cxn modelId="{F9D67E5F-F3A0-407B-AF48-43F9959A2178}" type="presOf" srcId="{65E842C6-6B77-4156-BB96-AD045AF9FE3C}" destId="{734CF8B5-12B2-41C8-950F-45E3913738FC}" srcOrd="0" destOrd="0" presId="urn:microsoft.com/office/officeart/2005/8/layout/process1"/>
    <dgm:cxn modelId="{9E21C7AD-23A0-4834-8E73-D9F97D149354}" type="presOf" srcId="{4422FA0A-BA08-4A55-81D1-1363F04ADB41}" destId="{2E630121-9CD2-408C-9F47-AC9859F56FE4}" srcOrd="1" destOrd="0" presId="urn:microsoft.com/office/officeart/2005/8/layout/process1"/>
    <dgm:cxn modelId="{C423C986-DEE0-40AB-B637-1CCA7010530F}" srcId="{5866493B-A631-48EF-976B-AD0E387901AC}" destId="{D95B5C6C-7F09-4743-8FD5-E6E07BB014EE}" srcOrd="11" destOrd="0" parTransId="{08115CAD-8322-449B-98A5-E0B30ED3A240}" sibTransId="{62F2A39C-69BA-46C3-86FC-B8BAD6B6E4A5}"/>
    <dgm:cxn modelId="{87E24DEB-9064-44DC-9884-51F7155845C2}" srcId="{5866493B-A631-48EF-976B-AD0E387901AC}" destId="{DADFF40D-1827-4E29-A3BC-885CD9655AA9}" srcOrd="10" destOrd="0" parTransId="{B5E54486-5B96-44A5-8C39-66FFF074F262}" sibTransId="{081D85AC-70B8-48D2-A946-E837B09CAD6B}"/>
    <dgm:cxn modelId="{D2AEDA89-FCFB-4524-BF79-587C58B98A6D}" type="presOf" srcId="{E53DBC01-A358-4A0C-A2CC-904DBD4151A7}" destId="{04DE77BD-BB50-4E47-B22F-6B36203F5278}" srcOrd="0" destOrd="0" presId="urn:microsoft.com/office/officeart/2005/8/layout/process1"/>
    <dgm:cxn modelId="{A0905B1E-233A-4D22-9F6B-962E5C9204EB}" type="presOf" srcId="{081D85AC-70B8-48D2-A946-E837B09CAD6B}" destId="{0AD96F37-A379-4FC3-AC4D-DD961AA51F2E}" srcOrd="0" destOrd="0" presId="urn:microsoft.com/office/officeart/2005/8/layout/process1"/>
    <dgm:cxn modelId="{4218C6F3-69C0-4AC8-9AC1-9B9C7F66C036}" type="presOf" srcId="{4422FA0A-BA08-4A55-81D1-1363F04ADB41}" destId="{F13A7680-51D2-48E7-8435-941D43235946}" srcOrd="0" destOrd="0" presId="urn:microsoft.com/office/officeart/2005/8/layout/process1"/>
    <dgm:cxn modelId="{25E1297B-6450-4F7C-B2E9-DA115C6A3479}" type="presOf" srcId="{EDA29D68-26AA-4216-88E9-2D708493D048}" destId="{356D7133-F143-4E41-AA07-02744C612A09}" srcOrd="0" destOrd="0" presId="urn:microsoft.com/office/officeart/2005/8/layout/process1"/>
    <dgm:cxn modelId="{E6DD84D8-9C9E-4AF1-9168-9F3A6365C723}" type="presOf" srcId="{6AF5E22C-B444-4294-9C8E-3CA34BCBA0CB}" destId="{13351C3D-0785-4940-896A-320B097C9AFD}" srcOrd="0" destOrd="0" presId="urn:microsoft.com/office/officeart/2005/8/layout/process1"/>
    <dgm:cxn modelId="{EA42E75C-2BE9-4B4C-9D9E-BC69595054EA}" type="presOf" srcId="{BCAF9649-8780-420E-BF4B-F35A7A94FD9D}" destId="{0874BFFC-9DBF-427E-81EE-51D88D5D04C4}" srcOrd="1" destOrd="0" presId="urn:microsoft.com/office/officeart/2005/8/layout/process1"/>
    <dgm:cxn modelId="{16F8C34F-6384-42C0-804E-2B42BB3A4D79}" srcId="{5866493B-A631-48EF-976B-AD0E387901AC}" destId="{76FD3F3C-B070-4076-B4E3-3710B1D69368}" srcOrd="4" destOrd="0" parTransId="{2E7AFE25-F502-4D90-AF68-1A470DFA61FB}" sibTransId="{56031CFD-309B-4CA5-818C-AC01847D4AF5}"/>
    <dgm:cxn modelId="{B96AAC50-FE57-4EF9-9772-2CA59991D1EB}" srcId="{5866493B-A631-48EF-976B-AD0E387901AC}" destId="{26CCD709-5AF6-4BB0-9966-ABDCFD1CB2D6}" srcOrd="0" destOrd="0" parTransId="{0268C711-6108-442C-B511-425B930E1556}" sibTransId="{84D5F8BF-9571-4DC1-BCED-A455DE933C10}"/>
    <dgm:cxn modelId="{4F31FC4A-456B-4E4E-A83B-6F287C90B86B}" type="presOf" srcId="{0D671D27-CBD7-43D9-8F3B-BFD74A6E9CCF}" destId="{DD107EAC-4921-4E84-AA59-B898FD651841}" srcOrd="0" destOrd="0" presId="urn:microsoft.com/office/officeart/2005/8/layout/process1"/>
    <dgm:cxn modelId="{8487C409-77B3-4188-B7DA-4FF5F633826D}" type="presOf" srcId="{62F2A39C-69BA-46C3-86FC-B8BAD6B6E4A5}" destId="{6BBBA74F-FE30-45D9-AF91-83CF8F19A6C6}" srcOrd="0" destOrd="0" presId="urn:microsoft.com/office/officeart/2005/8/layout/process1"/>
    <dgm:cxn modelId="{4F89CD2A-1256-4ED6-8789-0B48F8A4CEC9}" type="presOf" srcId="{63B64DFE-54EB-4812-886A-D80A572BB8A9}" destId="{A20DA53F-D6B2-470B-9AC0-B5AB8071D873}" srcOrd="0" destOrd="0" presId="urn:microsoft.com/office/officeart/2005/8/layout/process1"/>
    <dgm:cxn modelId="{DD971A95-9D01-4B74-8818-BF9E5F5D732A}" type="presParOf" srcId="{42E16A1B-281E-48F5-BE23-F1BA792007C9}" destId="{622FEF44-1379-4125-AB72-0A519FEC271D}" srcOrd="0" destOrd="0" presId="urn:microsoft.com/office/officeart/2005/8/layout/process1"/>
    <dgm:cxn modelId="{6DAFEF67-FB28-4777-AA18-26AACD52E7F1}" type="presParOf" srcId="{42E16A1B-281E-48F5-BE23-F1BA792007C9}" destId="{EA46BFC0-F727-4CCE-B4AA-1FE81FE4C75F}" srcOrd="1" destOrd="0" presId="urn:microsoft.com/office/officeart/2005/8/layout/process1"/>
    <dgm:cxn modelId="{81CF31B4-BB0E-499B-90A0-1D41655E13FA}" type="presParOf" srcId="{EA46BFC0-F727-4CCE-B4AA-1FE81FE4C75F}" destId="{E519B958-ADEC-48E4-9A7D-69CDC1D8B63F}" srcOrd="0" destOrd="0" presId="urn:microsoft.com/office/officeart/2005/8/layout/process1"/>
    <dgm:cxn modelId="{9038F9C6-2E1D-4C57-8A62-D5DEAE0AC141}" type="presParOf" srcId="{42E16A1B-281E-48F5-BE23-F1BA792007C9}" destId="{DD107EAC-4921-4E84-AA59-B898FD651841}" srcOrd="2" destOrd="0" presId="urn:microsoft.com/office/officeart/2005/8/layout/process1"/>
    <dgm:cxn modelId="{23961F20-5DE2-44C7-9357-4ADEB9454BDC}" type="presParOf" srcId="{42E16A1B-281E-48F5-BE23-F1BA792007C9}" destId="{11B836E2-E26B-48CB-B855-037D9A0187C9}" srcOrd="3" destOrd="0" presId="urn:microsoft.com/office/officeart/2005/8/layout/process1"/>
    <dgm:cxn modelId="{AD237094-57EC-4948-AB21-4E65463C0D8B}" type="presParOf" srcId="{11B836E2-E26B-48CB-B855-037D9A0187C9}" destId="{0874BFFC-9DBF-427E-81EE-51D88D5D04C4}" srcOrd="0" destOrd="0" presId="urn:microsoft.com/office/officeart/2005/8/layout/process1"/>
    <dgm:cxn modelId="{F94AF996-CF95-43B4-81C0-6F90BAE3B5AC}" type="presParOf" srcId="{42E16A1B-281E-48F5-BE23-F1BA792007C9}" destId="{D3DAD972-4F0D-4DF1-BE68-263684F3A86A}" srcOrd="4" destOrd="0" presId="urn:microsoft.com/office/officeart/2005/8/layout/process1"/>
    <dgm:cxn modelId="{34FE55D7-5CF7-4E57-9771-B6F117DB2C47}" type="presParOf" srcId="{42E16A1B-281E-48F5-BE23-F1BA792007C9}" destId="{45BF039D-79E4-497D-AEFB-51DFE8899CCD}" srcOrd="5" destOrd="0" presId="urn:microsoft.com/office/officeart/2005/8/layout/process1"/>
    <dgm:cxn modelId="{DD85737E-8B70-4BB1-A878-2B2491ACF26D}" type="presParOf" srcId="{45BF039D-79E4-497D-AEFB-51DFE8899CCD}" destId="{96B50B05-B9C5-4793-8307-DF8517BA8D7F}" srcOrd="0" destOrd="0" presId="urn:microsoft.com/office/officeart/2005/8/layout/process1"/>
    <dgm:cxn modelId="{D1FF445A-A167-4DB2-8288-0EAB68CC0145}" type="presParOf" srcId="{42E16A1B-281E-48F5-BE23-F1BA792007C9}" destId="{13351C3D-0785-4940-896A-320B097C9AFD}" srcOrd="6" destOrd="0" presId="urn:microsoft.com/office/officeart/2005/8/layout/process1"/>
    <dgm:cxn modelId="{12A48C2D-6214-49FA-B780-46C61513A450}" type="presParOf" srcId="{42E16A1B-281E-48F5-BE23-F1BA792007C9}" destId="{314A1A77-3764-45F1-82B1-194567CCC9D6}" srcOrd="7" destOrd="0" presId="urn:microsoft.com/office/officeart/2005/8/layout/process1"/>
    <dgm:cxn modelId="{62A42320-6C5E-4261-BF1F-4C7241CB4227}" type="presParOf" srcId="{314A1A77-3764-45F1-82B1-194567CCC9D6}" destId="{E13B8C30-7413-444B-9C0A-328F09AA1174}" srcOrd="0" destOrd="0" presId="urn:microsoft.com/office/officeart/2005/8/layout/process1"/>
    <dgm:cxn modelId="{519E955A-7318-46C0-80C3-F78CD6A4FA83}" type="presParOf" srcId="{42E16A1B-281E-48F5-BE23-F1BA792007C9}" destId="{FBD19FAB-41E2-4ADC-9248-C7320A47A33D}" srcOrd="8" destOrd="0" presId="urn:microsoft.com/office/officeart/2005/8/layout/process1"/>
    <dgm:cxn modelId="{FD98773F-2C67-46E5-8D18-CBA7E6D2FECE}" type="presParOf" srcId="{42E16A1B-281E-48F5-BE23-F1BA792007C9}" destId="{6410CF68-8AE0-4389-BB97-BC9E3BC62A1F}" srcOrd="9" destOrd="0" presId="urn:microsoft.com/office/officeart/2005/8/layout/process1"/>
    <dgm:cxn modelId="{779CDFCA-6E74-47BE-90D6-82DF53A8155B}" type="presParOf" srcId="{6410CF68-8AE0-4389-BB97-BC9E3BC62A1F}" destId="{7CF2711E-25A9-4D83-B172-A312E54D0452}" srcOrd="0" destOrd="0" presId="urn:microsoft.com/office/officeart/2005/8/layout/process1"/>
    <dgm:cxn modelId="{FFE02AFC-FE7D-49A8-8E31-377EEF9F2CF2}" type="presParOf" srcId="{42E16A1B-281E-48F5-BE23-F1BA792007C9}" destId="{A20DA53F-D6B2-470B-9AC0-B5AB8071D873}" srcOrd="10" destOrd="0" presId="urn:microsoft.com/office/officeart/2005/8/layout/process1"/>
    <dgm:cxn modelId="{DE54518E-D8C0-4BB0-95ED-1B90123E4EC6}" type="presParOf" srcId="{42E16A1B-281E-48F5-BE23-F1BA792007C9}" destId="{734CF8B5-12B2-41C8-950F-45E3913738FC}" srcOrd="11" destOrd="0" presId="urn:microsoft.com/office/officeart/2005/8/layout/process1"/>
    <dgm:cxn modelId="{A41EA758-2372-4BAE-B562-0264B401C015}" type="presParOf" srcId="{734CF8B5-12B2-41C8-950F-45E3913738FC}" destId="{FC2F3732-0998-42B2-8A76-212BA36EC619}" srcOrd="0" destOrd="0" presId="urn:microsoft.com/office/officeart/2005/8/layout/process1"/>
    <dgm:cxn modelId="{D38A50E9-1909-45D8-B21C-DFF37F63CA8E}" type="presParOf" srcId="{42E16A1B-281E-48F5-BE23-F1BA792007C9}" destId="{88AEA2A9-4BA5-4FEF-BC9D-1D36935D4749}" srcOrd="12" destOrd="0" presId="urn:microsoft.com/office/officeart/2005/8/layout/process1"/>
    <dgm:cxn modelId="{2A1BE12A-EB56-4778-A8CA-43B684970B0E}" type="presParOf" srcId="{42E16A1B-281E-48F5-BE23-F1BA792007C9}" destId="{1676B5C3-E4B3-48EB-B7A9-C779A79A1ED7}" srcOrd="13" destOrd="0" presId="urn:microsoft.com/office/officeart/2005/8/layout/process1"/>
    <dgm:cxn modelId="{FA8B3394-D020-41AD-AC48-5B1796060A02}" type="presParOf" srcId="{1676B5C3-E4B3-48EB-B7A9-C779A79A1ED7}" destId="{51FEABE2-C50F-4FD6-A108-35C227B7B074}" srcOrd="0" destOrd="0" presId="urn:microsoft.com/office/officeart/2005/8/layout/process1"/>
    <dgm:cxn modelId="{F59417BB-768D-4830-B0B4-0260E3CAE11D}" type="presParOf" srcId="{42E16A1B-281E-48F5-BE23-F1BA792007C9}" destId="{5CF4E936-6694-4D6C-A838-FE1CD867B8C8}" srcOrd="14" destOrd="0" presId="urn:microsoft.com/office/officeart/2005/8/layout/process1"/>
    <dgm:cxn modelId="{EA35512D-B449-4C76-92C5-1458D820CBDE}" type="presParOf" srcId="{42E16A1B-281E-48F5-BE23-F1BA792007C9}" destId="{5AC79F5B-47A1-467D-83BF-7AD3ABE2D35B}" srcOrd="15" destOrd="0" presId="urn:microsoft.com/office/officeart/2005/8/layout/process1"/>
    <dgm:cxn modelId="{F901101D-16CE-4AE1-94F5-5E86412EF1D4}" type="presParOf" srcId="{5AC79F5B-47A1-467D-83BF-7AD3ABE2D35B}" destId="{E1FCA89F-C1FD-4223-8B89-43683B25DA77}" srcOrd="0" destOrd="0" presId="urn:microsoft.com/office/officeart/2005/8/layout/process1"/>
    <dgm:cxn modelId="{96454F5F-F14D-45DA-8A83-5C88FFD697EE}" type="presParOf" srcId="{42E16A1B-281E-48F5-BE23-F1BA792007C9}" destId="{04DE77BD-BB50-4E47-B22F-6B36203F5278}" srcOrd="16" destOrd="0" presId="urn:microsoft.com/office/officeart/2005/8/layout/process1"/>
    <dgm:cxn modelId="{DBE1DC16-90A7-4A0D-9E65-70090137D6F3}" type="presParOf" srcId="{42E16A1B-281E-48F5-BE23-F1BA792007C9}" destId="{356D7133-F143-4E41-AA07-02744C612A09}" srcOrd="17" destOrd="0" presId="urn:microsoft.com/office/officeart/2005/8/layout/process1"/>
    <dgm:cxn modelId="{EB2CC216-4659-4A77-BAC2-ECC0F343CF89}" type="presParOf" srcId="{356D7133-F143-4E41-AA07-02744C612A09}" destId="{82856502-400C-4A47-90F1-FEE15211E5B4}" srcOrd="0" destOrd="0" presId="urn:microsoft.com/office/officeart/2005/8/layout/process1"/>
    <dgm:cxn modelId="{C39DE8C6-5DE5-4BD2-AE47-E038F2A087C6}" type="presParOf" srcId="{42E16A1B-281E-48F5-BE23-F1BA792007C9}" destId="{0CD7089E-4756-41E9-84C4-455363E79CCF}" srcOrd="18" destOrd="0" presId="urn:microsoft.com/office/officeart/2005/8/layout/process1"/>
    <dgm:cxn modelId="{7703C899-EEBC-4933-BBFF-EAF5AB88ACE5}" type="presParOf" srcId="{42E16A1B-281E-48F5-BE23-F1BA792007C9}" destId="{F13A7680-51D2-48E7-8435-941D43235946}" srcOrd="19" destOrd="0" presId="urn:microsoft.com/office/officeart/2005/8/layout/process1"/>
    <dgm:cxn modelId="{873B15C6-6330-487D-98AF-7A412B5294AD}" type="presParOf" srcId="{F13A7680-51D2-48E7-8435-941D43235946}" destId="{2E630121-9CD2-408C-9F47-AC9859F56FE4}" srcOrd="0" destOrd="0" presId="urn:microsoft.com/office/officeart/2005/8/layout/process1"/>
    <dgm:cxn modelId="{4A36BC6F-AAA6-4D09-A27C-9CF1522FF013}" type="presParOf" srcId="{42E16A1B-281E-48F5-BE23-F1BA792007C9}" destId="{3D38ED0E-678C-4D08-AFA0-21DBA9319E9A}" srcOrd="20" destOrd="0" presId="urn:microsoft.com/office/officeart/2005/8/layout/process1"/>
    <dgm:cxn modelId="{CFB2C089-A70D-4655-BDF8-51854DB65D4D}" type="presParOf" srcId="{42E16A1B-281E-48F5-BE23-F1BA792007C9}" destId="{0AD96F37-A379-4FC3-AC4D-DD961AA51F2E}" srcOrd="21" destOrd="0" presId="urn:microsoft.com/office/officeart/2005/8/layout/process1"/>
    <dgm:cxn modelId="{9CB2EE49-B4F5-4C1D-9BD0-0656F44963D1}" type="presParOf" srcId="{0AD96F37-A379-4FC3-AC4D-DD961AA51F2E}" destId="{294CC6AC-9411-425B-B1DA-B4FD4AFC074C}" srcOrd="0" destOrd="0" presId="urn:microsoft.com/office/officeart/2005/8/layout/process1"/>
    <dgm:cxn modelId="{9AA55700-61A1-4DAA-ACA1-EB1D8BCE71E2}" type="presParOf" srcId="{42E16A1B-281E-48F5-BE23-F1BA792007C9}" destId="{BFDC6F8A-B050-4D1F-9455-FC443EAC7FF8}" srcOrd="22" destOrd="0" presId="urn:microsoft.com/office/officeart/2005/8/layout/process1"/>
    <dgm:cxn modelId="{3F971F5F-0D87-4A80-8671-9380B0385407}" type="presParOf" srcId="{42E16A1B-281E-48F5-BE23-F1BA792007C9}" destId="{6BBBA74F-FE30-45D9-AF91-83CF8F19A6C6}" srcOrd="23" destOrd="0" presId="urn:microsoft.com/office/officeart/2005/8/layout/process1"/>
    <dgm:cxn modelId="{43D652EF-BFC4-4C19-8F9D-EC64074A93F3}" type="presParOf" srcId="{6BBBA74F-FE30-45D9-AF91-83CF8F19A6C6}" destId="{0591B7AA-0AF8-469E-9A8E-FA7892CDE9B0}" srcOrd="0" destOrd="0" presId="urn:microsoft.com/office/officeart/2005/8/layout/process1"/>
    <dgm:cxn modelId="{2134F385-2447-4101-8079-957AEDA2E626}" type="presParOf" srcId="{42E16A1B-281E-48F5-BE23-F1BA792007C9}" destId="{90F355CC-9A3D-4DFE-A0E1-9CD6796EF01D}" srcOrd="2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866493B-A631-48EF-976B-AD0E387901AC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26CCD709-5AF6-4BB0-9966-ABDCFD1CB2D6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Reviewing (3)</a:t>
          </a:r>
          <a:endParaRPr lang="en-US" dirty="0"/>
        </a:p>
      </dgm:t>
    </dgm:pt>
    <dgm:pt modelId="{0268C711-6108-442C-B511-425B930E1556}" type="parTrans" cxnId="{B96AAC50-FE57-4EF9-9772-2CA59991D1EB}">
      <dgm:prSet/>
      <dgm:spPr/>
      <dgm:t>
        <a:bodyPr/>
        <a:lstStyle/>
        <a:p>
          <a:endParaRPr lang="en-US"/>
        </a:p>
      </dgm:t>
    </dgm:pt>
    <dgm:pt modelId="{84D5F8BF-9571-4DC1-BCED-A455DE933C10}" type="sibTrans" cxnId="{B96AAC50-FE57-4EF9-9772-2CA59991D1EB}">
      <dgm:prSet/>
      <dgm:spPr/>
      <dgm:t>
        <a:bodyPr/>
        <a:lstStyle/>
        <a:p>
          <a:endParaRPr lang="en-US"/>
        </a:p>
      </dgm:t>
    </dgm:pt>
    <dgm:pt modelId="{0D671D27-CBD7-43D9-8F3B-BFD74A6E9CCF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LPR Match (154)</a:t>
          </a:r>
          <a:endParaRPr lang="en-US" dirty="0"/>
        </a:p>
      </dgm:t>
    </dgm:pt>
    <dgm:pt modelId="{22574601-65E5-43D7-9965-75480DE401C5}" type="parTrans" cxnId="{7837AD2D-302A-487D-8671-6DA7CC8C84D7}">
      <dgm:prSet/>
      <dgm:spPr/>
      <dgm:t>
        <a:bodyPr/>
        <a:lstStyle/>
        <a:p>
          <a:endParaRPr lang="en-US"/>
        </a:p>
      </dgm:t>
    </dgm:pt>
    <dgm:pt modelId="{BCAF9649-8780-420E-BF4B-F35A7A94FD9D}" type="sibTrans" cxnId="{7837AD2D-302A-487D-8671-6DA7CC8C84D7}">
      <dgm:prSet/>
      <dgm:spPr/>
      <dgm:t>
        <a:bodyPr/>
        <a:lstStyle/>
        <a:p>
          <a:endParaRPr lang="en-US"/>
        </a:p>
      </dgm:t>
    </dgm:pt>
    <dgm:pt modelId="{D23EC6D2-3C16-4FB8-94C0-130A9B703A62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Set to Review (4)</a:t>
          </a:r>
        </a:p>
      </dgm:t>
    </dgm:pt>
    <dgm:pt modelId="{D59D91FF-EFD3-4EA6-9D8E-77B6CCC3861F}" type="parTrans" cxnId="{E278D152-D5B0-4DB2-9079-88AAE999A1FA}">
      <dgm:prSet/>
      <dgm:spPr/>
      <dgm:t>
        <a:bodyPr/>
        <a:lstStyle/>
        <a:p>
          <a:endParaRPr lang="en-US"/>
        </a:p>
      </dgm:t>
    </dgm:pt>
    <dgm:pt modelId="{CD9417D9-2313-4820-8657-C6A386D4EAA1}" type="sibTrans" cxnId="{E278D152-D5B0-4DB2-9079-88AAE999A1FA}">
      <dgm:prSet/>
      <dgm:spPr/>
      <dgm:t>
        <a:bodyPr/>
        <a:lstStyle/>
        <a:p>
          <a:endParaRPr lang="en-US"/>
        </a:p>
      </dgm:t>
    </dgm:pt>
    <dgm:pt modelId="{6AF5E22C-B444-4294-9C8E-3CA34BCBA0CB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LICA Avail(5)</a:t>
          </a:r>
          <a:endParaRPr lang="en-US" dirty="0"/>
        </a:p>
      </dgm:t>
    </dgm:pt>
    <dgm:pt modelId="{9556FC50-95AC-48AB-893E-DF4D6AD5D3B1}" type="parTrans" cxnId="{C4C8AEA9-802E-4D4B-8C0D-D72FAB781976}">
      <dgm:prSet/>
      <dgm:spPr/>
      <dgm:t>
        <a:bodyPr/>
        <a:lstStyle/>
        <a:p>
          <a:endParaRPr lang="en-US"/>
        </a:p>
      </dgm:t>
    </dgm:pt>
    <dgm:pt modelId="{614DE6C6-769D-4A14-8DE9-88CDE4558667}" type="sibTrans" cxnId="{C4C8AEA9-802E-4D4B-8C0D-D72FAB781976}">
      <dgm:prSet/>
      <dgm:spPr/>
      <dgm:t>
        <a:bodyPr/>
        <a:lstStyle/>
        <a:p>
          <a:endParaRPr lang="en-US"/>
        </a:p>
      </dgm:t>
    </dgm:pt>
    <dgm:pt modelId="{76FD3F3C-B070-4076-B4E3-3710B1D69368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Request Name &amp; Address (6)</a:t>
          </a:r>
          <a:endParaRPr lang="en-US" dirty="0"/>
        </a:p>
      </dgm:t>
    </dgm:pt>
    <dgm:pt modelId="{2E7AFE25-F502-4D90-AF68-1A470DFA61FB}" type="parTrans" cxnId="{16F8C34F-6384-42C0-804E-2B42BB3A4D79}">
      <dgm:prSet/>
      <dgm:spPr/>
      <dgm:t>
        <a:bodyPr/>
        <a:lstStyle/>
        <a:p>
          <a:endParaRPr lang="en-US"/>
        </a:p>
      </dgm:t>
    </dgm:pt>
    <dgm:pt modelId="{56031CFD-309B-4CA5-818C-AC01847D4AF5}" type="sibTrans" cxnId="{16F8C34F-6384-42C0-804E-2B42BB3A4D79}">
      <dgm:prSet/>
      <dgm:spPr/>
      <dgm:t>
        <a:bodyPr/>
        <a:lstStyle/>
        <a:p>
          <a:endParaRPr lang="en-US"/>
        </a:p>
      </dgm:t>
    </dgm:pt>
    <dgm:pt modelId="{63B64DFE-54EB-4812-886A-D80A572BB8A9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DMV REQUESTED (7)</a:t>
          </a:r>
          <a:endParaRPr lang="en-US" dirty="0"/>
        </a:p>
      </dgm:t>
    </dgm:pt>
    <dgm:pt modelId="{9F8022E1-4D77-4E99-A598-1E5EB37FE4F0}" type="parTrans" cxnId="{917F153B-9D3E-4F78-9CC7-518D5FD2CA76}">
      <dgm:prSet/>
      <dgm:spPr/>
      <dgm:t>
        <a:bodyPr/>
        <a:lstStyle/>
        <a:p>
          <a:endParaRPr lang="en-US"/>
        </a:p>
      </dgm:t>
    </dgm:pt>
    <dgm:pt modelId="{65E842C6-6B77-4156-BB96-AD045AF9FE3C}" type="sibTrans" cxnId="{917F153B-9D3E-4F78-9CC7-518D5FD2CA76}">
      <dgm:prSet/>
      <dgm:spPr/>
      <dgm:t>
        <a:bodyPr/>
        <a:lstStyle/>
        <a:p>
          <a:endParaRPr lang="en-US"/>
        </a:p>
      </dgm:t>
    </dgm:pt>
    <dgm:pt modelId="{BF8A8275-911F-4D20-97A0-A51D8D6E3B97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NAME &amp; ADDR Available (131)</a:t>
          </a:r>
          <a:endParaRPr lang="en-US" dirty="0"/>
        </a:p>
      </dgm:t>
    </dgm:pt>
    <dgm:pt modelId="{179CF1C2-1153-4C8E-B552-BFDC8BC73230}" type="parTrans" cxnId="{7AFF33FF-7094-4984-85B4-E95374632F85}">
      <dgm:prSet/>
      <dgm:spPr/>
      <dgm:t>
        <a:bodyPr/>
        <a:lstStyle/>
        <a:p>
          <a:endParaRPr lang="en-US"/>
        </a:p>
      </dgm:t>
    </dgm:pt>
    <dgm:pt modelId="{130BF8B4-9F64-417C-AB95-DD3702B65E91}" type="sibTrans" cxnId="{7AFF33FF-7094-4984-85B4-E95374632F85}">
      <dgm:prSet/>
      <dgm:spPr/>
      <dgm:t>
        <a:bodyPr/>
        <a:lstStyle/>
        <a:p>
          <a:endParaRPr lang="en-US"/>
        </a:p>
      </dgm:t>
    </dgm:pt>
    <dgm:pt modelId="{CB6103A2-85E3-475D-955C-9F47721E5786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To Be CITED(109)</a:t>
          </a:r>
          <a:endParaRPr lang="en-US" dirty="0"/>
        </a:p>
      </dgm:t>
    </dgm:pt>
    <dgm:pt modelId="{D1E06949-9B78-4188-991B-758F16C75C26}" type="parTrans" cxnId="{950FEB2B-B224-4E50-AFA7-8311541BFCFD}">
      <dgm:prSet/>
      <dgm:spPr/>
      <dgm:t>
        <a:bodyPr/>
        <a:lstStyle/>
        <a:p>
          <a:endParaRPr lang="en-US"/>
        </a:p>
      </dgm:t>
    </dgm:pt>
    <dgm:pt modelId="{40E33184-F966-40B1-B3A7-D0F8728361F3}" type="sibTrans" cxnId="{950FEB2B-B224-4E50-AFA7-8311541BFCFD}">
      <dgm:prSet/>
      <dgm:spPr/>
      <dgm:t>
        <a:bodyPr/>
        <a:lstStyle/>
        <a:p>
          <a:endParaRPr lang="en-US"/>
        </a:p>
      </dgm:t>
    </dgm:pt>
    <dgm:pt modelId="{FF5C9C94-B146-4628-B89F-D0F34DB0C544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CITED (10)</a:t>
          </a:r>
          <a:endParaRPr lang="en-US" dirty="0"/>
        </a:p>
      </dgm:t>
    </dgm:pt>
    <dgm:pt modelId="{D8062C75-B365-4848-92A3-6CD707FB5C61}" type="parTrans" cxnId="{0BFCD107-15F2-4C89-B0E1-6F2571111E51}">
      <dgm:prSet/>
      <dgm:spPr/>
      <dgm:t>
        <a:bodyPr/>
        <a:lstStyle/>
        <a:p>
          <a:endParaRPr lang="en-US"/>
        </a:p>
      </dgm:t>
    </dgm:pt>
    <dgm:pt modelId="{4422FA0A-BA08-4A55-81D1-1363F04ADB41}" type="sibTrans" cxnId="{0BFCD107-15F2-4C89-B0E1-6F2571111E51}">
      <dgm:prSet/>
      <dgm:spPr/>
      <dgm:t>
        <a:bodyPr/>
        <a:lstStyle/>
        <a:p>
          <a:endParaRPr lang="en-US"/>
        </a:p>
      </dgm:t>
    </dgm:pt>
    <dgm:pt modelId="{DADFF40D-1827-4E29-A3BC-885CD9655AA9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LEVEL A</a:t>
          </a:r>
          <a:endParaRPr lang="en-US" dirty="0"/>
        </a:p>
      </dgm:t>
    </dgm:pt>
    <dgm:pt modelId="{B5E54486-5B96-44A5-8C39-66FFF074F262}" type="parTrans" cxnId="{87E24DEB-9064-44DC-9884-51F7155845C2}">
      <dgm:prSet/>
      <dgm:spPr/>
      <dgm:t>
        <a:bodyPr/>
        <a:lstStyle/>
        <a:p>
          <a:endParaRPr lang="en-US"/>
        </a:p>
      </dgm:t>
    </dgm:pt>
    <dgm:pt modelId="{081D85AC-70B8-48D2-A946-E837B09CAD6B}" type="sibTrans" cxnId="{87E24DEB-9064-44DC-9884-51F7155845C2}">
      <dgm:prSet/>
      <dgm:spPr/>
      <dgm:t>
        <a:bodyPr/>
        <a:lstStyle/>
        <a:p>
          <a:endParaRPr lang="en-US"/>
        </a:p>
      </dgm:t>
    </dgm:pt>
    <dgm:pt modelId="{D95B5C6C-7F09-4743-8FD5-E6E07BB014E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LEVEL B</a:t>
          </a:r>
          <a:endParaRPr lang="en-US" dirty="0"/>
        </a:p>
      </dgm:t>
    </dgm:pt>
    <dgm:pt modelId="{08115CAD-8322-449B-98A5-E0B30ED3A240}" type="parTrans" cxnId="{C423C986-DEE0-40AB-B637-1CCA7010530F}">
      <dgm:prSet/>
      <dgm:spPr/>
      <dgm:t>
        <a:bodyPr/>
        <a:lstStyle/>
        <a:p>
          <a:endParaRPr lang="en-US"/>
        </a:p>
      </dgm:t>
    </dgm:pt>
    <dgm:pt modelId="{62F2A39C-69BA-46C3-86FC-B8BAD6B6E4A5}" type="sibTrans" cxnId="{C423C986-DEE0-40AB-B637-1CCA7010530F}">
      <dgm:prSet/>
      <dgm:spPr/>
      <dgm:t>
        <a:bodyPr/>
        <a:lstStyle/>
        <a:p>
          <a:endParaRPr lang="en-US"/>
        </a:p>
      </dgm:t>
    </dgm:pt>
    <dgm:pt modelId="{D10C9141-D4B3-448C-9DA0-7EA9A3EED505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COLLECTION</a:t>
          </a:r>
          <a:endParaRPr lang="en-US" dirty="0"/>
        </a:p>
      </dgm:t>
    </dgm:pt>
    <dgm:pt modelId="{195C7135-9F32-40D3-B41A-277F6DDFB810}" type="parTrans" cxnId="{49032578-F115-4DB0-B38D-CF159003931E}">
      <dgm:prSet/>
      <dgm:spPr/>
      <dgm:t>
        <a:bodyPr/>
        <a:lstStyle/>
        <a:p>
          <a:endParaRPr lang="en-US"/>
        </a:p>
      </dgm:t>
    </dgm:pt>
    <dgm:pt modelId="{724CE549-EFE8-4386-AE5D-802501B7072B}" type="sibTrans" cxnId="{49032578-F115-4DB0-B38D-CF159003931E}">
      <dgm:prSet/>
      <dgm:spPr/>
      <dgm:t>
        <a:bodyPr/>
        <a:lstStyle/>
        <a:p>
          <a:endParaRPr lang="en-US"/>
        </a:p>
      </dgm:t>
    </dgm:pt>
    <dgm:pt modelId="{E53DBC01-A358-4A0C-A2CC-904DBD4151A7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SENT TO MH (139)</a:t>
          </a:r>
          <a:endParaRPr lang="en-US" dirty="0"/>
        </a:p>
      </dgm:t>
    </dgm:pt>
    <dgm:pt modelId="{0FDBC240-C8E8-4AFB-AEA5-AE5762E8C51F}" type="parTrans" cxnId="{C69A168A-F100-4291-86B4-B283C10C00A5}">
      <dgm:prSet/>
      <dgm:spPr/>
      <dgm:t>
        <a:bodyPr/>
        <a:lstStyle/>
        <a:p>
          <a:endParaRPr lang="en-US"/>
        </a:p>
      </dgm:t>
    </dgm:pt>
    <dgm:pt modelId="{EDA29D68-26AA-4216-88E9-2D708493D048}" type="sibTrans" cxnId="{C69A168A-F100-4291-86B4-B283C10C00A5}">
      <dgm:prSet/>
      <dgm:spPr/>
      <dgm:t>
        <a:bodyPr/>
        <a:lstStyle/>
        <a:p>
          <a:endParaRPr lang="en-US"/>
        </a:p>
      </dgm:t>
    </dgm:pt>
    <dgm:pt modelId="{42E16A1B-281E-48F5-BE23-F1BA792007C9}" type="pres">
      <dgm:prSet presAssocID="{5866493B-A631-48EF-976B-AD0E387901AC}" presName="Name0" presStyleCnt="0">
        <dgm:presLayoutVars>
          <dgm:dir/>
          <dgm:resizeHandles val="exact"/>
        </dgm:presLayoutVars>
      </dgm:prSet>
      <dgm:spPr/>
    </dgm:pt>
    <dgm:pt modelId="{622FEF44-1379-4125-AB72-0A519FEC271D}" type="pres">
      <dgm:prSet presAssocID="{26CCD709-5AF6-4BB0-9966-ABDCFD1CB2D6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6BFC0-F727-4CCE-B4AA-1FE81FE4C75F}" type="pres">
      <dgm:prSet presAssocID="{84D5F8BF-9571-4DC1-BCED-A455DE933C10}" presName="sibTrans" presStyleLbl="sibTrans2D1" presStyleIdx="0" presStyleCnt="12"/>
      <dgm:spPr/>
      <dgm:t>
        <a:bodyPr/>
        <a:lstStyle/>
        <a:p>
          <a:endParaRPr lang="en-US"/>
        </a:p>
      </dgm:t>
    </dgm:pt>
    <dgm:pt modelId="{E519B958-ADEC-48E4-9A7D-69CDC1D8B63F}" type="pres">
      <dgm:prSet presAssocID="{84D5F8BF-9571-4DC1-BCED-A455DE933C10}" presName="connectorText" presStyleLbl="sibTrans2D1" presStyleIdx="0" presStyleCnt="12"/>
      <dgm:spPr/>
      <dgm:t>
        <a:bodyPr/>
        <a:lstStyle/>
        <a:p>
          <a:endParaRPr lang="en-US"/>
        </a:p>
      </dgm:t>
    </dgm:pt>
    <dgm:pt modelId="{DD107EAC-4921-4E84-AA59-B898FD651841}" type="pres">
      <dgm:prSet presAssocID="{0D671D27-CBD7-43D9-8F3B-BFD74A6E9CCF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836E2-E26B-48CB-B855-037D9A0187C9}" type="pres">
      <dgm:prSet presAssocID="{BCAF9649-8780-420E-BF4B-F35A7A94FD9D}" presName="sibTrans" presStyleLbl="sibTrans2D1" presStyleIdx="1" presStyleCnt="12"/>
      <dgm:spPr/>
      <dgm:t>
        <a:bodyPr/>
        <a:lstStyle/>
        <a:p>
          <a:endParaRPr lang="en-US"/>
        </a:p>
      </dgm:t>
    </dgm:pt>
    <dgm:pt modelId="{0874BFFC-9DBF-427E-81EE-51D88D5D04C4}" type="pres">
      <dgm:prSet presAssocID="{BCAF9649-8780-420E-BF4B-F35A7A94FD9D}" presName="connectorText" presStyleLbl="sibTrans2D1" presStyleIdx="1" presStyleCnt="12"/>
      <dgm:spPr/>
      <dgm:t>
        <a:bodyPr/>
        <a:lstStyle/>
        <a:p>
          <a:endParaRPr lang="en-US"/>
        </a:p>
      </dgm:t>
    </dgm:pt>
    <dgm:pt modelId="{D3DAD972-4F0D-4DF1-BE68-263684F3A86A}" type="pres">
      <dgm:prSet presAssocID="{D23EC6D2-3C16-4FB8-94C0-130A9B703A62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F039D-79E4-497D-AEFB-51DFE8899CCD}" type="pres">
      <dgm:prSet presAssocID="{CD9417D9-2313-4820-8657-C6A386D4EAA1}" presName="sibTrans" presStyleLbl="sibTrans2D1" presStyleIdx="2" presStyleCnt="12"/>
      <dgm:spPr/>
      <dgm:t>
        <a:bodyPr/>
        <a:lstStyle/>
        <a:p>
          <a:endParaRPr lang="en-US"/>
        </a:p>
      </dgm:t>
    </dgm:pt>
    <dgm:pt modelId="{96B50B05-B9C5-4793-8307-DF8517BA8D7F}" type="pres">
      <dgm:prSet presAssocID="{CD9417D9-2313-4820-8657-C6A386D4EAA1}" presName="connectorText" presStyleLbl="sibTrans2D1" presStyleIdx="2" presStyleCnt="12"/>
      <dgm:spPr/>
      <dgm:t>
        <a:bodyPr/>
        <a:lstStyle/>
        <a:p>
          <a:endParaRPr lang="en-US"/>
        </a:p>
      </dgm:t>
    </dgm:pt>
    <dgm:pt modelId="{13351C3D-0785-4940-896A-320B097C9AFD}" type="pres">
      <dgm:prSet presAssocID="{6AF5E22C-B444-4294-9C8E-3CA34BCBA0CB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A1A77-3764-45F1-82B1-194567CCC9D6}" type="pres">
      <dgm:prSet presAssocID="{614DE6C6-769D-4A14-8DE9-88CDE4558667}" presName="sibTrans" presStyleLbl="sibTrans2D1" presStyleIdx="3" presStyleCnt="12"/>
      <dgm:spPr/>
      <dgm:t>
        <a:bodyPr/>
        <a:lstStyle/>
        <a:p>
          <a:endParaRPr lang="en-US"/>
        </a:p>
      </dgm:t>
    </dgm:pt>
    <dgm:pt modelId="{E13B8C30-7413-444B-9C0A-328F09AA1174}" type="pres">
      <dgm:prSet presAssocID="{614DE6C6-769D-4A14-8DE9-88CDE4558667}" presName="connectorText" presStyleLbl="sibTrans2D1" presStyleIdx="3" presStyleCnt="12"/>
      <dgm:spPr/>
      <dgm:t>
        <a:bodyPr/>
        <a:lstStyle/>
        <a:p>
          <a:endParaRPr lang="en-US"/>
        </a:p>
      </dgm:t>
    </dgm:pt>
    <dgm:pt modelId="{FBD19FAB-41E2-4ADC-9248-C7320A47A33D}" type="pres">
      <dgm:prSet presAssocID="{76FD3F3C-B070-4076-B4E3-3710B1D69368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0CF68-8AE0-4389-BB97-BC9E3BC62A1F}" type="pres">
      <dgm:prSet presAssocID="{56031CFD-309B-4CA5-818C-AC01847D4AF5}" presName="sibTrans" presStyleLbl="sibTrans2D1" presStyleIdx="4" presStyleCnt="12"/>
      <dgm:spPr/>
      <dgm:t>
        <a:bodyPr/>
        <a:lstStyle/>
        <a:p>
          <a:endParaRPr lang="en-US"/>
        </a:p>
      </dgm:t>
    </dgm:pt>
    <dgm:pt modelId="{7CF2711E-25A9-4D83-B172-A312E54D0452}" type="pres">
      <dgm:prSet presAssocID="{56031CFD-309B-4CA5-818C-AC01847D4AF5}" presName="connectorText" presStyleLbl="sibTrans2D1" presStyleIdx="4" presStyleCnt="12"/>
      <dgm:spPr/>
      <dgm:t>
        <a:bodyPr/>
        <a:lstStyle/>
        <a:p>
          <a:endParaRPr lang="en-US"/>
        </a:p>
      </dgm:t>
    </dgm:pt>
    <dgm:pt modelId="{A20DA53F-D6B2-470B-9AC0-B5AB8071D873}" type="pres">
      <dgm:prSet presAssocID="{63B64DFE-54EB-4812-886A-D80A572BB8A9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CF8B5-12B2-41C8-950F-45E3913738FC}" type="pres">
      <dgm:prSet presAssocID="{65E842C6-6B77-4156-BB96-AD045AF9FE3C}" presName="sibTrans" presStyleLbl="sibTrans2D1" presStyleIdx="5" presStyleCnt="12"/>
      <dgm:spPr/>
      <dgm:t>
        <a:bodyPr/>
        <a:lstStyle/>
        <a:p>
          <a:endParaRPr lang="en-US"/>
        </a:p>
      </dgm:t>
    </dgm:pt>
    <dgm:pt modelId="{FC2F3732-0998-42B2-8A76-212BA36EC619}" type="pres">
      <dgm:prSet presAssocID="{65E842C6-6B77-4156-BB96-AD045AF9FE3C}" presName="connectorText" presStyleLbl="sibTrans2D1" presStyleIdx="5" presStyleCnt="12"/>
      <dgm:spPr/>
      <dgm:t>
        <a:bodyPr/>
        <a:lstStyle/>
        <a:p>
          <a:endParaRPr lang="en-US"/>
        </a:p>
      </dgm:t>
    </dgm:pt>
    <dgm:pt modelId="{88AEA2A9-4BA5-4FEF-BC9D-1D36935D4749}" type="pres">
      <dgm:prSet presAssocID="{BF8A8275-911F-4D20-97A0-A51D8D6E3B97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6B5C3-E4B3-48EB-B7A9-C779A79A1ED7}" type="pres">
      <dgm:prSet presAssocID="{130BF8B4-9F64-417C-AB95-DD3702B65E91}" presName="sibTrans" presStyleLbl="sibTrans2D1" presStyleIdx="6" presStyleCnt="12"/>
      <dgm:spPr/>
      <dgm:t>
        <a:bodyPr/>
        <a:lstStyle/>
        <a:p>
          <a:endParaRPr lang="en-US"/>
        </a:p>
      </dgm:t>
    </dgm:pt>
    <dgm:pt modelId="{51FEABE2-C50F-4FD6-A108-35C227B7B074}" type="pres">
      <dgm:prSet presAssocID="{130BF8B4-9F64-417C-AB95-DD3702B65E91}" presName="connectorText" presStyleLbl="sibTrans2D1" presStyleIdx="6" presStyleCnt="12"/>
      <dgm:spPr/>
      <dgm:t>
        <a:bodyPr/>
        <a:lstStyle/>
        <a:p>
          <a:endParaRPr lang="en-US"/>
        </a:p>
      </dgm:t>
    </dgm:pt>
    <dgm:pt modelId="{5CF4E936-6694-4D6C-A838-FE1CD867B8C8}" type="pres">
      <dgm:prSet presAssocID="{CB6103A2-85E3-475D-955C-9F47721E5786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79F5B-47A1-467D-83BF-7AD3ABE2D35B}" type="pres">
      <dgm:prSet presAssocID="{40E33184-F966-40B1-B3A7-D0F8728361F3}" presName="sibTrans" presStyleLbl="sibTrans2D1" presStyleIdx="7" presStyleCnt="12"/>
      <dgm:spPr/>
      <dgm:t>
        <a:bodyPr/>
        <a:lstStyle/>
        <a:p>
          <a:endParaRPr lang="en-US"/>
        </a:p>
      </dgm:t>
    </dgm:pt>
    <dgm:pt modelId="{E1FCA89F-C1FD-4223-8B89-43683B25DA77}" type="pres">
      <dgm:prSet presAssocID="{40E33184-F966-40B1-B3A7-D0F8728361F3}" presName="connectorText" presStyleLbl="sibTrans2D1" presStyleIdx="7" presStyleCnt="12"/>
      <dgm:spPr/>
      <dgm:t>
        <a:bodyPr/>
        <a:lstStyle/>
        <a:p>
          <a:endParaRPr lang="en-US"/>
        </a:p>
      </dgm:t>
    </dgm:pt>
    <dgm:pt modelId="{04DE77BD-BB50-4E47-B22F-6B36203F5278}" type="pres">
      <dgm:prSet presAssocID="{E53DBC01-A358-4A0C-A2CC-904DBD4151A7}" presName="node" presStyleLbl="node1" presStyleIdx="8" presStyleCnt="13">
        <dgm:presLayoutVars>
          <dgm:bulletEnabled val="1"/>
        </dgm:presLayoutVars>
      </dgm:prSet>
      <dgm:spPr/>
    </dgm:pt>
    <dgm:pt modelId="{356D7133-F143-4E41-AA07-02744C612A09}" type="pres">
      <dgm:prSet presAssocID="{EDA29D68-26AA-4216-88E9-2D708493D048}" presName="sibTrans" presStyleLbl="sibTrans2D1" presStyleIdx="8" presStyleCnt="12"/>
      <dgm:spPr/>
    </dgm:pt>
    <dgm:pt modelId="{82856502-400C-4A47-90F1-FEE15211E5B4}" type="pres">
      <dgm:prSet presAssocID="{EDA29D68-26AA-4216-88E9-2D708493D048}" presName="connectorText" presStyleLbl="sibTrans2D1" presStyleIdx="8" presStyleCnt="12"/>
      <dgm:spPr/>
    </dgm:pt>
    <dgm:pt modelId="{0CD7089E-4756-41E9-84C4-455363E79CCF}" type="pres">
      <dgm:prSet presAssocID="{FF5C9C94-B146-4628-B89F-D0F34DB0C544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A7680-51D2-48E7-8435-941D43235946}" type="pres">
      <dgm:prSet presAssocID="{4422FA0A-BA08-4A55-81D1-1363F04ADB41}" presName="sibTrans" presStyleLbl="sibTrans2D1" presStyleIdx="9" presStyleCnt="12"/>
      <dgm:spPr/>
      <dgm:t>
        <a:bodyPr/>
        <a:lstStyle/>
        <a:p>
          <a:endParaRPr lang="en-US"/>
        </a:p>
      </dgm:t>
    </dgm:pt>
    <dgm:pt modelId="{2E630121-9CD2-408C-9F47-AC9859F56FE4}" type="pres">
      <dgm:prSet presAssocID="{4422FA0A-BA08-4A55-81D1-1363F04ADB41}" presName="connectorText" presStyleLbl="sibTrans2D1" presStyleIdx="9" presStyleCnt="12"/>
      <dgm:spPr/>
      <dgm:t>
        <a:bodyPr/>
        <a:lstStyle/>
        <a:p>
          <a:endParaRPr lang="en-US"/>
        </a:p>
      </dgm:t>
    </dgm:pt>
    <dgm:pt modelId="{3D38ED0E-678C-4D08-AFA0-21DBA9319E9A}" type="pres">
      <dgm:prSet presAssocID="{DADFF40D-1827-4E29-A3BC-885CD9655AA9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96F37-A379-4FC3-AC4D-DD961AA51F2E}" type="pres">
      <dgm:prSet presAssocID="{081D85AC-70B8-48D2-A946-E837B09CAD6B}" presName="sibTrans" presStyleLbl="sibTrans2D1" presStyleIdx="10" presStyleCnt="12"/>
      <dgm:spPr/>
      <dgm:t>
        <a:bodyPr/>
        <a:lstStyle/>
        <a:p>
          <a:endParaRPr lang="en-US"/>
        </a:p>
      </dgm:t>
    </dgm:pt>
    <dgm:pt modelId="{294CC6AC-9411-425B-B1DA-B4FD4AFC074C}" type="pres">
      <dgm:prSet presAssocID="{081D85AC-70B8-48D2-A946-E837B09CAD6B}" presName="connectorText" presStyleLbl="sibTrans2D1" presStyleIdx="10" presStyleCnt="12"/>
      <dgm:spPr/>
      <dgm:t>
        <a:bodyPr/>
        <a:lstStyle/>
        <a:p>
          <a:endParaRPr lang="en-US"/>
        </a:p>
      </dgm:t>
    </dgm:pt>
    <dgm:pt modelId="{BFDC6F8A-B050-4D1F-9455-FC443EAC7FF8}" type="pres">
      <dgm:prSet presAssocID="{D95B5C6C-7F09-4743-8FD5-E6E07BB014EE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BA74F-FE30-45D9-AF91-83CF8F19A6C6}" type="pres">
      <dgm:prSet presAssocID="{62F2A39C-69BA-46C3-86FC-B8BAD6B6E4A5}" presName="sibTrans" presStyleLbl="sibTrans2D1" presStyleIdx="11" presStyleCnt="12"/>
      <dgm:spPr/>
      <dgm:t>
        <a:bodyPr/>
        <a:lstStyle/>
        <a:p>
          <a:endParaRPr lang="en-US"/>
        </a:p>
      </dgm:t>
    </dgm:pt>
    <dgm:pt modelId="{0591B7AA-0AF8-469E-9A8E-FA7892CDE9B0}" type="pres">
      <dgm:prSet presAssocID="{62F2A39C-69BA-46C3-86FC-B8BAD6B6E4A5}" presName="connectorText" presStyleLbl="sibTrans2D1" presStyleIdx="11" presStyleCnt="12"/>
      <dgm:spPr/>
      <dgm:t>
        <a:bodyPr/>
        <a:lstStyle/>
        <a:p>
          <a:endParaRPr lang="en-US"/>
        </a:p>
      </dgm:t>
    </dgm:pt>
    <dgm:pt modelId="{90F355CC-9A3D-4DFE-A0E1-9CD6796EF01D}" type="pres">
      <dgm:prSet presAssocID="{D10C9141-D4B3-448C-9DA0-7EA9A3EED505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78D152-D5B0-4DB2-9079-88AAE999A1FA}" srcId="{5866493B-A631-48EF-976B-AD0E387901AC}" destId="{D23EC6D2-3C16-4FB8-94C0-130A9B703A62}" srcOrd="2" destOrd="0" parTransId="{D59D91FF-EFD3-4EA6-9D8E-77B6CCC3861F}" sibTransId="{CD9417D9-2313-4820-8657-C6A386D4EAA1}"/>
    <dgm:cxn modelId="{BC0710DE-B9B6-44C1-BF5D-36D1EC06BAF2}" type="presOf" srcId="{CD9417D9-2313-4820-8657-C6A386D4EAA1}" destId="{96B50B05-B9C5-4793-8307-DF8517BA8D7F}" srcOrd="1" destOrd="0" presId="urn:microsoft.com/office/officeart/2005/8/layout/process1"/>
    <dgm:cxn modelId="{0BFCD107-15F2-4C89-B0E1-6F2571111E51}" srcId="{5866493B-A631-48EF-976B-AD0E387901AC}" destId="{FF5C9C94-B146-4628-B89F-D0F34DB0C544}" srcOrd="9" destOrd="0" parTransId="{D8062C75-B365-4848-92A3-6CD707FB5C61}" sibTransId="{4422FA0A-BA08-4A55-81D1-1363F04ADB41}"/>
    <dgm:cxn modelId="{49032578-F115-4DB0-B38D-CF159003931E}" srcId="{5866493B-A631-48EF-976B-AD0E387901AC}" destId="{D10C9141-D4B3-448C-9DA0-7EA9A3EED505}" srcOrd="12" destOrd="0" parTransId="{195C7135-9F32-40D3-B41A-277F6DDFB810}" sibTransId="{724CE549-EFE8-4386-AE5D-802501B7072B}"/>
    <dgm:cxn modelId="{917F153B-9D3E-4F78-9CC7-518D5FD2CA76}" srcId="{5866493B-A631-48EF-976B-AD0E387901AC}" destId="{63B64DFE-54EB-4812-886A-D80A572BB8A9}" srcOrd="5" destOrd="0" parTransId="{9F8022E1-4D77-4E99-A598-1E5EB37FE4F0}" sibTransId="{65E842C6-6B77-4156-BB96-AD045AF9FE3C}"/>
    <dgm:cxn modelId="{0F1B839B-E87C-402D-B09F-F196D447FE05}" type="presOf" srcId="{BF8A8275-911F-4D20-97A0-A51D8D6E3B97}" destId="{88AEA2A9-4BA5-4FEF-BC9D-1D36935D4749}" srcOrd="0" destOrd="0" presId="urn:microsoft.com/office/officeart/2005/8/layout/process1"/>
    <dgm:cxn modelId="{C69A168A-F100-4291-86B4-B283C10C00A5}" srcId="{5866493B-A631-48EF-976B-AD0E387901AC}" destId="{E53DBC01-A358-4A0C-A2CC-904DBD4151A7}" srcOrd="8" destOrd="0" parTransId="{0FDBC240-C8E8-4AFB-AEA5-AE5762E8C51F}" sibTransId="{EDA29D68-26AA-4216-88E9-2D708493D048}"/>
    <dgm:cxn modelId="{9FCB3F2E-E713-4965-A8EC-9A18603BE8A9}" type="presOf" srcId="{CB6103A2-85E3-475D-955C-9F47721E5786}" destId="{5CF4E936-6694-4D6C-A838-FE1CD867B8C8}" srcOrd="0" destOrd="0" presId="urn:microsoft.com/office/officeart/2005/8/layout/process1"/>
    <dgm:cxn modelId="{950FEB2B-B224-4E50-AFA7-8311541BFCFD}" srcId="{5866493B-A631-48EF-976B-AD0E387901AC}" destId="{CB6103A2-85E3-475D-955C-9F47721E5786}" srcOrd="7" destOrd="0" parTransId="{D1E06949-9B78-4188-991B-758F16C75C26}" sibTransId="{40E33184-F966-40B1-B3A7-D0F8728361F3}"/>
    <dgm:cxn modelId="{E595BB19-CC09-4CBD-BAA6-2083FB6924BD}" type="presOf" srcId="{130BF8B4-9F64-417C-AB95-DD3702B65E91}" destId="{1676B5C3-E4B3-48EB-B7A9-C779A79A1ED7}" srcOrd="0" destOrd="0" presId="urn:microsoft.com/office/officeart/2005/8/layout/process1"/>
    <dgm:cxn modelId="{27CEFC7C-5BC8-48C1-8276-31C9EF99493B}" type="presOf" srcId="{614DE6C6-769D-4A14-8DE9-88CDE4558667}" destId="{314A1A77-3764-45F1-82B1-194567CCC9D6}" srcOrd="0" destOrd="0" presId="urn:microsoft.com/office/officeart/2005/8/layout/process1"/>
    <dgm:cxn modelId="{AD8AB212-5E8B-4387-982A-C16D795A1E67}" type="presOf" srcId="{40E33184-F966-40B1-B3A7-D0F8728361F3}" destId="{E1FCA89F-C1FD-4223-8B89-43683B25DA77}" srcOrd="1" destOrd="0" presId="urn:microsoft.com/office/officeart/2005/8/layout/process1"/>
    <dgm:cxn modelId="{713DD968-E923-4F89-A47B-7EE0637C8F9D}" type="presOf" srcId="{40E33184-F966-40B1-B3A7-D0F8728361F3}" destId="{5AC79F5B-47A1-467D-83BF-7AD3ABE2D35B}" srcOrd="0" destOrd="0" presId="urn:microsoft.com/office/officeart/2005/8/layout/process1"/>
    <dgm:cxn modelId="{F2584C7C-6EEF-46C9-A7EC-661B36EEA984}" type="presOf" srcId="{E53DBC01-A358-4A0C-A2CC-904DBD4151A7}" destId="{04DE77BD-BB50-4E47-B22F-6B36203F5278}" srcOrd="0" destOrd="0" presId="urn:microsoft.com/office/officeart/2005/8/layout/process1"/>
    <dgm:cxn modelId="{A1B454AD-2176-4768-9D8B-F354ACAC9166}" type="presOf" srcId="{130BF8B4-9F64-417C-AB95-DD3702B65E91}" destId="{51FEABE2-C50F-4FD6-A108-35C227B7B074}" srcOrd="1" destOrd="0" presId="urn:microsoft.com/office/officeart/2005/8/layout/process1"/>
    <dgm:cxn modelId="{37490730-A29E-40AC-BACC-900BD7198D2A}" type="presOf" srcId="{081D85AC-70B8-48D2-A946-E837B09CAD6B}" destId="{294CC6AC-9411-425B-B1DA-B4FD4AFC074C}" srcOrd="1" destOrd="0" presId="urn:microsoft.com/office/officeart/2005/8/layout/process1"/>
    <dgm:cxn modelId="{26C6E7C1-1185-4042-9754-C731A947B5AF}" type="presOf" srcId="{EDA29D68-26AA-4216-88E9-2D708493D048}" destId="{356D7133-F143-4E41-AA07-02744C612A09}" srcOrd="0" destOrd="0" presId="urn:microsoft.com/office/officeart/2005/8/layout/process1"/>
    <dgm:cxn modelId="{868E2D3C-169F-4C69-8D08-A47519D4C684}" type="presOf" srcId="{84D5F8BF-9571-4DC1-BCED-A455DE933C10}" destId="{E519B958-ADEC-48E4-9A7D-69CDC1D8B63F}" srcOrd="1" destOrd="0" presId="urn:microsoft.com/office/officeart/2005/8/layout/process1"/>
    <dgm:cxn modelId="{B61045B5-0571-42DE-8283-2C246AF27742}" type="presOf" srcId="{D23EC6D2-3C16-4FB8-94C0-130A9B703A62}" destId="{D3DAD972-4F0D-4DF1-BE68-263684F3A86A}" srcOrd="0" destOrd="0" presId="urn:microsoft.com/office/officeart/2005/8/layout/process1"/>
    <dgm:cxn modelId="{7837AD2D-302A-487D-8671-6DA7CC8C84D7}" srcId="{5866493B-A631-48EF-976B-AD0E387901AC}" destId="{0D671D27-CBD7-43D9-8F3B-BFD74A6E9CCF}" srcOrd="1" destOrd="0" parTransId="{22574601-65E5-43D7-9965-75480DE401C5}" sibTransId="{BCAF9649-8780-420E-BF4B-F35A7A94FD9D}"/>
    <dgm:cxn modelId="{B2641D18-C39E-415F-9B9F-CE08810910DB}" type="presOf" srcId="{4422FA0A-BA08-4A55-81D1-1363F04ADB41}" destId="{2E630121-9CD2-408C-9F47-AC9859F56FE4}" srcOrd="1" destOrd="0" presId="urn:microsoft.com/office/officeart/2005/8/layout/process1"/>
    <dgm:cxn modelId="{59E13E0D-84B0-407B-A549-EEF5098F2755}" type="presOf" srcId="{65E842C6-6B77-4156-BB96-AD045AF9FE3C}" destId="{734CF8B5-12B2-41C8-950F-45E3913738FC}" srcOrd="0" destOrd="0" presId="urn:microsoft.com/office/officeart/2005/8/layout/process1"/>
    <dgm:cxn modelId="{89FF20AE-A7C4-46AB-A15B-905A32C064CE}" type="presOf" srcId="{BCAF9649-8780-420E-BF4B-F35A7A94FD9D}" destId="{0874BFFC-9DBF-427E-81EE-51D88D5D04C4}" srcOrd="1" destOrd="0" presId="urn:microsoft.com/office/officeart/2005/8/layout/process1"/>
    <dgm:cxn modelId="{7AFF33FF-7094-4984-85B4-E95374632F85}" srcId="{5866493B-A631-48EF-976B-AD0E387901AC}" destId="{BF8A8275-911F-4D20-97A0-A51D8D6E3B97}" srcOrd="6" destOrd="0" parTransId="{179CF1C2-1153-4C8E-B552-BFDC8BC73230}" sibTransId="{130BF8B4-9F64-417C-AB95-DD3702B65E91}"/>
    <dgm:cxn modelId="{B53CB69E-16FC-405B-9DE6-6E32DB977D51}" type="presOf" srcId="{BCAF9649-8780-420E-BF4B-F35A7A94FD9D}" destId="{11B836E2-E26B-48CB-B855-037D9A0187C9}" srcOrd="0" destOrd="0" presId="urn:microsoft.com/office/officeart/2005/8/layout/process1"/>
    <dgm:cxn modelId="{8E15D44D-F67E-4553-B0BD-077F4B99DA88}" type="presOf" srcId="{6AF5E22C-B444-4294-9C8E-3CA34BCBA0CB}" destId="{13351C3D-0785-4940-896A-320B097C9AFD}" srcOrd="0" destOrd="0" presId="urn:microsoft.com/office/officeart/2005/8/layout/process1"/>
    <dgm:cxn modelId="{887C77AF-88B4-48B0-9EF9-1FE1592BFF12}" type="presOf" srcId="{76FD3F3C-B070-4076-B4E3-3710B1D69368}" destId="{FBD19FAB-41E2-4ADC-9248-C7320A47A33D}" srcOrd="0" destOrd="0" presId="urn:microsoft.com/office/officeart/2005/8/layout/process1"/>
    <dgm:cxn modelId="{51C7E404-D3F2-4E54-9C5D-F7FA04FA67E0}" type="presOf" srcId="{65E842C6-6B77-4156-BB96-AD045AF9FE3C}" destId="{FC2F3732-0998-42B2-8A76-212BA36EC619}" srcOrd="1" destOrd="0" presId="urn:microsoft.com/office/officeart/2005/8/layout/process1"/>
    <dgm:cxn modelId="{9F05C885-42A4-44CE-9AFD-9134D98E4543}" type="presOf" srcId="{D10C9141-D4B3-448C-9DA0-7EA9A3EED505}" destId="{90F355CC-9A3D-4DFE-A0E1-9CD6796EF01D}" srcOrd="0" destOrd="0" presId="urn:microsoft.com/office/officeart/2005/8/layout/process1"/>
    <dgm:cxn modelId="{386535B1-6F6C-4F7F-AEE2-6A7B4CFF50F3}" type="presOf" srcId="{84D5F8BF-9571-4DC1-BCED-A455DE933C10}" destId="{EA46BFC0-F727-4CCE-B4AA-1FE81FE4C75F}" srcOrd="0" destOrd="0" presId="urn:microsoft.com/office/officeart/2005/8/layout/process1"/>
    <dgm:cxn modelId="{1A83BF8D-2FB8-4756-A03F-3575FDB67BC1}" type="presOf" srcId="{DADFF40D-1827-4E29-A3BC-885CD9655AA9}" destId="{3D38ED0E-678C-4D08-AFA0-21DBA9319E9A}" srcOrd="0" destOrd="0" presId="urn:microsoft.com/office/officeart/2005/8/layout/process1"/>
    <dgm:cxn modelId="{AC4F9646-6E7E-4615-9328-6BC5C917B02B}" type="presOf" srcId="{0D671D27-CBD7-43D9-8F3B-BFD74A6E9CCF}" destId="{DD107EAC-4921-4E84-AA59-B898FD651841}" srcOrd="0" destOrd="0" presId="urn:microsoft.com/office/officeart/2005/8/layout/process1"/>
    <dgm:cxn modelId="{C4C8AEA9-802E-4D4B-8C0D-D72FAB781976}" srcId="{5866493B-A631-48EF-976B-AD0E387901AC}" destId="{6AF5E22C-B444-4294-9C8E-3CA34BCBA0CB}" srcOrd="3" destOrd="0" parTransId="{9556FC50-95AC-48AB-893E-DF4D6AD5D3B1}" sibTransId="{614DE6C6-769D-4A14-8DE9-88CDE4558667}"/>
    <dgm:cxn modelId="{84043404-A3F4-4254-BC76-1EDE76422E8D}" type="presOf" srcId="{62F2A39C-69BA-46C3-86FC-B8BAD6B6E4A5}" destId="{0591B7AA-0AF8-469E-9A8E-FA7892CDE9B0}" srcOrd="1" destOrd="0" presId="urn:microsoft.com/office/officeart/2005/8/layout/process1"/>
    <dgm:cxn modelId="{A0FE24F8-8FEA-42CF-9948-6591320314B8}" type="presOf" srcId="{CD9417D9-2313-4820-8657-C6A386D4EAA1}" destId="{45BF039D-79E4-497D-AEFB-51DFE8899CCD}" srcOrd="0" destOrd="0" presId="urn:microsoft.com/office/officeart/2005/8/layout/process1"/>
    <dgm:cxn modelId="{507AB963-5532-4949-A1FB-0C476FECD581}" type="presOf" srcId="{EDA29D68-26AA-4216-88E9-2D708493D048}" destId="{82856502-400C-4A47-90F1-FEE15211E5B4}" srcOrd="1" destOrd="0" presId="urn:microsoft.com/office/officeart/2005/8/layout/process1"/>
    <dgm:cxn modelId="{9E8A94AC-B41F-4C4A-945E-7B27903685C0}" type="presOf" srcId="{614DE6C6-769D-4A14-8DE9-88CDE4558667}" destId="{E13B8C30-7413-444B-9C0A-328F09AA1174}" srcOrd="1" destOrd="0" presId="urn:microsoft.com/office/officeart/2005/8/layout/process1"/>
    <dgm:cxn modelId="{CC02E8C4-8426-4CBB-A3C8-FA8C18F7F5E3}" type="presOf" srcId="{26CCD709-5AF6-4BB0-9966-ABDCFD1CB2D6}" destId="{622FEF44-1379-4125-AB72-0A519FEC271D}" srcOrd="0" destOrd="0" presId="urn:microsoft.com/office/officeart/2005/8/layout/process1"/>
    <dgm:cxn modelId="{C423C986-DEE0-40AB-B637-1CCA7010530F}" srcId="{5866493B-A631-48EF-976B-AD0E387901AC}" destId="{D95B5C6C-7F09-4743-8FD5-E6E07BB014EE}" srcOrd="11" destOrd="0" parTransId="{08115CAD-8322-449B-98A5-E0B30ED3A240}" sibTransId="{62F2A39C-69BA-46C3-86FC-B8BAD6B6E4A5}"/>
    <dgm:cxn modelId="{87E24DEB-9064-44DC-9884-51F7155845C2}" srcId="{5866493B-A631-48EF-976B-AD0E387901AC}" destId="{DADFF40D-1827-4E29-A3BC-885CD9655AA9}" srcOrd="10" destOrd="0" parTransId="{B5E54486-5B96-44A5-8C39-66FFF074F262}" sibTransId="{081D85AC-70B8-48D2-A946-E837B09CAD6B}"/>
    <dgm:cxn modelId="{CCD3D768-655A-4929-BB15-1F4B80F2227A}" type="presOf" srcId="{56031CFD-309B-4CA5-818C-AC01847D4AF5}" destId="{6410CF68-8AE0-4389-BB97-BC9E3BC62A1F}" srcOrd="0" destOrd="0" presId="urn:microsoft.com/office/officeart/2005/8/layout/process1"/>
    <dgm:cxn modelId="{2E9F692C-717E-4065-BA08-1A989263597B}" type="presOf" srcId="{FF5C9C94-B146-4628-B89F-D0F34DB0C544}" destId="{0CD7089E-4756-41E9-84C4-455363E79CCF}" srcOrd="0" destOrd="0" presId="urn:microsoft.com/office/officeart/2005/8/layout/process1"/>
    <dgm:cxn modelId="{73621F4E-D5C5-4418-A1CD-582EC8423053}" type="presOf" srcId="{4422FA0A-BA08-4A55-81D1-1363F04ADB41}" destId="{F13A7680-51D2-48E7-8435-941D43235946}" srcOrd="0" destOrd="0" presId="urn:microsoft.com/office/officeart/2005/8/layout/process1"/>
    <dgm:cxn modelId="{16F8C34F-6384-42C0-804E-2B42BB3A4D79}" srcId="{5866493B-A631-48EF-976B-AD0E387901AC}" destId="{76FD3F3C-B070-4076-B4E3-3710B1D69368}" srcOrd="4" destOrd="0" parTransId="{2E7AFE25-F502-4D90-AF68-1A470DFA61FB}" sibTransId="{56031CFD-309B-4CA5-818C-AC01847D4AF5}"/>
    <dgm:cxn modelId="{B96AAC50-FE57-4EF9-9772-2CA59991D1EB}" srcId="{5866493B-A631-48EF-976B-AD0E387901AC}" destId="{26CCD709-5AF6-4BB0-9966-ABDCFD1CB2D6}" srcOrd="0" destOrd="0" parTransId="{0268C711-6108-442C-B511-425B930E1556}" sibTransId="{84D5F8BF-9571-4DC1-BCED-A455DE933C10}"/>
    <dgm:cxn modelId="{AED64AF4-620D-4446-994F-57E30FE4A653}" type="presOf" srcId="{63B64DFE-54EB-4812-886A-D80A572BB8A9}" destId="{A20DA53F-D6B2-470B-9AC0-B5AB8071D873}" srcOrd="0" destOrd="0" presId="urn:microsoft.com/office/officeart/2005/8/layout/process1"/>
    <dgm:cxn modelId="{8BFA352E-ACF8-48DE-8562-4B077DB0FF6B}" type="presOf" srcId="{56031CFD-309B-4CA5-818C-AC01847D4AF5}" destId="{7CF2711E-25A9-4D83-B172-A312E54D0452}" srcOrd="1" destOrd="0" presId="urn:microsoft.com/office/officeart/2005/8/layout/process1"/>
    <dgm:cxn modelId="{51CEC6BB-4619-433A-B418-5DBB07F3837A}" type="presOf" srcId="{D95B5C6C-7F09-4743-8FD5-E6E07BB014EE}" destId="{BFDC6F8A-B050-4D1F-9455-FC443EAC7FF8}" srcOrd="0" destOrd="0" presId="urn:microsoft.com/office/officeart/2005/8/layout/process1"/>
    <dgm:cxn modelId="{DB8DA2BB-62D1-49AB-835B-814136201173}" type="presOf" srcId="{5866493B-A631-48EF-976B-AD0E387901AC}" destId="{42E16A1B-281E-48F5-BE23-F1BA792007C9}" srcOrd="0" destOrd="0" presId="urn:microsoft.com/office/officeart/2005/8/layout/process1"/>
    <dgm:cxn modelId="{4394F521-C47E-4B56-9F8C-2099B9835367}" type="presOf" srcId="{62F2A39C-69BA-46C3-86FC-B8BAD6B6E4A5}" destId="{6BBBA74F-FE30-45D9-AF91-83CF8F19A6C6}" srcOrd="0" destOrd="0" presId="urn:microsoft.com/office/officeart/2005/8/layout/process1"/>
    <dgm:cxn modelId="{A3A94625-DDA7-41A9-9F11-5244A38E1680}" type="presOf" srcId="{081D85AC-70B8-48D2-A946-E837B09CAD6B}" destId="{0AD96F37-A379-4FC3-AC4D-DD961AA51F2E}" srcOrd="0" destOrd="0" presId="urn:microsoft.com/office/officeart/2005/8/layout/process1"/>
    <dgm:cxn modelId="{78BE5159-67D8-498E-86A4-982DE4EF2C41}" type="presParOf" srcId="{42E16A1B-281E-48F5-BE23-F1BA792007C9}" destId="{622FEF44-1379-4125-AB72-0A519FEC271D}" srcOrd="0" destOrd="0" presId="urn:microsoft.com/office/officeart/2005/8/layout/process1"/>
    <dgm:cxn modelId="{8C8B50C2-B2C4-4155-BD09-FC2422AF41F7}" type="presParOf" srcId="{42E16A1B-281E-48F5-BE23-F1BA792007C9}" destId="{EA46BFC0-F727-4CCE-B4AA-1FE81FE4C75F}" srcOrd="1" destOrd="0" presId="urn:microsoft.com/office/officeart/2005/8/layout/process1"/>
    <dgm:cxn modelId="{FBF3818D-F532-4068-B15A-26B6FB8C0057}" type="presParOf" srcId="{EA46BFC0-F727-4CCE-B4AA-1FE81FE4C75F}" destId="{E519B958-ADEC-48E4-9A7D-69CDC1D8B63F}" srcOrd="0" destOrd="0" presId="urn:microsoft.com/office/officeart/2005/8/layout/process1"/>
    <dgm:cxn modelId="{0292E83B-6687-40A9-8A0F-84CBC0950851}" type="presParOf" srcId="{42E16A1B-281E-48F5-BE23-F1BA792007C9}" destId="{DD107EAC-4921-4E84-AA59-B898FD651841}" srcOrd="2" destOrd="0" presId="urn:microsoft.com/office/officeart/2005/8/layout/process1"/>
    <dgm:cxn modelId="{02A7253F-C9CF-4C06-A459-5F6F62F7E330}" type="presParOf" srcId="{42E16A1B-281E-48F5-BE23-F1BA792007C9}" destId="{11B836E2-E26B-48CB-B855-037D9A0187C9}" srcOrd="3" destOrd="0" presId="urn:microsoft.com/office/officeart/2005/8/layout/process1"/>
    <dgm:cxn modelId="{76B032A5-C13B-40F3-A709-A9B22F5085E9}" type="presParOf" srcId="{11B836E2-E26B-48CB-B855-037D9A0187C9}" destId="{0874BFFC-9DBF-427E-81EE-51D88D5D04C4}" srcOrd="0" destOrd="0" presId="urn:microsoft.com/office/officeart/2005/8/layout/process1"/>
    <dgm:cxn modelId="{8EE9D964-3D7D-49C8-8446-2FCE15C71E0B}" type="presParOf" srcId="{42E16A1B-281E-48F5-BE23-F1BA792007C9}" destId="{D3DAD972-4F0D-4DF1-BE68-263684F3A86A}" srcOrd="4" destOrd="0" presId="urn:microsoft.com/office/officeart/2005/8/layout/process1"/>
    <dgm:cxn modelId="{936CA548-1AC4-4B41-ACDA-2BA75F8448CF}" type="presParOf" srcId="{42E16A1B-281E-48F5-BE23-F1BA792007C9}" destId="{45BF039D-79E4-497D-AEFB-51DFE8899CCD}" srcOrd="5" destOrd="0" presId="urn:microsoft.com/office/officeart/2005/8/layout/process1"/>
    <dgm:cxn modelId="{CFC9BFB0-AABB-4CAE-A587-0EBEB65F142C}" type="presParOf" srcId="{45BF039D-79E4-497D-AEFB-51DFE8899CCD}" destId="{96B50B05-B9C5-4793-8307-DF8517BA8D7F}" srcOrd="0" destOrd="0" presId="urn:microsoft.com/office/officeart/2005/8/layout/process1"/>
    <dgm:cxn modelId="{8742F79E-F177-4FCE-9210-6AB078866A7E}" type="presParOf" srcId="{42E16A1B-281E-48F5-BE23-F1BA792007C9}" destId="{13351C3D-0785-4940-896A-320B097C9AFD}" srcOrd="6" destOrd="0" presId="urn:microsoft.com/office/officeart/2005/8/layout/process1"/>
    <dgm:cxn modelId="{8EE7E764-0CF5-418B-894F-8BA500B11275}" type="presParOf" srcId="{42E16A1B-281E-48F5-BE23-F1BA792007C9}" destId="{314A1A77-3764-45F1-82B1-194567CCC9D6}" srcOrd="7" destOrd="0" presId="urn:microsoft.com/office/officeart/2005/8/layout/process1"/>
    <dgm:cxn modelId="{5F387AA3-C718-469D-AC02-FBF5A02BCED5}" type="presParOf" srcId="{314A1A77-3764-45F1-82B1-194567CCC9D6}" destId="{E13B8C30-7413-444B-9C0A-328F09AA1174}" srcOrd="0" destOrd="0" presId="urn:microsoft.com/office/officeart/2005/8/layout/process1"/>
    <dgm:cxn modelId="{847EF916-3EBD-4E00-BA8C-9FFCC8368DDA}" type="presParOf" srcId="{42E16A1B-281E-48F5-BE23-F1BA792007C9}" destId="{FBD19FAB-41E2-4ADC-9248-C7320A47A33D}" srcOrd="8" destOrd="0" presId="urn:microsoft.com/office/officeart/2005/8/layout/process1"/>
    <dgm:cxn modelId="{DB0C6C3F-0880-42D0-845C-335B52E56CD9}" type="presParOf" srcId="{42E16A1B-281E-48F5-BE23-F1BA792007C9}" destId="{6410CF68-8AE0-4389-BB97-BC9E3BC62A1F}" srcOrd="9" destOrd="0" presId="urn:microsoft.com/office/officeart/2005/8/layout/process1"/>
    <dgm:cxn modelId="{EF9DA080-3AEA-4C26-A99B-567D9FDED02E}" type="presParOf" srcId="{6410CF68-8AE0-4389-BB97-BC9E3BC62A1F}" destId="{7CF2711E-25A9-4D83-B172-A312E54D0452}" srcOrd="0" destOrd="0" presId="urn:microsoft.com/office/officeart/2005/8/layout/process1"/>
    <dgm:cxn modelId="{53172955-E092-4721-B6C1-2E808011E3E5}" type="presParOf" srcId="{42E16A1B-281E-48F5-BE23-F1BA792007C9}" destId="{A20DA53F-D6B2-470B-9AC0-B5AB8071D873}" srcOrd="10" destOrd="0" presId="urn:microsoft.com/office/officeart/2005/8/layout/process1"/>
    <dgm:cxn modelId="{E0A15857-70A9-4B04-807D-D2C816EDD40B}" type="presParOf" srcId="{42E16A1B-281E-48F5-BE23-F1BA792007C9}" destId="{734CF8B5-12B2-41C8-950F-45E3913738FC}" srcOrd="11" destOrd="0" presId="urn:microsoft.com/office/officeart/2005/8/layout/process1"/>
    <dgm:cxn modelId="{F5CB65BC-7B93-46F3-8EC7-36B8A4237AC4}" type="presParOf" srcId="{734CF8B5-12B2-41C8-950F-45E3913738FC}" destId="{FC2F3732-0998-42B2-8A76-212BA36EC619}" srcOrd="0" destOrd="0" presId="urn:microsoft.com/office/officeart/2005/8/layout/process1"/>
    <dgm:cxn modelId="{1C4F151F-2BAA-4DE8-9FB8-AC26097B8E1D}" type="presParOf" srcId="{42E16A1B-281E-48F5-BE23-F1BA792007C9}" destId="{88AEA2A9-4BA5-4FEF-BC9D-1D36935D4749}" srcOrd="12" destOrd="0" presId="urn:microsoft.com/office/officeart/2005/8/layout/process1"/>
    <dgm:cxn modelId="{C2D4B8F3-96D0-47F3-BCB9-092DE122B5C5}" type="presParOf" srcId="{42E16A1B-281E-48F5-BE23-F1BA792007C9}" destId="{1676B5C3-E4B3-48EB-B7A9-C779A79A1ED7}" srcOrd="13" destOrd="0" presId="urn:microsoft.com/office/officeart/2005/8/layout/process1"/>
    <dgm:cxn modelId="{5A9CB4BA-D559-45EB-948A-95D08868287B}" type="presParOf" srcId="{1676B5C3-E4B3-48EB-B7A9-C779A79A1ED7}" destId="{51FEABE2-C50F-4FD6-A108-35C227B7B074}" srcOrd="0" destOrd="0" presId="urn:microsoft.com/office/officeart/2005/8/layout/process1"/>
    <dgm:cxn modelId="{EA7C4D59-0EDB-4364-9E84-2BEE35DA9F3B}" type="presParOf" srcId="{42E16A1B-281E-48F5-BE23-F1BA792007C9}" destId="{5CF4E936-6694-4D6C-A838-FE1CD867B8C8}" srcOrd="14" destOrd="0" presId="urn:microsoft.com/office/officeart/2005/8/layout/process1"/>
    <dgm:cxn modelId="{BED5586B-ED87-41D8-A4AA-135805DCC96E}" type="presParOf" srcId="{42E16A1B-281E-48F5-BE23-F1BA792007C9}" destId="{5AC79F5B-47A1-467D-83BF-7AD3ABE2D35B}" srcOrd="15" destOrd="0" presId="urn:microsoft.com/office/officeart/2005/8/layout/process1"/>
    <dgm:cxn modelId="{40A8859F-34C4-4846-8907-B4F257410655}" type="presParOf" srcId="{5AC79F5B-47A1-467D-83BF-7AD3ABE2D35B}" destId="{E1FCA89F-C1FD-4223-8B89-43683B25DA77}" srcOrd="0" destOrd="0" presId="urn:microsoft.com/office/officeart/2005/8/layout/process1"/>
    <dgm:cxn modelId="{55420671-C433-48FB-AEFF-C9EEFCAC948B}" type="presParOf" srcId="{42E16A1B-281E-48F5-BE23-F1BA792007C9}" destId="{04DE77BD-BB50-4E47-B22F-6B36203F5278}" srcOrd="16" destOrd="0" presId="urn:microsoft.com/office/officeart/2005/8/layout/process1"/>
    <dgm:cxn modelId="{B450830E-B698-4F9F-85A0-7E8F699FBDAA}" type="presParOf" srcId="{42E16A1B-281E-48F5-BE23-F1BA792007C9}" destId="{356D7133-F143-4E41-AA07-02744C612A09}" srcOrd="17" destOrd="0" presId="urn:microsoft.com/office/officeart/2005/8/layout/process1"/>
    <dgm:cxn modelId="{87D82B58-94AC-4F61-805F-7B013EB717BD}" type="presParOf" srcId="{356D7133-F143-4E41-AA07-02744C612A09}" destId="{82856502-400C-4A47-90F1-FEE15211E5B4}" srcOrd="0" destOrd="0" presId="urn:microsoft.com/office/officeart/2005/8/layout/process1"/>
    <dgm:cxn modelId="{CE7E2928-D8FB-4A11-A573-DC8710A2535C}" type="presParOf" srcId="{42E16A1B-281E-48F5-BE23-F1BA792007C9}" destId="{0CD7089E-4756-41E9-84C4-455363E79CCF}" srcOrd="18" destOrd="0" presId="urn:microsoft.com/office/officeart/2005/8/layout/process1"/>
    <dgm:cxn modelId="{C5B62F70-CEE5-4AE2-8D3F-EC9D94144D30}" type="presParOf" srcId="{42E16A1B-281E-48F5-BE23-F1BA792007C9}" destId="{F13A7680-51D2-48E7-8435-941D43235946}" srcOrd="19" destOrd="0" presId="urn:microsoft.com/office/officeart/2005/8/layout/process1"/>
    <dgm:cxn modelId="{1E042017-4B2D-434E-BB95-212D5884BD76}" type="presParOf" srcId="{F13A7680-51D2-48E7-8435-941D43235946}" destId="{2E630121-9CD2-408C-9F47-AC9859F56FE4}" srcOrd="0" destOrd="0" presId="urn:microsoft.com/office/officeart/2005/8/layout/process1"/>
    <dgm:cxn modelId="{5189A408-6C5C-4BB3-A384-D29D185E414F}" type="presParOf" srcId="{42E16A1B-281E-48F5-BE23-F1BA792007C9}" destId="{3D38ED0E-678C-4D08-AFA0-21DBA9319E9A}" srcOrd="20" destOrd="0" presId="urn:microsoft.com/office/officeart/2005/8/layout/process1"/>
    <dgm:cxn modelId="{14F8641E-515A-47AD-AA54-F406586F5878}" type="presParOf" srcId="{42E16A1B-281E-48F5-BE23-F1BA792007C9}" destId="{0AD96F37-A379-4FC3-AC4D-DD961AA51F2E}" srcOrd="21" destOrd="0" presId="urn:microsoft.com/office/officeart/2005/8/layout/process1"/>
    <dgm:cxn modelId="{F51D9A51-28FD-48D8-A784-180DB6824A29}" type="presParOf" srcId="{0AD96F37-A379-4FC3-AC4D-DD961AA51F2E}" destId="{294CC6AC-9411-425B-B1DA-B4FD4AFC074C}" srcOrd="0" destOrd="0" presId="urn:microsoft.com/office/officeart/2005/8/layout/process1"/>
    <dgm:cxn modelId="{C2BE9FBA-74A9-43BF-BC68-A2B2A3BDA8E9}" type="presParOf" srcId="{42E16A1B-281E-48F5-BE23-F1BA792007C9}" destId="{BFDC6F8A-B050-4D1F-9455-FC443EAC7FF8}" srcOrd="22" destOrd="0" presId="urn:microsoft.com/office/officeart/2005/8/layout/process1"/>
    <dgm:cxn modelId="{09334268-354E-4641-86C9-E1FD0BA67A5F}" type="presParOf" srcId="{42E16A1B-281E-48F5-BE23-F1BA792007C9}" destId="{6BBBA74F-FE30-45D9-AF91-83CF8F19A6C6}" srcOrd="23" destOrd="0" presId="urn:microsoft.com/office/officeart/2005/8/layout/process1"/>
    <dgm:cxn modelId="{3FE0D897-B328-4348-8729-A0B790EE2BB9}" type="presParOf" srcId="{6BBBA74F-FE30-45D9-AF91-83CF8F19A6C6}" destId="{0591B7AA-0AF8-469E-9A8E-FA7892CDE9B0}" srcOrd="0" destOrd="0" presId="urn:microsoft.com/office/officeart/2005/8/layout/process1"/>
    <dgm:cxn modelId="{08FAD1D6-2404-42CB-86A8-34D60AA4548A}" type="presParOf" srcId="{42E16A1B-281E-48F5-BE23-F1BA792007C9}" destId="{90F355CC-9A3D-4DFE-A0E1-9CD6796EF01D}" srcOrd="2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866493B-A631-48EF-976B-AD0E387901AC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26CCD709-5AF6-4BB0-9966-ABDCFD1CB2D6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Reviewing (3)</a:t>
          </a:r>
          <a:endParaRPr lang="en-US" dirty="0"/>
        </a:p>
      </dgm:t>
    </dgm:pt>
    <dgm:pt modelId="{0268C711-6108-442C-B511-425B930E1556}" type="parTrans" cxnId="{B96AAC50-FE57-4EF9-9772-2CA59991D1EB}">
      <dgm:prSet/>
      <dgm:spPr/>
      <dgm:t>
        <a:bodyPr/>
        <a:lstStyle/>
        <a:p>
          <a:endParaRPr lang="en-US"/>
        </a:p>
      </dgm:t>
    </dgm:pt>
    <dgm:pt modelId="{84D5F8BF-9571-4DC1-BCED-A455DE933C10}" type="sibTrans" cxnId="{B96AAC50-FE57-4EF9-9772-2CA59991D1EB}">
      <dgm:prSet/>
      <dgm:spPr/>
      <dgm:t>
        <a:bodyPr/>
        <a:lstStyle/>
        <a:p>
          <a:endParaRPr lang="en-US"/>
        </a:p>
      </dgm:t>
    </dgm:pt>
    <dgm:pt modelId="{0D671D27-CBD7-43D9-8F3B-BFD74A6E9CCF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LPR Match (154)</a:t>
          </a:r>
          <a:endParaRPr lang="en-US" dirty="0"/>
        </a:p>
      </dgm:t>
    </dgm:pt>
    <dgm:pt modelId="{22574601-65E5-43D7-9965-75480DE401C5}" type="parTrans" cxnId="{7837AD2D-302A-487D-8671-6DA7CC8C84D7}">
      <dgm:prSet/>
      <dgm:spPr/>
      <dgm:t>
        <a:bodyPr/>
        <a:lstStyle/>
        <a:p>
          <a:endParaRPr lang="en-US"/>
        </a:p>
      </dgm:t>
    </dgm:pt>
    <dgm:pt modelId="{BCAF9649-8780-420E-BF4B-F35A7A94FD9D}" type="sibTrans" cxnId="{7837AD2D-302A-487D-8671-6DA7CC8C84D7}">
      <dgm:prSet/>
      <dgm:spPr/>
      <dgm:t>
        <a:bodyPr/>
        <a:lstStyle/>
        <a:p>
          <a:endParaRPr lang="en-US"/>
        </a:p>
      </dgm:t>
    </dgm:pt>
    <dgm:pt modelId="{D23EC6D2-3C16-4FB8-94C0-130A9B703A62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Set to Review (4)</a:t>
          </a:r>
        </a:p>
      </dgm:t>
    </dgm:pt>
    <dgm:pt modelId="{D59D91FF-EFD3-4EA6-9D8E-77B6CCC3861F}" type="parTrans" cxnId="{E278D152-D5B0-4DB2-9079-88AAE999A1FA}">
      <dgm:prSet/>
      <dgm:spPr/>
      <dgm:t>
        <a:bodyPr/>
        <a:lstStyle/>
        <a:p>
          <a:endParaRPr lang="en-US"/>
        </a:p>
      </dgm:t>
    </dgm:pt>
    <dgm:pt modelId="{CD9417D9-2313-4820-8657-C6A386D4EAA1}" type="sibTrans" cxnId="{E278D152-D5B0-4DB2-9079-88AAE999A1FA}">
      <dgm:prSet/>
      <dgm:spPr/>
      <dgm:t>
        <a:bodyPr/>
        <a:lstStyle/>
        <a:p>
          <a:endParaRPr lang="en-US"/>
        </a:p>
      </dgm:t>
    </dgm:pt>
    <dgm:pt modelId="{6AF5E22C-B444-4294-9C8E-3CA34BCBA0CB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LICA Avail(5)</a:t>
          </a:r>
          <a:endParaRPr lang="en-US" dirty="0"/>
        </a:p>
      </dgm:t>
    </dgm:pt>
    <dgm:pt modelId="{9556FC50-95AC-48AB-893E-DF4D6AD5D3B1}" type="parTrans" cxnId="{C4C8AEA9-802E-4D4B-8C0D-D72FAB781976}">
      <dgm:prSet/>
      <dgm:spPr/>
      <dgm:t>
        <a:bodyPr/>
        <a:lstStyle/>
        <a:p>
          <a:endParaRPr lang="en-US"/>
        </a:p>
      </dgm:t>
    </dgm:pt>
    <dgm:pt modelId="{614DE6C6-769D-4A14-8DE9-88CDE4558667}" type="sibTrans" cxnId="{C4C8AEA9-802E-4D4B-8C0D-D72FAB781976}">
      <dgm:prSet/>
      <dgm:spPr/>
      <dgm:t>
        <a:bodyPr/>
        <a:lstStyle/>
        <a:p>
          <a:endParaRPr lang="en-US"/>
        </a:p>
      </dgm:t>
    </dgm:pt>
    <dgm:pt modelId="{76FD3F3C-B070-4076-B4E3-3710B1D69368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Request Name &amp; Address (6)</a:t>
          </a:r>
          <a:endParaRPr lang="en-US" dirty="0"/>
        </a:p>
      </dgm:t>
    </dgm:pt>
    <dgm:pt modelId="{2E7AFE25-F502-4D90-AF68-1A470DFA61FB}" type="parTrans" cxnId="{16F8C34F-6384-42C0-804E-2B42BB3A4D79}">
      <dgm:prSet/>
      <dgm:spPr/>
      <dgm:t>
        <a:bodyPr/>
        <a:lstStyle/>
        <a:p>
          <a:endParaRPr lang="en-US"/>
        </a:p>
      </dgm:t>
    </dgm:pt>
    <dgm:pt modelId="{56031CFD-309B-4CA5-818C-AC01847D4AF5}" type="sibTrans" cxnId="{16F8C34F-6384-42C0-804E-2B42BB3A4D79}">
      <dgm:prSet/>
      <dgm:spPr/>
      <dgm:t>
        <a:bodyPr/>
        <a:lstStyle/>
        <a:p>
          <a:endParaRPr lang="en-US"/>
        </a:p>
      </dgm:t>
    </dgm:pt>
    <dgm:pt modelId="{63B64DFE-54EB-4812-886A-D80A572BB8A9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DMV REQUESTED (7)</a:t>
          </a:r>
          <a:endParaRPr lang="en-US" dirty="0"/>
        </a:p>
      </dgm:t>
    </dgm:pt>
    <dgm:pt modelId="{9F8022E1-4D77-4E99-A598-1E5EB37FE4F0}" type="parTrans" cxnId="{917F153B-9D3E-4F78-9CC7-518D5FD2CA76}">
      <dgm:prSet/>
      <dgm:spPr/>
      <dgm:t>
        <a:bodyPr/>
        <a:lstStyle/>
        <a:p>
          <a:endParaRPr lang="en-US"/>
        </a:p>
      </dgm:t>
    </dgm:pt>
    <dgm:pt modelId="{65E842C6-6B77-4156-BB96-AD045AF9FE3C}" type="sibTrans" cxnId="{917F153B-9D3E-4F78-9CC7-518D5FD2CA76}">
      <dgm:prSet/>
      <dgm:spPr/>
      <dgm:t>
        <a:bodyPr/>
        <a:lstStyle/>
        <a:p>
          <a:endParaRPr lang="en-US"/>
        </a:p>
      </dgm:t>
    </dgm:pt>
    <dgm:pt modelId="{BF8A8275-911F-4D20-97A0-A51D8D6E3B97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NAME &amp; ADDR Available (131)</a:t>
          </a:r>
          <a:endParaRPr lang="en-US" dirty="0"/>
        </a:p>
      </dgm:t>
    </dgm:pt>
    <dgm:pt modelId="{179CF1C2-1153-4C8E-B552-BFDC8BC73230}" type="parTrans" cxnId="{7AFF33FF-7094-4984-85B4-E95374632F85}">
      <dgm:prSet/>
      <dgm:spPr/>
      <dgm:t>
        <a:bodyPr/>
        <a:lstStyle/>
        <a:p>
          <a:endParaRPr lang="en-US"/>
        </a:p>
      </dgm:t>
    </dgm:pt>
    <dgm:pt modelId="{130BF8B4-9F64-417C-AB95-DD3702B65E91}" type="sibTrans" cxnId="{7AFF33FF-7094-4984-85B4-E95374632F85}">
      <dgm:prSet/>
      <dgm:spPr/>
      <dgm:t>
        <a:bodyPr/>
        <a:lstStyle/>
        <a:p>
          <a:endParaRPr lang="en-US"/>
        </a:p>
      </dgm:t>
    </dgm:pt>
    <dgm:pt modelId="{CB6103A2-85E3-475D-955C-9F47721E5786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To Be CITED(109)</a:t>
          </a:r>
          <a:endParaRPr lang="en-US" dirty="0"/>
        </a:p>
      </dgm:t>
    </dgm:pt>
    <dgm:pt modelId="{D1E06949-9B78-4188-991B-758F16C75C26}" type="parTrans" cxnId="{950FEB2B-B224-4E50-AFA7-8311541BFCFD}">
      <dgm:prSet/>
      <dgm:spPr/>
      <dgm:t>
        <a:bodyPr/>
        <a:lstStyle/>
        <a:p>
          <a:endParaRPr lang="en-US"/>
        </a:p>
      </dgm:t>
    </dgm:pt>
    <dgm:pt modelId="{40E33184-F966-40B1-B3A7-D0F8728361F3}" type="sibTrans" cxnId="{950FEB2B-B224-4E50-AFA7-8311541BFCFD}">
      <dgm:prSet/>
      <dgm:spPr/>
      <dgm:t>
        <a:bodyPr/>
        <a:lstStyle/>
        <a:p>
          <a:endParaRPr lang="en-US"/>
        </a:p>
      </dgm:t>
    </dgm:pt>
    <dgm:pt modelId="{FF5C9C94-B146-4628-B89F-D0F34DB0C544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CITED (10)</a:t>
          </a:r>
          <a:endParaRPr lang="en-US" dirty="0"/>
        </a:p>
      </dgm:t>
    </dgm:pt>
    <dgm:pt modelId="{D8062C75-B365-4848-92A3-6CD707FB5C61}" type="parTrans" cxnId="{0BFCD107-15F2-4C89-B0E1-6F2571111E51}">
      <dgm:prSet/>
      <dgm:spPr/>
      <dgm:t>
        <a:bodyPr/>
        <a:lstStyle/>
        <a:p>
          <a:endParaRPr lang="en-US"/>
        </a:p>
      </dgm:t>
    </dgm:pt>
    <dgm:pt modelId="{4422FA0A-BA08-4A55-81D1-1363F04ADB41}" type="sibTrans" cxnId="{0BFCD107-15F2-4C89-B0E1-6F2571111E51}">
      <dgm:prSet/>
      <dgm:spPr/>
      <dgm:t>
        <a:bodyPr/>
        <a:lstStyle/>
        <a:p>
          <a:endParaRPr lang="en-US"/>
        </a:p>
      </dgm:t>
    </dgm:pt>
    <dgm:pt modelId="{DADFF40D-1827-4E29-A3BC-885CD9655AA9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LEVEL A</a:t>
          </a:r>
          <a:endParaRPr lang="en-US" dirty="0"/>
        </a:p>
      </dgm:t>
    </dgm:pt>
    <dgm:pt modelId="{B5E54486-5B96-44A5-8C39-66FFF074F262}" type="parTrans" cxnId="{87E24DEB-9064-44DC-9884-51F7155845C2}">
      <dgm:prSet/>
      <dgm:spPr/>
      <dgm:t>
        <a:bodyPr/>
        <a:lstStyle/>
        <a:p>
          <a:endParaRPr lang="en-US"/>
        </a:p>
      </dgm:t>
    </dgm:pt>
    <dgm:pt modelId="{081D85AC-70B8-48D2-A946-E837B09CAD6B}" type="sibTrans" cxnId="{87E24DEB-9064-44DC-9884-51F7155845C2}">
      <dgm:prSet/>
      <dgm:spPr/>
      <dgm:t>
        <a:bodyPr/>
        <a:lstStyle/>
        <a:p>
          <a:endParaRPr lang="en-US"/>
        </a:p>
      </dgm:t>
    </dgm:pt>
    <dgm:pt modelId="{D95B5C6C-7F09-4743-8FD5-E6E07BB014E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LEVEL B</a:t>
          </a:r>
          <a:endParaRPr lang="en-US" dirty="0"/>
        </a:p>
      </dgm:t>
    </dgm:pt>
    <dgm:pt modelId="{08115CAD-8322-449B-98A5-E0B30ED3A240}" type="parTrans" cxnId="{C423C986-DEE0-40AB-B637-1CCA7010530F}">
      <dgm:prSet/>
      <dgm:spPr/>
      <dgm:t>
        <a:bodyPr/>
        <a:lstStyle/>
        <a:p>
          <a:endParaRPr lang="en-US"/>
        </a:p>
      </dgm:t>
    </dgm:pt>
    <dgm:pt modelId="{62F2A39C-69BA-46C3-86FC-B8BAD6B6E4A5}" type="sibTrans" cxnId="{C423C986-DEE0-40AB-B637-1CCA7010530F}">
      <dgm:prSet/>
      <dgm:spPr/>
      <dgm:t>
        <a:bodyPr/>
        <a:lstStyle/>
        <a:p>
          <a:endParaRPr lang="en-US"/>
        </a:p>
      </dgm:t>
    </dgm:pt>
    <dgm:pt modelId="{D10C9141-D4B3-448C-9DA0-7EA9A3EED505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COLLECTION</a:t>
          </a:r>
          <a:endParaRPr lang="en-US" dirty="0"/>
        </a:p>
      </dgm:t>
    </dgm:pt>
    <dgm:pt modelId="{195C7135-9F32-40D3-B41A-277F6DDFB810}" type="parTrans" cxnId="{49032578-F115-4DB0-B38D-CF159003931E}">
      <dgm:prSet/>
      <dgm:spPr/>
      <dgm:t>
        <a:bodyPr/>
        <a:lstStyle/>
        <a:p>
          <a:endParaRPr lang="en-US"/>
        </a:p>
      </dgm:t>
    </dgm:pt>
    <dgm:pt modelId="{724CE549-EFE8-4386-AE5D-802501B7072B}" type="sibTrans" cxnId="{49032578-F115-4DB0-B38D-CF159003931E}">
      <dgm:prSet/>
      <dgm:spPr/>
      <dgm:t>
        <a:bodyPr/>
        <a:lstStyle/>
        <a:p>
          <a:endParaRPr lang="en-US"/>
        </a:p>
      </dgm:t>
    </dgm:pt>
    <dgm:pt modelId="{E53DBC01-A358-4A0C-A2CC-904DBD4151A7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SENT TO MH (139)</a:t>
          </a:r>
          <a:endParaRPr lang="en-US" dirty="0"/>
        </a:p>
      </dgm:t>
    </dgm:pt>
    <dgm:pt modelId="{0FDBC240-C8E8-4AFB-AEA5-AE5762E8C51F}" type="parTrans" cxnId="{C69A168A-F100-4291-86B4-B283C10C00A5}">
      <dgm:prSet/>
      <dgm:spPr/>
      <dgm:t>
        <a:bodyPr/>
        <a:lstStyle/>
        <a:p>
          <a:endParaRPr lang="en-US"/>
        </a:p>
      </dgm:t>
    </dgm:pt>
    <dgm:pt modelId="{EDA29D68-26AA-4216-88E9-2D708493D048}" type="sibTrans" cxnId="{C69A168A-F100-4291-86B4-B283C10C00A5}">
      <dgm:prSet/>
      <dgm:spPr/>
      <dgm:t>
        <a:bodyPr/>
        <a:lstStyle/>
        <a:p>
          <a:endParaRPr lang="en-US"/>
        </a:p>
      </dgm:t>
    </dgm:pt>
    <dgm:pt modelId="{42E16A1B-281E-48F5-BE23-F1BA792007C9}" type="pres">
      <dgm:prSet presAssocID="{5866493B-A631-48EF-976B-AD0E387901AC}" presName="Name0" presStyleCnt="0">
        <dgm:presLayoutVars>
          <dgm:dir/>
          <dgm:resizeHandles val="exact"/>
        </dgm:presLayoutVars>
      </dgm:prSet>
      <dgm:spPr/>
    </dgm:pt>
    <dgm:pt modelId="{622FEF44-1379-4125-AB72-0A519FEC271D}" type="pres">
      <dgm:prSet presAssocID="{26CCD709-5AF6-4BB0-9966-ABDCFD1CB2D6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6BFC0-F727-4CCE-B4AA-1FE81FE4C75F}" type="pres">
      <dgm:prSet presAssocID="{84D5F8BF-9571-4DC1-BCED-A455DE933C10}" presName="sibTrans" presStyleLbl="sibTrans2D1" presStyleIdx="0" presStyleCnt="12"/>
      <dgm:spPr/>
      <dgm:t>
        <a:bodyPr/>
        <a:lstStyle/>
        <a:p>
          <a:endParaRPr lang="en-US"/>
        </a:p>
      </dgm:t>
    </dgm:pt>
    <dgm:pt modelId="{E519B958-ADEC-48E4-9A7D-69CDC1D8B63F}" type="pres">
      <dgm:prSet presAssocID="{84D5F8BF-9571-4DC1-BCED-A455DE933C10}" presName="connectorText" presStyleLbl="sibTrans2D1" presStyleIdx="0" presStyleCnt="12"/>
      <dgm:spPr/>
      <dgm:t>
        <a:bodyPr/>
        <a:lstStyle/>
        <a:p>
          <a:endParaRPr lang="en-US"/>
        </a:p>
      </dgm:t>
    </dgm:pt>
    <dgm:pt modelId="{DD107EAC-4921-4E84-AA59-B898FD651841}" type="pres">
      <dgm:prSet presAssocID="{0D671D27-CBD7-43D9-8F3B-BFD74A6E9CCF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836E2-E26B-48CB-B855-037D9A0187C9}" type="pres">
      <dgm:prSet presAssocID="{BCAF9649-8780-420E-BF4B-F35A7A94FD9D}" presName="sibTrans" presStyleLbl="sibTrans2D1" presStyleIdx="1" presStyleCnt="12"/>
      <dgm:spPr/>
      <dgm:t>
        <a:bodyPr/>
        <a:lstStyle/>
        <a:p>
          <a:endParaRPr lang="en-US"/>
        </a:p>
      </dgm:t>
    </dgm:pt>
    <dgm:pt modelId="{0874BFFC-9DBF-427E-81EE-51D88D5D04C4}" type="pres">
      <dgm:prSet presAssocID="{BCAF9649-8780-420E-BF4B-F35A7A94FD9D}" presName="connectorText" presStyleLbl="sibTrans2D1" presStyleIdx="1" presStyleCnt="12"/>
      <dgm:spPr/>
      <dgm:t>
        <a:bodyPr/>
        <a:lstStyle/>
        <a:p>
          <a:endParaRPr lang="en-US"/>
        </a:p>
      </dgm:t>
    </dgm:pt>
    <dgm:pt modelId="{D3DAD972-4F0D-4DF1-BE68-263684F3A86A}" type="pres">
      <dgm:prSet presAssocID="{D23EC6D2-3C16-4FB8-94C0-130A9B703A62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F039D-79E4-497D-AEFB-51DFE8899CCD}" type="pres">
      <dgm:prSet presAssocID="{CD9417D9-2313-4820-8657-C6A386D4EAA1}" presName="sibTrans" presStyleLbl="sibTrans2D1" presStyleIdx="2" presStyleCnt="12"/>
      <dgm:spPr/>
      <dgm:t>
        <a:bodyPr/>
        <a:lstStyle/>
        <a:p>
          <a:endParaRPr lang="en-US"/>
        </a:p>
      </dgm:t>
    </dgm:pt>
    <dgm:pt modelId="{96B50B05-B9C5-4793-8307-DF8517BA8D7F}" type="pres">
      <dgm:prSet presAssocID="{CD9417D9-2313-4820-8657-C6A386D4EAA1}" presName="connectorText" presStyleLbl="sibTrans2D1" presStyleIdx="2" presStyleCnt="12"/>
      <dgm:spPr/>
      <dgm:t>
        <a:bodyPr/>
        <a:lstStyle/>
        <a:p>
          <a:endParaRPr lang="en-US"/>
        </a:p>
      </dgm:t>
    </dgm:pt>
    <dgm:pt modelId="{13351C3D-0785-4940-896A-320B097C9AFD}" type="pres">
      <dgm:prSet presAssocID="{6AF5E22C-B444-4294-9C8E-3CA34BCBA0CB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A1A77-3764-45F1-82B1-194567CCC9D6}" type="pres">
      <dgm:prSet presAssocID="{614DE6C6-769D-4A14-8DE9-88CDE4558667}" presName="sibTrans" presStyleLbl="sibTrans2D1" presStyleIdx="3" presStyleCnt="12"/>
      <dgm:spPr/>
      <dgm:t>
        <a:bodyPr/>
        <a:lstStyle/>
        <a:p>
          <a:endParaRPr lang="en-US"/>
        </a:p>
      </dgm:t>
    </dgm:pt>
    <dgm:pt modelId="{E13B8C30-7413-444B-9C0A-328F09AA1174}" type="pres">
      <dgm:prSet presAssocID="{614DE6C6-769D-4A14-8DE9-88CDE4558667}" presName="connectorText" presStyleLbl="sibTrans2D1" presStyleIdx="3" presStyleCnt="12"/>
      <dgm:spPr/>
      <dgm:t>
        <a:bodyPr/>
        <a:lstStyle/>
        <a:p>
          <a:endParaRPr lang="en-US"/>
        </a:p>
      </dgm:t>
    </dgm:pt>
    <dgm:pt modelId="{FBD19FAB-41E2-4ADC-9248-C7320A47A33D}" type="pres">
      <dgm:prSet presAssocID="{76FD3F3C-B070-4076-B4E3-3710B1D69368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0CF68-8AE0-4389-BB97-BC9E3BC62A1F}" type="pres">
      <dgm:prSet presAssocID="{56031CFD-309B-4CA5-818C-AC01847D4AF5}" presName="sibTrans" presStyleLbl="sibTrans2D1" presStyleIdx="4" presStyleCnt="12"/>
      <dgm:spPr/>
      <dgm:t>
        <a:bodyPr/>
        <a:lstStyle/>
        <a:p>
          <a:endParaRPr lang="en-US"/>
        </a:p>
      </dgm:t>
    </dgm:pt>
    <dgm:pt modelId="{7CF2711E-25A9-4D83-B172-A312E54D0452}" type="pres">
      <dgm:prSet presAssocID="{56031CFD-309B-4CA5-818C-AC01847D4AF5}" presName="connectorText" presStyleLbl="sibTrans2D1" presStyleIdx="4" presStyleCnt="12"/>
      <dgm:spPr/>
      <dgm:t>
        <a:bodyPr/>
        <a:lstStyle/>
        <a:p>
          <a:endParaRPr lang="en-US"/>
        </a:p>
      </dgm:t>
    </dgm:pt>
    <dgm:pt modelId="{A20DA53F-D6B2-470B-9AC0-B5AB8071D873}" type="pres">
      <dgm:prSet presAssocID="{63B64DFE-54EB-4812-886A-D80A572BB8A9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CF8B5-12B2-41C8-950F-45E3913738FC}" type="pres">
      <dgm:prSet presAssocID="{65E842C6-6B77-4156-BB96-AD045AF9FE3C}" presName="sibTrans" presStyleLbl="sibTrans2D1" presStyleIdx="5" presStyleCnt="12"/>
      <dgm:spPr/>
      <dgm:t>
        <a:bodyPr/>
        <a:lstStyle/>
        <a:p>
          <a:endParaRPr lang="en-US"/>
        </a:p>
      </dgm:t>
    </dgm:pt>
    <dgm:pt modelId="{FC2F3732-0998-42B2-8A76-212BA36EC619}" type="pres">
      <dgm:prSet presAssocID="{65E842C6-6B77-4156-BB96-AD045AF9FE3C}" presName="connectorText" presStyleLbl="sibTrans2D1" presStyleIdx="5" presStyleCnt="12"/>
      <dgm:spPr/>
      <dgm:t>
        <a:bodyPr/>
        <a:lstStyle/>
        <a:p>
          <a:endParaRPr lang="en-US"/>
        </a:p>
      </dgm:t>
    </dgm:pt>
    <dgm:pt modelId="{88AEA2A9-4BA5-4FEF-BC9D-1D36935D4749}" type="pres">
      <dgm:prSet presAssocID="{BF8A8275-911F-4D20-97A0-A51D8D6E3B97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6B5C3-E4B3-48EB-B7A9-C779A79A1ED7}" type="pres">
      <dgm:prSet presAssocID="{130BF8B4-9F64-417C-AB95-DD3702B65E91}" presName="sibTrans" presStyleLbl="sibTrans2D1" presStyleIdx="6" presStyleCnt="12"/>
      <dgm:spPr/>
      <dgm:t>
        <a:bodyPr/>
        <a:lstStyle/>
        <a:p>
          <a:endParaRPr lang="en-US"/>
        </a:p>
      </dgm:t>
    </dgm:pt>
    <dgm:pt modelId="{51FEABE2-C50F-4FD6-A108-35C227B7B074}" type="pres">
      <dgm:prSet presAssocID="{130BF8B4-9F64-417C-AB95-DD3702B65E91}" presName="connectorText" presStyleLbl="sibTrans2D1" presStyleIdx="6" presStyleCnt="12"/>
      <dgm:spPr/>
      <dgm:t>
        <a:bodyPr/>
        <a:lstStyle/>
        <a:p>
          <a:endParaRPr lang="en-US"/>
        </a:p>
      </dgm:t>
    </dgm:pt>
    <dgm:pt modelId="{5CF4E936-6694-4D6C-A838-FE1CD867B8C8}" type="pres">
      <dgm:prSet presAssocID="{CB6103A2-85E3-475D-955C-9F47721E5786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79F5B-47A1-467D-83BF-7AD3ABE2D35B}" type="pres">
      <dgm:prSet presAssocID="{40E33184-F966-40B1-B3A7-D0F8728361F3}" presName="sibTrans" presStyleLbl="sibTrans2D1" presStyleIdx="7" presStyleCnt="12"/>
      <dgm:spPr/>
      <dgm:t>
        <a:bodyPr/>
        <a:lstStyle/>
        <a:p>
          <a:endParaRPr lang="en-US"/>
        </a:p>
      </dgm:t>
    </dgm:pt>
    <dgm:pt modelId="{E1FCA89F-C1FD-4223-8B89-43683B25DA77}" type="pres">
      <dgm:prSet presAssocID="{40E33184-F966-40B1-B3A7-D0F8728361F3}" presName="connectorText" presStyleLbl="sibTrans2D1" presStyleIdx="7" presStyleCnt="12"/>
      <dgm:spPr/>
      <dgm:t>
        <a:bodyPr/>
        <a:lstStyle/>
        <a:p>
          <a:endParaRPr lang="en-US"/>
        </a:p>
      </dgm:t>
    </dgm:pt>
    <dgm:pt modelId="{04DE77BD-BB50-4E47-B22F-6B36203F5278}" type="pres">
      <dgm:prSet presAssocID="{E53DBC01-A358-4A0C-A2CC-904DBD4151A7}" presName="node" presStyleLbl="node1" presStyleIdx="8" presStyleCnt="13">
        <dgm:presLayoutVars>
          <dgm:bulletEnabled val="1"/>
        </dgm:presLayoutVars>
      </dgm:prSet>
      <dgm:spPr/>
    </dgm:pt>
    <dgm:pt modelId="{356D7133-F143-4E41-AA07-02744C612A09}" type="pres">
      <dgm:prSet presAssocID="{EDA29D68-26AA-4216-88E9-2D708493D048}" presName="sibTrans" presStyleLbl="sibTrans2D1" presStyleIdx="8" presStyleCnt="12"/>
      <dgm:spPr/>
    </dgm:pt>
    <dgm:pt modelId="{82856502-400C-4A47-90F1-FEE15211E5B4}" type="pres">
      <dgm:prSet presAssocID="{EDA29D68-26AA-4216-88E9-2D708493D048}" presName="connectorText" presStyleLbl="sibTrans2D1" presStyleIdx="8" presStyleCnt="12"/>
      <dgm:spPr/>
    </dgm:pt>
    <dgm:pt modelId="{0CD7089E-4756-41E9-84C4-455363E79CCF}" type="pres">
      <dgm:prSet presAssocID="{FF5C9C94-B146-4628-B89F-D0F34DB0C544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A7680-51D2-48E7-8435-941D43235946}" type="pres">
      <dgm:prSet presAssocID="{4422FA0A-BA08-4A55-81D1-1363F04ADB41}" presName="sibTrans" presStyleLbl="sibTrans2D1" presStyleIdx="9" presStyleCnt="12"/>
      <dgm:spPr/>
      <dgm:t>
        <a:bodyPr/>
        <a:lstStyle/>
        <a:p>
          <a:endParaRPr lang="en-US"/>
        </a:p>
      </dgm:t>
    </dgm:pt>
    <dgm:pt modelId="{2E630121-9CD2-408C-9F47-AC9859F56FE4}" type="pres">
      <dgm:prSet presAssocID="{4422FA0A-BA08-4A55-81D1-1363F04ADB41}" presName="connectorText" presStyleLbl="sibTrans2D1" presStyleIdx="9" presStyleCnt="12"/>
      <dgm:spPr/>
      <dgm:t>
        <a:bodyPr/>
        <a:lstStyle/>
        <a:p>
          <a:endParaRPr lang="en-US"/>
        </a:p>
      </dgm:t>
    </dgm:pt>
    <dgm:pt modelId="{3D38ED0E-678C-4D08-AFA0-21DBA9319E9A}" type="pres">
      <dgm:prSet presAssocID="{DADFF40D-1827-4E29-A3BC-885CD9655AA9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96F37-A379-4FC3-AC4D-DD961AA51F2E}" type="pres">
      <dgm:prSet presAssocID="{081D85AC-70B8-48D2-A946-E837B09CAD6B}" presName="sibTrans" presStyleLbl="sibTrans2D1" presStyleIdx="10" presStyleCnt="12"/>
      <dgm:spPr/>
      <dgm:t>
        <a:bodyPr/>
        <a:lstStyle/>
        <a:p>
          <a:endParaRPr lang="en-US"/>
        </a:p>
      </dgm:t>
    </dgm:pt>
    <dgm:pt modelId="{294CC6AC-9411-425B-B1DA-B4FD4AFC074C}" type="pres">
      <dgm:prSet presAssocID="{081D85AC-70B8-48D2-A946-E837B09CAD6B}" presName="connectorText" presStyleLbl="sibTrans2D1" presStyleIdx="10" presStyleCnt="12"/>
      <dgm:spPr/>
      <dgm:t>
        <a:bodyPr/>
        <a:lstStyle/>
        <a:p>
          <a:endParaRPr lang="en-US"/>
        </a:p>
      </dgm:t>
    </dgm:pt>
    <dgm:pt modelId="{BFDC6F8A-B050-4D1F-9455-FC443EAC7FF8}" type="pres">
      <dgm:prSet presAssocID="{D95B5C6C-7F09-4743-8FD5-E6E07BB014EE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BA74F-FE30-45D9-AF91-83CF8F19A6C6}" type="pres">
      <dgm:prSet presAssocID="{62F2A39C-69BA-46C3-86FC-B8BAD6B6E4A5}" presName="sibTrans" presStyleLbl="sibTrans2D1" presStyleIdx="11" presStyleCnt="12"/>
      <dgm:spPr/>
      <dgm:t>
        <a:bodyPr/>
        <a:lstStyle/>
        <a:p>
          <a:endParaRPr lang="en-US"/>
        </a:p>
      </dgm:t>
    </dgm:pt>
    <dgm:pt modelId="{0591B7AA-0AF8-469E-9A8E-FA7892CDE9B0}" type="pres">
      <dgm:prSet presAssocID="{62F2A39C-69BA-46C3-86FC-B8BAD6B6E4A5}" presName="connectorText" presStyleLbl="sibTrans2D1" presStyleIdx="11" presStyleCnt="12"/>
      <dgm:spPr/>
      <dgm:t>
        <a:bodyPr/>
        <a:lstStyle/>
        <a:p>
          <a:endParaRPr lang="en-US"/>
        </a:p>
      </dgm:t>
    </dgm:pt>
    <dgm:pt modelId="{90F355CC-9A3D-4DFE-A0E1-9CD6796EF01D}" type="pres">
      <dgm:prSet presAssocID="{D10C9141-D4B3-448C-9DA0-7EA9A3EED505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91CBBB-620F-44DE-9451-ADE02A818811}" type="presOf" srcId="{62F2A39C-69BA-46C3-86FC-B8BAD6B6E4A5}" destId="{0591B7AA-0AF8-469E-9A8E-FA7892CDE9B0}" srcOrd="1" destOrd="0" presId="urn:microsoft.com/office/officeart/2005/8/layout/process1"/>
    <dgm:cxn modelId="{310D3551-E79D-4E75-9BBA-6B1A25451744}" type="presOf" srcId="{FF5C9C94-B146-4628-B89F-D0F34DB0C544}" destId="{0CD7089E-4756-41E9-84C4-455363E79CCF}" srcOrd="0" destOrd="0" presId="urn:microsoft.com/office/officeart/2005/8/layout/process1"/>
    <dgm:cxn modelId="{31BFC4E4-579A-43D4-8B50-9EF99DCA6BC5}" type="presOf" srcId="{BCAF9649-8780-420E-BF4B-F35A7A94FD9D}" destId="{11B836E2-E26B-48CB-B855-037D9A0187C9}" srcOrd="0" destOrd="0" presId="urn:microsoft.com/office/officeart/2005/8/layout/process1"/>
    <dgm:cxn modelId="{E278D152-D5B0-4DB2-9079-88AAE999A1FA}" srcId="{5866493B-A631-48EF-976B-AD0E387901AC}" destId="{D23EC6D2-3C16-4FB8-94C0-130A9B703A62}" srcOrd="2" destOrd="0" parTransId="{D59D91FF-EFD3-4EA6-9D8E-77B6CCC3861F}" sibTransId="{CD9417D9-2313-4820-8657-C6A386D4EAA1}"/>
    <dgm:cxn modelId="{7DB74FB8-D2D0-4707-B3C6-4D12CB5D1F3C}" type="presOf" srcId="{65E842C6-6B77-4156-BB96-AD045AF9FE3C}" destId="{FC2F3732-0998-42B2-8A76-212BA36EC619}" srcOrd="1" destOrd="0" presId="urn:microsoft.com/office/officeart/2005/8/layout/process1"/>
    <dgm:cxn modelId="{B9EC451A-119D-431C-A9CA-4E5742B43A0B}" type="presOf" srcId="{63B64DFE-54EB-4812-886A-D80A572BB8A9}" destId="{A20DA53F-D6B2-470B-9AC0-B5AB8071D873}" srcOrd="0" destOrd="0" presId="urn:microsoft.com/office/officeart/2005/8/layout/process1"/>
    <dgm:cxn modelId="{0BFCD107-15F2-4C89-B0E1-6F2571111E51}" srcId="{5866493B-A631-48EF-976B-AD0E387901AC}" destId="{FF5C9C94-B146-4628-B89F-D0F34DB0C544}" srcOrd="9" destOrd="0" parTransId="{D8062C75-B365-4848-92A3-6CD707FB5C61}" sibTransId="{4422FA0A-BA08-4A55-81D1-1363F04ADB41}"/>
    <dgm:cxn modelId="{459AE56C-798D-40F2-BFFA-9E34C124B68F}" type="presOf" srcId="{130BF8B4-9F64-417C-AB95-DD3702B65E91}" destId="{51FEABE2-C50F-4FD6-A108-35C227B7B074}" srcOrd="1" destOrd="0" presId="urn:microsoft.com/office/officeart/2005/8/layout/process1"/>
    <dgm:cxn modelId="{49032578-F115-4DB0-B38D-CF159003931E}" srcId="{5866493B-A631-48EF-976B-AD0E387901AC}" destId="{D10C9141-D4B3-448C-9DA0-7EA9A3EED505}" srcOrd="12" destOrd="0" parTransId="{195C7135-9F32-40D3-B41A-277F6DDFB810}" sibTransId="{724CE549-EFE8-4386-AE5D-802501B7072B}"/>
    <dgm:cxn modelId="{09B89538-8BDA-4B92-85C6-C266E04185E1}" type="presOf" srcId="{65E842C6-6B77-4156-BB96-AD045AF9FE3C}" destId="{734CF8B5-12B2-41C8-950F-45E3913738FC}" srcOrd="0" destOrd="0" presId="urn:microsoft.com/office/officeart/2005/8/layout/process1"/>
    <dgm:cxn modelId="{917F153B-9D3E-4F78-9CC7-518D5FD2CA76}" srcId="{5866493B-A631-48EF-976B-AD0E387901AC}" destId="{63B64DFE-54EB-4812-886A-D80A572BB8A9}" srcOrd="5" destOrd="0" parTransId="{9F8022E1-4D77-4E99-A598-1E5EB37FE4F0}" sibTransId="{65E842C6-6B77-4156-BB96-AD045AF9FE3C}"/>
    <dgm:cxn modelId="{58394294-6A3E-48A4-A800-7C3BF12A1783}" type="presOf" srcId="{614DE6C6-769D-4A14-8DE9-88CDE4558667}" destId="{314A1A77-3764-45F1-82B1-194567CCC9D6}" srcOrd="0" destOrd="0" presId="urn:microsoft.com/office/officeart/2005/8/layout/process1"/>
    <dgm:cxn modelId="{C69A168A-F100-4291-86B4-B283C10C00A5}" srcId="{5866493B-A631-48EF-976B-AD0E387901AC}" destId="{E53DBC01-A358-4A0C-A2CC-904DBD4151A7}" srcOrd="8" destOrd="0" parTransId="{0FDBC240-C8E8-4AFB-AEA5-AE5762E8C51F}" sibTransId="{EDA29D68-26AA-4216-88E9-2D708493D048}"/>
    <dgm:cxn modelId="{EA0BD502-963C-40C8-8112-9A10F9581ED3}" type="presOf" srcId="{EDA29D68-26AA-4216-88E9-2D708493D048}" destId="{356D7133-F143-4E41-AA07-02744C612A09}" srcOrd="0" destOrd="0" presId="urn:microsoft.com/office/officeart/2005/8/layout/process1"/>
    <dgm:cxn modelId="{BDC678E6-8875-4454-88F5-C4F590A9760A}" type="presOf" srcId="{130BF8B4-9F64-417C-AB95-DD3702B65E91}" destId="{1676B5C3-E4B3-48EB-B7A9-C779A79A1ED7}" srcOrd="0" destOrd="0" presId="urn:microsoft.com/office/officeart/2005/8/layout/process1"/>
    <dgm:cxn modelId="{950FEB2B-B224-4E50-AFA7-8311541BFCFD}" srcId="{5866493B-A631-48EF-976B-AD0E387901AC}" destId="{CB6103A2-85E3-475D-955C-9F47721E5786}" srcOrd="7" destOrd="0" parTransId="{D1E06949-9B78-4188-991B-758F16C75C26}" sibTransId="{40E33184-F966-40B1-B3A7-D0F8728361F3}"/>
    <dgm:cxn modelId="{42D3717F-086B-4B95-9639-6ECC3673F798}" type="presOf" srcId="{56031CFD-309B-4CA5-818C-AC01847D4AF5}" destId="{7CF2711E-25A9-4D83-B172-A312E54D0452}" srcOrd="1" destOrd="0" presId="urn:microsoft.com/office/officeart/2005/8/layout/process1"/>
    <dgm:cxn modelId="{50723510-08B8-4ACF-BA23-FA8CEF6BFAA9}" type="presOf" srcId="{BF8A8275-911F-4D20-97A0-A51D8D6E3B97}" destId="{88AEA2A9-4BA5-4FEF-BC9D-1D36935D4749}" srcOrd="0" destOrd="0" presId="urn:microsoft.com/office/officeart/2005/8/layout/process1"/>
    <dgm:cxn modelId="{E4D5C61E-28AA-46CE-A733-322CE602DF4D}" type="presOf" srcId="{CB6103A2-85E3-475D-955C-9F47721E5786}" destId="{5CF4E936-6694-4D6C-A838-FE1CD867B8C8}" srcOrd="0" destOrd="0" presId="urn:microsoft.com/office/officeart/2005/8/layout/process1"/>
    <dgm:cxn modelId="{6DD07B0A-5526-471D-98F2-619052158C1B}" type="presOf" srcId="{CD9417D9-2313-4820-8657-C6A386D4EAA1}" destId="{96B50B05-B9C5-4793-8307-DF8517BA8D7F}" srcOrd="1" destOrd="0" presId="urn:microsoft.com/office/officeart/2005/8/layout/process1"/>
    <dgm:cxn modelId="{1999B0AB-C55D-4DF2-A880-BF765A3E6E72}" type="presOf" srcId="{DADFF40D-1827-4E29-A3BC-885CD9655AA9}" destId="{3D38ED0E-678C-4D08-AFA0-21DBA9319E9A}" srcOrd="0" destOrd="0" presId="urn:microsoft.com/office/officeart/2005/8/layout/process1"/>
    <dgm:cxn modelId="{503DA06A-CDAB-48E5-A6C2-E3FDE36F82A6}" type="presOf" srcId="{0D671D27-CBD7-43D9-8F3B-BFD74A6E9CCF}" destId="{DD107EAC-4921-4E84-AA59-B898FD651841}" srcOrd="0" destOrd="0" presId="urn:microsoft.com/office/officeart/2005/8/layout/process1"/>
    <dgm:cxn modelId="{C5A167B2-E93C-4352-8314-C4BFD1C57F5D}" type="presOf" srcId="{40E33184-F966-40B1-B3A7-D0F8728361F3}" destId="{E1FCA89F-C1FD-4223-8B89-43683B25DA77}" srcOrd="1" destOrd="0" presId="urn:microsoft.com/office/officeart/2005/8/layout/process1"/>
    <dgm:cxn modelId="{619E4256-45FC-44C3-8A10-709A66B43F5F}" type="presOf" srcId="{84D5F8BF-9571-4DC1-BCED-A455DE933C10}" destId="{EA46BFC0-F727-4CCE-B4AA-1FE81FE4C75F}" srcOrd="0" destOrd="0" presId="urn:microsoft.com/office/officeart/2005/8/layout/process1"/>
    <dgm:cxn modelId="{A345371B-DB8A-4E05-90F4-D51F4B1F25E1}" type="presOf" srcId="{BCAF9649-8780-420E-BF4B-F35A7A94FD9D}" destId="{0874BFFC-9DBF-427E-81EE-51D88D5D04C4}" srcOrd="1" destOrd="0" presId="urn:microsoft.com/office/officeart/2005/8/layout/process1"/>
    <dgm:cxn modelId="{9D1C91F8-2153-4103-97C3-4C24C8B9DFD7}" type="presOf" srcId="{D10C9141-D4B3-448C-9DA0-7EA9A3EED505}" destId="{90F355CC-9A3D-4DFE-A0E1-9CD6796EF01D}" srcOrd="0" destOrd="0" presId="urn:microsoft.com/office/officeart/2005/8/layout/process1"/>
    <dgm:cxn modelId="{7837AD2D-302A-487D-8671-6DA7CC8C84D7}" srcId="{5866493B-A631-48EF-976B-AD0E387901AC}" destId="{0D671D27-CBD7-43D9-8F3B-BFD74A6E9CCF}" srcOrd="1" destOrd="0" parTransId="{22574601-65E5-43D7-9965-75480DE401C5}" sibTransId="{BCAF9649-8780-420E-BF4B-F35A7A94FD9D}"/>
    <dgm:cxn modelId="{8CF64EB6-2692-4D7A-A1D9-33A7278011F5}" type="presOf" srcId="{6AF5E22C-B444-4294-9C8E-3CA34BCBA0CB}" destId="{13351C3D-0785-4940-896A-320B097C9AFD}" srcOrd="0" destOrd="0" presId="urn:microsoft.com/office/officeart/2005/8/layout/process1"/>
    <dgm:cxn modelId="{16DD50AB-E093-4F6C-A774-627C0E5E71D0}" type="presOf" srcId="{76FD3F3C-B070-4076-B4E3-3710B1D69368}" destId="{FBD19FAB-41E2-4ADC-9248-C7320A47A33D}" srcOrd="0" destOrd="0" presId="urn:microsoft.com/office/officeart/2005/8/layout/process1"/>
    <dgm:cxn modelId="{44FD985F-28D8-4FCB-92E3-098AB4E27108}" type="presOf" srcId="{614DE6C6-769D-4A14-8DE9-88CDE4558667}" destId="{E13B8C30-7413-444B-9C0A-328F09AA1174}" srcOrd="1" destOrd="0" presId="urn:microsoft.com/office/officeart/2005/8/layout/process1"/>
    <dgm:cxn modelId="{D93DB5A5-9C6E-4A42-B349-FC90A0D1E2B3}" type="presOf" srcId="{5866493B-A631-48EF-976B-AD0E387901AC}" destId="{42E16A1B-281E-48F5-BE23-F1BA792007C9}" srcOrd="0" destOrd="0" presId="urn:microsoft.com/office/officeart/2005/8/layout/process1"/>
    <dgm:cxn modelId="{7AFF33FF-7094-4984-85B4-E95374632F85}" srcId="{5866493B-A631-48EF-976B-AD0E387901AC}" destId="{BF8A8275-911F-4D20-97A0-A51D8D6E3B97}" srcOrd="6" destOrd="0" parTransId="{179CF1C2-1153-4C8E-B552-BFDC8BC73230}" sibTransId="{130BF8B4-9F64-417C-AB95-DD3702B65E91}"/>
    <dgm:cxn modelId="{B5100524-4D44-4892-8DFF-DFBE890C2BD2}" type="presOf" srcId="{081D85AC-70B8-48D2-A946-E837B09CAD6B}" destId="{0AD96F37-A379-4FC3-AC4D-DD961AA51F2E}" srcOrd="0" destOrd="0" presId="urn:microsoft.com/office/officeart/2005/8/layout/process1"/>
    <dgm:cxn modelId="{C9478EAE-ED44-4EBF-9F8C-A42038DB765E}" type="presOf" srcId="{56031CFD-309B-4CA5-818C-AC01847D4AF5}" destId="{6410CF68-8AE0-4389-BB97-BC9E3BC62A1F}" srcOrd="0" destOrd="0" presId="urn:microsoft.com/office/officeart/2005/8/layout/process1"/>
    <dgm:cxn modelId="{78DCFEA9-9C55-440F-998B-B2D06F21F2AF}" type="presOf" srcId="{84D5F8BF-9571-4DC1-BCED-A455DE933C10}" destId="{E519B958-ADEC-48E4-9A7D-69CDC1D8B63F}" srcOrd="1" destOrd="0" presId="urn:microsoft.com/office/officeart/2005/8/layout/process1"/>
    <dgm:cxn modelId="{CACC3179-559A-4534-A15E-5365D7EB6E46}" type="presOf" srcId="{CD9417D9-2313-4820-8657-C6A386D4EAA1}" destId="{45BF039D-79E4-497D-AEFB-51DFE8899CCD}" srcOrd="0" destOrd="0" presId="urn:microsoft.com/office/officeart/2005/8/layout/process1"/>
    <dgm:cxn modelId="{F6577E49-89E6-4D49-921E-FF08B5D063F6}" type="presOf" srcId="{D23EC6D2-3C16-4FB8-94C0-130A9B703A62}" destId="{D3DAD972-4F0D-4DF1-BE68-263684F3A86A}" srcOrd="0" destOrd="0" presId="urn:microsoft.com/office/officeart/2005/8/layout/process1"/>
    <dgm:cxn modelId="{261A723D-ED92-4D74-95B9-C6E8A94BF121}" type="presOf" srcId="{4422FA0A-BA08-4A55-81D1-1363F04ADB41}" destId="{F13A7680-51D2-48E7-8435-941D43235946}" srcOrd="0" destOrd="0" presId="urn:microsoft.com/office/officeart/2005/8/layout/process1"/>
    <dgm:cxn modelId="{4D82174D-CCE5-4D0D-83A0-31A798370450}" type="presOf" srcId="{4422FA0A-BA08-4A55-81D1-1363F04ADB41}" destId="{2E630121-9CD2-408C-9F47-AC9859F56FE4}" srcOrd="1" destOrd="0" presId="urn:microsoft.com/office/officeart/2005/8/layout/process1"/>
    <dgm:cxn modelId="{683D0E4F-41FC-4572-8108-BA591DC2B153}" type="presOf" srcId="{62F2A39C-69BA-46C3-86FC-B8BAD6B6E4A5}" destId="{6BBBA74F-FE30-45D9-AF91-83CF8F19A6C6}" srcOrd="0" destOrd="0" presId="urn:microsoft.com/office/officeart/2005/8/layout/process1"/>
    <dgm:cxn modelId="{C4C8AEA9-802E-4D4B-8C0D-D72FAB781976}" srcId="{5866493B-A631-48EF-976B-AD0E387901AC}" destId="{6AF5E22C-B444-4294-9C8E-3CA34BCBA0CB}" srcOrd="3" destOrd="0" parTransId="{9556FC50-95AC-48AB-893E-DF4D6AD5D3B1}" sibTransId="{614DE6C6-769D-4A14-8DE9-88CDE4558667}"/>
    <dgm:cxn modelId="{662DA3D1-9910-4BD4-9E8E-4CC7F5B2B232}" type="presOf" srcId="{D95B5C6C-7F09-4743-8FD5-E6E07BB014EE}" destId="{BFDC6F8A-B050-4D1F-9455-FC443EAC7FF8}" srcOrd="0" destOrd="0" presId="urn:microsoft.com/office/officeart/2005/8/layout/process1"/>
    <dgm:cxn modelId="{C423C986-DEE0-40AB-B637-1CCA7010530F}" srcId="{5866493B-A631-48EF-976B-AD0E387901AC}" destId="{D95B5C6C-7F09-4743-8FD5-E6E07BB014EE}" srcOrd="11" destOrd="0" parTransId="{08115CAD-8322-449B-98A5-E0B30ED3A240}" sibTransId="{62F2A39C-69BA-46C3-86FC-B8BAD6B6E4A5}"/>
    <dgm:cxn modelId="{82612F4C-BCB2-4E73-9CAC-2D9B8C7343BF}" type="presOf" srcId="{26CCD709-5AF6-4BB0-9966-ABDCFD1CB2D6}" destId="{622FEF44-1379-4125-AB72-0A519FEC271D}" srcOrd="0" destOrd="0" presId="urn:microsoft.com/office/officeart/2005/8/layout/process1"/>
    <dgm:cxn modelId="{87E24DEB-9064-44DC-9884-51F7155845C2}" srcId="{5866493B-A631-48EF-976B-AD0E387901AC}" destId="{DADFF40D-1827-4E29-A3BC-885CD9655AA9}" srcOrd="10" destOrd="0" parTransId="{B5E54486-5B96-44A5-8C39-66FFF074F262}" sibTransId="{081D85AC-70B8-48D2-A946-E837B09CAD6B}"/>
    <dgm:cxn modelId="{0EC4ABB0-9984-4D5E-BA3D-2EF9E53F8928}" type="presOf" srcId="{40E33184-F966-40B1-B3A7-D0F8728361F3}" destId="{5AC79F5B-47A1-467D-83BF-7AD3ABE2D35B}" srcOrd="0" destOrd="0" presId="urn:microsoft.com/office/officeart/2005/8/layout/process1"/>
    <dgm:cxn modelId="{02A11DFB-C4ED-4647-AB35-D9A151E777CF}" type="presOf" srcId="{E53DBC01-A358-4A0C-A2CC-904DBD4151A7}" destId="{04DE77BD-BB50-4E47-B22F-6B36203F5278}" srcOrd="0" destOrd="0" presId="urn:microsoft.com/office/officeart/2005/8/layout/process1"/>
    <dgm:cxn modelId="{16F8C34F-6384-42C0-804E-2B42BB3A4D79}" srcId="{5866493B-A631-48EF-976B-AD0E387901AC}" destId="{76FD3F3C-B070-4076-B4E3-3710B1D69368}" srcOrd="4" destOrd="0" parTransId="{2E7AFE25-F502-4D90-AF68-1A470DFA61FB}" sibTransId="{56031CFD-309B-4CA5-818C-AC01847D4AF5}"/>
    <dgm:cxn modelId="{B96AAC50-FE57-4EF9-9772-2CA59991D1EB}" srcId="{5866493B-A631-48EF-976B-AD0E387901AC}" destId="{26CCD709-5AF6-4BB0-9966-ABDCFD1CB2D6}" srcOrd="0" destOrd="0" parTransId="{0268C711-6108-442C-B511-425B930E1556}" sibTransId="{84D5F8BF-9571-4DC1-BCED-A455DE933C10}"/>
    <dgm:cxn modelId="{39940037-C495-4285-8C6D-D119F767064E}" type="presOf" srcId="{081D85AC-70B8-48D2-A946-E837B09CAD6B}" destId="{294CC6AC-9411-425B-B1DA-B4FD4AFC074C}" srcOrd="1" destOrd="0" presId="urn:microsoft.com/office/officeart/2005/8/layout/process1"/>
    <dgm:cxn modelId="{6D3ACF44-E315-4DED-92E5-A1C989316546}" type="presOf" srcId="{EDA29D68-26AA-4216-88E9-2D708493D048}" destId="{82856502-400C-4A47-90F1-FEE15211E5B4}" srcOrd="1" destOrd="0" presId="urn:microsoft.com/office/officeart/2005/8/layout/process1"/>
    <dgm:cxn modelId="{DB2C4293-0D00-45A7-824A-B472C45D547B}" type="presParOf" srcId="{42E16A1B-281E-48F5-BE23-F1BA792007C9}" destId="{622FEF44-1379-4125-AB72-0A519FEC271D}" srcOrd="0" destOrd="0" presId="urn:microsoft.com/office/officeart/2005/8/layout/process1"/>
    <dgm:cxn modelId="{188203D8-AA5C-4F17-BDD0-A4DC3AD6C983}" type="presParOf" srcId="{42E16A1B-281E-48F5-BE23-F1BA792007C9}" destId="{EA46BFC0-F727-4CCE-B4AA-1FE81FE4C75F}" srcOrd="1" destOrd="0" presId="urn:microsoft.com/office/officeart/2005/8/layout/process1"/>
    <dgm:cxn modelId="{1732EFC0-8D66-4877-8188-B4E641E47776}" type="presParOf" srcId="{EA46BFC0-F727-4CCE-B4AA-1FE81FE4C75F}" destId="{E519B958-ADEC-48E4-9A7D-69CDC1D8B63F}" srcOrd="0" destOrd="0" presId="urn:microsoft.com/office/officeart/2005/8/layout/process1"/>
    <dgm:cxn modelId="{D7C53FBB-8EC5-4C92-BA2B-9B23CDE308B1}" type="presParOf" srcId="{42E16A1B-281E-48F5-BE23-F1BA792007C9}" destId="{DD107EAC-4921-4E84-AA59-B898FD651841}" srcOrd="2" destOrd="0" presId="urn:microsoft.com/office/officeart/2005/8/layout/process1"/>
    <dgm:cxn modelId="{40A55450-6729-417B-8239-1956EE60BF97}" type="presParOf" srcId="{42E16A1B-281E-48F5-BE23-F1BA792007C9}" destId="{11B836E2-E26B-48CB-B855-037D9A0187C9}" srcOrd="3" destOrd="0" presId="urn:microsoft.com/office/officeart/2005/8/layout/process1"/>
    <dgm:cxn modelId="{A6D55766-96F1-48B6-9438-A899CC24DFE8}" type="presParOf" srcId="{11B836E2-E26B-48CB-B855-037D9A0187C9}" destId="{0874BFFC-9DBF-427E-81EE-51D88D5D04C4}" srcOrd="0" destOrd="0" presId="urn:microsoft.com/office/officeart/2005/8/layout/process1"/>
    <dgm:cxn modelId="{75D32776-8482-4CB3-83FD-2D7AAF8DA7BE}" type="presParOf" srcId="{42E16A1B-281E-48F5-BE23-F1BA792007C9}" destId="{D3DAD972-4F0D-4DF1-BE68-263684F3A86A}" srcOrd="4" destOrd="0" presId="urn:microsoft.com/office/officeart/2005/8/layout/process1"/>
    <dgm:cxn modelId="{40934BE0-3451-4109-9B96-305318D96E1F}" type="presParOf" srcId="{42E16A1B-281E-48F5-BE23-F1BA792007C9}" destId="{45BF039D-79E4-497D-AEFB-51DFE8899CCD}" srcOrd="5" destOrd="0" presId="urn:microsoft.com/office/officeart/2005/8/layout/process1"/>
    <dgm:cxn modelId="{A15D952C-BC16-407A-AAFD-A173147FC12A}" type="presParOf" srcId="{45BF039D-79E4-497D-AEFB-51DFE8899CCD}" destId="{96B50B05-B9C5-4793-8307-DF8517BA8D7F}" srcOrd="0" destOrd="0" presId="urn:microsoft.com/office/officeart/2005/8/layout/process1"/>
    <dgm:cxn modelId="{FF334BE6-ECB9-45F4-8285-DCEF71D299C7}" type="presParOf" srcId="{42E16A1B-281E-48F5-BE23-F1BA792007C9}" destId="{13351C3D-0785-4940-896A-320B097C9AFD}" srcOrd="6" destOrd="0" presId="urn:microsoft.com/office/officeart/2005/8/layout/process1"/>
    <dgm:cxn modelId="{15A89BA3-795C-41FF-9062-31C408343285}" type="presParOf" srcId="{42E16A1B-281E-48F5-BE23-F1BA792007C9}" destId="{314A1A77-3764-45F1-82B1-194567CCC9D6}" srcOrd="7" destOrd="0" presId="urn:microsoft.com/office/officeart/2005/8/layout/process1"/>
    <dgm:cxn modelId="{BE7D2C78-73DA-44F1-86EF-3DADC5FBC011}" type="presParOf" srcId="{314A1A77-3764-45F1-82B1-194567CCC9D6}" destId="{E13B8C30-7413-444B-9C0A-328F09AA1174}" srcOrd="0" destOrd="0" presId="urn:microsoft.com/office/officeart/2005/8/layout/process1"/>
    <dgm:cxn modelId="{1EE007D0-76CA-4BD1-96A6-1CD4461D7EC8}" type="presParOf" srcId="{42E16A1B-281E-48F5-BE23-F1BA792007C9}" destId="{FBD19FAB-41E2-4ADC-9248-C7320A47A33D}" srcOrd="8" destOrd="0" presId="urn:microsoft.com/office/officeart/2005/8/layout/process1"/>
    <dgm:cxn modelId="{78E34AD0-8AC4-4C3D-8B22-A33CDD9A7A7D}" type="presParOf" srcId="{42E16A1B-281E-48F5-BE23-F1BA792007C9}" destId="{6410CF68-8AE0-4389-BB97-BC9E3BC62A1F}" srcOrd="9" destOrd="0" presId="urn:microsoft.com/office/officeart/2005/8/layout/process1"/>
    <dgm:cxn modelId="{20DE10B1-7BE2-42B6-94FA-05BCFCF996F5}" type="presParOf" srcId="{6410CF68-8AE0-4389-BB97-BC9E3BC62A1F}" destId="{7CF2711E-25A9-4D83-B172-A312E54D0452}" srcOrd="0" destOrd="0" presId="urn:microsoft.com/office/officeart/2005/8/layout/process1"/>
    <dgm:cxn modelId="{A1098CA9-08D4-4E2F-99DF-26C9E9F86270}" type="presParOf" srcId="{42E16A1B-281E-48F5-BE23-F1BA792007C9}" destId="{A20DA53F-D6B2-470B-9AC0-B5AB8071D873}" srcOrd="10" destOrd="0" presId="urn:microsoft.com/office/officeart/2005/8/layout/process1"/>
    <dgm:cxn modelId="{B2278CB7-50B9-4F61-B821-6E8FC09C7C30}" type="presParOf" srcId="{42E16A1B-281E-48F5-BE23-F1BA792007C9}" destId="{734CF8B5-12B2-41C8-950F-45E3913738FC}" srcOrd="11" destOrd="0" presId="urn:microsoft.com/office/officeart/2005/8/layout/process1"/>
    <dgm:cxn modelId="{04BDB7B1-5CAD-4045-8B5C-8075F2FB4262}" type="presParOf" srcId="{734CF8B5-12B2-41C8-950F-45E3913738FC}" destId="{FC2F3732-0998-42B2-8A76-212BA36EC619}" srcOrd="0" destOrd="0" presId="urn:microsoft.com/office/officeart/2005/8/layout/process1"/>
    <dgm:cxn modelId="{D408B9A8-9911-41D5-9A6F-1CB4B6B9B522}" type="presParOf" srcId="{42E16A1B-281E-48F5-BE23-F1BA792007C9}" destId="{88AEA2A9-4BA5-4FEF-BC9D-1D36935D4749}" srcOrd="12" destOrd="0" presId="urn:microsoft.com/office/officeart/2005/8/layout/process1"/>
    <dgm:cxn modelId="{488CD3CB-C657-4723-BB6A-EB87A984874F}" type="presParOf" srcId="{42E16A1B-281E-48F5-BE23-F1BA792007C9}" destId="{1676B5C3-E4B3-48EB-B7A9-C779A79A1ED7}" srcOrd="13" destOrd="0" presId="urn:microsoft.com/office/officeart/2005/8/layout/process1"/>
    <dgm:cxn modelId="{730B58F1-9F0A-491C-BC20-8B1738AE9D4C}" type="presParOf" srcId="{1676B5C3-E4B3-48EB-B7A9-C779A79A1ED7}" destId="{51FEABE2-C50F-4FD6-A108-35C227B7B074}" srcOrd="0" destOrd="0" presId="urn:microsoft.com/office/officeart/2005/8/layout/process1"/>
    <dgm:cxn modelId="{3FA8C0C7-3C98-4D4F-9D01-5DC5096B34BB}" type="presParOf" srcId="{42E16A1B-281E-48F5-BE23-F1BA792007C9}" destId="{5CF4E936-6694-4D6C-A838-FE1CD867B8C8}" srcOrd="14" destOrd="0" presId="urn:microsoft.com/office/officeart/2005/8/layout/process1"/>
    <dgm:cxn modelId="{3F5808AD-35BF-490E-A3B1-05D702957AEC}" type="presParOf" srcId="{42E16A1B-281E-48F5-BE23-F1BA792007C9}" destId="{5AC79F5B-47A1-467D-83BF-7AD3ABE2D35B}" srcOrd="15" destOrd="0" presId="urn:microsoft.com/office/officeart/2005/8/layout/process1"/>
    <dgm:cxn modelId="{C75F89AC-21EC-4E0D-BDF0-034C6D006581}" type="presParOf" srcId="{5AC79F5B-47A1-467D-83BF-7AD3ABE2D35B}" destId="{E1FCA89F-C1FD-4223-8B89-43683B25DA77}" srcOrd="0" destOrd="0" presId="urn:microsoft.com/office/officeart/2005/8/layout/process1"/>
    <dgm:cxn modelId="{114B97A7-D984-4FB7-BAC8-6A98525D7DF3}" type="presParOf" srcId="{42E16A1B-281E-48F5-BE23-F1BA792007C9}" destId="{04DE77BD-BB50-4E47-B22F-6B36203F5278}" srcOrd="16" destOrd="0" presId="urn:microsoft.com/office/officeart/2005/8/layout/process1"/>
    <dgm:cxn modelId="{28ECC4F1-E73F-4FB5-8E1C-9AF5DF3ACCF3}" type="presParOf" srcId="{42E16A1B-281E-48F5-BE23-F1BA792007C9}" destId="{356D7133-F143-4E41-AA07-02744C612A09}" srcOrd="17" destOrd="0" presId="urn:microsoft.com/office/officeart/2005/8/layout/process1"/>
    <dgm:cxn modelId="{4448B65F-676E-4B57-AD96-059864BD0305}" type="presParOf" srcId="{356D7133-F143-4E41-AA07-02744C612A09}" destId="{82856502-400C-4A47-90F1-FEE15211E5B4}" srcOrd="0" destOrd="0" presId="urn:microsoft.com/office/officeart/2005/8/layout/process1"/>
    <dgm:cxn modelId="{C21E4108-A5E0-444A-8DCD-5D373E8C7E83}" type="presParOf" srcId="{42E16A1B-281E-48F5-BE23-F1BA792007C9}" destId="{0CD7089E-4756-41E9-84C4-455363E79CCF}" srcOrd="18" destOrd="0" presId="urn:microsoft.com/office/officeart/2005/8/layout/process1"/>
    <dgm:cxn modelId="{118624E3-8086-4E69-BF7F-439803FACD16}" type="presParOf" srcId="{42E16A1B-281E-48F5-BE23-F1BA792007C9}" destId="{F13A7680-51D2-48E7-8435-941D43235946}" srcOrd="19" destOrd="0" presId="urn:microsoft.com/office/officeart/2005/8/layout/process1"/>
    <dgm:cxn modelId="{74020912-9A40-41AC-BDE8-10591EA4E3AE}" type="presParOf" srcId="{F13A7680-51D2-48E7-8435-941D43235946}" destId="{2E630121-9CD2-408C-9F47-AC9859F56FE4}" srcOrd="0" destOrd="0" presId="urn:microsoft.com/office/officeart/2005/8/layout/process1"/>
    <dgm:cxn modelId="{0E32596C-4A5E-4E80-B57C-1045A85B0FD4}" type="presParOf" srcId="{42E16A1B-281E-48F5-BE23-F1BA792007C9}" destId="{3D38ED0E-678C-4D08-AFA0-21DBA9319E9A}" srcOrd="20" destOrd="0" presId="urn:microsoft.com/office/officeart/2005/8/layout/process1"/>
    <dgm:cxn modelId="{D3554E66-9CAF-4485-BF95-0EA03AE3F190}" type="presParOf" srcId="{42E16A1B-281E-48F5-BE23-F1BA792007C9}" destId="{0AD96F37-A379-4FC3-AC4D-DD961AA51F2E}" srcOrd="21" destOrd="0" presId="urn:microsoft.com/office/officeart/2005/8/layout/process1"/>
    <dgm:cxn modelId="{E7BCA401-0458-4E6A-9FE7-FD334FE931E5}" type="presParOf" srcId="{0AD96F37-A379-4FC3-AC4D-DD961AA51F2E}" destId="{294CC6AC-9411-425B-B1DA-B4FD4AFC074C}" srcOrd="0" destOrd="0" presId="urn:microsoft.com/office/officeart/2005/8/layout/process1"/>
    <dgm:cxn modelId="{B7EA0355-75A4-4A28-A06B-768D0B86E7DD}" type="presParOf" srcId="{42E16A1B-281E-48F5-BE23-F1BA792007C9}" destId="{BFDC6F8A-B050-4D1F-9455-FC443EAC7FF8}" srcOrd="22" destOrd="0" presId="urn:microsoft.com/office/officeart/2005/8/layout/process1"/>
    <dgm:cxn modelId="{69056C47-8CEC-4B32-9778-8012C327357B}" type="presParOf" srcId="{42E16A1B-281E-48F5-BE23-F1BA792007C9}" destId="{6BBBA74F-FE30-45D9-AF91-83CF8F19A6C6}" srcOrd="23" destOrd="0" presId="urn:microsoft.com/office/officeart/2005/8/layout/process1"/>
    <dgm:cxn modelId="{3B1492D8-5979-4800-B6F5-C4F145EA9098}" type="presParOf" srcId="{6BBBA74F-FE30-45D9-AF91-83CF8F19A6C6}" destId="{0591B7AA-0AF8-469E-9A8E-FA7892CDE9B0}" srcOrd="0" destOrd="0" presId="urn:microsoft.com/office/officeart/2005/8/layout/process1"/>
    <dgm:cxn modelId="{87CAEF02-5C22-4AEE-90DF-2516E487C7DA}" type="presParOf" srcId="{42E16A1B-281E-48F5-BE23-F1BA792007C9}" destId="{90F355CC-9A3D-4DFE-A0E1-9CD6796EF01D}" srcOrd="2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866493B-A631-48EF-976B-AD0E387901AC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26CCD709-5AF6-4BB0-9966-ABDCFD1CB2D6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Reviewing (3)</a:t>
          </a:r>
          <a:endParaRPr lang="en-US" dirty="0"/>
        </a:p>
      </dgm:t>
    </dgm:pt>
    <dgm:pt modelId="{0268C711-6108-442C-B511-425B930E1556}" type="parTrans" cxnId="{B96AAC50-FE57-4EF9-9772-2CA59991D1EB}">
      <dgm:prSet/>
      <dgm:spPr/>
      <dgm:t>
        <a:bodyPr/>
        <a:lstStyle/>
        <a:p>
          <a:endParaRPr lang="en-US"/>
        </a:p>
      </dgm:t>
    </dgm:pt>
    <dgm:pt modelId="{84D5F8BF-9571-4DC1-BCED-A455DE933C10}" type="sibTrans" cxnId="{B96AAC50-FE57-4EF9-9772-2CA59991D1EB}">
      <dgm:prSet/>
      <dgm:spPr/>
      <dgm:t>
        <a:bodyPr/>
        <a:lstStyle/>
        <a:p>
          <a:endParaRPr lang="en-US"/>
        </a:p>
      </dgm:t>
    </dgm:pt>
    <dgm:pt modelId="{0D671D27-CBD7-43D9-8F3B-BFD74A6E9CCF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LPR Match (154)</a:t>
          </a:r>
          <a:endParaRPr lang="en-US" dirty="0"/>
        </a:p>
      </dgm:t>
    </dgm:pt>
    <dgm:pt modelId="{22574601-65E5-43D7-9965-75480DE401C5}" type="parTrans" cxnId="{7837AD2D-302A-487D-8671-6DA7CC8C84D7}">
      <dgm:prSet/>
      <dgm:spPr/>
      <dgm:t>
        <a:bodyPr/>
        <a:lstStyle/>
        <a:p>
          <a:endParaRPr lang="en-US"/>
        </a:p>
      </dgm:t>
    </dgm:pt>
    <dgm:pt modelId="{BCAF9649-8780-420E-BF4B-F35A7A94FD9D}" type="sibTrans" cxnId="{7837AD2D-302A-487D-8671-6DA7CC8C84D7}">
      <dgm:prSet/>
      <dgm:spPr/>
      <dgm:t>
        <a:bodyPr/>
        <a:lstStyle/>
        <a:p>
          <a:endParaRPr lang="en-US"/>
        </a:p>
      </dgm:t>
    </dgm:pt>
    <dgm:pt modelId="{D23EC6D2-3C16-4FB8-94C0-130A9B703A62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Set to Review (4)</a:t>
          </a:r>
        </a:p>
      </dgm:t>
    </dgm:pt>
    <dgm:pt modelId="{D59D91FF-EFD3-4EA6-9D8E-77B6CCC3861F}" type="parTrans" cxnId="{E278D152-D5B0-4DB2-9079-88AAE999A1FA}">
      <dgm:prSet/>
      <dgm:spPr/>
      <dgm:t>
        <a:bodyPr/>
        <a:lstStyle/>
        <a:p>
          <a:endParaRPr lang="en-US"/>
        </a:p>
      </dgm:t>
    </dgm:pt>
    <dgm:pt modelId="{CD9417D9-2313-4820-8657-C6A386D4EAA1}" type="sibTrans" cxnId="{E278D152-D5B0-4DB2-9079-88AAE999A1FA}">
      <dgm:prSet/>
      <dgm:spPr/>
      <dgm:t>
        <a:bodyPr/>
        <a:lstStyle/>
        <a:p>
          <a:endParaRPr lang="en-US"/>
        </a:p>
      </dgm:t>
    </dgm:pt>
    <dgm:pt modelId="{6AF5E22C-B444-4294-9C8E-3CA34BCBA0CB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LICA Avail(5)</a:t>
          </a:r>
          <a:endParaRPr lang="en-US" dirty="0"/>
        </a:p>
      </dgm:t>
    </dgm:pt>
    <dgm:pt modelId="{9556FC50-95AC-48AB-893E-DF4D6AD5D3B1}" type="parTrans" cxnId="{C4C8AEA9-802E-4D4B-8C0D-D72FAB781976}">
      <dgm:prSet/>
      <dgm:spPr/>
      <dgm:t>
        <a:bodyPr/>
        <a:lstStyle/>
        <a:p>
          <a:endParaRPr lang="en-US"/>
        </a:p>
      </dgm:t>
    </dgm:pt>
    <dgm:pt modelId="{614DE6C6-769D-4A14-8DE9-88CDE4558667}" type="sibTrans" cxnId="{C4C8AEA9-802E-4D4B-8C0D-D72FAB781976}">
      <dgm:prSet/>
      <dgm:spPr/>
      <dgm:t>
        <a:bodyPr/>
        <a:lstStyle/>
        <a:p>
          <a:endParaRPr lang="en-US"/>
        </a:p>
      </dgm:t>
    </dgm:pt>
    <dgm:pt modelId="{76FD3F3C-B070-4076-B4E3-3710B1D69368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Request Name &amp; Address (6)</a:t>
          </a:r>
          <a:endParaRPr lang="en-US" dirty="0"/>
        </a:p>
      </dgm:t>
    </dgm:pt>
    <dgm:pt modelId="{2E7AFE25-F502-4D90-AF68-1A470DFA61FB}" type="parTrans" cxnId="{16F8C34F-6384-42C0-804E-2B42BB3A4D79}">
      <dgm:prSet/>
      <dgm:spPr/>
      <dgm:t>
        <a:bodyPr/>
        <a:lstStyle/>
        <a:p>
          <a:endParaRPr lang="en-US"/>
        </a:p>
      </dgm:t>
    </dgm:pt>
    <dgm:pt modelId="{56031CFD-309B-4CA5-818C-AC01847D4AF5}" type="sibTrans" cxnId="{16F8C34F-6384-42C0-804E-2B42BB3A4D79}">
      <dgm:prSet/>
      <dgm:spPr/>
      <dgm:t>
        <a:bodyPr/>
        <a:lstStyle/>
        <a:p>
          <a:endParaRPr lang="en-US"/>
        </a:p>
      </dgm:t>
    </dgm:pt>
    <dgm:pt modelId="{63B64DFE-54EB-4812-886A-D80A572BB8A9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DMV REQUESTED (7)</a:t>
          </a:r>
          <a:endParaRPr lang="en-US" dirty="0"/>
        </a:p>
      </dgm:t>
    </dgm:pt>
    <dgm:pt modelId="{9F8022E1-4D77-4E99-A598-1E5EB37FE4F0}" type="parTrans" cxnId="{917F153B-9D3E-4F78-9CC7-518D5FD2CA76}">
      <dgm:prSet/>
      <dgm:spPr/>
      <dgm:t>
        <a:bodyPr/>
        <a:lstStyle/>
        <a:p>
          <a:endParaRPr lang="en-US"/>
        </a:p>
      </dgm:t>
    </dgm:pt>
    <dgm:pt modelId="{65E842C6-6B77-4156-BB96-AD045AF9FE3C}" type="sibTrans" cxnId="{917F153B-9D3E-4F78-9CC7-518D5FD2CA76}">
      <dgm:prSet/>
      <dgm:spPr/>
      <dgm:t>
        <a:bodyPr/>
        <a:lstStyle/>
        <a:p>
          <a:endParaRPr lang="en-US"/>
        </a:p>
      </dgm:t>
    </dgm:pt>
    <dgm:pt modelId="{BF8A8275-911F-4D20-97A0-A51D8D6E3B97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NAME &amp; ADDR Available (131)</a:t>
          </a:r>
          <a:endParaRPr lang="en-US" dirty="0"/>
        </a:p>
      </dgm:t>
    </dgm:pt>
    <dgm:pt modelId="{179CF1C2-1153-4C8E-B552-BFDC8BC73230}" type="parTrans" cxnId="{7AFF33FF-7094-4984-85B4-E95374632F85}">
      <dgm:prSet/>
      <dgm:spPr/>
      <dgm:t>
        <a:bodyPr/>
        <a:lstStyle/>
        <a:p>
          <a:endParaRPr lang="en-US"/>
        </a:p>
      </dgm:t>
    </dgm:pt>
    <dgm:pt modelId="{130BF8B4-9F64-417C-AB95-DD3702B65E91}" type="sibTrans" cxnId="{7AFF33FF-7094-4984-85B4-E95374632F85}">
      <dgm:prSet/>
      <dgm:spPr/>
      <dgm:t>
        <a:bodyPr/>
        <a:lstStyle/>
        <a:p>
          <a:endParaRPr lang="en-US"/>
        </a:p>
      </dgm:t>
    </dgm:pt>
    <dgm:pt modelId="{CB6103A2-85E3-475D-955C-9F47721E5786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To Be CITED(109)</a:t>
          </a:r>
          <a:endParaRPr lang="en-US" dirty="0"/>
        </a:p>
      </dgm:t>
    </dgm:pt>
    <dgm:pt modelId="{D1E06949-9B78-4188-991B-758F16C75C26}" type="parTrans" cxnId="{950FEB2B-B224-4E50-AFA7-8311541BFCFD}">
      <dgm:prSet/>
      <dgm:spPr/>
      <dgm:t>
        <a:bodyPr/>
        <a:lstStyle/>
        <a:p>
          <a:endParaRPr lang="en-US"/>
        </a:p>
      </dgm:t>
    </dgm:pt>
    <dgm:pt modelId="{40E33184-F966-40B1-B3A7-D0F8728361F3}" type="sibTrans" cxnId="{950FEB2B-B224-4E50-AFA7-8311541BFCFD}">
      <dgm:prSet/>
      <dgm:spPr/>
      <dgm:t>
        <a:bodyPr/>
        <a:lstStyle/>
        <a:p>
          <a:endParaRPr lang="en-US"/>
        </a:p>
      </dgm:t>
    </dgm:pt>
    <dgm:pt modelId="{FF5C9C94-B146-4628-B89F-D0F34DB0C544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CITED (10)</a:t>
          </a:r>
          <a:endParaRPr lang="en-US" dirty="0"/>
        </a:p>
      </dgm:t>
    </dgm:pt>
    <dgm:pt modelId="{D8062C75-B365-4848-92A3-6CD707FB5C61}" type="parTrans" cxnId="{0BFCD107-15F2-4C89-B0E1-6F2571111E51}">
      <dgm:prSet/>
      <dgm:spPr/>
      <dgm:t>
        <a:bodyPr/>
        <a:lstStyle/>
        <a:p>
          <a:endParaRPr lang="en-US"/>
        </a:p>
      </dgm:t>
    </dgm:pt>
    <dgm:pt modelId="{4422FA0A-BA08-4A55-81D1-1363F04ADB41}" type="sibTrans" cxnId="{0BFCD107-15F2-4C89-B0E1-6F2571111E51}">
      <dgm:prSet/>
      <dgm:spPr/>
      <dgm:t>
        <a:bodyPr/>
        <a:lstStyle/>
        <a:p>
          <a:endParaRPr lang="en-US"/>
        </a:p>
      </dgm:t>
    </dgm:pt>
    <dgm:pt modelId="{DADFF40D-1827-4E29-A3BC-885CD9655AA9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LEVEL A</a:t>
          </a:r>
          <a:endParaRPr lang="en-US" dirty="0"/>
        </a:p>
      </dgm:t>
    </dgm:pt>
    <dgm:pt modelId="{B5E54486-5B96-44A5-8C39-66FFF074F262}" type="parTrans" cxnId="{87E24DEB-9064-44DC-9884-51F7155845C2}">
      <dgm:prSet/>
      <dgm:spPr/>
      <dgm:t>
        <a:bodyPr/>
        <a:lstStyle/>
        <a:p>
          <a:endParaRPr lang="en-US"/>
        </a:p>
      </dgm:t>
    </dgm:pt>
    <dgm:pt modelId="{081D85AC-70B8-48D2-A946-E837B09CAD6B}" type="sibTrans" cxnId="{87E24DEB-9064-44DC-9884-51F7155845C2}">
      <dgm:prSet/>
      <dgm:spPr/>
      <dgm:t>
        <a:bodyPr/>
        <a:lstStyle/>
        <a:p>
          <a:endParaRPr lang="en-US"/>
        </a:p>
      </dgm:t>
    </dgm:pt>
    <dgm:pt modelId="{D95B5C6C-7F09-4743-8FD5-E6E07BB014E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LEVEL B</a:t>
          </a:r>
          <a:endParaRPr lang="en-US" dirty="0"/>
        </a:p>
      </dgm:t>
    </dgm:pt>
    <dgm:pt modelId="{08115CAD-8322-449B-98A5-E0B30ED3A240}" type="parTrans" cxnId="{C423C986-DEE0-40AB-B637-1CCA7010530F}">
      <dgm:prSet/>
      <dgm:spPr/>
      <dgm:t>
        <a:bodyPr/>
        <a:lstStyle/>
        <a:p>
          <a:endParaRPr lang="en-US"/>
        </a:p>
      </dgm:t>
    </dgm:pt>
    <dgm:pt modelId="{62F2A39C-69BA-46C3-86FC-B8BAD6B6E4A5}" type="sibTrans" cxnId="{C423C986-DEE0-40AB-B637-1CCA7010530F}">
      <dgm:prSet/>
      <dgm:spPr/>
      <dgm:t>
        <a:bodyPr/>
        <a:lstStyle/>
        <a:p>
          <a:endParaRPr lang="en-US"/>
        </a:p>
      </dgm:t>
    </dgm:pt>
    <dgm:pt modelId="{D10C9141-D4B3-448C-9DA0-7EA9A3EED505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COLLECTION</a:t>
          </a:r>
          <a:endParaRPr lang="en-US" dirty="0"/>
        </a:p>
      </dgm:t>
    </dgm:pt>
    <dgm:pt modelId="{195C7135-9F32-40D3-B41A-277F6DDFB810}" type="parTrans" cxnId="{49032578-F115-4DB0-B38D-CF159003931E}">
      <dgm:prSet/>
      <dgm:spPr/>
      <dgm:t>
        <a:bodyPr/>
        <a:lstStyle/>
        <a:p>
          <a:endParaRPr lang="en-US"/>
        </a:p>
      </dgm:t>
    </dgm:pt>
    <dgm:pt modelId="{724CE549-EFE8-4386-AE5D-802501B7072B}" type="sibTrans" cxnId="{49032578-F115-4DB0-B38D-CF159003931E}">
      <dgm:prSet/>
      <dgm:spPr/>
      <dgm:t>
        <a:bodyPr/>
        <a:lstStyle/>
        <a:p>
          <a:endParaRPr lang="en-US"/>
        </a:p>
      </dgm:t>
    </dgm:pt>
    <dgm:pt modelId="{E53DBC01-A358-4A0C-A2CC-904DBD4151A7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SENT TO MH (139)</a:t>
          </a:r>
          <a:endParaRPr lang="en-US" dirty="0"/>
        </a:p>
      </dgm:t>
    </dgm:pt>
    <dgm:pt modelId="{0FDBC240-C8E8-4AFB-AEA5-AE5762E8C51F}" type="parTrans" cxnId="{C69A168A-F100-4291-86B4-B283C10C00A5}">
      <dgm:prSet/>
      <dgm:spPr/>
      <dgm:t>
        <a:bodyPr/>
        <a:lstStyle/>
        <a:p>
          <a:endParaRPr lang="en-US"/>
        </a:p>
      </dgm:t>
    </dgm:pt>
    <dgm:pt modelId="{EDA29D68-26AA-4216-88E9-2D708493D048}" type="sibTrans" cxnId="{C69A168A-F100-4291-86B4-B283C10C00A5}">
      <dgm:prSet/>
      <dgm:spPr/>
      <dgm:t>
        <a:bodyPr/>
        <a:lstStyle/>
        <a:p>
          <a:endParaRPr lang="en-US"/>
        </a:p>
      </dgm:t>
    </dgm:pt>
    <dgm:pt modelId="{42E16A1B-281E-48F5-BE23-F1BA792007C9}" type="pres">
      <dgm:prSet presAssocID="{5866493B-A631-48EF-976B-AD0E387901AC}" presName="Name0" presStyleCnt="0">
        <dgm:presLayoutVars>
          <dgm:dir/>
          <dgm:resizeHandles val="exact"/>
        </dgm:presLayoutVars>
      </dgm:prSet>
      <dgm:spPr/>
    </dgm:pt>
    <dgm:pt modelId="{622FEF44-1379-4125-AB72-0A519FEC271D}" type="pres">
      <dgm:prSet presAssocID="{26CCD709-5AF6-4BB0-9966-ABDCFD1CB2D6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6BFC0-F727-4CCE-B4AA-1FE81FE4C75F}" type="pres">
      <dgm:prSet presAssocID="{84D5F8BF-9571-4DC1-BCED-A455DE933C10}" presName="sibTrans" presStyleLbl="sibTrans2D1" presStyleIdx="0" presStyleCnt="12"/>
      <dgm:spPr/>
      <dgm:t>
        <a:bodyPr/>
        <a:lstStyle/>
        <a:p>
          <a:endParaRPr lang="en-US"/>
        </a:p>
      </dgm:t>
    </dgm:pt>
    <dgm:pt modelId="{E519B958-ADEC-48E4-9A7D-69CDC1D8B63F}" type="pres">
      <dgm:prSet presAssocID="{84D5F8BF-9571-4DC1-BCED-A455DE933C10}" presName="connectorText" presStyleLbl="sibTrans2D1" presStyleIdx="0" presStyleCnt="12"/>
      <dgm:spPr/>
      <dgm:t>
        <a:bodyPr/>
        <a:lstStyle/>
        <a:p>
          <a:endParaRPr lang="en-US"/>
        </a:p>
      </dgm:t>
    </dgm:pt>
    <dgm:pt modelId="{DD107EAC-4921-4E84-AA59-B898FD651841}" type="pres">
      <dgm:prSet presAssocID="{0D671D27-CBD7-43D9-8F3B-BFD74A6E9CCF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836E2-E26B-48CB-B855-037D9A0187C9}" type="pres">
      <dgm:prSet presAssocID="{BCAF9649-8780-420E-BF4B-F35A7A94FD9D}" presName="sibTrans" presStyleLbl="sibTrans2D1" presStyleIdx="1" presStyleCnt="12"/>
      <dgm:spPr/>
      <dgm:t>
        <a:bodyPr/>
        <a:lstStyle/>
        <a:p>
          <a:endParaRPr lang="en-US"/>
        </a:p>
      </dgm:t>
    </dgm:pt>
    <dgm:pt modelId="{0874BFFC-9DBF-427E-81EE-51D88D5D04C4}" type="pres">
      <dgm:prSet presAssocID="{BCAF9649-8780-420E-BF4B-F35A7A94FD9D}" presName="connectorText" presStyleLbl="sibTrans2D1" presStyleIdx="1" presStyleCnt="12"/>
      <dgm:spPr/>
      <dgm:t>
        <a:bodyPr/>
        <a:lstStyle/>
        <a:p>
          <a:endParaRPr lang="en-US"/>
        </a:p>
      </dgm:t>
    </dgm:pt>
    <dgm:pt modelId="{D3DAD972-4F0D-4DF1-BE68-263684F3A86A}" type="pres">
      <dgm:prSet presAssocID="{D23EC6D2-3C16-4FB8-94C0-130A9B703A62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F039D-79E4-497D-AEFB-51DFE8899CCD}" type="pres">
      <dgm:prSet presAssocID="{CD9417D9-2313-4820-8657-C6A386D4EAA1}" presName="sibTrans" presStyleLbl="sibTrans2D1" presStyleIdx="2" presStyleCnt="12"/>
      <dgm:spPr/>
      <dgm:t>
        <a:bodyPr/>
        <a:lstStyle/>
        <a:p>
          <a:endParaRPr lang="en-US"/>
        </a:p>
      </dgm:t>
    </dgm:pt>
    <dgm:pt modelId="{96B50B05-B9C5-4793-8307-DF8517BA8D7F}" type="pres">
      <dgm:prSet presAssocID="{CD9417D9-2313-4820-8657-C6A386D4EAA1}" presName="connectorText" presStyleLbl="sibTrans2D1" presStyleIdx="2" presStyleCnt="12"/>
      <dgm:spPr/>
      <dgm:t>
        <a:bodyPr/>
        <a:lstStyle/>
        <a:p>
          <a:endParaRPr lang="en-US"/>
        </a:p>
      </dgm:t>
    </dgm:pt>
    <dgm:pt modelId="{13351C3D-0785-4940-896A-320B097C9AFD}" type="pres">
      <dgm:prSet presAssocID="{6AF5E22C-B444-4294-9C8E-3CA34BCBA0CB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A1A77-3764-45F1-82B1-194567CCC9D6}" type="pres">
      <dgm:prSet presAssocID="{614DE6C6-769D-4A14-8DE9-88CDE4558667}" presName="sibTrans" presStyleLbl="sibTrans2D1" presStyleIdx="3" presStyleCnt="12"/>
      <dgm:spPr/>
      <dgm:t>
        <a:bodyPr/>
        <a:lstStyle/>
        <a:p>
          <a:endParaRPr lang="en-US"/>
        </a:p>
      </dgm:t>
    </dgm:pt>
    <dgm:pt modelId="{E13B8C30-7413-444B-9C0A-328F09AA1174}" type="pres">
      <dgm:prSet presAssocID="{614DE6C6-769D-4A14-8DE9-88CDE4558667}" presName="connectorText" presStyleLbl="sibTrans2D1" presStyleIdx="3" presStyleCnt="12"/>
      <dgm:spPr/>
      <dgm:t>
        <a:bodyPr/>
        <a:lstStyle/>
        <a:p>
          <a:endParaRPr lang="en-US"/>
        </a:p>
      </dgm:t>
    </dgm:pt>
    <dgm:pt modelId="{FBD19FAB-41E2-4ADC-9248-C7320A47A33D}" type="pres">
      <dgm:prSet presAssocID="{76FD3F3C-B070-4076-B4E3-3710B1D69368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0CF68-8AE0-4389-BB97-BC9E3BC62A1F}" type="pres">
      <dgm:prSet presAssocID="{56031CFD-309B-4CA5-818C-AC01847D4AF5}" presName="sibTrans" presStyleLbl="sibTrans2D1" presStyleIdx="4" presStyleCnt="12"/>
      <dgm:spPr/>
      <dgm:t>
        <a:bodyPr/>
        <a:lstStyle/>
        <a:p>
          <a:endParaRPr lang="en-US"/>
        </a:p>
      </dgm:t>
    </dgm:pt>
    <dgm:pt modelId="{7CF2711E-25A9-4D83-B172-A312E54D0452}" type="pres">
      <dgm:prSet presAssocID="{56031CFD-309B-4CA5-818C-AC01847D4AF5}" presName="connectorText" presStyleLbl="sibTrans2D1" presStyleIdx="4" presStyleCnt="12"/>
      <dgm:spPr/>
      <dgm:t>
        <a:bodyPr/>
        <a:lstStyle/>
        <a:p>
          <a:endParaRPr lang="en-US"/>
        </a:p>
      </dgm:t>
    </dgm:pt>
    <dgm:pt modelId="{A20DA53F-D6B2-470B-9AC0-B5AB8071D873}" type="pres">
      <dgm:prSet presAssocID="{63B64DFE-54EB-4812-886A-D80A572BB8A9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CF8B5-12B2-41C8-950F-45E3913738FC}" type="pres">
      <dgm:prSet presAssocID="{65E842C6-6B77-4156-BB96-AD045AF9FE3C}" presName="sibTrans" presStyleLbl="sibTrans2D1" presStyleIdx="5" presStyleCnt="12"/>
      <dgm:spPr/>
      <dgm:t>
        <a:bodyPr/>
        <a:lstStyle/>
        <a:p>
          <a:endParaRPr lang="en-US"/>
        </a:p>
      </dgm:t>
    </dgm:pt>
    <dgm:pt modelId="{FC2F3732-0998-42B2-8A76-212BA36EC619}" type="pres">
      <dgm:prSet presAssocID="{65E842C6-6B77-4156-BB96-AD045AF9FE3C}" presName="connectorText" presStyleLbl="sibTrans2D1" presStyleIdx="5" presStyleCnt="12"/>
      <dgm:spPr/>
      <dgm:t>
        <a:bodyPr/>
        <a:lstStyle/>
        <a:p>
          <a:endParaRPr lang="en-US"/>
        </a:p>
      </dgm:t>
    </dgm:pt>
    <dgm:pt modelId="{88AEA2A9-4BA5-4FEF-BC9D-1D36935D4749}" type="pres">
      <dgm:prSet presAssocID="{BF8A8275-911F-4D20-97A0-A51D8D6E3B97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6B5C3-E4B3-48EB-B7A9-C779A79A1ED7}" type="pres">
      <dgm:prSet presAssocID="{130BF8B4-9F64-417C-AB95-DD3702B65E91}" presName="sibTrans" presStyleLbl="sibTrans2D1" presStyleIdx="6" presStyleCnt="12"/>
      <dgm:spPr/>
      <dgm:t>
        <a:bodyPr/>
        <a:lstStyle/>
        <a:p>
          <a:endParaRPr lang="en-US"/>
        </a:p>
      </dgm:t>
    </dgm:pt>
    <dgm:pt modelId="{51FEABE2-C50F-4FD6-A108-35C227B7B074}" type="pres">
      <dgm:prSet presAssocID="{130BF8B4-9F64-417C-AB95-DD3702B65E91}" presName="connectorText" presStyleLbl="sibTrans2D1" presStyleIdx="6" presStyleCnt="12"/>
      <dgm:spPr/>
      <dgm:t>
        <a:bodyPr/>
        <a:lstStyle/>
        <a:p>
          <a:endParaRPr lang="en-US"/>
        </a:p>
      </dgm:t>
    </dgm:pt>
    <dgm:pt modelId="{5CF4E936-6694-4D6C-A838-FE1CD867B8C8}" type="pres">
      <dgm:prSet presAssocID="{CB6103A2-85E3-475D-955C-9F47721E5786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79F5B-47A1-467D-83BF-7AD3ABE2D35B}" type="pres">
      <dgm:prSet presAssocID="{40E33184-F966-40B1-B3A7-D0F8728361F3}" presName="sibTrans" presStyleLbl="sibTrans2D1" presStyleIdx="7" presStyleCnt="12"/>
      <dgm:spPr/>
      <dgm:t>
        <a:bodyPr/>
        <a:lstStyle/>
        <a:p>
          <a:endParaRPr lang="en-US"/>
        </a:p>
      </dgm:t>
    </dgm:pt>
    <dgm:pt modelId="{E1FCA89F-C1FD-4223-8B89-43683B25DA77}" type="pres">
      <dgm:prSet presAssocID="{40E33184-F966-40B1-B3A7-D0F8728361F3}" presName="connectorText" presStyleLbl="sibTrans2D1" presStyleIdx="7" presStyleCnt="12"/>
      <dgm:spPr/>
      <dgm:t>
        <a:bodyPr/>
        <a:lstStyle/>
        <a:p>
          <a:endParaRPr lang="en-US"/>
        </a:p>
      </dgm:t>
    </dgm:pt>
    <dgm:pt modelId="{04DE77BD-BB50-4E47-B22F-6B36203F5278}" type="pres">
      <dgm:prSet presAssocID="{E53DBC01-A358-4A0C-A2CC-904DBD4151A7}" presName="node" presStyleLbl="node1" presStyleIdx="8" presStyleCnt="13">
        <dgm:presLayoutVars>
          <dgm:bulletEnabled val="1"/>
        </dgm:presLayoutVars>
      </dgm:prSet>
      <dgm:spPr/>
    </dgm:pt>
    <dgm:pt modelId="{356D7133-F143-4E41-AA07-02744C612A09}" type="pres">
      <dgm:prSet presAssocID="{EDA29D68-26AA-4216-88E9-2D708493D048}" presName="sibTrans" presStyleLbl="sibTrans2D1" presStyleIdx="8" presStyleCnt="12"/>
      <dgm:spPr/>
    </dgm:pt>
    <dgm:pt modelId="{82856502-400C-4A47-90F1-FEE15211E5B4}" type="pres">
      <dgm:prSet presAssocID="{EDA29D68-26AA-4216-88E9-2D708493D048}" presName="connectorText" presStyleLbl="sibTrans2D1" presStyleIdx="8" presStyleCnt="12"/>
      <dgm:spPr/>
    </dgm:pt>
    <dgm:pt modelId="{0CD7089E-4756-41E9-84C4-455363E79CCF}" type="pres">
      <dgm:prSet presAssocID="{FF5C9C94-B146-4628-B89F-D0F34DB0C544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A7680-51D2-48E7-8435-941D43235946}" type="pres">
      <dgm:prSet presAssocID="{4422FA0A-BA08-4A55-81D1-1363F04ADB41}" presName="sibTrans" presStyleLbl="sibTrans2D1" presStyleIdx="9" presStyleCnt="12"/>
      <dgm:spPr/>
      <dgm:t>
        <a:bodyPr/>
        <a:lstStyle/>
        <a:p>
          <a:endParaRPr lang="en-US"/>
        </a:p>
      </dgm:t>
    </dgm:pt>
    <dgm:pt modelId="{2E630121-9CD2-408C-9F47-AC9859F56FE4}" type="pres">
      <dgm:prSet presAssocID="{4422FA0A-BA08-4A55-81D1-1363F04ADB41}" presName="connectorText" presStyleLbl="sibTrans2D1" presStyleIdx="9" presStyleCnt="12"/>
      <dgm:spPr/>
      <dgm:t>
        <a:bodyPr/>
        <a:lstStyle/>
        <a:p>
          <a:endParaRPr lang="en-US"/>
        </a:p>
      </dgm:t>
    </dgm:pt>
    <dgm:pt modelId="{3D38ED0E-678C-4D08-AFA0-21DBA9319E9A}" type="pres">
      <dgm:prSet presAssocID="{DADFF40D-1827-4E29-A3BC-885CD9655AA9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96F37-A379-4FC3-AC4D-DD961AA51F2E}" type="pres">
      <dgm:prSet presAssocID="{081D85AC-70B8-48D2-A946-E837B09CAD6B}" presName="sibTrans" presStyleLbl="sibTrans2D1" presStyleIdx="10" presStyleCnt="12"/>
      <dgm:spPr/>
      <dgm:t>
        <a:bodyPr/>
        <a:lstStyle/>
        <a:p>
          <a:endParaRPr lang="en-US"/>
        </a:p>
      </dgm:t>
    </dgm:pt>
    <dgm:pt modelId="{294CC6AC-9411-425B-B1DA-B4FD4AFC074C}" type="pres">
      <dgm:prSet presAssocID="{081D85AC-70B8-48D2-A946-E837B09CAD6B}" presName="connectorText" presStyleLbl="sibTrans2D1" presStyleIdx="10" presStyleCnt="12"/>
      <dgm:spPr/>
      <dgm:t>
        <a:bodyPr/>
        <a:lstStyle/>
        <a:p>
          <a:endParaRPr lang="en-US"/>
        </a:p>
      </dgm:t>
    </dgm:pt>
    <dgm:pt modelId="{BFDC6F8A-B050-4D1F-9455-FC443EAC7FF8}" type="pres">
      <dgm:prSet presAssocID="{D95B5C6C-7F09-4743-8FD5-E6E07BB014EE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BA74F-FE30-45D9-AF91-83CF8F19A6C6}" type="pres">
      <dgm:prSet presAssocID="{62F2A39C-69BA-46C3-86FC-B8BAD6B6E4A5}" presName="sibTrans" presStyleLbl="sibTrans2D1" presStyleIdx="11" presStyleCnt="12"/>
      <dgm:spPr/>
      <dgm:t>
        <a:bodyPr/>
        <a:lstStyle/>
        <a:p>
          <a:endParaRPr lang="en-US"/>
        </a:p>
      </dgm:t>
    </dgm:pt>
    <dgm:pt modelId="{0591B7AA-0AF8-469E-9A8E-FA7892CDE9B0}" type="pres">
      <dgm:prSet presAssocID="{62F2A39C-69BA-46C3-86FC-B8BAD6B6E4A5}" presName="connectorText" presStyleLbl="sibTrans2D1" presStyleIdx="11" presStyleCnt="12"/>
      <dgm:spPr/>
      <dgm:t>
        <a:bodyPr/>
        <a:lstStyle/>
        <a:p>
          <a:endParaRPr lang="en-US"/>
        </a:p>
      </dgm:t>
    </dgm:pt>
    <dgm:pt modelId="{90F355CC-9A3D-4DFE-A0E1-9CD6796EF01D}" type="pres">
      <dgm:prSet presAssocID="{D10C9141-D4B3-448C-9DA0-7EA9A3EED505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79A6B9-9641-45FA-8117-E76C68878267}" type="presOf" srcId="{40E33184-F966-40B1-B3A7-D0F8728361F3}" destId="{5AC79F5B-47A1-467D-83BF-7AD3ABE2D35B}" srcOrd="0" destOrd="0" presId="urn:microsoft.com/office/officeart/2005/8/layout/process1"/>
    <dgm:cxn modelId="{E278D152-D5B0-4DB2-9079-88AAE999A1FA}" srcId="{5866493B-A631-48EF-976B-AD0E387901AC}" destId="{D23EC6D2-3C16-4FB8-94C0-130A9B703A62}" srcOrd="2" destOrd="0" parTransId="{D59D91FF-EFD3-4EA6-9D8E-77B6CCC3861F}" sibTransId="{CD9417D9-2313-4820-8657-C6A386D4EAA1}"/>
    <dgm:cxn modelId="{539792F0-8BC6-4A0B-856B-0535894F2C6F}" type="presOf" srcId="{CD9417D9-2313-4820-8657-C6A386D4EAA1}" destId="{96B50B05-B9C5-4793-8307-DF8517BA8D7F}" srcOrd="1" destOrd="0" presId="urn:microsoft.com/office/officeart/2005/8/layout/process1"/>
    <dgm:cxn modelId="{0326CBB6-3CA6-4552-B266-86CA8B805E67}" type="presOf" srcId="{BCAF9649-8780-420E-BF4B-F35A7A94FD9D}" destId="{0874BFFC-9DBF-427E-81EE-51D88D5D04C4}" srcOrd="1" destOrd="0" presId="urn:microsoft.com/office/officeart/2005/8/layout/process1"/>
    <dgm:cxn modelId="{0BFCD107-15F2-4C89-B0E1-6F2571111E51}" srcId="{5866493B-A631-48EF-976B-AD0E387901AC}" destId="{FF5C9C94-B146-4628-B89F-D0F34DB0C544}" srcOrd="9" destOrd="0" parTransId="{D8062C75-B365-4848-92A3-6CD707FB5C61}" sibTransId="{4422FA0A-BA08-4A55-81D1-1363F04ADB41}"/>
    <dgm:cxn modelId="{49032578-F115-4DB0-B38D-CF159003931E}" srcId="{5866493B-A631-48EF-976B-AD0E387901AC}" destId="{D10C9141-D4B3-448C-9DA0-7EA9A3EED505}" srcOrd="12" destOrd="0" parTransId="{195C7135-9F32-40D3-B41A-277F6DDFB810}" sibTransId="{724CE549-EFE8-4386-AE5D-802501B7072B}"/>
    <dgm:cxn modelId="{917F153B-9D3E-4F78-9CC7-518D5FD2CA76}" srcId="{5866493B-A631-48EF-976B-AD0E387901AC}" destId="{63B64DFE-54EB-4812-886A-D80A572BB8A9}" srcOrd="5" destOrd="0" parTransId="{9F8022E1-4D77-4E99-A598-1E5EB37FE4F0}" sibTransId="{65E842C6-6B77-4156-BB96-AD045AF9FE3C}"/>
    <dgm:cxn modelId="{D8ABB290-AD24-4D7B-A6FC-DE73A64A6AD7}" type="presOf" srcId="{62F2A39C-69BA-46C3-86FC-B8BAD6B6E4A5}" destId="{0591B7AA-0AF8-469E-9A8E-FA7892CDE9B0}" srcOrd="1" destOrd="0" presId="urn:microsoft.com/office/officeart/2005/8/layout/process1"/>
    <dgm:cxn modelId="{C69A168A-F100-4291-86B4-B283C10C00A5}" srcId="{5866493B-A631-48EF-976B-AD0E387901AC}" destId="{E53DBC01-A358-4A0C-A2CC-904DBD4151A7}" srcOrd="8" destOrd="0" parTransId="{0FDBC240-C8E8-4AFB-AEA5-AE5762E8C51F}" sibTransId="{EDA29D68-26AA-4216-88E9-2D708493D048}"/>
    <dgm:cxn modelId="{950FEB2B-B224-4E50-AFA7-8311541BFCFD}" srcId="{5866493B-A631-48EF-976B-AD0E387901AC}" destId="{CB6103A2-85E3-475D-955C-9F47721E5786}" srcOrd="7" destOrd="0" parTransId="{D1E06949-9B78-4188-991B-758F16C75C26}" sibTransId="{40E33184-F966-40B1-B3A7-D0F8728361F3}"/>
    <dgm:cxn modelId="{C9E17308-6E3D-4A16-81C1-F3CD60D06405}" type="presOf" srcId="{D95B5C6C-7F09-4743-8FD5-E6E07BB014EE}" destId="{BFDC6F8A-B050-4D1F-9455-FC443EAC7FF8}" srcOrd="0" destOrd="0" presId="urn:microsoft.com/office/officeart/2005/8/layout/process1"/>
    <dgm:cxn modelId="{03D5BBDE-3A91-4395-9E68-56766413EF9F}" type="presOf" srcId="{081D85AC-70B8-48D2-A946-E837B09CAD6B}" destId="{294CC6AC-9411-425B-B1DA-B4FD4AFC074C}" srcOrd="1" destOrd="0" presId="urn:microsoft.com/office/officeart/2005/8/layout/process1"/>
    <dgm:cxn modelId="{E5970E17-70E1-4DB2-8AEB-77AAB6954252}" type="presOf" srcId="{E53DBC01-A358-4A0C-A2CC-904DBD4151A7}" destId="{04DE77BD-BB50-4E47-B22F-6B36203F5278}" srcOrd="0" destOrd="0" presId="urn:microsoft.com/office/officeart/2005/8/layout/process1"/>
    <dgm:cxn modelId="{ECAEF5A3-E155-498E-9198-F3C8F0E69FAD}" type="presOf" srcId="{130BF8B4-9F64-417C-AB95-DD3702B65E91}" destId="{1676B5C3-E4B3-48EB-B7A9-C779A79A1ED7}" srcOrd="0" destOrd="0" presId="urn:microsoft.com/office/officeart/2005/8/layout/process1"/>
    <dgm:cxn modelId="{E5B2EDB5-6CB8-407B-A5E4-31032EE95E71}" type="presOf" srcId="{081D85AC-70B8-48D2-A946-E837B09CAD6B}" destId="{0AD96F37-A379-4FC3-AC4D-DD961AA51F2E}" srcOrd="0" destOrd="0" presId="urn:microsoft.com/office/officeart/2005/8/layout/process1"/>
    <dgm:cxn modelId="{E81B462A-75E8-41D0-8781-12C322677ADF}" type="presOf" srcId="{614DE6C6-769D-4A14-8DE9-88CDE4558667}" destId="{E13B8C30-7413-444B-9C0A-328F09AA1174}" srcOrd="1" destOrd="0" presId="urn:microsoft.com/office/officeart/2005/8/layout/process1"/>
    <dgm:cxn modelId="{7837AD2D-302A-487D-8671-6DA7CC8C84D7}" srcId="{5866493B-A631-48EF-976B-AD0E387901AC}" destId="{0D671D27-CBD7-43D9-8F3B-BFD74A6E9CCF}" srcOrd="1" destOrd="0" parTransId="{22574601-65E5-43D7-9965-75480DE401C5}" sibTransId="{BCAF9649-8780-420E-BF4B-F35A7A94FD9D}"/>
    <dgm:cxn modelId="{09EEC97B-F302-4D6E-AE82-9A258940B0D4}" type="presOf" srcId="{130BF8B4-9F64-417C-AB95-DD3702B65E91}" destId="{51FEABE2-C50F-4FD6-A108-35C227B7B074}" srcOrd="1" destOrd="0" presId="urn:microsoft.com/office/officeart/2005/8/layout/process1"/>
    <dgm:cxn modelId="{071911BA-34CD-4E89-A02D-765FFEAA99D4}" type="presOf" srcId="{63B64DFE-54EB-4812-886A-D80A572BB8A9}" destId="{A20DA53F-D6B2-470B-9AC0-B5AB8071D873}" srcOrd="0" destOrd="0" presId="urn:microsoft.com/office/officeart/2005/8/layout/process1"/>
    <dgm:cxn modelId="{88C6E596-21D6-4403-A6B0-26867D1A8AED}" type="presOf" srcId="{62F2A39C-69BA-46C3-86FC-B8BAD6B6E4A5}" destId="{6BBBA74F-FE30-45D9-AF91-83CF8F19A6C6}" srcOrd="0" destOrd="0" presId="urn:microsoft.com/office/officeart/2005/8/layout/process1"/>
    <dgm:cxn modelId="{498E6628-2C69-4FDD-AB8A-73F791AE27C1}" type="presOf" srcId="{26CCD709-5AF6-4BB0-9966-ABDCFD1CB2D6}" destId="{622FEF44-1379-4125-AB72-0A519FEC271D}" srcOrd="0" destOrd="0" presId="urn:microsoft.com/office/officeart/2005/8/layout/process1"/>
    <dgm:cxn modelId="{189B9769-EEE3-4DF2-BB59-73D742032657}" type="presOf" srcId="{D23EC6D2-3C16-4FB8-94C0-130A9B703A62}" destId="{D3DAD972-4F0D-4DF1-BE68-263684F3A86A}" srcOrd="0" destOrd="0" presId="urn:microsoft.com/office/officeart/2005/8/layout/process1"/>
    <dgm:cxn modelId="{83EF5E3C-3FCA-4E05-9F0F-C0A6F9240599}" type="presOf" srcId="{5866493B-A631-48EF-976B-AD0E387901AC}" destId="{42E16A1B-281E-48F5-BE23-F1BA792007C9}" srcOrd="0" destOrd="0" presId="urn:microsoft.com/office/officeart/2005/8/layout/process1"/>
    <dgm:cxn modelId="{62B92123-9E64-4EC7-9D92-8733C2CCB04F}" type="presOf" srcId="{EDA29D68-26AA-4216-88E9-2D708493D048}" destId="{356D7133-F143-4E41-AA07-02744C612A09}" srcOrd="0" destOrd="0" presId="urn:microsoft.com/office/officeart/2005/8/layout/process1"/>
    <dgm:cxn modelId="{7AFF33FF-7094-4984-85B4-E95374632F85}" srcId="{5866493B-A631-48EF-976B-AD0E387901AC}" destId="{BF8A8275-911F-4D20-97A0-A51D8D6E3B97}" srcOrd="6" destOrd="0" parTransId="{179CF1C2-1153-4C8E-B552-BFDC8BC73230}" sibTransId="{130BF8B4-9F64-417C-AB95-DD3702B65E91}"/>
    <dgm:cxn modelId="{F81746C7-6C94-4D5F-8E43-11FC635CDDB8}" type="presOf" srcId="{D10C9141-D4B3-448C-9DA0-7EA9A3EED505}" destId="{90F355CC-9A3D-4DFE-A0E1-9CD6796EF01D}" srcOrd="0" destOrd="0" presId="urn:microsoft.com/office/officeart/2005/8/layout/process1"/>
    <dgm:cxn modelId="{1F6C7816-28C1-43AE-A16C-85E540CBC881}" type="presOf" srcId="{76FD3F3C-B070-4076-B4E3-3710B1D69368}" destId="{FBD19FAB-41E2-4ADC-9248-C7320A47A33D}" srcOrd="0" destOrd="0" presId="urn:microsoft.com/office/officeart/2005/8/layout/process1"/>
    <dgm:cxn modelId="{BE205320-22BA-4F01-8CC0-E5624FC1C365}" type="presOf" srcId="{614DE6C6-769D-4A14-8DE9-88CDE4558667}" destId="{314A1A77-3764-45F1-82B1-194567CCC9D6}" srcOrd="0" destOrd="0" presId="urn:microsoft.com/office/officeart/2005/8/layout/process1"/>
    <dgm:cxn modelId="{C111455C-0C8F-4F18-B5F0-2CFE1A6E43D4}" type="presOf" srcId="{BF8A8275-911F-4D20-97A0-A51D8D6E3B97}" destId="{88AEA2A9-4BA5-4FEF-BC9D-1D36935D4749}" srcOrd="0" destOrd="0" presId="urn:microsoft.com/office/officeart/2005/8/layout/process1"/>
    <dgm:cxn modelId="{75F6651D-148B-48AB-9229-90A6F6A6F845}" type="presOf" srcId="{40E33184-F966-40B1-B3A7-D0F8728361F3}" destId="{E1FCA89F-C1FD-4223-8B89-43683B25DA77}" srcOrd="1" destOrd="0" presId="urn:microsoft.com/office/officeart/2005/8/layout/process1"/>
    <dgm:cxn modelId="{2AE37936-8B46-47EA-BB9E-1BBC5E72EED4}" type="presOf" srcId="{65E842C6-6B77-4156-BB96-AD045AF9FE3C}" destId="{734CF8B5-12B2-41C8-950F-45E3913738FC}" srcOrd="0" destOrd="0" presId="urn:microsoft.com/office/officeart/2005/8/layout/process1"/>
    <dgm:cxn modelId="{510CD69D-287E-49A2-87E6-F0A6261F19A5}" type="presOf" srcId="{DADFF40D-1827-4E29-A3BC-885CD9655AA9}" destId="{3D38ED0E-678C-4D08-AFA0-21DBA9319E9A}" srcOrd="0" destOrd="0" presId="urn:microsoft.com/office/officeart/2005/8/layout/process1"/>
    <dgm:cxn modelId="{602D12EC-9E35-4842-ABEE-97D886E4D4FC}" type="presOf" srcId="{56031CFD-309B-4CA5-818C-AC01847D4AF5}" destId="{6410CF68-8AE0-4389-BB97-BC9E3BC62A1F}" srcOrd="0" destOrd="0" presId="urn:microsoft.com/office/officeart/2005/8/layout/process1"/>
    <dgm:cxn modelId="{0D039B6B-E6CB-49E2-BC05-1D77FB2FBEEC}" type="presOf" srcId="{CD9417D9-2313-4820-8657-C6A386D4EAA1}" destId="{45BF039D-79E4-497D-AEFB-51DFE8899CCD}" srcOrd="0" destOrd="0" presId="urn:microsoft.com/office/officeart/2005/8/layout/process1"/>
    <dgm:cxn modelId="{746CFA25-56F3-4DAD-A7B6-23443BB0FDFB}" type="presOf" srcId="{65E842C6-6B77-4156-BB96-AD045AF9FE3C}" destId="{FC2F3732-0998-42B2-8A76-212BA36EC619}" srcOrd="1" destOrd="0" presId="urn:microsoft.com/office/officeart/2005/8/layout/process1"/>
    <dgm:cxn modelId="{C4C8AEA9-802E-4D4B-8C0D-D72FAB781976}" srcId="{5866493B-A631-48EF-976B-AD0E387901AC}" destId="{6AF5E22C-B444-4294-9C8E-3CA34BCBA0CB}" srcOrd="3" destOrd="0" parTransId="{9556FC50-95AC-48AB-893E-DF4D6AD5D3B1}" sibTransId="{614DE6C6-769D-4A14-8DE9-88CDE4558667}"/>
    <dgm:cxn modelId="{C423C986-DEE0-40AB-B637-1CCA7010530F}" srcId="{5866493B-A631-48EF-976B-AD0E387901AC}" destId="{D95B5C6C-7F09-4743-8FD5-E6E07BB014EE}" srcOrd="11" destOrd="0" parTransId="{08115CAD-8322-449B-98A5-E0B30ED3A240}" sibTransId="{62F2A39C-69BA-46C3-86FC-B8BAD6B6E4A5}"/>
    <dgm:cxn modelId="{8F64D2CF-09D3-45BF-81A6-7CF3BC03E518}" type="presOf" srcId="{6AF5E22C-B444-4294-9C8E-3CA34BCBA0CB}" destId="{13351C3D-0785-4940-896A-320B097C9AFD}" srcOrd="0" destOrd="0" presId="urn:microsoft.com/office/officeart/2005/8/layout/process1"/>
    <dgm:cxn modelId="{87E24DEB-9064-44DC-9884-51F7155845C2}" srcId="{5866493B-A631-48EF-976B-AD0E387901AC}" destId="{DADFF40D-1827-4E29-A3BC-885CD9655AA9}" srcOrd="10" destOrd="0" parTransId="{B5E54486-5B96-44A5-8C39-66FFF074F262}" sibTransId="{081D85AC-70B8-48D2-A946-E837B09CAD6B}"/>
    <dgm:cxn modelId="{81FFA789-E586-49E1-B32B-AC17DBFFB06D}" type="presOf" srcId="{0D671D27-CBD7-43D9-8F3B-BFD74A6E9CCF}" destId="{DD107EAC-4921-4E84-AA59-B898FD651841}" srcOrd="0" destOrd="0" presId="urn:microsoft.com/office/officeart/2005/8/layout/process1"/>
    <dgm:cxn modelId="{69C797B2-5104-48EE-A699-A451215389FB}" type="presOf" srcId="{BCAF9649-8780-420E-BF4B-F35A7A94FD9D}" destId="{11B836E2-E26B-48CB-B855-037D9A0187C9}" srcOrd="0" destOrd="0" presId="urn:microsoft.com/office/officeart/2005/8/layout/process1"/>
    <dgm:cxn modelId="{46550916-729C-4348-8FF2-06EE85E7730C}" type="presOf" srcId="{CB6103A2-85E3-475D-955C-9F47721E5786}" destId="{5CF4E936-6694-4D6C-A838-FE1CD867B8C8}" srcOrd="0" destOrd="0" presId="urn:microsoft.com/office/officeart/2005/8/layout/process1"/>
    <dgm:cxn modelId="{FF7DC273-5DFD-4F15-A338-1846509AF7F7}" type="presOf" srcId="{4422FA0A-BA08-4A55-81D1-1363F04ADB41}" destId="{F13A7680-51D2-48E7-8435-941D43235946}" srcOrd="0" destOrd="0" presId="urn:microsoft.com/office/officeart/2005/8/layout/process1"/>
    <dgm:cxn modelId="{16F8C34F-6384-42C0-804E-2B42BB3A4D79}" srcId="{5866493B-A631-48EF-976B-AD0E387901AC}" destId="{76FD3F3C-B070-4076-B4E3-3710B1D69368}" srcOrd="4" destOrd="0" parTransId="{2E7AFE25-F502-4D90-AF68-1A470DFA61FB}" sibTransId="{56031CFD-309B-4CA5-818C-AC01847D4AF5}"/>
    <dgm:cxn modelId="{B96AAC50-FE57-4EF9-9772-2CA59991D1EB}" srcId="{5866493B-A631-48EF-976B-AD0E387901AC}" destId="{26CCD709-5AF6-4BB0-9966-ABDCFD1CB2D6}" srcOrd="0" destOrd="0" parTransId="{0268C711-6108-442C-B511-425B930E1556}" sibTransId="{84D5F8BF-9571-4DC1-BCED-A455DE933C10}"/>
    <dgm:cxn modelId="{21146C13-2B2A-4EF4-8B32-D221B9D477E0}" type="presOf" srcId="{84D5F8BF-9571-4DC1-BCED-A455DE933C10}" destId="{E519B958-ADEC-48E4-9A7D-69CDC1D8B63F}" srcOrd="1" destOrd="0" presId="urn:microsoft.com/office/officeart/2005/8/layout/process1"/>
    <dgm:cxn modelId="{83975445-31C5-44C2-BA69-2CFB401086AE}" type="presOf" srcId="{FF5C9C94-B146-4628-B89F-D0F34DB0C544}" destId="{0CD7089E-4756-41E9-84C4-455363E79CCF}" srcOrd="0" destOrd="0" presId="urn:microsoft.com/office/officeart/2005/8/layout/process1"/>
    <dgm:cxn modelId="{D89AAD28-787F-4CB3-B716-C25F41B5055F}" type="presOf" srcId="{EDA29D68-26AA-4216-88E9-2D708493D048}" destId="{82856502-400C-4A47-90F1-FEE15211E5B4}" srcOrd="1" destOrd="0" presId="urn:microsoft.com/office/officeart/2005/8/layout/process1"/>
    <dgm:cxn modelId="{0AD2222F-EA8F-45C5-9A92-ABAFDF58AD38}" type="presOf" srcId="{4422FA0A-BA08-4A55-81D1-1363F04ADB41}" destId="{2E630121-9CD2-408C-9F47-AC9859F56FE4}" srcOrd="1" destOrd="0" presId="urn:microsoft.com/office/officeart/2005/8/layout/process1"/>
    <dgm:cxn modelId="{0D8B0148-D022-4C4B-AB19-2551D43A5B56}" type="presOf" srcId="{56031CFD-309B-4CA5-818C-AC01847D4AF5}" destId="{7CF2711E-25A9-4D83-B172-A312E54D0452}" srcOrd="1" destOrd="0" presId="urn:microsoft.com/office/officeart/2005/8/layout/process1"/>
    <dgm:cxn modelId="{B245C05F-9C1C-4396-A2BA-0D4B783B1131}" type="presOf" srcId="{84D5F8BF-9571-4DC1-BCED-A455DE933C10}" destId="{EA46BFC0-F727-4CCE-B4AA-1FE81FE4C75F}" srcOrd="0" destOrd="0" presId="urn:microsoft.com/office/officeart/2005/8/layout/process1"/>
    <dgm:cxn modelId="{3ADCB4A3-9CAA-4BC9-A1FD-4E8C14698805}" type="presParOf" srcId="{42E16A1B-281E-48F5-BE23-F1BA792007C9}" destId="{622FEF44-1379-4125-AB72-0A519FEC271D}" srcOrd="0" destOrd="0" presId="urn:microsoft.com/office/officeart/2005/8/layout/process1"/>
    <dgm:cxn modelId="{A71648BB-194F-4AEF-8DD8-F8F7FC74F67D}" type="presParOf" srcId="{42E16A1B-281E-48F5-BE23-F1BA792007C9}" destId="{EA46BFC0-F727-4CCE-B4AA-1FE81FE4C75F}" srcOrd="1" destOrd="0" presId="urn:microsoft.com/office/officeart/2005/8/layout/process1"/>
    <dgm:cxn modelId="{0E7D0ADE-7E49-40ED-BA93-7A818BBD3081}" type="presParOf" srcId="{EA46BFC0-F727-4CCE-B4AA-1FE81FE4C75F}" destId="{E519B958-ADEC-48E4-9A7D-69CDC1D8B63F}" srcOrd="0" destOrd="0" presId="urn:microsoft.com/office/officeart/2005/8/layout/process1"/>
    <dgm:cxn modelId="{269EF111-2076-4CCC-A6B7-0E392041D80A}" type="presParOf" srcId="{42E16A1B-281E-48F5-BE23-F1BA792007C9}" destId="{DD107EAC-4921-4E84-AA59-B898FD651841}" srcOrd="2" destOrd="0" presId="urn:microsoft.com/office/officeart/2005/8/layout/process1"/>
    <dgm:cxn modelId="{47EC9FC1-AD10-4F40-8FF2-0CBF8D753A1F}" type="presParOf" srcId="{42E16A1B-281E-48F5-BE23-F1BA792007C9}" destId="{11B836E2-E26B-48CB-B855-037D9A0187C9}" srcOrd="3" destOrd="0" presId="urn:microsoft.com/office/officeart/2005/8/layout/process1"/>
    <dgm:cxn modelId="{3F7A55BD-6B38-4941-8637-CB20143F1648}" type="presParOf" srcId="{11B836E2-E26B-48CB-B855-037D9A0187C9}" destId="{0874BFFC-9DBF-427E-81EE-51D88D5D04C4}" srcOrd="0" destOrd="0" presId="urn:microsoft.com/office/officeart/2005/8/layout/process1"/>
    <dgm:cxn modelId="{8C5C7979-75BC-4CA5-B3E1-86C2854557F7}" type="presParOf" srcId="{42E16A1B-281E-48F5-BE23-F1BA792007C9}" destId="{D3DAD972-4F0D-4DF1-BE68-263684F3A86A}" srcOrd="4" destOrd="0" presId="urn:microsoft.com/office/officeart/2005/8/layout/process1"/>
    <dgm:cxn modelId="{F2127B54-7234-43DE-A12E-0BF56A897AF4}" type="presParOf" srcId="{42E16A1B-281E-48F5-BE23-F1BA792007C9}" destId="{45BF039D-79E4-497D-AEFB-51DFE8899CCD}" srcOrd="5" destOrd="0" presId="urn:microsoft.com/office/officeart/2005/8/layout/process1"/>
    <dgm:cxn modelId="{AC24FF87-6BC1-4679-91C9-9CC26286682F}" type="presParOf" srcId="{45BF039D-79E4-497D-AEFB-51DFE8899CCD}" destId="{96B50B05-B9C5-4793-8307-DF8517BA8D7F}" srcOrd="0" destOrd="0" presId="urn:microsoft.com/office/officeart/2005/8/layout/process1"/>
    <dgm:cxn modelId="{C5DA0DB0-E2C8-40AB-A676-989BB9A54EB5}" type="presParOf" srcId="{42E16A1B-281E-48F5-BE23-F1BA792007C9}" destId="{13351C3D-0785-4940-896A-320B097C9AFD}" srcOrd="6" destOrd="0" presId="urn:microsoft.com/office/officeart/2005/8/layout/process1"/>
    <dgm:cxn modelId="{E6354372-3459-4172-9E1B-66CD1B20C5F0}" type="presParOf" srcId="{42E16A1B-281E-48F5-BE23-F1BA792007C9}" destId="{314A1A77-3764-45F1-82B1-194567CCC9D6}" srcOrd="7" destOrd="0" presId="urn:microsoft.com/office/officeart/2005/8/layout/process1"/>
    <dgm:cxn modelId="{FD287343-13D0-4C65-8698-651087DAA9EC}" type="presParOf" srcId="{314A1A77-3764-45F1-82B1-194567CCC9D6}" destId="{E13B8C30-7413-444B-9C0A-328F09AA1174}" srcOrd="0" destOrd="0" presId="urn:microsoft.com/office/officeart/2005/8/layout/process1"/>
    <dgm:cxn modelId="{3AF1AFD2-D112-4E32-AE6B-4CBA4997F02C}" type="presParOf" srcId="{42E16A1B-281E-48F5-BE23-F1BA792007C9}" destId="{FBD19FAB-41E2-4ADC-9248-C7320A47A33D}" srcOrd="8" destOrd="0" presId="urn:microsoft.com/office/officeart/2005/8/layout/process1"/>
    <dgm:cxn modelId="{4E2B50CE-D157-4874-9655-41F8EE37A982}" type="presParOf" srcId="{42E16A1B-281E-48F5-BE23-F1BA792007C9}" destId="{6410CF68-8AE0-4389-BB97-BC9E3BC62A1F}" srcOrd="9" destOrd="0" presId="urn:microsoft.com/office/officeart/2005/8/layout/process1"/>
    <dgm:cxn modelId="{35D186FF-0D07-40F2-8BA1-3EE282263B67}" type="presParOf" srcId="{6410CF68-8AE0-4389-BB97-BC9E3BC62A1F}" destId="{7CF2711E-25A9-4D83-B172-A312E54D0452}" srcOrd="0" destOrd="0" presId="urn:microsoft.com/office/officeart/2005/8/layout/process1"/>
    <dgm:cxn modelId="{F06FF09F-C9B0-474C-814C-9DC1DCBF8189}" type="presParOf" srcId="{42E16A1B-281E-48F5-BE23-F1BA792007C9}" destId="{A20DA53F-D6B2-470B-9AC0-B5AB8071D873}" srcOrd="10" destOrd="0" presId="urn:microsoft.com/office/officeart/2005/8/layout/process1"/>
    <dgm:cxn modelId="{779E3C10-6A2C-4B6D-94A8-9C74693E4699}" type="presParOf" srcId="{42E16A1B-281E-48F5-BE23-F1BA792007C9}" destId="{734CF8B5-12B2-41C8-950F-45E3913738FC}" srcOrd="11" destOrd="0" presId="urn:microsoft.com/office/officeart/2005/8/layout/process1"/>
    <dgm:cxn modelId="{BAD66768-333E-484F-8D4F-3A1B4BC15E81}" type="presParOf" srcId="{734CF8B5-12B2-41C8-950F-45E3913738FC}" destId="{FC2F3732-0998-42B2-8A76-212BA36EC619}" srcOrd="0" destOrd="0" presId="urn:microsoft.com/office/officeart/2005/8/layout/process1"/>
    <dgm:cxn modelId="{CE1F29E5-F79D-46C3-ABB0-D03FD97D61C6}" type="presParOf" srcId="{42E16A1B-281E-48F5-BE23-F1BA792007C9}" destId="{88AEA2A9-4BA5-4FEF-BC9D-1D36935D4749}" srcOrd="12" destOrd="0" presId="urn:microsoft.com/office/officeart/2005/8/layout/process1"/>
    <dgm:cxn modelId="{6C55631F-64CB-416D-8D68-3BCF6A91DE3B}" type="presParOf" srcId="{42E16A1B-281E-48F5-BE23-F1BA792007C9}" destId="{1676B5C3-E4B3-48EB-B7A9-C779A79A1ED7}" srcOrd="13" destOrd="0" presId="urn:microsoft.com/office/officeart/2005/8/layout/process1"/>
    <dgm:cxn modelId="{BE968C3A-DAB0-4E5C-B45E-54A140399CFF}" type="presParOf" srcId="{1676B5C3-E4B3-48EB-B7A9-C779A79A1ED7}" destId="{51FEABE2-C50F-4FD6-A108-35C227B7B074}" srcOrd="0" destOrd="0" presId="urn:microsoft.com/office/officeart/2005/8/layout/process1"/>
    <dgm:cxn modelId="{81150CCB-013F-4B43-9F1E-59A8FF26DCE6}" type="presParOf" srcId="{42E16A1B-281E-48F5-BE23-F1BA792007C9}" destId="{5CF4E936-6694-4D6C-A838-FE1CD867B8C8}" srcOrd="14" destOrd="0" presId="urn:microsoft.com/office/officeart/2005/8/layout/process1"/>
    <dgm:cxn modelId="{54F674A7-8A1E-4EF0-9E4D-82E7BAEF01D7}" type="presParOf" srcId="{42E16A1B-281E-48F5-BE23-F1BA792007C9}" destId="{5AC79F5B-47A1-467D-83BF-7AD3ABE2D35B}" srcOrd="15" destOrd="0" presId="urn:microsoft.com/office/officeart/2005/8/layout/process1"/>
    <dgm:cxn modelId="{C411AC89-81AF-42E7-A284-FFE9D5A6E172}" type="presParOf" srcId="{5AC79F5B-47A1-467D-83BF-7AD3ABE2D35B}" destId="{E1FCA89F-C1FD-4223-8B89-43683B25DA77}" srcOrd="0" destOrd="0" presId="urn:microsoft.com/office/officeart/2005/8/layout/process1"/>
    <dgm:cxn modelId="{AFC2D15D-B1A5-4B36-A2F0-D91DBE7FE733}" type="presParOf" srcId="{42E16A1B-281E-48F5-BE23-F1BA792007C9}" destId="{04DE77BD-BB50-4E47-B22F-6B36203F5278}" srcOrd="16" destOrd="0" presId="urn:microsoft.com/office/officeart/2005/8/layout/process1"/>
    <dgm:cxn modelId="{B0F45159-6F9F-415F-B79A-8D7ECCD3E98B}" type="presParOf" srcId="{42E16A1B-281E-48F5-BE23-F1BA792007C9}" destId="{356D7133-F143-4E41-AA07-02744C612A09}" srcOrd="17" destOrd="0" presId="urn:microsoft.com/office/officeart/2005/8/layout/process1"/>
    <dgm:cxn modelId="{DD1ACD2C-8E0A-4167-8BB1-764CC255F795}" type="presParOf" srcId="{356D7133-F143-4E41-AA07-02744C612A09}" destId="{82856502-400C-4A47-90F1-FEE15211E5B4}" srcOrd="0" destOrd="0" presId="urn:microsoft.com/office/officeart/2005/8/layout/process1"/>
    <dgm:cxn modelId="{973372FF-FB91-46F1-A71F-84EE7011CC01}" type="presParOf" srcId="{42E16A1B-281E-48F5-BE23-F1BA792007C9}" destId="{0CD7089E-4756-41E9-84C4-455363E79CCF}" srcOrd="18" destOrd="0" presId="urn:microsoft.com/office/officeart/2005/8/layout/process1"/>
    <dgm:cxn modelId="{B95E81C8-6FC1-4940-93DD-A0DACCB7F232}" type="presParOf" srcId="{42E16A1B-281E-48F5-BE23-F1BA792007C9}" destId="{F13A7680-51D2-48E7-8435-941D43235946}" srcOrd="19" destOrd="0" presId="urn:microsoft.com/office/officeart/2005/8/layout/process1"/>
    <dgm:cxn modelId="{0A5F00EB-AD44-40BF-ADF7-5F4DF35C448C}" type="presParOf" srcId="{F13A7680-51D2-48E7-8435-941D43235946}" destId="{2E630121-9CD2-408C-9F47-AC9859F56FE4}" srcOrd="0" destOrd="0" presId="urn:microsoft.com/office/officeart/2005/8/layout/process1"/>
    <dgm:cxn modelId="{81503FBD-AA57-4870-9338-78ED7EEE7C78}" type="presParOf" srcId="{42E16A1B-281E-48F5-BE23-F1BA792007C9}" destId="{3D38ED0E-678C-4D08-AFA0-21DBA9319E9A}" srcOrd="20" destOrd="0" presId="urn:microsoft.com/office/officeart/2005/8/layout/process1"/>
    <dgm:cxn modelId="{06B88C96-2503-40C1-98B3-989B0A5CD2F1}" type="presParOf" srcId="{42E16A1B-281E-48F5-BE23-F1BA792007C9}" destId="{0AD96F37-A379-4FC3-AC4D-DD961AA51F2E}" srcOrd="21" destOrd="0" presId="urn:microsoft.com/office/officeart/2005/8/layout/process1"/>
    <dgm:cxn modelId="{A1B04157-0D19-4667-9988-996BC7762E10}" type="presParOf" srcId="{0AD96F37-A379-4FC3-AC4D-DD961AA51F2E}" destId="{294CC6AC-9411-425B-B1DA-B4FD4AFC074C}" srcOrd="0" destOrd="0" presId="urn:microsoft.com/office/officeart/2005/8/layout/process1"/>
    <dgm:cxn modelId="{1B680CAC-BC0B-4A0E-9F2E-56803ADF4388}" type="presParOf" srcId="{42E16A1B-281E-48F5-BE23-F1BA792007C9}" destId="{BFDC6F8A-B050-4D1F-9455-FC443EAC7FF8}" srcOrd="22" destOrd="0" presId="urn:microsoft.com/office/officeart/2005/8/layout/process1"/>
    <dgm:cxn modelId="{6A8B8058-5E87-46C6-B471-2DDBB91DA1A4}" type="presParOf" srcId="{42E16A1B-281E-48F5-BE23-F1BA792007C9}" destId="{6BBBA74F-FE30-45D9-AF91-83CF8F19A6C6}" srcOrd="23" destOrd="0" presId="urn:microsoft.com/office/officeart/2005/8/layout/process1"/>
    <dgm:cxn modelId="{AA9B4A1E-401A-476F-AC1B-519B1AA56FD8}" type="presParOf" srcId="{6BBBA74F-FE30-45D9-AF91-83CF8F19A6C6}" destId="{0591B7AA-0AF8-469E-9A8E-FA7892CDE9B0}" srcOrd="0" destOrd="0" presId="urn:microsoft.com/office/officeart/2005/8/layout/process1"/>
    <dgm:cxn modelId="{EF72FC80-3DE0-46B6-8C4A-C3449541FBFC}" type="presParOf" srcId="{42E16A1B-281E-48F5-BE23-F1BA792007C9}" destId="{90F355CC-9A3D-4DFE-A0E1-9CD6796EF01D}" srcOrd="2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866493B-A631-48EF-976B-AD0E387901AC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26CCD709-5AF6-4BB0-9966-ABDCFD1CB2D6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Reviewing (3)</a:t>
          </a:r>
          <a:endParaRPr lang="en-US" dirty="0"/>
        </a:p>
      </dgm:t>
    </dgm:pt>
    <dgm:pt modelId="{0268C711-6108-442C-B511-425B930E1556}" type="parTrans" cxnId="{B96AAC50-FE57-4EF9-9772-2CA59991D1EB}">
      <dgm:prSet/>
      <dgm:spPr/>
      <dgm:t>
        <a:bodyPr/>
        <a:lstStyle/>
        <a:p>
          <a:endParaRPr lang="en-US"/>
        </a:p>
      </dgm:t>
    </dgm:pt>
    <dgm:pt modelId="{84D5F8BF-9571-4DC1-BCED-A455DE933C10}" type="sibTrans" cxnId="{B96AAC50-FE57-4EF9-9772-2CA59991D1EB}">
      <dgm:prSet/>
      <dgm:spPr/>
      <dgm:t>
        <a:bodyPr/>
        <a:lstStyle/>
        <a:p>
          <a:endParaRPr lang="en-US"/>
        </a:p>
      </dgm:t>
    </dgm:pt>
    <dgm:pt modelId="{0D671D27-CBD7-43D9-8F3B-BFD74A6E9CCF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LPR Match (154)</a:t>
          </a:r>
          <a:endParaRPr lang="en-US" dirty="0"/>
        </a:p>
      </dgm:t>
    </dgm:pt>
    <dgm:pt modelId="{22574601-65E5-43D7-9965-75480DE401C5}" type="parTrans" cxnId="{7837AD2D-302A-487D-8671-6DA7CC8C84D7}">
      <dgm:prSet/>
      <dgm:spPr/>
      <dgm:t>
        <a:bodyPr/>
        <a:lstStyle/>
        <a:p>
          <a:endParaRPr lang="en-US"/>
        </a:p>
      </dgm:t>
    </dgm:pt>
    <dgm:pt modelId="{BCAF9649-8780-420E-BF4B-F35A7A94FD9D}" type="sibTrans" cxnId="{7837AD2D-302A-487D-8671-6DA7CC8C84D7}">
      <dgm:prSet/>
      <dgm:spPr/>
      <dgm:t>
        <a:bodyPr/>
        <a:lstStyle/>
        <a:p>
          <a:endParaRPr lang="en-US"/>
        </a:p>
      </dgm:t>
    </dgm:pt>
    <dgm:pt modelId="{D23EC6D2-3C16-4FB8-94C0-130A9B703A62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Set to Review (4)</a:t>
          </a:r>
        </a:p>
      </dgm:t>
    </dgm:pt>
    <dgm:pt modelId="{D59D91FF-EFD3-4EA6-9D8E-77B6CCC3861F}" type="parTrans" cxnId="{E278D152-D5B0-4DB2-9079-88AAE999A1FA}">
      <dgm:prSet/>
      <dgm:spPr/>
      <dgm:t>
        <a:bodyPr/>
        <a:lstStyle/>
        <a:p>
          <a:endParaRPr lang="en-US"/>
        </a:p>
      </dgm:t>
    </dgm:pt>
    <dgm:pt modelId="{CD9417D9-2313-4820-8657-C6A386D4EAA1}" type="sibTrans" cxnId="{E278D152-D5B0-4DB2-9079-88AAE999A1FA}">
      <dgm:prSet/>
      <dgm:spPr/>
      <dgm:t>
        <a:bodyPr/>
        <a:lstStyle/>
        <a:p>
          <a:endParaRPr lang="en-US"/>
        </a:p>
      </dgm:t>
    </dgm:pt>
    <dgm:pt modelId="{6AF5E22C-B444-4294-9C8E-3CA34BCBA0CB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LICA Avail(5)</a:t>
          </a:r>
          <a:endParaRPr lang="en-US" dirty="0"/>
        </a:p>
      </dgm:t>
    </dgm:pt>
    <dgm:pt modelId="{9556FC50-95AC-48AB-893E-DF4D6AD5D3B1}" type="parTrans" cxnId="{C4C8AEA9-802E-4D4B-8C0D-D72FAB781976}">
      <dgm:prSet/>
      <dgm:spPr/>
      <dgm:t>
        <a:bodyPr/>
        <a:lstStyle/>
        <a:p>
          <a:endParaRPr lang="en-US"/>
        </a:p>
      </dgm:t>
    </dgm:pt>
    <dgm:pt modelId="{614DE6C6-769D-4A14-8DE9-88CDE4558667}" type="sibTrans" cxnId="{C4C8AEA9-802E-4D4B-8C0D-D72FAB781976}">
      <dgm:prSet/>
      <dgm:spPr/>
      <dgm:t>
        <a:bodyPr/>
        <a:lstStyle/>
        <a:p>
          <a:endParaRPr lang="en-US"/>
        </a:p>
      </dgm:t>
    </dgm:pt>
    <dgm:pt modelId="{76FD3F3C-B070-4076-B4E3-3710B1D69368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Request Name &amp; Address (6)</a:t>
          </a:r>
          <a:endParaRPr lang="en-US" dirty="0"/>
        </a:p>
      </dgm:t>
    </dgm:pt>
    <dgm:pt modelId="{2E7AFE25-F502-4D90-AF68-1A470DFA61FB}" type="parTrans" cxnId="{16F8C34F-6384-42C0-804E-2B42BB3A4D79}">
      <dgm:prSet/>
      <dgm:spPr/>
      <dgm:t>
        <a:bodyPr/>
        <a:lstStyle/>
        <a:p>
          <a:endParaRPr lang="en-US"/>
        </a:p>
      </dgm:t>
    </dgm:pt>
    <dgm:pt modelId="{56031CFD-309B-4CA5-818C-AC01847D4AF5}" type="sibTrans" cxnId="{16F8C34F-6384-42C0-804E-2B42BB3A4D79}">
      <dgm:prSet/>
      <dgm:spPr/>
      <dgm:t>
        <a:bodyPr/>
        <a:lstStyle/>
        <a:p>
          <a:endParaRPr lang="en-US"/>
        </a:p>
      </dgm:t>
    </dgm:pt>
    <dgm:pt modelId="{63B64DFE-54EB-4812-886A-D80A572BB8A9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DMV REQUESTED (7)</a:t>
          </a:r>
          <a:endParaRPr lang="en-US" dirty="0"/>
        </a:p>
      </dgm:t>
    </dgm:pt>
    <dgm:pt modelId="{9F8022E1-4D77-4E99-A598-1E5EB37FE4F0}" type="parTrans" cxnId="{917F153B-9D3E-4F78-9CC7-518D5FD2CA76}">
      <dgm:prSet/>
      <dgm:spPr/>
      <dgm:t>
        <a:bodyPr/>
        <a:lstStyle/>
        <a:p>
          <a:endParaRPr lang="en-US"/>
        </a:p>
      </dgm:t>
    </dgm:pt>
    <dgm:pt modelId="{65E842C6-6B77-4156-BB96-AD045AF9FE3C}" type="sibTrans" cxnId="{917F153B-9D3E-4F78-9CC7-518D5FD2CA76}">
      <dgm:prSet/>
      <dgm:spPr/>
      <dgm:t>
        <a:bodyPr/>
        <a:lstStyle/>
        <a:p>
          <a:endParaRPr lang="en-US"/>
        </a:p>
      </dgm:t>
    </dgm:pt>
    <dgm:pt modelId="{BF8A8275-911F-4D20-97A0-A51D8D6E3B97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NAME &amp; ADDR Available (131)</a:t>
          </a:r>
          <a:endParaRPr lang="en-US" dirty="0"/>
        </a:p>
      </dgm:t>
    </dgm:pt>
    <dgm:pt modelId="{179CF1C2-1153-4C8E-B552-BFDC8BC73230}" type="parTrans" cxnId="{7AFF33FF-7094-4984-85B4-E95374632F85}">
      <dgm:prSet/>
      <dgm:spPr/>
      <dgm:t>
        <a:bodyPr/>
        <a:lstStyle/>
        <a:p>
          <a:endParaRPr lang="en-US"/>
        </a:p>
      </dgm:t>
    </dgm:pt>
    <dgm:pt modelId="{130BF8B4-9F64-417C-AB95-DD3702B65E91}" type="sibTrans" cxnId="{7AFF33FF-7094-4984-85B4-E95374632F85}">
      <dgm:prSet/>
      <dgm:spPr/>
      <dgm:t>
        <a:bodyPr/>
        <a:lstStyle/>
        <a:p>
          <a:endParaRPr lang="en-US"/>
        </a:p>
      </dgm:t>
    </dgm:pt>
    <dgm:pt modelId="{CB6103A2-85E3-475D-955C-9F47721E5786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To Be CITED(109)</a:t>
          </a:r>
          <a:endParaRPr lang="en-US" dirty="0"/>
        </a:p>
      </dgm:t>
    </dgm:pt>
    <dgm:pt modelId="{D1E06949-9B78-4188-991B-758F16C75C26}" type="parTrans" cxnId="{950FEB2B-B224-4E50-AFA7-8311541BFCFD}">
      <dgm:prSet/>
      <dgm:spPr/>
      <dgm:t>
        <a:bodyPr/>
        <a:lstStyle/>
        <a:p>
          <a:endParaRPr lang="en-US"/>
        </a:p>
      </dgm:t>
    </dgm:pt>
    <dgm:pt modelId="{40E33184-F966-40B1-B3A7-D0F8728361F3}" type="sibTrans" cxnId="{950FEB2B-B224-4E50-AFA7-8311541BFCFD}">
      <dgm:prSet/>
      <dgm:spPr/>
      <dgm:t>
        <a:bodyPr/>
        <a:lstStyle/>
        <a:p>
          <a:endParaRPr lang="en-US"/>
        </a:p>
      </dgm:t>
    </dgm:pt>
    <dgm:pt modelId="{FF5C9C94-B146-4628-B89F-D0F34DB0C544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CITED (10)</a:t>
          </a:r>
          <a:endParaRPr lang="en-US" dirty="0"/>
        </a:p>
      </dgm:t>
    </dgm:pt>
    <dgm:pt modelId="{D8062C75-B365-4848-92A3-6CD707FB5C61}" type="parTrans" cxnId="{0BFCD107-15F2-4C89-B0E1-6F2571111E51}">
      <dgm:prSet/>
      <dgm:spPr/>
      <dgm:t>
        <a:bodyPr/>
        <a:lstStyle/>
        <a:p>
          <a:endParaRPr lang="en-US"/>
        </a:p>
      </dgm:t>
    </dgm:pt>
    <dgm:pt modelId="{4422FA0A-BA08-4A55-81D1-1363F04ADB41}" type="sibTrans" cxnId="{0BFCD107-15F2-4C89-B0E1-6F2571111E51}">
      <dgm:prSet/>
      <dgm:spPr/>
      <dgm:t>
        <a:bodyPr/>
        <a:lstStyle/>
        <a:p>
          <a:endParaRPr lang="en-US"/>
        </a:p>
      </dgm:t>
    </dgm:pt>
    <dgm:pt modelId="{DADFF40D-1827-4E29-A3BC-885CD9655AA9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LEVEL A</a:t>
          </a:r>
          <a:endParaRPr lang="en-US" dirty="0"/>
        </a:p>
      </dgm:t>
    </dgm:pt>
    <dgm:pt modelId="{B5E54486-5B96-44A5-8C39-66FFF074F262}" type="parTrans" cxnId="{87E24DEB-9064-44DC-9884-51F7155845C2}">
      <dgm:prSet/>
      <dgm:spPr/>
      <dgm:t>
        <a:bodyPr/>
        <a:lstStyle/>
        <a:p>
          <a:endParaRPr lang="en-US"/>
        </a:p>
      </dgm:t>
    </dgm:pt>
    <dgm:pt modelId="{081D85AC-70B8-48D2-A946-E837B09CAD6B}" type="sibTrans" cxnId="{87E24DEB-9064-44DC-9884-51F7155845C2}">
      <dgm:prSet/>
      <dgm:spPr/>
      <dgm:t>
        <a:bodyPr/>
        <a:lstStyle/>
        <a:p>
          <a:endParaRPr lang="en-US"/>
        </a:p>
      </dgm:t>
    </dgm:pt>
    <dgm:pt modelId="{D95B5C6C-7F09-4743-8FD5-E6E07BB014EE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LEVEL B</a:t>
          </a:r>
          <a:endParaRPr lang="en-US" dirty="0"/>
        </a:p>
      </dgm:t>
    </dgm:pt>
    <dgm:pt modelId="{08115CAD-8322-449B-98A5-E0B30ED3A240}" type="parTrans" cxnId="{C423C986-DEE0-40AB-B637-1CCA7010530F}">
      <dgm:prSet/>
      <dgm:spPr/>
      <dgm:t>
        <a:bodyPr/>
        <a:lstStyle/>
        <a:p>
          <a:endParaRPr lang="en-US"/>
        </a:p>
      </dgm:t>
    </dgm:pt>
    <dgm:pt modelId="{62F2A39C-69BA-46C3-86FC-B8BAD6B6E4A5}" type="sibTrans" cxnId="{C423C986-DEE0-40AB-B637-1CCA7010530F}">
      <dgm:prSet/>
      <dgm:spPr/>
      <dgm:t>
        <a:bodyPr/>
        <a:lstStyle/>
        <a:p>
          <a:endParaRPr lang="en-US"/>
        </a:p>
      </dgm:t>
    </dgm:pt>
    <dgm:pt modelId="{D10C9141-D4B3-448C-9DA0-7EA9A3EED505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COLLECTION</a:t>
          </a:r>
          <a:endParaRPr lang="en-US" dirty="0"/>
        </a:p>
      </dgm:t>
    </dgm:pt>
    <dgm:pt modelId="{195C7135-9F32-40D3-B41A-277F6DDFB810}" type="parTrans" cxnId="{49032578-F115-4DB0-B38D-CF159003931E}">
      <dgm:prSet/>
      <dgm:spPr/>
      <dgm:t>
        <a:bodyPr/>
        <a:lstStyle/>
        <a:p>
          <a:endParaRPr lang="en-US"/>
        </a:p>
      </dgm:t>
    </dgm:pt>
    <dgm:pt modelId="{724CE549-EFE8-4386-AE5D-802501B7072B}" type="sibTrans" cxnId="{49032578-F115-4DB0-B38D-CF159003931E}">
      <dgm:prSet/>
      <dgm:spPr/>
      <dgm:t>
        <a:bodyPr/>
        <a:lstStyle/>
        <a:p>
          <a:endParaRPr lang="en-US"/>
        </a:p>
      </dgm:t>
    </dgm:pt>
    <dgm:pt modelId="{E53DBC01-A358-4A0C-A2CC-904DBD4151A7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SENT TO MH (139)</a:t>
          </a:r>
          <a:endParaRPr lang="en-US" dirty="0"/>
        </a:p>
      </dgm:t>
    </dgm:pt>
    <dgm:pt modelId="{0FDBC240-C8E8-4AFB-AEA5-AE5762E8C51F}" type="parTrans" cxnId="{C69A168A-F100-4291-86B4-B283C10C00A5}">
      <dgm:prSet/>
      <dgm:spPr/>
      <dgm:t>
        <a:bodyPr/>
        <a:lstStyle/>
        <a:p>
          <a:endParaRPr lang="en-US"/>
        </a:p>
      </dgm:t>
    </dgm:pt>
    <dgm:pt modelId="{EDA29D68-26AA-4216-88E9-2D708493D048}" type="sibTrans" cxnId="{C69A168A-F100-4291-86B4-B283C10C00A5}">
      <dgm:prSet/>
      <dgm:spPr/>
      <dgm:t>
        <a:bodyPr/>
        <a:lstStyle/>
        <a:p>
          <a:endParaRPr lang="en-US"/>
        </a:p>
      </dgm:t>
    </dgm:pt>
    <dgm:pt modelId="{42E16A1B-281E-48F5-BE23-F1BA792007C9}" type="pres">
      <dgm:prSet presAssocID="{5866493B-A631-48EF-976B-AD0E387901AC}" presName="Name0" presStyleCnt="0">
        <dgm:presLayoutVars>
          <dgm:dir/>
          <dgm:resizeHandles val="exact"/>
        </dgm:presLayoutVars>
      </dgm:prSet>
      <dgm:spPr/>
    </dgm:pt>
    <dgm:pt modelId="{622FEF44-1379-4125-AB72-0A519FEC271D}" type="pres">
      <dgm:prSet presAssocID="{26CCD709-5AF6-4BB0-9966-ABDCFD1CB2D6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6BFC0-F727-4CCE-B4AA-1FE81FE4C75F}" type="pres">
      <dgm:prSet presAssocID="{84D5F8BF-9571-4DC1-BCED-A455DE933C10}" presName="sibTrans" presStyleLbl="sibTrans2D1" presStyleIdx="0" presStyleCnt="12"/>
      <dgm:spPr/>
      <dgm:t>
        <a:bodyPr/>
        <a:lstStyle/>
        <a:p>
          <a:endParaRPr lang="en-US"/>
        </a:p>
      </dgm:t>
    </dgm:pt>
    <dgm:pt modelId="{E519B958-ADEC-48E4-9A7D-69CDC1D8B63F}" type="pres">
      <dgm:prSet presAssocID="{84D5F8BF-9571-4DC1-BCED-A455DE933C10}" presName="connectorText" presStyleLbl="sibTrans2D1" presStyleIdx="0" presStyleCnt="12"/>
      <dgm:spPr/>
      <dgm:t>
        <a:bodyPr/>
        <a:lstStyle/>
        <a:p>
          <a:endParaRPr lang="en-US"/>
        </a:p>
      </dgm:t>
    </dgm:pt>
    <dgm:pt modelId="{DD107EAC-4921-4E84-AA59-B898FD651841}" type="pres">
      <dgm:prSet presAssocID="{0D671D27-CBD7-43D9-8F3B-BFD74A6E9CCF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836E2-E26B-48CB-B855-037D9A0187C9}" type="pres">
      <dgm:prSet presAssocID="{BCAF9649-8780-420E-BF4B-F35A7A94FD9D}" presName="sibTrans" presStyleLbl="sibTrans2D1" presStyleIdx="1" presStyleCnt="12"/>
      <dgm:spPr/>
      <dgm:t>
        <a:bodyPr/>
        <a:lstStyle/>
        <a:p>
          <a:endParaRPr lang="en-US"/>
        </a:p>
      </dgm:t>
    </dgm:pt>
    <dgm:pt modelId="{0874BFFC-9DBF-427E-81EE-51D88D5D04C4}" type="pres">
      <dgm:prSet presAssocID="{BCAF9649-8780-420E-BF4B-F35A7A94FD9D}" presName="connectorText" presStyleLbl="sibTrans2D1" presStyleIdx="1" presStyleCnt="12"/>
      <dgm:spPr/>
      <dgm:t>
        <a:bodyPr/>
        <a:lstStyle/>
        <a:p>
          <a:endParaRPr lang="en-US"/>
        </a:p>
      </dgm:t>
    </dgm:pt>
    <dgm:pt modelId="{D3DAD972-4F0D-4DF1-BE68-263684F3A86A}" type="pres">
      <dgm:prSet presAssocID="{D23EC6D2-3C16-4FB8-94C0-130A9B703A62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F039D-79E4-497D-AEFB-51DFE8899CCD}" type="pres">
      <dgm:prSet presAssocID="{CD9417D9-2313-4820-8657-C6A386D4EAA1}" presName="sibTrans" presStyleLbl="sibTrans2D1" presStyleIdx="2" presStyleCnt="12"/>
      <dgm:spPr/>
      <dgm:t>
        <a:bodyPr/>
        <a:lstStyle/>
        <a:p>
          <a:endParaRPr lang="en-US"/>
        </a:p>
      </dgm:t>
    </dgm:pt>
    <dgm:pt modelId="{96B50B05-B9C5-4793-8307-DF8517BA8D7F}" type="pres">
      <dgm:prSet presAssocID="{CD9417D9-2313-4820-8657-C6A386D4EAA1}" presName="connectorText" presStyleLbl="sibTrans2D1" presStyleIdx="2" presStyleCnt="12"/>
      <dgm:spPr/>
      <dgm:t>
        <a:bodyPr/>
        <a:lstStyle/>
        <a:p>
          <a:endParaRPr lang="en-US"/>
        </a:p>
      </dgm:t>
    </dgm:pt>
    <dgm:pt modelId="{13351C3D-0785-4940-896A-320B097C9AFD}" type="pres">
      <dgm:prSet presAssocID="{6AF5E22C-B444-4294-9C8E-3CA34BCBA0CB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A1A77-3764-45F1-82B1-194567CCC9D6}" type="pres">
      <dgm:prSet presAssocID="{614DE6C6-769D-4A14-8DE9-88CDE4558667}" presName="sibTrans" presStyleLbl="sibTrans2D1" presStyleIdx="3" presStyleCnt="12"/>
      <dgm:spPr/>
      <dgm:t>
        <a:bodyPr/>
        <a:lstStyle/>
        <a:p>
          <a:endParaRPr lang="en-US"/>
        </a:p>
      </dgm:t>
    </dgm:pt>
    <dgm:pt modelId="{E13B8C30-7413-444B-9C0A-328F09AA1174}" type="pres">
      <dgm:prSet presAssocID="{614DE6C6-769D-4A14-8DE9-88CDE4558667}" presName="connectorText" presStyleLbl="sibTrans2D1" presStyleIdx="3" presStyleCnt="12"/>
      <dgm:spPr/>
      <dgm:t>
        <a:bodyPr/>
        <a:lstStyle/>
        <a:p>
          <a:endParaRPr lang="en-US"/>
        </a:p>
      </dgm:t>
    </dgm:pt>
    <dgm:pt modelId="{FBD19FAB-41E2-4ADC-9248-C7320A47A33D}" type="pres">
      <dgm:prSet presAssocID="{76FD3F3C-B070-4076-B4E3-3710B1D69368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0CF68-8AE0-4389-BB97-BC9E3BC62A1F}" type="pres">
      <dgm:prSet presAssocID="{56031CFD-309B-4CA5-818C-AC01847D4AF5}" presName="sibTrans" presStyleLbl="sibTrans2D1" presStyleIdx="4" presStyleCnt="12"/>
      <dgm:spPr/>
      <dgm:t>
        <a:bodyPr/>
        <a:lstStyle/>
        <a:p>
          <a:endParaRPr lang="en-US"/>
        </a:p>
      </dgm:t>
    </dgm:pt>
    <dgm:pt modelId="{7CF2711E-25A9-4D83-B172-A312E54D0452}" type="pres">
      <dgm:prSet presAssocID="{56031CFD-309B-4CA5-818C-AC01847D4AF5}" presName="connectorText" presStyleLbl="sibTrans2D1" presStyleIdx="4" presStyleCnt="12"/>
      <dgm:spPr/>
      <dgm:t>
        <a:bodyPr/>
        <a:lstStyle/>
        <a:p>
          <a:endParaRPr lang="en-US"/>
        </a:p>
      </dgm:t>
    </dgm:pt>
    <dgm:pt modelId="{A20DA53F-D6B2-470B-9AC0-B5AB8071D873}" type="pres">
      <dgm:prSet presAssocID="{63B64DFE-54EB-4812-886A-D80A572BB8A9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CF8B5-12B2-41C8-950F-45E3913738FC}" type="pres">
      <dgm:prSet presAssocID="{65E842C6-6B77-4156-BB96-AD045AF9FE3C}" presName="sibTrans" presStyleLbl="sibTrans2D1" presStyleIdx="5" presStyleCnt="12"/>
      <dgm:spPr/>
      <dgm:t>
        <a:bodyPr/>
        <a:lstStyle/>
        <a:p>
          <a:endParaRPr lang="en-US"/>
        </a:p>
      </dgm:t>
    </dgm:pt>
    <dgm:pt modelId="{FC2F3732-0998-42B2-8A76-212BA36EC619}" type="pres">
      <dgm:prSet presAssocID="{65E842C6-6B77-4156-BB96-AD045AF9FE3C}" presName="connectorText" presStyleLbl="sibTrans2D1" presStyleIdx="5" presStyleCnt="12"/>
      <dgm:spPr/>
      <dgm:t>
        <a:bodyPr/>
        <a:lstStyle/>
        <a:p>
          <a:endParaRPr lang="en-US"/>
        </a:p>
      </dgm:t>
    </dgm:pt>
    <dgm:pt modelId="{88AEA2A9-4BA5-4FEF-BC9D-1D36935D4749}" type="pres">
      <dgm:prSet presAssocID="{BF8A8275-911F-4D20-97A0-A51D8D6E3B97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6B5C3-E4B3-48EB-B7A9-C779A79A1ED7}" type="pres">
      <dgm:prSet presAssocID="{130BF8B4-9F64-417C-AB95-DD3702B65E91}" presName="sibTrans" presStyleLbl="sibTrans2D1" presStyleIdx="6" presStyleCnt="12"/>
      <dgm:spPr/>
      <dgm:t>
        <a:bodyPr/>
        <a:lstStyle/>
        <a:p>
          <a:endParaRPr lang="en-US"/>
        </a:p>
      </dgm:t>
    </dgm:pt>
    <dgm:pt modelId="{51FEABE2-C50F-4FD6-A108-35C227B7B074}" type="pres">
      <dgm:prSet presAssocID="{130BF8B4-9F64-417C-AB95-DD3702B65E91}" presName="connectorText" presStyleLbl="sibTrans2D1" presStyleIdx="6" presStyleCnt="12"/>
      <dgm:spPr/>
      <dgm:t>
        <a:bodyPr/>
        <a:lstStyle/>
        <a:p>
          <a:endParaRPr lang="en-US"/>
        </a:p>
      </dgm:t>
    </dgm:pt>
    <dgm:pt modelId="{5CF4E936-6694-4D6C-A838-FE1CD867B8C8}" type="pres">
      <dgm:prSet presAssocID="{CB6103A2-85E3-475D-955C-9F47721E5786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79F5B-47A1-467D-83BF-7AD3ABE2D35B}" type="pres">
      <dgm:prSet presAssocID="{40E33184-F966-40B1-B3A7-D0F8728361F3}" presName="sibTrans" presStyleLbl="sibTrans2D1" presStyleIdx="7" presStyleCnt="12"/>
      <dgm:spPr/>
      <dgm:t>
        <a:bodyPr/>
        <a:lstStyle/>
        <a:p>
          <a:endParaRPr lang="en-US"/>
        </a:p>
      </dgm:t>
    </dgm:pt>
    <dgm:pt modelId="{E1FCA89F-C1FD-4223-8B89-43683B25DA77}" type="pres">
      <dgm:prSet presAssocID="{40E33184-F966-40B1-B3A7-D0F8728361F3}" presName="connectorText" presStyleLbl="sibTrans2D1" presStyleIdx="7" presStyleCnt="12"/>
      <dgm:spPr/>
      <dgm:t>
        <a:bodyPr/>
        <a:lstStyle/>
        <a:p>
          <a:endParaRPr lang="en-US"/>
        </a:p>
      </dgm:t>
    </dgm:pt>
    <dgm:pt modelId="{04DE77BD-BB50-4E47-B22F-6B36203F5278}" type="pres">
      <dgm:prSet presAssocID="{E53DBC01-A358-4A0C-A2CC-904DBD4151A7}" presName="node" presStyleLbl="node1" presStyleIdx="8" presStyleCnt="13">
        <dgm:presLayoutVars>
          <dgm:bulletEnabled val="1"/>
        </dgm:presLayoutVars>
      </dgm:prSet>
      <dgm:spPr/>
    </dgm:pt>
    <dgm:pt modelId="{356D7133-F143-4E41-AA07-02744C612A09}" type="pres">
      <dgm:prSet presAssocID="{EDA29D68-26AA-4216-88E9-2D708493D048}" presName="sibTrans" presStyleLbl="sibTrans2D1" presStyleIdx="8" presStyleCnt="12"/>
      <dgm:spPr/>
    </dgm:pt>
    <dgm:pt modelId="{82856502-400C-4A47-90F1-FEE15211E5B4}" type="pres">
      <dgm:prSet presAssocID="{EDA29D68-26AA-4216-88E9-2D708493D048}" presName="connectorText" presStyleLbl="sibTrans2D1" presStyleIdx="8" presStyleCnt="12"/>
      <dgm:spPr/>
    </dgm:pt>
    <dgm:pt modelId="{0CD7089E-4756-41E9-84C4-455363E79CCF}" type="pres">
      <dgm:prSet presAssocID="{FF5C9C94-B146-4628-B89F-D0F34DB0C544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A7680-51D2-48E7-8435-941D43235946}" type="pres">
      <dgm:prSet presAssocID="{4422FA0A-BA08-4A55-81D1-1363F04ADB41}" presName="sibTrans" presStyleLbl="sibTrans2D1" presStyleIdx="9" presStyleCnt="12"/>
      <dgm:spPr/>
      <dgm:t>
        <a:bodyPr/>
        <a:lstStyle/>
        <a:p>
          <a:endParaRPr lang="en-US"/>
        </a:p>
      </dgm:t>
    </dgm:pt>
    <dgm:pt modelId="{2E630121-9CD2-408C-9F47-AC9859F56FE4}" type="pres">
      <dgm:prSet presAssocID="{4422FA0A-BA08-4A55-81D1-1363F04ADB41}" presName="connectorText" presStyleLbl="sibTrans2D1" presStyleIdx="9" presStyleCnt="12"/>
      <dgm:spPr/>
      <dgm:t>
        <a:bodyPr/>
        <a:lstStyle/>
        <a:p>
          <a:endParaRPr lang="en-US"/>
        </a:p>
      </dgm:t>
    </dgm:pt>
    <dgm:pt modelId="{3D38ED0E-678C-4D08-AFA0-21DBA9319E9A}" type="pres">
      <dgm:prSet presAssocID="{DADFF40D-1827-4E29-A3BC-885CD9655AA9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96F37-A379-4FC3-AC4D-DD961AA51F2E}" type="pres">
      <dgm:prSet presAssocID="{081D85AC-70B8-48D2-A946-E837B09CAD6B}" presName="sibTrans" presStyleLbl="sibTrans2D1" presStyleIdx="10" presStyleCnt="12"/>
      <dgm:spPr/>
      <dgm:t>
        <a:bodyPr/>
        <a:lstStyle/>
        <a:p>
          <a:endParaRPr lang="en-US"/>
        </a:p>
      </dgm:t>
    </dgm:pt>
    <dgm:pt modelId="{294CC6AC-9411-425B-B1DA-B4FD4AFC074C}" type="pres">
      <dgm:prSet presAssocID="{081D85AC-70B8-48D2-A946-E837B09CAD6B}" presName="connectorText" presStyleLbl="sibTrans2D1" presStyleIdx="10" presStyleCnt="12"/>
      <dgm:spPr/>
      <dgm:t>
        <a:bodyPr/>
        <a:lstStyle/>
        <a:p>
          <a:endParaRPr lang="en-US"/>
        </a:p>
      </dgm:t>
    </dgm:pt>
    <dgm:pt modelId="{BFDC6F8A-B050-4D1F-9455-FC443EAC7FF8}" type="pres">
      <dgm:prSet presAssocID="{D95B5C6C-7F09-4743-8FD5-E6E07BB014EE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BA74F-FE30-45D9-AF91-83CF8F19A6C6}" type="pres">
      <dgm:prSet presAssocID="{62F2A39C-69BA-46C3-86FC-B8BAD6B6E4A5}" presName="sibTrans" presStyleLbl="sibTrans2D1" presStyleIdx="11" presStyleCnt="12"/>
      <dgm:spPr/>
      <dgm:t>
        <a:bodyPr/>
        <a:lstStyle/>
        <a:p>
          <a:endParaRPr lang="en-US"/>
        </a:p>
      </dgm:t>
    </dgm:pt>
    <dgm:pt modelId="{0591B7AA-0AF8-469E-9A8E-FA7892CDE9B0}" type="pres">
      <dgm:prSet presAssocID="{62F2A39C-69BA-46C3-86FC-B8BAD6B6E4A5}" presName="connectorText" presStyleLbl="sibTrans2D1" presStyleIdx="11" presStyleCnt="12"/>
      <dgm:spPr/>
      <dgm:t>
        <a:bodyPr/>
        <a:lstStyle/>
        <a:p>
          <a:endParaRPr lang="en-US"/>
        </a:p>
      </dgm:t>
    </dgm:pt>
    <dgm:pt modelId="{90F355CC-9A3D-4DFE-A0E1-9CD6796EF01D}" type="pres">
      <dgm:prSet presAssocID="{D10C9141-D4B3-448C-9DA0-7EA9A3EED505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20CD0-26A7-4F5D-B596-BCA32B7F5102}" type="presOf" srcId="{130BF8B4-9F64-417C-AB95-DD3702B65E91}" destId="{1676B5C3-E4B3-48EB-B7A9-C779A79A1ED7}" srcOrd="0" destOrd="0" presId="urn:microsoft.com/office/officeart/2005/8/layout/process1"/>
    <dgm:cxn modelId="{EB680B3A-18B7-4256-B007-9D89868F08B3}" type="presOf" srcId="{4422FA0A-BA08-4A55-81D1-1363F04ADB41}" destId="{2E630121-9CD2-408C-9F47-AC9859F56FE4}" srcOrd="1" destOrd="0" presId="urn:microsoft.com/office/officeart/2005/8/layout/process1"/>
    <dgm:cxn modelId="{0BE73FA3-06E1-470F-8A78-12A0DB8DFBAA}" type="presOf" srcId="{081D85AC-70B8-48D2-A946-E837B09CAD6B}" destId="{294CC6AC-9411-425B-B1DA-B4FD4AFC074C}" srcOrd="1" destOrd="0" presId="urn:microsoft.com/office/officeart/2005/8/layout/process1"/>
    <dgm:cxn modelId="{E278D152-D5B0-4DB2-9079-88AAE999A1FA}" srcId="{5866493B-A631-48EF-976B-AD0E387901AC}" destId="{D23EC6D2-3C16-4FB8-94C0-130A9B703A62}" srcOrd="2" destOrd="0" parTransId="{D59D91FF-EFD3-4EA6-9D8E-77B6CCC3861F}" sibTransId="{CD9417D9-2313-4820-8657-C6A386D4EAA1}"/>
    <dgm:cxn modelId="{4050F90F-3C1C-40A2-B8AC-8018182EA9FC}" type="presOf" srcId="{E53DBC01-A358-4A0C-A2CC-904DBD4151A7}" destId="{04DE77BD-BB50-4E47-B22F-6B36203F5278}" srcOrd="0" destOrd="0" presId="urn:microsoft.com/office/officeart/2005/8/layout/process1"/>
    <dgm:cxn modelId="{0BFCD107-15F2-4C89-B0E1-6F2571111E51}" srcId="{5866493B-A631-48EF-976B-AD0E387901AC}" destId="{FF5C9C94-B146-4628-B89F-D0F34DB0C544}" srcOrd="9" destOrd="0" parTransId="{D8062C75-B365-4848-92A3-6CD707FB5C61}" sibTransId="{4422FA0A-BA08-4A55-81D1-1363F04ADB41}"/>
    <dgm:cxn modelId="{D00DF148-2294-4712-91C9-93085BE35220}" type="presOf" srcId="{081D85AC-70B8-48D2-A946-E837B09CAD6B}" destId="{0AD96F37-A379-4FC3-AC4D-DD961AA51F2E}" srcOrd="0" destOrd="0" presId="urn:microsoft.com/office/officeart/2005/8/layout/process1"/>
    <dgm:cxn modelId="{49032578-F115-4DB0-B38D-CF159003931E}" srcId="{5866493B-A631-48EF-976B-AD0E387901AC}" destId="{D10C9141-D4B3-448C-9DA0-7EA9A3EED505}" srcOrd="12" destOrd="0" parTransId="{195C7135-9F32-40D3-B41A-277F6DDFB810}" sibTransId="{724CE549-EFE8-4386-AE5D-802501B7072B}"/>
    <dgm:cxn modelId="{804B2891-DD4C-4AD0-ABD2-16F894D419F4}" type="presOf" srcId="{6AF5E22C-B444-4294-9C8E-3CA34BCBA0CB}" destId="{13351C3D-0785-4940-896A-320B097C9AFD}" srcOrd="0" destOrd="0" presId="urn:microsoft.com/office/officeart/2005/8/layout/process1"/>
    <dgm:cxn modelId="{917F153B-9D3E-4F78-9CC7-518D5FD2CA76}" srcId="{5866493B-A631-48EF-976B-AD0E387901AC}" destId="{63B64DFE-54EB-4812-886A-D80A572BB8A9}" srcOrd="5" destOrd="0" parTransId="{9F8022E1-4D77-4E99-A598-1E5EB37FE4F0}" sibTransId="{65E842C6-6B77-4156-BB96-AD045AF9FE3C}"/>
    <dgm:cxn modelId="{BD79F2AF-DC89-4413-90A9-36CD7A97A2DF}" type="presOf" srcId="{40E33184-F966-40B1-B3A7-D0F8728361F3}" destId="{E1FCA89F-C1FD-4223-8B89-43683B25DA77}" srcOrd="1" destOrd="0" presId="urn:microsoft.com/office/officeart/2005/8/layout/process1"/>
    <dgm:cxn modelId="{C69A168A-F100-4291-86B4-B283C10C00A5}" srcId="{5866493B-A631-48EF-976B-AD0E387901AC}" destId="{E53DBC01-A358-4A0C-A2CC-904DBD4151A7}" srcOrd="8" destOrd="0" parTransId="{0FDBC240-C8E8-4AFB-AEA5-AE5762E8C51F}" sibTransId="{EDA29D68-26AA-4216-88E9-2D708493D048}"/>
    <dgm:cxn modelId="{950FEB2B-B224-4E50-AFA7-8311541BFCFD}" srcId="{5866493B-A631-48EF-976B-AD0E387901AC}" destId="{CB6103A2-85E3-475D-955C-9F47721E5786}" srcOrd="7" destOrd="0" parTransId="{D1E06949-9B78-4188-991B-758F16C75C26}" sibTransId="{40E33184-F966-40B1-B3A7-D0F8728361F3}"/>
    <dgm:cxn modelId="{F16FA66E-6806-4AAB-95BC-73A1AA481C29}" type="presOf" srcId="{40E33184-F966-40B1-B3A7-D0F8728361F3}" destId="{5AC79F5B-47A1-467D-83BF-7AD3ABE2D35B}" srcOrd="0" destOrd="0" presId="urn:microsoft.com/office/officeart/2005/8/layout/process1"/>
    <dgm:cxn modelId="{244396D8-83F9-458B-B9CC-18E9906E92B2}" type="presOf" srcId="{D10C9141-D4B3-448C-9DA0-7EA9A3EED505}" destId="{90F355CC-9A3D-4DFE-A0E1-9CD6796EF01D}" srcOrd="0" destOrd="0" presId="urn:microsoft.com/office/officeart/2005/8/layout/process1"/>
    <dgm:cxn modelId="{FC6B7B27-5F8E-4605-99E4-B17CBF9D4C05}" type="presOf" srcId="{BCAF9649-8780-420E-BF4B-F35A7A94FD9D}" destId="{11B836E2-E26B-48CB-B855-037D9A0187C9}" srcOrd="0" destOrd="0" presId="urn:microsoft.com/office/officeart/2005/8/layout/process1"/>
    <dgm:cxn modelId="{E0232909-07B6-4106-A546-48014CE3EEB0}" type="presOf" srcId="{BCAF9649-8780-420E-BF4B-F35A7A94FD9D}" destId="{0874BFFC-9DBF-427E-81EE-51D88D5D04C4}" srcOrd="1" destOrd="0" presId="urn:microsoft.com/office/officeart/2005/8/layout/process1"/>
    <dgm:cxn modelId="{288C9F2F-08A7-4D24-A031-DD13ED2B327F}" type="presOf" srcId="{63B64DFE-54EB-4812-886A-D80A572BB8A9}" destId="{A20DA53F-D6B2-470B-9AC0-B5AB8071D873}" srcOrd="0" destOrd="0" presId="urn:microsoft.com/office/officeart/2005/8/layout/process1"/>
    <dgm:cxn modelId="{458020ED-FDB9-4475-958E-A0708C1B73D3}" type="presOf" srcId="{84D5F8BF-9571-4DC1-BCED-A455DE933C10}" destId="{E519B958-ADEC-48E4-9A7D-69CDC1D8B63F}" srcOrd="1" destOrd="0" presId="urn:microsoft.com/office/officeart/2005/8/layout/process1"/>
    <dgm:cxn modelId="{2053FABC-3AE2-458E-A439-9BDF396E68E9}" type="presOf" srcId="{56031CFD-309B-4CA5-818C-AC01847D4AF5}" destId="{6410CF68-8AE0-4389-BB97-BC9E3BC62A1F}" srcOrd="0" destOrd="0" presId="urn:microsoft.com/office/officeart/2005/8/layout/process1"/>
    <dgm:cxn modelId="{3188F210-193E-420D-BEA3-2B3271ED9D30}" type="presOf" srcId="{614DE6C6-769D-4A14-8DE9-88CDE4558667}" destId="{314A1A77-3764-45F1-82B1-194567CCC9D6}" srcOrd="0" destOrd="0" presId="urn:microsoft.com/office/officeart/2005/8/layout/process1"/>
    <dgm:cxn modelId="{7837AD2D-302A-487D-8671-6DA7CC8C84D7}" srcId="{5866493B-A631-48EF-976B-AD0E387901AC}" destId="{0D671D27-CBD7-43D9-8F3B-BFD74A6E9CCF}" srcOrd="1" destOrd="0" parTransId="{22574601-65E5-43D7-9965-75480DE401C5}" sibTransId="{BCAF9649-8780-420E-BF4B-F35A7A94FD9D}"/>
    <dgm:cxn modelId="{B4024CAA-50E1-437B-B51E-D9B19D485C00}" type="presOf" srcId="{65E842C6-6B77-4156-BB96-AD045AF9FE3C}" destId="{FC2F3732-0998-42B2-8A76-212BA36EC619}" srcOrd="1" destOrd="0" presId="urn:microsoft.com/office/officeart/2005/8/layout/process1"/>
    <dgm:cxn modelId="{12772834-609E-4B1F-BB56-CF2C17553DEF}" type="presOf" srcId="{84D5F8BF-9571-4DC1-BCED-A455DE933C10}" destId="{EA46BFC0-F727-4CCE-B4AA-1FE81FE4C75F}" srcOrd="0" destOrd="0" presId="urn:microsoft.com/office/officeart/2005/8/layout/process1"/>
    <dgm:cxn modelId="{95635F50-497D-4BD9-82A1-3F53B00E22A5}" type="presOf" srcId="{62F2A39C-69BA-46C3-86FC-B8BAD6B6E4A5}" destId="{0591B7AA-0AF8-469E-9A8E-FA7892CDE9B0}" srcOrd="1" destOrd="0" presId="urn:microsoft.com/office/officeart/2005/8/layout/process1"/>
    <dgm:cxn modelId="{B599E4E9-F18E-4C3C-86BE-349E2AE58087}" type="presOf" srcId="{614DE6C6-769D-4A14-8DE9-88CDE4558667}" destId="{E13B8C30-7413-444B-9C0A-328F09AA1174}" srcOrd="1" destOrd="0" presId="urn:microsoft.com/office/officeart/2005/8/layout/process1"/>
    <dgm:cxn modelId="{8130E0E8-AC5D-4811-8D7D-75051D50F874}" type="presOf" srcId="{0D671D27-CBD7-43D9-8F3B-BFD74A6E9CCF}" destId="{DD107EAC-4921-4E84-AA59-B898FD651841}" srcOrd="0" destOrd="0" presId="urn:microsoft.com/office/officeart/2005/8/layout/process1"/>
    <dgm:cxn modelId="{C159208B-9142-490C-AD0B-84143C33E30A}" type="presOf" srcId="{4422FA0A-BA08-4A55-81D1-1363F04ADB41}" destId="{F13A7680-51D2-48E7-8435-941D43235946}" srcOrd="0" destOrd="0" presId="urn:microsoft.com/office/officeart/2005/8/layout/process1"/>
    <dgm:cxn modelId="{7AFF33FF-7094-4984-85B4-E95374632F85}" srcId="{5866493B-A631-48EF-976B-AD0E387901AC}" destId="{BF8A8275-911F-4D20-97A0-A51D8D6E3B97}" srcOrd="6" destOrd="0" parTransId="{179CF1C2-1153-4C8E-B552-BFDC8BC73230}" sibTransId="{130BF8B4-9F64-417C-AB95-DD3702B65E91}"/>
    <dgm:cxn modelId="{55B9C0F5-3806-47FB-8BA7-1A734E4A6043}" type="presOf" srcId="{56031CFD-309B-4CA5-818C-AC01847D4AF5}" destId="{7CF2711E-25A9-4D83-B172-A312E54D0452}" srcOrd="1" destOrd="0" presId="urn:microsoft.com/office/officeart/2005/8/layout/process1"/>
    <dgm:cxn modelId="{00AF5AEC-CC79-447F-B872-AD6F642E65E2}" type="presOf" srcId="{62F2A39C-69BA-46C3-86FC-B8BAD6B6E4A5}" destId="{6BBBA74F-FE30-45D9-AF91-83CF8F19A6C6}" srcOrd="0" destOrd="0" presId="urn:microsoft.com/office/officeart/2005/8/layout/process1"/>
    <dgm:cxn modelId="{D0FDFA6C-8D44-474E-A641-C4811FDAF8A1}" type="presOf" srcId="{EDA29D68-26AA-4216-88E9-2D708493D048}" destId="{356D7133-F143-4E41-AA07-02744C612A09}" srcOrd="0" destOrd="0" presId="urn:microsoft.com/office/officeart/2005/8/layout/process1"/>
    <dgm:cxn modelId="{956C1C5F-CD1B-42D4-9ACC-6BDA0050BC62}" type="presOf" srcId="{CD9417D9-2313-4820-8657-C6A386D4EAA1}" destId="{45BF039D-79E4-497D-AEFB-51DFE8899CCD}" srcOrd="0" destOrd="0" presId="urn:microsoft.com/office/officeart/2005/8/layout/process1"/>
    <dgm:cxn modelId="{04DFF384-D945-479B-87DC-7247042F1508}" type="presOf" srcId="{FF5C9C94-B146-4628-B89F-D0F34DB0C544}" destId="{0CD7089E-4756-41E9-84C4-455363E79CCF}" srcOrd="0" destOrd="0" presId="urn:microsoft.com/office/officeart/2005/8/layout/process1"/>
    <dgm:cxn modelId="{C4C8AEA9-802E-4D4B-8C0D-D72FAB781976}" srcId="{5866493B-A631-48EF-976B-AD0E387901AC}" destId="{6AF5E22C-B444-4294-9C8E-3CA34BCBA0CB}" srcOrd="3" destOrd="0" parTransId="{9556FC50-95AC-48AB-893E-DF4D6AD5D3B1}" sibTransId="{614DE6C6-769D-4A14-8DE9-88CDE4558667}"/>
    <dgm:cxn modelId="{6CC2EBBD-5EC1-4EED-A79B-3F818B69AC11}" type="presOf" srcId="{130BF8B4-9F64-417C-AB95-DD3702B65E91}" destId="{51FEABE2-C50F-4FD6-A108-35C227B7B074}" srcOrd="1" destOrd="0" presId="urn:microsoft.com/office/officeart/2005/8/layout/process1"/>
    <dgm:cxn modelId="{0FF6FDB4-A10E-426F-A1B6-2BFFC3CF32B5}" type="presOf" srcId="{76FD3F3C-B070-4076-B4E3-3710B1D69368}" destId="{FBD19FAB-41E2-4ADC-9248-C7320A47A33D}" srcOrd="0" destOrd="0" presId="urn:microsoft.com/office/officeart/2005/8/layout/process1"/>
    <dgm:cxn modelId="{FC286217-1F57-4C07-854E-A90AC5FC24B0}" type="presOf" srcId="{BF8A8275-911F-4D20-97A0-A51D8D6E3B97}" destId="{88AEA2A9-4BA5-4FEF-BC9D-1D36935D4749}" srcOrd="0" destOrd="0" presId="urn:microsoft.com/office/officeart/2005/8/layout/process1"/>
    <dgm:cxn modelId="{C423C986-DEE0-40AB-B637-1CCA7010530F}" srcId="{5866493B-A631-48EF-976B-AD0E387901AC}" destId="{D95B5C6C-7F09-4743-8FD5-E6E07BB014EE}" srcOrd="11" destOrd="0" parTransId="{08115CAD-8322-449B-98A5-E0B30ED3A240}" sibTransId="{62F2A39C-69BA-46C3-86FC-B8BAD6B6E4A5}"/>
    <dgm:cxn modelId="{87E24DEB-9064-44DC-9884-51F7155845C2}" srcId="{5866493B-A631-48EF-976B-AD0E387901AC}" destId="{DADFF40D-1827-4E29-A3BC-885CD9655AA9}" srcOrd="10" destOrd="0" parTransId="{B5E54486-5B96-44A5-8C39-66FFF074F262}" sibTransId="{081D85AC-70B8-48D2-A946-E837B09CAD6B}"/>
    <dgm:cxn modelId="{4234D47B-8271-4018-AAA8-F972DC558EE2}" type="presOf" srcId="{D23EC6D2-3C16-4FB8-94C0-130A9B703A62}" destId="{D3DAD972-4F0D-4DF1-BE68-263684F3A86A}" srcOrd="0" destOrd="0" presId="urn:microsoft.com/office/officeart/2005/8/layout/process1"/>
    <dgm:cxn modelId="{F9F0824E-A00B-4C38-9D36-0D21DCB2307E}" type="presOf" srcId="{CB6103A2-85E3-475D-955C-9F47721E5786}" destId="{5CF4E936-6694-4D6C-A838-FE1CD867B8C8}" srcOrd="0" destOrd="0" presId="urn:microsoft.com/office/officeart/2005/8/layout/process1"/>
    <dgm:cxn modelId="{C786EC81-E6CB-4C04-998B-2429F22701A0}" type="presOf" srcId="{CD9417D9-2313-4820-8657-C6A386D4EAA1}" destId="{96B50B05-B9C5-4793-8307-DF8517BA8D7F}" srcOrd="1" destOrd="0" presId="urn:microsoft.com/office/officeart/2005/8/layout/process1"/>
    <dgm:cxn modelId="{553EA8BE-7575-47E1-8285-35E22E219417}" type="presOf" srcId="{65E842C6-6B77-4156-BB96-AD045AF9FE3C}" destId="{734CF8B5-12B2-41C8-950F-45E3913738FC}" srcOrd="0" destOrd="0" presId="urn:microsoft.com/office/officeart/2005/8/layout/process1"/>
    <dgm:cxn modelId="{564D19EE-FFB4-4A7E-8805-F536431C0DF6}" type="presOf" srcId="{DADFF40D-1827-4E29-A3BC-885CD9655AA9}" destId="{3D38ED0E-678C-4D08-AFA0-21DBA9319E9A}" srcOrd="0" destOrd="0" presId="urn:microsoft.com/office/officeart/2005/8/layout/process1"/>
    <dgm:cxn modelId="{A335DECC-BA7D-4B9C-A734-76C05E356E40}" type="presOf" srcId="{D95B5C6C-7F09-4743-8FD5-E6E07BB014EE}" destId="{BFDC6F8A-B050-4D1F-9455-FC443EAC7FF8}" srcOrd="0" destOrd="0" presId="urn:microsoft.com/office/officeart/2005/8/layout/process1"/>
    <dgm:cxn modelId="{16F8C34F-6384-42C0-804E-2B42BB3A4D79}" srcId="{5866493B-A631-48EF-976B-AD0E387901AC}" destId="{76FD3F3C-B070-4076-B4E3-3710B1D69368}" srcOrd="4" destOrd="0" parTransId="{2E7AFE25-F502-4D90-AF68-1A470DFA61FB}" sibTransId="{56031CFD-309B-4CA5-818C-AC01847D4AF5}"/>
    <dgm:cxn modelId="{B96AAC50-FE57-4EF9-9772-2CA59991D1EB}" srcId="{5866493B-A631-48EF-976B-AD0E387901AC}" destId="{26CCD709-5AF6-4BB0-9966-ABDCFD1CB2D6}" srcOrd="0" destOrd="0" parTransId="{0268C711-6108-442C-B511-425B930E1556}" sibTransId="{84D5F8BF-9571-4DC1-BCED-A455DE933C10}"/>
    <dgm:cxn modelId="{0737F00C-18EE-4D89-97E3-DF8E02ED506E}" type="presOf" srcId="{EDA29D68-26AA-4216-88E9-2D708493D048}" destId="{82856502-400C-4A47-90F1-FEE15211E5B4}" srcOrd="1" destOrd="0" presId="urn:microsoft.com/office/officeart/2005/8/layout/process1"/>
    <dgm:cxn modelId="{47256B52-1C73-4CA7-9BC4-AF61CFC40328}" type="presOf" srcId="{5866493B-A631-48EF-976B-AD0E387901AC}" destId="{42E16A1B-281E-48F5-BE23-F1BA792007C9}" srcOrd="0" destOrd="0" presId="urn:microsoft.com/office/officeart/2005/8/layout/process1"/>
    <dgm:cxn modelId="{0D62E006-CC80-4A3D-93F2-7AD01A3BC1E4}" type="presOf" srcId="{26CCD709-5AF6-4BB0-9966-ABDCFD1CB2D6}" destId="{622FEF44-1379-4125-AB72-0A519FEC271D}" srcOrd="0" destOrd="0" presId="urn:microsoft.com/office/officeart/2005/8/layout/process1"/>
    <dgm:cxn modelId="{AB373A6C-3FB0-4210-A994-C1FAAF5AD2E1}" type="presParOf" srcId="{42E16A1B-281E-48F5-BE23-F1BA792007C9}" destId="{622FEF44-1379-4125-AB72-0A519FEC271D}" srcOrd="0" destOrd="0" presId="urn:microsoft.com/office/officeart/2005/8/layout/process1"/>
    <dgm:cxn modelId="{15AC8662-5F05-4598-97F8-3C1122A5C02A}" type="presParOf" srcId="{42E16A1B-281E-48F5-BE23-F1BA792007C9}" destId="{EA46BFC0-F727-4CCE-B4AA-1FE81FE4C75F}" srcOrd="1" destOrd="0" presId="urn:microsoft.com/office/officeart/2005/8/layout/process1"/>
    <dgm:cxn modelId="{196E80A1-654B-4C62-AC03-9870CE64A617}" type="presParOf" srcId="{EA46BFC0-F727-4CCE-B4AA-1FE81FE4C75F}" destId="{E519B958-ADEC-48E4-9A7D-69CDC1D8B63F}" srcOrd="0" destOrd="0" presId="urn:microsoft.com/office/officeart/2005/8/layout/process1"/>
    <dgm:cxn modelId="{AC45C267-9BE1-4D3D-B743-470B32DACB01}" type="presParOf" srcId="{42E16A1B-281E-48F5-BE23-F1BA792007C9}" destId="{DD107EAC-4921-4E84-AA59-B898FD651841}" srcOrd="2" destOrd="0" presId="urn:microsoft.com/office/officeart/2005/8/layout/process1"/>
    <dgm:cxn modelId="{2018FBE5-6371-46D8-96B9-E7F23E8D3111}" type="presParOf" srcId="{42E16A1B-281E-48F5-BE23-F1BA792007C9}" destId="{11B836E2-E26B-48CB-B855-037D9A0187C9}" srcOrd="3" destOrd="0" presId="urn:microsoft.com/office/officeart/2005/8/layout/process1"/>
    <dgm:cxn modelId="{2469CA77-9C6E-429D-9D61-BABA846F64CD}" type="presParOf" srcId="{11B836E2-E26B-48CB-B855-037D9A0187C9}" destId="{0874BFFC-9DBF-427E-81EE-51D88D5D04C4}" srcOrd="0" destOrd="0" presId="urn:microsoft.com/office/officeart/2005/8/layout/process1"/>
    <dgm:cxn modelId="{E6741DA3-B62D-4619-B574-68DD88A750D7}" type="presParOf" srcId="{42E16A1B-281E-48F5-BE23-F1BA792007C9}" destId="{D3DAD972-4F0D-4DF1-BE68-263684F3A86A}" srcOrd="4" destOrd="0" presId="urn:microsoft.com/office/officeart/2005/8/layout/process1"/>
    <dgm:cxn modelId="{BA943374-BCE5-48D0-B206-46C886B69251}" type="presParOf" srcId="{42E16A1B-281E-48F5-BE23-F1BA792007C9}" destId="{45BF039D-79E4-497D-AEFB-51DFE8899CCD}" srcOrd="5" destOrd="0" presId="urn:microsoft.com/office/officeart/2005/8/layout/process1"/>
    <dgm:cxn modelId="{DB14FF86-4073-4C08-8E2E-1EBF1E2258B2}" type="presParOf" srcId="{45BF039D-79E4-497D-AEFB-51DFE8899CCD}" destId="{96B50B05-B9C5-4793-8307-DF8517BA8D7F}" srcOrd="0" destOrd="0" presId="urn:microsoft.com/office/officeart/2005/8/layout/process1"/>
    <dgm:cxn modelId="{B9F0FC25-11ED-4E13-A44C-E0FCB7BF76AA}" type="presParOf" srcId="{42E16A1B-281E-48F5-BE23-F1BA792007C9}" destId="{13351C3D-0785-4940-896A-320B097C9AFD}" srcOrd="6" destOrd="0" presId="urn:microsoft.com/office/officeart/2005/8/layout/process1"/>
    <dgm:cxn modelId="{8582E9CA-0020-40F2-AFBA-56E5C14311C7}" type="presParOf" srcId="{42E16A1B-281E-48F5-BE23-F1BA792007C9}" destId="{314A1A77-3764-45F1-82B1-194567CCC9D6}" srcOrd="7" destOrd="0" presId="urn:microsoft.com/office/officeart/2005/8/layout/process1"/>
    <dgm:cxn modelId="{4C383A13-5A3E-4458-926A-2D5EA344C098}" type="presParOf" srcId="{314A1A77-3764-45F1-82B1-194567CCC9D6}" destId="{E13B8C30-7413-444B-9C0A-328F09AA1174}" srcOrd="0" destOrd="0" presId="urn:microsoft.com/office/officeart/2005/8/layout/process1"/>
    <dgm:cxn modelId="{43472A15-C92C-493B-9DEF-0C0B592F9DE4}" type="presParOf" srcId="{42E16A1B-281E-48F5-BE23-F1BA792007C9}" destId="{FBD19FAB-41E2-4ADC-9248-C7320A47A33D}" srcOrd="8" destOrd="0" presId="urn:microsoft.com/office/officeart/2005/8/layout/process1"/>
    <dgm:cxn modelId="{41768F7E-1652-480F-9222-455EEB3402F2}" type="presParOf" srcId="{42E16A1B-281E-48F5-BE23-F1BA792007C9}" destId="{6410CF68-8AE0-4389-BB97-BC9E3BC62A1F}" srcOrd="9" destOrd="0" presId="urn:microsoft.com/office/officeart/2005/8/layout/process1"/>
    <dgm:cxn modelId="{88764523-C9A8-47C8-9923-3DAA37631943}" type="presParOf" srcId="{6410CF68-8AE0-4389-BB97-BC9E3BC62A1F}" destId="{7CF2711E-25A9-4D83-B172-A312E54D0452}" srcOrd="0" destOrd="0" presId="urn:microsoft.com/office/officeart/2005/8/layout/process1"/>
    <dgm:cxn modelId="{FE4142B8-04B4-4201-A4BE-4F285DB3C0CF}" type="presParOf" srcId="{42E16A1B-281E-48F5-BE23-F1BA792007C9}" destId="{A20DA53F-D6B2-470B-9AC0-B5AB8071D873}" srcOrd="10" destOrd="0" presId="urn:microsoft.com/office/officeart/2005/8/layout/process1"/>
    <dgm:cxn modelId="{89318A86-C608-4B11-A978-0FE32FC9EE12}" type="presParOf" srcId="{42E16A1B-281E-48F5-BE23-F1BA792007C9}" destId="{734CF8B5-12B2-41C8-950F-45E3913738FC}" srcOrd="11" destOrd="0" presId="urn:microsoft.com/office/officeart/2005/8/layout/process1"/>
    <dgm:cxn modelId="{6C89B656-C9BE-4FEA-8851-5838681380A5}" type="presParOf" srcId="{734CF8B5-12B2-41C8-950F-45E3913738FC}" destId="{FC2F3732-0998-42B2-8A76-212BA36EC619}" srcOrd="0" destOrd="0" presId="urn:microsoft.com/office/officeart/2005/8/layout/process1"/>
    <dgm:cxn modelId="{2124938F-EFF2-42A2-AEC5-220CAB2ADA6D}" type="presParOf" srcId="{42E16A1B-281E-48F5-BE23-F1BA792007C9}" destId="{88AEA2A9-4BA5-4FEF-BC9D-1D36935D4749}" srcOrd="12" destOrd="0" presId="urn:microsoft.com/office/officeart/2005/8/layout/process1"/>
    <dgm:cxn modelId="{9FEAA6F4-0960-49E0-A3D3-5F9E659B581F}" type="presParOf" srcId="{42E16A1B-281E-48F5-BE23-F1BA792007C9}" destId="{1676B5C3-E4B3-48EB-B7A9-C779A79A1ED7}" srcOrd="13" destOrd="0" presId="urn:microsoft.com/office/officeart/2005/8/layout/process1"/>
    <dgm:cxn modelId="{6118B04E-C72F-4FAB-8582-4E7A77EBA98A}" type="presParOf" srcId="{1676B5C3-E4B3-48EB-B7A9-C779A79A1ED7}" destId="{51FEABE2-C50F-4FD6-A108-35C227B7B074}" srcOrd="0" destOrd="0" presId="urn:microsoft.com/office/officeart/2005/8/layout/process1"/>
    <dgm:cxn modelId="{1D0DE5F4-FA08-470F-A980-D892B1D1B2F4}" type="presParOf" srcId="{42E16A1B-281E-48F5-BE23-F1BA792007C9}" destId="{5CF4E936-6694-4D6C-A838-FE1CD867B8C8}" srcOrd="14" destOrd="0" presId="urn:microsoft.com/office/officeart/2005/8/layout/process1"/>
    <dgm:cxn modelId="{94BC4407-F7BC-49B8-A79C-A2C8E4ECA5B5}" type="presParOf" srcId="{42E16A1B-281E-48F5-BE23-F1BA792007C9}" destId="{5AC79F5B-47A1-467D-83BF-7AD3ABE2D35B}" srcOrd="15" destOrd="0" presId="urn:microsoft.com/office/officeart/2005/8/layout/process1"/>
    <dgm:cxn modelId="{FD1798FE-C8DC-44D2-AE09-E57712854703}" type="presParOf" srcId="{5AC79F5B-47A1-467D-83BF-7AD3ABE2D35B}" destId="{E1FCA89F-C1FD-4223-8B89-43683B25DA77}" srcOrd="0" destOrd="0" presId="urn:microsoft.com/office/officeart/2005/8/layout/process1"/>
    <dgm:cxn modelId="{F373357D-8A42-4E73-B2D8-1CC999B66C35}" type="presParOf" srcId="{42E16A1B-281E-48F5-BE23-F1BA792007C9}" destId="{04DE77BD-BB50-4E47-B22F-6B36203F5278}" srcOrd="16" destOrd="0" presId="urn:microsoft.com/office/officeart/2005/8/layout/process1"/>
    <dgm:cxn modelId="{00F7B4D2-1FB1-4849-AF85-C87D5FC703D8}" type="presParOf" srcId="{42E16A1B-281E-48F5-BE23-F1BA792007C9}" destId="{356D7133-F143-4E41-AA07-02744C612A09}" srcOrd="17" destOrd="0" presId="urn:microsoft.com/office/officeart/2005/8/layout/process1"/>
    <dgm:cxn modelId="{99AC6B49-EA5C-4A34-8279-DA8063263A8A}" type="presParOf" srcId="{356D7133-F143-4E41-AA07-02744C612A09}" destId="{82856502-400C-4A47-90F1-FEE15211E5B4}" srcOrd="0" destOrd="0" presId="urn:microsoft.com/office/officeart/2005/8/layout/process1"/>
    <dgm:cxn modelId="{E68CDFBA-7168-4C73-8521-90F3C1849700}" type="presParOf" srcId="{42E16A1B-281E-48F5-BE23-F1BA792007C9}" destId="{0CD7089E-4756-41E9-84C4-455363E79CCF}" srcOrd="18" destOrd="0" presId="urn:microsoft.com/office/officeart/2005/8/layout/process1"/>
    <dgm:cxn modelId="{1285EF47-CA81-4991-97E4-4A2B85CA3C6B}" type="presParOf" srcId="{42E16A1B-281E-48F5-BE23-F1BA792007C9}" destId="{F13A7680-51D2-48E7-8435-941D43235946}" srcOrd="19" destOrd="0" presId="urn:microsoft.com/office/officeart/2005/8/layout/process1"/>
    <dgm:cxn modelId="{11A26757-8E29-41CF-BD8A-54316DAC60B2}" type="presParOf" srcId="{F13A7680-51D2-48E7-8435-941D43235946}" destId="{2E630121-9CD2-408C-9F47-AC9859F56FE4}" srcOrd="0" destOrd="0" presId="urn:microsoft.com/office/officeart/2005/8/layout/process1"/>
    <dgm:cxn modelId="{12741238-6A6A-4478-8209-6463AA866EDB}" type="presParOf" srcId="{42E16A1B-281E-48F5-BE23-F1BA792007C9}" destId="{3D38ED0E-678C-4D08-AFA0-21DBA9319E9A}" srcOrd="20" destOrd="0" presId="urn:microsoft.com/office/officeart/2005/8/layout/process1"/>
    <dgm:cxn modelId="{F62A9F03-3A49-4565-AB47-6412AE77633A}" type="presParOf" srcId="{42E16A1B-281E-48F5-BE23-F1BA792007C9}" destId="{0AD96F37-A379-4FC3-AC4D-DD961AA51F2E}" srcOrd="21" destOrd="0" presId="urn:microsoft.com/office/officeart/2005/8/layout/process1"/>
    <dgm:cxn modelId="{1361B78D-1A60-4A15-9B96-357449D43F65}" type="presParOf" srcId="{0AD96F37-A379-4FC3-AC4D-DD961AA51F2E}" destId="{294CC6AC-9411-425B-B1DA-B4FD4AFC074C}" srcOrd="0" destOrd="0" presId="urn:microsoft.com/office/officeart/2005/8/layout/process1"/>
    <dgm:cxn modelId="{69015EDA-11CB-4707-B6A7-891734850A77}" type="presParOf" srcId="{42E16A1B-281E-48F5-BE23-F1BA792007C9}" destId="{BFDC6F8A-B050-4D1F-9455-FC443EAC7FF8}" srcOrd="22" destOrd="0" presId="urn:microsoft.com/office/officeart/2005/8/layout/process1"/>
    <dgm:cxn modelId="{0271869D-0BEE-45F9-8F67-7094F4E0B4EE}" type="presParOf" srcId="{42E16A1B-281E-48F5-BE23-F1BA792007C9}" destId="{6BBBA74F-FE30-45D9-AF91-83CF8F19A6C6}" srcOrd="23" destOrd="0" presId="urn:microsoft.com/office/officeart/2005/8/layout/process1"/>
    <dgm:cxn modelId="{C3B9CDD2-C30F-4986-B0D4-5F43E855D15D}" type="presParOf" srcId="{6BBBA74F-FE30-45D9-AF91-83CF8F19A6C6}" destId="{0591B7AA-0AF8-469E-9A8E-FA7892CDE9B0}" srcOrd="0" destOrd="0" presId="urn:microsoft.com/office/officeart/2005/8/layout/process1"/>
    <dgm:cxn modelId="{51461B6B-B408-428A-BFD5-20A8A695D3EB}" type="presParOf" srcId="{42E16A1B-281E-48F5-BE23-F1BA792007C9}" destId="{90F355CC-9A3D-4DFE-A0E1-9CD6796EF01D}" srcOrd="2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866493B-A631-48EF-976B-AD0E387901AC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26CCD709-5AF6-4BB0-9966-ABDCFD1CB2D6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Reviewing (3)</a:t>
          </a:r>
          <a:endParaRPr lang="en-US" dirty="0"/>
        </a:p>
      </dgm:t>
    </dgm:pt>
    <dgm:pt modelId="{0268C711-6108-442C-B511-425B930E1556}" type="parTrans" cxnId="{B96AAC50-FE57-4EF9-9772-2CA59991D1EB}">
      <dgm:prSet/>
      <dgm:spPr/>
      <dgm:t>
        <a:bodyPr/>
        <a:lstStyle/>
        <a:p>
          <a:endParaRPr lang="en-US"/>
        </a:p>
      </dgm:t>
    </dgm:pt>
    <dgm:pt modelId="{84D5F8BF-9571-4DC1-BCED-A455DE933C10}" type="sibTrans" cxnId="{B96AAC50-FE57-4EF9-9772-2CA59991D1EB}">
      <dgm:prSet/>
      <dgm:spPr/>
      <dgm:t>
        <a:bodyPr/>
        <a:lstStyle/>
        <a:p>
          <a:endParaRPr lang="en-US"/>
        </a:p>
      </dgm:t>
    </dgm:pt>
    <dgm:pt modelId="{0D671D27-CBD7-43D9-8F3B-BFD74A6E9CCF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LPR Match (154)</a:t>
          </a:r>
          <a:endParaRPr lang="en-US" dirty="0"/>
        </a:p>
      </dgm:t>
    </dgm:pt>
    <dgm:pt modelId="{22574601-65E5-43D7-9965-75480DE401C5}" type="parTrans" cxnId="{7837AD2D-302A-487D-8671-6DA7CC8C84D7}">
      <dgm:prSet/>
      <dgm:spPr/>
      <dgm:t>
        <a:bodyPr/>
        <a:lstStyle/>
        <a:p>
          <a:endParaRPr lang="en-US"/>
        </a:p>
      </dgm:t>
    </dgm:pt>
    <dgm:pt modelId="{BCAF9649-8780-420E-BF4B-F35A7A94FD9D}" type="sibTrans" cxnId="{7837AD2D-302A-487D-8671-6DA7CC8C84D7}">
      <dgm:prSet/>
      <dgm:spPr/>
      <dgm:t>
        <a:bodyPr/>
        <a:lstStyle/>
        <a:p>
          <a:endParaRPr lang="en-US"/>
        </a:p>
      </dgm:t>
    </dgm:pt>
    <dgm:pt modelId="{D23EC6D2-3C16-4FB8-94C0-130A9B703A62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Set to Review (4)</a:t>
          </a:r>
        </a:p>
      </dgm:t>
    </dgm:pt>
    <dgm:pt modelId="{D59D91FF-EFD3-4EA6-9D8E-77B6CCC3861F}" type="parTrans" cxnId="{E278D152-D5B0-4DB2-9079-88AAE999A1FA}">
      <dgm:prSet/>
      <dgm:spPr/>
      <dgm:t>
        <a:bodyPr/>
        <a:lstStyle/>
        <a:p>
          <a:endParaRPr lang="en-US"/>
        </a:p>
      </dgm:t>
    </dgm:pt>
    <dgm:pt modelId="{CD9417D9-2313-4820-8657-C6A386D4EAA1}" type="sibTrans" cxnId="{E278D152-D5B0-4DB2-9079-88AAE999A1FA}">
      <dgm:prSet/>
      <dgm:spPr/>
      <dgm:t>
        <a:bodyPr/>
        <a:lstStyle/>
        <a:p>
          <a:endParaRPr lang="en-US"/>
        </a:p>
      </dgm:t>
    </dgm:pt>
    <dgm:pt modelId="{6AF5E22C-B444-4294-9C8E-3CA34BCBA0CB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LICA Avail(5)</a:t>
          </a:r>
          <a:endParaRPr lang="en-US" dirty="0"/>
        </a:p>
      </dgm:t>
    </dgm:pt>
    <dgm:pt modelId="{9556FC50-95AC-48AB-893E-DF4D6AD5D3B1}" type="parTrans" cxnId="{C4C8AEA9-802E-4D4B-8C0D-D72FAB781976}">
      <dgm:prSet/>
      <dgm:spPr/>
      <dgm:t>
        <a:bodyPr/>
        <a:lstStyle/>
        <a:p>
          <a:endParaRPr lang="en-US"/>
        </a:p>
      </dgm:t>
    </dgm:pt>
    <dgm:pt modelId="{614DE6C6-769D-4A14-8DE9-88CDE4558667}" type="sibTrans" cxnId="{C4C8AEA9-802E-4D4B-8C0D-D72FAB781976}">
      <dgm:prSet/>
      <dgm:spPr/>
      <dgm:t>
        <a:bodyPr/>
        <a:lstStyle/>
        <a:p>
          <a:endParaRPr lang="en-US"/>
        </a:p>
      </dgm:t>
    </dgm:pt>
    <dgm:pt modelId="{76FD3F3C-B070-4076-B4E3-3710B1D69368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Request Name &amp; Address (6)</a:t>
          </a:r>
          <a:endParaRPr lang="en-US" dirty="0"/>
        </a:p>
      </dgm:t>
    </dgm:pt>
    <dgm:pt modelId="{2E7AFE25-F502-4D90-AF68-1A470DFA61FB}" type="parTrans" cxnId="{16F8C34F-6384-42C0-804E-2B42BB3A4D79}">
      <dgm:prSet/>
      <dgm:spPr/>
      <dgm:t>
        <a:bodyPr/>
        <a:lstStyle/>
        <a:p>
          <a:endParaRPr lang="en-US"/>
        </a:p>
      </dgm:t>
    </dgm:pt>
    <dgm:pt modelId="{56031CFD-309B-4CA5-818C-AC01847D4AF5}" type="sibTrans" cxnId="{16F8C34F-6384-42C0-804E-2B42BB3A4D79}">
      <dgm:prSet/>
      <dgm:spPr/>
      <dgm:t>
        <a:bodyPr/>
        <a:lstStyle/>
        <a:p>
          <a:endParaRPr lang="en-US"/>
        </a:p>
      </dgm:t>
    </dgm:pt>
    <dgm:pt modelId="{63B64DFE-54EB-4812-886A-D80A572BB8A9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DMV REQUESTED (7)</a:t>
          </a:r>
          <a:endParaRPr lang="en-US" dirty="0"/>
        </a:p>
      </dgm:t>
    </dgm:pt>
    <dgm:pt modelId="{9F8022E1-4D77-4E99-A598-1E5EB37FE4F0}" type="parTrans" cxnId="{917F153B-9D3E-4F78-9CC7-518D5FD2CA76}">
      <dgm:prSet/>
      <dgm:spPr/>
      <dgm:t>
        <a:bodyPr/>
        <a:lstStyle/>
        <a:p>
          <a:endParaRPr lang="en-US"/>
        </a:p>
      </dgm:t>
    </dgm:pt>
    <dgm:pt modelId="{65E842C6-6B77-4156-BB96-AD045AF9FE3C}" type="sibTrans" cxnId="{917F153B-9D3E-4F78-9CC7-518D5FD2CA76}">
      <dgm:prSet/>
      <dgm:spPr/>
      <dgm:t>
        <a:bodyPr/>
        <a:lstStyle/>
        <a:p>
          <a:endParaRPr lang="en-US"/>
        </a:p>
      </dgm:t>
    </dgm:pt>
    <dgm:pt modelId="{BF8A8275-911F-4D20-97A0-A51D8D6E3B97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NAME &amp; ADDR Available (131)</a:t>
          </a:r>
          <a:endParaRPr lang="en-US" dirty="0"/>
        </a:p>
      </dgm:t>
    </dgm:pt>
    <dgm:pt modelId="{179CF1C2-1153-4C8E-B552-BFDC8BC73230}" type="parTrans" cxnId="{7AFF33FF-7094-4984-85B4-E95374632F85}">
      <dgm:prSet/>
      <dgm:spPr/>
      <dgm:t>
        <a:bodyPr/>
        <a:lstStyle/>
        <a:p>
          <a:endParaRPr lang="en-US"/>
        </a:p>
      </dgm:t>
    </dgm:pt>
    <dgm:pt modelId="{130BF8B4-9F64-417C-AB95-DD3702B65E91}" type="sibTrans" cxnId="{7AFF33FF-7094-4984-85B4-E95374632F85}">
      <dgm:prSet/>
      <dgm:spPr/>
      <dgm:t>
        <a:bodyPr/>
        <a:lstStyle/>
        <a:p>
          <a:endParaRPr lang="en-US"/>
        </a:p>
      </dgm:t>
    </dgm:pt>
    <dgm:pt modelId="{CB6103A2-85E3-475D-955C-9F47721E5786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To Be CITED(109)</a:t>
          </a:r>
          <a:endParaRPr lang="en-US" dirty="0"/>
        </a:p>
      </dgm:t>
    </dgm:pt>
    <dgm:pt modelId="{D1E06949-9B78-4188-991B-758F16C75C26}" type="parTrans" cxnId="{950FEB2B-B224-4E50-AFA7-8311541BFCFD}">
      <dgm:prSet/>
      <dgm:spPr/>
      <dgm:t>
        <a:bodyPr/>
        <a:lstStyle/>
        <a:p>
          <a:endParaRPr lang="en-US"/>
        </a:p>
      </dgm:t>
    </dgm:pt>
    <dgm:pt modelId="{40E33184-F966-40B1-B3A7-D0F8728361F3}" type="sibTrans" cxnId="{950FEB2B-B224-4E50-AFA7-8311541BFCFD}">
      <dgm:prSet/>
      <dgm:spPr/>
      <dgm:t>
        <a:bodyPr/>
        <a:lstStyle/>
        <a:p>
          <a:endParaRPr lang="en-US"/>
        </a:p>
      </dgm:t>
    </dgm:pt>
    <dgm:pt modelId="{FF5C9C94-B146-4628-B89F-D0F34DB0C544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CITED (10)</a:t>
          </a:r>
          <a:endParaRPr lang="en-US" dirty="0"/>
        </a:p>
      </dgm:t>
    </dgm:pt>
    <dgm:pt modelId="{D8062C75-B365-4848-92A3-6CD707FB5C61}" type="parTrans" cxnId="{0BFCD107-15F2-4C89-B0E1-6F2571111E51}">
      <dgm:prSet/>
      <dgm:spPr/>
      <dgm:t>
        <a:bodyPr/>
        <a:lstStyle/>
        <a:p>
          <a:endParaRPr lang="en-US"/>
        </a:p>
      </dgm:t>
    </dgm:pt>
    <dgm:pt modelId="{4422FA0A-BA08-4A55-81D1-1363F04ADB41}" type="sibTrans" cxnId="{0BFCD107-15F2-4C89-B0E1-6F2571111E51}">
      <dgm:prSet/>
      <dgm:spPr/>
      <dgm:t>
        <a:bodyPr/>
        <a:lstStyle/>
        <a:p>
          <a:endParaRPr lang="en-US"/>
        </a:p>
      </dgm:t>
    </dgm:pt>
    <dgm:pt modelId="{DADFF40D-1827-4E29-A3BC-885CD9655AA9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LEVEL A</a:t>
          </a:r>
          <a:endParaRPr lang="en-US" dirty="0"/>
        </a:p>
      </dgm:t>
    </dgm:pt>
    <dgm:pt modelId="{B5E54486-5B96-44A5-8C39-66FFF074F262}" type="parTrans" cxnId="{87E24DEB-9064-44DC-9884-51F7155845C2}">
      <dgm:prSet/>
      <dgm:spPr/>
      <dgm:t>
        <a:bodyPr/>
        <a:lstStyle/>
        <a:p>
          <a:endParaRPr lang="en-US"/>
        </a:p>
      </dgm:t>
    </dgm:pt>
    <dgm:pt modelId="{081D85AC-70B8-48D2-A946-E837B09CAD6B}" type="sibTrans" cxnId="{87E24DEB-9064-44DC-9884-51F7155845C2}">
      <dgm:prSet/>
      <dgm:spPr/>
      <dgm:t>
        <a:bodyPr/>
        <a:lstStyle/>
        <a:p>
          <a:endParaRPr lang="en-US"/>
        </a:p>
      </dgm:t>
    </dgm:pt>
    <dgm:pt modelId="{D95B5C6C-7F09-4743-8FD5-E6E07BB014EE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LEVEL B</a:t>
          </a:r>
          <a:endParaRPr lang="en-US" dirty="0"/>
        </a:p>
      </dgm:t>
    </dgm:pt>
    <dgm:pt modelId="{08115CAD-8322-449B-98A5-E0B30ED3A240}" type="parTrans" cxnId="{C423C986-DEE0-40AB-B637-1CCA7010530F}">
      <dgm:prSet/>
      <dgm:spPr/>
      <dgm:t>
        <a:bodyPr/>
        <a:lstStyle/>
        <a:p>
          <a:endParaRPr lang="en-US"/>
        </a:p>
      </dgm:t>
    </dgm:pt>
    <dgm:pt modelId="{62F2A39C-69BA-46C3-86FC-B8BAD6B6E4A5}" type="sibTrans" cxnId="{C423C986-DEE0-40AB-B637-1CCA7010530F}">
      <dgm:prSet/>
      <dgm:spPr/>
      <dgm:t>
        <a:bodyPr/>
        <a:lstStyle/>
        <a:p>
          <a:endParaRPr lang="en-US"/>
        </a:p>
      </dgm:t>
    </dgm:pt>
    <dgm:pt modelId="{D10C9141-D4B3-448C-9DA0-7EA9A3EED505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COLLECTION</a:t>
          </a:r>
          <a:endParaRPr lang="en-US" dirty="0"/>
        </a:p>
      </dgm:t>
    </dgm:pt>
    <dgm:pt modelId="{195C7135-9F32-40D3-B41A-277F6DDFB810}" type="parTrans" cxnId="{49032578-F115-4DB0-B38D-CF159003931E}">
      <dgm:prSet/>
      <dgm:spPr/>
      <dgm:t>
        <a:bodyPr/>
        <a:lstStyle/>
        <a:p>
          <a:endParaRPr lang="en-US"/>
        </a:p>
      </dgm:t>
    </dgm:pt>
    <dgm:pt modelId="{724CE549-EFE8-4386-AE5D-802501B7072B}" type="sibTrans" cxnId="{49032578-F115-4DB0-B38D-CF159003931E}">
      <dgm:prSet/>
      <dgm:spPr/>
      <dgm:t>
        <a:bodyPr/>
        <a:lstStyle/>
        <a:p>
          <a:endParaRPr lang="en-US"/>
        </a:p>
      </dgm:t>
    </dgm:pt>
    <dgm:pt modelId="{E53DBC01-A358-4A0C-A2CC-904DBD4151A7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SENT TO MH (139)</a:t>
          </a:r>
          <a:endParaRPr lang="en-US" dirty="0"/>
        </a:p>
      </dgm:t>
    </dgm:pt>
    <dgm:pt modelId="{0FDBC240-C8E8-4AFB-AEA5-AE5762E8C51F}" type="parTrans" cxnId="{C69A168A-F100-4291-86B4-B283C10C00A5}">
      <dgm:prSet/>
      <dgm:spPr/>
      <dgm:t>
        <a:bodyPr/>
        <a:lstStyle/>
        <a:p>
          <a:endParaRPr lang="en-US"/>
        </a:p>
      </dgm:t>
    </dgm:pt>
    <dgm:pt modelId="{EDA29D68-26AA-4216-88E9-2D708493D048}" type="sibTrans" cxnId="{C69A168A-F100-4291-86B4-B283C10C00A5}">
      <dgm:prSet/>
      <dgm:spPr/>
      <dgm:t>
        <a:bodyPr/>
        <a:lstStyle/>
        <a:p>
          <a:endParaRPr lang="en-US"/>
        </a:p>
      </dgm:t>
    </dgm:pt>
    <dgm:pt modelId="{42E16A1B-281E-48F5-BE23-F1BA792007C9}" type="pres">
      <dgm:prSet presAssocID="{5866493B-A631-48EF-976B-AD0E387901AC}" presName="Name0" presStyleCnt="0">
        <dgm:presLayoutVars>
          <dgm:dir/>
          <dgm:resizeHandles val="exact"/>
        </dgm:presLayoutVars>
      </dgm:prSet>
      <dgm:spPr/>
    </dgm:pt>
    <dgm:pt modelId="{622FEF44-1379-4125-AB72-0A519FEC271D}" type="pres">
      <dgm:prSet presAssocID="{26CCD709-5AF6-4BB0-9966-ABDCFD1CB2D6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6BFC0-F727-4CCE-B4AA-1FE81FE4C75F}" type="pres">
      <dgm:prSet presAssocID="{84D5F8BF-9571-4DC1-BCED-A455DE933C10}" presName="sibTrans" presStyleLbl="sibTrans2D1" presStyleIdx="0" presStyleCnt="12"/>
      <dgm:spPr/>
      <dgm:t>
        <a:bodyPr/>
        <a:lstStyle/>
        <a:p>
          <a:endParaRPr lang="en-US"/>
        </a:p>
      </dgm:t>
    </dgm:pt>
    <dgm:pt modelId="{E519B958-ADEC-48E4-9A7D-69CDC1D8B63F}" type="pres">
      <dgm:prSet presAssocID="{84D5F8BF-9571-4DC1-BCED-A455DE933C10}" presName="connectorText" presStyleLbl="sibTrans2D1" presStyleIdx="0" presStyleCnt="12"/>
      <dgm:spPr/>
      <dgm:t>
        <a:bodyPr/>
        <a:lstStyle/>
        <a:p>
          <a:endParaRPr lang="en-US"/>
        </a:p>
      </dgm:t>
    </dgm:pt>
    <dgm:pt modelId="{DD107EAC-4921-4E84-AA59-B898FD651841}" type="pres">
      <dgm:prSet presAssocID="{0D671D27-CBD7-43D9-8F3B-BFD74A6E9CCF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836E2-E26B-48CB-B855-037D9A0187C9}" type="pres">
      <dgm:prSet presAssocID="{BCAF9649-8780-420E-BF4B-F35A7A94FD9D}" presName="sibTrans" presStyleLbl="sibTrans2D1" presStyleIdx="1" presStyleCnt="12"/>
      <dgm:spPr/>
      <dgm:t>
        <a:bodyPr/>
        <a:lstStyle/>
        <a:p>
          <a:endParaRPr lang="en-US"/>
        </a:p>
      </dgm:t>
    </dgm:pt>
    <dgm:pt modelId="{0874BFFC-9DBF-427E-81EE-51D88D5D04C4}" type="pres">
      <dgm:prSet presAssocID="{BCAF9649-8780-420E-BF4B-F35A7A94FD9D}" presName="connectorText" presStyleLbl="sibTrans2D1" presStyleIdx="1" presStyleCnt="12"/>
      <dgm:spPr/>
      <dgm:t>
        <a:bodyPr/>
        <a:lstStyle/>
        <a:p>
          <a:endParaRPr lang="en-US"/>
        </a:p>
      </dgm:t>
    </dgm:pt>
    <dgm:pt modelId="{D3DAD972-4F0D-4DF1-BE68-263684F3A86A}" type="pres">
      <dgm:prSet presAssocID="{D23EC6D2-3C16-4FB8-94C0-130A9B703A62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F039D-79E4-497D-AEFB-51DFE8899CCD}" type="pres">
      <dgm:prSet presAssocID="{CD9417D9-2313-4820-8657-C6A386D4EAA1}" presName="sibTrans" presStyleLbl="sibTrans2D1" presStyleIdx="2" presStyleCnt="12"/>
      <dgm:spPr/>
      <dgm:t>
        <a:bodyPr/>
        <a:lstStyle/>
        <a:p>
          <a:endParaRPr lang="en-US"/>
        </a:p>
      </dgm:t>
    </dgm:pt>
    <dgm:pt modelId="{96B50B05-B9C5-4793-8307-DF8517BA8D7F}" type="pres">
      <dgm:prSet presAssocID="{CD9417D9-2313-4820-8657-C6A386D4EAA1}" presName="connectorText" presStyleLbl="sibTrans2D1" presStyleIdx="2" presStyleCnt="12"/>
      <dgm:spPr/>
      <dgm:t>
        <a:bodyPr/>
        <a:lstStyle/>
        <a:p>
          <a:endParaRPr lang="en-US"/>
        </a:p>
      </dgm:t>
    </dgm:pt>
    <dgm:pt modelId="{13351C3D-0785-4940-896A-320B097C9AFD}" type="pres">
      <dgm:prSet presAssocID="{6AF5E22C-B444-4294-9C8E-3CA34BCBA0CB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A1A77-3764-45F1-82B1-194567CCC9D6}" type="pres">
      <dgm:prSet presAssocID="{614DE6C6-769D-4A14-8DE9-88CDE4558667}" presName="sibTrans" presStyleLbl="sibTrans2D1" presStyleIdx="3" presStyleCnt="12"/>
      <dgm:spPr/>
      <dgm:t>
        <a:bodyPr/>
        <a:lstStyle/>
        <a:p>
          <a:endParaRPr lang="en-US"/>
        </a:p>
      </dgm:t>
    </dgm:pt>
    <dgm:pt modelId="{E13B8C30-7413-444B-9C0A-328F09AA1174}" type="pres">
      <dgm:prSet presAssocID="{614DE6C6-769D-4A14-8DE9-88CDE4558667}" presName="connectorText" presStyleLbl="sibTrans2D1" presStyleIdx="3" presStyleCnt="12"/>
      <dgm:spPr/>
      <dgm:t>
        <a:bodyPr/>
        <a:lstStyle/>
        <a:p>
          <a:endParaRPr lang="en-US"/>
        </a:p>
      </dgm:t>
    </dgm:pt>
    <dgm:pt modelId="{FBD19FAB-41E2-4ADC-9248-C7320A47A33D}" type="pres">
      <dgm:prSet presAssocID="{76FD3F3C-B070-4076-B4E3-3710B1D69368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0CF68-8AE0-4389-BB97-BC9E3BC62A1F}" type="pres">
      <dgm:prSet presAssocID="{56031CFD-309B-4CA5-818C-AC01847D4AF5}" presName="sibTrans" presStyleLbl="sibTrans2D1" presStyleIdx="4" presStyleCnt="12"/>
      <dgm:spPr/>
      <dgm:t>
        <a:bodyPr/>
        <a:lstStyle/>
        <a:p>
          <a:endParaRPr lang="en-US"/>
        </a:p>
      </dgm:t>
    </dgm:pt>
    <dgm:pt modelId="{7CF2711E-25A9-4D83-B172-A312E54D0452}" type="pres">
      <dgm:prSet presAssocID="{56031CFD-309B-4CA5-818C-AC01847D4AF5}" presName="connectorText" presStyleLbl="sibTrans2D1" presStyleIdx="4" presStyleCnt="12"/>
      <dgm:spPr/>
      <dgm:t>
        <a:bodyPr/>
        <a:lstStyle/>
        <a:p>
          <a:endParaRPr lang="en-US"/>
        </a:p>
      </dgm:t>
    </dgm:pt>
    <dgm:pt modelId="{A20DA53F-D6B2-470B-9AC0-B5AB8071D873}" type="pres">
      <dgm:prSet presAssocID="{63B64DFE-54EB-4812-886A-D80A572BB8A9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CF8B5-12B2-41C8-950F-45E3913738FC}" type="pres">
      <dgm:prSet presAssocID="{65E842C6-6B77-4156-BB96-AD045AF9FE3C}" presName="sibTrans" presStyleLbl="sibTrans2D1" presStyleIdx="5" presStyleCnt="12"/>
      <dgm:spPr/>
      <dgm:t>
        <a:bodyPr/>
        <a:lstStyle/>
        <a:p>
          <a:endParaRPr lang="en-US"/>
        </a:p>
      </dgm:t>
    </dgm:pt>
    <dgm:pt modelId="{FC2F3732-0998-42B2-8A76-212BA36EC619}" type="pres">
      <dgm:prSet presAssocID="{65E842C6-6B77-4156-BB96-AD045AF9FE3C}" presName="connectorText" presStyleLbl="sibTrans2D1" presStyleIdx="5" presStyleCnt="12"/>
      <dgm:spPr/>
      <dgm:t>
        <a:bodyPr/>
        <a:lstStyle/>
        <a:p>
          <a:endParaRPr lang="en-US"/>
        </a:p>
      </dgm:t>
    </dgm:pt>
    <dgm:pt modelId="{88AEA2A9-4BA5-4FEF-BC9D-1D36935D4749}" type="pres">
      <dgm:prSet presAssocID="{BF8A8275-911F-4D20-97A0-A51D8D6E3B97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6B5C3-E4B3-48EB-B7A9-C779A79A1ED7}" type="pres">
      <dgm:prSet presAssocID="{130BF8B4-9F64-417C-AB95-DD3702B65E91}" presName="sibTrans" presStyleLbl="sibTrans2D1" presStyleIdx="6" presStyleCnt="12"/>
      <dgm:spPr/>
      <dgm:t>
        <a:bodyPr/>
        <a:lstStyle/>
        <a:p>
          <a:endParaRPr lang="en-US"/>
        </a:p>
      </dgm:t>
    </dgm:pt>
    <dgm:pt modelId="{51FEABE2-C50F-4FD6-A108-35C227B7B074}" type="pres">
      <dgm:prSet presAssocID="{130BF8B4-9F64-417C-AB95-DD3702B65E91}" presName="connectorText" presStyleLbl="sibTrans2D1" presStyleIdx="6" presStyleCnt="12"/>
      <dgm:spPr/>
      <dgm:t>
        <a:bodyPr/>
        <a:lstStyle/>
        <a:p>
          <a:endParaRPr lang="en-US"/>
        </a:p>
      </dgm:t>
    </dgm:pt>
    <dgm:pt modelId="{5CF4E936-6694-4D6C-A838-FE1CD867B8C8}" type="pres">
      <dgm:prSet presAssocID="{CB6103A2-85E3-475D-955C-9F47721E5786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79F5B-47A1-467D-83BF-7AD3ABE2D35B}" type="pres">
      <dgm:prSet presAssocID="{40E33184-F966-40B1-B3A7-D0F8728361F3}" presName="sibTrans" presStyleLbl="sibTrans2D1" presStyleIdx="7" presStyleCnt="12"/>
      <dgm:spPr/>
      <dgm:t>
        <a:bodyPr/>
        <a:lstStyle/>
        <a:p>
          <a:endParaRPr lang="en-US"/>
        </a:p>
      </dgm:t>
    </dgm:pt>
    <dgm:pt modelId="{E1FCA89F-C1FD-4223-8B89-43683B25DA77}" type="pres">
      <dgm:prSet presAssocID="{40E33184-F966-40B1-B3A7-D0F8728361F3}" presName="connectorText" presStyleLbl="sibTrans2D1" presStyleIdx="7" presStyleCnt="12"/>
      <dgm:spPr/>
      <dgm:t>
        <a:bodyPr/>
        <a:lstStyle/>
        <a:p>
          <a:endParaRPr lang="en-US"/>
        </a:p>
      </dgm:t>
    </dgm:pt>
    <dgm:pt modelId="{04DE77BD-BB50-4E47-B22F-6B36203F5278}" type="pres">
      <dgm:prSet presAssocID="{E53DBC01-A358-4A0C-A2CC-904DBD4151A7}" presName="node" presStyleLbl="node1" presStyleIdx="8" presStyleCnt="13">
        <dgm:presLayoutVars>
          <dgm:bulletEnabled val="1"/>
        </dgm:presLayoutVars>
      </dgm:prSet>
      <dgm:spPr/>
    </dgm:pt>
    <dgm:pt modelId="{356D7133-F143-4E41-AA07-02744C612A09}" type="pres">
      <dgm:prSet presAssocID="{EDA29D68-26AA-4216-88E9-2D708493D048}" presName="sibTrans" presStyleLbl="sibTrans2D1" presStyleIdx="8" presStyleCnt="12"/>
      <dgm:spPr/>
    </dgm:pt>
    <dgm:pt modelId="{82856502-400C-4A47-90F1-FEE15211E5B4}" type="pres">
      <dgm:prSet presAssocID="{EDA29D68-26AA-4216-88E9-2D708493D048}" presName="connectorText" presStyleLbl="sibTrans2D1" presStyleIdx="8" presStyleCnt="12"/>
      <dgm:spPr/>
    </dgm:pt>
    <dgm:pt modelId="{0CD7089E-4756-41E9-84C4-455363E79CCF}" type="pres">
      <dgm:prSet presAssocID="{FF5C9C94-B146-4628-B89F-D0F34DB0C544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A7680-51D2-48E7-8435-941D43235946}" type="pres">
      <dgm:prSet presAssocID="{4422FA0A-BA08-4A55-81D1-1363F04ADB41}" presName="sibTrans" presStyleLbl="sibTrans2D1" presStyleIdx="9" presStyleCnt="12"/>
      <dgm:spPr/>
      <dgm:t>
        <a:bodyPr/>
        <a:lstStyle/>
        <a:p>
          <a:endParaRPr lang="en-US"/>
        </a:p>
      </dgm:t>
    </dgm:pt>
    <dgm:pt modelId="{2E630121-9CD2-408C-9F47-AC9859F56FE4}" type="pres">
      <dgm:prSet presAssocID="{4422FA0A-BA08-4A55-81D1-1363F04ADB41}" presName="connectorText" presStyleLbl="sibTrans2D1" presStyleIdx="9" presStyleCnt="12"/>
      <dgm:spPr/>
      <dgm:t>
        <a:bodyPr/>
        <a:lstStyle/>
        <a:p>
          <a:endParaRPr lang="en-US"/>
        </a:p>
      </dgm:t>
    </dgm:pt>
    <dgm:pt modelId="{3D38ED0E-678C-4D08-AFA0-21DBA9319E9A}" type="pres">
      <dgm:prSet presAssocID="{DADFF40D-1827-4E29-A3BC-885CD9655AA9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96F37-A379-4FC3-AC4D-DD961AA51F2E}" type="pres">
      <dgm:prSet presAssocID="{081D85AC-70B8-48D2-A946-E837B09CAD6B}" presName="sibTrans" presStyleLbl="sibTrans2D1" presStyleIdx="10" presStyleCnt="12"/>
      <dgm:spPr/>
      <dgm:t>
        <a:bodyPr/>
        <a:lstStyle/>
        <a:p>
          <a:endParaRPr lang="en-US"/>
        </a:p>
      </dgm:t>
    </dgm:pt>
    <dgm:pt modelId="{294CC6AC-9411-425B-B1DA-B4FD4AFC074C}" type="pres">
      <dgm:prSet presAssocID="{081D85AC-70B8-48D2-A946-E837B09CAD6B}" presName="connectorText" presStyleLbl="sibTrans2D1" presStyleIdx="10" presStyleCnt="12"/>
      <dgm:spPr/>
      <dgm:t>
        <a:bodyPr/>
        <a:lstStyle/>
        <a:p>
          <a:endParaRPr lang="en-US"/>
        </a:p>
      </dgm:t>
    </dgm:pt>
    <dgm:pt modelId="{BFDC6F8A-B050-4D1F-9455-FC443EAC7FF8}" type="pres">
      <dgm:prSet presAssocID="{D95B5C6C-7F09-4743-8FD5-E6E07BB014EE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BA74F-FE30-45D9-AF91-83CF8F19A6C6}" type="pres">
      <dgm:prSet presAssocID="{62F2A39C-69BA-46C3-86FC-B8BAD6B6E4A5}" presName="sibTrans" presStyleLbl="sibTrans2D1" presStyleIdx="11" presStyleCnt="12"/>
      <dgm:spPr/>
      <dgm:t>
        <a:bodyPr/>
        <a:lstStyle/>
        <a:p>
          <a:endParaRPr lang="en-US"/>
        </a:p>
      </dgm:t>
    </dgm:pt>
    <dgm:pt modelId="{0591B7AA-0AF8-469E-9A8E-FA7892CDE9B0}" type="pres">
      <dgm:prSet presAssocID="{62F2A39C-69BA-46C3-86FC-B8BAD6B6E4A5}" presName="connectorText" presStyleLbl="sibTrans2D1" presStyleIdx="11" presStyleCnt="12"/>
      <dgm:spPr/>
      <dgm:t>
        <a:bodyPr/>
        <a:lstStyle/>
        <a:p>
          <a:endParaRPr lang="en-US"/>
        </a:p>
      </dgm:t>
    </dgm:pt>
    <dgm:pt modelId="{90F355CC-9A3D-4DFE-A0E1-9CD6796EF01D}" type="pres">
      <dgm:prSet presAssocID="{D10C9141-D4B3-448C-9DA0-7EA9A3EED505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457854-F60C-4EF7-AE96-4606CCB3B27A}" type="presOf" srcId="{D10C9141-D4B3-448C-9DA0-7EA9A3EED505}" destId="{90F355CC-9A3D-4DFE-A0E1-9CD6796EF01D}" srcOrd="0" destOrd="0" presId="urn:microsoft.com/office/officeart/2005/8/layout/process1"/>
    <dgm:cxn modelId="{E278D152-D5B0-4DB2-9079-88AAE999A1FA}" srcId="{5866493B-A631-48EF-976B-AD0E387901AC}" destId="{D23EC6D2-3C16-4FB8-94C0-130A9B703A62}" srcOrd="2" destOrd="0" parTransId="{D59D91FF-EFD3-4EA6-9D8E-77B6CCC3861F}" sibTransId="{CD9417D9-2313-4820-8657-C6A386D4EAA1}"/>
    <dgm:cxn modelId="{EC522546-D16C-4956-98C0-BD47FADDF0D0}" type="presOf" srcId="{D95B5C6C-7F09-4743-8FD5-E6E07BB014EE}" destId="{BFDC6F8A-B050-4D1F-9455-FC443EAC7FF8}" srcOrd="0" destOrd="0" presId="urn:microsoft.com/office/officeart/2005/8/layout/process1"/>
    <dgm:cxn modelId="{0BFCD107-15F2-4C89-B0E1-6F2571111E51}" srcId="{5866493B-A631-48EF-976B-AD0E387901AC}" destId="{FF5C9C94-B146-4628-B89F-D0F34DB0C544}" srcOrd="9" destOrd="0" parTransId="{D8062C75-B365-4848-92A3-6CD707FB5C61}" sibTransId="{4422FA0A-BA08-4A55-81D1-1363F04ADB41}"/>
    <dgm:cxn modelId="{8D9B3E32-4D0B-4FE3-A146-C7A486BD2BED}" type="presOf" srcId="{DADFF40D-1827-4E29-A3BC-885CD9655AA9}" destId="{3D38ED0E-678C-4D08-AFA0-21DBA9319E9A}" srcOrd="0" destOrd="0" presId="urn:microsoft.com/office/officeart/2005/8/layout/process1"/>
    <dgm:cxn modelId="{E6941B6D-B029-4AE1-912F-3C2883FA3379}" type="presOf" srcId="{76FD3F3C-B070-4076-B4E3-3710B1D69368}" destId="{FBD19FAB-41E2-4ADC-9248-C7320A47A33D}" srcOrd="0" destOrd="0" presId="urn:microsoft.com/office/officeart/2005/8/layout/process1"/>
    <dgm:cxn modelId="{49032578-F115-4DB0-B38D-CF159003931E}" srcId="{5866493B-A631-48EF-976B-AD0E387901AC}" destId="{D10C9141-D4B3-448C-9DA0-7EA9A3EED505}" srcOrd="12" destOrd="0" parTransId="{195C7135-9F32-40D3-B41A-277F6DDFB810}" sibTransId="{724CE549-EFE8-4386-AE5D-802501B7072B}"/>
    <dgm:cxn modelId="{917F153B-9D3E-4F78-9CC7-518D5FD2CA76}" srcId="{5866493B-A631-48EF-976B-AD0E387901AC}" destId="{63B64DFE-54EB-4812-886A-D80A572BB8A9}" srcOrd="5" destOrd="0" parTransId="{9F8022E1-4D77-4E99-A598-1E5EB37FE4F0}" sibTransId="{65E842C6-6B77-4156-BB96-AD045AF9FE3C}"/>
    <dgm:cxn modelId="{D5D21A20-A909-401B-80AF-14A5E134EFCD}" type="presOf" srcId="{62F2A39C-69BA-46C3-86FC-B8BAD6B6E4A5}" destId="{0591B7AA-0AF8-469E-9A8E-FA7892CDE9B0}" srcOrd="1" destOrd="0" presId="urn:microsoft.com/office/officeart/2005/8/layout/process1"/>
    <dgm:cxn modelId="{3B07BECF-21F6-4A32-99A6-0780965954B2}" type="presOf" srcId="{56031CFD-309B-4CA5-818C-AC01847D4AF5}" destId="{7CF2711E-25A9-4D83-B172-A312E54D0452}" srcOrd="1" destOrd="0" presId="urn:microsoft.com/office/officeart/2005/8/layout/process1"/>
    <dgm:cxn modelId="{74F8B420-9297-4185-802E-714376EF4476}" type="presOf" srcId="{614DE6C6-769D-4A14-8DE9-88CDE4558667}" destId="{E13B8C30-7413-444B-9C0A-328F09AA1174}" srcOrd="1" destOrd="0" presId="urn:microsoft.com/office/officeart/2005/8/layout/process1"/>
    <dgm:cxn modelId="{ED78B8EA-B86C-41DC-A898-B3A107406C8C}" type="presOf" srcId="{BF8A8275-911F-4D20-97A0-A51D8D6E3B97}" destId="{88AEA2A9-4BA5-4FEF-BC9D-1D36935D4749}" srcOrd="0" destOrd="0" presId="urn:microsoft.com/office/officeart/2005/8/layout/process1"/>
    <dgm:cxn modelId="{C69A168A-F100-4291-86B4-B283C10C00A5}" srcId="{5866493B-A631-48EF-976B-AD0E387901AC}" destId="{E53DBC01-A358-4A0C-A2CC-904DBD4151A7}" srcOrd="8" destOrd="0" parTransId="{0FDBC240-C8E8-4AFB-AEA5-AE5762E8C51F}" sibTransId="{EDA29D68-26AA-4216-88E9-2D708493D048}"/>
    <dgm:cxn modelId="{950FEB2B-B224-4E50-AFA7-8311541BFCFD}" srcId="{5866493B-A631-48EF-976B-AD0E387901AC}" destId="{CB6103A2-85E3-475D-955C-9F47721E5786}" srcOrd="7" destOrd="0" parTransId="{D1E06949-9B78-4188-991B-758F16C75C26}" sibTransId="{40E33184-F966-40B1-B3A7-D0F8728361F3}"/>
    <dgm:cxn modelId="{64BE70C1-EF2C-4639-8088-EEBC2766BFE6}" type="presOf" srcId="{CD9417D9-2313-4820-8657-C6A386D4EAA1}" destId="{45BF039D-79E4-497D-AEFB-51DFE8899CCD}" srcOrd="0" destOrd="0" presId="urn:microsoft.com/office/officeart/2005/8/layout/process1"/>
    <dgm:cxn modelId="{70B09C96-55E1-496D-ADB6-918AB357B75D}" type="presOf" srcId="{BCAF9649-8780-420E-BF4B-F35A7A94FD9D}" destId="{0874BFFC-9DBF-427E-81EE-51D88D5D04C4}" srcOrd="1" destOrd="0" presId="urn:microsoft.com/office/officeart/2005/8/layout/process1"/>
    <dgm:cxn modelId="{A5E13443-8C06-4E6A-B6C8-57D3A23C56B3}" type="presOf" srcId="{EDA29D68-26AA-4216-88E9-2D708493D048}" destId="{82856502-400C-4A47-90F1-FEE15211E5B4}" srcOrd="1" destOrd="0" presId="urn:microsoft.com/office/officeart/2005/8/layout/process1"/>
    <dgm:cxn modelId="{E9F400C9-A509-42F5-A901-F2093CB182D3}" type="presOf" srcId="{FF5C9C94-B146-4628-B89F-D0F34DB0C544}" destId="{0CD7089E-4756-41E9-84C4-455363E79CCF}" srcOrd="0" destOrd="0" presId="urn:microsoft.com/office/officeart/2005/8/layout/process1"/>
    <dgm:cxn modelId="{125DC163-00EC-4078-9ACE-6522EABF1261}" type="presOf" srcId="{40E33184-F966-40B1-B3A7-D0F8728361F3}" destId="{5AC79F5B-47A1-467D-83BF-7AD3ABE2D35B}" srcOrd="0" destOrd="0" presId="urn:microsoft.com/office/officeart/2005/8/layout/process1"/>
    <dgm:cxn modelId="{31C15568-6A73-46A2-B15A-46F24C84B98A}" type="presOf" srcId="{5866493B-A631-48EF-976B-AD0E387901AC}" destId="{42E16A1B-281E-48F5-BE23-F1BA792007C9}" srcOrd="0" destOrd="0" presId="urn:microsoft.com/office/officeart/2005/8/layout/process1"/>
    <dgm:cxn modelId="{49849B23-973D-4C0F-BD13-1E6149991BE1}" type="presOf" srcId="{4422FA0A-BA08-4A55-81D1-1363F04ADB41}" destId="{F13A7680-51D2-48E7-8435-941D43235946}" srcOrd="0" destOrd="0" presId="urn:microsoft.com/office/officeart/2005/8/layout/process1"/>
    <dgm:cxn modelId="{174AC0AC-7AEE-4176-A61B-4563BF2EDA16}" type="presOf" srcId="{84D5F8BF-9571-4DC1-BCED-A455DE933C10}" destId="{E519B958-ADEC-48E4-9A7D-69CDC1D8B63F}" srcOrd="1" destOrd="0" presId="urn:microsoft.com/office/officeart/2005/8/layout/process1"/>
    <dgm:cxn modelId="{7837AD2D-302A-487D-8671-6DA7CC8C84D7}" srcId="{5866493B-A631-48EF-976B-AD0E387901AC}" destId="{0D671D27-CBD7-43D9-8F3B-BFD74A6E9CCF}" srcOrd="1" destOrd="0" parTransId="{22574601-65E5-43D7-9965-75480DE401C5}" sibTransId="{BCAF9649-8780-420E-BF4B-F35A7A94FD9D}"/>
    <dgm:cxn modelId="{67AE6C0E-2E3E-40A5-83D4-E49D764A1B60}" type="presOf" srcId="{CD9417D9-2313-4820-8657-C6A386D4EAA1}" destId="{96B50B05-B9C5-4793-8307-DF8517BA8D7F}" srcOrd="1" destOrd="0" presId="urn:microsoft.com/office/officeart/2005/8/layout/process1"/>
    <dgm:cxn modelId="{976437E9-00C2-4866-8985-4526CEADDBF6}" type="presOf" srcId="{62F2A39C-69BA-46C3-86FC-B8BAD6B6E4A5}" destId="{6BBBA74F-FE30-45D9-AF91-83CF8F19A6C6}" srcOrd="0" destOrd="0" presId="urn:microsoft.com/office/officeart/2005/8/layout/process1"/>
    <dgm:cxn modelId="{26C5CD45-1706-4B1D-9EFB-B8262D216EFF}" type="presOf" srcId="{84D5F8BF-9571-4DC1-BCED-A455DE933C10}" destId="{EA46BFC0-F727-4CCE-B4AA-1FE81FE4C75F}" srcOrd="0" destOrd="0" presId="urn:microsoft.com/office/officeart/2005/8/layout/process1"/>
    <dgm:cxn modelId="{D69F2B24-DDB4-45ED-B1EA-3168713F1B44}" type="presOf" srcId="{E53DBC01-A358-4A0C-A2CC-904DBD4151A7}" destId="{04DE77BD-BB50-4E47-B22F-6B36203F5278}" srcOrd="0" destOrd="0" presId="urn:microsoft.com/office/officeart/2005/8/layout/process1"/>
    <dgm:cxn modelId="{957B8948-EB59-40D1-ACD2-43F371E9D47D}" type="presOf" srcId="{BCAF9649-8780-420E-BF4B-F35A7A94FD9D}" destId="{11B836E2-E26B-48CB-B855-037D9A0187C9}" srcOrd="0" destOrd="0" presId="urn:microsoft.com/office/officeart/2005/8/layout/process1"/>
    <dgm:cxn modelId="{5F8F3A12-5A31-4E65-AF87-C43DBB2424B4}" type="presOf" srcId="{4422FA0A-BA08-4A55-81D1-1363F04ADB41}" destId="{2E630121-9CD2-408C-9F47-AC9859F56FE4}" srcOrd="1" destOrd="0" presId="urn:microsoft.com/office/officeart/2005/8/layout/process1"/>
    <dgm:cxn modelId="{7AFF33FF-7094-4984-85B4-E95374632F85}" srcId="{5866493B-A631-48EF-976B-AD0E387901AC}" destId="{BF8A8275-911F-4D20-97A0-A51D8D6E3B97}" srcOrd="6" destOrd="0" parTransId="{179CF1C2-1153-4C8E-B552-BFDC8BC73230}" sibTransId="{130BF8B4-9F64-417C-AB95-DD3702B65E91}"/>
    <dgm:cxn modelId="{25068655-22A2-499A-ACBD-D6985ED96B5D}" type="presOf" srcId="{CB6103A2-85E3-475D-955C-9F47721E5786}" destId="{5CF4E936-6694-4D6C-A838-FE1CD867B8C8}" srcOrd="0" destOrd="0" presId="urn:microsoft.com/office/officeart/2005/8/layout/process1"/>
    <dgm:cxn modelId="{0C7129AD-F2C2-4E75-9098-E1E77436F553}" type="presOf" srcId="{6AF5E22C-B444-4294-9C8E-3CA34BCBA0CB}" destId="{13351C3D-0785-4940-896A-320B097C9AFD}" srcOrd="0" destOrd="0" presId="urn:microsoft.com/office/officeart/2005/8/layout/process1"/>
    <dgm:cxn modelId="{C08E74E1-6EA0-4847-99AB-CCA043C677E3}" type="presOf" srcId="{D23EC6D2-3C16-4FB8-94C0-130A9B703A62}" destId="{D3DAD972-4F0D-4DF1-BE68-263684F3A86A}" srcOrd="0" destOrd="0" presId="urn:microsoft.com/office/officeart/2005/8/layout/process1"/>
    <dgm:cxn modelId="{7B1EE612-7964-466A-AA19-9A35D46EF53C}" type="presOf" srcId="{130BF8B4-9F64-417C-AB95-DD3702B65E91}" destId="{51FEABE2-C50F-4FD6-A108-35C227B7B074}" srcOrd="1" destOrd="0" presId="urn:microsoft.com/office/officeart/2005/8/layout/process1"/>
    <dgm:cxn modelId="{2E50AB4A-1A56-47EF-87C5-95EFA895AD89}" type="presOf" srcId="{081D85AC-70B8-48D2-A946-E837B09CAD6B}" destId="{0AD96F37-A379-4FC3-AC4D-DD961AA51F2E}" srcOrd="0" destOrd="0" presId="urn:microsoft.com/office/officeart/2005/8/layout/process1"/>
    <dgm:cxn modelId="{E98D969B-5E11-4BFE-809F-B9ECC4C5B716}" type="presOf" srcId="{614DE6C6-769D-4A14-8DE9-88CDE4558667}" destId="{314A1A77-3764-45F1-82B1-194567CCC9D6}" srcOrd="0" destOrd="0" presId="urn:microsoft.com/office/officeart/2005/8/layout/process1"/>
    <dgm:cxn modelId="{78B5F72B-55FA-4200-9443-78D47E22ACD0}" type="presOf" srcId="{0D671D27-CBD7-43D9-8F3B-BFD74A6E9CCF}" destId="{DD107EAC-4921-4E84-AA59-B898FD651841}" srcOrd="0" destOrd="0" presId="urn:microsoft.com/office/officeart/2005/8/layout/process1"/>
    <dgm:cxn modelId="{23E8EAB3-93D5-46AA-97E9-92A6C28327C3}" type="presOf" srcId="{26CCD709-5AF6-4BB0-9966-ABDCFD1CB2D6}" destId="{622FEF44-1379-4125-AB72-0A519FEC271D}" srcOrd="0" destOrd="0" presId="urn:microsoft.com/office/officeart/2005/8/layout/process1"/>
    <dgm:cxn modelId="{C4C8AEA9-802E-4D4B-8C0D-D72FAB781976}" srcId="{5866493B-A631-48EF-976B-AD0E387901AC}" destId="{6AF5E22C-B444-4294-9C8E-3CA34BCBA0CB}" srcOrd="3" destOrd="0" parTransId="{9556FC50-95AC-48AB-893E-DF4D6AD5D3B1}" sibTransId="{614DE6C6-769D-4A14-8DE9-88CDE4558667}"/>
    <dgm:cxn modelId="{BE4EEB9A-E124-44EB-8A65-3DC7E594A728}" type="presOf" srcId="{56031CFD-309B-4CA5-818C-AC01847D4AF5}" destId="{6410CF68-8AE0-4389-BB97-BC9E3BC62A1F}" srcOrd="0" destOrd="0" presId="urn:microsoft.com/office/officeart/2005/8/layout/process1"/>
    <dgm:cxn modelId="{C423C986-DEE0-40AB-B637-1CCA7010530F}" srcId="{5866493B-A631-48EF-976B-AD0E387901AC}" destId="{D95B5C6C-7F09-4743-8FD5-E6E07BB014EE}" srcOrd="11" destOrd="0" parTransId="{08115CAD-8322-449B-98A5-E0B30ED3A240}" sibTransId="{62F2A39C-69BA-46C3-86FC-B8BAD6B6E4A5}"/>
    <dgm:cxn modelId="{80B7F06A-78CC-442D-9BB4-2DCD521B7662}" type="presOf" srcId="{130BF8B4-9F64-417C-AB95-DD3702B65E91}" destId="{1676B5C3-E4B3-48EB-B7A9-C779A79A1ED7}" srcOrd="0" destOrd="0" presId="urn:microsoft.com/office/officeart/2005/8/layout/process1"/>
    <dgm:cxn modelId="{87E24DEB-9064-44DC-9884-51F7155845C2}" srcId="{5866493B-A631-48EF-976B-AD0E387901AC}" destId="{DADFF40D-1827-4E29-A3BC-885CD9655AA9}" srcOrd="10" destOrd="0" parTransId="{B5E54486-5B96-44A5-8C39-66FFF074F262}" sibTransId="{081D85AC-70B8-48D2-A946-E837B09CAD6B}"/>
    <dgm:cxn modelId="{60EA3E88-44D9-43DC-9C1C-80DCA1E68895}" type="presOf" srcId="{081D85AC-70B8-48D2-A946-E837B09CAD6B}" destId="{294CC6AC-9411-425B-B1DA-B4FD4AFC074C}" srcOrd="1" destOrd="0" presId="urn:microsoft.com/office/officeart/2005/8/layout/process1"/>
    <dgm:cxn modelId="{903B7F74-B4D4-40A8-9E75-019574530EA6}" type="presOf" srcId="{65E842C6-6B77-4156-BB96-AD045AF9FE3C}" destId="{FC2F3732-0998-42B2-8A76-212BA36EC619}" srcOrd="1" destOrd="0" presId="urn:microsoft.com/office/officeart/2005/8/layout/process1"/>
    <dgm:cxn modelId="{1F31B4AC-868E-4A9D-B5D3-DB44DF4C82F9}" type="presOf" srcId="{63B64DFE-54EB-4812-886A-D80A572BB8A9}" destId="{A20DA53F-D6B2-470B-9AC0-B5AB8071D873}" srcOrd="0" destOrd="0" presId="urn:microsoft.com/office/officeart/2005/8/layout/process1"/>
    <dgm:cxn modelId="{16F8C34F-6384-42C0-804E-2B42BB3A4D79}" srcId="{5866493B-A631-48EF-976B-AD0E387901AC}" destId="{76FD3F3C-B070-4076-B4E3-3710B1D69368}" srcOrd="4" destOrd="0" parTransId="{2E7AFE25-F502-4D90-AF68-1A470DFA61FB}" sibTransId="{56031CFD-309B-4CA5-818C-AC01847D4AF5}"/>
    <dgm:cxn modelId="{B96AAC50-FE57-4EF9-9772-2CA59991D1EB}" srcId="{5866493B-A631-48EF-976B-AD0E387901AC}" destId="{26CCD709-5AF6-4BB0-9966-ABDCFD1CB2D6}" srcOrd="0" destOrd="0" parTransId="{0268C711-6108-442C-B511-425B930E1556}" sibTransId="{84D5F8BF-9571-4DC1-BCED-A455DE933C10}"/>
    <dgm:cxn modelId="{5B87433C-B1A3-4BBF-B0A2-1345D2FA1D7D}" type="presOf" srcId="{65E842C6-6B77-4156-BB96-AD045AF9FE3C}" destId="{734CF8B5-12B2-41C8-950F-45E3913738FC}" srcOrd="0" destOrd="0" presId="urn:microsoft.com/office/officeart/2005/8/layout/process1"/>
    <dgm:cxn modelId="{E6E85F8F-F923-4C55-AF53-0302E691E46A}" type="presOf" srcId="{40E33184-F966-40B1-B3A7-D0F8728361F3}" destId="{E1FCA89F-C1FD-4223-8B89-43683B25DA77}" srcOrd="1" destOrd="0" presId="urn:microsoft.com/office/officeart/2005/8/layout/process1"/>
    <dgm:cxn modelId="{A5AFCEEF-E63E-4AF5-BC23-7006FF091818}" type="presOf" srcId="{EDA29D68-26AA-4216-88E9-2D708493D048}" destId="{356D7133-F143-4E41-AA07-02744C612A09}" srcOrd="0" destOrd="0" presId="urn:microsoft.com/office/officeart/2005/8/layout/process1"/>
    <dgm:cxn modelId="{F5A5534F-87D2-4AD1-89C0-EA1B3565F75F}" type="presParOf" srcId="{42E16A1B-281E-48F5-BE23-F1BA792007C9}" destId="{622FEF44-1379-4125-AB72-0A519FEC271D}" srcOrd="0" destOrd="0" presId="urn:microsoft.com/office/officeart/2005/8/layout/process1"/>
    <dgm:cxn modelId="{0F739ACD-C238-4D43-85F7-33EB74FACBCB}" type="presParOf" srcId="{42E16A1B-281E-48F5-BE23-F1BA792007C9}" destId="{EA46BFC0-F727-4CCE-B4AA-1FE81FE4C75F}" srcOrd="1" destOrd="0" presId="urn:microsoft.com/office/officeart/2005/8/layout/process1"/>
    <dgm:cxn modelId="{CDF76C1B-C0FE-43F1-8949-DDB617117286}" type="presParOf" srcId="{EA46BFC0-F727-4CCE-B4AA-1FE81FE4C75F}" destId="{E519B958-ADEC-48E4-9A7D-69CDC1D8B63F}" srcOrd="0" destOrd="0" presId="urn:microsoft.com/office/officeart/2005/8/layout/process1"/>
    <dgm:cxn modelId="{E1A861A5-B4FB-43F8-8CF3-B559771569A8}" type="presParOf" srcId="{42E16A1B-281E-48F5-BE23-F1BA792007C9}" destId="{DD107EAC-4921-4E84-AA59-B898FD651841}" srcOrd="2" destOrd="0" presId="urn:microsoft.com/office/officeart/2005/8/layout/process1"/>
    <dgm:cxn modelId="{DBE8CEEF-0AD4-41E2-974F-54F1AED2B977}" type="presParOf" srcId="{42E16A1B-281E-48F5-BE23-F1BA792007C9}" destId="{11B836E2-E26B-48CB-B855-037D9A0187C9}" srcOrd="3" destOrd="0" presId="urn:microsoft.com/office/officeart/2005/8/layout/process1"/>
    <dgm:cxn modelId="{8D8EB9B5-4574-49F2-BE89-8144EC3512AE}" type="presParOf" srcId="{11B836E2-E26B-48CB-B855-037D9A0187C9}" destId="{0874BFFC-9DBF-427E-81EE-51D88D5D04C4}" srcOrd="0" destOrd="0" presId="urn:microsoft.com/office/officeart/2005/8/layout/process1"/>
    <dgm:cxn modelId="{BDCEA883-5F12-4F41-9D1A-38FEB782FDA8}" type="presParOf" srcId="{42E16A1B-281E-48F5-BE23-F1BA792007C9}" destId="{D3DAD972-4F0D-4DF1-BE68-263684F3A86A}" srcOrd="4" destOrd="0" presId="urn:microsoft.com/office/officeart/2005/8/layout/process1"/>
    <dgm:cxn modelId="{BCE7B3DC-133C-46EA-B84D-DD404DFF6115}" type="presParOf" srcId="{42E16A1B-281E-48F5-BE23-F1BA792007C9}" destId="{45BF039D-79E4-497D-AEFB-51DFE8899CCD}" srcOrd="5" destOrd="0" presId="urn:microsoft.com/office/officeart/2005/8/layout/process1"/>
    <dgm:cxn modelId="{56D2EDBD-328C-42CD-A261-CC889D2B3B94}" type="presParOf" srcId="{45BF039D-79E4-497D-AEFB-51DFE8899CCD}" destId="{96B50B05-B9C5-4793-8307-DF8517BA8D7F}" srcOrd="0" destOrd="0" presId="urn:microsoft.com/office/officeart/2005/8/layout/process1"/>
    <dgm:cxn modelId="{BC4A21B7-0BA1-4E1F-95C7-89FC148D1251}" type="presParOf" srcId="{42E16A1B-281E-48F5-BE23-F1BA792007C9}" destId="{13351C3D-0785-4940-896A-320B097C9AFD}" srcOrd="6" destOrd="0" presId="urn:microsoft.com/office/officeart/2005/8/layout/process1"/>
    <dgm:cxn modelId="{2A49FBE7-C4CE-4DD0-8F14-7E2BBCFFD295}" type="presParOf" srcId="{42E16A1B-281E-48F5-BE23-F1BA792007C9}" destId="{314A1A77-3764-45F1-82B1-194567CCC9D6}" srcOrd="7" destOrd="0" presId="urn:microsoft.com/office/officeart/2005/8/layout/process1"/>
    <dgm:cxn modelId="{82FA54F7-831A-481D-BBC8-A4B671C30617}" type="presParOf" srcId="{314A1A77-3764-45F1-82B1-194567CCC9D6}" destId="{E13B8C30-7413-444B-9C0A-328F09AA1174}" srcOrd="0" destOrd="0" presId="urn:microsoft.com/office/officeart/2005/8/layout/process1"/>
    <dgm:cxn modelId="{6BC19AE9-3F82-41C2-9281-6E4E6BD540D6}" type="presParOf" srcId="{42E16A1B-281E-48F5-BE23-F1BA792007C9}" destId="{FBD19FAB-41E2-4ADC-9248-C7320A47A33D}" srcOrd="8" destOrd="0" presId="urn:microsoft.com/office/officeart/2005/8/layout/process1"/>
    <dgm:cxn modelId="{B70A2F9E-B1F1-47D4-A90C-064A2DC3DD97}" type="presParOf" srcId="{42E16A1B-281E-48F5-BE23-F1BA792007C9}" destId="{6410CF68-8AE0-4389-BB97-BC9E3BC62A1F}" srcOrd="9" destOrd="0" presId="urn:microsoft.com/office/officeart/2005/8/layout/process1"/>
    <dgm:cxn modelId="{930FD870-643B-4A32-A5C4-A941C68595DF}" type="presParOf" srcId="{6410CF68-8AE0-4389-BB97-BC9E3BC62A1F}" destId="{7CF2711E-25A9-4D83-B172-A312E54D0452}" srcOrd="0" destOrd="0" presId="urn:microsoft.com/office/officeart/2005/8/layout/process1"/>
    <dgm:cxn modelId="{68734F94-1920-4DB6-8AD2-16B3E707C658}" type="presParOf" srcId="{42E16A1B-281E-48F5-BE23-F1BA792007C9}" destId="{A20DA53F-D6B2-470B-9AC0-B5AB8071D873}" srcOrd="10" destOrd="0" presId="urn:microsoft.com/office/officeart/2005/8/layout/process1"/>
    <dgm:cxn modelId="{64D4A2E4-F5DE-48D7-9733-1024E4A3BDD8}" type="presParOf" srcId="{42E16A1B-281E-48F5-BE23-F1BA792007C9}" destId="{734CF8B5-12B2-41C8-950F-45E3913738FC}" srcOrd="11" destOrd="0" presId="urn:microsoft.com/office/officeart/2005/8/layout/process1"/>
    <dgm:cxn modelId="{AA4F921D-4194-4875-9812-FED3BD4945F3}" type="presParOf" srcId="{734CF8B5-12B2-41C8-950F-45E3913738FC}" destId="{FC2F3732-0998-42B2-8A76-212BA36EC619}" srcOrd="0" destOrd="0" presId="urn:microsoft.com/office/officeart/2005/8/layout/process1"/>
    <dgm:cxn modelId="{3F7A64FD-1412-4F0C-A219-44E68B89A559}" type="presParOf" srcId="{42E16A1B-281E-48F5-BE23-F1BA792007C9}" destId="{88AEA2A9-4BA5-4FEF-BC9D-1D36935D4749}" srcOrd="12" destOrd="0" presId="urn:microsoft.com/office/officeart/2005/8/layout/process1"/>
    <dgm:cxn modelId="{0C446E94-AB8D-4245-8ECB-025052E2BF58}" type="presParOf" srcId="{42E16A1B-281E-48F5-BE23-F1BA792007C9}" destId="{1676B5C3-E4B3-48EB-B7A9-C779A79A1ED7}" srcOrd="13" destOrd="0" presId="urn:microsoft.com/office/officeart/2005/8/layout/process1"/>
    <dgm:cxn modelId="{8889E373-1FB8-4D2E-A738-325B5E7478DC}" type="presParOf" srcId="{1676B5C3-E4B3-48EB-B7A9-C779A79A1ED7}" destId="{51FEABE2-C50F-4FD6-A108-35C227B7B074}" srcOrd="0" destOrd="0" presId="urn:microsoft.com/office/officeart/2005/8/layout/process1"/>
    <dgm:cxn modelId="{B2B200B2-C227-4D21-ADA8-9691D25B57CD}" type="presParOf" srcId="{42E16A1B-281E-48F5-BE23-F1BA792007C9}" destId="{5CF4E936-6694-4D6C-A838-FE1CD867B8C8}" srcOrd="14" destOrd="0" presId="urn:microsoft.com/office/officeart/2005/8/layout/process1"/>
    <dgm:cxn modelId="{2BC03DE2-84BF-4081-8CFE-6410D9116A87}" type="presParOf" srcId="{42E16A1B-281E-48F5-BE23-F1BA792007C9}" destId="{5AC79F5B-47A1-467D-83BF-7AD3ABE2D35B}" srcOrd="15" destOrd="0" presId="urn:microsoft.com/office/officeart/2005/8/layout/process1"/>
    <dgm:cxn modelId="{45D60893-D87F-42A1-A025-0B2F069CFA79}" type="presParOf" srcId="{5AC79F5B-47A1-467D-83BF-7AD3ABE2D35B}" destId="{E1FCA89F-C1FD-4223-8B89-43683B25DA77}" srcOrd="0" destOrd="0" presId="urn:microsoft.com/office/officeart/2005/8/layout/process1"/>
    <dgm:cxn modelId="{F32EA20D-8FEF-49AB-AED5-DFE935DF2B94}" type="presParOf" srcId="{42E16A1B-281E-48F5-BE23-F1BA792007C9}" destId="{04DE77BD-BB50-4E47-B22F-6B36203F5278}" srcOrd="16" destOrd="0" presId="urn:microsoft.com/office/officeart/2005/8/layout/process1"/>
    <dgm:cxn modelId="{146486BA-1E57-4F8A-8C28-26E2029F3657}" type="presParOf" srcId="{42E16A1B-281E-48F5-BE23-F1BA792007C9}" destId="{356D7133-F143-4E41-AA07-02744C612A09}" srcOrd="17" destOrd="0" presId="urn:microsoft.com/office/officeart/2005/8/layout/process1"/>
    <dgm:cxn modelId="{DC445C5A-E359-4FED-91B8-A78ADD822337}" type="presParOf" srcId="{356D7133-F143-4E41-AA07-02744C612A09}" destId="{82856502-400C-4A47-90F1-FEE15211E5B4}" srcOrd="0" destOrd="0" presId="urn:microsoft.com/office/officeart/2005/8/layout/process1"/>
    <dgm:cxn modelId="{4323330B-AB80-4F55-B4DE-84B264C0D656}" type="presParOf" srcId="{42E16A1B-281E-48F5-BE23-F1BA792007C9}" destId="{0CD7089E-4756-41E9-84C4-455363E79CCF}" srcOrd="18" destOrd="0" presId="urn:microsoft.com/office/officeart/2005/8/layout/process1"/>
    <dgm:cxn modelId="{51D99F9A-15C4-4649-9CCD-41D9730F1891}" type="presParOf" srcId="{42E16A1B-281E-48F5-BE23-F1BA792007C9}" destId="{F13A7680-51D2-48E7-8435-941D43235946}" srcOrd="19" destOrd="0" presId="urn:microsoft.com/office/officeart/2005/8/layout/process1"/>
    <dgm:cxn modelId="{B3D9BC68-8893-472C-893F-ABB2D282AFFA}" type="presParOf" srcId="{F13A7680-51D2-48E7-8435-941D43235946}" destId="{2E630121-9CD2-408C-9F47-AC9859F56FE4}" srcOrd="0" destOrd="0" presId="urn:microsoft.com/office/officeart/2005/8/layout/process1"/>
    <dgm:cxn modelId="{238D9BEE-7C0F-429F-BD89-A21F8D3969FA}" type="presParOf" srcId="{42E16A1B-281E-48F5-BE23-F1BA792007C9}" destId="{3D38ED0E-678C-4D08-AFA0-21DBA9319E9A}" srcOrd="20" destOrd="0" presId="urn:microsoft.com/office/officeart/2005/8/layout/process1"/>
    <dgm:cxn modelId="{1578DB2B-C2B0-496A-B806-1C337D631001}" type="presParOf" srcId="{42E16A1B-281E-48F5-BE23-F1BA792007C9}" destId="{0AD96F37-A379-4FC3-AC4D-DD961AA51F2E}" srcOrd="21" destOrd="0" presId="urn:microsoft.com/office/officeart/2005/8/layout/process1"/>
    <dgm:cxn modelId="{9DD83E01-0CBB-4871-87FA-2ECE02A4D462}" type="presParOf" srcId="{0AD96F37-A379-4FC3-AC4D-DD961AA51F2E}" destId="{294CC6AC-9411-425B-B1DA-B4FD4AFC074C}" srcOrd="0" destOrd="0" presId="urn:microsoft.com/office/officeart/2005/8/layout/process1"/>
    <dgm:cxn modelId="{6D020D27-53A8-4608-97D3-71D84819B98A}" type="presParOf" srcId="{42E16A1B-281E-48F5-BE23-F1BA792007C9}" destId="{BFDC6F8A-B050-4D1F-9455-FC443EAC7FF8}" srcOrd="22" destOrd="0" presId="urn:microsoft.com/office/officeart/2005/8/layout/process1"/>
    <dgm:cxn modelId="{0E083C72-0223-4776-ABB6-16DC6E1C1A76}" type="presParOf" srcId="{42E16A1B-281E-48F5-BE23-F1BA792007C9}" destId="{6BBBA74F-FE30-45D9-AF91-83CF8F19A6C6}" srcOrd="23" destOrd="0" presId="urn:microsoft.com/office/officeart/2005/8/layout/process1"/>
    <dgm:cxn modelId="{EAFD63D1-A3F9-4522-885B-CC1E57E909E4}" type="presParOf" srcId="{6BBBA74F-FE30-45D9-AF91-83CF8F19A6C6}" destId="{0591B7AA-0AF8-469E-9A8E-FA7892CDE9B0}" srcOrd="0" destOrd="0" presId="urn:microsoft.com/office/officeart/2005/8/layout/process1"/>
    <dgm:cxn modelId="{FF3C658D-E9DC-4F5B-B419-9F3264ED9BFC}" type="presParOf" srcId="{42E16A1B-281E-48F5-BE23-F1BA792007C9}" destId="{90F355CC-9A3D-4DFE-A0E1-9CD6796EF01D}" srcOrd="2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66493B-A631-48EF-976B-AD0E387901AC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26CCD709-5AF6-4BB0-9966-ABDCFD1CB2D6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Reviewing (3)</a:t>
          </a:r>
          <a:endParaRPr lang="en-US" dirty="0"/>
        </a:p>
      </dgm:t>
    </dgm:pt>
    <dgm:pt modelId="{0268C711-6108-442C-B511-425B930E1556}" type="parTrans" cxnId="{B96AAC50-FE57-4EF9-9772-2CA59991D1EB}">
      <dgm:prSet/>
      <dgm:spPr/>
      <dgm:t>
        <a:bodyPr/>
        <a:lstStyle/>
        <a:p>
          <a:endParaRPr lang="en-US"/>
        </a:p>
      </dgm:t>
    </dgm:pt>
    <dgm:pt modelId="{84D5F8BF-9571-4DC1-BCED-A455DE933C10}" type="sibTrans" cxnId="{B96AAC50-FE57-4EF9-9772-2CA59991D1EB}">
      <dgm:prSet/>
      <dgm:spPr/>
      <dgm:t>
        <a:bodyPr/>
        <a:lstStyle/>
        <a:p>
          <a:endParaRPr lang="en-US"/>
        </a:p>
      </dgm:t>
    </dgm:pt>
    <dgm:pt modelId="{0D671D27-CBD7-43D9-8F3B-BFD74A6E9CCF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LPR Match (154)</a:t>
          </a:r>
          <a:endParaRPr lang="en-US" dirty="0"/>
        </a:p>
      </dgm:t>
    </dgm:pt>
    <dgm:pt modelId="{22574601-65E5-43D7-9965-75480DE401C5}" type="parTrans" cxnId="{7837AD2D-302A-487D-8671-6DA7CC8C84D7}">
      <dgm:prSet/>
      <dgm:spPr/>
      <dgm:t>
        <a:bodyPr/>
        <a:lstStyle/>
        <a:p>
          <a:endParaRPr lang="en-US"/>
        </a:p>
      </dgm:t>
    </dgm:pt>
    <dgm:pt modelId="{BCAF9649-8780-420E-BF4B-F35A7A94FD9D}" type="sibTrans" cxnId="{7837AD2D-302A-487D-8671-6DA7CC8C84D7}">
      <dgm:prSet/>
      <dgm:spPr/>
      <dgm:t>
        <a:bodyPr/>
        <a:lstStyle/>
        <a:p>
          <a:endParaRPr lang="en-US"/>
        </a:p>
      </dgm:t>
    </dgm:pt>
    <dgm:pt modelId="{D23EC6D2-3C16-4FB8-94C0-130A9B703A62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Set to Review (4)</a:t>
          </a:r>
        </a:p>
      </dgm:t>
    </dgm:pt>
    <dgm:pt modelId="{D59D91FF-EFD3-4EA6-9D8E-77B6CCC3861F}" type="parTrans" cxnId="{E278D152-D5B0-4DB2-9079-88AAE999A1FA}">
      <dgm:prSet/>
      <dgm:spPr/>
      <dgm:t>
        <a:bodyPr/>
        <a:lstStyle/>
        <a:p>
          <a:endParaRPr lang="en-US"/>
        </a:p>
      </dgm:t>
    </dgm:pt>
    <dgm:pt modelId="{CD9417D9-2313-4820-8657-C6A386D4EAA1}" type="sibTrans" cxnId="{E278D152-D5B0-4DB2-9079-88AAE999A1FA}">
      <dgm:prSet/>
      <dgm:spPr/>
      <dgm:t>
        <a:bodyPr/>
        <a:lstStyle/>
        <a:p>
          <a:endParaRPr lang="en-US"/>
        </a:p>
      </dgm:t>
    </dgm:pt>
    <dgm:pt modelId="{6AF5E22C-B444-4294-9C8E-3CA34BCBA0CB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LICA Avail(5)</a:t>
          </a:r>
          <a:endParaRPr lang="en-US" dirty="0"/>
        </a:p>
      </dgm:t>
    </dgm:pt>
    <dgm:pt modelId="{9556FC50-95AC-48AB-893E-DF4D6AD5D3B1}" type="parTrans" cxnId="{C4C8AEA9-802E-4D4B-8C0D-D72FAB781976}">
      <dgm:prSet/>
      <dgm:spPr/>
      <dgm:t>
        <a:bodyPr/>
        <a:lstStyle/>
        <a:p>
          <a:endParaRPr lang="en-US"/>
        </a:p>
      </dgm:t>
    </dgm:pt>
    <dgm:pt modelId="{614DE6C6-769D-4A14-8DE9-88CDE4558667}" type="sibTrans" cxnId="{C4C8AEA9-802E-4D4B-8C0D-D72FAB781976}">
      <dgm:prSet/>
      <dgm:spPr/>
      <dgm:t>
        <a:bodyPr/>
        <a:lstStyle/>
        <a:p>
          <a:endParaRPr lang="en-US"/>
        </a:p>
      </dgm:t>
    </dgm:pt>
    <dgm:pt modelId="{76FD3F3C-B070-4076-B4E3-3710B1D69368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Request Name &amp; Address (6)</a:t>
          </a:r>
          <a:endParaRPr lang="en-US" dirty="0"/>
        </a:p>
      </dgm:t>
    </dgm:pt>
    <dgm:pt modelId="{2E7AFE25-F502-4D90-AF68-1A470DFA61FB}" type="parTrans" cxnId="{16F8C34F-6384-42C0-804E-2B42BB3A4D79}">
      <dgm:prSet/>
      <dgm:spPr/>
      <dgm:t>
        <a:bodyPr/>
        <a:lstStyle/>
        <a:p>
          <a:endParaRPr lang="en-US"/>
        </a:p>
      </dgm:t>
    </dgm:pt>
    <dgm:pt modelId="{56031CFD-309B-4CA5-818C-AC01847D4AF5}" type="sibTrans" cxnId="{16F8C34F-6384-42C0-804E-2B42BB3A4D79}">
      <dgm:prSet/>
      <dgm:spPr/>
      <dgm:t>
        <a:bodyPr/>
        <a:lstStyle/>
        <a:p>
          <a:endParaRPr lang="en-US"/>
        </a:p>
      </dgm:t>
    </dgm:pt>
    <dgm:pt modelId="{63B64DFE-54EB-4812-886A-D80A572BB8A9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DMV REQUESTED (7)</a:t>
          </a:r>
          <a:endParaRPr lang="en-US" dirty="0"/>
        </a:p>
      </dgm:t>
    </dgm:pt>
    <dgm:pt modelId="{9F8022E1-4D77-4E99-A598-1E5EB37FE4F0}" type="parTrans" cxnId="{917F153B-9D3E-4F78-9CC7-518D5FD2CA76}">
      <dgm:prSet/>
      <dgm:spPr/>
      <dgm:t>
        <a:bodyPr/>
        <a:lstStyle/>
        <a:p>
          <a:endParaRPr lang="en-US"/>
        </a:p>
      </dgm:t>
    </dgm:pt>
    <dgm:pt modelId="{65E842C6-6B77-4156-BB96-AD045AF9FE3C}" type="sibTrans" cxnId="{917F153B-9D3E-4F78-9CC7-518D5FD2CA76}">
      <dgm:prSet/>
      <dgm:spPr/>
      <dgm:t>
        <a:bodyPr/>
        <a:lstStyle/>
        <a:p>
          <a:endParaRPr lang="en-US"/>
        </a:p>
      </dgm:t>
    </dgm:pt>
    <dgm:pt modelId="{BF8A8275-911F-4D20-97A0-A51D8D6E3B97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NAME &amp; ADDR Available (131)</a:t>
          </a:r>
          <a:endParaRPr lang="en-US" dirty="0"/>
        </a:p>
      </dgm:t>
    </dgm:pt>
    <dgm:pt modelId="{179CF1C2-1153-4C8E-B552-BFDC8BC73230}" type="parTrans" cxnId="{7AFF33FF-7094-4984-85B4-E95374632F85}">
      <dgm:prSet/>
      <dgm:spPr/>
      <dgm:t>
        <a:bodyPr/>
        <a:lstStyle/>
        <a:p>
          <a:endParaRPr lang="en-US"/>
        </a:p>
      </dgm:t>
    </dgm:pt>
    <dgm:pt modelId="{130BF8B4-9F64-417C-AB95-DD3702B65E91}" type="sibTrans" cxnId="{7AFF33FF-7094-4984-85B4-E95374632F85}">
      <dgm:prSet/>
      <dgm:spPr/>
      <dgm:t>
        <a:bodyPr/>
        <a:lstStyle/>
        <a:p>
          <a:endParaRPr lang="en-US"/>
        </a:p>
      </dgm:t>
    </dgm:pt>
    <dgm:pt modelId="{CB6103A2-85E3-475D-955C-9F47721E5786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To Be CITED(109)</a:t>
          </a:r>
          <a:endParaRPr lang="en-US" dirty="0"/>
        </a:p>
      </dgm:t>
    </dgm:pt>
    <dgm:pt modelId="{D1E06949-9B78-4188-991B-758F16C75C26}" type="parTrans" cxnId="{950FEB2B-B224-4E50-AFA7-8311541BFCFD}">
      <dgm:prSet/>
      <dgm:spPr/>
      <dgm:t>
        <a:bodyPr/>
        <a:lstStyle/>
        <a:p>
          <a:endParaRPr lang="en-US"/>
        </a:p>
      </dgm:t>
    </dgm:pt>
    <dgm:pt modelId="{40E33184-F966-40B1-B3A7-D0F8728361F3}" type="sibTrans" cxnId="{950FEB2B-B224-4E50-AFA7-8311541BFCFD}">
      <dgm:prSet/>
      <dgm:spPr/>
      <dgm:t>
        <a:bodyPr/>
        <a:lstStyle/>
        <a:p>
          <a:endParaRPr lang="en-US"/>
        </a:p>
      </dgm:t>
    </dgm:pt>
    <dgm:pt modelId="{FF5C9C94-B146-4628-B89F-D0F34DB0C544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CITED (10)</a:t>
          </a:r>
          <a:endParaRPr lang="en-US" dirty="0"/>
        </a:p>
      </dgm:t>
    </dgm:pt>
    <dgm:pt modelId="{D8062C75-B365-4848-92A3-6CD707FB5C61}" type="parTrans" cxnId="{0BFCD107-15F2-4C89-B0E1-6F2571111E51}">
      <dgm:prSet/>
      <dgm:spPr/>
      <dgm:t>
        <a:bodyPr/>
        <a:lstStyle/>
        <a:p>
          <a:endParaRPr lang="en-US"/>
        </a:p>
      </dgm:t>
    </dgm:pt>
    <dgm:pt modelId="{4422FA0A-BA08-4A55-81D1-1363F04ADB41}" type="sibTrans" cxnId="{0BFCD107-15F2-4C89-B0E1-6F2571111E51}">
      <dgm:prSet/>
      <dgm:spPr/>
      <dgm:t>
        <a:bodyPr/>
        <a:lstStyle/>
        <a:p>
          <a:endParaRPr lang="en-US"/>
        </a:p>
      </dgm:t>
    </dgm:pt>
    <dgm:pt modelId="{DADFF40D-1827-4E29-A3BC-885CD9655AA9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LEVEL A</a:t>
          </a:r>
          <a:endParaRPr lang="en-US" dirty="0"/>
        </a:p>
      </dgm:t>
    </dgm:pt>
    <dgm:pt modelId="{B5E54486-5B96-44A5-8C39-66FFF074F262}" type="parTrans" cxnId="{87E24DEB-9064-44DC-9884-51F7155845C2}">
      <dgm:prSet/>
      <dgm:spPr/>
      <dgm:t>
        <a:bodyPr/>
        <a:lstStyle/>
        <a:p>
          <a:endParaRPr lang="en-US"/>
        </a:p>
      </dgm:t>
    </dgm:pt>
    <dgm:pt modelId="{081D85AC-70B8-48D2-A946-E837B09CAD6B}" type="sibTrans" cxnId="{87E24DEB-9064-44DC-9884-51F7155845C2}">
      <dgm:prSet/>
      <dgm:spPr/>
      <dgm:t>
        <a:bodyPr/>
        <a:lstStyle/>
        <a:p>
          <a:endParaRPr lang="en-US"/>
        </a:p>
      </dgm:t>
    </dgm:pt>
    <dgm:pt modelId="{D95B5C6C-7F09-4743-8FD5-E6E07BB014E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LEVEL B</a:t>
          </a:r>
          <a:endParaRPr lang="en-US" dirty="0"/>
        </a:p>
      </dgm:t>
    </dgm:pt>
    <dgm:pt modelId="{08115CAD-8322-449B-98A5-E0B30ED3A240}" type="parTrans" cxnId="{C423C986-DEE0-40AB-B637-1CCA7010530F}">
      <dgm:prSet/>
      <dgm:spPr/>
      <dgm:t>
        <a:bodyPr/>
        <a:lstStyle/>
        <a:p>
          <a:endParaRPr lang="en-US"/>
        </a:p>
      </dgm:t>
    </dgm:pt>
    <dgm:pt modelId="{62F2A39C-69BA-46C3-86FC-B8BAD6B6E4A5}" type="sibTrans" cxnId="{C423C986-DEE0-40AB-B637-1CCA7010530F}">
      <dgm:prSet/>
      <dgm:spPr/>
      <dgm:t>
        <a:bodyPr/>
        <a:lstStyle/>
        <a:p>
          <a:endParaRPr lang="en-US"/>
        </a:p>
      </dgm:t>
    </dgm:pt>
    <dgm:pt modelId="{D10C9141-D4B3-448C-9DA0-7EA9A3EED505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COLLECTION</a:t>
          </a:r>
          <a:endParaRPr lang="en-US" dirty="0"/>
        </a:p>
      </dgm:t>
    </dgm:pt>
    <dgm:pt modelId="{195C7135-9F32-40D3-B41A-277F6DDFB810}" type="parTrans" cxnId="{49032578-F115-4DB0-B38D-CF159003931E}">
      <dgm:prSet/>
      <dgm:spPr/>
      <dgm:t>
        <a:bodyPr/>
        <a:lstStyle/>
        <a:p>
          <a:endParaRPr lang="en-US"/>
        </a:p>
      </dgm:t>
    </dgm:pt>
    <dgm:pt modelId="{724CE549-EFE8-4386-AE5D-802501B7072B}" type="sibTrans" cxnId="{49032578-F115-4DB0-B38D-CF159003931E}">
      <dgm:prSet/>
      <dgm:spPr/>
      <dgm:t>
        <a:bodyPr/>
        <a:lstStyle/>
        <a:p>
          <a:endParaRPr lang="en-US"/>
        </a:p>
      </dgm:t>
    </dgm:pt>
    <dgm:pt modelId="{E53DBC01-A358-4A0C-A2CC-904DBD4151A7}">
      <dgm:prSet/>
      <dgm:spPr/>
      <dgm:t>
        <a:bodyPr/>
        <a:lstStyle/>
        <a:p>
          <a:r>
            <a:rPr lang="en-US" dirty="0" smtClean="0"/>
            <a:t>SENT TO MH (139)</a:t>
          </a:r>
          <a:endParaRPr lang="en-US" dirty="0"/>
        </a:p>
      </dgm:t>
    </dgm:pt>
    <dgm:pt modelId="{0FDBC240-C8E8-4AFB-AEA5-AE5762E8C51F}" type="parTrans" cxnId="{C69A168A-F100-4291-86B4-B283C10C00A5}">
      <dgm:prSet/>
      <dgm:spPr/>
      <dgm:t>
        <a:bodyPr/>
        <a:lstStyle/>
        <a:p>
          <a:endParaRPr lang="en-US"/>
        </a:p>
      </dgm:t>
    </dgm:pt>
    <dgm:pt modelId="{EDA29D68-26AA-4216-88E9-2D708493D048}" type="sibTrans" cxnId="{C69A168A-F100-4291-86B4-B283C10C00A5}">
      <dgm:prSet/>
      <dgm:spPr/>
      <dgm:t>
        <a:bodyPr/>
        <a:lstStyle/>
        <a:p>
          <a:endParaRPr lang="en-US"/>
        </a:p>
      </dgm:t>
    </dgm:pt>
    <dgm:pt modelId="{42E16A1B-281E-48F5-BE23-F1BA792007C9}" type="pres">
      <dgm:prSet presAssocID="{5866493B-A631-48EF-976B-AD0E387901AC}" presName="Name0" presStyleCnt="0">
        <dgm:presLayoutVars>
          <dgm:dir/>
          <dgm:resizeHandles val="exact"/>
        </dgm:presLayoutVars>
      </dgm:prSet>
      <dgm:spPr/>
    </dgm:pt>
    <dgm:pt modelId="{622FEF44-1379-4125-AB72-0A519FEC271D}" type="pres">
      <dgm:prSet presAssocID="{26CCD709-5AF6-4BB0-9966-ABDCFD1CB2D6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6BFC0-F727-4CCE-B4AA-1FE81FE4C75F}" type="pres">
      <dgm:prSet presAssocID="{84D5F8BF-9571-4DC1-BCED-A455DE933C10}" presName="sibTrans" presStyleLbl="sibTrans2D1" presStyleIdx="0" presStyleCnt="12"/>
      <dgm:spPr/>
      <dgm:t>
        <a:bodyPr/>
        <a:lstStyle/>
        <a:p>
          <a:endParaRPr lang="en-US"/>
        </a:p>
      </dgm:t>
    </dgm:pt>
    <dgm:pt modelId="{E519B958-ADEC-48E4-9A7D-69CDC1D8B63F}" type="pres">
      <dgm:prSet presAssocID="{84D5F8BF-9571-4DC1-BCED-A455DE933C10}" presName="connectorText" presStyleLbl="sibTrans2D1" presStyleIdx="0" presStyleCnt="12"/>
      <dgm:spPr/>
      <dgm:t>
        <a:bodyPr/>
        <a:lstStyle/>
        <a:p>
          <a:endParaRPr lang="en-US"/>
        </a:p>
      </dgm:t>
    </dgm:pt>
    <dgm:pt modelId="{DD107EAC-4921-4E84-AA59-B898FD651841}" type="pres">
      <dgm:prSet presAssocID="{0D671D27-CBD7-43D9-8F3B-BFD74A6E9CCF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836E2-E26B-48CB-B855-037D9A0187C9}" type="pres">
      <dgm:prSet presAssocID="{BCAF9649-8780-420E-BF4B-F35A7A94FD9D}" presName="sibTrans" presStyleLbl="sibTrans2D1" presStyleIdx="1" presStyleCnt="12"/>
      <dgm:spPr/>
      <dgm:t>
        <a:bodyPr/>
        <a:lstStyle/>
        <a:p>
          <a:endParaRPr lang="en-US"/>
        </a:p>
      </dgm:t>
    </dgm:pt>
    <dgm:pt modelId="{0874BFFC-9DBF-427E-81EE-51D88D5D04C4}" type="pres">
      <dgm:prSet presAssocID="{BCAF9649-8780-420E-BF4B-F35A7A94FD9D}" presName="connectorText" presStyleLbl="sibTrans2D1" presStyleIdx="1" presStyleCnt="12"/>
      <dgm:spPr/>
      <dgm:t>
        <a:bodyPr/>
        <a:lstStyle/>
        <a:p>
          <a:endParaRPr lang="en-US"/>
        </a:p>
      </dgm:t>
    </dgm:pt>
    <dgm:pt modelId="{D3DAD972-4F0D-4DF1-BE68-263684F3A86A}" type="pres">
      <dgm:prSet presAssocID="{D23EC6D2-3C16-4FB8-94C0-130A9B703A62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F039D-79E4-497D-AEFB-51DFE8899CCD}" type="pres">
      <dgm:prSet presAssocID="{CD9417D9-2313-4820-8657-C6A386D4EAA1}" presName="sibTrans" presStyleLbl="sibTrans2D1" presStyleIdx="2" presStyleCnt="12"/>
      <dgm:spPr/>
      <dgm:t>
        <a:bodyPr/>
        <a:lstStyle/>
        <a:p>
          <a:endParaRPr lang="en-US"/>
        </a:p>
      </dgm:t>
    </dgm:pt>
    <dgm:pt modelId="{96B50B05-B9C5-4793-8307-DF8517BA8D7F}" type="pres">
      <dgm:prSet presAssocID="{CD9417D9-2313-4820-8657-C6A386D4EAA1}" presName="connectorText" presStyleLbl="sibTrans2D1" presStyleIdx="2" presStyleCnt="12"/>
      <dgm:spPr/>
      <dgm:t>
        <a:bodyPr/>
        <a:lstStyle/>
        <a:p>
          <a:endParaRPr lang="en-US"/>
        </a:p>
      </dgm:t>
    </dgm:pt>
    <dgm:pt modelId="{13351C3D-0785-4940-896A-320B097C9AFD}" type="pres">
      <dgm:prSet presAssocID="{6AF5E22C-B444-4294-9C8E-3CA34BCBA0CB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A1A77-3764-45F1-82B1-194567CCC9D6}" type="pres">
      <dgm:prSet presAssocID="{614DE6C6-769D-4A14-8DE9-88CDE4558667}" presName="sibTrans" presStyleLbl="sibTrans2D1" presStyleIdx="3" presStyleCnt="12"/>
      <dgm:spPr/>
      <dgm:t>
        <a:bodyPr/>
        <a:lstStyle/>
        <a:p>
          <a:endParaRPr lang="en-US"/>
        </a:p>
      </dgm:t>
    </dgm:pt>
    <dgm:pt modelId="{E13B8C30-7413-444B-9C0A-328F09AA1174}" type="pres">
      <dgm:prSet presAssocID="{614DE6C6-769D-4A14-8DE9-88CDE4558667}" presName="connectorText" presStyleLbl="sibTrans2D1" presStyleIdx="3" presStyleCnt="12"/>
      <dgm:spPr/>
      <dgm:t>
        <a:bodyPr/>
        <a:lstStyle/>
        <a:p>
          <a:endParaRPr lang="en-US"/>
        </a:p>
      </dgm:t>
    </dgm:pt>
    <dgm:pt modelId="{FBD19FAB-41E2-4ADC-9248-C7320A47A33D}" type="pres">
      <dgm:prSet presAssocID="{76FD3F3C-B070-4076-B4E3-3710B1D69368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0CF68-8AE0-4389-BB97-BC9E3BC62A1F}" type="pres">
      <dgm:prSet presAssocID="{56031CFD-309B-4CA5-818C-AC01847D4AF5}" presName="sibTrans" presStyleLbl="sibTrans2D1" presStyleIdx="4" presStyleCnt="12"/>
      <dgm:spPr/>
      <dgm:t>
        <a:bodyPr/>
        <a:lstStyle/>
        <a:p>
          <a:endParaRPr lang="en-US"/>
        </a:p>
      </dgm:t>
    </dgm:pt>
    <dgm:pt modelId="{7CF2711E-25A9-4D83-B172-A312E54D0452}" type="pres">
      <dgm:prSet presAssocID="{56031CFD-309B-4CA5-818C-AC01847D4AF5}" presName="connectorText" presStyleLbl="sibTrans2D1" presStyleIdx="4" presStyleCnt="12"/>
      <dgm:spPr/>
      <dgm:t>
        <a:bodyPr/>
        <a:lstStyle/>
        <a:p>
          <a:endParaRPr lang="en-US"/>
        </a:p>
      </dgm:t>
    </dgm:pt>
    <dgm:pt modelId="{A20DA53F-D6B2-470B-9AC0-B5AB8071D873}" type="pres">
      <dgm:prSet presAssocID="{63B64DFE-54EB-4812-886A-D80A572BB8A9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CF8B5-12B2-41C8-950F-45E3913738FC}" type="pres">
      <dgm:prSet presAssocID="{65E842C6-6B77-4156-BB96-AD045AF9FE3C}" presName="sibTrans" presStyleLbl="sibTrans2D1" presStyleIdx="5" presStyleCnt="12"/>
      <dgm:spPr/>
      <dgm:t>
        <a:bodyPr/>
        <a:lstStyle/>
        <a:p>
          <a:endParaRPr lang="en-US"/>
        </a:p>
      </dgm:t>
    </dgm:pt>
    <dgm:pt modelId="{FC2F3732-0998-42B2-8A76-212BA36EC619}" type="pres">
      <dgm:prSet presAssocID="{65E842C6-6B77-4156-BB96-AD045AF9FE3C}" presName="connectorText" presStyleLbl="sibTrans2D1" presStyleIdx="5" presStyleCnt="12"/>
      <dgm:spPr/>
      <dgm:t>
        <a:bodyPr/>
        <a:lstStyle/>
        <a:p>
          <a:endParaRPr lang="en-US"/>
        </a:p>
      </dgm:t>
    </dgm:pt>
    <dgm:pt modelId="{88AEA2A9-4BA5-4FEF-BC9D-1D36935D4749}" type="pres">
      <dgm:prSet presAssocID="{BF8A8275-911F-4D20-97A0-A51D8D6E3B97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6B5C3-E4B3-48EB-B7A9-C779A79A1ED7}" type="pres">
      <dgm:prSet presAssocID="{130BF8B4-9F64-417C-AB95-DD3702B65E91}" presName="sibTrans" presStyleLbl="sibTrans2D1" presStyleIdx="6" presStyleCnt="12"/>
      <dgm:spPr/>
      <dgm:t>
        <a:bodyPr/>
        <a:lstStyle/>
        <a:p>
          <a:endParaRPr lang="en-US"/>
        </a:p>
      </dgm:t>
    </dgm:pt>
    <dgm:pt modelId="{51FEABE2-C50F-4FD6-A108-35C227B7B074}" type="pres">
      <dgm:prSet presAssocID="{130BF8B4-9F64-417C-AB95-DD3702B65E91}" presName="connectorText" presStyleLbl="sibTrans2D1" presStyleIdx="6" presStyleCnt="12"/>
      <dgm:spPr/>
      <dgm:t>
        <a:bodyPr/>
        <a:lstStyle/>
        <a:p>
          <a:endParaRPr lang="en-US"/>
        </a:p>
      </dgm:t>
    </dgm:pt>
    <dgm:pt modelId="{5CF4E936-6694-4D6C-A838-FE1CD867B8C8}" type="pres">
      <dgm:prSet presAssocID="{CB6103A2-85E3-475D-955C-9F47721E5786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79F5B-47A1-467D-83BF-7AD3ABE2D35B}" type="pres">
      <dgm:prSet presAssocID="{40E33184-F966-40B1-B3A7-D0F8728361F3}" presName="sibTrans" presStyleLbl="sibTrans2D1" presStyleIdx="7" presStyleCnt="12"/>
      <dgm:spPr/>
      <dgm:t>
        <a:bodyPr/>
        <a:lstStyle/>
        <a:p>
          <a:endParaRPr lang="en-US"/>
        </a:p>
      </dgm:t>
    </dgm:pt>
    <dgm:pt modelId="{E1FCA89F-C1FD-4223-8B89-43683B25DA77}" type="pres">
      <dgm:prSet presAssocID="{40E33184-F966-40B1-B3A7-D0F8728361F3}" presName="connectorText" presStyleLbl="sibTrans2D1" presStyleIdx="7" presStyleCnt="12"/>
      <dgm:spPr/>
      <dgm:t>
        <a:bodyPr/>
        <a:lstStyle/>
        <a:p>
          <a:endParaRPr lang="en-US"/>
        </a:p>
      </dgm:t>
    </dgm:pt>
    <dgm:pt modelId="{04DE77BD-BB50-4E47-B22F-6B36203F5278}" type="pres">
      <dgm:prSet presAssocID="{E53DBC01-A358-4A0C-A2CC-904DBD4151A7}" presName="node" presStyleLbl="node1" presStyleIdx="8" presStyleCnt="13">
        <dgm:presLayoutVars>
          <dgm:bulletEnabled val="1"/>
        </dgm:presLayoutVars>
      </dgm:prSet>
      <dgm:spPr/>
    </dgm:pt>
    <dgm:pt modelId="{356D7133-F143-4E41-AA07-02744C612A09}" type="pres">
      <dgm:prSet presAssocID="{EDA29D68-26AA-4216-88E9-2D708493D048}" presName="sibTrans" presStyleLbl="sibTrans2D1" presStyleIdx="8" presStyleCnt="12"/>
      <dgm:spPr/>
    </dgm:pt>
    <dgm:pt modelId="{82856502-400C-4A47-90F1-FEE15211E5B4}" type="pres">
      <dgm:prSet presAssocID="{EDA29D68-26AA-4216-88E9-2D708493D048}" presName="connectorText" presStyleLbl="sibTrans2D1" presStyleIdx="8" presStyleCnt="12"/>
      <dgm:spPr/>
    </dgm:pt>
    <dgm:pt modelId="{0CD7089E-4756-41E9-84C4-455363E79CCF}" type="pres">
      <dgm:prSet presAssocID="{FF5C9C94-B146-4628-B89F-D0F34DB0C544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A7680-51D2-48E7-8435-941D43235946}" type="pres">
      <dgm:prSet presAssocID="{4422FA0A-BA08-4A55-81D1-1363F04ADB41}" presName="sibTrans" presStyleLbl="sibTrans2D1" presStyleIdx="9" presStyleCnt="12"/>
      <dgm:spPr/>
      <dgm:t>
        <a:bodyPr/>
        <a:lstStyle/>
        <a:p>
          <a:endParaRPr lang="en-US"/>
        </a:p>
      </dgm:t>
    </dgm:pt>
    <dgm:pt modelId="{2E630121-9CD2-408C-9F47-AC9859F56FE4}" type="pres">
      <dgm:prSet presAssocID="{4422FA0A-BA08-4A55-81D1-1363F04ADB41}" presName="connectorText" presStyleLbl="sibTrans2D1" presStyleIdx="9" presStyleCnt="12"/>
      <dgm:spPr/>
      <dgm:t>
        <a:bodyPr/>
        <a:lstStyle/>
        <a:p>
          <a:endParaRPr lang="en-US"/>
        </a:p>
      </dgm:t>
    </dgm:pt>
    <dgm:pt modelId="{3D38ED0E-678C-4D08-AFA0-21DBA9319E9A}" type="pres">
      <dgm:prSet presAssocID="{DADFF40D-1827-4E29-A3BC-885CD9655AA9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96F37-A379-4FC3-AC4D-DD961AA51F2E}" type="pres">
      <dgm:prSet presAssocID="{081D85AC-70B8-48D2-A946-E837B09CAD6B}" presName="sibTrans" presStyleLbl="sibTrans2D1" presStyleIdx="10" presStyleCnt="12"/>
      <dgm:spPr/>
      <dgm:t>
        <a:bodyPr/>
        <a:lstStyle/>
        <a:p>
          <a:endParaRPr lang="en-US"/>
        </a:p>
      </dgm:t>
    </dgm:pt>
    <dgm:pt modelId="{294CC6AC-9411-425B-B1DA-B4FD4AFC074C}" type="pres">
      <dgm:prSet presAssocID="{081D85AC-70B8-48D2-A946-E837B09CAD6B}" presName="connectorText" presStyleLbl="sibTrans2D1" presStyleIdx="10" presStyleCnt="12"/>
      <dgm:spPr/>
      <dgm:t>
        <a:bodyPr/>
        <a:lstStyle/>
        <a:p>
          <a:endParaRPr lang="en-US"/>
        </a:p>
      </dgm:t>
    </dgm:pt>
    <dgm:pt modelId="{BFDC6F8A-B050-4D1F-9455-FC443EAC7FF8}" type="pres">
      <dgm:prSet presAssocID="{D95B5C6C-7F09-4743-8FD5-E6E07BB014EE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BA74F-FE30-45D9-AF91-83CF8F19A6C6}" type="pres">
      <dgm:prSet presAssocID="{62F2A39C-69BA-46C3-86FC-B8BAD6B6E4A5}" presName="sibTrans" presStyleLbl="sibTrans2D1" presStyleIdx="11" presStyleCnt="12"/>
      <dgm:spPr/>
      <dgm:t>
        <a:bodyPr/>
        <a:lstStyle/>
        <a:p>
          <a:endParaRPr lang="en-US"/>
        </a:p>
      </dgm:t>
    </dgm:pt>
    <dgm:pt modelId="{0591B7AA-0AF8-469E-9A8E-FA7892CDE9B0}" type="pres">
      <dgm:prSet presAssocID="{62F2A39C-69BA-46C3-86FC-B8BAD6B6E4A5}" presName="connectorText" presStyleLbl="sibTrans2D1" presStyleIdx="11" presStyleCnt="12"/>
      <dgm:spPr/>
      <dgm:t>
        <a:bodyPr/>
        <a:lstStyle/>
        <a:p>
          <a:endParaRPr lang="en-US"/>
        </a:p>
      </dgm:t>
    </dgm:pt>
    <dgm:pt modelId="{90F355CC-9A3D-4DFE-A0E1-9CD6796EF01D}" type="pres">
      <dgm:prSet presAssocID="{D10C9141-D4B3-448C-9DA0-7EA9A3EED505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478611-C787-4D90-A9C7-2858E707752A}" type="presOf" srcId="{130BF8B4-9F64-417C-AB95-DD3702B65E91}" destId="{1676B5C3-E4B3-48EB-B7A9-C779A79A1ED7}" srcOrd="0" destOrd="0" presId="urn:microsoft.com/office/officeart/2005/8/layout/process1"/>
    <dgm:cxn modelId="{E278D152-D5B0-4DB2-9079-88AAE999A1FA}" srcId="{5866493B-A631-48EF-976B-AD0E387901AC}" destId="{D23EC6D2-3C16-4FB8-94C0-130A9B703A62}" srcOrd="2" destOrd="0" parTransId="{D59D91FF-EFD3-4EA6-9D8E-77B6CCC3861F}" sibTransId="{CD9417D9-2313-4820-8657-C6A386D4EAA1}"/>
    <dgm:cxn modelId="{0BFCD107-15F2-4C89-B0E1-6F2571111E51}" srcId="{5866493B-A631-48EF-976B-AD0E387901AC}" destId="{FF5C9C94-B146-4628-B89F-D0F34DB0C544}" srcOrd="9" destOrd="0" parTransId="{D8062C75-B365-4848-92A3-6CD707FB5C61}" sibTransId="{4422FA0A-BA08-4A55-81D1-1363F04ADB41}"/>
    <dgm:cxn modelId="{D09F3FA8-669E-40B2-9F94-9C9C4D49E33E}" type="presOf" srcId="{6AF5E22C-B444-4294-9C8E-3CA34BCBA0CB}" destId="{13351C3D-0785-4940-896A-320B097C9AFD}" srcOrd="0" destOrd="0" presId="urn:microsoft.com/office/officeart/2005/8/layout/process1"/>
    <dgm:cxn modelId="{49032578-F115-4DB0-B38D-CF159003931E}" srcId="{5866493B-A631-48EF-976B-AD0E387901AC}" destId="{D10C9141-D4B3-448C-9DA0-7EA9A3EED505}" srcOrd="12" destOrd="0" parTransId="{195C7135-9F32-40D3-B41A-277F6DDFB810}" sibTransId="{724CE549-EFE8-4386-AE5D-802501B7072B}"/>
    <dgm:cxn modelId="{917F153B-9D3E-4F78-9CC7-518D5FD2CA76}" srcId="{5866493B-A631-48EF-976B-AD0E387901AC}" destId="{63B64DFE-54EB-4812-886A-D80A572BB8A9}" srcOrd="5" destOrd="0" parTransId="{9F8022E1-4D77-4E99-A598-1E5EB37FE4F0}" sibTransId="{65E842C6-6B77-4156-BB96-AD045AF9FE3C}"/>
    <dgm:cxn modelId="{9C496C7B-1C4A-45A0-B6D9-1D96C07FE88B}" type="presOf" srcId="{E53DBC01-A358-4A0C-A2CC-904DBD4151A7}" destId="{04DE77BD-BB50-4E47-B22F-6B36203F5278}" srcOrd="0" destOrd="0" presId="urn:microsoft.com/office/officeart/2005/8/layout/process1"/>
    <dgm:cxn modelId="{C69A168A-F100-4291-86B4-B283C10C00A5}" srcId="{5866493B-A631-48EF-976B-AD0E387901AC}" destId="{E53DBC01-A358-4A0C-A2CC-904DBD4151A7}" srcOrd="8" destOrd="0" parTransId="{0FDBC240-C8E8-4AFB-AEA5-AE5762E8C51F}" sibTransId="{EDA29D68-26AA-4216-88E9-2D708493D048}"/>
    <dgm:cxn modelId="{950FEB2B-B224-4E50-AFA7-8311541BFCFD}" srcId="{5866493B-A631-48EF-976B-AD0E387901AC}" destId="{CB6103A2-85E3-475D-955C-9F47721E5786}" srcOrd="7" destOrd="0" parTransId="{D1E06949-9B78-4188-991B-758F16C75C26}" sibTransId="{40E33184-F966-40B1-B3A7-D0F8728361F3}"/>
    <dgm:cxn modelId="{BF4EEEFA-80AA-4DC7-9AEC-CEA10041BD51}" type="presOf" srcId="{D95B5C6C-7F09-4743-8FD5-E6E07BB014EE}" destId="{BFDC6F8A-B050-4D1F-9455-FC443EAC7FF8}" srcOrd="0" destOrd="0" presId="urn:microsoft.com/office/officeart/2005/8/layout/process1"/>
    <dgm:cxn modelId="{A41467AD-E2DD-421A-ADC3-F0F907699A76}" type="presOf" srcId="{40E33184-F966-40B1-B3A7-D0F8728361F3}" destId="{5AC79F5B-47A1-467D-83BF-7AD3ABE2D35B}" srcOrd="0" destOrd="0" presId="urn:microsoft.com/office/officeart/2005/8/layout/process1"/>
    <dgm:cxn modelId="{CCBC12CA-75E1-4DD6-A116-8FA27FC63508}" type="presOf" srcId="{65E842C6-6B77-4156-BB96-AD045AF9FE3C}" destId="{FC2F3732-0998-42B2-8A76-212BA36EC619}" srcOrd="1" destOrd="0" presId="urn:microsoft.com/office/officeart/2005/8/layout/process1"/>
    <dgm:cxn modelId="{D0F87AF3-11E1-472A-8A81-8A3BC94237FE}" type="presOf" srcId="{76FD3F3C-B070-4076-B4E3-3710B1D69368}" destId="{FBD19FAB-41E2-4ADC-9248-C7320A47A33D}" srcOrd="0" destOrd="0" presId="urn:microsoft.com/office/officeart/2005/8/layout/process1"/>
    <dgm:cxn modelId="{3CB141D8-01B5-4823-AF98-E133E1322646}" type="presOf" srcId="{081D85AC-70B8-48D2-A946-E837B09CAD6B}" destId="{0AD96F37-A379-4FC3-AC4D-DD961AA51F2E}" srcOrd="0" destOrd="0" presId="urn:microsoft.com/office/officeart/2005/8/layout/process1"/>
    <dgm:cxn modelId="{23E92CFC-B2C9-48D8-96A6-0ABD39FDF6D1}" type="presOf" srcId="{56031CFD-309B-4CA5-818C-AC01847D4AF5}" destId="{6410CF68-8AE0-4389-BB97-BC9E3BC62A1F}" srcOrd="0" destOrd="0" presId="urn:microsoft.com/office/officeart/2005/8/layout/process1"/>
    <dgm:cxn modelId="{A34E6760-1B03-4B01-8995-E5D8FFCB836B}" type="presOf" srcId="{26CCD709-5AF6-4BB0-9966-ABDCFD1CB2D6}" destId="{622FEF44-1379-4125-AB72-0A519FEC271D}" srcOrd="0" destOrd="0" presId="urn:microsoft.com/office/officeart/2005/8/layout/process1"/>
    <dgm:cxn modelId="{885076E6-672F-4D43-B072-34930BBEF87C}" type="presOf" srcId="{CD9417D9-2313-4820-8657-C6A386D4EAA1}" destId="{96B50B05-B9C5-4793-8307-DF8517BA8D7F}" srcOrd="1" destOrd="0" presId="urn:microsoft.com/office/officeart/2005/8/layout/process1"/>
    <dgm:cxn modelId="{107CCC92-87CD-46E7-BBEE-FF855921C1FF}" type="presOf" srcId="{081D85AC-70B8-48D2-A946-E837B09CAD6B}" destId="{294CC6AC-9411-425B-B1DA-B4FD4AFC074C}" srcOrd="1" destOrd="0" presId="urn:microsoft.com/office/officeart/2005/8/layout/process1"/>
    <dgm:cxn modelId="{BE08A750-8BE5-41E8-864F-B7CF6513ED10}" type="presOf" srcId="{BCAF9649-8780-420E-BF4B-F35A7A94FD9D}" destId="{11B836E2-E26B-48CB-B855-037D9A0187C9}" srcOrd="0" destOrd="0" presId="urn:microsoft.com/office/officeart/2005/8/layout/process1"/>
    <dgm:cxn modelId="{A7D626C1-10EC-4B2F-831C-9A277770065C}" type="presOf" srcId="{614DE6C6-769D-4A14-8DE9-88CDE4558667}" destId="{314A1A77-3764-45F1-82B1-194567CCC9D6}" srcOrd="0" destOrd="0" presId="urn:microsoft.com/office/officeart/2005/8/layout/process1"/>
    <dgm:cxn modelId="{F3173389-925F-4444-93A4-494143C7004E}" type="presOf" srcId="{CD9417D9-2313-4820-8657-C6A386D4EAA1}" destId="{45BF039D-79E4-497D-AEFB-51DFE8899CCD}" srcOrd="0" destOrd="0" presId="urn:microsoft.com/office/officeart/2005/8/layout/process1"/>
    <dgm:cxn modelId="{7837AD2D-302A-487D-8671-6DA7CC8C84D7}" srcId="{5866493B-A631-48EF-976B-AD0E387901AC}" destId="{0D671D27-CBD7-43D9-8F3B-BFD74A6E9CCF}" srcOrd="1" destOrd="0" parTransId="{22574601-65E5-43D7-9965-75480DE401C5}" sibTransId="{BCAF9649-8780-420E-BF4B-F35A7A94FD9D}"/>
    <dgm:cxn modelId="{3005E37D-3B6D-4472-A698-F8A25915CE6E}" type="presOf" srcId="{62F2A39C-69BA-46C3-86FC-B8BAD6B6E4A5}" destId="{0591B7AA-0AF8-469E-9A8E-FA7892CDE9B0}" srcOrd="1" destOrd="0" presId="urn:microsoft.com/office/officeart/2005/8/layout/process1"/>
    <dgm:cxn modelId="{EF9CA902-60F3-4F2D-B786-3497273CCC79}" type="presOf" srcId="{0D671D27-CBD7-43D9-8F3B-BFD74A6E9CCF}" destId="{DD107EAC-4921-4E84-AA59-B898FD651841}" srcOrd="0" destOrd="0" presId="urn:microsoft.com/office/officeart/2005/8/layout/process1"/>
    <dgm:cxn modelId="{7AFF33FF-7094-4984-85B4-E95374632F85}" srcId="{5866493B-A631-48EF-976B-AD0E387901AC}" destId="{BF8A8275-911F-4D20-97A0-A51D8D6E3B97}" srcOrd="6" destOrd="0" parTransId="{179CF1C2-1153-4C8E-B552-BFDC8BC73230}" sibTransId="{130BF8B4-9F64-417C-AB95-DD3702B65E91}"/>
    <dgm:cxn modelId="{4190D07A-FEF0-4B6E-9C7F-C06DDD6DD365}" type="presOf" srcId="{4422FA0A-BA08-4A55-81D1-1363F04ADB41}" destId="{F13A7680-51D2-48E7-8435-941D43235946}" srcOrd="0" destOrd="0" presId="urn:microsoft.com/office/officeart/2005/8/layout/process1"/>
    <dgm:cxn modelId="{77967C01-C7D9-465B-BFE3-3F54D45CB70E}" type="presOf" srcId="{65E842C6-6B77-4156-BB96-AD045AF9FE3C}" destId="{734CF8B5-12B2-41C8-950F-45E3913738FC}" srcOrd="0" destOrd="0" presId="urn:microsoft.com/office/officeart/2005/8/layout/process1"/>
    <dgm:cxn modelId="{3DD0E45F-2EC6-4E7B-8E44-A4CB05EFE1D2}" type="presOf" srcId="{614DE6C6-769D-4A14-8DE9-88CDE4558667}" destId="{E13B8C30-7413-444B-9C0A-328F09AA1174}" srcOrd="1" destOrd="0" presId="urn:microsoft.com/office/officeart/2005/8/layout/process1"/>
    <dgm:cxn modelId="{EB8C7CEC-863A-4667-8651-1376249C4AB7}" type="presOf" srcId="{56031CFD-309B-4CA5-818C-AC01847D4AF5}" destId="{7CF2711E-25A9-4D83-B172-A312E54D0452}" srcOrd="1" destOrd="0" presId="urn:microsoft.com/office/officeart/2005/8/layout/process1"/>
    <dgm:cxn modelId="{E31DB35F-73F6-4951-B728-90534687F96E}" type="presOf" srcId="{63B64DFE-54EB-4812-886A-D80A572BB8A9}" destId="{A20DA53F-D6B2-470B-9AC0-B5AB8071D873}" srcOrd="0" destOrd="0" presId="urn:microsoft.com/office/officeart/2005/8/layout/process1"/>
    <dgm:cxn modelId="{44229402-9AC5-4440-8B9E-EFB24C73C5CF}" type="presOf" srcId="{D23EC6D2-3C16-4FB8-94C0-130A9B703A62}" destId="{D3DAD972-4F0D-4DF1-BE68-263684F3A86A}" srcOrd="0" destOrd="0" presId="urn:microsoft.com/office/officeart/2005/8/layout/process1"/>
    <dgm:cxn modelId="{7B968990-9BAD-4D3E-ABBE-EE63BBDC21A5}" type="presOf" srcId="{84D5F8BF-9571-4DC1-BCED-A455DE933C10}" destId="{E519B958-ADEC-48E4-9A7D-69CDC1D8B63F}" srcOrd="1" destOrd="0" presId="urn:microsoft.com/office/officeart/2005/8/layout/process1"/>
    <dgm:cxn modelId="{C7C00893-5845-40AE-B412-51523CBF2228}" type="presOf" srcId="{CB6103A2-85E3-475D-955C-9F47721E5786}" destId="{5CF4E936-6694-4D6C-A838-FE1CD867B8C8}" srcOrd="0" destOrd="0" presId="urn:microsoft.com/office/officeart/2005/8/layout/process1"/>
    <dgm:cxn modelId="{C4C8AEA9-802E-4D4B-8C0D-D72FAB781976}" srcId="{5866493B-A631-48EF-976B-AD0E387901AC}" destId="{6AF5E22C-B444-4294-9C8E-3CA34BCBA0CB}" srcOrd="3" destOrd="0" parTransId="{9556FC50-95AC-48AB-893E-DF4D6AD5D3B1}" sibTransId="{614DE6C6-769D-4A14-8DE9-88CDE4558667}"/>
    <dgm:cxn modelId="{4E6E8F6E-2F54-43E8-B08F-89BDD736C727}" type="presOf" srcId="{130BF8B4-9F64-417C-AB95-DD3702B65E91}" destId="{51FEABE2-C50F-4FD6-A108-35C227B7B074}" srcOrd="1" destOrd="0" presId="urn:microsoft.com/office/officeart/2005/8/layout/process1"/>
    <dgm:cxn modelId="{121354E0-A952-4F81-9BDA-B609CDB4298B}" type="presOf" srcId="{D10C9141-D4B3-448C-9DA0-7EA9A3EED505}" destId="{90F355CC-9A3D-4DFE-A0E1-9CD6796EF01D}" srcOrd="0" destOrd="0" presId="urn:microsoft.com/office/officeart/2005/8/layout/process1"/>
    <dgm:cxn modelId="{2EBAEAA7-3E29-4FE1-BF17-152A1F1BFB80}" type="presOf" srcId="{FF5C9C94-B146-4628-B89F-D0F34DB0C544}" destId="{0CD7089E-4756-41E9-84C4-455363E79CCF}" srcOrd="0" destOrd="0" presId="urn:microsoft.com/office/officeart/2005/8/layout/process1"/>
    <dgm:cxn modelId="{C423C986-DEE0-40AB-B637-1CCA7010530F}" srcId="{5866493B-A631-48EF-976B-AD0E387901AC}" destId="{D95B5C6C-7F09-4743-8FD5-E6E07BB014EE}" srcOrd="11" destOrd="0" parTransId="{08115CAD-8322-449B-98A5-E0B30ED3A240}" sibTransId="{62F2A39C-69BA-46C3-86FC-B8BAD6B6E4A5}"/>
    <dgm:cxn modelId="{87E24DEB-9064-44DC-9884-51F7155845C2}" srcId="{5866493B-A631-48EF-976B-AD0E387901AC}" destId="{DADFF40D-1827-4E29-A3BC-885CD9655AA9}" srcOrd="10" destOrd="0" parTransId="{B5E54486-5B96-44A5-8C39-66FFF074F262}" sibTransId="{081D85AC-70B8-48D2-A946-E837B09CAD6B}"/>
    <dgm:cxn modelId="{0687F893-970B-4811-86C6-CF2D45D66BE3}" type="presOf" srcId="{EDA29D68-26AA-4216-88E9-2D708493D048}" destId="{82856502-400C-4A47-90F1-FEE15211E5B4}" srcOrd="1" destOrd="0" presId="urn:microsoft.com/office/officeart/2005/8/layout/process1"/>
    <dgm:cxn modelId="{AA7E00B4-0B9F-4CB0-91B4-9853440F2BC1}" type="presOf" srcId="{5866493B-A631-48EF-976B-AD0E387901AC}" destId="{42E16A1B-281E-48F5-BE23-F1BA792007C9}" srcOrd="0" destOrd="0" presId="urn:microsoft.com/office/officeart/2005/8/layout/process1"/>
    <dgm:cxn modelId="{F594B78F-A6EB-44EF-8000-49171E8161BF}" type="presOf" srcId="{62F2A39C-69BA-46C3-86FC-B8BAD6B6E4A5}" destId="{6BBBA74F-FE30-45D9-AF91-83CF8F19A6C6}" srcOrd="0" destOrd="0" presId="urn:microsoft.com/office/officeart/2005/8/layout/process1"/>
    <dgm:cxn modelId="{4D9DF1F4-D711-4772-BEDC-54A19570EA66}" type="presOf" srcId="{DADFF40D-1827-4E29-A3BC-885CD9655AA9}" destId="{3D38ED0E-678C-4D08-AFA0-21DBA9319E9A}" srcOrd="0" destOrd="0" presId="urn:microsoft.com/office/officeart/2005/8/layout/process1"/>
    <dgm:cxn modelId="{B96AAC50-FE57-4EF9-9772-2CA59991D1EB}" srcId="{5866493B-A631-48EF-976B-AD0E387901AC}" destId="{26CCD709-5AF6-4BB0-9966-ABDCFD1CB2D6}" srcOrd="0" destOrd="0" parTransId="{0268C711-6108-442C-B511-425B930E1556}" sibTransId="{84D5F8BF-9571-4DC1-BCED-A455DE933C10}"/>
    <dgm:cxn modelId="{16F8C34F-6384-42C0-804E-2B42BB3A4D79}" srcId="{5866493B-A631-48EF-976B-AD0E387901AC}" destId="{76FD3F3C-B070-4076-B4E3-3710B1D69368}" srcOrd="4" destOrd="0" parTransId="{2E7AFE25-F502-4D90-AF68-1A470DFA61FB}" sibTransId="{56031CFD-309B-4CA5-818C-AC01847D4AF5}"/>
    <dgm:cxn modelId="{0C2A6636-11FB-4AC4-933C-18A78E779AEF}" type="presOf" srcId="{40E33184-F966-40B1-B3A7-D0F8728361F3}" destId="{E1FCA89F-C1FD-4223-8B89-43683B25DA77}" srcOrd="1" destOrd="0" presId="urn:microsoft.com/office/officeart/2005/8/layout/process1"/>
    <dgm:cxn modelId="{7F7F97B4-CBB7-45D3-AEE5-D47BB9700B8F}" type="presOf" srcId="{BCAF9649-8780-420E-BF4B-F35A7A94FD9D}" destId="{0874BFFC-9DBF-427E-81EE-51D88D5D04C4}" srcOrd="1" destOrd="0" presId="urn:microsoft.com/office/officeart/2005/8/layout/process1"/>
    <dgm:cxn modelId="{9154E4D2-4712-4A4B-B5F3-6D7C2A2559B9}" type="presOf" srcId="{EDA29D68-26AA-4216-88E9-2D708493D048}" destId="{356D7133-F143-4E41-AA07-02744C612A09}" srcOrd="0" destOrd="0" presId="urn:microsoft.com/office/officeart/2005/8/layout/process1"/>
    <dgm:cxn modelId="{64B466FA-295F-47E8-9567-17527DB258B8}" type="presOf" srcId="{84D5F8BF-9571-4DC1-BCED-A455DE933C10}" destId="{EA46BFC0-F727-4CCE-B4AA-1FE81FE4C75F}" srcOrd="0" destOrd="0" presId="urn:microsoft.com/office/officeart/2005/8/layout/process1"/>
    <dgm:cxn modelId="{906F7CE7-8728-45C4-94D3-56ED6A2169A1}" type="presOf" srcId="{BF8A8275-911F-4D20-97A0-A51D8D6E3B97}" destId="{88AEA2A9-4BA5-4FEF-BC9D-1D36935D4749}" srcOrd="0" destOrd="0" presId="urn:microsoft.com/office/officeart/2005/8/layout/process1"/>
    <dgm:cxn modelId="{2DF14307-5AA8-4CE4-A2D5-D729CFFD0BE4}" type="presOf" srcId="{4422FA0A-BA08-4A55-81D1-1363F04ADB41}" destId="{2E630121-9CD2-408C-9F47-AC9859F56FE4}" srcOrd="1" destOrd="0" presId="urn:microsoft.com/office/officeart/2005/8/layout/process1"/>
    <dgm:cxn modelId="{D7CC7AB0-1F6F-41AF-9601-C4514DC1CEBF}" type="presParOf" srcId="{42E16A1B-281E-48F5-BE23-F1BA792007C9}" destId="{622FEF44-1379-4125-AB72-0A519FEC271D}" srcOrd="0" destOrd="0" presId="urn:microsoft.com/office/officeart/2005/8/layout/process1"/>
    <dgm:cxn modelId="{7BA473DB-EE17-466B-878D-21C93A42BBAB}" type="presParOf" srcId="{42E16A1B-281E-48F5-BE23-F1BA792007C9}" destId="{EA46BFC0-F727-4CCE-B4AA-1FE81FE4C75F}" srcOrd="1" destOrd="0" presId="urn:microsoft.com/office/officeart/2005/8/layout/process1"/>
    <dgm:cxn modelId="{BA589819-F302-4656-8E35-7A6D90816CF0}" type="presParOf" srcId="{EA46BFC0-F727-4CCE-B4AA-1FE81FE4C75F}" destId="{E519B958-ADEC-48E4-9A7D-69CDC1D8B63F}" srcOrd="0" destOrd="0" presId="urn:microsoft.com/office/officeart/2005/8/layout/process1"/>
    <dgm:cxn modelId="{3E9C1FCD-8931-4C1A-850D-9823C79A447B}" type="presParOf" srcId="{42E16A1B-281E-48F5-BE23-F1BA792007C9}" destId="{DD107EAC-4921-4E84-AA59-B898FD651841}" srcOrd="2" destOrd="0" presId="urn:microsoft.com/office/officeart/2005/8/layout/process1"/>
    <dgm:cxn modelId="{878E3661-6628-425A-ACF2-E16A2585DB91}" type="presParOf" srcId="{42E16A1B-281E-48F5-BE23-F1BA792007C9}" destId="{11B836E2-E26B-48CB-B855-037D9A0187C9}" srcOrd="3" destOrd="0" presId="urn:microsoft.com/office/officeart/2005/8/layout/process1"/>
    <dgm:cxn modelId="{FCF221C3-09D2-42B4-99D5-4D6724BFF5F7}" type="presParOf" srcId="{11B836E2-E26B-48CB-B855-037D9A0187C9}" destId="{0874BFFC-9DBF-427E-81EE-51D88D5D04C4}" srcOrd="0" destOrd="0" presId="urn:microsoft.com/office/officeart/2005/8/layout/process1"/>
    <dgm:cxn modelId="{E7569F7F-6D7E-44E0-857F-DCA9DF2928B2}" type="presParOf" srcId="{42E16A1B-281E-48F5-BE23-F1BA792007C9}" destId="{D3DAD972-4F0D-4DF1-BE68-263684F3A86A}" srcOrd="4" destOrd="0" presId="urn:microsoft.com/office/officeart/2005/8/layout/process1"/>
    <dgm:cxn modelId="{FFD6399F-1B69-460B-9240-ED0C0B2D3455}" type="presParOf" srcId="{42E16A1B-281E-48F5-BE23-F1BA792007C9}" destId="{45BF039D-79E4-497D-AEFB-51DFE8899CCD}" srcOrd="5" destOrd="0" presId="urn:microsoft.com/office/officeart/2005/8/layout/process1"/>
    <dgm:cxn modelId="{E3A8D605-EDA7-45B4-93EC-4BB4685B70FB}" type="presParOf" srcId="{45BF039D-79E4-497D-AEFB-51DFE8899CCD}" destId="{96B50B05-B9C5-4793-8307-DF8517BA8D7F}" srcOrd="0" destOrd="0" presId="urn:microsoft.com/office/officeart/2005/8/layout/process1"/>
    <dgm:cxn modelId="{1285883C-E922-4B45-9758-D0FA3D283AAD}" type="presParOf" srcId="{42E16A1B-281E-48F5-BE23-F1BA792007C9}" destId="{13351C3D-0785-4940-896A-320B097C9AFD}" srcOrd="6" destOrd="0" presId="urn:microsoft.com/office/officeart/2005/8/layout/process1"/>
    <dgm:cxn modelId="{6EA16ECF-4452-4F4D-BE4C-4A150B971AF8}" type="presParOf" srcId="{42E16A1B-281E-48F5-BE23-F1BA792007C9}" destId="{314A1A77-3764-45F1-82B1-194567CCC9D6}" srcOrd="7" destOrd="0" presId="urn:microsoft.com/office/officeart/2005/8/layout/process1"/>
    <dgm:cxn modelId="{A760FB6B-C358-4CBB-AD9A-1A3DD04CE667}" type="presParOf" srcId="{314A1A77-3764-45F1-82B1-194567CCC9D6}" destId="{E13B8C30-7413-444B-9C0A-328F09AA1174}" srcOrd="0" destOrd="0" presId="urn:microsoft.com/office/officeart/2005/8/layout/process1"/>
    <dgm:cxn modelId="{6EDD15E7-8799-45B4-8F46-1E056B7F2ACF}" type="presParOf" srcId="{42E16A1B-281E-48F5-BE23-F1BA792007C9}" destId="{FBD19FAB-41E2-4ADC-9248-C7320A47A33D}" srcOrd="8" destOrd="0" presId="urn:microsoft.com/office/officeart/2005/8/layout/process1"/>
    <dgm:cxn modelId="{C881727D-5106-427A-B01A-6C85B911250B}" type="presParOf" srcId="{42E16A1B-281E-48F5-BE23-F1BA792007C9}" destId="{6410CF68-8AE0-4389-BB97-BC9E3BC62A1F}" srcOrd="9" destOrd="0" presId="urn:microsoft.com/office/officeart/2005/8/layout/process1"/>
    <dgm:cxn modelId="{E9AE6A8C-7344-4D7D-A70F-DB4624B427F8}" type="presParOf" srcId="{6410CF68-8AE0-4389-BB97-BC9E3BC62A1F}" destId="{7CF2711E-25A9-4D83-B172-A312E54D0452}" srcOrd="0" destOrd="0" presId="urn:microsoft.com/office/officeart/2005/8/layout/process1"/>
    <dgm:cxn modelId="{59C16A4D-535E-4DBB-8876-C6BC547C4B50}" type="presParOf" srcId="{42E16A1B-281E-48F5-BE23-F1BA792007C9}" destId="{A20DA53F-D6B2-470B-9AC0-B5AB8071D873}" srcOrd="10" destOrd="0" presId="urn:microsoft.com/office/officeart/2005/8/layout/process1"/>
    <dgm:cxn modelId="{19AB08C5-4F36-492D-9E36-4B612F7EEE05}" type="presParOf" srcId="{42E16A1B-281E-48F5-BE23-F1BA792007C9}" destId="{734CF8B5-12B2-41C8-950F-45E3913738FC}" srcOrd="11" destOrd="0" presId="urn:microsoft.com/office/officeart/2005/8/layout/process1"/>
    <dgm:cxn modelId="{FFF6241E-E5E2-42D9-965D-79645AC72612}" type="presParOf" srcId="{734CF8B5-12B2-41C8-950F-45E3913738FC}" destId="{FC2F3732-0998-42B2-8A76-212BA36EC619}" srcOrd="0" destOrd="0" presId="urn:microsoft.com/office/officeart/2005/8/layout/process1"/>
    <dgm:cxn modelId="{B8A72B7A-F2FE-4FAE-BC85-883D33BA6D55}" type="presParOf" srcId="{42E16A1B-281E-48F5-BE23-F1BA792007C9}" destId="{88AEA2A9-4BA5-4FEF-BC9D-1D36935D4749}" srcOrd="12" destOrd="0" presId="urn:microsoft.com/office/officeart/2005/8/layout/process1"/>
    <dgm:cxn modelId="{16FAE81E-C9E8-447D-9BF6-2944E82E557E}" type="presParOf" srcId="{42E16A1B-281E-48F5-BE23-F1BA792007C9}" destId="{1676B5C3-E4B3-48EB-B7A9-C779A79A1ED7}" srcOrd="13" destOrd="0" presId="urn:microsoft.com/office/officeart/2005/8/layout/process1"/>
    <dgm:cxn modelId="{E4486E0B-E51F-4DAF-9880-3C91028B9B5D}" type="presParOf" srcId="{1676B5C3-E4B3-48EB-B7A9-C779A79A1ED7}" destId="{51FEABE2-C50F-4FD6-A108-35C227B7B074}" srcOrd="0" destOrd="0" presId="urn:microsoft.com/office/officeart/2005/8/layout/process1"/>
    <dgm:cxn modelId="{C87B7757-B90E-41CF-ACAC-738E33E1CA2B}" type="presParOf" srcId="{42E16A1B-281E-48F5-BE23-F1BA792007C9}" destId="{5CF4E936-6694-4D6C-A838-FE1CD867B8C8}" srcOrd="14" destOrd="0" presId="urn:microsoft.com/office/officeart/2005/8/layout/process1"/>
    <dgm:cxn modelId="{624273B0-1C52-4661-BDD7-9D4F55CAFE72}" type="presParOf" srcId="{42E16A1B-281E-48F5-BE23-F1BA792007C9}" destId="{5AC79F5B-47A1-467D-83BF-7AD3ABE2D35B}" srcOrd="15" destOrd="0" presId="urn:microsoft.com/office/officeart/2005/8/layout/process1"/>
    <dgm:cxn modelId="{83CE0585-22CB-4AC9-8F25-CAA20A08B452}" type="presParOf" srcId="{5AC79F5B-47A1-467D-83BF-7AD3ABE2D35B}" destId="{E1FCA89F-C1FD-4223-8B89-43683B25DA77}" srcOrd="0" destOrd="0" presId="urn:microsoft.com/office/officeart/2005/8/layout/process1"/>
    <dgm:cxn modelId="{49B1BD5A-F28B-4C09-BCDF-28A44DD95C94}" type="presParOf" srcId="{42E16A1B-281E-48F5-BE23-F1BA792007C9}" destId="{04DE77BD-BB50-4E47-B22F-6B36203F5278}" srcOrd="16" destOrd="0" presId="urn:microsoft.com/office/officeart/2005/8/layout/process1"/>
    <dgm:cxn modelId="{9AB3655A-BF1B-4F9A-ADA7-79572568D488}" type="presParOf" srcId="{42E16A1B-281E-48F5-BE23-F1BA792007C9}" destId="{356D7133-F143-4E41-AA07-02744C612A09}" srcOrd="17" destOrd="0" presId="urn:microsoft.com/office/officeart/2005/8/layout/process1"/>
    <dgm:cxn modelId="{E099FE35-30FC-4FD9-AF7B-FD1EDEDC531D}" type="presParOf" srcId="{356D7133-F143-4E41-AA07-02744C612A09}" destId="{82856502-400C-4A47-90F1-FEE15211E5B4}" srcOrd="0" destOrd="0" presId="urn:microsoft.com/office/officeart/2005/8/layout/process1"/>
    <dgm:cxn modelId="{3F5F264E-6A93-4BC9-992A-9B002FC7E24E}" type="presParOf" srcId="{42E16A1B-281E-48F5-BE23-F1BA792007C9}" destId="{0CD7089E-4756-41E9-84C4-455363E79CCF}" srcOrd="18" destOrd="0" presId="urn:microsoft.com/office/officeart/2005/8/layout/process1"/>
    <dgm:cxn modelId="{DEE1B712-31FD-4EB0-B207-E0DCAA0A6118}" type="presParOf" srcId="{42E16A1B-281E-48F5-BE23-F1BA792007C9}" destId="{F13A7680-51D2-48E7-8435-941D43235946}" srcOrd="19" destOrd="0" presId="urn:microsoft.com/office/officeart/2005/8/layout/process1"/>
    <dgm:cxn modelId="{5B75A437-0A4E-45B1-B240-FA904C74496D}" type="presParOf" srcId="{F13A7680-51D2-48E7-8435-941D43235946}" destId="{2E630121-9CD2-408C-9F47-AC9859F56FE4}" srcOrd="0" destOrd="0" presId="urn:microsoft.com/office/officeart/2005/8/layout/process1"/>
    <dgm:cxn modelId="{3269A709-97B7-4299-8F6C-26A2A81C5468}" type="presParOf" srcId="{42E16A1B-281E-48F5-BE23-F1BA792007C9}" destId="{3D38ED0E-678C-4D08-AFA0-21DBA9319E9A}" srcOrd="20" destOrd="0" presId="urn:microsoft.com/office/officeart/2005/8/layout/process1"/>
    <dgm:cxn modelId="{12D73451-3217-4A65-A843-2889CECC5472}" type="presParOf" srcId="{42E16A1B-281E-48F5-BE23-F1BA792007C9}" destId="{0AD96F37-A379-4FC3-AC4D-DD961AA51F2E}" srcOrd="21" destOrd="0" presId="urn:microsoft.com/office/officeart/2005/8/layout/process1"/>
    <dgm:cxn modelId="{1D4525FD-0675-49A4-B881-EE95643B80C4}" type="presParOf" srcId="{0AD96F37-A379-4FC3-AC4D-DD961AA51F2E}" destId="{294CC6AC-9411-425B-B1DA-B4FD4AFC074C}" srcOrd="0" destOrd="0" presId="urn:microsoft.com/office/officeart/2005/8/layout/process1"/>
    <dgm:cxn modelId="{7EFCAC13-472B-4277-850F-90BEE18ECBBC}" type="presParOf" srcId="{42E16A1B-281E-48F5-BE23-F1BA792007C9}" destId="{BFDC6F8A-B050-4D1F-9455-FC443EAC7FF8}" srcOrd="22" destOrd="0" presId="urn:microsoft.com/office/officeart/2005/8/layout/process1"/>
    <dgm:cxn modelId="{238B7D99-278A-4FF7-9503-ED6F22ADA65E}" type="presParOf" srcId="{42E16A1B-281E-48F5-BE23-F1BA792007C9}" destId="{6BBBA74F-FE30-45D9-AF91-83CF8F19A6C6}" srcOrd="23" destOrd="0" presId="urn:microsoft.com/office/officeart/2005/8/layout/process1"/>
    <dgm:cxn modelId="{73575559-375F-4686-AC8F-840BC075B049}" type="presParOf" srcId="{6BBBA74F-FE30-45D9-AF91-83CF8F19A6C6}" destId="{0591B7AA-0AF8-469E-9A8E-FA7892CDE9B0}" srcOrd="0" destOrd="0" presId="urn:microsoft.com/office/officeart/2005/8/layout/process1"/>
    <dgm:cxn modelId="{AE2B5A4F-52DA-4D32-B728-B0E1A95CA899}" type="presParOf" srcId="{42E16A1B-281E-48F5-BE23-F1BA792007C9}" destId="{90F355CC-9A3D-4DFE-A0E1-9CD6796EF01D}" srcOrd="2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66493B-A631-48EF-976B-AD0E387901AC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26CCD709-5AF6-4BB0-9966-ABDCFD1CB2D6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Reviewing (3)</a:t>
          </a:r>
          <a:endParaRPr lang="en-US" dirty="0"/>
        </a:p>
      </dgm:t>
    </dgm:pt>
    <dgm:pt modelId="{0268C711-6108-442C-B511-425B930E1556}" type="parTrans" cxnId="{B96AAC50-FE57-4EF9-9772-2CA59991D1EB}">
      <dgm:prSet/>
      <dgm:spPr/>
      <dgm:t>
        <a:bodyPr/>
        <a:lstStyle/>
        <a:p>
          <a:endParaRPr lang="en-US"/>
        </a:p>
      </dgm:t>
    </dgm:pt>
    <dgm:pt modelId="{84D5F8BF-9571-4DC1-BCED-A455DE933C10}" type="sibTrans" cxnId="{B96AAC50-FE57-4EF9-9772-2CA59991D1EB}">
      <dgm:prSet/>
      <dgm:spPr/>
      <dgm:t>
        <a:bodyPr/>
        <a:lstStyle/>
        <a:p>
          <a:endParaRPr lang="en-US"/>
        </a:p>
      </dgm:t>
    </dgm:pt>
    <dgm:pt modelId="{0D671D27-CBD7-43D9-8F3B-BFD74A6E9CCF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LPR Match (154)</a:t>
          </a:r>
          <a:endParaRPr lang="en-US" dirty="0"/>
        </a:p>
      </dgm:t>
    </dgm:pt>
    <dgm:pt modelId="{22574601-65E5-43D7-9965-75480DE401C5}" type="parTrans" cxnId="{7837AD2D-302A-487D-8671-6DA7CC8C84D7}">
      <dgm:prSet/>
      <dgm:spPr/>
      <dgm:t>
        <a:bodyPr/>
        <a:lstStyle/>
        <a:p>
          <a:endParaRPr lang="en-US"/>
        </a:p>
      </dgm:t>
    </dgm:pt>
    <dgm:pt modelId="{BCAF9649-8780-420E-BF4B-F35A7A94FD9D}" type="sibTrans" cxnId="{7837AD2D-302A-487D-8671-6DA7CC8C84D7}">
      <dgm:prSet/>
      <dgm:spPr/>
      <dgm:t>
        <a:bodyPr/>
        <a:lstStyle/>
        <a:p>
          <a:endParaRPr lang="en-US"/>
        </a:p>
      </dgm:t>
    </dgm:pt>
    <dgm:pt modelId="{D23EC6D2-3C16-4FB8-94C0-130A9B703A62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Set to Review (4)</a:t>
          </a:r>
        </a:p>
      </dgm:t>
    </dgm:pt>
    <dgm:pt modelId="{D59D91FF-EFD3-4EA6-9D8E-77B6CCC3861F}" type="parTrans" cxnId="{E278D152-D5B0-4DB2-9079-88AAE999A1FA}">
      <dgm:prSet/>
      <dgm:spPr/>
      <dgm:t>
        <a:bodyPr/>
        <a:lstStyle/>
        <a:p>
          <a:endParaRPr lang="en-US"/>
        </a:p>
      </dgm:t>
    </dgm:pt>
    <dgm:pt modelId="{CD9417D9-2313-4820-8657-C6A386D4EAA1}" type="sibTrans" cxnId="{E278D152-D5B0-4DB2-9079-88AAE999A1FA}">
      <dgm:prSet/>
      <dgm:spPr/>
      <dgm:t>
        <a:bodyPr/>
        <a:lstStyle/>
        <a:p>
          <a:endParaRPr lang="en-US"/>
        </a:p>
      </dgm:t>
    </dgm:pt>
    <dgm:pt modelId="{6AF5E22C-B444-4294-9C8E-3CA34BCBA0CB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LICA Avail(5)</a:t>
          </a:r>
          <a:endParaRPr lang="en-US" dirty="0"/>
        </a:p>
      </dgm:t>
    </dgm:pt>
    <dgm:pt modelId="{9556FC50-95AC-48AB-893E-DF4D6AD5D3B1}" type="parTrans" cxnId="{C4C8AEA9-802E-4D4B-8C0D-D72FAB781976}">
      <dgm:prSet/>
      <dgm:spPr/>
      <dgm:t>
        <a:bodyPr/>
        <a:lstStyle/>
        <a:p>
          <a:endParaRPr lang="en-US"/>
        </a:p>
      </dgm:t>
    </dgm:pt>
    <dgm:pt modelId="{614DE6C6-769D-4A14-8DE9-88CDE4558667}" type="sibTrans" cxnId="{C4C8AEA9-802E-4D4B-8C0D-D72FAB781976}">
      <dgm:prSet/>
      <dgm:spPr/>
      <dgm:t>
        <a:bodyPr/>
        <a:lstStyle/>
        <a:p>
          <a:endParaRPr lang="en-US"/>
        </a:p>
      </dgm:t>
    </dgm:pt>
    <dgm:pt modelId="{76FD3F3C-B070-4076-B4E3-3710B1D69368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Request Name &amp; Address (6)</a:t>
          </a:r>
          <a:endParaRPr lang="en-US" dirty="0"/>
        </a:p>
      </dgm:t>
    </dgm:pt>
    <dgm:pt modelId="{2E7AFE25-F502-4D90-AF68-1A470DFA61FB}" type="parTrans" cxnId="{16F8C34F-6384-42C0-804E-2B42BB3A4D79}">
      <dgm:prSet/>
      <dgm:spPr/>
      <dgm:t>
        <a:bodyPr/>
        <a:lstStyle/>
        <a:p>
          <a:endParaRPr lang="en-US"/>
        </a:p>
      </dgm:t>
    </dgm:pt>
    <dgm:pt modelId="{56031CFD-309B-4CA5-818C-AC01847D4AF5}" type="sibTrans" cxnId="{16F8C34F-6384-42C0-804E-2B42BB3A4D79}">
      <dgm:prSet/>
      <dgm:spPr/>
      <dgm:t>
        <a:bodyPr/>
        <a:lstStyle/>
        <a:p>
          <a:endParaRPr lang="en-US"/>
        </a:p>
      </dgm:t>
    </dgm:pt>
    <dgm:pt modelId="{63B64DFE-54EB-4812-886A-D80A572BB8A9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DMV REQUESTED (7)</a:t>
          </a:r>
          <a:endParaRPr lang="en-US" dirty="0"/>
        </a:p>
      </dgm:t>
    </dgm:pt>
    <dgm:pt modelId="{9F8022E1-4D77-4E99-A598-1E5EB37FE4F0}" type="parTrans" cxnId="{917F153B-9D3E-4F78-9CC7-518D5FD2CA76}">
      <dgm:prSet/>
      <dgm:spPr/>
      <dgm:t>
        <a:bodyPr/>
        <a:lstStyle/>
        <a:p>
          <a:endParaRPr lang="en-US"/>
        </a:p>
      </dgm:t>
    </dgm:pt>
    <dgm:pt modelId="{65E842C6-6B77-4156-BB96-AD045AF9FE3C}" type="sibTrans" cxnId="{917F153B-9D3E-4F78-9CC7-518D5FD2CA76}">
      <dgm:prSet/>
      <dgm:spPr/>
      <dgm:t>
        <a:bodyPr/>
        <a:lstStyle/>
        <a:p>
          <a:endParaRPr lang="en-US"/>
        </a:p>
      </dgm:t>
    </dgm:pt>
    <dgm:pt modelId="{BF8A8275-911F-4D20-97A0-A51D8D6E3B97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NAME &amp; ADDR Available (131)</a:t>
          </a:r>
          <a:endParaRPr lang="en-US" dirty="0"/>
        </a:p>
      </dgm:t>
    </dgm:pt>
    <dgm:pt modelId="{179CF1C2-1153-4C8E-B552-BFDC8BC73230}" type="parTrans" cxnId="{7AFF33FF-7094-4984-85B4-E95374632F85}">
      <dgm:prSet/>
      <dgm:spPr/>
      <dgm:t>
        <a:bodyPr/>
        <a:lstStyle/>
        <a:p>
          <a:endParaRPr lang="en-US"/>
        </a:p>
      </dgm:t>
    </dgm:pt>
    <dgm:pt modelId="{130BF8B4-9F64-417C-AB95-DD3702B65E91}" type="sibTrans" cxnId="{7AFF33FF-7094-4984-85B4-E95374632F85}">
      <dgm:prSet/>
      <dgm:spPr/>
      <dgm:t>
        <a:bodyPr/>
        <a:lstStyle/>
        <a:p>
          <a:endParaRPr lang="en-US"/>
        </a:p>
      </dgm:t>
    </dgm:pt>
    <dgm:pt modelId="{CB6103A2-85E3-475D-955C-9F47721E5786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To Be CITED(109)</a:t>
          </a:r>
          <a:endParaRPr lang="en-US" dirty="0"/>
        </a:p>
      </dgm:t>
    </dgm:pt>
    <dgm:pt modelId="{D1E06949-9B78-4188-991B-758F16C75C26}" type="parTrans" cxnId="{950FEB2B-B224-4E50-AFA7-8311541BFCFD}">
      <dgm:prSet/>
      <dgm:spPr/>
      <dgm:t>
        <a:bodyPr/>
        <a:lstStyle/>
        <a:p>
          <a:endParaRPr lang="en-US"/>
        </a:p>
      </dgm:t>
    </dgm:pt>
    <dgm:pt modelId="{40E33184-F966-40B1-B3A7-D0F8728361F3}" type="sibTrans" cxnId="{950FEB2B-B224-4E50-AFA7-8311541BFCFD}">
      <dgm:prSet/>
      <dgm:spPr/>
      <dgm:t>
        <a:bodyPr/>
        <a:lstStyle/>
        <a:p>
          <a:endParaRPr lang="en-US"/>
        </a:p>
      </dgm:t>
    </dgm:pt>
    <dgm:pt modelId="{FF5C9C94-B146-4628-B89F-D0F34DB0C544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CITED (10)</a:t>
          </a:r>
          <a:endParaRPr lang="en-US" dirty="0"/>
        </a:p>
      </dgm:t>
    </dgm:pt>
    <dgm:pt modelId="{D8062C75-B365-4848-92A3-6CD707FB5C61}" type="parTrans" cxnId="{0BFCD107-15F2-4C89-B0E1-6F2571111E51}">
      <dgm:prSet/>
      <dgm:spPr/>
      <dgm:t>
        <a:bodyPr/>
        <a:lstStyle/>
        <a:p>
          <a:endParaRPr lang="en-US"/>
        </a:p>
      </dgm:t>
    </dgm:pt>
    <dgm:pt modelId="{4422FA0A-BA08-4A55-81D1-1363F04ADB41}" type="sibTrans" cxnId="{0BFCD107-15F2-4C89-B0E1-6F2571111E51}">
      <dgm:prSet/>
      <dgm:spPr/>
      <dgm:t>
        <a:bodyPr/>
        <a:lstStyle/>
        <a:p>
          <a:endParaRPr lang="en-US"/>
        </a:p>
      </dgm:t>
    </dgm:pt>
    <dgm:pt modelId="{DADFF40D-1827-4E29-A3BC-885CD9655AA9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LEVEL A</a:t>
          </a:r>
          <a:endParaRPr lang="en-US" dirty="0"/>
        </a:p>
      </dgm:t>
    </dgm:pt>
    <dgm:pt modelId="{B5E54486-5B96-44A5-8C39-66FFF074F262}" type="parTrans" cxnId="{87E24DEB-9064-44DC-9884-51F7155845C2}">
      <dgm:prSet/>
      <dgm:spPr/>
      <dgm:t>
        <a:bodyPr/>
        <a:lstStyle/>
        <a:p>
          <a:endParaRPr lang="en-US"/>
        </a:p>
      </dgm:t>
    </dgm:pt>
    <dgm:pt modelId="{081D85AC-70B8-48D2-A946-E837B09CAD6B}" type="sibTrans" cxnId="{87E24DEB-9064-44DC-9884-51F7155845C2}">
      <dgm:prSet/>
      <dgm:spPr/>
      <dgm:t>
        <a:bodyPr/>
        <a:lstStyle/>
        <a:p>
          <a:endParaRPr lang="en-US"/>
        </a:p>
      </dgm:t>
    </dgm:pt>
    <dgm:pt modelId="{D95B5C6C-7F09-4743-8FD5-E6E07BB014E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LEVEL B</a:t>
          </a:r>
          <a:endParaRPr lang="en-US" dirty="0"/>
        </a:p>
      </dgm:t>
    </dgm:pt>
    <dgm:pt modelId="{08115CAD-8322-449B-98A5-E0B30ED3A240}" type="parTrans" cxnId="{C423C986-DEE0-40AB-B637-1CCA7010530F}">
      <dgm:prSet/>
      <dgm:spPr/>
      <dgm:t>
        <a:bodyPr/>
        <a:lstStyle/>
        <a:p>
          <a:endParaRPr lang="en-US"/>
        </a:p>
      </dgm:t>
    </dgm:pt>
    <dgm:pt modelId="{62F2A39C-69BA-46C3-86FC-B8BAD6B6E4A5}" type="sibTrans" cxnId="{C423C986-DEE0-40AB-B637-1CCA7010530F}">
      <dgm:prSet/>
      <dgm:spPr/>
      <dgm:t>
        <a:bodyPr/>
        <a:lstStyle/>
        <a:p>
          <a:endParaRPr lang="en-US"/>
        </a:p>
      </dgm:t>
    </dgm:pt>
    <dgm:pt modelId="{D10C9141-D4B3-448C-9DA0-7EA9A3EED505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COLLECTION</a:t>
          </a:r>
          <a:endParaRPr lang="en-US" dirty="0"/>
        </a:p>
      </dgm:t>
    </dgm:pt>
    <dgm:pt modelId="{195C7135-9F32-40D3-B41A-277F6DDFB810}" type="parTrans" cxnId="{49032578-F115-4DB0-B38D-CF159003931E}">
      <dgm:prSet/>
      <dgm:spPr/>
      <dgm:t>
        <a:bodyPr/>
        <a:lstStyle/>
        <a:p>
          <a:endParaRPr lang="en-US"/>
        </a:p>
      </dgm:t>
    </dgm:pt>
    <dgm:pt modelId="{724CE549-EFE8-4386-AE5D-802501B7072B}" type="sibTrans" cxnId="{49032578-F115-4DB0-B38D-CF159003931E}">
      <dgm:prSet/>
      <dgm:spPr/>
      <dgm:t>
        <a:bodyPr/>
        <a:lstStyle/>
        <a:p>
          <a:endParaRPr lang="en-US"/>
        </a:p>
      </dgm:t>
    </dgm:pt>
    <dgm:pt modelId="{E53DBC01-A358-4A0C-A2CC-904DBD4151A7}">
      <dgm:prSet/>
      <dgm:spPr/>
      <dgm:t>
        <a:bodyPr/>
        <a:lstStyle/>
        <a:p>
          <a:r>
            <a:rPr lang="en-US" dirty="0" smtClean="0"/>
            <a:t>SENT TO MH (139)</a:t>
          </a:r>
          <a:endParaRPr lang="en-US" dirty="0"/>
        </a:p>
      </dgm:t>
    </dgm:pt>
    <dgm:pt modelId="{0FDBC240-C8E8-4AFB-AEA5-AE5762E8C51F}" type="parTrans" cxnId="{C69A168A-F100-4291-86B4-B283C10C00A5}">
      <dgm:prSet/>
      <dgm:spPr/>
      <dgm:t>
        <a:bodyPr/>
        <a:lstStyle/>
        <a:p>
          <a:endParaRPr lang="en-US"/>
        </a:p>
      </dgm:t>
    </dgm:pt>
    <dgm:pt modelId="{EDA29D68-26AA-4216-88E9-2D708493D048}" type="sibTrans" cxnId="{C69A168A-F100-4291-86B4-B283C10C00A5}">
      <dgm:prSet/>
      <dgm:spPr/>
      <dgm:t>
        <a:bodyPr/>
        <a:lstStyle/>
        <a:p>
          <a:endParaRPr lang="en-US"/>
        </a:p>
      </dgm:t>
    </dgm:pt>
    <dgm:pt modelId="{42E16A1B-281E-48F5-BE23-F1BA792007C9}" type="pres">
      <dgm:prSet presAssocID="{5866493B-A631-48EF-976B-AD0E387901AC}" presName="Name0" presStyleCnt="0">
        <dgm:presLayoutVars>
          <dgm:dir/>
          <dgm:resizeHandles val="exact"/>
        </dgm:presLayoutVars>
      </dgm:prSet>
      <dgm:spPr/>
    </dgm:pt>
    <dgm:pt modelId="{622FEF44-1379-4125-AB72-0A519FEC271D}" type="pres">
      <dgm:prSet presAssocID="{26CCD709-5AF6-4BB0-9966-ABDCFD1CB2D6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6BFC0-F727-4CCE-B4AA-1FE81FE4C75F}" type="pres">
      <dgm:prSet presAssocID="{84D5F8BF-9571-4DC1-BCED-A455DE933C10}" presName="sibTrans" presStyleLbl="sibTrans2D1" presStyleIdx="0" presStyleCnt="12"/>
      <dgm:spPr/>
      <dgm:t>
        <a:bodyPr/>
        <a:lstStyle/>
        <a:p>
          <a:endParaRPr lang="en-US"/>
        </a:p>
      </dgm:t>
    </dgm:pt>
    <dgm:pt modelId="{E519B958-ADEC-48E4-9A7D-69CDC1D8B63F}" type="pres">
      <dgm:prSet presAssocID="{84D5F8BF-9571-4DC1-BCED-A455DE933C10}" presName="connectorText" presStyleLbl="sibTrans2D1" presStyleIdx="0" presStyleCnt="12"/>
      <dgm:spPr/>
      <dgm:t>
        <a:bodyPr/>
        <a:lstStyle/>
        <a:p>
          <a:endParaRPr lang="en-US"/>
        </a:p>
      </dgm:t>
    </dgm:pt>
    <dgm:pt modelId="{DD107EAC-4921-4E84-AA59-B898FD651841}" type="pres">
      <dgm:prSet presAssocID="{0D671D27-CBD7-43D9-8F3B-BFD74A6E9CCF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836E2-E26B-48CB-B855-037D9A0187C9}" type="pres">
      <dgm:prSet presAssocID="{BCAF9649-8780-420E-BF4B-F35A7A94FD9D}" presName="sibTrans" presStyleLbl="sibTrans2D1" presStyleIdx="1" presStyleCnt="12"/>
      <dgm:spPr/>
      <dgm:t>
        <a:bodyPr/>
        <a:lstStyle/>
        <a:p>
          <a:endParaRPr lang="en-US"/>
        </a:p>
      </dgm:t>
    </dgm:pt>
    <dgm:pt modelId="{0874BFFC-9DBF-427E-81EE-51D88D5D04C4}" type="pres">
      <dgm:prSet presAssocID="{BCAF9649-8780-420E-BF4B-F35A7A94FD9D}" presName="connectorText" presStyleLbl="sibTrans2D1" presStyleIdx="1" presStyleCnt="12"/>
      <dgm:spPr/>
      <dgm:t>
        <a:bodyPr/>
        <a:lstStyle/>
        <a:p>
          <a:endParaRPr lang="en-US"/>
        </a:p>
      </dgm:t>
    </dgm:pt>
    <dgm:pt modelId="{D3DAD972-4F0D-4DF1-BE68-263684F3A86A}" type="pres">
      <dgm:prSet presAssocID="{D23EC6D2-3C16-4FB8-94C0-130A9B703A62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F039D-79E4-497D-AEFB-51DFE8899CCD}" type="pres">
      <dgm:prSet presAssocID="{CD9417D9-2313-4820-8657-C6A386D4EAA1}" presName="sibTrans" presStyleLbl="sibTrans2D1" presStyleIdx="2" presStyleCnt="12"/>
      <dgm:spPr/>
      <dgm:t>
        <a:bodyPr/>
        <a:lstStyle/>
        <a:p>
          <a:endParaRPr lang="en-US"/>
        </a:p>
      </dgm:t>
    </dgm:pt>
    <dgm:pt modelId="{96B50B05-B9C5-4793-8307-DF8517BA8D7F}" type="pres">
      <dgm:prSet presAssocID="{CD9417D9-2313-4820-8657-C6A386D4EAA1}" presName="connectorText" presStyleLbl="sibTrans2D1" presStyleIdx="2" presStyleCnt="12"/>
      <dgm:spPr/>
      <dgm:t>
        <a:bodyPr/>
        <a:lstStyle/>
        <a:p>
          <a:endParaRPr lang="en-US"/>
        </a:p>
      </dgm:t>
    </dgm:pt>
    <dgm:pt modelId="{13351C3D-0785-4940-896A-320B097C9AFD}" type="pres">
      <dgm:prSet presAssocID="{6AF5E22C-B444-4294-9C8E-3CA34BCBA0CB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A1A77-3764-45F1-82B1-194567CCC9D6}" type="pres">
      <dgm:prSet presAssocID="{614DE6C6-769D-4A14-8DE9-88CDE4558667}" presName="sibTrans" presStyleLbl="sibTrans2D1" presStyleIdx="3" presStyleCnt="12"/>
      <dgm:spPr/>
      <dgm:t>
        <a:bodyPr/>
        <a:lstStyle/>
        <a:p>
          <a:endParaRPr lang="en-US"/>
        </a:p>
      </dgm:t>
    </dgm:pt>
    <dgm:pt modelId="{E13B8C30-7413-444B-9C0A-328F09AA1174}" type="pres">
      <dgm:prSet presAssocID="{614DE6C6-769D-4A14-8DE9-88CDE4558667}" presName="connectorText" presStyleLbl="sibTrans2D1" presStyleIdx="3" presStyleCnt="12"/>
      <dgm:spPr/>
      <dgm:t>
        <a:bodyPr/>
        <a:lstStyle/>
        <a:p>
          <a:endParaRPr lang="en-US"/>
        </a:p>
      </dgm:t>
    </dgm:pt>
    <dgm:pt modelId="{FBD19FAB-41E2-4ADC-9248-C7320A47A33D}" type="pres">
      <dgm:prSet presAssocID="{76FD3F3C-B070-4076-B4E3-3710B1D69368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0CF68-8AE0-4389-BB97-BC9E3BC62A1F}" type="pres">
      <dgm:prSet presAssocID="{56031CFD-309B-4CA5-818C-AC01847D4AF5}" presName="sibTrans" presStyleLbl="sibTrans2D1" presStyleIdx="4" presStyleCnt="12"/>
      <dgm:spPr/>
      <dgm:t>
        <a:bodyPr/>
        <a:lstStyle/>
        <a:p>
          <a:endParaRPr lang="en-US"/>
        </a:p>
      </dgm:t>
    </dgm:pt>
    <dgm:pt modelId="{7CF2711E-25A9-4D83-B172-A312E54D0452}" type="pres">
      <dgm:prSet presAssocID="{56031CFD-309B-4CA5-818C-AC01847D4AF5}" presName="connectorText" presStyleLbl="sibTrans2D1" presStyleIdx="4" presStyleCnt="12"/>
      <dgm:spPr/>
      <dgm:t>
        <a:bodyPr/>
        <a:lstStyle/>
        <a:p>
          <a:endParaRPr lang="en-US"/>
        </a:p>
      </dgm:t>
    </dgm:pt>
    <dgm:pt modelId="{A20DA53F-D6B2-470B-9AC0-B5AB8071D873}" type="pres">
      <dgm:prSet presAssocID="{63B64DFE-54EB-4812-886A-D80A572BB8A9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CF8B5-12B2-41C8-950F-45E3913738FC}" type="pres">
      <dgm:prSet presAssocID="{65E842C6-6B77-4156-BB96-AD045AF9FE3C}" presName="sibTrans" presStyleLbl="sibTrans2D1" presStyleIdx="5" presStyleCnt="12"/>
      <dgm:spPr/>
      <dgm:t>
        <a:bodyPr/>
        <a:lstStyle/>
        <a:p>
          <a:endParaRPr lang="en-US"/>
        </a:p>
      </dgm:t>
    </dgm:pt>
    <dgm:pt modelId="{FC2F3732-0998-42B2-8A76-212BA36EC619}" type="pres">
      <dgm:prSet presAssocID="{65E842C6-6B77-4156-BB96-AD045AF9FE3C}" presName="connectorText" presStyleLbl="sibTrans2D1" presStyleIdx="5" presStyleCnt="12"/>
      <dgm:spPr/>
      <dgm:t>
        <a:bodyPr/>
        <a:lstStyle/>
        <a:p>
          <a:endParaRPr lang="en-US"/>
        </a:p>
      </dgm:t>
    </dgm:pt>
    <dgm:pt modelId="{88AEA2A9-4BA5-4FEF-BC9D-1D36935D4749}" type="pres">
      <dgm:prSet presAssocID="{BF8A8275-911F-4D20-97A0-A51D8D6E3B97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6B5C3-E4B3-48EB-B7A9-C779A79A1ED7}" type="pres">
      <dgm:prSet presAssocID="{130BF8B4-9F64-417C-AB95-DD3702B65E91}" presName="sibTrans" presStyleLbl="sibTrans2D1" presStyleIdx="6" presStyleCnt="12"/>
      <dgm:spPr/>
      <dgm:t>
        <a:bodyPr/>
        <a:lstStyle/>
        <a:p>
          <a:endParaRPr lang="en-US"/>
        </a:p>
      </dgm:t>
    </dgm:pt>
    <dgm:pt modelId="{51FEABE2-C50F-4FD6-A108-35C227B7B074}" type="pres">
      <dgm:prSet presAssocID="{130BF8B4-9F64-417C-AB95-DD3702B65E91}" presName="connectorText" presStyleLbl="sibTrans2D1" presStyleIdx="6" presStyleCnt="12"/>
      <dgm:spPr/>
      <dgm:t>
        <a:bodyPr/>
        <a:lstStyle/>
        <a:p>
          <a:endParaRPr lang="en-US"/>
        </a:p>
      </dgm:t>
    </dgm:pt>
    <dgm:pt modelId="{5CF4E936-6694-4D6C-A838-FE1CD867B8C8}" type="pres">
      <dgm:prSet presAssocID="{CB6103A2-85E3-475D-955C-9F47721E5786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79F5B-47A1-467D-83BF-7AD3ABE2D35B}" type="pres">
      <dgm:prSet presAssocID="{40E33184-F966-40B1-B3A7-D0F8728361F3}" presName="sibTrans" presStyleLbl="sibTrans2D1" presStyleIdx="7" presStyleCnt="12"/>
      <dgm:spPr/>
      <dgm:t>
        <a:bodyPr/>
        <a:lstStyle/>
        <a:p>
          <a:endParaRPr lang="en-US"/>
        </a:p>
      </dgm:t>
    </dgm:pt>
    <dgm:pt modelId="{E1FCA89F-C1FD-4223-8B89-43683B25DA77}" type="pres">
      <dgm:prSet presAssocID="{40E33184-F966-40B1-B3A7-D0F8728361F3}" presName="connectorText" presStyleLbl="sibTrans2D1" presStyleIdx="7" presStyleCnt="12"/>
      <dgm:spPr/>
      <dgm:t>
        <a:bodyPr/>
        <a:lstStyle/>
        <a:p>
          <a:endParaRPr lang="en-US"/>
        </a:p>
      </dgm:t>
    </dgm:pt>
    <dgm:pt modelId="{04DE77BD-BB50-4E47-B22F-6B36203F5278}" type="pres">
      <dgm:prSet presAssocID="{E53DBC01-A358-4A0C-A2CC-904DBD4151A7}" presName="node" presStyleLbl="node1" presStyleIdx="8" presStyleCnt="13">
        <dgm:presLayoutVars>
          <dgm:bulletEnabled val="1"/>
        </dgm:presLayoutVars>
      </dgm:prSet>
      <dgm:spPr/>
    </dgm:pt>
    <dgm:pt modelId="{356D7133-F143-4E41-AA07-02744C612A09}" type="pres">
      <dgm:prSet presAssocID="{EDA29D68-26AA-4216-88E9-2D708493D048}" presName="sibTrans" presStyleLbl="sibTrans2D1" presStyleIdx="8" presStyleCnt="12"/>
      <dgm:spPr/>
    </dgm:pt>
    <dgm:pt modelId="{82856502-400C-4A47-90F1-FEE15211E5B4}" type="pres">
      <dgm:prSet presAssocID="{EDA29D68-26AA-4216-88E9-2D708493D048}" presName="connectorText" presStyleLbl="sibTrans2D1" presStyleIdx="8" presStyleCnt="12"/>
      <dgm:spPr/>
    </dgm:pt>
    <dgm:pt modelId="{0CD7089E-4756-41E9-84C4-455363E79CCF}" type="pres">
      <dgm:prSet presAssocID="{FF5C9C94-B146-4628-B89F-D0F34DB0C544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A7680-51D2-48E7-8435-941D43235946}" type="pres">
      <dgm:prSet presAssocID="{4422FA0A-BA08-4A55-81D1-1363F04ADB41}" presName="sibTrans" presStyleLbl="sibTrans2D1" presStyleIdx="9" presStyleCnt="12"/>
      <dgm:spPr/>
      <dgm:t>
        <a:bodyPr/>
        <a:lstStyle/>
        <a:p>
          <a:endParaRPr lang="en-US"/>
        </a:p>
      </dgm:t>
    </dgm:pt>
    <dgm:pt modelId="{2E630121-9CD2-408C-9F47-AC9859F56FE4}" type="pres">
      <dgm:prSet presAssocID="{4422FA0A-BA08-4A55-81D1-1363F04ADB41}" presName="connectorText" presStyleLbl="sibTrans2D1" presStyleIdx="9" presStyleCnt="12"/>
      <dgm:spPr/>
      <dgm:t>
        <a:bodyPr/>
        <a:lstStyle/>
        <a:p>
          <a:endParaRPr lang="en-US"/>
        </a:p>
      </dgm:t>
    </dgm:pt>
    <dgm:pt modelId="{3D38ED0E-678C-4D08-AFA0-21DBA9319E9A}" type="pres">
      <dgm:prSet presAssocID="{DADFF40D-1827-4E29-A3BC-885CD9655AA9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96F37-A379-4FC3-AC4D-DD961AA51F2E}" type="pres">
      <dgm:prSet presAssocID="{081D85AC-70B8-48D2-A946-E837B09CAD6B}" presName="sibTrans" presStyleLbl="sibTrans2D1" presStyleIdx="10" presStyleCnt="12"/>
      <dgm:spPr/>
      <dgm:t>
        <a:bodyPr/>
        <a:lstStyle/>
        <a:p>
          <a:endParaRPr lang="en-US"/>
        </a:p>
      </dgm:t>
    </dgm:pt>
    <dgm:pt modelId="{294CC6AC-9411-425B-B1DA-B4FD4AFC074C}" type="pres">
      <dgm:prSet presAssocID="{081D85AC-70B8-48D2-A946-E837B09CAD6B}" presName="connectorText" presStyleLbl="sibTrans2D1" presStyleIdx="10" presStyleCnt="12"/>
      <dgm:spPr/>
      <dgm:t>
        <a:bodyPr/>
        <a:lstStyle/>
        <a:p>
          <a:endParaRPr lang="en-US"/>
        </a:p>
      </dgm:t>
    </dgm:pt>
    <dgm:pt modelId="{BFDC6F8A-B050-4D1F-9455-FC443EAC7FF8}" type="pres">
      <dgm:prSet presAssocID="{D95B5C6C-7F09-4743-8FD5-E6E07BB014EE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BA74F-FE30-45D9-AF91-83CF8F19A6C6}" type="pres">
      <dgm:prSet presAssocID="{62F2A39C-69BA-46C3-86FC-B8BAD6B6E4A5}" presName="sibTrans" presStyleLbl="sibTrans2D1" presStyleIdx="11" presStyleCnt="12"/>
      <dgm:spPr/>
      <dgm:t>
        <a:bodyPr/>
        <a:lstStyle/>
        <a:p>
          <a:endParaRPr lang="en-US"/>
        </a:p>
      </dgm:t>
    </dgm:pt>
    <dgm:pt modelId="{0591B7AA-0AF8-469E-9A8E-FA7892CDE9B0}" type="pres">
      <dgm:prSet presAssocID="{62F2A39C-69BA-46C3-86FC-B8BAD6B6E4A5}" presName="connectorText" presStyleLbl="sibTrans2D1" presStyleIdx="11" presStyleCnt="12"/>
      <dgm:spPr/>
      <dgm:t>
        <a:bodyPr/>
        <a:lstStyle/>
        <a:p>
          <a:endParaRPr lang="en-US"/>
        </a:p>
      </dgm:t>
    </dgm:pt>
    <dgm:pt modelId="{90F355CC-9A3D-4DFE-A0E1-9CD6796EF01D}" type="pres">
      <dgm:prSet presAssocID="{D10C9141-D4B3-448C-9DA0-7EA9A3EED505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F8C34F-6384-42C0-804E-2B42BB3A4D79}" srcId="{5866493B-A631-48EF-976B-AD0E387901AC}" destId="{76FD3F3C-B070-4076-B4E3-3710B1D69368}" srcOrd="4" destOrd="0" parTransId="{2E7AFE25-F502-4D90-AF68-1A470DFA61FB}" sibTransId="{56031CFD-309B-4CA5-818C-AC01847D4AF5}"/>
    <dgm:cxn modelId="{0BFCD107-15F2-4C89-B0E1-6F2571111E51}" srcId="{5866493B-A631-48EF-976B-AD0E387901AC}" destId="{FF5C9C94-B146-4628-B89F-D0F34DB0C544}" srcOrd="9" destOrd="0" parTransId="{D8062C75-B365-4848-92A3-6CD707FB5C61}" sibTransId="{4422FA0A-BA08-4A55-81D1-1363F04ADB41}"/>
    <dgm:cxn modelId="{38A2CFA0-42E0-4B4C-8F0E-EFA926FA84A8}" type="presOf" srcId="{130BF8B4-9F64-417C-AB95-DD3702B65E91}" destId="{1676B5C3-E4B3-48EB-B7A9-C779A79A1ED7}" srcOrd="0" destOrd="0" presId="urn:microsoft.com/office/officeart/2005/8/layout/process1"/>
    <dgm:cxn modelId="{3B5E1515-ABFB-41DB-B570-EC9641B0D334}" type="presOf" srcId="{D10C9141-D4B3-448C-9DA0-7EA9A3EED505}" destId="{90F355CC-9A3D-4DFE-A0E1-9CD6796EF01D}" srcOrd="0" destOrd="0" presId="urn:microsoft.com/office/officeart/2005/8/layout/process1"/>
    <dgm:cxn modelId="{38DB9309-7AE1-4D9A-9787-0ED6AEC732D1}" type="presOf" srcId="{D95B5C6C-7F09-4743-8FD5-E6E07BB014EE}" destId="{BFDC6F8A-B050-4D1F-9455-FC443EAC7FF8}" srcOrd="0" destOrd="0" presId="urn:microsoft.com/office/officeart/2005/8/layout/process1"/>
    <dgm:cxn modelId="{EAED13C4-0A6F-4D45-BAC1-1B45A94EB322}" type="presOf" srcId="{6AF5E22C-B444-4294-9C8E-3CA34BCBA0CB}" destId="{13351C3D-0785-4940-896A-320B097C9AFD}" srcOrd="0" destOrd="0" presId="urn:microsoft.com/office/officeart/2005/8/layout/process1"/>
    <dgm:cxn modelId="{49032578-F115-4DB0-B38D-CF159003931E}" srcId="{5866493B-A631-48EF-976B-AD0E387901AC}" destId="{D10C9141-D4B3-448C-9DA0-7EA9A3EED505}" srcOrd="12" destOrd="0" parTransId="{195C7135-9F32-40D3-B41A-277F6DDFB810}" sibTransId="{724CE549-EFE8-4386-AE5D-802501B7072B}"/>
    <dgm:cxn modelId="{B658A895-B802-487F-BB5F-41E7A0BE901E}" type="presOf" srcId="{EDA29D68-26AA-4216-88E9-2D708493D048}" destId="{82856502-400C-4A47-90F1-FEE15211E5B4}" srcOrd="1" destOrd="0" presId="urn:microsoft.com/office/officeart/2005/8/layout/process1"/>
    <dgm:cxn modelId="{3122FD57-4DC9-431D-B32E-E6B798171654}" type="presOf" srcId="{84D5F8BF-9571-4DC1-BCED-A455DE933C10}" destId="{EA46BFC0-F727-4CCE-B4AA-1FE81FE4C75F}" srcOrd="0" destOrd="0" presId="urn:microsoft.com/office/officeart/2005/8/layout/process1"/>
    <dgm:cxn modelId="{48034334-9054-4418-A2A4-E5981646063D}" type="presOf" srcId="{0D671D27-CBD7-43D9-8F3B-BFD74A6E9CCF}" destId="{DD107EAC-4921-4E84-AA59-B898FD651841}" srcOrd="0" destOrd="0" presId="urn:microsoft.com/office/officeart/2005/8/layout/process1"/>
    <dgm:cxn modelId="{950FEB2B-B224-4E50-AFA7-8311541BFCFD}" srcId="{5866493B-A631-48EF-976B-AD0E387901AC}" destId="{CB6103A2-85E3-475D-955C-9F47721E5786}" srcOrd="7" destOrd="0" parTransId="{D1E06949-9B78-4188-991B-758F16C75C26}" sibTransId="{40E33184-F966-40B1-B3A7-D0F8728361F3}"/>
    <dgm:cxn modelId="{4B460A8D-7250-4912-8F4B-F429612BD09B}" type="presOf" srcId="{BCAF9649-8780-420E-BF4B-F35A7A94FD9D}" destId="{11B836E2-E26B-48CB-B855-037D9A0187C9}" srcOrd="0" destOrd="0" presId="urn:microsoft.com/office/officeart/2005/8/layout/process1"/>
    <dgm:cxn modelId="{A831F4B0-44E1-4464-A211-41AE545260AE}" type="presOf" srcId="{40E33184-F966-40B1-B3A7-D0F8728361F3}" destId="{E1FCA89F-C1FD-4223-8B89-43683B25DA77}" srcOrd="1" destOrd="0" presId="urn:microsoft.com/office/officeart/2005/8/layout/process1"/>
    <dgm:cxn modelId="{043840D0-5607-412F-B144-5F49C8408901}" type="presOf" srcId="{BCAF9649-8780-420E-BF4B-F35A7A94FD9D}" destId="{0874BFFC-9DBF-427E-81EE-51D88D5D04C4}" srcOrd="1" destOrd="0" presId="urn:microsoft.com/office/officeart/2005/8/layout/process1"/>
    <dgm:cxn modelId="{6463D7C5-A658-4B4A-9DDA-8993973825FF}" type="presOf" srcId="{DADFF40D-1827-4E29-A3BC-885CD9655AA9}" destId="{3D38ED0E-678C-4D08-AFA0-21DBA9319E9A}" srcOrd="0" destOrd="0" presId="urn:microsoft.com/office/officeart/2005/8/layout/process1"/>
    <dgm:cxn modelId="{7FB442C4-0FAB-42BC-8B42-9C31A4DC7511}" type="presOf" srcId="{56031CFD-309B-4CA5-818C-AC01847D4AF5}" destId="{6410CF68-8AE0-4389-BB97-BC9E3BC62A1F}" srcOrd="0" destOrd="0" presId="urn:microsoft.com/office/officeart/2005/8/layout/process1"/>
    <dgm:cxn modelId="{889E23F6-F968-48DE-8A61-DFC95BC54F92}" type="presOf" srcId="{4422FA0A-BA08-4A55-81D1-1363F04ADB41}" destId="{2E630121-9CD2-408C-9F47-AC9859F56FE4}" srcOrd="1" destOrd="0" presId="urn:microsoft.com/office/officeart/2005/8/layout/process1"/>
    <dgm:cxn modelId="{7AFF33FF-7094-4984-85B4-E95374632F85}" srcId="{5866493B-A631-48EF-976B-AD0E387901AC}" destId="{BF8A8275-911F-4D20-97A0-A51D8D6E3B97}" srcOrd="6" destOrd="0" parTransId="{179CF1C2-1153-4C8E-B552-BFDC8BC73230}" sibTransId="{130BF8B4-9F64-417C-AB95-DD3702B65E91}"/>
    <dgm:cxn modelId="{B9B8ADB4-5CC3-49A4-848C-A112BE7B0B29}" type="presOf" srcId="{614DE6C6-769D-4A14-8DE9-88CDE4558667}" destId="{E13B8C30-7413-444B-9C0A-328F09AA1174}" srcOrd="1" destOrd="0" presId="urn:microsoft.com/office/officeart/2005/8/layout/process1"/>
    <dgm:cxn modelId="{7837AD2D-302A-487D-8671-6DA7CC8C84D7}" srcId="{5866493B-A631-48EF-976B-AD0E387901AC}" destId="{0D671D27-CBD7-43D9-8F3B-BFD74A6E9CCF}" srcOrd="1" destOrd="0" parTransId="{22574601-65E5-43D7-9965-75480DE401C5}" sibTransId="{BCAF9649-8780-420E-BF4B-F35A7A94FD9D}"/>
    <dgm:cxn modelId="{BD4F914E-EF63-4E1D-9300-46EFBCE464E0}" type="presOf" srcId="{4422FA0A-BA08-4A55-81D1-1363F04ADB41}" destId="{F13A7680-51D2-48E7-8435-941D43235946}" srcOrd="0" destOrd="0" presId="urn:microsoft.com/office/officeart/2005/8/layout/process1"/>
    <dgm:cxn modelId="{E7E9BD48-C166-4041-8EAC-0653D1B03E34}" type="presOf" srcId="{62F2A39C-69BA-46C3-86FC-B8BAD6B6E4A5}" destId="{0591B7AA-0AF8-469E-9A8E-FA7892CDE9B0}" srcOrd="1" destOrd="0" presId="urn:microsoft.com/office/officeart/2005/8/layout/process1"/>
    <dgm:cxn modelId="{808A4707-6C03-46D4-9406-3A60CB2372A0}" type="presOf" srcId="{614DE6C6-769D-4A14-8DE9-88CDE4558667}" destId="{314A1A77-3764-45F1-82B1-194567CCC9D6}" srcOrd="0" destOrd="0" presId="urn:microsoft.com/office/officeart/2005/8/layout/process1"/>
    <dgm:cxn modelId="{868C1253-91D1-473A-B3DB-268409B98EF8}" type="presOf" srcId="{E53DBC01-A358-4A0C-A2CC-904DBD4151A7}" destId="{04DE77BD-BB50-4E47-B22F-6B36203F5278}" srcOrd="0" destOrd="0" presId="urn:microsoft.com/office/officeart/2005/8/layout/process1"/>
    <dgm:cxn modelId="{917F153B-9D3E-4F78-9CC7-518D5FD2CA76}" srcId="{5866493B-A631-48EF-976B-AD0E387901AC}" destId="{63B64DFE-54EB-4812-886A-D80A572BB8A9}" srcOrd="5" destOrd="0" parTransId="{9F8022E1-4D77-4E99-A598-1E5EB37FE4F0}" sibTransId="{65E842C6-6B77-4156-BB96-AD045AF9FE3C}"/>
    <dgm:cxn modelId="{C4C8AEA9-802E-4D4B-8C0D-D72FAB781976}" srcId="{5866493B-A631-48EF-976B-AD0E387901AC}" destId="{6AF5E22C-B444-4294-9C8E-3CA34BCBA0CB}" srcOrd="3" destOrd="0" parTransId="{9556FC50-95AC-48AB-893E-DF4D6AD5D3B1}" sibTransId="{614DE6C6-769D-4A14-8DE9-88CDE4558667}"/>
    <dgm:cxn modelId="{E160C0FB-E667-4108-8382-34A2BC184AD0}" type="presOf" srcId="{CB6103A2-85E3-475D-955C-9F47721E5786}" destId="{5CF4E936-6694-4D6C-A838-FE1CD867B8C8}" srcOrd="0" destOrd="0" presId="urn:microsoft.com/office/officeart/2005/8/layout/process1"/>
    <dgm:cxn modelId="{ADF09DD6-B963-46DC-9846-96FF717D75B3}" type="presOf" srcId="{56031CFD-309B-4CA5-818C-AC01847D4AF5}" destId="{7CF2711E-25A9-4D83-B172-A312E54D0452}" srcOrd="1" destOrd="0" presId="urn:microsoft.com/office/officeart/2005/8/layout/process1"/>
    <dgm:cxn modelId="{A80C583A-141C-40D5-A2BC-03EF98FC0F63}" type="presOf" srcId="{63B64DFE-54EB-4812-886A-D80A572BB8A9}" destId="{A20DA53F-D6B2-470B-9AC0-B5AB8071D873}" srcOrd="0" destOrd="0" presId="urn:microsoft.com/office/officeart/2005/8/layout/process1"/>
    <dgm:cxn modelId="{3C189928-720C-46E1-B1F6-C0E5467BA6EE}" type="presOf" srcId="{081D85AC-70B8-48D2-A946-E837B09CAD6B}" destId="{0AD96F37-A379-4FC3-AC4D-DD961AA51F2E}" srcOrd="0" destOrd="0" presId="urn:microsoft.com/office/officeart/2005/8/layout/process1"/>
    <dgm:cxn modelId="{CEEE7F48-C3BD-430B-AA97-CC128E22D7B3}" type="presOf" srcId="{CD9417D9-2313-4820-8657-C6A386D4EAA1}" destId="{96B50B05-B9C5-4793-8307-DF8517BA8D7F}" srcOrd="1" destOrd="0" presId="urn:microsoft.com/office/officeart/2005/8/layout/process1"/>
    <dgm:cxn modelId="{0DDE523C-CE3E-4EB6-A994-045BC42C84CE}" type="presOf" srcId="{081D85AC-70B8-48D2-A946-E837B09CAD6B}" destId="{294CC6AC-9411-425B-B1DA-B4FD4AFC074C}" srcOrd="1" destOrd="0" presId="urn:microsoft.com/office/officeart/2005/8/layout/process1"/>
    <dgm:cxn modelId="{8CD6F97B-5330-49F8-95E7-2DD67A02679C}" type="presOf" srcId="{84D5F8BF-9571-4DC1-BCED-A455DE933C10}" destId="{E519B958-ADEC-48E4-9A7D-69CDC1D8B63F}" srcOrd="1" destOrd="0" presId="urn:microsoft.com/office/officeart/2005/8/layout/process1"/>
    <dgm:cxn modelId="{ACDABD9C-B328-446F-8F95-13A56707D6B5}" type="presOf" srcId="{76FD3F3C-B070-4076-B4E3-3710B1D69368}" destId="{FBD19FAB-41E2-4ADC-9248-C7320A47A33D}" srcOrd="0" destOrd="0" presId="urn:microsoft.com/office/officeart/2005/8/layout/process1"/>
    <dgm:cxn modelId="{F4FDCC02-84E1-408D-A9BB-B3ECA62B7F5F}" type="presOf" srcId="{130BF8B4-9F64-417C-AB95-DD3702B65E91}" destId="{51FEABE2-C50F-4FD6-A108-35C227B7B074}" srcOrd="1" destOrd="0" presId="urn:microsoft.com/office/officeart/2005/8/layout/process1"/>
    <dgm:cxn modelId="{915AB1F9-20A3-4CE4-8244-73872976F82D}" type="presOf" srcId="{65E842C6-6B77-4156-BB96-AD045AF9FE3C}" destId="{FC2F3732-0998-42B2-8A76-212BA36EC619}" srcOrd="1" destOrd="0" presId="urn:microsoft.com/office/officeart/2005/8/layout/process1"/>
    <dgm:cxn modelId="{3DDA8D7A-5311-4722-99BC-76A08F645349}" type="presOf" srcId="{FF5C9C94-B146-4628-B89F-D0F34DB0C544}" destId="{0CD7089E-4756-41E9-84C4-455363E79CCF}" srcOrd="0" destOrd="0" presId="urn:microsoft.com/office/officeart/2005/8/layout/process1"/>
    <dgm:cxn modelId="{974C13CE-CBA0-4F79-9CF3-0C1C53C822E9}" type="presOf" srcId="{62F2A39C-69BA-46C3-86FC-B8BAD6B6E4A5}" destId="{6BBBA74F-FE30-45D9-AF91-83CF8F19A6C6}" srcOrd="0" destOrd="0" presId="urn:microsoft.com/office/officeart/2005/8/layout/process1"/>
    <dgm:cxn modelId="{C69A168A-F100-4291-86B4-B283C10C00A5}" srcId="{5866493B-A631-48EF-976B-AD0E387901AC}" destId="{E53DBC01-A358-4A0C-A2CC-904DBD4151A7}" srcOrd="8" destOrd="0" parTransId="{0FDBC240-C8E8-4AFB-AEA5-AE5762E8C51F}" sibTransId="{EDA29D68-26AA-4216-88E9-2D708493D048}"/>
    <dgm:cxn modelId="{AA089B39-BF94-4048-88C4-1A6CFE1C3B78}" type="presOf" srcId="{65E842C6-6B77-4156-BB96-AD045AF9FE3C}" destId="{734CF8B5-12B2-41C8-950F-45E3913738FC}" srcOrd="0" destOrd="0" presId="urn:microsoft.com/office/officeart/2005/8/layout/process1"/>
    <dgm:cxn modelId="{C423C986-DEE0-40AB-B637-1CCA7010530F}" srcId="{5866493B-A631-48EF-976B-AD0E387901AC}" destId="{D95B5C6C-7F09-4743-8FD5-E6E07BB014EE}" srcOrd="11" destOrd="0" parTransId="{08115CAD-8322-449B-98A5-E0B30ED3A240}" sibTransId="{62F2A39C-69BA-46C3-86FC-B8BAD6B6E4A5}"/>
    <dgm:cxn modelId="{42BE20AE-5EAF-4304-A288-F8BEB0976AFE}" type="presOf" srcId="{CD9417D9-2313-4820-8657-C6A386D4EAA1}" destId="{45BF039D-79E4-497D-AEFB-51DFE8899CCD}" srcOrd="0" destOrd="0" presId="urn:microsoft.com/office/officeart/2005/8/layout/process1"/>
    <dgm:cxn modelId="{B2809EF5-0767-435B-A6B4-131FA93A4615}" type="presOf" srcId="{D23EC6D2-3C16-4FB8-94C0-130A9B703A62}" destId="{D3DAD972-4F0D-4DF1-BE68-263684F3A86A}" srcOrd="0" destOrd="0" presId="urn:microsoft.com/office/officeart/2005/8/layout/process1"/>
    <dgm:cxn modelId="{B91FB8A8-1F43-485A-A235-337523D2EE46}" type="presOf" srcId="{EDA29D68-26AA-4216-88E9-2D708493D048}" destId="{356D7133-F143-4E41-AA07-02744C612A09}" srcOrd="0" destOrd="0" presId="urn:microsoft.com/office/officeart/2005/8/layout/process1"/>
    <dgm:cxn modelId="{91A8B599-ACBE-419D-AE52-C9817E96CB2D}" type="presOf" srcId="{BF8A8275-911F-4D20-97A0-A51D8D6E3B97}" destId="{88AEA2A9-4BA5-4FEF-BC9D-1D36935D4749}" srcOrd="0" destOrd="0" presId="urn:microsoft.com/office/officeart/2005/8/layout/process1"/>
    <dgm:cxn modelId="{E278D152-D5B0-4DB2-9079-88AAE999A1FA}" srcId="{5866493B-A631-48EF-976B-AD0E387901AC}" destId="{D23EC6D2-3C16-4FB8-94C0-130A9B703A62}" srcOrd="2" destOrd="0" parTransId="{D59D91FF-EFD3-4EA6-9D8E-77B6CCC3861F}" sibTransId="{CD9417D9-2313-4820-8657-C6A386D4EAA1}"/>
    <dgm:cxn modelId="{B96AAC50-FE57-4EF9-9772-2CA59991D1EB}" srcId="{5866493B-A631-48EF-976B-AD0E387901AC}" destId="{26CCD709-5AF6-4BB0-9966-ABDCFD1CB2D6}" srcOrd="0" destOrd="0" parTransId="{0268C711-6108-442C-B511-425B930E1556}" sibTransId="{84D5F8BF-9571-4DC1-BCED-A455DE933C10}"/>
    <dgm:cxn modelId="{87E24DEB-9064-44DC-9884-51F7155845C2}" srcId="{5866493B-A631-48EF-976B-AD0E387901AC}" destId="{DADFF40D-1827-4E29-A3BC-885CD9655AA9}" srcOrd="10" destOrd="0" parTransId="{B5E54486-5B96-44A5-8C39-66FFF074F262}" sibTransId="{081D85AC-70B8-48D2-A946-E837B09CAD6B}"/>
    <dgm:cxn modelId="{7F6BA18E-E0B0-412B-9F9B-0514BE9741C8}" type="presOf" srcId="{40E33184-F966-40B1-B3A7-D0F8728361F3}" destId="{5AC79F5B-47A1-467D-83BF-7AD3ABE2D35B}" srcOrd="0" destOrd="0" presId="urn:microsoft.com/office/officeart/2005/8/layout/process1"/>
    <dgm:cxn modelId="{22EC7A6B-5B85-42C4-816D-93D60FD5FDAD}" type="presOf" srcId="{5866493B-A631-48EF-976B-AD0E387901AC}" destId="{42E16A1B-281E-48F5-BE23-F1BA792007C9}" srcOrd="0" destOrd="0" presId="urn:microsoft.com/office/officeart/2005/8/layout/process1"/>
    <dgm:cxn modelId="{2A8FB28A-82D3-4C65-815F-7D7B2973320F}" type="presOf" srcId="{26CCD709-5AF6-4BB0-9966-ABDCFD1CB2D6}" destId="{622FEF44-1379-4125-AB72-0A519FEC271D}" srcOrd="0" destOrd="0" presId="urn:microsoft.com/office/officeart/2005/8/layout/process1"/>
    <dgm:cxn modelId="{479FAD14-CDF5-4D26-80BB-C82FAB9A99CF}" type="presParOf" srcId="{42E16A1B-281E-48F5-BE23-F1BA792007C9}" destId="{622FEF44-1379-4125-AB72-0A519FEC271D}" srcOrd="0" destOrd="0" presId="urn:microsoft.com/office/officeart/2005/8/layout/process1"/>
    <dgm:cxn modelId="{466648D5-69D8-421D-916A-4AA853D5CB04}" type="presParOf" srcId="{42E16A1B-281E-48F5-BE23-F1BA792007C9}" destId="{EA46BFC0-F727-4CCE-B4AA-1FE81FE4C75F}" srcOrd="1" destOrd="0" presId="urn:microsoft.com/office/officeart/2005/8/layout/process1"/>
    <dgm:cxn modelId="{65F14474-4C2D-4EDC-A482-5153DF259396}" type="presParOf" srcId="{EA46BFC0-F727-4CCE-B4AA-1FE81FE4C75F}" destId="{E519B958-ADEC-48E4-9A7D-69CDC1D8B63F}" srcOrd="0" destOrd="0" presId="urn:microsoft.com/office/officeart/2005/8/layout/process1"/>
    <dgm:cxn modelId="{8F2181D4-0356-4D3A-AD88-CEA6384E674F}" type="presParOf" srcId="{42E16A1B-281E-48F5-BE23-F1BA792007C9}" destId="{DD107EAC-4921-4E84-AA59-B898FD651841}" srcOrd="2" destOrd="0" presId="urn:microsoft.com/office/officeart/2005/8/layout/process1"/>
    <dgm:cxn modelId="{21D3E333-40A4-4E88-8423-7FE54543A3D2}" type="presParOf" srcId="{42E16A1B-281E-48F5-BE23-F1BA792007C9}" destId="{11B836E2-E26B-48CB-B855-037D9A0187C9}" srcOrd="3" destOrd="0" presId="urn:microsoft.com/office/officeart/2005/8/layout/process1"/>
    <dgm:cxn modelId="{9F3E24EC-85E8-4CC2-91CA-88C27ECE888B}" type="presParOf" srcId="{11B836E2-E26B-48CB-B855-037D9A0187C9}" destId="{0874BFFC-9DBF-427E-81EE-51D88D5D04C4}" srcOrd="0" destOrd="0" presId="urn:microsoft.com/office/officeart/2005/8/layout/process1"/>
    <dgm:cxn modelId="{252D326B-B22F-49A3-8B0C-9252421016C1}" type="presParOf" srcId="{42E16A1B-281E-48F5-BE23-F1BA792007C9}" destId="{D3DAD972-4F0D-4DF1-BE68-263684F3A86A}" srcOrd="4" destOrd="0" presId="urn:microsoft.com/office/officeart/2005/8/layout/process1"/>
    <dgm:cxn modelId="{E5569843-9D1C-401D-99ED-6D81F0E4318D}" type="presParOf" srcId="{42E16A1B-281E-48F5-BE23-F1BA792007C9}" destId="{45BF039D-79E4-497D-AEFB-51DFE8899CCD}" srcOrd="5" destOrd="0" presId="urn:microsoft.com/office/officeart/2005/8/layout/process1"/>
    <dgm:cxn modelId="{9643CCAE-2149-4E6A-849D-61127D751089}" type="presParOf" srcId="{45BF039D-79E4-497D-AEFB-51DFE8899CCD}" destId="{96B50B05-B9C5-4793-8307-DF8517BA8D7F}" srcOrd="0" destOrd="0" presId="urn:microsoft.com/office/officeart/2005/8/layout/process1"/>
    <dgm:cxn modelId="{6DB258A4-935C-4D40-9B33-44EB86EDA11D}" type="presParOf" srcId="{42E16A1B-281E-48F5-BE23-F1BA792007C9}" destId="{13351C3D-0785-4940-896A-320B097C9AFD}" srcOrd="6" destOrd="0" presId="urn:microsoft.com/office/officeart/2005/8/layout/process1"/>
    <dgm:cxn modelId="{612C7501-82A7-46D7-976F-8304A40B9D37}" type="presParOf" srcId="{42E16A1B-281E-48F5-BE23-F1BA792007C9}" destId="{314A1A77-3764-45F1-82B1-194567CCC9D6}" srcOrd="7" destOrd="0" presId="urn:microsoft.com/office/officeart/2005/8/layout/process1"/>
    <dgm:cxn modelId="{28492E30-1985-4314-941C-925CFCAB65A7}" type="presParOf" srcId="{314A1A77-3764-45F1-82B1-194567CCC9D6}" destId="{E13B8C30-7413-444B-9C0A-328F09AA1174}" srcOrd="0" destOrd="0" presId="urn:microsoft.com/office/officeart/2005/8/layout/process1"/>
    <dgm:cxn modelId="{6AB02C5F-2CD4-4659-8C8D-E774C9FE8784}" type="presParOf" srcId="{42E16A1B-281E-48F5-BE23-F1BA792007C9}" destId="{FBD19FAB-41E2-4ADC-9248-C7320A47A33D}" srcOrd="8" destOrd="0" presId="urn:microsoft.com/office/officeart/2005/8/layout/process1"/>
    <dgm:cxn modelId="{45DB4AAC-9F2B-4A4B-9AFE-E2DB25BCDCEE}" type="presParOf" srcId="{42E16A1B-281E-48F5-BE23-F1BA792007C9}" destId="{6410CF68-8AE0-4389-BB97-BC9E3BC62A1F}" srcOrd="9" destOrd="0" presId="urn:microsoft.com/office/officeart/2005/8/layout/process1"/>
    <dgm:cxn modelId="{D3756D12-3A15-4C69-BC5C-357E4D2CC0F7}" type="presParOf" srcId="{6410CF68-8AE0-4389-BB97-BC9E3BC62A1F}" destId="{7CF2711E-25A9-4D83-B172-A312E54D0452}" srcOrd="0" destOrd="0" presId="urn:microsoft.com/office/officeart/2005/8/layout/process1"/>
    <dgm:cxn modelId="{B4E95C91-0914-46B7-A1CC-86AB6822D112}" type="presParOf" srcId="{42E16A1B-281E-48F5-BE23-F1BA792007C9}" destId="{A20DA53F-D6B2-470B-9AC0-B5AB8071D873}" srcOrd="10" destOrd="0" presId="urn:microsoft.com/office/officeart/2005/8/layout/process1"/>
    <dgm:cxn modelId="{BED29D7F-AFEE-40CA-99B1-B35AA3F217F0}" type="presParOf" srcId="{42E16A1B-281E-48F5-BE23-F1BA792007C9}" destId="{734CF8B5-12B2-41C8-950F-45E3913738FC}" srcOrd="11" destOrd="0" presId="urn:microsoft.com/office/officeart/2005/8/layout/process1"/>
    <dgm:cxn modelId="{420004FE-B9F3-4182-980C-C77CA5068CC4}" type="presParOf" srcId="{734CF8B5-12B2-41C8-950F-45E3913738FC}" destId="{FC2F3732-0998-42B2-8A76-212BA36EC619}" srcOrd="0" destOrd="0" presId="urn:microsoft.com/office/officeart/2005/8/layout/process1"/>
    <dgm:cxn modelId="{DF67692C-98D2-42D2-B77E-5F949F66A376}" type="presParOf" srcId="{42E16A1B-281E-48F5-BE23-F1BA792007C9}" destId="{88AEA2A9-4BA5-4FEF-BC9D-1D36935D4749}" srcOrd="12" destOrd="0" presId="urn:microsoft.com/office/officeart/2005/8/layout/process1"/>
    <dgm:cxn modelId="{64FB2A7F-CEA4-4211-A7A3-74C172B52910}" type="presParOf" srcId="{42E16A1B-281E-48F5-BE23-F1BA792007C9}" destId="{1676B5C3-E4B3-48EB-B7A9-C779A79A1ED7}" srcOrd="13" destOrd="0" presId="urn:microsoft.com/office/officeart/2005/8/layout/process1"/>
    <dgm:cxn modelId="{DF56B39F-37CD-4D87-8ABE-0C6E5E7328C8}" type="presParOf" srcId="{1676B5C3-E4B3-48EB-B7A9-C779A79A1ED7}" destId="{51FEABE2-C50F-4FD6-A108-35C227B7B074}" srcOrd="0" destOrd="0" presId="urn:microsoft.com/office/officeart/2005/8/layout/process1"/>
    <dgm:cxn modelId="{0251255A-8498-4A86-B917-BFD012CDE13F}" type="presParOf" srcId="{42E16A1B-281E-48F5-BE23-F1BA792007C9}" destId="{5CF4E936-6694-4D6C-A838-FE1CD867B8C8}" srcOrd="14" destOrd="0" presId="urn:microsoft.com/office/officeart/2005/8/layout/process1"/>
    <dgm:cxn modelId="{65CD2458-1CEE-47AC-8EDB-A3ADA01C6F94}" type="presParOf" srcId="{42E16A1B-281E-48F5-BE23-F1BA792007C9}" destId="{5AC79F5B-47A1-467D-83BF-7AD3ABE2D35B}" srcOrd="15" destOrd="0" presId="urn:microsoft.com/office/officeart/2005/8/layout/process1"/>
    <dgm:cxn modelId="{53987A3B-0EC2-4C56-8FF9-FB1879B2521E}" type="presParOf" srcId="{5AC79F5B-47A1-467D-83BF-7AD3ABE2D35B}" destId="{E1FCA89F-C1FD-4223-8B89-43683B25DA77}" srcOrd="0" destOrd="0" presId="urn:microsoft.com/office/officeart/2005/8/layout/process1"/>
    <dgm:cxn modelId="{17742373-55EF-41EF-88CD-3AF7A925BAB7}" type="presParOf" srcId="{42E16A1B-281E-48F5-BE23-F1BA792007C9}" destId="{04DE77BD-BB50-4E47-B22F-6B36203F5278}" srcOrd="16" destOrd="0" presId="urn:microsoft.com/office/officeart/2005/8/layout/process1"/>
    <dgm:cxn modelId="{E3A73955-E56B-4789-A978-2F2FDF89057C}" type="presParOf" srcId="{42E16A1B-281E-48F5-BE23-F1BA792007C9}" destId="{356D7133-F143-4E41-AA07-02744C612A09}" srcOrd="17" destOrd="0" presId="urn:microsoft.com/office/officeart/2005/8/layout/process1"/>
    <dgm:cxn modelId="{308E624A-51A2-4491-A5D3-D194D329E79F}" type="presParOf" srcId="{356D7133-F143-4E41-AA07-02744C612A09}" destId="{82856502-400C-4A47-90F1-FEE15211E5B4}" srcOrd="0" destOrd="0" presId="urn:microsoft.com/office/officeart/2005/8/layout/process1"/>
    <dgm:cxn modelId="{A14E95F7-A7E1-4F4C-B35D-53D7E08D4849}" type="presParOf" srcId="{42E16A1B-281E-48F5-BE23-F1BA792007C9}" destId="{0CD7089E-4756-41E9-84C4-455363E79CCF}" srcOrd="18" destOrd="0" presId="urn:microsoft.com/office/officeart/2005/8/layout/process1"/>
    <dgm:cxn modelId="{59F22AA7-31AE-4568-BC1A-B4C0BAF90FA5}" type="presParOf" srcId="{42E16A1B-281E-48F5-BE23-F1BA792007C9}" destId="{F13A7680-51D2-48E7-8435-941D43235946}" srcOrd="19" destOrd="0" presId="urn:microsoft.com/office/officeart/2005/8/layout/process1"/>
    <dgm:cxn modelId="{86EF08D5-E78D-4941-9AC1-5CDAEA219DE3}" type="presParOf" srcId="{F13A7680-51D2-48E7-8435-941D43235946}" destId="{2E630121-9CD2-408C-9F47-AC9859F56FE4}" srcOrd="0" destOrd="0" presId="urn:microsoft.com/office/officeart/2005/8/layout/process1"/>
    <dgm:cxn modelId="{D40CC810-2851-4885-B9BE-DBE253CBE600}" type="presParOf" srcId="{42E16A1B-281E-48F5-BE23-F1BA792007C9}" destId="{3D38ED0E-678C-4D08-AFA0-21DBA9319E9A}" srcOrd="20" destOrd="0" presId="urn:microsoft.com/office/officeart/2005/8/layout/process1"/>
    <dgm:cxn modelId="{7AE47BBD-883F-4B5E-99FA-E51957EF4AE8}" type="presParOf" srcId="{42E16A1B-281E-48F5-BE23-F1BA792007C9}" destId="{0AD96F37-A379-4FC3-AC4D-DD961AA51F2E}" srcOrd="21" destOrd="0" presId="urn:microsoft.com/office/officeart/2005/8/layout/process1"/>
    <dgm:cxn modelId="{11FCD40B-59C2-4998-83DC-53B4C6F2C273}" type="presParOf" srcId="{0AD96F37-A379-4FC3-AC4D-DD961AA51F2E}" destId="{294CC6AC-9411-425B-B1DA-B4FD4AFC074C}" srcOrd="0" destOrd="0" presId="urn:microsoft.com/office/officeart/2005/8/layout/process1"/>
    <dgm:cxn modelId="{8FFF878E-63FB-4B85-A62B-53249B4F3311}" type="presParOf" srcId="{42E16A1B-281E-48F5-BE23-F1BA792007C9}" destId="{BFDC6F8A-B050-4D1F-9455-FC443EAC7FF8}" srcOrd="22" destOrd="0" presId="urn:microsoft.com/office/officeart/2005/8/layout/process1"/>
    <dgm:cxn modelId="{2479DB9B-73FF-4BB3-B5F8-80A07DE76FF3}" type="presParOf" srcId="{42E16A1B-281E-48F5-BE23-F1BA792007C9}" destId="{6BBBA74F-FE30-45D9-AF91-83CF8F19A6C6}" srcOrd="23" destOrd="0" presId="urn:microsoft.com/office/officeart/2005/8/layout/process1"/>
    <dgm:cxn modelId="{E745A0CA-5DF8-4091-83E6-FFABFBBD3410}" type="presParOf" srcId="{6BBBA74F-FE30-45D9-AF91-83CF8F19A6C6}" destId="{0591B7AA-0AF8-469E-9A8E-FA7892CDE9B0}" srcOrd="0" destOrd="0" presId="urn:microsoft.com/office/officeart/2005/8/layout/process1"/>
    <dgm:cxn modelId="{C06FC23C-855A-46C8-821E-41BD3EC628C7}" type="presParOf" srcId="{42E16A1B-281E-48F5-BE23-F1BA792007C9}" destId="{90F355CC-9A3D-4DFE-A0E1-9CD6796EF01D}" srcOrd="2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66493B-A631-48EF-976B-AD0E387901AC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26CCD709-5AF6-4BB0-9966-ABDCFD1CB2D6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Reviewing (3)</a:t>
          </a:r>
          <a:endParaRPr lang="en-US" dirty="0"/>
        </a:p>
      </dgm:t>
    </dgm:pt>
    <dgm:pt modelId="{0268C711-6108-442C-B511-425B930E1556}" type="parTrans" cxnId="{B96AAC50-FE57-4EF9-9772-2CA59991D1EB}">
      <dgm:prSet/>
      <dgm:spPr/>
      <dgm:t>
        <a:bodyPr/>
        <a:lstStyle/>
        <a:p>
          <a:endParaRPr lang="en-US"/>
        </a:p>
      </dgm:t>
    </dgm:pt>
    <dgm:pt modelId="{84D5F8BF-9571-4DC1-BCED-A455DE933C10}" type="sibTrans" cxnId="{B96AAC50-FE57-4EF9-9772-2CA59991D1EB}">
      <dgm:prSet/>
      <dgm:spPr/>
      <dgm:t>
        <a:bodyPr/>
        <a:lstStyle/>
        <a:p>
          <a:endParaRPr lang="en-US"/>
        </a:p>
      </dgm:t>
    </dgm:pt>
    <dgm:pt modelId="{0D671D27-CBD7-43D9-8F3B-BFD74A6E9CCF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LPR Match (154)</a:t>
          </a:r>
          <a:endParaRPr lang="en-US" dirty="0"/>
        </a:p>
      </dgm:t>
    </dgm:pt>
    <dgm:pt modelId="{22574601-65E5-43D7-9965-75480DE401C5}" type="parTrans" cxnId="{7837AD2D-302A-487D-8671-6DA7CC8C84D7}">
      <dgm:prSet/>
      <dgm:spPr/>
      <dgm:t>
        <a:bodyPr/>
        <a:lstStyle/>
        <a:p>
          <a:endParaRPr lang="en-US"/>
        </a:p>
      </dgm:t>
    </dgm:pt>
    <dgm:pt modelId="{BCAF9649-8780-420E-BF4B-F35A7A94FD9D}" type="sibTrans" cxnId="{7837AD2D-302A-487D-8671-6DA7CC8C84D7}">
      <dgm:prSet/>
      <dgm:spPr/>
      <dgm:t>
        <a:bodyPr/>
        <a:lstStyle/>
        <a:p>
          <a:endParaRPr lang="en-US"/>
        </a:p>
      </dgm:t>
    </dgm:pt>
    <dgm:pt modelId="{D23EC6D2-3C16-4FB8-94C0-130A9B703A62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Set to Review (4)</a:t>
          </a:r>
        </a:p>
      </dgm:t>
    </dgm:pt>
    <dgm:pt modelId="{D59D91FF-EFD3-4EA6-9D8E-77B6CCC3861F}" type="parTrans" cxnId="{E278D152-D5B0-4DB2-9079-88AAE999A1FA}">
      <dgm:prSet/>
      <dgm:spPr/>
      <dgm:t>
        <a:bodyPr/>
        <a:lstStyle/>
        <a:p>
          <a:endParaRPr lang="en-US"/>
        </a:p>
      </dgm:t>
    </dgm:pt>
    <dgm:pt modelId="{CD9417D9-2313-4820-8657-C6A386D4EAA1}" type="sibTrans" cxnId="{E278D152-D5B0-4DB2-9079-88AAE999A1FA}">
      <dgm:prSet/>
      <dgm:spPr/>
      <dgm:t>
        <a:bodyPr/>
        <a:lstStyle/>
        <a:p>
          <a:endParaRPr lang="en-US"/>
        </a:p>
      </dgm:t>
    </dgm:pt>
    <dgm:pt modelId="{6AF5E22C-B444-4294-9C8E-3CA34BCBA0CB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LICA Avail(5)</a:t>
          </a:r>
          <a:endParaRPr lang="en-US" dirty="0"/>
        </a:p>
      </dgm:t>
    </dgm:pt>
    <dgm:pt modelId="{9556FC50-95AC-48AB-893E-DF4D6AD5D3B1}" type="parTrans" cxnId="{C4C8AEA9-802E-4D4B-8C0D-D72FAB781976}">
      <dgm:prSet/>
      <dgm:spPr/>
      <dgm:t>
        <a:bodyPr/>
        <a:lstStyle/>
        <a:p>
          <a:endParaRPr lang="en-US"/>
        </a:p>
      </dgm:t>
    </dgm:pt>
    <dgm:pt modelId="{614DE6C6-769D-4A14-8DE9-88CDE4558667}" type="sibTrans" cxnId="{C4C8AEA9-802E-4D4B-8C0D-D72FAB781976}">
      <dgm:prSet/>
      <dgm:spPr/>
      <dgm:t>
        <a:bodyPr/>
        <a:lstStyle/>
        <a:p>
          <a:endParaRPr lang="en-US"/>
        </a:p>
      </dgm:t>
    </dgm:pt>
    <dgm:pt modelId="{76FD3F3C-B070-4076-B4E3-3710B1D69368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Request Name &amp; Address (6)</a:t>
          </a:r>
          <a:endParaRPr lang="en-US" dirty="0"/>
        </a:p>
      </dgm:t>
    </dgm:pt>
    <dgm:pt modelId="{2E7AFE25-F502-4D90-AF68-1A470DFA61FB}" type="parTrans" cxnId="{16F8C34F-6384-42C0-804E-2B42BB3A4D79}">
      <dgm:prSet/>
      <dgm:spPr/>
      <dgm:t>
        <a:bodyPr/>
        <a:lstStyle/>
        <a:p>
          <a:endParaRPr lang="en-US"/>
        </a:p>
      </dgm:t>
    </dgm:pt>
    <dgm:pt modelId="{56031CFD-309B-4CA5-818C-AC01847D4AF5}" type="sibTrans" cxnId="{16F8C34F-6384-42C0-804E-2B42BB3A4D79}">
      <dgm:prSet/>
      <dgm:spPr/>
      <dgm:t>
        <a:bodyPr/>
        <a:lstStyle/>
        <a:p>
          <a:endParaRPr lang="en-US"/>
        </a:p>
      </dgm:t>
    </dgm:pt>
    <dgm:pt modelId="{63B64DFE-54EB-4812-886A-D80A572BB8A9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DMV REQUESTED (7)</a:t>
          </a:r>
          <a:endParaRPr lang="en-US" dirty="0"/>
        </a:p>
      </dgm:t>
    </dgm:pt>
    <dgm:pt modelId="{9F8022E1-4D77-4E99-A598-1E5EB37FE4F0}" type="parTrans" cxnId="{917F153B-9D3E-4F78-9CC7-518D5FD2CA76}">
      <dgm:prSet/>
      <dgm:spPr/>
      <dgm:t>
        <a:bodyPr/>
        <a:lstStyle/>
        <a:p>
          <a:endParaRPr lang="en-US"/>
        </a:p>
      </dgm:t>
    </dgm:pt>
    <dgm:pt modelId="{65E842C6-6B77-4156-BB96-AD045AF9FE3C}" type="sibTrans" cxnId="{917F153B-9D3E-4F78-9CC7-518D5FD2CA76}">
      <dgm:prSet/>
      <dgm:spPr/>
      <dgm:t>
        <a:bodyPr/>
        <a:lstStyle/>
        <a:p>
          <a:endParaRPr lang="en-US"/>
        </a:p>
      </dgm:t>
    </dgm:pt>
    <dgm:pt modelId="{BF8A8275-911F-4D20-97A0-A51D8D6E3B97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NAME &amp; ADDR Available (131)</a:t>
          </a:r>
          <a:endParaRPr lang="en-US" dirty="0"/>
        </a:p>
      </dgm:t>
    </dgm:pt>
    <dgm:pt modelId="{179CF1C2-1153-4C8E-B552-BFDC8BC73230}" type="parTrans" cxnId="{7AFF33FF-7094-4984-85B4-E95374632F85}">
      <dgm:prSet/>
      <dgm:spPr/>
      <dgm:t>
        <a:bodyPr/>
        <a:lstStyle/>
        <a:p>
          <a:endParaRPr lang="en-US"/>
        </a:p>
      </dgm:t>
    </dgm:pt>
    <dgm:pt modelId="{130BF8B4-9F64-417C-AB95-DD3702B65E91}" type="sibTrans" cxnId="{7AFF33FF-7094-4984-85B4-E95374632F85}">
      <dgm:prSet/>
      <dgm:spPr/>
      <dgm:t>
        <a:bodyPr/>
        <a:lstStyle/>
        <a:p>
          <a:endParaRPr lang="en-US"/>
        </a:p>
      </dgm:t>
    </dgm:pt>
    <dgm:pt modelId="{CB6103A2-85E3-475D-955C-9F47721E5786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To Be CITED(109)</a:t>
          </a:r>
          <a:endParaRPr lang="en-US" dirty="0"/>
        </a:p>
      </dgm:t>
    </dgm:pt>
    <dgm:pt modelId="{D1E06949-9B78-4188-991B-758F16C75C26}" type="parTrans" cxnId="{950FEB2B-B224-4E50-AFA7-8311541BFCFD}">
      <dgm:prSet/>
      <dgm:spPr/>
      <dgm:t>
        <a:bodyPr/>
        <a:lstStyle/>
        <a:p>
          <a:endParaRPr lang="en-US"/>
        </a:p>
      </dgm:t>
    </dgm:pt>
    <dgm:pt modelId="{40E33184-F966-40B1-B3A7-D0F8728361F3}" type="sibTrans" cxnId="{950FEB2B-B224-4E50-AFA7-8311541BFCFD}">
      <dgm:prSet/>
      <dgm:spPr/>
      <dgm:t>
        <a:bodyPr/>
        <a:lstStyle/>
        <a:p>
          <a:endParaRPr lang="en-US"/>
        </a:p>
      </dgm:t>
    </dgm:pt>
    <dgm:pt modelId="{FF5C9C94-B146-4628-B89F-D0F34DB0C544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CITED (10)</a:t>
          </a:r>
          <a:endParaRPr lang="en-US" dirty="0"/>
        </a:p>
      </dgm:t>
    </dgm:pt>
    <dgm:pt modelId="{D8062C75-B365-4848-92A3-6CD707FB5C61}" type="parTrans" cxnId="{0BFCD107-15F2-4C89-B0E1-6F2571111E51}">
      <dgm:prSet/>
      <dgm:spPr/>
      <dgm:t>
        <a:bodyPr/>
        <a:lstStyle/>
        <a:p>
          <a:endParaRPr lang="en-US"/>
        </a:p>
      </dgm:t>
    </dgm:pt>
    <dgm:pt modelId="{4422FA0A-BA08-4A55-81D1-1363F04ADB41}" type="sibTrans" cxnId="{0BFCD107-15F2-4C89-B0E1-6F2571111E51}">
      <dgm:prSet/>
      <dgm:spPr/>
      <dgm:t>
        <a:bodyPr/>
        <a:lstStyle/>
        <a:p>
          <a:endParaRPr lang="en-US"/>
        </a:p>
      </dgm:t>
    </dgm:pt>
    <dgm:pt modelId="{DADFF40D-1827-4E29-A3BC-885CD9655AA9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LEVEL A</a:t>
          </a:r>
          <a:endParaRPr lang="en-US" dirty="0"/>
        </a:p>
      </dgm:t>
    </dgm:pt>
    <dgm:pt modelId="{B5E54486-5B96-44A5-8C39-66FFF074F262}" type="parTrans" cxnId="{87E24DEB-9064-44DC-9884-51F7155845C2}">
      <dgm:prSet/>
      <dgm:spPr/>
      <dgm:t>
        <a:bodyPr/>
        <a:lstStyle/>
        <a:p>
          <a:endParaRPr lang="en-US"/>
        </a:p>
      </dgm:t>
    </dgm:pt>
    <dgm:pt modelId="{081D85AC-70B8-48D2-A946-E837B09CAD6B}" type="sibTrans" cxnId="{87E24DEB-9064-44DC-9884-51F7155845C2}">
      <dgm:prSet/>
      <dgm:spPr/>
      <dgm:t>
        <a:bodyPr/>
        <a:lstStyle/>
        <a:p>
          <a:endParaRPr lang="en-US"/>
        </a:p>
      </dgm:t>
    </dgm:pt>
    <dgm:pt modelId="{D95B5C6C-7F09-4743-8FD5-E6E07BB014E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LEVEL B</a:t>
          </a:r>
          <a:endParaRPr lang="en-US" dirty="0"/>
        </a:p>
      </dgm:t>
    </dgm:pt>
    <dgm:pt modelId="{08115CAD-8322-449B-98A5-E0B30ED3A240}" type="parTrans" cxnId="{C423C986-DEE0-40AB-B637-1CCA7010530F}">
      <dgm:prSet/>
      <dgm:spPr/>
      <dgm:t>
        <a:bodyPr/>
        <a:lstStyle/>
        <a:p>
          <a:endParaRPr lang="en-US"/>
        </a:p>
      </dgm:t>
    </dgm:pt>
    <dgm:pt modelId="{62F2A39C-69BA-46C3-86FC-B8BAD6B6E4A5}" type="sibTrans" cxnId="{C423C986-DEE0-40AB-B637-1CCA7010530F}">
      <dgm:prSet/>
      <dgm:spPr/>
      <dgm:t>
        <a:bodyPr/>
        <a:lstStyle/>
        <a:p>
          <a:endParaRPr lang="en-US"/>
        </a:p>
      </dgm:t>
    </dgm:pt>
    <dgm:pt modelId="{D10C9141-D4B3-448C-9DA0-7EA9A3EED505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COLLECTION</a:t>
          </a:r>
          <a:endParaRPr lang="en-US" dirty="0"/>
        </a:p>
      </dgm:t>
    </dgm:pt>
    <dgm:pt modelId="{195C7135-9F32-40D3-B41A-277F6DDFB810}" type="parTrans" cxnId="{49032578-F115-4DB0-B38D-CF159003931E}">
      <dgm:prSet/>
      <dgm:spPr/>
      <dgm:t>
        <a:bodyPr/>
        <a:lstStyle/>
        <a:p>
          <a:endParaRPr lang="en-US"/>
        </a:p>
      </dgm:t>
    </dgm:pt>
    <dgm:pt modelId="{724CE549-EFE8-4386-AE5D-802501B7072B}" type="sibTrans" cxnId="{49032578-F115-4DB0-B38D-CF159003931E}">
      <dgm:prSet/>
      <dgm:spPr/>
      <dgm:t>
        <a:bodyPr/>
        <a:lstStyle/>
        <a:p>
          <a:endParaRPr lang="en-US"/>
        </a:p>
      </dgm:t>
    </dgm:pt>
    <dgm:pt modelId="{E53DBC01-A358-4A0C-A2CC-904DBD4151A7}">
      <dgm:prSet/>
      <dgm:spPr/>
      <dgm:t>
        <a:bodyPr/>
        <a:lstStyle/>
        <a:p>
          <a:r>
            <a:rPr lang="en-US" dirty="0" smtClean="0"/>
            <a:t>SENT TO MH (139)</a:t>
          </a:r>
          <a:endParaRPr lang="en-US" dirty="0"/>
        </a:p>
      </dgm:t>
    </dgm:pt>
    <dgm:pt modelId="{0FDBC240-C8E8-4AFB-AEA5-AE5762E8C51F}" type="parTrans" cxnId="{C69A168A-F100-4291-86B4-B283C10C00A5}">
      <dgm:prSet/>
      <dgm:spPr/>
      <dgm:t>
        <a:bodyPr/>
        <a:lstStyle/>
        <a:p>
          <a:endParaRPr lang="en-US"/>
        </a:p>
      </dgm:t>
    </dgm:pt>
    <dgm:pt modelId="{EDA29D68-26AA-4216-88E9-2D708493D048}" type="sibTrans" cxnId="{C69A168A-F100-4291-86B4-B283C10C00A5}">
      <dgm:prSet/>
      <dgm:spPr/>
      <dgm:t>
        <a:bodyPr/>
        <a:lstStyle/>
        <a:p>
          <a:endParaRPr lang="en-US"/>
        </a:p>
      </dgm:t>
    </dgm:pt>
    <dgm:pt modelId="{42E16A1B-281E-48F5-BE23-F1BA792007C9}" type="pres">
      <dgm:prSet presAssocID="{5866493B-A631-48EF-976B-AD0E387901AC}" presName="Name0" presStyleCnt="0">
        <dgm:presLayoutVars>
          <dgm:dir/>
          <dgm:resizeHandles val="exact"/>
        </dgm:presLayoutVars>
      </dgm:prSet>
      <dgm:spPr/>
    </dgm:pt>
    <dgm:pt modelId="{622FEF44-1379-4125-AB72-0A519FEC271D}" type="pres">
      <dgm:prSet presAssocID="{26CCD709-5AF6-4BB0-9966-ABDCFD1CB2D6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6BFC0-F727-4CCE-B4AA-1FE81FE4C75F}" type="pres">
      <dgm:prSet presAssocID="{84D5F8BF-9571-4DC1-BCED-A455DE933C10}" presName="sibTrans" presStyleLbl="sibTrans2D1" presStyleIdx="0" presStyleCnt="12"/>
      <dgm:spPr/>
      <dgm:t>
        <a:bodyPr/>
        <a:lstStyle/>
        <a:p>
          <a:endParaRPr lang="en-US"/>
        </a:p>
      </dgm:t>
    </dgm:pt>
    <dgm:pt modelId="{E519B958-ADEC-48E4-9A7D-69CDC1D8B63F}" type="pres">
      <dgm:prSet presAssocID="{84D5F8BF-9571-4DC1-BCED-A455DE933C10}" presName="connectorText" presStyleLbl="sibTrans2D1" presStyleIdx="0" presStyleCnt="12"/>
      <dgm:spPr/>
      <dgm:t>
        <a:bodyPr/>
        <a:lstStyle/>
        <a:p>
          <a:endParaRPr lang="en-US"/>
        </a:p>
      </dgm:t>
    </dgm:pt>
    <dgm:pt modelId="{DD107EAC-4921-4E84-AA59-B898FD651841}" type="pres">
      <dgm:prSet presAssocID="{0D671D27-CBD7-43D9-8F3B-BFD74A6E9CCF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836E2-E26B-48CB-B855-037D9A0187C9}" type="pres">
      <dgm:prSet presAssocID="{BCAF9649-8780-420E-BF4B-F35A7A94FD9D}" presName="sibTrans" presStyleLbl="sibTrans2D1" presStyleIdx="1" presStyleCnt="12"/>
      <dgm:spPr/>
      <dgm:t>
        <a:bodyPr/>
        <a:lstStyle/>
        <a:p>
          <a:endParaRPr lang="en-US"/>
        </a:p>
      </dgm:t>
    </dgm:pt>
    <dgm:pt modelId="{0874BFFC-9DBF-427E-81EE-51D88D5D04C4}" type="pres">
      <dgm:prSet presAssocID="{BCAF9649-8780-420E-BF4B-F35A7A94FD9D}" presName="connectorText" presStyleLbl="sibTrans2D1" presStyleIdx="1" presStyleCnt="12"/>
      <dgm:spPr/>
      <dgm:t>
        <a:bodyPr/>
        <a:lstStyle/>
        <a:p>
          <a:endParaRPr lang="en-US"/>
        </a:p>
      </dgm:t>
    </dgm:pt>
    <dgm:pt modelId="{D3DAD972-4F0D-4DF1-BE68-263684F3A86A}" type="pres">
      <dgm:prSet presAssocID="{D23EC6D2-3C16-4FB8-94C0-130A9B703A62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F039D-79E4-497D-AEFB-51DFE8899CCD}" type="pres">
      <dgm:prSet presAssocID="{CD9417D9-2313-4820-8657-C6A386D4EAA1}" presName="sibTrans" presStyleLbl="sibTrans2D1" presStyleIdx="2" presStyleCnt="12"/>
      <dgm:spPr/>
      <dgm:t>
        <a:bodyPr/>
        <a:lstStyle/>
        <a:p>
          <a:endParaRPr lang="en-US"/>
        </a:p>
      </dgm:t>
    </dgm:pt>
    <dgm:pt modelId="{96B50B05-B9C5-4793-8307-DF8517BA8D7F}" type="pres">
      <dgm:prSet presAssocID="{CD9417D9-2313-4820-8657-C6A386D4EAA1}" presName="connectorText" presStyleLbl="sibTrans2D1" presStyleIdx="2" presStyleCnt="12"/>
      <dgm:spPr/>
      <dgm:t>
        <a:bodyPr/>
        <a:lstStyle/>
        <a:p>
          <a:endParaRPr lang="en-US"/>
        </a:p>
      </dgm:t>
    </dgm:pt>
    <dgm:pt modelId="{13351C3D-0785-4940-896A-320B097C9AFD}" type="pres">
      <dgm:prSet presAssocID="{6AF5E22C-B444-4294-9C8E-3CA34BCBA0CB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A1A77-3764-45F1-82B1-194567CCC9D6}" type="pres">
      <dgm:prSet presAssocID="{614DE6C6-769D-4A14-8DE9-88CDE4558667}" presName="sibTrans" presStyleLbl="sibTrans2D1" presStyleIdx="3" presStyleCnt="12"/>
      <dgm:spPr/>
      <dgm:t>
        <a:bodyPr/>
        <a:lstStyle/>
        <a:p>
          <a:endParaRPr lang="en-US"/>
        </a:p>
      </dgm:t>
    </dgm:pt>
    <dgm:pt modelId="{E13B8C30-7413-444B-9C0A-328F09AA1174}" type="pres">
      <dgm:prSet presAssocID="{614DE6C6-769D-4A14-8DE9-88CDE4558667}" presName="connectorText" presStyleLbl="sibTrans2D1" presStyleIdx="3" presStyleCnt="12"/>
      <dgm:spPr/>
      <dgm:t>
        <a:bodyPr/>
        <a:lstStyle/>
        <a:p>
          <a:endParaRPr lang="en-US"/>
        </a:p>
      </dgm:t>
    </dgm:pt>
    <dgm:pt modelId="{FBD19FAB-41E2-4ADC-9248-C7320A47A33D}" type="pres">
      <dgm:prSet presAssocID="{76FD3F3C-B070-4076-B4E3-3710B1D69368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0CF68-8AE0-4389-BB97-BC9E3BC62A1F}" type="pres">
      <dgm:prSet presAssocID="{56031CFD-309B-4CA5-818C-AC01847D4AF5}" presName="sibTrans" presStyleLbl="sibTrans2D1" presStyleIdx="4" presStyleCnt="12"/>
      <dgm:spPr/>
      <dgm:t>
        <a:bodyPr/>
        <a:lstStyle/>
        <a:p>
          <a:endParaRPr lang="en-US"/>
        </a:p>
      </dgm:t>
    </dgm:pt>
    <dgm:pt modelId="{7CF2711E-25A9-4D83-B172-A312E54D0452}" type="pres">
      <dgm:prSet presAssocID="{56031CFD-309B-4CA5-818C-AC01847D4AF5}" presName="connectorText" presStyleLbl="sibTrans2D1" presStyleIdx="4" presStyleCnt="12"/>
      <dgm:spPr/>
      <dgm:t>
        <a:bodyPr/>
        <a:lstStyle/>
        <a:p>
          <a:endParaRPr lang="en-US"/>
        </a:p>
      </dgm:t>
    </dgm:pt>
    <dgm:pt modelId="{A20DA53F-D6B2-470B-9AC0-B5AB8071D873}" type="pres">
      <dgm:prSet presAssocID="{63B64DFE-54EB-4812-886A-D80A572BB8A9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CF8B5-12B2-41C8-950F-45E3913738FC}" type="pres">
      <dgm:prSet presAssocID="{65E842C6-6B77-4156-BB96-AD045AF9FE3C}" presName="sibTrans" presStyleLbl="sibTrans2D1" presStyleIdx="5" presStyleCnt="12"/>
      <dgm:spPr/>
      <dgm:t>
        <a:bodyPr/>
        <a:lstStyle/>
        <a:p>
          <a:endParaRPr lang="en-US"/>
        </a:p>
      </dgm:t>
    </dgm:pt>
    <dgm:pt modelId="{FC2F3732-0998-42B2-8A76-212BA36EC619}" type="pres">
      <dgm:prSet presAssocID="{65E842C6-6B77-4156-BB96-AD045AF9FE3C}" presName="connectorText" presStyleLbl="sibTrans2D1" presStyleIdx="5" presStyleCnt="12"/>
      <dgm:spPr/>
      <dgm:t>
        <a:bodyPr/>
        <a:lstStyle/>
        <a:p>
          <a:endParaRPr lang="en-US"/>
        </a:p>
      </dgm:t>
    </dgm:pt>
    <dgm:pt modelId="{88AEA2A9-4BA5-4FEF-BC9D-1D36935D4749}" type="pres">
      <dgm:prSet presAssocID="{BF8A8275-911F-4D20-97A0-A51D8D6E3B97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6B5C3-E4B3-48EB-B7A9-C779A79A1ED7}" type="pres">
      <dgm:prSet presAssocID="{130BF8B4-9F64-417C-AB95-DD3702B65E91}" presName="sibTrans" presStyleLbl="sibTrans2D1" presStyleIdx="6" presStyleCnt="12"/>
      <dgm:spPr/>
      <dgm:t>
        <a:bodyPr/>
        <a:lstStyle/>
        <a:p>
          <a:endParaRPr lang="en-US"/>
        </a:p>
      </dgm:t>
    </dgm:pt>
    <dgm:pt modelId="{51FEABE2-C50F-4FD6-A108-35C227B7B074}" type="pres">
      <dgm:prSet presAssocID="{130BF8B4-9F64-417C-AB95-DD3702B65E91}" presName="connectorText" presStyleLbl="sibTrans2D1" presStyleIdx="6" presStyleCnt="12"/>
      <dgm:spPr/>
      <dgm:t>
        <a:bodyPr/>
        <a:lstStyle/>
        <a:p>
          <a:endParaRPr lang="en-US"/>
        </a:p>
      </dgm:t>
    </dgm:pt>
    <dgm:pt modelId="{5CF4E936-6694-4D6C-A838-FE1CD867B8C8}" type="pres">
      <dgm:prSet presAssocID="{CB6103A2-85E3-475D-955C-9F47721E5786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79F5B-47A1-467D-83BF-7AD3ABE2D35B}" type="pres">
      <dgm:prSet presAssocID="{40E33184-F966-40B1-B3A7-D0F8728361F3}" presName="sibTrans" presStyleLbl="sibTrans2D1" presStyleIdx="7" presStyleCnt="12"/>
      <dgm:spPr/>
      <dgm:t>
        <a:bodyPr/>
        <a:lstStyle/>
        <a:p>
          <a:endParaRPr lang="en-US"/>
        </a:p>
      </dgm:t>
    </dgm:pt>
    <dgm:pt modelId="{E1FCA89F-C1FD-4223-8B89-43683B25DA77}" type="pres">
      <dgm:prSet presAssocID="{40E33184-F966-40B1-B3A7-D0F8728361F3}" presName="connectorText" presStyleLbl="sibTrans2D1" presStyleIdx="7" presStyleCnt="12"/>
      <dgm:spPr/>
      <dgm:t>
        <a:bodyPr/>
        <a:lstStyle/>
        <a:p>
          <a:endParaRPr lang="en-US"/>
        </a:p>
      </dgm:t>
    </dgm:pt>
    <dgm:pt modelId="{04DE77BD-BB50-4E47-B22F-6B36203F5278}" type="pres">
      <dgm:prSet presAssocID="{E53DBC01-A358-4A0C-A2CC-904DBD4151A7}" presName="node" presStyleLbl="node1" presStyleIdx="8" presStyleCnt="13">
        <dgm:presLayoutVars>
          <dgm:bulletEnabled val="1"/>
        </dgm:presLayoutVars>
      </dgm:prSet>
      <dgm:spPr/>
    </dgm:pt>
    <dgm:pt modelId="{356D7133-F143-4E41-AA07-02744C612A09}" type="pres">
      <dgm:prSet presAssocID="{EDA29D68-26AA-4216-88E9-2D708493D048}" presName="sibTrans" presStyleLbl="sibTrans2D1" presStyleIdx="8" presStyleCnt="12"/>
      <dgm:spPr/>
    </dgm:pt>
    <dgm:pt modelId="{82856502-400C-4A47-90F1-FEE15211E5B4}" type="pres">
      <dgm:prSet presAssocID="{EDA29D68-26AA-4216-88E9-2D708493D048}" presName="connectorText" presStyleLbl="sibTrans2D1" presStyleIdx="8" presStyleCnt="12"/>
      <dgm:spPr/>
    </dgm:pt>
    <dgm:pt modelId="{0CD7089E-4756-41E9-84C4-455363E79CCF}" type="pres">
      <dgm:prSet presAssocID="{FF5C9C94-B146-4628-B89F-D0F34DB0C544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A7680-51D2-48E7-8435-941D43235946}" type="pres">
      <dgm:prSet presAssocID="{4422FA0A-BA08-4A55-81D1-1363F04ADB41}" presName="sibTrans" presStyleLbl="sibTrans2D1" presStyleIdx="9" presStyleCnt="12"/>
      <dgm:spPr/>
      <dgm:t>
        <a:bodyPr/>
        <a:lstStyle/>
        <a:p>
          <a:endParaRPr lang="en-US"/>
        </a:p>
      </dgm:t>
    </dgm:pt>
    <dgm:pt modelId="{2E630121-9CD2-408C-9F47-AC9859F56FE4}" type="pres">
      <dgm:prSet presAssocID="{4422FA0A-BA08-4A55-81D1-1363F04ADB41}" presName="connectorText" presStyleLbl="sibTrans2D1" presStyleIdx="9" presStyleCnt="12"/>
      <dgm:spPr/>
      <dgm:t>
        <a:bodyPr/>
        <a:lstStyle/>
        <a:p>
          <a:endParaRPr lang="en-US"/>
        </a:p>
      </dgm:t>
    </dgm:pt>
    <dgm:pt modelId="{3D38ED0E-678C-4D08-AFA0-21DBA9319E9A}" type="pres">
      <dgm:prSet presAssocID="{DADFF40D-1827-4E29-A3BC-885CD9655AA9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96F37-A379-4FC3-AC4D-DD961AA51F2E}" type="pres">
      <dgm:prSet presAssocID="{081D85AC-70B8-48D2-A946-E837B09CAD6B}" presName="sibTrans" presStyleLbl="sibTrans2D1" presStyleIdx="10" presStyleCnt="12"/>
      <dgm:spPr/>
      <dgm:t>
        <a:bodyPr/>
        <a:lstStyle/>
        <a:p>
          <a:endParaRPr lang="en-US"/>
        </a:p>
      </dgm:t>
    </dgm:pt>
    <dgm:pt modelId="{294CC6AC-9411-425B-B1DA-B4FD4AFC074C}" type="pres">
      <dgm:prSet presAssocID="{081D85AC-70B8-48D2-A946-E837B09CAD6B}" presName="connectorText" presStyleLbl="sibTrans2D1" presStyleIdx="10" presStyleCnt="12"/>
      <dgm:spPr/>
      <dgm:t>
        <a:bodyPr/>
        <a:lstStyle/>
        <a:p>
          <a:endParaRPr lang="en-US"/>
        </a:p>
      </dgm:t>
    </dgm:pt>
    <dgm:pt modelId="{BFDC6F8A-B050-4D1F-9455-FC443EAC7FF8}" type="pres">
      <dgm:prSet presAssocID="{D95B5C6C-7F09-4743-8FD5-E6E07BB014EE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BA74F-FE30-45D9-AF91-83CF8F19A6C6}" type="pres">
      <dgm:prSet presAssocID="{62F2A39C-69BA-46C3-86FC-B8BAD6B6E4A5}" presName="sibTrans" presStyleLbl="sibTrans2D1" presStyleIdx="11" presStyleCnt="12"/>
      <dgm:spPr/>
      <dgm:t>
        <a:bodyPr/>
        <a:lstStyle/>
        <a:p>
          <a:endParaRPr lang="en-US"/>
        </a:p>
      </dgm:t>
    </dgm:pt>
    <dgm:pt modelId="{0591B7AA-0AF8-469E-9A8E-FA7892CDE9B0}" type="pres">
      <dgm:prSet presAssocID="{62F2A39C-69BA-46C3-86FC-B8BAD6B6E4A5}" presName="connectorText" presStyleLbl="sibTrans2D1" presStyleIdx="11" presStyleCnt="12"/>
      <dgm:spPr/>
      <dgm:t>
        <a:bodyPr/>
        <a:lstStyle/>
        <a:p>
          <a:endParaRPr lang="en-US"/>
        </a:p>
      </dgm:t>
    </dgm:pt>
    <dgm:pt modelId="{90F355CC-9A3D-4DFE-A0E1-9CD6796EF01D}" type="pres">
      <dgm:prSet presAssocID="{D10C9141-D4B3-448C-9DA0-7EA9A3EED505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0EBF14-6671-42DE-B9EF-61F8B17E7DA1}" type="presOf" srcId="{614DE6C6-769D-4A14-8DE9-88CDE4558667}" destId="{314A1A77-3764-45F1-82B1-194567CCC9D6}" srcOrd="0" destOrd="0" presId="urn:microsoft.com/office/officeart/2005/8/layout/process1"/>
    <dgm:cxn modelId="{72708FAA-6502-4134-ACE9-CCA385746E3B}" type="presOf" srcId="{BCAF9649-8780-420E-BF4B-F35A7A94FD9D}" destId="{0874BFFC-9DBF-427E-81EE-51D88D5D04C4}" srcOrd="1" destOrd="0" presId="urn:microsoft.com/office/officeart/2005/8/layout/process1"/>
    <dgm:cxn modelId="{DAEE9D0C-094B-4B15-AC17-7F25399F0F24}" type="presOf" srcId="{65E842C6-6B77-4156-BB96-AD045AF9FE3C}" destId="{734CF8B5-12B2-41C8-950F-45E3913738FC}" srcOrd="0" destOrd="0" presId="urn:microsoft.com/office/officeart/2005/8/layout/process1"/>
    <dgm:cxn modelId="{E278D152-D5B0-4DB2-9079-88AAE999A1FA}" srcId="{5866493B-A631-48EF-976B-AD0E387901AC}" destId="{D23EC6D2-3C16-4FB8-94C0-130A9B703A62}" srcOrd="2" destOrd="0" parTransId="{D59D91FF-EFD3-4EA6-9D8E-77B6CCC3861F}" sibTransId="{CD9417D9-2313-4820-8657-C6A386D4EAA1}"/>
    <dgm:cxn modelId="{0BFCD107-15F2-4C89-B0E1-6F2571111E51}" srcId="{5866493B-A631-48EF-976B-AD0E387901AC}" destId="{FF5C9C94-B146-4628-B89F-D0F34DB0C544}" srcOrd="9" destOrd="0" parTransId="{D8062C75-B365-4848-92A3-6CD707FB5C61}" sibTransId="{4422FA0A-BA08-4A55-81D1-1363F04ADB41}"/>
    <dgm:cxn modelId="{49032578-F115-4DB0-B38D-CF159003931E}" srcId="{5866493B-A631-48EF-976B-AD0E387901AC}" destId="{D10C9141-D4B3-448C-9DA0-7EA9A3EED505}" srcOrd="12" destOrd="0" parTransId="{195C7135-9F32-40D3-B41A-277F6DDFB810}" sibTransId="{724CE549-EFE8-4386-AE5D-802501B7072B}"/>
    <dgm:cxn modelId="{E5B87758-32C1-4245-8CA2-85464EEC0A3A}" type="presOf" srcId="{4422FA0A-BA08-4A55-81D1-1363F04ADB41}" destId="{F13A7680-51D2-48E7-8435-941D43235946}" srcOrd="0" destOrd="0" presId="urn:microsoft.com/office/officeart/2005/8/layout/process1"/>
    <dgm:cxn modelId="{917F153B-9D3E-4F78-9CC7-518D5FD2CA76}" srcId="{5866493B-A631-48EF-976B-AD0E387901AC}" destId="{63B64DFE-54EB-4812-886A-D80A572BB8A9}" srcOrd="5" destOrd="0" parTransId="{9F8022E1-4D77-4E99-A598-1E5EB37FE4F0}" sibTransId="{65E842C6-6B77-4156-BB96-AD045AF9FE3C}"/>
    <dgm:cxn modelId="{53664E5A-2FFC-42E5-826D-9032AB7920BB}" type="presOf" srcId="{76FD3F3C-B070-4076-B4E3-3710B1D69368}" destId="{FBD19FAB-41E2-4ADC-9248-C7320A47A33D}" srcOrd="0" destOrd="0" presId="urn:microsoft.com/office/officeart/2005/8/layout/process1"/>
    <dgm:cxn modelId="{FC54E3AE-23CC-427C-A933-8810817DE258}" type="presOf" srcId="{26CCD709-5AF6-4BB0-9966-ABDCFD1CB2D6}" destId="{622FEF44-1379-4125-AB72-0A519FEC271D}" srcOrd="0" destOrd="0" presId="urn:microsoft.com/office/officeart/2005/8/layout/process1"/>
    <dgm:cxn modelId="{4F004F4A-31BB-4C4A-BD34-2DB242DD8F41}" type="presOf" srcId="{CD9417D9-2313-4820-8657-C6A386D4EAA1}" destId="{96B50B05-B9C5-4793-8307-DF8517BA8D7F}" srcOrd="1" destOrd="0" presId="urn:microsoft.com/office/officeart/2005/8/layout/process1"/>
    <dgm:cxn modelId="{C69A168A-F100-4291-86B4-B283C10C00A5}" srcId="{5866493B-A631-48EF-976B-AD0E387901AC}" destId="{E53DBC01-A358-4A0C-A2CC-904DBD4151A7}" srcOrd="8" destOrd="0" parTransId="{0FDBC240-C8E8-4AFB-AEA5-AE5762E8C51F}" sibTransId="{EDA29D68-26AA-4216-88E9-2D708493D048}"/>
    <dgm:cxn modelId="{950FEB2B-B224-4E50-AFA7-8311541BFCFD}" srcId="{5866493B-A631-48EF-976B-AD0E387901AC}" destId="{CB6103A2-85E3-475D-955C-9F47721E5786}" srcOrd="7" destOrd="0" parTransId="{D1E06949-9B78-4188-991B-758F16C75C26}" sibTransId="{40E33184-F966-40B1-B3A7-D0F8728361F3}"/>
    <dgm:cxn modelId="{C664E30B-961B-48D0-A6B8-790FB3AEDE74}" type="presOf" srcId="{081D85AC-70B8-48D2-A946-E837B09CAD6B}" destId="{0AD96F37-A379-4FC3-AC4D-DD961AA51F2E}" srcOrd="0" destOrd="0" presId="urn:microsoft.com/office/officeart/2005/8/layout/process1"/>
    <dgm:cxn modelId="{D5EA0C83-577A-4EC7-AE0B-DB891557DB2C}" type="presOf" srcId="{D95B5C6C-7F09-4743-8FD5-E6E07BB014EE}" destId="{BFDC6F8A-B050-4D1F-9455-FC443EAC7FF8}" srcOrd="0" destOrd="0" presId="urn:microsoft.com/office/officeart/2005/8/layout/process1"/>
    <dgm:cxn modelId="{C68E21C9-22DB-47A4-9425-98AEC0851F5A}" type="presOf" srcId="{CB6103A2-85E3-475D-955C-9F47721E5786}" destId="{5CF4E936-6694-4D6C-A838-FE1CD867B8C8}" srcOrd="0" destOrd="0" presId="urn:microsoft.com/office/officeart/2005/8/layout/process1"/>
    <dgm:cxn modelId="{4DD69E41-72CB-473F-89E2-C5CC43FECE77}" type="presOf" srcId="{4422FA0A-BA08-4A55-81D1-1363F04ADB41}" destId="{2E630121-9CD2-408C-9F47-AC9859F56FE4}" srcOrd="1" destOrd="0" presId="urn:microsoft.com/office/officeart/2005/8/layout/process1"/>
    <dgm:cxn modelId="{ED33D384-8DEE-4834-817E-EDFE37383D6D}" type="presOf" srcId="{84D5F8BF-9571-4DC1-BCED-A455DE933C10}" destId="{E519B958-ADEC-48E4-9A7D-69CDC1D8B63F}" srcOrd="1" destOrd="0" presId="urn:microsoft.com/office/officeart/2005/8/layout/process1"/>
    <dgm:cxn modelId="{B8987058-A016-4F9E-91A4-967007764803}" type="presOf" srcId="{65E842C6-6B77-4156-BB96-AD045AF9FE3C}" destId="{FC2F3732-0998-42B2-8A76-212BA36EC619}" srcOrd="1" destOrd="0" presId="urn:microsoft.com/office/officeart/2005/8/layout/process1"/>
    <dgm:cxn modelId="{5B62AB7B-05BD-4161-A14D-BF812A1DBFC1}" type="presOf" srcId="{62F2A39C-69BA-46C3-86FC-B8BAD6B6E4A5}" destId="{6BBBA74F-FE30-45D9-AF91-83CF8F19A6C6}" srcOrd="0" destOrd="0" presId="urn:microsoft.com/office/officeart/2005/8/layout/process1"/>
    <dgm:cxn modelId="{A7D4DC8C-B00B-4458-8265-F566B40D265F}" type="presOf" srcId="{40E33184-F966-40B1-B3A7-D0F8728361F3}" destId="{5AC79F5B-47A1-467D-83BF-7AD3ABE2D35B}" srcOrd="0" destOrd="0" presId="urn:microsoft.com/office/officeart/2005/8/layout/process1"/>
    <dgm:cxn modelId="{7837AD2D-302A-487D-8671-6DA7CC8C84D7}" srcId="{5866493B-A631-48EF-976B-AD0E387901AC}" destId="{0D671D27-CBD7-43D9-8F3B-BFD74A6E9CCF}" srcOrd="1" destOrd="0" parTransId="{22574601-65E5-43D7-9965-75480DE401C5}" sibTransId="{BCAF9649-8780-420E-BF4B-F35A7A94FD9D}"/>
    <dgm:cxn modelId="{5F3F35CE-489E-49BE-93EC-88F11F31ED08}" type="presOf" srcId="{D10C9141-D4B3-448C-9DA0-7EA9A3EED505}" destId="{90F355CC-9A3D-4DFE-A0E1-9CD6796EF01D}" srcOrd="0" destOrd="0" presId="urn:microsoft.com/office/officeart/2005/8/layout/process1"/>
    <dgm:cxn modelId="{8D0AA845-A7CD-41FE-A74A-3C7F13061AAA}" type="presOf" srcId="{56031CFD-309B-4CA5-818C-AC01847D4AF5}" destId="{6410CF68-8AE0-4389-BB97-BC9E3BC62A1F}" srcOrd="0" destOrd="0" presId="urn:microsoft.com/office/officeart/2005/8/layout/process1"/>
    <dgm:cxn modelId="{5E5C8563-2735-4188-BB9F-EAEF1E26C2D8}" type="presOf" srcId="{40E33184-F966-40B1-B3A7-D0F8728361F3}" destId="{E1FCA89F-C1FD-4223-8B89-43683B25DA77}" srcOrd="1" destOrd="0" presId="urn:microsoft.com/office/officeart/2005/8/layout/process1"/>
    <dgm:cxn modelId="{7AFF33FF-7094-4984-85B4-E95374632F85}" srcId="{5866493B-A631-48EF-976B-AD0E387901AC}" destId="{BF8A8275-911F-4D20-97A0-A51D8D6E3B97}" srcOrd="6" destOrd="0" parTransId="{179CF1C2-1153-4C8E-B552-BFDC8BC73230}" sibTransId="{130BF8B4-9F64-417C-AB95-DD3702B65E91}"/>
    <dgm:cxn modelId="{325734F2-D292-4325-8937-C1C5FA2D0CF6}" type="presOf" srcId="{5866493B-A631-48EF-976B-AD0E387901AC}" destId="{42E16A1B-281E-48F5-BE23-F1BA792007C9}" srcOrd="0" destOrd="0" presId="urn:microsoft.com/office/officeart/2005/8/layout/process1"/>
    <dgm:cxn modelId="{1414775F-06A0-4028-9196-52F74011F9C3}" type="presOf" srcId="{56031CFD-309B-4CA5-818C-AC01847D4AF5}" destId="{7CF2711E-25A9-4D83-B172-A312E54D0452}" srcOrd="1" destOrd="0" presId="urn:microsoft.com/office/officeart/2005/8/layout/process1"/>
    <dgm:cxn modelId="{A7530756-C00A-438C-B1E4-69A4D22E9A31}" type="presOf" srcId="{E53DBC01-A358-4A0C-A2CC-904DBD4151A7}" destId="{04DE77BD-BB50-4E47-B22F-6B36203F5278}" srcOrd="0" destOrd="0" presId="urn:microsoft.com/office/officeart/2005/8/layout/process1"/>
    <dgm:cxn modelId="{A9624B02-816F-4547-B8A8-D8634AD7C3F4}" type="presOf" srcId="{BCAF9649-8780-420E-BF4B-F35A7A94FD9D}" destId="{11B836E2-E26B-48CB-B855-037D9A0187C9}" srcOrd="0" destOrd="0" presId="urn:microsoft.com/office/officeart/2005/8/layout/process1"/>
    <dgm:cxn modelId="{661CA9B8-79CB-4507-9C55-5F97E07ABB07}" type="presOf" srcId="{63B64DFE-54EB-4812-886A-D80A572BB8A9}" destId="{A20DA53F-D6B2-470B-9AC0-B5AB8071D873}" srcOrd="0" destOrd="0" presId="urn:microsoft.com/office/officeart/2005/8/layout/process1"/>
    <dgm:cxn modelId="{7F6746CC-E150-4C9C-BB46-152D7814C49A}" type="presOf" srcId="{081D85AC-70B8-48D2-A946-E837B09CAD6B}" destId="{294CC6AC-9411-425B-B1DA-B4FD4AFC074C}" srcOrd="1" destOrd="0" presId="urn:microsoft.com/office/officeart/2005/8/layout/process1"/>
    <dgm:cxn modelId="{C4C8AEA9-802E-4D4B-8C0D-D72FAB781976}" srcId="{5866493B-A631-48EF-976B-AD0E387901AC}" destId="{6AF5E22C-B444-4294-9C8E-3CA34BCBA0CB}" srcOrd="3" destOrd="0" parTransId="{9556FC50-95AC-48AB-893E-DF4D6AD5D3B1}" sibTransId="{614DE6C6-769D-4A14-8DE9-88CDE4558667}"/>
    <dgm:cxn modelId="{301E7B76-FF0E-44D2-8E7A-EC310B96C858}" type="presOf" srcId="{DADFF40D-1827-4E29-A3BC-885CD9655AA9}" destId="{3D38ED0E-678C-4D08-AFA0-21DBA9319E9A}" srcOrd="0" destOrd="0" presId="urn:microsoft.com/office/officeart/2005/8/layout/process1"/>
    <dgm:cxn modelId="{53F0B776-2229-427A-85C0-6AD14355D82F}" type="presOf" srcId="{FF5C9C94-B146-4628-B89F-D0F34DB0C544}" destId="{0CD7089E-4756-41E9-84C4-455363E79CCF}" srcOrd="0" destOrd="0" presId="urn:microsoft.com/office/officeart/2005/8/layout/process1"/>
    <dgm:cxn modelId="{BC1BA6E4-F39F-41AA-B987-D8AD864C435D}" type="presOf" srcId="{0D671D27-CBD7-43D9-8F3B-BFD74A6E9CCF}" destId="{DD107EAC-4921-4E84-AA59-B898FD651841}" srcOrd="0" destOrd="0" presId="urn:microsoft.com/office/officeart/2005/8/layout/process1"/>
    <dgm:cxn modelId="{C423C986-DEE0-40AB-B637-1CCA7010530F}" srcId="{5866493B-A631-48EF-976B-AD0E387901AC}" destId="{D95B5C6C-7F09-4743-8FD5-E6E07BB014EE}" srcOrd="11" destOrd="0" parTransId="{08115CAD-8322-449B-98A5-E0B30ED3A240}" sibTransId="{62F2A39C-69BA-46C3-86FC-B8BAD6B6E4A5}"/>
    <dgm:cxn modelId="{E92ABC50-B312-4EB7-A444-404A5D467606}" type="presOf" srcId="{130BF8B4-9F64-417C-AB95-DD3702B65E91}" destId="{1676B5C3-E4B3-48EB-B7A9-C779A79A1ED7}" srcOrd="0" destOrd="0" presId="urn:microsoft.com/office/officeart/2005/8/layout/process1"/>
    <dgm:cxn modelId="{87E24DEB-9064-44DC-9884-51F7155845C2}" srcId="{5866493B-A631-48EF-976B-AD0E387901AC}" destId="{DADFF40D-1827-4E29-A3BC-885CD9655AA9}" srcOrd="10" destOrd="0" parTransId="{B5E54486-5B96-44A5-8C39-66FFF074F262}" sibTransId="{081D85AC-70B8-48D2-A946-E837B09CAD6B}"/>
    <dgm:cxn modelId="{C240E99A-8BD5-4D6D-ADD4-1F472F23AA39}" type="presOf" srcId="{BF8A8275-911F-4D20-97A0-A51D8D6E3B97}" destId="{88AEA2A9-4BA5-4FEF-BC9D-1D36935D4749}" srcOrd="0" destOrd="0" presId="urn:microsoft.com/office/officeart/2005/8/layout/process1"/>
    <dgm:cxn modelId="{656944A6-D405-47F8-A254-559390918FDF}" type="presOf" srcId="{614DE6C6-769D-4A14-8DE9-88CDE4558667}" destId="{E13B8C30-7413-444B-9C0A-328F09AA1174}" srcOrd="1" destOrd="0" presId="urn:microsoft.com/office/officeart/2005/8/layout/process1"/>
    <dgm:cxn modelId="{2BDBC528-6244-4D17-A66D-C2151138590F}" type="presOf" srcId="{CD9417D9-2313-4820-8657-C6A386D4EAA1}" destId="{45BF039D-79E4-497D-AEFB-51DFE8899CCD}" srcOrd="0" destOrd="0" presId="urn:microsoft.com/office/officeart/2005/8/layout/process1"/>
    <dgm:cxn modelId="{16F8C34F-6384-42C0-804E-2B42BB3A4D79}" srcId="{5866493B-A631-48EF-976B-AD0E387901AC}" destId="{76FD3F3C-B070-4076-B4E3-3710B1D69368}" srcOrd="4" destOrd="0" parTransId="{2E7AFE25-F502-4D90-AF68-1A470DFA61FB}" sibTransId="{56031CFD-309B-4CA5-818C-AC01847D4AF5}"/>
    <dgm:cxn modelId="{7A18EAE8-FEE4-493A-AD98-6A080C9FB6A3}" type="presOf" srcId="{EDA29D68-26AA-4216-88E9-2D708493D048}" destId="{82856502-400C-4A47-90F1-FEE15211E5B4}" srcOrd="1" destOrd="0" presId="urn:microsoft.com/office/officeart/2005/8/layout/process1"/>
    <dgm:cxn modelId="{B96AAC50-FE57-4EF9-9772-2CA59991D1EB}" srcId="{5866493B-A631-48EF-976B-AD0E387901AC}" destId="{26CCD709-5AF6-4BB0-9966-ABDCFD1CB2D6}" srcOrd="0" destOrd="0" parTransId="{0268C711-6108-442C-B511-425B930E1556}" sibTransId="{84D5F8BF-9571-4DC1-BCED-A455DE933C10}"/>
    <dgm:cxn modelId="{8F289513-4E49-4244-8EFF-45CF0F410D12}" type="presOf" srcId="{130BF8B4-9F64-417C-AB95-DD3702B65E91}" destId="{51FEABE2-C50F-4FD6-A108-35C227B7B074}" srcOrd="1" destOrd="0" presId="urn:microsoft.com/office/officeart/2005/8/layout/process1"/>
    <dgm:cxn modelId="{C73626D0-BE38-4AD1-9CF1-01B3FE0B6950}" type="presOf" srcId="{D23EC6D2-3C16-4FB8-94C0-130A9B703A62}" destId="{D3DAD972-4F0D-4DF1-BE68-263684F3A86A}" srcOrd="0" destOrd="0" presId="urn:microsoft.com/office/officeart/2005/8/layout/process1"/>
    <dgm:cxn modelId="{A66311CA-BD4B-4F90-84EA-530840340220}" type="presOf" srcId="{62F2A39C-69BA-46C3-86FC-B8BAD6B6E4A5}" destId="{0591B7AA-0AF8-469E-9A8E-FA7892CDE9B0}" srcOrd="1" destOrd="0" presId="urn:microsoft.com/office/officeart/2005/8/layout/process1"/>
    <dgm:cxn modelId="{4D96F86F-60AC-4645-BD25-60AEE34E5F44}" type="presOf" srcId="{84D5F8BF-9571-4DC1-BCED-A455DE933C10}" destId="{EA46BFC0-F727-4CCE-B4AA-1FE81FE4C75F}" srcOrd="0" destOrd="0" presId="urn:microsoft.com/office/officeart/2005/8/layout/process1"/>
    <dgm:cxn modelId="{4DC1801A-023A-45A0-A711-763A61B18B00}" type="presOf" srcId="{6AF5E22C-B444-4294-9C8E-3CA34BCBA0CB}" destId="{13351C3D-0785-4940-896A-320B097C9AFD}" srcOrd="0" destOrd="0" presId="urn:microsoft.com/office/officeart/2005/8/layout/process1"/>
    <dgm:cxn modelId="{1A77977E-236F-41DD-A60B-A50F83FB3F43}" type="presOf" srcId="{EDA29D68-26AA-4216-88E9-2D708493D048}" destId="{356D7133-F143-4E41-AA07-02744C612A09}" srcOrd="0" destOrd="0" presId="urn:microsoft.com/office/officeart/2005/8/layout/process1"/>
    <dgm:cxn modelId="{76F03D06-7DA3-41E5-9A91-3A14F1551D48}" type="presParOf" srcId="{42E16A1B-281E-48F5-BE23-F1BA792007C9}" destId="{622FEF44-1379-4125-AB72-0A519FEC271D}" srcOrd="0" destOrd="0" presId="urn:microsoft.com/office/officeart/2005/8/layout/process1"/>
    <dgm:cxn modelId="{D2C4B918-3117-479A-A648-9048E6CD8A36}" type="presParOf" srcId="{42E16A1B-281E-48F5-BE23-F1BA792007C9}" destId="{EA46BFC0-F727-4CCE-B4AA-1FE81FE4C75F}" srcOrd="1" destOrd="0" presId="urn:microsoft.com/office/officeart/2005/8/layout/process1"/>
    <dgm:cxn modelId="{5E08C909-61D5-4ED1-B725-391FD5DC8284}" type="presParOf" srcId="{EA46BFC0-F727-4CCE-B4AA-1FE81FE4C75F}" destId="{E519B958-ADEC-48E4-9A7D-69CDC1D8B63F}" srcOrd="0" destOrd="0" presId="urn:microsoft.com/office/officeart/2005/8/layout/process1"/>
    <dgm:cxn modelId="{A49F5271-94EC-45EE-9C06-644A4E8A66A8}" type="presParOf" srcId="{42E16A1B-281E-48F5-BE23-F1BA792007C9}" destId="{DD107EAC-4921-4E84-AA59-B898FD651841}" srcOrd="2" destOrd="0" presId="urn:microsoft.com/office/officeart/2005/8/layout/process1"/>
    <dgm:cxn modelId="{48A23A46-3788-421D-82E2-21D53FB233D3}" type="presParOf" srcId="{42E16A1B-281E-48F5-BE23-F1BA792007C9}" destId="{11B836E2-E26B-48CB-B855-037D9A0187C9}" srcOrd="3" destOrd="0" presId="urn:microsoft.com/office/officeart/2005/8/layout/process1"/>
    <dgm:cxn modelId="{9CC9C05A-3E32-4E6A-AFF9-BCC9750107FA}" type="presParOf" srcId="{11B836E2-E26B-48CB-B855-037D9A0187C9}" destId="{0874BFFC-9DBF-427E-81EE-51D88D5D04C4}" srcOrd="0" destOrd="0" presId="urn:microsoft.com/office/officeart/2005/8/layout/process1"/>
    <dgm:cxn modelId="{B88E8876-EDA5-4A62-8581-E5A6ABAC1F02}" type="presParOf" srcId="{42E16A1B-281E-48F5-BE23-F1BA792007C9}" destId="{D3DAD972-4F0D-4DF1-BE68-263684F3A86A}" srcOrd="4" destOrd="0" presId="urn:microsoft.com/office/officeart/2005/8/layout/process1"/>
    <dgm:cxn modelId="{CA67C337-4EB0-4739-8168-ED3982D68B08}" type="presParOf" srcId="{42E16A1B-281E-48F5-BE23-F1BA792007C9}" destId="{45BF039D-79E4-497D-AEFB-51DFE8899CCD}" srcOrd="5" destOrd="0" presId="urn:microsoft.com/office/officeart/2005/8/layout/process1"/>
    <dgm:cxn modelId="{3FCA7C43-F4AD-4207-896B-CFD198ECCE1B}" type="presParOf" srcId="{45BF039D-79E4-497D-AEFB-51DFE8899CCD}" destId="{96B50B05-B9C5-4793-8307-DF8517BA8D7F}" srcOrd="0" destOrd="0" presId="urn:microsoft.com/office/officeart/2005/8/layout/process1"/>
    <dgm:cxn modelId="{D8A16017-663E-4CB2-9C2B-B5991F53C899}" type="presParOf" srcId="{42E16A1B-281E-48F5-BE23-F1BA792007C9}" destId="{13351C3D-0785-4940-896A-320B097C9AFD}" srcOrd="6" destOrd="0" presId="urn:microsoft.com/office/officeart/2005/8/layout/process1"/>
    <dgm:cxn modelId="{28516690-3351-4575-AF1D-36383FD06DC7}" type="presParOf" srcId="{42E16A1B-281E-48F5-BE23-F1BA792007C9}" destId="{314A1A77-3764-45F1-82B1-194567CCC9D6}" srcOrd="7" destOrd="0" presId="urn:microsoft.com/office/officeart/2005/8/layout/process1"/>
    <dgm:cxn modelId="{ACAB4B38-3B2F-4CC3-8B3C-8528C0213333}" type="presParOf" srcId="{314A1A77-3764-45F1-82B1-194567CCC9D6}" destId="{E13B8C30-7413-444B-9C0A-328F09AA1174}" srcOrd="0" destOrd="0" presId="urn:microsoft.com/office/officeart/2005/8/layout/process1"/>
    <dgm:cxn modelId="{71F0BA51-BC2B-4C66-B3F2-8CBB5F3CD845}" type="presParOf" srcId="{42E16A1B-281E-48F5-BE23-F1BA792007C9}" destId="{FBD19FAB-41E2-4ADC-9248-C7320A47A33D}" srcOrd="8" destOrd="0" presId="urn:microsoft.com/office/officeart/2005/8/layout/process1"/>
    <dgm:cxn modelId="{1704B4C8-FA01-4F21-895B-CF7FA839FD9A}" type="presParOf" srcId="{42E16A1B-281E-48F5-BE23-F1BA792007C9}" destId="{6410CF68-8AE0-4389-BB97-BC9E3BC62A1F}" srcOrd="9" destOrd="0" presId="urn:microsoft.com/office/officeart/2005/8/layout/process1"/>
    <dgm:cxn modelId="{3AE513C2-F12B-411E-A6D8-D25E1FF2AFB3}" type="presParOf" srcId="{6410CF68-8AE0-4389-BB97-BC9E3BC62A1F}" destId="{7CF2711E-25A9-4D83-B172-A312E54D0452}" srcOrd="0" destOrd="0" presId="urn:microsoft.com/office/officeart/2005/8/layout/process1"/>
    <dgm:cxn modelId="{4757E61F-AE44-4FF6-89D4-476F069D2656}" type="presParOf" srcId="{42E16A1B-281E-48F5-BE23-F1BA792007C9}" destId="{A20DA53F-D6B2-470B-9AC0-B5AB8071D873}" srcOrd="10" destOrd="0" presId="urn:microsoft.com/office/officeart/2005/8/layout/process1"/>
    <dgm:cxn modelId="{8386D6BE-28B5-4424-BDC3-94B8BA7661B5}" type="presParOf" srcId="{42E16A1B-281E-48F5-BE23-F1BA792007C9}" destId="{734CF8B5-12B2-41C8-950F-45E3913738FC}" srcOrd="11" destOrd="0" presId="urn:microsoft.com/office/officeart/2005/8/layout/process1"/>
    <dgm:cxn modelId="{9DE392DD-8F95-4275-97FC-5A54A58D3DB6}" type="presParOf" srcId="{734CF8B5-12B2-41C8-950F-45E3913738FC}" destId="{FC2F3732-0998-42B2-8A76-212BA36EC619}" srcOrd="0" destOrd="0" presId="urn:microsoft.com/office/officeart/2005/8/layout/process1"/>
    <dgm:cxn modelId="{9A7B8F9D-9F66-4BD1-9026-150F813822C2}" type="presParOf" srcId="{42E16A1B-281E-48F5-BE23-F1BA792007C9}" destId="{88AEA2A9-4BA5-4FEF-BC9D-1D36935D4749}" srcOrd="12" destOrd="0" presId="urn:microsoft.com/office/officeart/2005/8/layout/process1"/>
    <dgm:cxn modelId="{FF4018FF-16FD-467B-BDFF-7DA754ED0BBA}" type="presParOf" srcId="{42E16A1B-281E-48F5-BE23-F1BA792007C9}" destId="{1676B5C3-E4B3-48EB-B7A9-C779A79A1ED7}" srcOrd="13" destOrd="0" presId="urn:microsoft.com/office/officeart/2005/8/layout/process1"/>
    <dgm:cxn modelId="{291DAEE5-EBE4-4C49-82ED-0CDCFED263BE}" type="presParOf" srcId="{1676B5C3-E4B3-48EB-B7A9-C779A79A1ED7}" destId="{51FEABE2-C50F-4FD6-A108-35C227B7B074}" srcOrd="0" destOrd="0" presId="urn:microsoft.com/office/officeart/2005/8/layout/process1"/>
    <dgm:cxn modelId="{B99F0973-2F48-4E2A-9327-CD6B7F1E6E8E}" type="presParOf" srcId="{42E16A1B-281E-48F5-BE23-F1BA792007C9}" destId="{5CF4E936-6694-4D6C-A838-FE1CD867B8C8}" srcOrd="14" destOrd="0" presId="urn:microsoft.com/office/officeart/2005/8/layout/process1"/>
    <dgm:cxn modelId="{5B73735F-3B0D-4185-A211-BD52CA2EE345}" type="presParOf" srcId="{42E16A1B-281E-48F5-BE23-F1BA792007C9}" destId="{5AC79F5B-47A1-467D-83BF-7AD3ABE2D35B}" srcOrd="15" destOrd="0" presId="urn:microsoft.com/office/officeart/2005/8/layout/process1"/>
    <dgm:cxn modelId="{ECEE1136-B67B-45A8-B189-EA77814B3C00}" type="presParOf" srcId="{5AC79F5B-47A1-467D-83BF-7AD3ABE2D35B}" destId="{E1FCA89F-C1FD-4223-8B89-43683B25DA77}" srcOrd="0" destOrd="0" presId="urn:microsoft.com/office/officeart/2005/8/layout/process1"/>
    <dgm:cxn modelId="{520199C3-1F01-47E6-BA5A-D384B423C84D}" type="presParOf" srcId="{42E16A1B-281E-48F5-BE23-F1BA792007C9}" destId="{04DE77BD-BB50-4E47-B22F-6B36203F5278}" srcOrd="16" destOrd="0" presId="urn:microsoft.com/office/officeart/2005/8/layout/process1"/>
    <dgm:cxn modelId="{969F301D-B4E7-4B57-BE25-F018B9F051AE}" type="presParOf" srcId="{42E16A1B-281E-48F5-BE23-F1BA792007C9}" destId="{356D7133-F143-4E41-AA07-02744C612A09}" srcOrd="17" destOrd="0" presId="urn:microsoft.com/office/officeart/2005/8/layout/process1"/>
    <dgm:cxn modelId="{61ACA36D-E5EA-47CB-B56A-7EE57571700C}" type="presParOf" srcId="{356D7133-F143-4E41-AA07-02744C612A09}" destId="{82856502-400C-4A47-90F1-FEE15211E5B4}" srcOrd="0" destOrd="0" presId="urn:microsoft.com/office/officeart/2005/8/layout/process1"/>
    <dgm:cxn modelId="{756FE4F0-0F50-4524-9B0B-1B758ABF7C1C}" type="presParOf" srcId="{42E16A1B-281E-48F5-BE23-F1BA792007C9}" destId="{0CD7089E-4756-41E9-84C4-455363E79CCF}" srcOrd="18" destOrd="0" presId="urn:microsoft.com/office/officeart/2005/8/layout/process1"/>
    <dgm:cxn modelId="{916FFAB9-7B8D-46AD-AC62-872B846DB7F7}" type="presParOf" srcId="{42E16A1B-281E-48F5-BE23-F1BA792007C9}" destId="{F13A7680-51D2-48E7-8435-941D43235946}" srcOrd="19" destOrd="0" presId="urn:microsoft.com/office/officeart/2005/8/layout/process1"/>
    <dgm:cxn modelId="{5F23CBD6-E1FD-44FA-A48A-25EC02662C78}" type="presParOf" srcId="{F13A7680-51D2-48E7-8435-941D43235946}" destId="{2E630121-9CD2-408C-9F47-AC9859F56FE4}" srcOrd="0" destOrd="0" presId="urn:microsoft.com/office/officeart/2005/8/layout/process1"/>
    <dgm:cxn modelId="{1E154FF5-C4D8-4E24-980C-37A81BB46991}" type="presParOf" srcId="{42E16A1B-281E-48F5-BE23-F1BA792007C9}" destId="{3D38ED0E-678C-4D08-AFA0-21DBA9319E9A}" srcOrd="20" destOrd="0" presId="urn:microsoft.com/office/officeart/2005/8/layout/process1"/>
    <dgm:cxn modelId="{7FBE85A7-EFE4-4B03-8F63-527BF114DC93}" type="presParOf" srcId="{42E16A1B-281E-48F5-BE23-F1BA792007C9}" destId="{0AD96F37-A379-4FC3-AC4D-DD961AA51F2E}" srcOrd="21" destOrd="0" presId="urn:microsoft.com/office/officeart/2005/8/layout/process1"/>
    <dgm:cxn modelId="{33741DEE-19F9-488C-BC0F-8613DA328557}" type="presParOf" srcId="{0AD96F37-A379-4FC3-AC4D-DD961AA51F2E}" destId="{294CC6AC-9411-425B-B1DA-B4FD4AFC074C}" srcOrd="0" destOrd="0" presId="urn:microsoft.com/office/officeart/2005/8/layout/process1"/>
    <dgm:cxn modelId="{E2D8EF4F-AE70-4D6E-BA95-FA4E7D7C3B5F}" type="presParOf" srcId="{42E16A1B-281E-48F5-BE23-F1BA792007C9}" destId="{BFDC6F8A-B050-4D1F-9455-FC443EAC7FF8}" srcOrd="22" destOrd="0" presId="urn:microsoft.com/office/officeart/2005/8/layout/process1"/>
    <dgm:cxn modelId="{2F182914-CDF0-429D-8C18-103D8BFEBC49}" type="presParOf" srcId="{42E16A1B-281E-48F5-BE23-F1BA792007C9}" destId="{6BBBA74F-FE30-45D9-AF91-83CF8F19A6C6}" srcOrd="23" destOrd="0" presId="urn:microsoft.com/office/officeart/2005/8/layout/process1"/>
    <dgm:cxn modelId="{93FFE2D6-8844-4985-9BC3-113D7622EF5B}" type="presParOf" srcId="{6BBBA74F-FE30-45D9-AF91-83CF8F19A6C6}" destId="{0591B7AA-0AF8-469E-9A8E-FA7892CDE9B0}" srcOrd="0" destOrd="0" presId="urn:microsoft.com/office/officeart/2005/8/layout/process1"/>
    <dgm:cxn modelId="{98B29DE1-ACAA-4C92-A0D1-D409B3B1FBE8}" type="presParOf" srcId="{42E16A1B-281E-48F5-BE23-F1BA792007C9}" destId="{90F355CC-9A3D-4DFE-A0E1-9CD6796EF01D}" srcOrd="2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66493B-A631-48EF-976B-AD0E387901AC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26CCD709-5AF6-4BB0-9966-ABDCFD1CB2D6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Reviewing (3)</a:t>
          </a:r>
          <a:endParaRPr lang="en-US" dirty="0"/>
        </a:p>
      </dgm:t>
    </dgm:pt>
    <dgm:pt modelId="{0268C711-6108-442C-B511-425B930E1556}" type="parTrans" cxnId="{B96AAC50-FE57-4EF9-9772-2CA59991D1EB}">
      <dgm:prSet/>
      <dgm:spPr/>
      <dgm:t>
        <a:bodyPr/>
        <a:lstStyle/>
        <a:p>
          <a:endParaRPr lang="en-US"/>
        </a:p>
      </dgm:t>
    </dgm:pt>
    <dgm:pt modelId="{84D5F8BF-9571-4DC1-BCED-A455DE933C10}" type="sibTrans" cxnId="{B96AAC50-FE57-4EF9-9772-2CA59991D1EB}">
      <dgm:prSet/>
      <dgm:spPr/>
      <dgm:t>
        <a:bodyPr/>
        <a:lstStyle/>
        <a:p>
          <a:endParaRPr lang="en-US"/>
        </a:p>
      </dgm:t>
    </dgm:pt>
    <dgm:pt modelId="{0D671D27-CBD7-43D9-8F3B-BFD74A6E9CCF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LPR Match (154)</a:t>
          </a:r>
          <a:endParaRPr lang="en-US" dirty="0"/>
        </a:p>
      </dgm:t>
    </dgm:pt>
    <dgm:pt modelId="{22574601-65E5-43D7-9965-75480DE401C5}" type="parTrans" cxnId="{7837AD2D-302A-487D-8671-6DA7CC8C84D7}">
      <dgm:prSet/>
      <dgm:spPr/>
      <dgm:t>
        <a:bodyPr/>
        <a:lstStyle/>
        <a:p>
          <a:endParaRPr lang="en-US"/>
        </a:p>
      </dgm:t>
    </dgm:pt>
    <dgm:pt modelId="{BCAF9649-8780-420E-BF4B-F35A7A94FD9D}" type="sibTrans" cxnId="{7837AD2D-302A-487D-8671-6DA7CC8C84D7}">
      <dgm:prSet/>
      <dgm:spPr/>
      <dgm:t>
        <a:bodyPr/>
        <a:lstStyle/>
        <a:p>
          <a:endParaRPr lang="en-US"/>
        </a:p>
      </dgm:t>
    </dgm:pt>
    <dgm:pt modelId="{D23EC6D2-3C16-4FB8-94C0-130A9B703A62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Set to Review (4)</a:t>
          </a:r>
        </a:p>
      </dgm:t>
    </dgm:pt>
    <dgm:pt modelId="{D59D91FF-EFD3-4EA6-9D8E-77B6CCC3861F}" type="parTrans" cxnId="{E278D152-D5B0-4DB2-9079-88AAE999A1FA}">
      <dgm:prSet/>
      <dgm:spPr/>
      <dgm:t>
        <a:bodyPr/>
        <a:lstStyle/>
        <a:p>
          <a:endParaRPr lang="en-US"/>
        </a:p>
      </dgm:t>
    </dgm:pt>
    <dgm:pt modelId="{CD9417D9-2313-4820-8657-C6A386D4EAA1}" type="sibTrans" cxnId="{E278D152-D5B0-4DB2-9079-88AAE999A1FA}">
      <dgm:prSet/>
      <dgm:spPr/>
      <dgm:t>
        <a:bodyPr/>
        <a:lstStyle/>
        <a:p>
          <a:endParaRPr lang="en-US"/>
        </a:p>
      </dgm:t>
    </dgm:pt>
    <dgm:pt modelId="{6AF5E22C-B444-4294-9C8E-3CA34BCBA0CB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LICA Avail(5)</a:t>
          </a:r>
          <a:endParaRPr lang="en-US" dirty="0"/>
        </a:p>
      </dgm:t>
    </dgm:pt>
    <dgm:pt modelId="{9556FC50-95AC-48AB-893E-DF4D6AD5D3B1}" type="parTrans" cxnId="{C4C8AEA9-802E-4D4B-8C0D-D72FAB781976}">
      <dgm:prSet/>
      <dgm:spPr/>
      <dgm:t>
        <a:bodyPr/>
        <a:lstStyle/>
        <a:p>
          <a:endParaRPr lang="en-US"/>
        </a:p>
      </dgm:t>
    </dgm:pt>
    <dgm:pt modelId="{614DE6C6-769D-4A14-8DE9-88CDE4558667}" type="sibTrans" cxnId="{C4C8AEA9-802E-4D4B-8C0D-D72FAB781976}">
      <dgm:prSet/>
      <dgm:spPr/>
      <dgm:t>
        <a:bodyPr/>
        <a:lstStyle/>
        <a:p>
          <a:endParaRPr lang="en-US"/>
        </a:p>
      </dgm:t>
    </dgm:pt>
    <dgm:pt modelId="{76FD3F3C-B070-4076-B4E3-3710B1D69368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Request Name &amp; Address (6)</a:t>
          </a:r>
          <a:endParaRPr lang="en-US" dirty="0"/>
        </a:p>
      </dgm:t>
    </dgm:pt>
    <dgm:pt modelId="{2E7AFE25-F502-4D90-AF68-1A470DFA61FB}" type="parTrans" cxnId="{16F8C34F-6384-42C0-804E-2B42BB3A4D79}">
      <dgm:prSet/>
      <dgm:spPr/>
      <dgm:t>
        <a:bodyPr/>
        <a:lstStyle/>
        <a:p>
          <a:endParaRPr lang="en-US"/>
        </a:p>
      </dgm:t>
    </dgm:pt>
    <dgm:pt modelId="{56031CFD-309B-4CA5-818C-AC01847D4AF5}" type="sibTrans" cxnId="{16F8C34F-6384-42C0-804E-2B42BB3A4D79}">
      <dgm:prSet/>
      <dgm:spPr/>
      <dgm:t>
        <a:bodyPr/>
        <a:lstStyle/>
        <a:p>
          <a:endParaRPr lang="en-US"/>
        </a:p>
      </dgm:t>
    </dgm:pt>
    <dgm:pt modelId="{63B64DFE-54EB-4812-886A-D80A572BB8A9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DMV REQUESTED (7)</a:t>
          </a:r>
          <a:endParaRPr lang="en-US" dirty="0"/>
        </a:p>
      </dgm:t>
    </dgm:pt>
    <dgm:pt modelId="{9F8022E1-4D77-4E99-A598-1E5EB37FE4F0}" type="parTrans" cxnId="{917F153B-9D3E-4F78-9CC7-518D5FD2CA76}">
      <dgm:prSet/>
      <dgm:spPr/>
      <dgm:t>
        <a:bodyPr/>
        <a:lstStyle/>
        <a:p>
          <a:endParaRPr lang="en-US"/>
        </a:p>
      </dgm:t>
    </dgm:pt>
    <dgm:pt modelId="{65E842C6-6B77-4156-BB96-AD045AF9FE3C}" type="sibTrans" cxnId="{917F153B-9D3E-4F78-9CC7-518D5FD2CA76}">
      <dgm:prSet/>
      <dgm:spPr/>
      <dgm:t>
        <a:bodyPr/>
        <a:lstStyle/>
        <a:p>
          <a:endParaRPr lang="en-US"/>
        </a:p>
      </dgm:t>
    </dgm:pt>
    <dgm:pt modelId="{BF8A8275-911F-4D20-97A0-A51D8D6E3B97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NAME &amp; ADDR Available (131)</a:t>
          </a:r>
          <a:endParaRPr lang="en-US" dirty="0"/>
        </a:p>
      </dgm:t>
    </dgm:pt>
    <dgm:pt modelId="{179CF1C2-1153-4C8E-B552-BFDC8BC73230}" type="parTrans" cxnId="{7AFF33FF-7094-4984-85B4-E95374632F85}">
      <dgm:prSet/>
      <dgm:spPr/>
      <dgm:t>
        <a:bodyPr/>
        <a:lstStyle/>
        <a:p>
          <a:endParaRPr lang="en-US"/>
        </a:p>
      </dgm:t>
    </dgm:pt>
    <dgm:pt modelId="{130BF8B4-9F64-417C-AB95-DD3702B65E91}" type="sibTrans" cxnId="{7AFF33FF-7094-4984-85B4-E95374632F85}">
      <dgm:prSet/>
      <dgm:spPr/>
      <dgm:t>
        <a:bodyPr/>
        <a:lstStyle/>
        <a:p>
          <a:endParaRPr lang="en-US"/>
        </a:p>
      </dgm:t>
    </dgm:pt>
    <dgm:pt modelId="{CB6103A2-85E3-475D-955C-9F47721E5786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To Be CITED(109)</a:t>
          </a:r>
          <a:endParaRPr lang="en-US" dirty="0"/>
        </a:p>
      </dgm:t>
    </dgm:pt>
    <dgm:pt modelId="{D1E06949-9B78-4188-991B-758F16C75C26}" type="parTrans" cxnId="{950FEB2B-B224-4E50-AFA7-8311541BFCFD}">
      <dgm:prSet/>
      <dgm:spPr/>
      <dgm:t>
        <a:bodyPr/>
        <a:lstStyle/>
        <a:p>
          <a:endParaRPr lang="en-US"/>
        </a:p>
      </dgm:t>
    </dgm:pt>
    <dgm:pt modelId="{40E33184-F966-40B1-B3A7-D0F8728361F3}" type="sibTrans" cxnId="{950FEB2B-B224-4E50-AFA7-8311541BFCFD}">
      <dgm:prSet/>
      <dgm:spPr/>
      <dgm:t>
        <a:bodyPr/>
        <a:lstStyle/>
        <a:p>
          <a:endParaRPr lang="en-US"/>
        </a:p>
      </dgm:t>
    </dgm:pt>
    <dgm:pt modelId="{FF5C9C94-B146-4628-B89F-D0F34DB0C544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CITED (10)</a:t>
          </a:r>
          <a:endParaRPr lang="en-US" dirty="0"/>
        </a:p>
      </dgm:t>
    </dgm:pt>
    <dgm:pt modelId="{D8062C75-B365-4848-92A3-6CD707FB5C61}" type="parTrans" cxnId="{0BFCD107-15F2-4C89-B0E1-6F2571111E51}">
      <dgm:prSet/>
      <dgm:spPr/>
      <dgm:t>
        <a:bodyPr/>
        <a:lstStyle/>
        <a:p>
          <a:endParaRPr lang="en-US"/>
        </a:p>
      </dgm:t>
    </dgm:pt>
    <dgm:pt modelId="{4422FA0A-BA08-4A55-81D1-1363F04ADB41}" type="sibTrans" cxnId="{0BFCD107-15F2-4C89-B0E1-6F2571111E51}">
      <dgm:prSet/>
      <dgm:spPr/>
      <dgm:t>
        <a:bodyPr/>
        <a:lstStyle/>
        <a:p>
          <a:endParaRPr lang="en-US"/>
        </a:p>
      </dgm:t>
    </dgm:pt>
    <dgm:pt modelId="{DADFF40D-1827-4E29-A3BC-885CD9655AA9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LEVEL A</a:t>
          </a:r>
          <a:endParaRPr lang="en-US" dirty="0"/>
        </a:p>
      </dgm:t>
    </dgm:pt>
    <dgm:pt modelId="{B5E54486-5B96-44A5-8C39-66FFF074F262}" type="parTrans" cxnId="{87E24DEB-9064-44DC-9884-51F7155845C2}">
      <dgm:prSet/>
      <dgm:spPr/>
      <dgm:t>
        <a:bodyPr/>
        <a:lstStyle/>
        <a:p>
          <a:endParaRPr lang="en-US"/>
        </a:p>
      </dgm:t>
    </dgm:pt>
    <dgm:pt modelId="{081D85AC-70B8-48D2-A946-E837B09CAD6B}" type="sibTrans" cxnId="{87E24DEB-9064-44DC-9884-51F7155845C2}">
      <dgm:prSet/>
      <dgm:spPr/>
      <dgm:t>
        <a:bodyPr/>
        <a:lstStyle/>
        <a:p>
          <a:endParaRPr lang="en-US"/>
        </a:p>
      </dgm:t>
    </dgm:pt>
    <dgm:pt modelId="{D95B5C6C-7F09-4743-8FD5-E6E07BB014E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LEVEL B</a:t>
          </a:r>
          <a:endParaRPr lang="en-US" dirty="0"/>
        </a:p>
      </dgm:t>
    </dgm:pt>
    <dgm:pt modelId="{08115CAD-8322-449B-98A5-E0B30ED3A240}" type="parTrans" cxnId="{C423C986-DEE0-40AB-B637-1CCA7010530F}">
      <dgm:prSet/>
      <dgm:spPr/>
      <dgm:t>
        <a:bodyPr/>
        <a:lstStyle/>
        <a:p>
          <a:endParaRPr lang="en-US"/>
        </a:p>
      </dgm:t>
    </dgm:pt>
    <dgm:pt modelId="{62F2A39C-69BA-46C3-86FC-B8BAD6B6E4A5}" type="sibTrans" cxnId="{C423C986-DEE0-40AB-B637-1CCA7010530F}">
      <dgm:prSet/>
      <dgm:spPr/>
      <dgm:t>
        <a:bodyPr/>
        <a:lstStyle/>
        <a:p>
          <a:endParaRPr lang="en-US"/>
        </a:p>
      </dgm:t>
    </dgm:pt>
    <dgm:pt modelId="{D10C9141-D4B3-448C-9DA0-7EA9A3EED505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COLLECTION</a:t>
          </a:r>
          <a:endParaRPr lang="en-US" dirty="0"/>
        </a:p>
      </dgm:t>
    </dgm:pt>
    <dgm:pt modelId="{195C7135-9F32-40D3-B41A-277F6DDFB810}" type="parTrans" cxnId="{49032578-F115-4DB0-B38D-CF159003931E}">
      <dgm:prSet/>
      <dgm:spPr/>
      <dgm:t>
        <a:bodyPr/>
        <a:lstStyle/>
        <a:p>
          <a:endParaRPr lang="en-US"/>
        </a:p>
      </dgm:t>
    </dgm:pt>
    <dgm:pt modelId="{724CE549-EFE8-4386-AE5D-802501B7072B}" type="sibTrans" cxnId="{49032578-F115-4DB0-B38D-CF159003931E}">
      <dgm:prSet/>
      <dgm:spPr/>
      <dgm:t>
        <a:bodyPr/>
        <a:lstStyle/>
        <a:p>
          <a:endParaRPr lang="en-US"/>
        </a:p>
      </dgm:t>
    </dgm:pt>
    <dgm:pt modelId="{E53DBC01-A358-4A0C-A2CC-904DBD4151A7}">
      <dgm:prSet/>
      <dgm:spPr/>
      <dgm:t>
        <a:bodyPr/>
        <a:lstStyle/>
        <a:p>
          <a:r>
            <a:rPr lang="en-US" dirty="0" smtClean="0"/>
            <a:t>SENT TO MH (139)</a:t>
          </a:r>
          <a:endParaRPr lang="en-US" dirty="0"/>
        </a:p>
      </dgm:t>
    </dgm:pt>
    <dgm:pt modelId="{0FDBC240-C8E8-4AFB-AEA5-AE5762E8C51F}" type="parTrans" cxnId="{C69A168A-F100-4291-86B4-B283C10C00A5}">
      <dgm:prSet/>
      <dgm:spPr/>
      <dgm:t>
        <a:bodyPr/>
        <a:lstStyle/>
        <a:p>
          <a:endParaRPr lang="en-US"/>
        </a:p>
      </dgm:t>
    </dgm:pt>
    <dgm:pt modelId="{EDA29D68-26AA-4216-88E9-2D708493D048}" type="sibTrans" cxnId="{C69A168A-F100-4291-86B4-B283C10C00A5}">
      <dgm:prSet/>
      <dgm:spPr/>
      <dgm:t>
        <a:bodyPr/>
        <a:lstStyle/>
        <a:p>
          <a:endParaRPr lang="en-US"/>
        </a:p>
      </dgm:t>
    </dgm:pt>
    <dgm:pt modelId="{42E16A1B-281E-48F5-BE23-F1BA792007C9}" type="pres">
      <dgm:prSet presAssocID="{5866493B-A631-48EF-976B-AD0E387901AC}" presName="Name0" presStyleCnt="0">
        <dgm:presLayoutVars>
          <dgm:dir/>
          <dgm:resizeHandles val="exact"/>
        </dgm:presLayoutVars>
      </dgm:prSet>
      <dgm:spPr/>
    </dgm:pt>
    <dgm:pt modelId="{622FEF44-1379-4125-AB72-0A519FEC271D}" type="pres">
      <dgm:prSet presAssocID="{26CCD709-5AF6-4BB0-9966-ABDCFD1CB2D6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6BFC0-F727-4CCE-B4AA-1FE81FE4C75F}" type="pres">
      <dgm:prSet presAssocID="{84D5F8BF-9571-4DC1-BCED-A455DE933C10}" presName="sibTrans" presStyleLbl="sibTrans2D1" presStyleIdx="0" presStyleCnt="12"/>
      <dgm:spPr/>
      <dgm:t>
        <a:bodyPr/>
        <a:lstStyle/>
        <a:p>
          <a:endParaRPr lang="en-US"/>
        </a:p>
      </dgm:t>
    </dgm:pt>
    <dgm:pt modelId="{E519B958-ADEC-48E4-9A7D-69CDC1D8B63F}" type="pres">
      <dgm:prSet presAssocID="{84D5F8BF-9571-4DC1-BCED-A455DE933C10}" presName="connectorText" presStyleLbl="sibTrans2D1" presStyleIdx="0" presStyleCnt="12"/>
      <dgm:spPr/>
      <dgm:t>
        <a:bodyPr/>
        <a:lstStyle/>
        <a:p>
          <a:endParaRPr lang="en-US"/>
        </a:p>
      </dgm:t>
    </dgm:pt>
    <dgm:pt modelId="{DD107EAC-4921-4E84-AA59-B898FD651841}" type="pres">
      <dgm:prSet presAssocID="{0D671D27-CBD7-43D9-8F3B-BFD74A6E9CCF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836E2-E26B-48CB-B855-037D9A0187C9}" type="pres">
      <dgm:prSet presAssocID="{BCAF9649-8780-420E-BF4B-F35A7A94FD9D}" presName="sibTrans" presStyleLbl="sibTrans2D1" presStyleIdx="1" presStyleCnt="12"/>
      <dgm:spPr/>
      <dgm:t>
        <a:bodyPr/>
        <a:lstStyle/>
        <a:p>
          <a:endParaRPr lang="en-US"/>
        </a:p>
      </dgm:t>
    </dgm:pt>
    <dgm:pt modelId="{0874BFFC-9DBF-427E-81EE-51D88D5D04C4}" type="pres">
      <dgm:prSet presAssocID="{BCAF9649-8780-420E-BF4B-F35A7A94FD9D}" presName="connectorText" presStyleLbl="sibTrans2D1" presStyleIdx="1" presStyleCnt="12"/>
      <dgm:spPr/>
      <dgm:t>
        <a:bodyPr/>
        <a:lstStyle/>
        <a:p>
          <a:endParaRPr lang="en-US"/>
        </a:p>
      </dgm:t>
    </dgm:pt>
    <dgm:pt modelId="{D3DAD972-4F0D-4DF1-BE68-263684F3A86A}" type="pres">
      <dgm:prSet presAssocID="{D23EC6D2-3C16-4FB8-94C0-130A9B703A62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F039D-79E4-497D-AEFB-51DFE8899CCD}" type="pres">
      <dgm:prSet presAssocID="{CD9417D9-2313-4820-8657-C6A386D4EAA1}" presName="sibTrans" presStyleLbl="sibTrans2D1" presStyleIdx="2" presStyleCnt="12"/>
      <dgm:spPr/>
      <dgm:t>
        <a:bodyPr/>
        <a:lstStyle/>
        <a:p>
          <a:endParaRPr lang="en-US"/>
        </a:p>
      </dgm:t>
    </dgm:pt>
    <dgm:pt modelId="{96B50B05-B9C5-4793-8307-DF8517BA8D7F}" type="pres">
      <dgm:prSet presAssocID="{CD9417D9-2313-4820-8657-C6A386D4EAA1}" presName="connectorText" presStyleLbl="sibTrans2D1" presStyleIdx="2" presStyleCnt="12"/>
      <dgm:spPr/>
      <dgm:t>
        <a:bodyPr/>
        <a:lstStyle/>
        <a:p>
          <a:endParaRPr lang="en-US"/>
        </a:p>
      </dgm:t>
    </dgm:pt>
    <dgm:pt modelId="{13351C3D-0785-4940-896A-320B097C9AFD}" type="pres">
      <dgm:prSet presAssocID="{6AF5E22C-B444-4294-9C8E-3CA34BCBA0CB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A1A77-3764-45F1-82B1-194567CCC9D6}" type="pres">
      <dgm:prSet presAssocID="{614DE6C6-769D-4A14-8DE9-88CDE4558667}" presName="sibTrans" presStyleLbl="sibTrans2D1" presStyleIdx="3" presStyleCnt="12"/>
      <dgm:spPr/>
      <dgm:t>
        <a:bodyPr/>
        <a:lstStyle/>
        <a:p>
          <a:endParaRPr lang="en-US"/>
        </a:p>
      </dgm:t>
    </dgm:pt>
    <dgm:pt modelId="{E13B8C30-7413-444B-9C0A-328F09AA1174}" type="pres">
      <dgm:prSet presAssocID="{614DE6C6-769D-4A14-8DE9-88CDE4558667}" presName="connectorText" presStyleLbl="sibTrans2D1" presStyleIdx="3" presStyleCnt="12"/>
      <dgm:spPr/>
      <dgm:t>
        <a:bodyPr/>
        <a:lstStyle/>
        <a:p>
          <a:endParaRPr lang="en-US"/>
        </a:p>
      </dgm:t>
    </dgm:pt>
    <dgm:pt modelId="{FBD19FAB-41E2-4ADC-9248-C7320A47A33D}" type="pres">
      <dgm:prSet presAssocID="{76FD3F3C-B070-4076-B4E3-3710B1D69368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0CF68-8AE0-4389-BB97-BC9E3BC62A1F}" type="pres">
      <dgm:prSet presAssocID="{56031CFD-309B-4CA5-818C-AC01847D4AF5}" presName="sibTrans" presStyleLbl="sibTrans2D1" presStyleIdx="4" presStyleCnt="12"/>
      <dgm:spPr/>
      <dgm:t>
        <a:bodyPr/>
        <a:lstStyle/>
        <a:p>
          <a:endParaRPr lang="en-US"/>
        </a:p>
      </dgm:t>
    </dgm:pt>
    <dgm:pt modelId="{7CF2711E-25A9-4D83-B172-A312E54D0452}" type="pres">
      <dgm:prSet presAssocID="{56031CFD-309B-4CA5-818C-AC01847D4AF5}" presName="connectorText" presStyleLbl="sibTrans2D1" presStyleIdx="4" presStyleCnt="12"/>
      <dgm:spPr/>
      <dgm:t>
        <a:bodyPr/>
        <a:lstStyle/>
        <a:p>
          <a:endParaRPr lang="en-US"/>
        </a:p>
      </dgm:t>
    </dgm:pt>
    <dgm:pt modelId="{A20DA53F-D6B2-470B-9AC0-B5AB8071D873}" type="pres">
      <dgm:prSet presAssocID="{63B64DFE-54EB-4812-886A-D80A572BB8A9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CF8B5-12B2-41C8-950F-45E3913738FC}" type="pres">
      <dgm:prSet presAssocID="{65E842C6-6B77-4156-BB96-AD045AF9FE3C}" presName="sibTrans" presStyleLbl="sibTrans2D1" presStyleIdx="5" presStyleCnt="12"/>
      <dgm:spPr/>
      <dgm:t>
        <a:bodyPr/>
        <a:lstStyle/>
        <a:p>
          <a:endParaRPr lang="en-US"/>
        </a:p>
      </dgm:t>
    </dgm:pt>
    <dgm:pt modelId="{FC2F3732-0998-42B2-8A76-212BA36EC619}" type="pres">
      <dgm:prSet presAssocID="{65E842C6-6B77-4156-BB96-AD045AF9FE3C}" presName="connectorText" presStyleLbl="sibTrans2D1" presStyleIdx="5" presStyleCnt="12"/>
      <dgm:spPr/>
      <dgm:t>
        <a:bodyPr/>
        <a:lstStyle/>
        <a:p>
          <a:endParaRPr lang="en-US"/>
        </a:p>
      </dgm:t>
    </dgm:pt>
    <dgm:pt modelId="{88AEA2A9-4BA5-4FEF-BC9D-1D36935D4749}" type="pres">
      <dgm:prSet presAssocID="{BF8A8275-911F-4D20-97A0-A51D8D6E3B97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6B5C3-E4B3-48EB-B7A9-C779A79A1ED7}" type="pres">
      <dgm:prSet presAssocID="{130BF8B4-9F64-417C-AB95-DD3702B65E91}" presName="sibTrans" presStyleLbl="sibTrans2D1" presStyleIdx="6" presStyleCnt="12"/>
      <dgm:spPr/>
      <dgm:t>
        <a:bodyPr/>
        <a:lstStyle/>
        <a:p>
          <a:endParaRPr lang="en-US"/>
        </a:p>
      </dgm:t>
    </dgm:pt>
    <dgm:pt modelId="{51FEABE2-C50F-4FD6-A108-35C227B7B074}" type="pres">
      <dgm:prSet presAssocID="{130BF8B4-9F64-417C-AB95-DD3702B65E91}" presName="connectorText" presStyleLbl="sibTrans2D1" presStyleIdx="6" presStyleCnt="12"/>
      <dgm:spPr/>
      <dgm:t>
        <a:bodyPr/>
        <a:lstStyle/>
        <a:p>
          <a:endParaRPr lang="en-US"/>
        </a:p>
      </dgm:t>
    </dgm:pt>
    <dgm:pt modelId="{5CF4E936-6694-4D6C-A838-FE1CD867B8C8}" type="pres">
      <dgm:prSet presAssocID="{CB6103A2-85E3-475D-955C-9F47721E5786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79F5B-47A1-467D-83BF-7AD3ABE2D35B}" type="pres">
      <dgm:prSet presAssocID="{40E33184-F966-40B1-B3A7-D0F8728361F3}" presName="sibTrans" presStyleLbl="sibTrans2D1" presStyleIdx="7" presStyleCnt="12"/>
      <dgm:spPr/>
      <dgm:t>
        <a:bodyPr/>
        <a:lstStyle/>
        <a:p>
          <a:endParaRPr lang="en-US"/>
        </a:p>
      </dgm:t>
    </dgm:pt>
    <dgm:pt modelId="{E1FCA89F-C1FD-4223-8B89-43683B25DA77}" type="pres">
      <dgm:prSet presAssocID="{40E33184-F966-40B1-B3A7-D0F8728361F3}" presName="connectorText" presStyleLbl="sibTrans2D1" presStyleIdx="7" presStyleCnt="12"/>
      <dgm:spPr/>
      <dgm:t>
        <a:bodyPr/>
        <a:lstStyle/>
        <a:p>
          <a:endParaRPr lang="en-US"/>
        </a:p>
      </dgm:t>
    </dgm:pt>
    <dgm:pt modelId="{04DE77BD-BB50-4E47-B22F-6B36203F5278}" type="pres">
      <dgm:prSet presAssocID="{E53DBC01-A358-4A0C-A2CC-904DBD4151A7}" presName="node" presStyleLbl="node1" presStyleIdx="8" presStyleCnt="13">
        <dgm:presLayoutVars>
          <dgm:bulletEnabled val="1"/>
        </dgm:presLayoutVars>
      </dgm:prSet>
      <dgm:spPr/>
    </dgm:pt>
    <dgm:pt modelId="{356D7133-F143-4E41-AA07-02744C612A09}" type="pres">
      <dgm:prSet presAssocID="{EDA29D68-26AA-4216-88E9-2D708493D048}" presName="sibTrans" presStyleLbl="sibTrans2D1" presStyleIdx="8" presStyleCnt="12"/>
      <dgm:spPr/>
    </dgm:pt>
    <dgm:pt modelId="{82856502-400C-4A47-90F1-FEE15211E5B4}" type="pres">
      <dgm:prSet presAssocID="{EDA29D68-26AA-4216-88E9-2D708493D048}" presName="connectorText" presStyleLbl="sibTrans2D1" presStyleIdx="8" presStyleCnt="12"/>
      <dgm:spPr/>
    </dgm:pt>
    <dgm:pt modelId="{0CD7089E-4756-41E9-84C4-455363E79CCF}" type="pres">
      <dgm:prSet presAssocID="{FF5C9C94-B146-4628-B89F-D0F34DB0C544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A7680-51D2-48E7-8435-941D43235946}" type="pres">
      <dgm:prSet presAssocID="{4422FA0A-BA08-4A55-81D1-1363F04ADB41}" presName="sibTrans" presStyleLbl="sibTrans2D1" presStyleIdx="9" presStyleCnt="12"/>
      <dgm:spPr/>
      <dgm:t>
        <a:bodyPr/>
        <a:lstStyle/>
        <a:p>
          <a:endParaRPr lang="en-US"/>
        </a:p>
      </dgm:t>
    </dgm:pt>
    <dgm:pt modelId="{2E630121-9CD2-408C-9F47-AC9859F56FE4}" type="pres">
      <dgm:prSet presAssocID="{4422FA0A-BA08-4A55-81D1-1363F04ADB41}" presName="connectorText" presStyleLbl="sibTrans2D1" presStyleIdx="9" presStyleCnt="12"/>
      <dgm:spPr/>
      <dgm:t>
        <a:bodyPr/>
        <a:lstStyle/>
        <a:p>
          <a:endParaRPr lang="en-US"/>
        </a:p>
      </dgm:t>
    </dgm:pt>
    <dgm:pt modelId="{3D38ED0E-678C-4D08-AFA0-21DBA9319E9A}" type="pres">
      <dgm:prSet presAssocID="{DADFF40D-1827-4E29-A3BC-885CD9655AA9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96F37-A379-4FC3-AC4D-DD961AA51F2E}" type="pres">
      <dgm:prSet presAssocID="{081D85AC-70B8-48D2-A946-E837B09CAD6B}" presName="sibTrans" presStyleLbl="sibTrans2D1" presStyleIdx="10" presStyleCnt="12"/>
      <dgm:spPr/>
      <dgm:t>
        <a:bodyPr/>
        <a:lstStyle/>
        <a:p>
          <a:endParaRPr lang="en-US"/>
        </a:p>
      </dgm:t>
    </dgm:pt>
    <dgm:pt modelId="{294CC6AC-9411-425B-B1DA-B4FD4AFC074C}" type="pres">
      <dgm:prSet presAssocID="{081D85AC-70B8-48D2-A946-E837B09CAD6B}" presName="connectorText" presStyleLbl="sibTrans2D1" presStyleIdx="10" presStyleCnt="12"/>
      <dgm:spPr/>
      <dgm:t>
        <a:bodyPr/>
        <a:lstStyle/>
        <a:p>
          <a:endParaRPr lang="en-US"/>
        </a:p>
      </dgm:t>
    </dgm:pt>
    <dgm:pt modelId="{BFDC6F8A-B050-4D1F-9455-FC443EAC7FF8}" type="pres">
      <dgm:prSet presAssocID="{D95B5C6C-7F09-4743-8FD5-E6E07BB014EE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BA74F-FE30-45D9-AF91-83CF8F19A6C6}" type="pres">
      <dgm:prSet presAssocID="{62F2A39C-69BA-46C3-86FC-B8BAD6B6E4A5}" presName="sibTrans" presStyleLbl="sibTrans2D1" presStyleIdx="11" presStyleCnt="12"/>
      <dgm:spPr/>
      <dgm:t>
        <a:bodyPr/>
        <a:lstStyle/>
        <a:p>
          <a:endParaRPr lang="en-US"/>
        </a:p>
      </dgm:t>
    </dgm:pt>
    <dgm:pt modelId="{0591B7AA-0AF8-469E-9A8E-FA7892CDE9B0}" type="pres">
      <dgm:prSet presAssocID="{62F2A39C-69BA-46C3-86FC-B8BAD6B6E4A5}" presName="connectorText" presStyleLbl="sibTrans2D1" presStyleIdx="11" presStyleCnt="12"/>
      <dgm:spPr/>
      <dgm:t>
        <a:bodyPr/>
        <a:lstStyle/>
        <a:p>
          <a:endParaRPr lang="en-US"/>
        </a:p>
      </dgm:t>
    </dgm:pt>
    <dgm:pt modelId="{90F355CC-9A3D-4DFE-A0E1-9CD6796EF01D}" type="pres">
      <dgm:prSet presAssocID="{D10C9141-D4B3-448C-9DA0-7EA9A3EED505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0B173C-12E9-42E1-A5EE-02C31F017A68}" type="presOf" srcId="{D23EC6D2-3C16-4FB8-94C0-130A9B703A62}" destId="{D3DAD972-4F0D-4DF1-BE68-263684F3A86A}" srcOrd="0" destOrd="0" presId="urn:microsoft.com/office/officeart/2005/8/layout/process1"/>
    <dgm:cxn modelId="{89B33923-3C0B-424E-A8B9-B59F0DE74593}" type="presOf" srcId="{130BF8B4-9F64-417C-AB95-DD3702B65E91}" destId="{51FEABE2-C50F-4FD6-A108-35C227B7B074}" srcOrd="1" destOrd="0" presId="urn:microsoft.com/office/officeart/2005/8/layout/process1"/>
    <dgm:cxn modelId="{D545AB56-003A-4DB3-AF41-7E3AFC76C28D}" type="presOf" srcId="{CD9417D9-2313-4820-8657-C6A386D4EAA1}" destId="{45BF039D-79E4-497D-AEFB-51DFE8899CCD}" srcOrd="0" destOrd="0" presId="urn:microsoft.com/office/officeart/2005/8/layout/process1"/>
    <dgm:cxn modelId="{E278D152-D5B0-4DB2-9079-88AAE999A1FA}" srcId="{5866493B-A631-48EF-976B-AD0E387901AC}" destId="{D23EC6D2-3C16-4FB8-94C0-130A9B703A62}" srcOrd="2" destOrd="0" parTransId="{D59D91FF-EFD3-4EA6-9D8E-77B6CCC3861F}" sibTransId="{CD9417D9-2313-4820-8657-C6A386D4EAA1}"/>
    <dgm:cxn modelId="{0BFCD107-15F2-4C89-B0E1-6F2571111E51}" srcId="{5866493B-A631-48EF-976B-AD0E387901AC}" destId="{FF5C9C94-B146-4628-B89F-D0F34DB0C544}" srcOrd="9" destOrd="0" parTransId="{D8062C75-B365-4848-92A3-6CD707FB5C61}" sibTransId="{4422FA0A-BA08-4A55-81D1-1363F04ADB41}"/>
    <dgm:cxn modelId="{9958C35E-F321-4B64-8F3D-193137A17C51}" type="presOf" srcId="{E53DBC01-A358-4A0C-A2CC-904DBD4151A7}" destId="{04DE77BD-BB50-4E47-B22F-6B36203F5278}" srcOrd="0" destOrd="0" presId="urn:microsoft.com/office/officeart/2005/8/layout/process1"/>
    <dgm:cxn modelId="{49032578-F115-4DB0-B38D-CF159003931E}" srcId="{5866493B-A631-48EF-976B-AD0E387901AC}" destId="{D10C9141-D4B3-448C-9DA0-7EA9A3EED505}" srcOrd="12" destOrd="0" parTransId="{195C7135-9F32-40D3-B41A-277F6DDFB810}" sibTransId="{724CE549-EFE8-4386-AE5D-802501B7072B}"/>
    <dgm:cxn modelId="{917F153B-9D3E-4F78-9CC7-518D5FD2CA76}" srcId="{5866493B-A631-48EF-976B-AD0E387901AC}" destId="{63B64DFE-54EB-4812-886A-D80A572BB8A9}" srcOrd="5" destOrd="0" parTransId="{9F8022E1-4D77-4E99-A598-1E5EB37FE4F0}" sibTransId="{65E842C6-6B77-4156-BB96-AD045AF9FE3C}"/>
    <dgm:cxn modelId="{6C5421D2-D33C-4572-85FC-126B5D4C9744}" type="presOf" srcId="{56031CFD-309B-4CA5-818C-AC01847D4AF5}" destId="{7CF2711E-25A9-4D83-B172-A312E54D0452}" srcOrd="1" destOrd="0" presId="urn:microsoft.com/office/officeart/2005/8/layout/process1"/>
    <dgm:cxn modelId="{C69A168A-F100-4291-86B4-B283C10C00A5}" srcId="{5866493B-A631-48EF-976B-AD0E387901AC}" destId="{E53DBC01-A358-4A0C-A2CC-904DBD4151A7}" srcOrd="8" destOrd="0" parTransId="{0FDBC240-C8E8-4AFB-AEA5-AE5762E8C51F}" sibTransId="{EDA29D68-26AA-4216-88E9-2D708493D048}"/>
    <dgm:cxn modelId="{950FEB2B-B224-4E50-AFA7-8311541BFCFD}" srcId="{5866493B-A631-48EF-976B-AD0E387901AC}" destId="{CB6103A2-85E3-475D-955C-9F47721E5786}" srcOrd="7" destOrd="0" parTransId="{D1E06949-9B78-4188-991B-758F16C75C26}" sibTransId="{40E33184-F966-40B1-B3A7-D0F8728361F3}"/>
    <dgm:cxn modelId="{B707E25B-DF4C-4382-A501-D6566F5001AE}" type="presOf" srcId="{4422FA0A-BA08-4A55-81D1-1363F04ADB41}" destId="{F13A7680-51D2-48E7-8435-941D43235946}" srcOrd="0" destOrd="0" presId="urn:microsoft.com/office/officeart/2005/8/layout/process1"/>
    <dgm:cxn modelId="{6F64E147-4605-4607-B3F3-4551EAE95DDA}" type="presOf" srcId="{84D5F8BF-9571-4DC1-BCED-A455DE933C10}" destId="{E519B958-ADEC-48E4-9A7D-69CDC1D8B63F}" srcOrd="1" destOrd="0" presId="urn:microsoft.com/office/officeart/2005/8/layout/process1"/>
    <dgm:cxn modelId="{E92567D8-F6A0-4758-86C3-1D6691C46959}" type="presOf" srcId="{D10C9141-D4B3-448C-9DA0-7EA9A3EED505}" destId="{90F355CC-9A3D-4DFE-A0E1-9CD6796EF01D}" srcOrd="0" destOrd="0" presId="urn:microsoft.com/office/officeart/2005/8/layout/process1"/>
    <dgm:cxn modelId="{EFD44DBA-F6A6-465F-B1E9-F6B816900791}" type="presOf" srcId="{BCAF9649-8780-420E-BF4B-F35A7A94FD9D}" destId="{11B836E2-E26B-48CB-B855-037D9A0187C9}" srcOrd="0" destOrd="0" presId="urn:microsoft.com/office/officeart/2005/8/layout/process1"/>
    <dgm:cxn modelId="{BEB73D8B-7437-4D27-BE48-7E03227E5938}" type="presOf" srcId="{081D85AC-70B8-48D2-A946-E837B09CAD6B}" destId="{0AD96F37-A379-4FC3-AC4D-DD961AA51F2E}" srcOrd="0" destOrd="0" presId="urn:microsoft.com/office/officeart/2005/8/layout/process1"/>
    <dgm:cxn modelId="{7A689D02-FE8F-4D94-8703-0A915130A5C7}" type="presOf" srcId="{63B64DFE-54EB-4812-886A-D80A572BB8A9}" destId="{A20DA53F-D6B2-470B-9AC0-B5AB8071D873}" srcOrd="0" destOrd="0" presId="urn:microsoft.com/office/officeart/2005/8/layout/process1"/>
    <dgm:cxn modelId="{C34017DF-B980-4C54-A9FE-3566EE979427}" type="presOf" srcId="{65E842C6-6B77-4156-BB96-AD045AF9FE3C}" destId="{734CF8B5-12B2-41C8-950F-45E3913738FC}" srcOrd="0" destOrd="0" presId="urn:microsoft.com/office/officeart/2005/8/layout/process1"/>
    <dgm:cxn modelId="{7837AD2D-302A-487D-8671-6DA7CC8C84D7}" srcId="{5866493B-A631-48EF-976B-AD0E387901AC}" destId="{0D671D27-CBD7-43D9-8F3B-BFD74A6E9CCF}" srcOrd="1" destOrd="0" parTransId="{22574601-65E5-43D7-9965-75480DE401C5}" sibTransId="{BCAF9649-8780-420E-BF4B-F35A7A94FD9D}"/>
    <dgm:cxn modelId="{A3C439BD-7DA8-45B2-B2FB-73CD501FA240}" type="presOf" srcId="{130BF8B4-9F64-417C-AB95-DD3702B65E91}" destId="{1676B5C3-E4B3-48EB-B7A9-C779A79A1ED7}" srcOrd="0" destOrd="0" presId="urn:microsoft.com/office/officeart/2005/8/layout/process1"/>
    <dgm:cxn modelId="{7DAAF4AE-4FD9-4C3C-A05B-7DF84667F7A3}" type="presOf" srcId="{76FD3F3C-B070-4076-B4E3-3710B1D69368}" destId="{FBD19FAB-41E2-4ADC-9248-C7320A47A33D}" srcOrd="0" destOrd="0" presId="urn:microsoft.com/office/officeart/2005/8/layout/process1"/>
    <dgm:cxn modelId="{E2E02510-C5C5-46E8-9881-7083E0D01EF5}" type="presOf" srcId="{65E842C6-6B77-4156-BB96-AD045AF9FE3C}" destId="{FC2F3732-0998-42B2-8A76-212BA36EC619}" srcOrd="1" destOrd="0" presId="urn:microsoft.com/office/officeart/2005/8/layout/process1"/>
    <dgm:cxn modelId="{7D9AF935-6D85-45C3-A5F3-B4F014EB55D6}" type="presOf" srcId="{BF8A8275-911F-4D20-97A0-A51D8D6E3B97}" destId="{88AEA2A9-4BA5-4FEF-BC9D-1D36935D4749}" srcOrd="0" destOrd="0" presId="urn:microsoft.com/office/officeart/2005/8/layout/process1"/>
    <dgm:cxn modelId="{8BFA4F57-449A-4742-B76E-05E69219A30F}" type="presOf" srcId="{5866493B-A631-48EF-976B-AD0E387901AC}" destId="{42E16A1B-281E-48F5-BE23-F1BA792007C9}" srcOrd="0" destOrd="0" presId="urn:microsoft.com/office/officeart/2005/8/layout/process1"/>
    <dgm:cxn modelId="{54D77C54-E78F-4C4B-B70F-E43E233C4690}" type="presOf" srcId="{EDA29D68-26AA-4216-88E9-2D708493D048}" destId="{82856502-400C-4A47-90F1-FEE15211E5B4}" srcOrd="1" destOrd="0" presId="urn:microsoft.com/office/officeart/2005/8/layout/process1"/>
    <dgm:cxn modelId="{7AFF33FF-7094-4984-85B4-E95374632F85}" srcId="{5866493B-A631-48EF-976B-AD0E387901AC}" destId="{BF8A8275-911F-4D20-97A0-A51D8D6E3B97}" srcOrd="6" destOrd="0" parTransId="{179CF1C2-1153-4C8E-B552-BFDC8BC73230}" sibTransId="{130BF8B4-9F64-417C-AB95-DD3702B65E91}"/>
    <dgm:cxn modelId="{CAE94F17-BC5E-46A0-B258-E0F61676D25D}" type="presOf" srcId="{6AF5E22C-B444-4294-9C8E-3CA34BCBA0CB}" destId="{13351C3D-0785-4940-896A-320B097C9AFD}" srcOrd="0" destOrd="0" presId="urn:microsoft.com/office/officeart/2005/8/layout/process1"/>
    <dgm:cxn modelId="{8A32BE62-2442-4BF6-BC6C-7CF65740E2FE}" type="presOf" srcId="{40E33184-F966-40B1-B3A7-D0F8728361F3}" destId="{5AC79F5B-47A1-467D-83BF-7AD3ABE2D35B}" srcOrd="0" destOrd="0" presId="urn:microsoft.com/office/officeart/2005/8/layout/process1"/>
    <dgm:cxn modelId="{89F56B7A-49F2-4B69-A35D-4150A0DD7109}" type="presOf" srcId="{CB6103A2-85E3-475D-955C-9F47721E5786}" destId="{5CF4E936-6694-4D6C-A838-FE1CD867B8C8}" srcOrd="0" destOrd="0" presId="urn:microsoft.com/office/officeart/2005/8/layout/process1"/>
    <dgm:cxn modelId="{ACA8A315-ECFD-4BD9-A7CC-16C5FE95C4C7}" type="presOf" srcId="{614DE6C6-769D-4A14-8DE9-88CDE4558667}" destId="{E13B8C30-7413-444B-9C0A-328F09AA1174}" srcOrd="1" destOrd="0" presId="urn:microsoft.com/office/officeart/2005/8/layout/process1"/>
    <dgm:cxn modelId="{479211BA-A9B6-4BEC-BCEE-F710FC036B3E}" type="presOf" srcId="{081D85AC-70B8-48D2-A946-E837B09CAD6B}" destId="{294CC6AC-9411-425B-B1DA-B4FD4AFC074C}" srcOrd="1" destOrd="0" presId="urn:microsoft.com/office/officeart/2005/8/layout/process1"/>
    <dgm:cxn modelId="{C53C4813-31EA-4787-8EDA-BC40FB4E326D}" type="presOf" srcId="{84D5F8BF-9571-4DC1-BCED-A455DE933C10}" destId="{EA46BFC0-F727-4CCE-B4AA-1FE81FE4C75F}" srcOrd="0" destOrd="0" presId="urn:microsoft.com/office/officeart/2005/8/layout/process1"/>
    <dgm:cxn modelId="{C4C8AEA9-802E-4D4B-8C0D-D72FAB781976}" srcId="{5866493B-A631-48EF-976B-AD0E387901AC}" destId="{6AF5E22C-B444-4294-9C8E-3CA34BCBA0CB}" srcOrd="3" destOrd="0" parTransId="{9556FC50-95AC-48AB-893E-DF4D6AD5D3B1}" sibTransId="{614DE6C6-769D-4A14-8DE9-88CDE4558667}"/>
    <dgm:cxn modelId="{96174C00-52BC-491E-A9CD-2C691369BDE4}" type="presOf" srcId="{56031CFD-309B-4CA5-818C-AC01847D4AF5}" destId="{6410CF68-8AE0-4389-BB97-BC9E3BC62A1F}" srcOrd="0" destOrd="0" presId="urn:microsoft.com/office/officeart/2005/8/layout/process1"/>
    <dgm:cxn modelId="{51D9441B-173E-4BF2-A3A6-C39F8B1A279E}" type="presOf" srcId="{614DE6C6-769D-4A14-8DE9-88CDE4558667}" destId="{314A1A77-3764-45F1-82B1-194567CCC9D6}" srcOrd="0" destOrd="0" presId="urn:microsoft.com/office/officeart/2005/8/layout/process1"/>
    <dgm:cxn modelId="{9B77119E-2F96-4AF6-AB70-26AEAD8217BD}" type="presOf" srcId="{BCAF9649-8780-420E-BF4B-F35A7A94FD9D}" destId="{0874BFFC-9DBF-427E-81EE-51D88D5D04C4}" srcOrd="1" destOrd="0" presId="urn:microsoft.com/office/officeart/2005/8/layout/process1"/>
    <dgm:cxn modelId="{A630246B-C1D3-4957-A74E-7B451EC4D2DB}" type="presOf" srcId="{62F2A39C-69BA-46C3-86FC-B8BAD6B6E4A5}" destId="{6BBBA74F-FE30-45D9-AF91-83CF8F19A6C6}" srcOrd="0" destOrd="0" presId="urn:microsoft.com/office/officeart/2005/8/layout/process1"/>
    <dgm:cxn modelId="{D2C48AD1-9C5F-4B79-BE84-4BB429F79385}" type="presOf" srcId="{26CCD709-5AF6-4BB0-9966-ABDCFD1CB2D6}" destId="{622FEF44-1379-4125-AB72-0A519FEC271D}" srcOrd="0" destOrd="0" presId="urn:microsoft.com/office/officeart/2005/8/layout/process1"/>
    <dgm:cxn modelId="{F43A7C3A-29D2-4622-9AAC-5C58FD058877}" type="presOf" srcId="{0D671D27-CBD7-43D9-8F3B-BFD74A6E9CCF}" destId="{DD107EAC-4921-4E84-AA59-B898FD651841}" srcOrd="0" destOrd="0" presId="urn:microsoft.com/office/officeart/2005/8/layout/process1"/>
    <dgm:cxn modelId="{7CB529B6-1748-4C58-AE26-8AED3A234FE9}" type="presOf" srcId="{D95B5C6C-7F09-4743-8FD5-E6E07BB014EE}" destId="{BFDC6F8A-B050-4D1F-9455-FC443EAC7FF8}" srcOrd="0" destOrd="0" presId="urn:microsoft.com/office/officeart/2005/8/layout/process1"/>
    <dgm:cxn modelId="{C423C986-DEE0-40AB-B637-1CCA7010530F}" srcId="{5866493B-A631-48EF-976B-AD0E387901AC}" destId="{D95B5C6C-7F09-4743-8FD5-E6E07BB014EE}" srcOrd="11" destOrd="0" parTransId="{08115CAD-8322-449B-98A5-E0B30ED3A240}" sibTransId="{62F2A39C-69BA-46C3-86FC-B8BAD6B6E4A5}"/>
    <dgm:cxn modelId="{87E24DEB-9064-44DC-9884-51F7155845C2}" srcId="{5866493B-A631-48EF-976B-AD0E387901AC}" destId="{DADFF40D-1827-4E29-A3BC-885CD9655AA9}" srcOrd="10" destOrd="0" parTransId="{B5E54486-5B96-44A5-8C39-66FFF074F262}" sibTransId="{081D85AC-70B8-48D2-A946-E837B09CAD6B}"/>
    <dgm:cxn modelId="{C1C64DD2-6799-4EB0-B220-931D47E5114F}" type="presOf" srcId="{DADFF40D-1827-4E29-A3BC-885CD9655AA9}" destId="{3D38ED0E-678C-4D08-AFA0-21DBA9319E9A}" srcOrd="0" destOrd="0" presId="urn:microsoft.com/office/officeart/2005/8/layout/process1"/>
    <dgm:cxn modelId="{F9C61B44-A53B-41F5-B839-61DE479B83D6}" type="presOf" srcId="{FF5C9C94-B146-4628-B89F-D0F34DB0C544}" destId="{0CD7089E-4756-41E9-84C4-455363E79CCF}" srcOrd="0" destOrd="0" presId="urn:microsoft.com/office/officeart/2005/8/layout/process1"/>
    <dgm:cxn modelId="{B96AAC50-FE57-4EF9-9772-2CA59991D1EB}" srcId="{5866493B-A631-48EF-976B-AD0E387901AC}" destId="{26CCD709-5AF6-4BB0-9966-ABDCFD1CB2D6}" srcOrd="0" destOrd="0" parTransId="{0268C711-6108-442C-B511-425B930E1556}" sibTransId="{84D5F8BF-9571-4DC1-BCED-A455DE933C10}"/>
    <dgm:cxn modelId="{16F8C34F-6384-42C0-804E-2B42BB3A4D79}" srcId="{5866493B-A631-48EF-976B-AD0E387901AC}" destId="{76FD3F3C-B070-4076-B4E3-3710B1D69368}" srcOrd="4" destOrd="0" parTransId="{2E7AFE25-F502-4D90-AF68-1A470DFA61FB}" sibTransId="{56031CFD-309B-4CA5-818C-AC01847D4AF5}"/>
    <dgm:cxn modelId="{BFDDAA7E-376F-4D87-A0B5-5030B93676C1}" type="presOf" srcId="{40E33184-F966-40B1-B3A7-D0F8728361F3}" destId="{E1FCA89F-C1FD-4223-8B89-43683B25DA77}" srcOrd="1" destOrd="0" presId="urn:microsoft.com/office/officeart/2005/8/layout/process1"/>
    <dgm:cxn modelId="{AD45BAED-9068-452D-80A1-BD042E14631C}" type="presOf" srcId="{CD9417D9-2313-4820-8657-C6A386D4EAA1}" destId="{96B50B05-B9C5-4793-8307-DF8517BA8D7F}" srcOrd="1" destOrd="0" presId="urn:microsoft.com/office/officeart/2005/8/layout/process1"/>
    <dgm:cxn modelId="{98010993-4A6A-4C2B-9D20-DB07E60184C1}" type="presOf" srcId="{62F2A39C-69BA-46C3-86FC-B8BAD6B6E4A5}" destId="{0591B7AA-0AF8-469E-9A8E-FA7892CDE9B0}" srcOrd="1" destOrd="0" presId="urn:microsoft.com/office/officeart/2005/8/layout/process1"/>
    <dgm:cxn modelId="{CA8DC143-F7DB-44D9-97CD-A716CBBE2709}" type="presOf" srcId="{EDA29D68-26AA-4216-88E9-2D708493D048}" destId="{356D7133-F143-4E41-AA07-02744C612A09}" srcOrd="0" destOrd="0" presId="urn:microsoft.com/office/officeart/2005/8/layout/process1"/>
    <dgm:cxn modelId="{2BF92552-FF73-43D1-9B38-2A9068CB4C93}" type="presOf" srcId="{4422FA0A-BA08-4A55-81D1-1363F04ADB41}" destId="{2E630121-9CD2-408C-9F47-AC9859F56FE4}" srcOrd="1" destOrd="0" presId="urn:microsoft.com/office/officeart/2005/8/layout/process1"/>
    <dgm:cxn modelId="{3A34C65D-9380-4918-9452-B4D5F86366A7}" type="presParOf" srcId="{42E16A1B-281E-48F5-BE23-F1BA792007C9}" destId="{622FEF44-1379-4125-AB72-0A519FEC271D}" srcOrd="0" destOrd="0" presId="urn:microsoft.com/office/officeart/2005/8/layout/process1"/>
    <dgm:cxn modelId="{79BC1232-95C4-4047-8FD2-7304637BB129}" type="presParOf" srcId="{42E16A1B-281E-48F5-BE23-F1BA792007C9}" destId="{EA46BFC0-F727-4CCE-B4AA-1FE81FE4C75F}" srcOrd="1" destOrd="0" presId="urn:microsoft.com/office/officeart/2005/8/layout/process1"/>
    <dgm:cxn modelId="{4278D577-AE97-4FC6-8549-6830F96F8138}" type="presParOf" srcId="{EA46BFC0-F727-4CCE-B4AA-1FE81FE4C75F}" destId="{E519B958-ADEC-48E4-9A7D-69CDC1D8B63F}" srcOrd="0" destOrd="0" presId="urn:microsoft.com/office/officeart/2005/8/layout/process1"/>
    <dgm:cxn modelId="{C01F5579-7C9C-4292-B1B1-A3F8FE04DB81}" type="presParOf" srcId="{42E16A1B-281E-48F5-BE23-F1BA792007C9}" destId="{DD107EAC-4921-4E84-AA59-B898FD651841}" srcOrd="2" destOrd="0" presId="urn:microsoft.com/office/officeart/2005/8/layout/process1"/>
    <dgm:cxn modelId="{07BB5D4E-9D8B-43D1-BEE4-1C1E77A9239E}" type="presParOf" srcId="{42E16A1B-281E-48F5-BE23-F1BA792007C9}" destId="{11B836E2-E26B-48CB-B855-037D9A0187C9}" srcOrd="3" destOrd="0" presId="urn:microsoft.com/office/officeart/2005/8/layout/process1"/>
    <dgm:cxn modelId="{714F6922-BFB9-4DFE-8099-AC8AF5B9DA71}" type="presParOf" srcId="{11B836E2-E26B-48CB-B855-037D9A0187C9}" destId="{0874BFFC-9DBF-427E-81EE-51D88D5D04C4}" srcOrd="0" destOrd="0" presId="urn:microsoft.com/office/officeart/2005/8/layout/process1"/>
    <dgm:cxn modelId="{8F83354A-C434-4724-89E7-386B2D3363FF}" type="presParOf" srcId="{42E16A1B-281E-48F5-BE23-F1BA792007C9}" destId="{D3DAD972-4F0D-4DF1-BE68-263684F3A86A}" srcOrd="4" destOrd="0" presId="urn:microsoft.com/office/officeart/2005/8/layout/process1"/>
    <dgm:cxn modelId="{349F0CDB-E8E1-44D5-8FBC-540D0443E41F}" type="presParOf" srcId="{42E16A1B-281E-48F5-BE23-F1BA792007C9}" destId="{45BF039D-79E4-497D-AEFB-51DFE8899CCD}" srcOrd="5" destOrd="0" presId="urn:microsoft.com/office/officeart/2005/8/layout/process1"/>
    <dgm:cxn modelId="{ADE2221C-170C-48E3-89DF-29EB2854DDDC}" type="presParOf" srcId="{45BF039D-79E4-497D-AEFB-51DFE8899CCD}" destId="{96B50B05-B9C5-4793-8307-DF8517BA8D7F}" srcOrd="0" destOrd="0" presId="urn:microsoft.com/office/officeart/2005/8/layout/process1"/>
    <dgm:cxn modelId="{63D3887A-6D9B-4612-AF05-3AA11051E095}" type="presParOf" srcId="{42E16A1B-281E-48F5-BE23-F1BA792007C9}" destId="{13351C3D-0785-4940-896A-320B097C9AFD}" srcOrd="6" destOrd="0" presId="urn:microsoft.com/office/officeart/2005/8/layout/process1"/>
    <dgm:cxn modelId="{A0D60EEF-A524-4B44-A9B3-948748A26769}" type="presParOf" srcId="{42E16A1B-281E-48F5-BE23-F1BA792007C9}" destId="{314A1A77-3764-45F1-82B1-194567CCC9D6}" srcOrd="7" destOrd="0" presId="urn:microsoft.com/office/officeart/2005/8/layout/process1"/>
    <dgm:cxn modelId="{0FB11F25-42F2-4DB7-936A-532CF6B2A0D8}" type="presParOf" srcId="{314A1A77-3764-45F1-82B1-194567CCC9D6}" destId="{E13B8C30-7413-444B-9C0A-328F09AA1174}" srcOrd="0" destOrd="0" presId="urn:microsoft.com/office/officeart/2005/8/layout/process1"/>
    <dgm:cxn modelId="{3C9865BB-6BAC-497F-8521-D701AB2E71BE}" type="presParOf" srcId="{42E16A1B-281E-48F5-BE23-F1BA792007C9}" destId="{FBD19FAB-41E2-4ADC-9248-C7320A47A33D}" srcOrd="8" destOrd="0" presId="urn:microsoft.com/office/officeart/2005/8/layout/process1"/>
    <dgm:cxn modelId="{FE698B1C-1EFC-444D-9830-EE976550C95D}" type="presParOf" srcId="{42E16A1B-281E-48F5-BE23-F1BA792007C9}" destId="{6410CF68-8AE0-4389-BB97-BC9E3BC62A1F}" srcOrd="9" destOrd="0" presId="urn:microsoft.com/office/officeart/2005/8/layout/process1"/>
    <dgm:cxn modelId="{E58966B8-9469-47C8-8EF1-94061F455F73}" type="presParOf" srcId="{6410CF68-8AE0-4389-BB97-BC9E3BC62A1F}" destId="{7CF2711E-25A9-4D83-B172-A312E54D0452}" srcOrd="0" destOrd="0" presId="urn:microsoft.com/office/officeart/2005/8/layout/process1"/>
    <dgm:cxn modelId="{3527938C-3C7A-47D7-ACBC-297BEFB71924}" type="presParOf" srcId="{42E16A1B-281E-48F5-BE23-F1BA792007C9}" destId="{A20DA53F-D6B2-470B-9AC0-B5AB8071D873}" srcOrd="10" destOrd="0" presId="urn:microsoft.com/office/officeart/2005/8/layout/process1"/>
    <dgm:cxn modelId="{5F09D447-A856-4C37-93ED-3C2FAFB822BB}" type="presParOf" srcId="{42E16A1B-281E-48F5-BE23-F1BA792007C9}" destId="{734CF8B5-12B2-41C8-950F-45E3913738FC}" srcOrd="11" destOrd="0" presId="urn:microsoft.com/office/officeart/2005/8/layout/process1"/>
    <dgm:cxn modelId="{F41F8CD4-6D71-454A-98D5-0B1F78D66B71}" type="presParOf" srcId="{734CF8B5-12B2-41C8-950F-45E3913738FC}" destId="{FC2F3732-0998-42B2-8A76-212BA36EC619}" srcOrd="0" destOrd="0" presId="urn:microsoft.com/office/officeart/2005/8/layout/process1"/>
    <dgm:cxn modelId="{AC93C8BB-0717-4D13-919F-F7FDBB41BB93}" type="presParOf" srcId="{42E16A1B-281E-48F5-BE23-F1BA792007C9}" destId="{88AEA2A9-4BA5-4FEF-BC9D-1D36935D4749}" srcOrd="12" destOrd="0" presId="urn:microsoft.com/office/officeart/2005/8/layout/process1"/>
    <dgm:cxn modelId="{66507681-9521-4A6C-986C-A0C7CD30C20D}" type="presParOf" srcId="{42E16A1B-281E-48F5-BE23-F1BA792007C9}" destId="{1676B5C3-E4B3-48EB-B7A9-C779A79A1ED7}" srcOrd="13" destOrd="0" presId="urn:microsoft.com/office/officeart/2005/8/layout/process1"/>
    <dgm:cxn modelId="{EE0A88F2-C304-427B-9940-3837D871A4CC}" type="presParOf" srcId="{1676B5C3-E4B3-48EB-B7A9-C779A79A1ED7}" destId="{51FEABE2-C50F-4FD6-A108-35C227B7B074}" srcOrd="0" destOrd="0" presId="urn:microsoft.com/office/officeart/2005/8/layout/process1"/>
    <dgm:cxn modelId="{21FDA09C-E396-42B6-8703-07CE50A85318}" type="presParOf" srcId="{42E16A1B-281E-48F5-BE23-F1BA792007C9}" destId="{5CF4E936-6694-4D6C-A838-FE1CD867B8C8}" srcOrd="14" destOrd="0" presId="urn:microsoft.com/office/officeart/2005/8/layout/process1"/>
    <dgm:cxn modelId="{F3C206B7-04A7-4957-AF37-7AE509BBEE4F}" type="presParOf" srcId="{42E16A1B-281E-48F5-BE23-F1BA792007C9}" destId="{5AC79F5B-47A1-467D-83BF-7AD3ABE2D35B}" srcOrd="15" destOrd="0" presId="urn:microsoft.com/office/officeart/2005/8/layout/process1"/>
    <dgm:cxn modelId="{54FDDED3-B46A-491B-8DC1-A05B549F3A55}" type="presParOf" srcId="{5AC79F5B-47A1-467D-83BF-7AD3ABE2D35B}" destId="{E1FCA89F-C1FD-4223-8B89-43683B25DA77}" srcOrd="0" destOrd="0" presId="urn:microsoft.com/office/officeart/2005/8/layout/process1"/>
    <dgm:cxn modelId="{A2F8A58F-6272-4415-AF4A-2154B298D1A6}" type="presParOf" srcId="{42E16A1B-281E-48F5-BE23-F1BA792007C9}" destId="{04DE77BD-BB50-4E47-B22F-6B36203F5278}" srcOrd="16" destOrd="0" presId="urn:microsoft.com/office/officeart/2005/8/layout/process1"/>
    <dgm:cxn modelId="{34DB6898-67B1-430F-9474-3951E1025E6A}" type="presParOf" srcId="{42E16A1B-281E-48F5-BE23-F1BA792007C9}" destId="{356D7133-F143-4E41-AA07-02744C612A09}" srcOrd="17" destOrd="0" presId="urn:microsoft.com/office/officeart/2005/8/layout/process1"/>
    <dgm:cxn modelId="{01F7F1AA-630A-4564-910E-C47C5C62B615}" type="presParOf" srcId="{356D7133-F143-4E41-AA07-02744C612A09}" destId="{82856502-400C-4A47-90F1-FEE15211E5B4}" srcOrd="0" destOrd="0" presId="urn:microsoft.com/office/officeart/2005/8/layout/process1"/>
    <dgm:cxn modelId="{E44909A5-A4BD-4AA1-A511-78ED65A19F0B}" type="presParOf" srcId="{42E16A1B-281E-48F5-BE23-F1BA792007C9}" destId="{0CD7089E-4756-41E9-84C4-455363E79CCF}" srcOrd="18" destOrd="0" presId="urn:microsoft.com/office/officeart/2005/8/layout/process1"/>
    <dgm:cxn modelId="{2E347E92-F418-4D40-882E-4F5332306ACE}" type="presParOf" srcId="{42E16A1B-281E-48F5-BE23-F1BA792007C9}" destId="{F13A7680-51D2-48E7-8435-941D43235946}" srcOrd="19" destOrd="0" presId="urn:microsoft.com/office/officeart/2005/8/layout/process1"/>
    <dgm:cxn modelId="{3557F26A-21BC-4695-B2F2-498B6132BE8E}" type="presParOf" srcId="{F13A7680-51D2-48E7-8435-941D43235946}" destId="{2E630121-9CD2-408C-9F47-AC9859F56FE4}" srcOrd="0" destOrd="0" presId="urn:microsoft.com/office/officeart/2005/8/layout/process1"/>
    <dgm:cxn modelId="{67666C05-51B8-426F-BD1F-B9063C45968C}" type="presParOf" srcId="{42E16A1B-281E-48F5-BE23-F1BA792007C9}" destId="{3D38ED0E-678C-4D08-AFA0-21DBA9319E9A}" srcOrd="20" destOrd="0" presId="urn:microsoft.com/office/officeart/2005/8/layout/process1"/>
    <dgm:cxn modelId="{7939820C-1C2B-441B-AAFB-D132BA3EDA24}" type="presParOf" srcId="{42E16A1B-281E-48F5-BE23-F1BA792007C9}" destId="{0AD96F37-A379-4FC3-AC4D-DD961AA51F2E}" srcOrd="21" destOrd="0" presId="urn:microsoft.com/office/officeart/2005/8/layout/process1"/>
    <dgm:cxn modelId="{808D0CD1-0208-450F-8C8D-54156B337B8F}" type="presParOf" srcId="{0AD96F37-A379-4FC3-AC4D-DD961AA51F2E}" destId="{294CC6AC-9411-425B-B1DA-B4FD4AFC074C}" srcOrd="0" destOrd="0" presId="urn:microsoft.com/office/officeart/2005/8/layout/process1"/>
    <dgm:cxn modelId="{FFB5DBF2-94CD-4638-A6EA-BEEE047BB779}" type="presParOf" srcId="{42E16A1B-281E-48F5-BE23-F1BA792007C9}" destId="{BFDC6F8A-B050-4D1F-9455-FC443EAC7FF8}" srcOrd="22" destOrd="0" presId="urn:microsoft.com/office/officeart/2005/8/layout/process1"/>
    <dgm:cxn modelId="{B4E866DD-8352-4806-B4DD-BF8EFD6194D9}" type="presParOf" srcId="{42E16A1B-281E-48F5-BE23-F1BA792007C9}" destId="{6BBBA74F-FE30-45D9-AF91-83CF8F19A6C6}" srcOrd="23" destOrd="0" presId="urn:microsoft.com/office/officeart/2005/8/layout/process1"/>
    <dgm:cxn modelId="{603626BF-5D68-48EC-ABDB-14F399E1CD73}" type="presParOf" srcId="{6BBBA74F-FE30-45D9-AF91-83CF8F19A6C6}" destId="{0591B7AA-0AF8-469E-9A8E-FA7892CDE9B0}" srcOrd="0" destOrd="0" presId="urn:microsoft.com/office/officeart/2005/8/layout/process1"/>
    <dgm:cxn modelId="{ECBECB15-D6A4-4BF2-9D10-C8AFDADF55FE}" type="presParOf" srcId="{42E16A1B-281E-48F5-BE23-F1BA792007C9}" destId="{90F355CC-9A3D-4DFE-A0E1-9CD6796EF01D}" srcOrd="2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66493B-A631-48EF-976B-AD0E387901AC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26CCD709-5AF6-4BB0-9966-ABDCFD1CB2D6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Reviewing (3)</a:t>
          </a:r>
          <a:endParaRPr lang="en-US" dirty="0"/>
        </a:p>
      </dgm:t>
    </dgm:pt>
    <dgm:pt modelId="{0268C711-6108-442C-B511-425B930E1556}" type="parTrans" cxnId="{B96AAC50-FE57-4EF9-9772-2CA59991D1EB}">
      <dgm:prSet/>
      <dgm:spPr/>
      <dgm:t>
        <a:bodyPr/>
        <a:lstStyle/>
        <a:p>
          <a:endParaRPr lang="en-US"/>
        </a:p>
      </dgm:t>
    </dgm:pt>
    <dgm:pt modelId="{84D5F8BF-9571-4DC1-BCED-A455DE933C10}" type="sibTrans" cxnId="{B96AAC50-FE57-4EF9-9772-2CA59991D1EB}">
      <dgm:prSet/>
      <dgm:spPr/>
      <dgm:t>
        <a:bodyPr/>
        <a:lstStyle/>
        <a:p>
          <a:endParaRPr lang="en-US"/>
        </a:p>
      </dgm:t>
    </dgm:pt>
    <dgm:pt modelId="{0D671D27-CBD7-43D9-8F3B-BFD74A6E9CCF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LPR Match (154)</a:t>
          </a:r>
          <a:endParaRPr lang="en-US" dirty="0"/>
        </a:p>
      </dgm:t>
    </dgm:pt>
    <dgm:pt modelId="{22574601-65E5-43D7-9965-75480DE401C5}" type="parTrans" cxnId="{7837AD2D-302A-487D-8671-6DA7CC8C84D7}">
      <dgm:prSet/>
      <dgm:spPr/>
      <dgm:t>
        <a:bodyPr/>
        <a:lstStyle/>
        <a:p>
          <a:endParaRPr lang="en-US"/>
        </a:p>
      </dgm:t>
    </dgm:pt>
    <dgm:pt modelId="{BCAF9649-8780-420E-BF4B-F35A7A94FD9D}" type="sibTrans" cxnId="{7837AD2D-302A-487D-8671-6DA7CC8C84D7}">
      <dgm:prSet/>
      <dgm:spPr/>
      <dgm:t>
        <a:bodyPr/>
        <a:lstStyle/>
        <a:p>
          <a:endParaRPr lang="en-US"/>
        </a:p>
      </dgm:t>
    </dgm:pt>
    <dgm:pt modelId="{D23EC6D2-3C16-4FB8-94C0-130A9B703A62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Set to Review (4)</a:t>
          </a:r>
        </a:p>
      </dgm:t>
    </dgm:pt>
    <dgm:pt modelId="{D59D91FF-EFD3-4EA6-9D8E-77B6CCC3861F}" type="parTrans" cxnId="{E278D152-D5B0-4DB2-9079-88AAE999A1FA}">
      <dgm:prSet/>
      <dgm:spPr/>
      <dgm:t>
        <a:bodyPr/>
        <a:lstStyle/>
        <a:p>
          <a:endParaRPr lang="en-US"/>
        </a:p>
      </dgm:t>
    </dgm:pt>
    <dgm:pt modelId="{CD9417D9-2313-4820-8657-C6A386D4EAA1}" type="sibTrans" cxnId="{E278D152-D5B0-4DB2-9079-88AAE999A1FA}">
      <dgm:prSet/>
      <dgm:spPr/>
      <dgm:t>
        <a:bodyPr/>
        <a:lstStyle/>
        <a:p>
          <a:endParaRPr lang="en-US"/>
        </a:p>
      </dgm:t>
    </dgm:pt>
    <dgm:pt modelId="{6AF5E22C-B444-4294-9C8E-3CA34BCBA0CB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LICA Avail(5)</a:t>
          </a:r>
          <a:endParaRPr lang="en-US" dirty="0"/>
        </a:p>
      </dgm:t>
    </dgm:pt>
    <dgm:pt modelId="{9556FC50-95AC-48AB-893E-DF4D6AD5D3B1}" type="parTrans" cxnId="{C4C8AEA9-802E-4D4B-8C0D-D72FAB781976}">
      <dgm:prSet/>
      <dgm:spPr/>
      <dgm:t>
        <a:bodyPr/>
        <a:lstStyle/>
        <a:p>
          <a:endParaRPr lang="en-US"/>
        </a:p>
      </dgm:t>
    </dgm:pt>
    <dgm:pt modelId="{614DE6C6-769D-4A14-8DE9-88CDE4558667}" type="sibTrans" cxnId="{C4C8AEA9-802E-4D4B-8C0D-D72FAB781976}">
      <dgm:prSet/>
      <dgm:spPr/>
      <dgm:t>
        <a:bodyPr/>
        <a:lstStyle/>
        <a:p>
          <a:endParaRPr lang="en-US"/>
        </a:p>
      </dgm:t>
    </dgm:pt>
    <dgm:pt modelId="{76FD3F3C-B070-4076-B4E3-3710B1D69368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Request Name &amp; Address (6)</a:t>
          </a:r>
          <a:endParaRPr lang="en-US" dirty="0"/>
        </a:p>
      </dgm:t>
    </dgm:pt>
    <dgm:pt modelId="{2E7AFE25-F502-4D90-AF68-1A470DFA61FB}" type="parTrans" cxnId="{16F8C34F-6384-42C0-804E-2B42BB3A4D79}">
      <dgm:prSet/>
      <dgm:spPr/>
      <dgm:t>
        <a:bodyPr/>
        <a:lstStyle/>
        <a:p>
          <a:endParaRPr lang="en-US"/>
        </a:p>
      </dgm:t>
    </dgm:pt>
    <dgm:pt modelId="{56031CFD-309B-4CA5-818C-AC01847D4AF5}" type="sibTrans" cxnId="{16F8C34F-6384-42C0-804E-2B42BB3A4D79}">
      <dgm:prSet/>
      <dgm:spPr/>
      <dgm:t>
        <a:bodyPr/>
        <a:lstStyle/>
        <a:p>
          <a:endParaRPr lang="en-US"/>
        </a:p>
      </dgm:t>
    </dgm:pt>
    <dgm:pt modelId="{63B64DFE-54EB-4812-886A-D80A572BB8A9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DMV REQUESTED (7)</a:t>
          </a:r>
          <a:endParaRPr lang="en-US" dirty="0"/>
        </a:p>
      </dgm:t>
    </dgm:pt>
    <dgm:pt modelId="{9F8022E1-4D77-4E99-A598-1E5EB37FE4F0}" type="parTrans" cxnId="{917F153B-9D3E-4F78-9CC7-518D5FD2CA76}">
      <dgm:prSet/>
      <dgm:spPr/>
      <dgm:t>
        <a:bodyPr/>
        <a:lstStyle/>
        <a:p>
          <a:endParaRPr lang="en-US"/>
        </a:p>
      </dgm:t>
    </dgm:pt>
    <dgm:pt modelId="{65E842C6-6B77-4156-BB96-AD045AF9FE3C}" type="sibTrans" cxnId="{917F153B-9D3E-4F78-9CC7-518D5FD2CA76}">
      <dgm:prSet/>
      <dgm:spPr/>
      <dgm:t>
        <a:bodyPr/>
        <a:lstStyle/>
        <a:p>
          <a:endParaRPr lang="en-US"/>
        </a:p>
      </dgm:t>
    </dgm:pt>
    <dgm:pt modelId="{BF8A8275-911F-4D20-97A0-A51D8D6E3B97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NAME &amp; ADDR Available (131)</a:t>
          </a:r>
          <a:endParaRPr lang="en-US" dirty="0"/>
        </a:p>
      </dgm:t>
    </dgm:pt>
    <dgm:pt modelId="{179CF1C2-1153-4C8E-B552-BFDC8BC73230}" type="parTrans" cxnId="{7AFF33FF-7094-4984-85B4-E95374632F85}">
      <dgm:prSet/>
      <dgm:spPr/>
      <dgm:t>
        <a:bodyPr/>
        <a:lstStyle/>
        <a:p>
          <a:endParaRPr lang="en-US"/>
        </a:p>
      </dgm:t>
    </dgm:pt>
    <dgm:pt modelId="{130BF8B4-9F64-417C-AB95-DD3702B65E91}" type="sibTrans" cxnId="{7AFF33FF-7094-4984-85B4-E95374632F85}">
      <dgm:prSet/>
      <dgm:spPr/>
      <dgm:t>
        <a:bodyPr/>
        <a:lstStyle/>
        <a:p>
          <a:endParaRPr lang="en-US"/>
        </a:p>
      </dgm:t>
    </dgm:pt>
    <dgm:pt modelId="{CB6103A2-85E3-475D-955C-9F47721E5786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To Be CITED(109)</a:t>
          </a:r>
          <a:endParaRPr lang="en-US" dirty="0"/>
        </a:p>
      </dgm:t>
    </dgm:pt>
    <dgm:pt modelId="{D1E06949-9B78-4188-991B-758F16C75C26}" type="parTrans" cxnId="{950FEB2B-B224-4E50-AFA7-8311541BFCFD}">
      <dgm:prSet/>
      <dgm:spPr/>
      <dgm:t>
        <a:bodyPr/>
        <a:lstStyle/>
        <a:p>
          <a:endParaRPr lang="en-US"/>
        </a:p>
      </dgm:t>
    </dgm:pt>
    <dgm:pt modelId="{40E33184-F966-40B1-B3A7-D0F8728361F3}" type="sibTrans" cxnId="{950FEB2B-B224-4E50-AFA7-8311541BFCFD}">
      <dgm:prSet/>
      <dgm:spPr/>
      <dgm:t>
        <a:bodyPr/>
        <a:lstStyle/>
        <a:p>
          <a:endParaRPr lang="en-US"/>
        </a:p>
      </dgm:t>
    </dgm:pt>
    <dgm:pt modelId="{FF5C9C94-B146-4628-B89F-D0F34DB0C544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CITED (10)</a:t>
          </a:r>
          <a:endParaRPr lang="en-US" dirty="0"/>
        </a:p>
      </dgm:t>
    </dgm:pt>
    <dgm:pt modelId="{D8062C75-B365-4848-92A3-6CD707FB5C61}" type="parTrans" cxnId="{0BFCD107-15F2-4C89-B0E1-6F2571111E51}">
      <dgm:prSet/>
      <dgm:spPr/>
      <dgm:t>
        <a:bodyPr/>
        <a:lstStyle/>
        <a:p>
          <a:endParaRPr lang="en-US"/>
        </a:p>
      </dgm:t>
    </dgm:pt>
    <dgm:pt modelId="{4422FA0A-BA08-4A55-81D1-1363F04ADB41}" type="sibTrans" cxnId="{0BFCD107-15F2-4C89-B0E1-6F2571111E51}">
      <dgm:prSet/>
      <dgm:spPr/>
      <dgm:t>
        <a:bodyPr/>
        <a:lstStyle/>
        <a:p>
          <a:endParaRPr lang="en-US"/>
        </a:p>
      </dgm:t>
    </dgm:pt>
    <dgm:pt modelId="{DADFF40D-1827-4E29-A3BC-885CD9655AA9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LEVEL A</a:t>
          </a:r>
          <a:endParaRPr lang="en-US" dirty="0"/>
        </a:p>
      </dgm:t>
    </dgm:pt>
    <dgm:pt modelId="{B5E54486-5B96-44A5-8C39-66FFF074F262}" type="parTrans" cxnId="{87E24DEB-9064-44DC-9884-51F7155845C2}">
      <dgm:prSet/>
      <dgm:spPr/>
      <dgm:t>
        <a:bodyPr/>
        <a:lstStyle/>
        <a:p>
          <a:endParaRPr lang="en-US"/>
        </a:p>
      </dgm:t>
    </dgm:pt>
    <dgm:pt modelId="{081D85AC-70B8-48D2-A946-E837B09CAD6B}" type="sibTrans" cxnId="{87E24DEB-9064-44DC-9884-51F7155845C2}">
      <dgm:prSet/>
      <dgm:spPr/>
      <dgm:t>
        <a:bodyPr/>
        <a:lstStyle/>
        <a:p>
          <a:endParaRPr lang="en-US"/>
        </a:p>
      </dgm:t>
    </dgm:pt>
    <dgm:pt modelId="{D95B5C6C-7F09-4743-8FD5-E6E07BB014E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LEVEL B</a:t>
          </a:r>
          <a:endParaRPr lang="en-US" dirty="0"/>
        </a:p>
      </dgm:t>
    </dgm:pt>
    <dgm:pt modelId="{08115CAD-8322-449B-98A5-E0B30ED3A240}" type="parTrans" cxnId="{C423C986-DEE0-40AB-B637-1CCA7010530F}">
      <dgm:prSet/>
      <dgm:spPr/>
      <dgm:t>
        <a:bodyPr/>
        <a:lstStyle/>
        <a:p>
          <a:endParaRPr lang="en-US"/>
        </a:p>
      </dgm:t>
    </dgm:pt>
    <dgm:pt modelId="{62F2A39C-69BA-46C3-86FC-B8BAD6B6E4A5}" type="sibTrans" cxnId="{C423C986-DEE0-40AB-B637-1CCA7010530F}">
      <dgm:prSet/>
      <dgm:spPr/>
      <dgm:t>
        <a:bodyPr/>
        <a:lstStyle/>
        <a:p>
          <a:endParaRPr lang="en-US"/>
        </a:p>
      </dgm:t>
    </dgm:pt>
    <dgm:pt modelId="{D10C9141-D4B3-448C-9DA0-7EA9A3EED505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COLLECTION</a:t>
          </a:r>
          <a:endParaRPr lang="en-US" dirty="0"/>
        </a:p>
      </dgm:t>
    </dgm:pt>
    <dgm:pt modelId="{195C7135-9F32-40D3-B41A-277F6DDFB810}" type="parTrans" cxnId="{49032578-F115-4DB0-B38D-CF159003931E}">
      <dgm:prSet/>
      <dgm:spPr/>
      <dgm:t>
        <a:bodyPr/>
        <a:lstStyle/>
        <a:p>
          <a:endParaRPr lang="en-US"/>
        </a:p>
      </dgm:t>
    </dgm:pt>
    <dgm:pt modelId="{724CE549-EFE8-4386-AE5D-802501B7072B}" type="sibTrans" cxnId="{49032578-F115-4DB0-B38D-CF159003931E}">
      <dgm:prSet/>
      <dgm:spPr/>
      <dgm:t>
        <a:bodyPr/>
        <a:lstStyle/>
        <a:p>
          <a:endParaRPr lang="en-US"/>
        </a:p>
      </dgm:t>
    </dgm:pt>
    <dgm:pt modelId="{E53DBC01-A358-4A0C-A2CC-904DBD4151A7}">
      <dgm:prSet/>
      <dgm:spPr/>
      <dgm:t>
        <a:bodyPr/>
        <a:lstStyle/>
        <a:p>
          <a:r>
            <a:rPr lang="en-US" dirty="0" smtClean="0"/>
            <a:t>SENT TO MH (139)</a:t>
          </a:r>
          <a:endParaRPr lang="en-US" dirty="0"/>
        </a:p>
      </dgm:t>
    </dgm:pt>
    <dgm:pt modelId="{0FDBC240-C8E8-4AFB-AEA5-AE5762E8C51F}" type="parTrans" cxnId="{C69A168A-F100-4291-86B4-B283C10C00A5}">
      <dgm:prSet/>
      <dgm:spPr/>
      <dgm:t>
        <a:bodyPr/>
        <a:lstStyle/>
        <a:p>
          <a:endParaRPr lang="en-US"/>
        </a:p>
      </dgm:t>
    </dgm:pt>
    <dgm:pt modelId="{EDA29D68-26AA-4216-88E9-2D708493D048}" type="sibTrans" cxnId="{C69A168A-F100-4291-86B4-B283C10C00A5}">
      <dgm:prSet/>
      <dgm:spPr/>
      <dgm:t>
        <a:bodyPr/>
        <a:lstStyle/>
        <a:p>
          <a:endParaRPr lang="en-US"/>
        </a:p>
      </dgm:t>
    </dgm:pt>
    <dgm:pt modelId="{42E16A1B-281E-48F5-BE23-F1BA792007C9}" type="pres">
      <dgm:prSet presAssocID="{5866493B-A631-48EF-976B-AD0E387901AC}" presName="Name0" presStyleCnt="0">
        <dgm:presLayoutVars>
          <dgm:dir/>
          <dgm:resizeHandles val="exact"/>
        </dgm:presLayoutVars>
      </dgm:prSet>
      <dgm:spPr/>
    </dgm:pt>
    <dgm:pt modelId="{622FEF44-1379-4125-AB72-0A519FEC271D}" type="pres">
      <dgm:prSet presAssocID="{26CCD709-5AF6-4BB0-9966-ABDCFD1CB2D6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6BFC0-F727-4CCE-B4AA-1FE81FE4C75F}" type="pres">
      <dgm:prSet presAssocID="{84D5F8BF-9571-4DC1-BCED-A455DE933C10}" presName="sibTrans" presStyleLbl="sibTrans2D1" presStyleIdx="0" presStyleCnt="12"/>
      <dgm:spPr/>
      <dgm:t>
        <a:bodyPr/>
        <a:lstStyle/>
        <a:p>
          <a:endParaRPr lang="en-US"/>
        </a:p>
      </dgm:t>
    </dgm:pt>
    <dgm:pt modelId="{E519B958-ADEC-48E4-9A7D-69CDC1D8B63F}" type="pres">
      <dgm:prSet presAssocID="{84D5F8BF-9571-4DC1-BCED-A455DE933C10}" presName="connectorText" presStyleLbl="sibTrans2D1" presStyleIdx="0" presStyleCnt="12"/>
      <dgm:spPr/>
      <dgm:t>
        <a:bodyPr/>
        <a:lstStyle/>
        <a:p>
          <a:endParaRPr lang="en-US"/>
        </a:p>
      </dgm:t>
    </dgm:pt>
    <dgm:pt modelId="{DD107EAC-4921-4E84-AA59-B898FD651841}" type="pres">
      <dgm:prSet presAssocID="{0D671D27-CBD7-43D9-8F3B-BFD74A6E9CCF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836E2-E26B-48CB-B855-037D9A0187C9}" type="pres">
      <dgm:prSet presAssocID="{BCAF9649-8780-420E-BF4B-F35A7A94FD9D}" presName="sibTrans" presStyleLbl="sibTrans2D1" presStyleIdx="1" presStyleCnt="12"/>
      <dgm:spPr/>
      <dgm:t>
        <a:bodyPr/>
        <a:lstStyle/>
        <a:p>
          <a:endParaRPr lang="en-US"/>
        </a:p>
      </dgm:t>
    </dgm:pt>
    <dgm:pt modelId="{0874BFFC-9DBF-427E-81EE-51D88D5D04C4}" type="pres">
      <dgm:prSet presAssocID="{BCAF9649-8780-420E-BF4B-F35A7A94FD9D}" presName="connectorText" presStyleLbl="sibTrans2D1" presStyleIdx="1" presStyleCnt="12"/>
      <dgm:spPr/>
      <dgm:t>
        <a:bodyPr/>
        <a:lstStyle/>
        <a:p>
          <a:endParaRPr lang="en-US"/>
        </a:p>
      </dgm:t>
    </dgm:pt>
    <dgm:pt modelId="{D3DAD972-4F0D-4DF1-BE68-263684F3A86A}" type="pres">
      <dgm:prSet presAssocID="{D23EC6D2-3C16-4FB8-94C0-130A9B703A62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F039D-79E4-497D-AEFB-51DFE8899CCD}" type="pres">
      <dgm:prSet presAssocID="{CD9417D9-2313-4820-8657-C6A386D4EAA1}" presName="sibTrans" presStyleLbl="sibTrans2D1" presStyleIdx="2" presStyleCnt="12"/>
      <dgm:spPr/>
      <dgm:t>
        <a:bodyPr/>
        <a:lstStyle/>
        <a:p>
          <a:endParaRPr lang="en-US"/>
        </a:p>
      </dgm:t>
    </dgm:pt>
    <dgm:pt modelId="{96B50B05-B9C5-4793-8307-DF8517BA8D7F}" type="pres">
      <dgm:prSet presAssocID="{CD9417D9-2313-4820-8657-C6A386D4EAA1}" presName="connectorText" presStyleLbl="sibTrans2D1" presStyleIdx="2" presStyleCnt="12"/>
      <dgm:spPr/>
      <dgm:t>
        <a:bodyPr/>
        <a:lstStyle/>
        <a:p>
          <a:endParaRPr lang="en-US"/>
        </a:p>
      </dgm:t>
    </dgm:pt>
    <dgm:pt modelId="{13351C3D-0785-4940-896A-320B097C9AFD}" type="pres">
      <dgm:prSet presAssocID="{6AF5E22C-B444-4294-9C8E-3CA34BCBA0CB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A1A77-3764-45F1-82B1-194567CCC9D6}" type="pres">
      <dgm:prSet presAssocID="{614DE6C6-769D-4A14-8DE9-88CDE4558667}" presName="sibTrans" presStyleLbl="sibTrans2D1" presStyleIdx="3" presStyleCnt="12"/>
      <dgm:spPr/>
      <dgm:t>
        <a:bodyPr/>
        <a:lstStyle/>
        <a:p>
          <a:endParaRPr lang="en-US"/>
        </a:p>
      </dgm:t>
    </dgm:pt>
    <dgm:pt modelId="{E13B8C30-7413-444B-9C0A-328F09AA1174}" type="pres">
      <dgm:prSet presAssocID="{614DE6C6-769D-4A14-8DE9-88CDE4558667}" presName="connectorText" presStyleLbl="sibTrans2D1" presStyleIdx="3" presStyleCnt="12"/>
      <dgm:spPr/>
      <dgm:t>
        <a:bodyPr/>
        <a:lstStyle/>
        <a:p>
          <a:endParaRPr lang="en-US"/>
        </a:p>
      </dgm:t>
    </dgm:pt>
    <dgm:pt modelId="{FBD19FAB-41E2-4ADC-9248-C7320A47A33D}" type="pres">
      <dgm:prSet presAssocID="{76FD3F3C-B070-4076-B4E3-3710B1D69368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0CF68-8AE0-4389-BB97-BC9E3BC62A1F}" type="pres">
      <dgm:prSet presAssocID="{56031CFD-309B-4CA5-818C-AC01847D4AF5}" presName="sibTrans" presStyleLbl="sibTrans2D1" presStyleIdx="4" presStyleCnt="12"/>
      <dgm:spPr/>
      <dgm:t>
        <a:bodyPr/>
        <a:lstStyle/>
        <a:p>
          <a:endParaRPr lang="en-US"/>
        </a:p>
      </dgm:t>
    </dgm:pt>
    <dgm:pt modelId="{7CF2711E-25A9-4D83-B172-A312E54D0452}" type="pres">
      <dgm:prSet presAssocID="{56031CFD-309B-4CA5-818C-AC01847D4AF5}" presName="connectorText" presStyleLbl="sibTrans2D1" presStyleIdx="4" presStyleCnt="12"/>
      <dgm:spPr/>
      <dgm:t>
        <a:bodyPr/>
        <a:lstStyle/>
        <a:p>
          <a:endParaRPr lang="en-US"/>
        </a:p>
      </dgm:t>
    </dgm:pt>
    <dgm:pt modelId="{A20DA53F-D6B2-470B-9AC0-B5AB8071D873}" type="pres">
      <dgm:prSet presAssocID="{63B64DFE-54EB-4812-886A-D80A572BB8A9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CF8B5-12B2-41C8-950F-45E3913738FC}" type="pres">
      <dgm:prSet presAssocID="{65E842C6-6B77-4156-BB96-AD045AF9FE3C}" presName="sibTrans" presStyleLbl="sibTrans2D1" presStyleIdx="5" presStyleCnt="12"/>
      <dgm:spPr/>
      <dgm:t>
        <a:bodyPr/>
        <a:lstStyle/>
        <a:p>
          <a:endParaRPr lang="en-US"/>
        </a:p>
      </dgm:t>
    </dgm:pt>
    <dgm:pt modelId="{FC2F3732-0998-42B2-8A76-212BA36EC619}" type="pres">
      <dgm:prSet presAssocID="{65E842C6-6B77-4156-BB96-AD045AF9FE3C}" presName="connectorText" presStyleLbl="sibTrans2D1" presStyleIdx="5" presStyleCnt="12"/>
      <dgm:spPr/>
      <dgm:t>
        <a:bodyPr/>
        <a:lstStyle/>
        <a:p>
          <a:endParaRPr lang="en-US"/>
        </a:p>
      </dgm:t>
    </dgm:pt>
    <dgm:pt modelId="{88AEA2A9-4BA5-4FEF-BC9D-1D36935D4749}" type="pres">
      <dgm:prSet presAssocID="{BF8A8275-911F-4D20-97A0-A51D8D6E3B97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6B5C3-E4B3-48EB-B7A9-C779A79A1ED7}" type="pres">
      <dgm:prSet presAssocID="{130BF8B4-9F64-417C-AB95-DD3702B65E91}" presName="sibTrans" presStyleLbl="sibTrans2D1" presStyleIdx="6" presStyleCnt="12"/>
      <dgm:spPr/>
      <dgm:t>
        <a:bodyPr/>
        <a:lstStyle/>
        <a:p>
          <a:endParaRPr lang="en-US"/>
        </a:p>
      </dgm:t>
    </dgm:pt>
    <dgm:pt modelId="{51FEABE2-C50F-4FD6-A108-35C227B7B074}" type="pres">
      <dgm:prSet presAssocID="{130BF8B4-9F64-417C-AB95-DD3702B65E91}" presName="connectorText" presStyleLbl="sibTrans2D1" presStyleIdx="6" presStyleCnt="12"/>
      <dgm:spPr/>
      <dgm:t>
        <a:bodyPr/>
        <a:lstStyle/>
        <a:p>
          <a:endParaRPr lang="en-US"/>
        </a:p>
      </dgm:t>
    </dgm:pt>
    <dgm:pt modelId="{5CF4E936-6694-4D6C-A838-FE1CD867B8C8}" type="pres">
      <dgm:prSet presAssocID="{CB6103A2-85E3-475D-955C-9F47721E5786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79F5B-47A1-467D-83BF-7AD3ABE2D35B}" type="pres">
      <dgm:prSet presAssocID="{40E33184-F966-40B1-B3A7-D0F8728361F3}" presName="sibTrans" presStyleLbl="sibTrans2D1" presStyleIdx="7" presStyleCnt="12"/>
      <dgm:spPr/>
      <dgm:t>
        <a:bodyPr/>
        <a:lstStyle/>
        <a:p>
          <a:endParaRPr lang="en-US"/>
        </a:p>
      </dgm:t>
    </dgm:pt>
    <dgm:pt modelId="{E1FCA89F-C1FD-4223-8B89-43683B25DA77}" type="pres">
      <dgm:prSet presAssocID="{40E33184-F966-40B1-B3A7-D0F8728361F3}" presName="connectorText" presStyleLbl="sibTrans2D1" presStyleIdx="7" presStyleCnt="12"/>
      <dgm:spPr/>
      <dgm:t>
        <a:bodyPr/>
        <a:lstStyle/>
        <a:p>
          <a:endParaRPr lang="en-US"/>
        </a:p>
      </dgm:t>
    </dgm:pt>
    <dgm:pt modelId="{04DE77BD-BB50-4E47-B22F-6B36203F5278}" type="pres">
      <dgm:prSet presAssocID="{E53DBC01-A358-4A0C-A2CC-904DBD4151A7}" presName="node" presStyleLbl="node1" presStyleIdx="8" presStyleCnt="13">
        <dgm:presLayoutVars>
          <dgm:bulletEnabled val="1"/>
        </dgm:presLayoutVars>
      </dgm:prSet>
      <dgm:spPr/>
    </dgm:pt>
    <dgm:pt modelId="{356D7133-F143-4E41-AA07-02744C612A09}" type="pres">
      <dgm:prSet presAssocID="{EDA29D68-26AA-4216-88E9-2D708493D048}" presName="sibTrans" presStyleLbl="sibTrans2D1" presStyleIdx="8" presStyleCnt="12"/>
      <dgm:spPr/>
    </dgm:pt>
    <dgm:pt modelId="{82856502-400C-4A47-90F1-FEE15211E5B4}" type="pres">
      <dgm:prSet presAssocID="{EDA29D68-26AA-4216-88E9-2D708493D048}" presName="connectorText" presStyleLbl="sibTrans2D1" presStyleIdx="8" presStyleCnt="12"/>
      <dgm:spPr/>
    </dgm:pt>
    <dgm:pt modelId="{0CD7089E-4756-41E9-84C4-455363E79CCF}" type="pres">
      <dgm:prSet presAssocID="{FF5C9C94-B146-4628-B89F-D0F34DB0C544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A7680-51D2-48E7-8435-941D43235946}" type="pres">
      <dgm:prSet presAssocID="{4422FA0A-BA08-4A55-81D1-1363F04ADB41}" presName="sibTrans" presStyleLbl="sibTrans2D1" presStyleIdx="9" presStyleCnt="12"/>
      <dgm:spPr/>
      <dgm:t>
        <a:bodyPr/>
        <a:lstStyle/>
        <a:p>
          <a:endParaRPr lang="en-US"/>
        </a:p>
      </dgm:t>
    </dgm:pt>
    <dgm:pt modelId="{2E630121-9CD2-408C-9F47-AC9859F56FE4}" type="pres">
      <dgm:prSet presAssocID="{4422FA0A-BA08-4A55-81D1-1363F04ADB41}" presName="connectorText" presStyleLbl="sibTrans2D1" presStyleIdx="9" presStyleCnt="12"/>
      <dgm:spPr/>
      <dgm:t>
        <a:bodyPr/>
        <a:lstStyle/>
        <a:p>
          <a:endParaRPr lang="en-US"/>
        </a:p>
      </dgm:t>
    </dgm:pt>
    <dgm:pt modelId="{3D38ED0E-678C-4D08-AFA0-21DBA9319E9A}" type="pres">
      <dgm:prSet presAssocID="{DADFF40D-1827-4E29-A3BC-885CD9655AA9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96F37-A379-4FC3-AC4D-DD961AA51F2E}" type="pres">
      <dgm:prSet presAssocID="{081D85AC-70B8-48D2-A946-E837B09CAD6B}" presName="sibTrans" presStyleLbl="sibTrans2D1" presStyleIdx="10" presStyleCnt="12"/>
      <dgm:spPr/>
      <dgm:t>
        <a:bodyPr/>
        <a:lstStyle/>
        <a:p>
          <a:endParaRPr lang="en-US"/>
        </a:p>
      </dgm:t>
    </dgm:pt>
    <dgm:pt modelId="{294CC6AC-9411-425B-B1DA-B4FD4AFC074C}" type="pres">
      <dgm:prSet presAssocID="{081D85AC-70B8-48D2-A946-E837B09CAD6B}" presName="connectorText" presStyleLbl="sibTrans2D1" presStyleIdx="10" presStyleCnt="12"/>
      <dgm:spPr/>
      <dgm:t>
        <a:bodyPr/>
        <a:lstStyle/>
        <a:p>
          <a:endParaRPr lang="en-US"/>
        </a:p>
      </dgm:t>
    </dgm:pt>
    <dgm:pt modelId="{BFDC6F8A-B050-4D1F-9455-FC443EAC7FF8}" type="pres">
      <dgm:prSet presAssocID="{D95B5C6C-7F09-4743-8FD5-E6E07BB014EE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BA74F-FE30-45D9-AF91-83CF8F19A6C6}" type="pres">
      <dgm:prSet presAssocID="{62F2A39C-69BA-46C3-86FC-B8BAD6B6E4A5}" presName="sibTrans" presStyleLbl="sibTrans2D1" presStyleIdx="11" presStyleCnt="12"/>
      <dgm:spPr/>
      <dgm:t>
        <a:bodyPr/>
        <a:lstStyle/>
        <a:p>
          <a:endParaRPr lang="en-US"/>
        </a:p>
      </dgm:t>
    </dgm:pt>
    <dgm:pt modelId="{0591B7AA-0AF8-469E-9A8E-FA7892CDE9B0}" type="pres">
      <dgm:prSet presAssocID="{62F2A39C-69BA-46C3-86FC-B8BAD6B6E4A5}" presName="connectorText" presStyleLbl="sibTrans2D1" presStyleIdx="11" presStyleCnt="12"/>
      <dgm:spPr/>
      <dgm:t>
        <a:bodyPr/>
        <a:lstStyle/>
        <a:p>
          <a:endParaRPr lang="en-US"/>
        </a:p>
      </dgm:t>
    </dgm:pt>
    <dgm:pt modelId="{90F355CC-9A3D-4DFE-A0E1-9CD6796EF01D}" type="pres">
      <dgm:prSet presAssocID="{D10C9141-D4B3-448C-9DA0-7EA9A3EED505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0F54EF-CEDD-48D4-BAFC-6ABF6BE62A81}" type="presOf" srcId="{62F2A39C-69BA-46C3-86FC-B8BAD6B6E4A5}" destId="{0591B7AA-0AF8-469E-9A8E-FA7892CDE9B0}" srcOrd="1" destOrd="0" presId="urn:microsoft.com/office/officeart/2005/8/layout/process1"/>
    <dgm:cxn modelId="{E278D152-D5B0-4DB2-9079-88AAE999A1FA}" srcId="{5866493B-A631-48EF-976B-AD0E387901AC}" destId="{D23EC6D2-3C16-4FB8-94C0-130A9B703A62}" srcOrd="2" destOrd="0" parTransId="{D59D91FF-EFD3-4EA6-9D8E-77B6CCC3861F}" sibTransId="{CD9417D9-2313-4820-8657-C6A386D4EAA1}"/>
    <dgm:cxn modelId="{6432ECD8-A20F-4DEC-A2B2-B3489F46E75A}" type="presOf" srcId="{BCAF9649-8780-420E-BF4B-F35A7A94FD9D}" destId="{0874BFFC-9DBF-427E-81EE-51D88D5D04C4}" srcOrd="1" destOrd="0" presId="urn:microsoft.com/office/officeart/2005/8/layout/process1"/>
    <dgm:cxn modelId="{0BFCD107-15F2-4C89-B0E1-6F2571111E51}" srcId="{5866493B-A631-48EF-976B-AD0E387901AC}" destId="{FF5C9C94-B146-4628-B89F-D0F34DB0C544}" srcOrd="9" destOrd="0" parTransId="{D8062C75-B365-4848-92A3-6CD707FB5C61}" sibTransId="{4422FA0A-BA08-4A55-81D1-1363F04ADB41}"/>
    <dgm:cxn modelId="{49032578-F115-4DB0-B38D-CF159003931E}" srcId="{5866493B-A631-48EF-976B-AD0E387901AC}" destId="{D10C9141-D4B3-448C-9DA0-7EA9A3EED505}" srcOrd="12" destOrd="0" parTransId="{195C7135-9F32-40D3-B41A-277F6DDFB810}" sibTransId="{724CE549-EFE8-4386-AE5D-802501B7072B}"/>
    <dgm:cxn modelId="{0E957140-8B1B-4D1D-808B-3DF0032D338C}" type="presOf" srcId="{4422FA0A-BA08-4A55-81D1-1363F04ADB41}" destId="{2E630121-9CD2-408C-9F47-AC9859F56FE4}" srcOrd="1" destOrd="0" presId="urn:microsoft.com/office/officeart/2005/8/layout/process1"/>
    <dgm:cxn modelId="{917F153B-9D3E-4F78-9CC7-518D5FD2CA76}" srcId="{5866493B-A631-48EF-976B-AD0E387901AC}" destId="{63B64DFE-54EB-4812-886A-D80A572BB8A9}" srcOrd="5" destOrd="0" parTransId="{9F8022E1-4D77-4E99-A598-1E5EB37FE4F0}" sibTransId="{65E842C6-6B77-4156-BB96-AD045AF9FE3C}"/>
    <dgm:cxn modelId="{BF8780BF-3498-48BE-A876-DAB382369381}" type="presOf" srcId="{D95B5C6C-7F09-4743-8FD5-E6E07BB014EE}" destId="{BFDC6F8A-B050-4D1F-9455-FC443EAC7FF8}" srcOrd="0" destOrd="0" presId="urn:microsoft.com/office/officeart/2005/8/layout/process1"/>
    <dgm:cxn modelId="{C69A168A-F100-4291-86B4-B283C10C00A5}" srcId="{5866493B-A631-48EF-976B-AD0E387901AC}" destId="{E53DBC01-A358-4A0C-A2CC-904DBD4151A7}" srcOrd="8" destOrd="0" parTransId="{0FDBC240-C8E8-4AFB-AEA5-AE5762E8C51F}" sibTransId="{EDA29D68-26AA-4216-88E9-2D708493D048}"/>
    <dgm:cxn modelId="{D9D0875F-CB70-4327-8D02-79135CDC64CB}" type="presOf" srcId="{CB6103A2-85E3-475D-955C-9F47721E5786}" destId="{5CF4E936-6694-4D6C-A838-FE1CD867B8C8}" srcOrd="0" destOrd="0" presId="urn:microsoft.com/office/officeart/2005/8/layout/process1"/>
    <dgm:cxn modelId="{950FEB2B-B224-4E50-AFA7-8311541BFCFD}" srcId="{5866493B-A631-48EF-976B-AD0E387901AC}" destId="{CB6103A2-85E3-475D-955C-9F47721E5786}" srcOrd="7" destOrd="0" parTransId="{D1E06949-9B78-4188-991B-758F16C75C26}" sibTransId="{40E33184-F966-40B1-B3A7-D0F8728361F3}"/>
    <dgm:cxn modelId="{64671919-B384-4823-B102-A7DEA16E7A6B}" type="presOf" srcId="{CD9417D9-2313-4820-8657-C6A386D4EAA1}" destId="{96B50B05-B9C5-4793-8307-DF8517BA8D7F}" srcOrd="1" destOrd="0" presId="urn:microsoft.com/office/officeart/2005/8/layout/process1"/>
    <dgm:cxn modelId="{89DD9503-0581-4B77-B482-5B13E5AC0A4C}" type="presOf" srcId="{40E33184-F966-40B1-B3A7-D0F8728361F3}" destId="{5AC79F5B-47A1-467D-83BF-7AD3ABE2D35B}" srcOrd="0" destOrd="0" presId="urn:microsoft.com/office/officeart/2005/8/layout/process1"/>
    <dgm:cxn modelId="{9A8C38CD-E573-4FE6-B144-2F3A813563DD}" type="presOf" srcId="{5866493B-A631-48EF-976B-AD0E387901AC}" destId="{42E16A1B-281E-48F5-BE23-F1BA792007C9}" srcOrd="0" destOrd="0" presId="urn:microsoft.com/office/officeart/2005/8/layout/process1"/>
    <dgm:cxn modelId="{AAE830C0-499C-4A14-AAF8-EB0859F3A651}" type="presOf" srcId="{DADFF40D-1827-4E29-A3BC-885CD9655AA9}" destId="{3D38ED0E-678C-4D08-AFA0-21DBA9319E9A}" srcOrd="0" destOrd="0" presId="urn:microsoft.com/office/officeart/2005/8/layout/process1"/>
    <dgm:cxn modelId="{D438B5C7-2EFA-446B-B28F-DD79484B4BE2}" type="presOf" srcId="{0D671D27-CBD7-43D9-8F3B-BFD74A6E9CCF}" destId="{DD107EAC-4921-4E84-AA59-B898FD651841}" srcOrd="0" destOrd="0" presId="urn:microsoft.com/office/officeart/2005/8/layout/process1"/>
    <dgm:cxn modelId="{B8E5CE9F-A7AD-4712-9508-B39B145073C1}" type="presOf" srcId="{FF5C9C94-B146-4628-B89F-D0F34DB0C544}" destId="{0CD7089E-4756-41E9-84C4-455363E79CCF}" srcOrd="0" destOrd="0" presId="urn:microsoft.com/office/officeart/2005/8/layout/process1"/>
    <dgm:cxn modelId="{D647C2B8-3213-4656-B0DE-41FF9F5CA9E2}" type="presOf" srcId="{76FD3F3C-B070-4076-B4E3-3710B1D69368}" destId="{FBD19FAB-41E2-4ADC-9248-C7320A47A33D}" srcOrd="0" destOrd="0" presId="urn:microsoft.com/office/officeart/2005/8/layout/process1"/>
    <dgm:cxn modelId="{7837AD2D-302A-487D-8671-6DA7CC8C84D7}" srcId="{5866493B-A631-48EF-976B-AD0E387901AC}" destId="{0D671D27-CBD7-43D9-8F3B-BFD74A6E9CCF}" srcOrd="1" destOrd="0" parTransId="{22574601-65E5-43D7-9965-75480DE401C5}" sibTransId="{BCAF9649-8780-420E-BF4B-F35A7A94FD9D}"/>
    <dgm:cxn modelId="{2D0717A1-7421-43C1-AE8A-96B13D3B8186}" type="presOf" srcId="{BCAF9649-8780-420E-BF4B-F35A7A94FD9D}" destId="{11B836E2-E26B-48CB-B855-037D9A0187C9}" srcOrd="0" destOrd="0" presId="urn:microsoft.com/office/officeart/2005/8/layout/process1"/>
    <dgm:cxn modelId="{C21FA62F-3482-4F11-BF9C-1262F61F0E26}" type="presOf" srcId="{63B64DFE-54EB-4812-886A-D80A572BB8A9}" destId="{A20DA53F-D6B2-470B-9AC0-B5AB8071D873}" srcOrd="0" destOrd="0" presId="urn:microsoft.com/office/officeart/2005/8/layout/process1"/>
    <dgm:cxn modelId="{1243AE82-5929-42B3-933E-D946AD50F7FD}" type="presOf" srcId="{130BF8B4-9F64-417C-AB95-DD3702B65E91}" destId="{51FEABE2-C50F-4FD6-A108-35C227B7B074}" srcOrd="1" destOrd="0" presId="urn:microsoft.com/office/officeart/2005/8/layout/process1"/>
    <dgm:cxn modelId="{7AFF33FF-7094-4984-85B4-E95374632F85}" srcId="{5866493B-A631-48EF-976B-AD0E387901AC}" destId="{BF8A8275-911F-4D20-97A0-A51D8D6E3B97}" srcOrd="6" destOrd="0" parTransId="{179CF1C2-1153-4C8E-B552-BFDC8BC73230}" sibTransId="{130BF8B4-9F64-417C-AB95-DD3702B65E91}"/>
    <dgm:cxn modelId="{633412A3-14A9-4D8D-AA14-EA424C36188E}" type="presOf" srcId="{CD9417D9-2313-4820-8657-C6A386D4EAA1}" destId="{45BF039D-79E4-497D-AEFB-51DFE8899CCD}" srcOrd="0" destOrd="0" presId="urn:microsoft.com/office/officeart/2005/8/layout/process1"/>
    <dgm:cxn modelId="{1CB9E8E1-F048-4EF0-A369-9065507A5F3B}" type="presOf" srcId="{BF8A8275-911F-4D20-97A0-A51D8D6E3B97}" destId="{88AEA2A9-4BA5-4FEF-BC9D-1D36935D4749}" srcOrd="0" destOrd="0" presId="urn:microsoft.com/office/officeart/2005/8/layout/process1"/>
    <dgm:cxn modelId="{C4C8AEA9-802E-4D4B-8C0D-D72FAB781976}" srcId="{5866493B-A631-48EF-976B-AD0E387901AC}" destId="{6AF5E22C-B444-4294-9C8E-3CA34BCBA0CB}" srcOrd="3" destOrd="0" parTransId="{9556FC50-95AC-48AB-893E-DF4D6AD5D3B1}" sibTransId="{614DE6C6-769D-4A14-8DE9-88CDE4558667}"/>
    <dgm:cxn modelId="{78CD79ED-9505-4348-8352-5A121F9086DF}" type="presOf" srcId="{D23EC6D2-3C16-4FB8-94C0-130A9B703A62}" destId="{D3DAD972-4F0D-4DF1-BE68-263684F3A86A}" srcOrd="0" destOrd="0" presId="urn:microsoft.com/office/officeart/2005/8/layout/process1"/>
    <dgm:cxn modelId="{3798A242-A88D-46A6-959D-DBDF201676A4}" type="presOf" srcId="{D10C9141-D4B3-448C-9DA0-7EA9A3EED505}" destId="{90F355CC-9A3D-4DFE-A0E1-9CD6796EF01D}" srcOrd="0" destOrd="0" presId="urn:microsoft.com/office/officeart/2005/8/layout/process1"/>
    <dgm:cxn modelId="{FA3EE84B-59AE-4A8E-B120-E4F27404FA92}" type="presOf" srcId="{081D85AC-70B8-48D2-A946-E837B09CAD6B}" destId="{0AD96F37-A379-4FC3-AC4D-DD961AA51F2E}" srcOrd="0" destOrd="0" presId="urn:microsoft.com/office/officeart/2005/8/layout/process1"/>
    <dgm:cxn modelId="{3A08A013-23EB-4B22-81CE-B59A77096FA8}" type="presOf" srcId="{E53DBC01-A358-4A0C-A2CC-904DBD4151A7}" destId="{04DE77BD-BB50-4E47-B22F-6B36203F5278}" srcOrd="0" destOrd="0" presId="urn:microsoft.com/office/officeart/2005/8/layout/process1"/>
    <dgm:cxn modelId="{4D5CC85D-9FF3-4B50-9F14-19C3D85F4AEB}" type="presOf" srcId="{56031CFD-309B-4CA5-818C-AC01847D4AF5}" destId="{6410CF68-8AE0-4389-BB97-BC9E3BC62A1F}" srcOrd="0" destOrd="0" presId="urn:microsoft.com/office/officeart/2005/8/layout/process1"/>
    <dgm:cxn modelId="{37617C22-8C85-4C04-B8A0-B6EC19BB6E36}" type="presOf" srcId="{65E842C6-6B77-4156-BB96-AD045AF9FE3C}" destId="{FC2F3732-0998-42B2-8A76-212BA36EC619}" srcOrd="1" destOrd="0" presId="urn:microsoft.com/office/officeart/2005/8/layout/process1"/>
    <dgm:cxn modelId="{C423C986-DEE0-40AB-B637-1CCA7010530F}" srcId="{5866493B-A631-48EF-976B-AD0E387901AC}" destId="{D95B5C6C-7F09-4743-8FD5-E6E07BB014EE}" srcOrd="11" destOrd="0" parTransId="{08115CAD-8322-449B-98A5-E0B30ED3A240}" sibTransId="{62F2A39C-69BA-46C3-86FC-B8BAD6B6E4A5}"/>
    <dgm:cxn modelId="{F04006AC-3263-4AA5-AC21-0A4017F88B02}" type="presOf" srcId="{84D5F8BF-9571-4DC1-BCED-A455DE933C10}" destId="{EA46BFC0-F727-4CCE-B4AA-1FE81FE4C75F}" srcOrd="0" destOrd="0" presId="urn:microsoft.com/office/officeart/2005/8/layout/process1"/>
    <dgm:cxn modelId="{87E24DEB-9064-44DC-9884-51F7155845C2}" srcId="{5866493B-A631-48EF-976B-AD0E387901AC}" destId="{DADFF40D-1827-4E29-A3BC-885CD9655AA9}" srcOrd="10" destOrd="0" parTransId="{B5E54486-5B96-44A5-8C39-66FFF074F262}" sibTransId="{081D85AC-70B8-48D2-A946-E837B09CAD6B}"/>
    <dgm:cxn modelId="{69AD2ADC-D5CE-4928-A4FB-20263FC283D6}" type="presOf" srcId="{EDA29D68-26AA-4216-88E9-2D708493D048}" destId="{356D7133-F143-4E41-AA07-02744C612A09}" srcOrd="0" destOrd="0" presId="urn:microsoft.com/office/officeart/2005/8/layout/process1"/>
    <dgm:cxn modelId="{1C20A5D5-88B4-4A44-80D6-DA6CD363D1D6}" type="presOf" srcId="{40E33184-F966-40B1-B3A7-D0F8728361F3}" destId="{E1FCA89F-C1FD-4223-8B89-43683B25DA77}" srcOrd="1" destOrd="0" presId="urn:microsoft.com/office/officeart/2005/8/layout/process1"/>
    <dgm:cxn modelId="{62D47B19-12EA-4035-92CE-187387793A2F}" type="presOf" srcId="{614DE6C6-769D-4A14-8DE9-88CDE4558667}" destId="{E13B8C30-7413-444B-9C0A-328F09AA1174}" srcOrd="1" destOrd="0" presId="urn:microsoft.com/office/officeart/2005/8/layout/process1"/>
    <dgm:cxn modelId="{D5F02CFC-46FB-428B-B00E-F7F8C043C90F}" type="presOf" srcId="{26CCD709-5AF6-4BB0-9966-ABDCFD1CB2D6}" destId="{622FEF44-1379-4125-AB72-0A519FEC271D}" srcOrd="0" destOrd="0" presId="urn:microsoft.com/office/officeart/2005/8/layout/process1"/>
    <dgm:cxn modelId="{B96AAC50-FE57-4EF9-9772-2CA59991D1EB}" srcId="{5866493B-A631-48EF-976B-AD0E387901AC}" destId="{26CCD709-5AF6-4BB0-9966-ABDCFD1CB2D6}" srcOrd="0" destOrd="0" parTransId="{0268C711-6108-442C-B511-425B930E1556}" sibTransId="{84D5F8BF-9571-4DC1-BCED-A455DE933C10}"/>
    <dgm:cxn modelId="{16F8C34F-6384-42C0-804E-2B42BB3A4D79}" srcId="{5866493B-A631-48EF-976B-AD0E387901AC}" destId="{76FD3F3C-B070-4076-B4E3-3710B1D69368}" srcOrd="4" destOrd="0" parTransId="{2E7AFE25-F502-4D90-AF68-1A470DFA61FB}" sibTransId="{56031CFD-309B-4CA5-818C-AC01847D4AF5}"/>
    <dgm:cxn modelId="{0DFE40D2-4CC7-4C90-842C-EBD64AF679C7}" type="presOf" srcId="{130BF8B4-9F64-417C-AB95-DD3702B65E91}" destId="{1676B5C3-E4B3-48EB-B7A9-C779A79A1ED7}" srcOrd="0" destOrd="0" presId="urn:microsoft.com/office/officeart/2005/8/layout/process1"/>
    <dgm:cxn modelId="{E690611B-AA1B-4532-A4E6-2ACE55692E23}" type="presOf" srcId="{6AF5E22C-B444-4294-9C8E-3CA34BCBA0CB}" destId="{13351C3D-0785-4940-896A-320B097C9AFD}" srcOrd="0" destOrd="0" presId="urn:microsoft.com/office/officeart/2005/8/layout/process1"/>
    <dgm:cxn modelId="{595E5D76-0597-4E94-82F6-97B0C45C82FC}" type="presOf" srcId="{62F2A39C-69BA-46C3-86FC-B8BAD6B6E4A5}" destId="{6BBBA74F-FE30-45D9-AF91-83CF8F19A6C6}" srcOrd="0" destOrd="0" presId="urn:microsoft.com/office/officeart/2005/8/layout/process1"/>
    <dgm:cxn modelId="{7CFDC5AE-9FA9-4780-A616-6B05A61E78A1}" type="presOf" srcId="{4422FA0A-BA08-4A55-81D1-1363F04ADB41}" destId="{F13A7680-51D2-48E7-8435-941D43235946}" srcOrd="0" destOrd="0" presId="urn:microsoft.com/office/officeart/2005/8/layout/process1"/>
    <dgm:cxn modelId="{0FC03971-64E9-4A40-A2E0-E75C6FC32560}" type="presOf" srcId="{65E842C6-6B77-4156-BB96-AD045AF9FE3C}" destId="{734CF8B5-12B2-41C8-950F-45E3913738FC}" srcOrd="0" destOrd="0" presId="urn:microsoft.com/office/officeart/2005/8/layout/process1"/>
    <dgm:cxn modelId="{ADF5EEF6-2BC1-4658-BDE7-5D22762CCE4C}" type="presOf" srcId="{614DE6C6-769D-4A14-8DE9-88CDE4558667}" destId="{314A1A77-3764-45F1-82B1-194567CCC9D6}" srcOrd="0" destOrd="0" presId="urn:microsoft.com/office/officeart/2005/8/layout/process1"/>
    <dgm:cxn modelId="{23A69880-9349-49D0-87EB-C2237B1BC503}" type="presOf" srcId="{EDA29D68-26AA-4216-88E9-2D708493D048}" destId="{82856502-400C-4A47-90F1-FEE15211E5B4}" srcOrd="1" destOrd="0" presId="urn:microsoft.com/office/officeart/2005/8/layout/process1"/>
    <dgm:cxn modelId="{48F75BA9-0DA7-423C-AE57-833817A51BA7}" type="presOf" srcId="{84D5F8BF-9571-4DC1-BCED-A455DE933C10}" destId="{E519B958-ADEC-48E4-9A7D-69CDC1D8B63F}" srcOrd="1" destOrd="0" presId="urn:microsoft.com/office/officeart/2005/8/layout/process1"/>
    <dgm:cxn modelId="{F77F0B26-68A5-4CE6-BCDC-C083E9D0A18A}" type="presOf" srcId="{56031CFD-309B-4CA5-818C-AC01847D4AF5}" destId="{7CF2711E-25A9-4D83-B172-A312E54D0452}" srcOrd="1" destOrd="0" presId="urn:microsoft.com/office/officeart/2005/8/layout/process1"/>
    <dgm:cxn modelId="{84D2565E-25A2-4B3B-BD02-E8D4982A4C3B}" type="presOf" srcId="{081D85AC-70B8-48D2-A946-E837B09CAD6B}" destId="{294CC6AC-9411-425B-B1DA-B4FD4AFC074C}" srcOrd="1" destOrd="0" presId="urn:microsoft.com/office/officeart/2005/8/layout/process1"/>
    <dgm:cxn modelId="{4444B470-7DBC-4CEB-BD11-6A0D2A787325}" type="presParOf" srcId="{42E16A1B-281E-48F5-BE23-F1BA792007C9}" destId="{622FEF44-1379-4125-AB72-0A519FEC271D}" srcOrd="0" destOrd="0" presId="urn:microsoft.com/office/officeart/2005/8/layout/process1"/>
    <dgm:cxn modelId="{C52CD738-FCD3-4452-8393-4BC4D343BD9A}" type="presParOf" srcId="{42E16A1B-281E-48F5-BE23-F1BA792007C9}" destId="{EA46BFC0-F727-4CCE-B4AA-1FE81FE4C75F}" srcOrd="1" destOrd="0" presId="urn:microsoft.com/office/officeart/2005/8/layout/process1"/>
    <dgm:cxn modelId="{73419E9A-8C77-406F-8F26-675B72FFFBD5}" type="presParOf" srcId="{EA46BFC0-F727-4CCE-B4AA-1FE81FE4C75F}" destId="{E519B958-ADEC-48E4-9A7D-69CDC1D8B63F}" srcOrd="0" destOrd="0" presId="urn:microsoft.com/office/officeart/2005/8/layout/process1"/>
    <dgm:cxn modelId="{078DC87F-87E4-4A7B-B9CD-27C1DF3B4A0A}" type="presParOf" srcId="{42E16A1B-281E-48F5-BE23-F1BA792007C9}" destId="{DD107EAC-4921-4E84-AA59-B898FD651841}" srcOrd="2" destOrd="0" presId="urn:microsoft.com/office/officeart/2005/8/layout/process1"/>
    <dgm:cxn modelId="{446B355A-D696-4553-8426-406D0BABF34B}" type="presParOf" srcId="{42E16A1B-281E-48F5-BE23-F1BA792007C9}" destId="{11B836E2-E26B-48CB-B855-037D9A0187C9}" srcOrd="3" destOrd="0" presId="urn:microsoft.com/office/officeart/2005/8/layout/process1"/>
    <dgm:cxn modelId="{784972C6-2CDB-4CEB-9E05-1DAAE0962773}" type="presParOf" srcId="{11B836E2-E26B-48CB-B855-037D9A0187C9}" destId="{0874BFFC-9DBF-427E-81EE-51D88D5D04C4}" srcOrd="0" destOrd="0" presId="urn:microsoft.com/office/officeart/2005/8/layout/process1"/>
    <dgm:cxn modelId="{6027CDE7-9BE3-4743-B259-55DDCA03F66D}" type="presParOf" srcId="{42E16A1B-281E-48F5-BE23-F1BA792007C9}" destId="{D3DAD972-4F0D-4DF1-BE68-263684F3A86A}" srcOrd="4" destOrd="0" presId="urn:microsoft.com/office/officeart/2005/8/layout/process1"/>
    <dgm:cxn modelId="{EC773E02-9502-4AC4-BB6C-0253E7CD64BB}" type="presParOf" srcId="{42E16A1B-281E-48F5-BE23-F1BA792007C9}" destId="{45BF039D-79E4-497D-AEFB-51DFE8899CCD}" srcOrd="5" destOrd="0" presId="urn:microsoft.com/office/officeart/2005/8/layout/process1"/>
    <dgm:cxn modelId="{175AF17C-1B23-460D-8034-CD150567CF30}" type="presParOf" srcId="{45BF039D-79E4-497D-AEFB-51DFE8899CCD}" destId="{96B50B05-B9C5-4793-8307-DF8517BA8D7F}" srcOrd="0" destOrd="0" presId="urn:microsoft.com/office/officeart/2005/8/layout/process1"/>
    <dgm:cxn modelId="{1527B87F-7F24-442E-AFDD-3B856FCD2C49}" type="presParOf" srcId="{42E16A1B-281E-48F5-BE23-F1BA792007C9}" destId="{13351C3D-0785-4940-896A-320B097C9AFD}" srcOrd="6" destOrd="0" presId="urn:microsoft.com/office/officeart/2005/8/layout/process1"/>
    <dgm:cxn modelId="{BACD0998-80DC-4028-A1AA-7EC4525EF0FB}" type="presParOf" srcId="{42E16A1B-281E-48F5-BE23-F1BA792007C9}" destId="{314A1A77-3764-45F1-82B1-194567CCC9D6}" srcOrd="7" destOrd="0" presId="urn:microsoft.com/office/officeart/2005/8/layout/process1"/>
    <dgm:cxn modelId="{242EEB16-DDA6-4439-A1F2-3654F1C00D41}" type="presParOf" srcId="{314A1A77-3764-45F1-82B1-194567CCC9D6}" destId="{E13B8C30-7413-444B-9C0A-328F09AA1174}" srcOrd="0" destOrd="0" presId="urn:microsoft.com/office/officeart/2005/8/layout/process1"/>
    <dgm:cxn modelId="{3117F7AD-77C2-4510-A7E3-FB5CEDFCA9CB}" type="presParOf" srcId="{42E16A1B-281E-48F5-BE23-F1BA792007C9}" destId="{FBD19FAB-41E2-4ADC-9248-C7320A47A33D}" srcOrd="8" destOrd="0" presId="urn:microsoft.com/office/officeart/2005/8/layout/process1"/>
    <dgm:cxn modelId="{11FCD636-B6DF-43A1-B7FB-D23A1A6E55B0}" type="presParOf" srcId="{42E16A1B-281E-48F5-BE23-F1BA792007C9}" destId="{6410CF68-8AE0-4389-BB97-BC9E3BC62A1F}" srcOrd="9" destOrd="0" presId="urn:microsoft.com/office/officeart/2005/8/layout/process1"/>
    <dgm:cxn modelId="{08DDD86F-28E5-49CE-BEBE-3DDA79074643}" type="presParOf" srcId="{6410CF68-8AE0-4389-BB97-BC9E3BC62A1F}" destId="{7CF2711E-25A9-4D83-B172-A312E54D0452}" srcOrd="0" destOrd="0" presId="urn:microsoft.com/office/officeart/2005/8/layout/process1"/>
    <dgm:cxn modelId="{BDCA22B4-2B76-46B5-9AD3-D4208B298179}" type="presParOf" srcId="{42E16A1B-281E-48F5-BE23-F1BA792007C9}" destId="{A20DA53F-D6B2-470B-9AC0-B5AB8071D873}" srcOrd="10" destOrd="0" presId="urn:microsoft.com/office/officeart/2005/8/layout/process1"/>
    <dgm:cxn modelId="{52A4B2BE-F24F-450E-96F9-1D56A481C77F}" type="presParOf" srcId="{42E16A1B-281E-48F5-BE23-F1BA792007C9}" destId="{734CF8B5-12B2-41C8-950F-45E3913738FC}" srcOrd="11" destOrd="0" presId="urn:microsoft.com/office/officeart/2005/8/layout/process1"/>
    <dgm:cxn modelId="{31FE8A11-578E-4591-B748-C4F84CDC7C51}" type="presParOf" srcId="{734CF8B5-12B2-41C8-950F-45E3913738FC}" destId="{FC2F3732-0998-42B2-8A76-212BA36EC619}" srcOrd="0" destOrd="0" presId="urn:microsoft.com/office/officeart/2005/8/layout/process1"/>
    <dgm:cxn modelId="{053C8C64-5042-44A6-801B-D1BCE7B8125F}" type="presParOf" srcId="{42E16A1B-281E-48F5-BE23-F1BA792007C9}" destId="{88AEA2A9-4BA5-4FEF-BC9D-1D36935D4749}" srcOrd="12" destOrd="0" presId="urn:microsoft.com/office/officeart/2005/8/layout/process1"/>
    <dgm:cxn modelId="{75D8D6B2-9918-4883-B741-4B8B58FE506A}" type="presParOf" srcId="{42E16A1B-281E-48F5-BE23-F1BA792007C9}" destId="{1676B5C3-E4B3-48EB-B7A9-C779A79A1ED7}" srcOrd="13" destOrd="0" presId="urn:microsoft.com/office/officeart/2005/8/layout/process1"/>
    <dgm:cxn modelId="{9286F65D-9C69-47EF-8543-8CDE412D3367}" type="presParOf" srcId="{1676B5C3-E4B3-48EB-B7A9-C779A79A1ED7}" destId="{51FEABE2-C50F-4FD6-A108-35C227B7B074}" srcOrd="0" destOrd="0" presId="urn:microsoft.com/office/officeart/2005/8/layout/process1"/>
    <dgm:cxn modelId="{DD161169-4E37-49A4-89E1-0C1A4049F337}" type="presParOf" srcId="{42E16A1B-281E-48F5-BE23-F1BA792007C9}" destId="{5CF4E936-6694-4D6C-A838-FE1CD867B8C8}" srcOrd="14" destOrd="0" presId="urn:microsoft.com/office/officeart/2005/8/layout/process1"/>
    <dgm:cxn modelId="{4D2B6ACB-B69E-4289-B0EB-38D37B9DE12F}" type="presParOf" srcId="{42E16A1B-281E-48F5-BE23-F1BA792007C9}" destId="{5AC79F5B-47A1-467D-83BF-7AD3ABE2D35B}" srcOrd="15" destOrd="0" presId="urn:microsoft.com/office/officeart/2005/8/layout/process1"/>
    <dgm:cxn modelId="{140B20F3-0E79-4908-A0B8-ED03D0AB6E57}" type="presParOf" srcId="{5AC79F5B-47A1-467D-83BF-7AD3ABE2D35B}" destId="{E1FCA89F-C1FD-4223-8B89-43683B25DA77}" srcOrd="0" destOrd="0" presId="urn:microsoft.com/office/officeart/2005/8/layout/process1"/>
    <dgm:cxn modelId="{ADDDEF6E-41DD-41D4-92ED-5799BAF851D8}" type="presParOf" srcId="{42E16A1B-281E-48F5-BE23-F1BA792007C9}" destId="{04DE77BD-BB50-4E47-B22F-6B36203F5278}" srcOrd="16" destOrd="0" presId="urn:microsoft.com/office/officeart/2005/8/layout/process1"/>
    <dgm:cxn modelId="{5C94C2D6-A472-4FE2-8818-299B8B99AF41}" type="presParOf" srcId="{42E16A1B-281E-48F5-BE23-F1BA792007C9}" destId="{356D7133-F143-4E41-AA07-02744C612A09}" srcOrd="17" destOrd="0" presId="urn:microsoft.com/office/officeart/2005/8/layout/process1"/>
    <dgm:cxn modelId="{8DFA06B5-076C-40EB-8B09-1837B34E9571}" type="presParOf" srcId="{356D7133-F143-4E41-AA07-02744C612A09}" destId="{82856502-400C-4A47-90F1-FEE15211E5B4}" srcOrd="0" destOrd="0" presId="urn:microsoft.com/office/officeart/2005/8/layout/process1"/>
    <dgm:cxn modelId="{D15F9B8B-1E64-46D3-8168-52225EDB2A44}" type="presParOf" srcId="{42E16A1B-281E-48F5-BE23-F1BA792007C9}" destId="{0CD7089E-4756-41E9-84C4-455363E79CCF}" srcOrd="18" destOrd="0" presId="urn:microsoft.com/office/officeart/2005/8/layout/process1"/>
    <dgm:cxn modelId="{B8B3CC04-1677-4929-94EC-BFF6F6FBD414}" type="presParOf" srcId="{42E16A1B-281E-48F5-BE23-F1BA792007C9}" destId="{F13A7680-51D2-48E7-8435-941D43235946}" srcOrd="19" destOrd="0" presId="urn:microsoft.com/office/officeart/2005/8/layout/process1"/>
    <dgm:cxn modelId="{063C1FC1-F828-41F6-90FF-465B414D07EA}" type="presParOf" srcId="{F13A7680-51D2-48E7-8435-941D43235946}" destId="{2E630121-9CD2-408C-9F47-AC9859F56FE4}" srcOrd="0" destOrd="0" presId="urn:microsoft.com/office/officeart/2005/8/layout/process1"/>
    <dgm:cxn modelId="{825E875A-1FD6-443F-BA4D-0EE931332B04}" type="presParOf" srcId="{42E16A1B-281E-48F5-BE23-F1BA792007C9}" destId="{3D38ED0E-678C-4D08-AFA0-21DBA9319E9A}" srcOrd="20" destOrd="0" presId="urn:microsoft.com/office/officeart/2005/8/layout/process1"/>
    <dgm:cxn modelId="{C9F0A778-89D8-4E2E-BFA0-0E00E3F035FC}" type="presParOf" srcId="{42E16A1B-281E-48F5-BE23-F1BA792007C9}" destId="{0AD96F37-A379-4FC3-AC4D-DD961AA51F2E}" srcOrd="21" destOrd="0" presId="urn:microsoft.com/office/officeart/2005/8/layout/process1"/>
    <dgm:cxn modelId="{0E0B77B6-B219-44B4-9F91-26CEBC70CC96}" type="presParOf" srcId="{0AD96F37-A379-4FC3-AC4D-DD961AA51F2E}" destId="{294CC6AC-9411-425B-B1DA-B4FD4AFC074C}" srcOrd="0" destOrd="0" presId="urn:microsoft.com/office/officeart/2005/8/layout/process1"/>
    <dgm:cxn modelId="{84874E60-75BD-453B-AD3C-E6F3159D0604}" type="presParOf" srcId="{42E16A1B-281E-48F5-BE23-F1BA792007C9}" destId="{BFDC6F8A-B050-4D1F-9455-FC443EAC7FF8}" srcOrd="22" destOrd="0" presId="urn:microsoft.com/office/officeart/2005/8/layout/process1"/>
    <dgm:cxn modelId="{BED5337B-D661-4007-B342-AACAC9971022}" type="presParOf" srcId="{42E16A1B-281E-48F5-BE23-F1BA792007C9}" destId="{6BBBA74F-FE30-45D9-AF91-83CF8F19A6C6}" srcOrd="23" destOrd="0" presId="urn:microsoft.com/office/officeart/2005/8/layout/process1"/>
    <dgm:cxn modelId="{8989AB85-AF96-4C50-B18B-CB2E806CAC4F}" type="presParOf" srcId="{6BBBA74F-FE30-45D9-AF91-83CF8F19A6C6}" destId="{0591B7AA-0AF8-469E-9A8E-FA7892CDE9B0}" srcOrd="0" destOrd="0" presId="urn:microsoft.com/office/officeart/2005/8/layout/process1"/>
    <dgm:cxn modelId="{274E9027-C586-4CBC-9F2F-B7CB1FDD948E}" type="presParOf" srcId="{42E16A1B-281E-48F5-BE23-F1BA792007C9}" destId="{90F355CC-9A3D-4DFE-A0E1-9CD6796EF01D}" srcOrd="2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66493B-A631-48EF-976B-AD0E387901AC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26CCD709-5AF6-4BB0-9966-ABDCFD1CB2D6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Reviewing (3)</a:t>
          </a:r>
          <a:endParaRPr lang="en-US" dirty="0"/>
        </a:p>
      </dgm:t>
    </dgm:pt>
    <dgm:pt modelId="{0268C711-6108-442C-B511-425B930E1556}" type="parTrans" cxnId="{B96AAC50-FE57-4EF9-9772-2CA59991D1EB}">
      <dgm:prSet/>
      <dgm:spPr/>
      <dgm:t>
        <a:bodyPr/>
        <a:lstStyle/>
        <a:p>
          <a:endParaRPr lang="en-US"/>
        </a:p>
      </dgm:t>
    </dgm:pt>
    <dgm:pt modelId="{84D5F8BF-9571-4DC1-BCED-A455DE933C10}" type="sibTrans" cxnId="{B96AAC50-FE57-4EF9-9772-2CA59991D1EB}">
      <dgm:prSet/>
      <dgm:spPr/>
      <dgm:t>
        <a:bodyPr/>
        <a:lstStyle/>
        <a:p>
          <a:endParaRPr lang="en-US"/>
        </a:p>
      </dgm:t>
    </dgm:pt>
    <dgm:pt modelId="{0D671D27-CBD7-43D9-8F3B-BFD74A6E9CCF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LPR Match (154)</a:t>
          </a:r>
          <a:endParaRPr lang="en-US" dirty="0"/>
        </a:p>
      </dgm:t>
    </dgm:pt>
    <dgm:pt modelId="{22574601-65E5-43D7-9965-75480DE401C5}" type="parTrans" cxnId="{7837AD2D-302A-487D-8671-6DA7CC8C84D7}">
      <dgm:prSet/>
      <dgm:spPr/>
      <dgm:t>
        <a:bodyPr/>
        <a:lstStyle/>
        <a:p>
          <a:endParaRPr lang="en-US"/>
        </a:p>
      </dgm:t>
    </dgm:pt>
    <dgm:pt modelId="{BCAF9649-8780-420E-BF4B-F35A7A94FD9D}" type="sibTrans" cxnId="{7837AD2D-302A-487D-8671-6DA7CC8C84D7}">
      <dgm:prSet/>
      <dgm:spPr/>
      <dgm:t>
        <a:bodyPr/>
        <a:lstStyle/>
        <a:p>
          <a:endParaRPr lang="en-US"/>
        </a:p>
      </dgm:t>
    </dgm:pt>
    <dgm:pt modelId="{D23EC6D2-3C16-4FB8-94C0-130A9B703A62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Set to Review (4)</a:t>
          </a:r>
        </a:p>
      </dgm:t>
    </dgm:pt>
    <dgm:pt modelId="{D59D91FF-EFD3-4EA6-9D8E-77B6CCC3861F}" type="parTrans" cxnId="{E278D152-D5B0-4DB2-9079-88AAE999A1FA}">
      <dgm:prSet/>
      <dgm:spPr/>
      <dgm:t>
        <a:bodyPr/>
        <a:lstStyle/>
        <a:p>
          <a:endParaRPr lang="en-US"/>
        </a:p>
      </dgm:t>
    </dgm:pt>
    <dgm:pt modelId="{CD9417D9-2313-4820-8657-C6A386D4EAA1}" type="sibTrans" cxnId="{E278D152-D5B0-4DB2-9079-88AAE999A1FA}">
      <dgm:prSet/>
      <dgm:spPr/>
      <dgm:t>
        <a:bodyPr/>
        <a:lstStyle/>
        <a:p>
          <a:endParaRPr lang="en-US"/>
        </a:p>
      </dgm:t>
    </dgm:pt>
    <dgm:pt modelId="{6AF5E22C-B444-4294-9C8E-3CA34BCBA0CB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LICA Avail(5)</a:t>
          </a:r>
          <a:endParaRPr lang="en-US" dirty="0"/>
        </a:p>
      </dgm:t>
    </dgm:pt>
    <dgm:pt modelId="{9556FC50-95AC-48AB-893E-DF4D6AD5D3B1}" type="parTrans" cxnId="{C4C8AEA9-802E-4D4B-8C0D-D72FAB781976}">
      <dgm:prSet/>
      <dgm:spPr/>
      <dgm:t>
        <a:bodyPr/>
        <a:lstStyle/>
        <a:p>
          <a:endParaRPr lang="en-US"/>
        </a:p>
      </dgm:t>
    </dgm:pt>
    <dgm:pt modelId="{614DE6C6-769D-4A14-8DE9-88CDE4558667}" type="sibTrans" cxnId="{C4C8AEA9-802E-4D4B-8C0D-D72FAB781976}">
      <dgm:prSet/>
      <dgm:spPr/>
      <dgm:t>
        <a:bodyPr/>
        <a:lstStyle/>
        <a:p>
          <a:endParaRPr lang="en-US"/>
        </a:p>
      </dgm:t>
    </dgm:pt>
    <dgm:pt modelId="{76FD3F3C-B070-4076-B4E3-3710B1D69368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Request Name &amp; Address (6)</a:t>
          </a:r>
          <a:endParaRPr lang="en-US" dirty="0"/>
        </a:p>
      </dgm:t>
    </dgm:pt>
    <dgm:pt modelId="{2E7AFE25-F502-4D90-AF68-1A470DFA61FB}" type="parTrans" cxnId="{16F8C34F-6384-42C0-804E-2B42BB3A4D79}">
      <dgm:prSet/>
      <dgm:spPr/>
      <dgm:t>
        <a:bodyPr/>
        <a:lstStyle/>
        <a:p>
          <a:endParaRPr lang="en-US"/>
        </a:p>
      </dgm:t>
    </dgm:pt>
    <dgm:pt modelId="{56031CFD-309B-4CA5-818C-AC01847D4AF5}" type="sibTrans" cxnId="{16F8C34F-6384-42C0-804E-2B42BB3A4D79}">
      <dgm:prSet/>
      <dgm:spPr/>
      <dgm:t>
        <a:bodyPr/>
        <a:lstStyle/>
        <a:p>
          <a:endParaRPr lang="en-US"/>
        </a:p>
      </dgm:t>
    </dgm:pt>
    <dgm:pt modelId="{63B64DFE-54EB-4812-886A-D80A572BB8A9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DMV REQUESTED (7)</a:t>
          </a:r>
          <a:endParaRPr lang="en-US" dirty="0"/>
        </a:p>
      </dgm:t>
    </dgm:pt>
    <dgm:pt modelId="{9F8022E1-4D77-4E99-A598-1E5EB37FE4F0}" type="parTrans" cxnId="{917F153B-9D3E-4F78-9CC7-518D5FD2CA76}">
      <dgm:prSet/>
      <dgm:spPr/>
      <dgm:t>
        <a:bodyPr/>
        <a:lstStyle/>
        <a:p>
          <a:endParaRPr lang="en-US"/>
        </a:p>
      </dgm:t>
    </dgm:pt>
    <dgm:pt modelId="{65E842C6-6B77-4156-BB96-AD045AF9FE3C}" type="sibTrans" cxnId="{917F153B-9D3E-4F78-9CC7-518D5FD2CA76}">
      <dgm:prSet/>
      <dgm:spPr/>
      <dgm:t>
        <a:bodyPr/>
        <a:lstStyle/>
        <a:p>
          <a:endParaRPr lang="en-US"/>
        </a:p>
      </dgm:t>
    </dgm:pt>
    <dgm:pt modelId="{BF8A8275-911F-4D20-97A0-A51D8D6E3B97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NAME &amp; ADDR Available (131)</a:t>
          </a:r>
          <a:endParaRPr lang="en-US" dirty="0"/>
        </a:p>
      </dgm:t>
    </dgm:pt>
    <dgm:pt modelId="{179CF1C2-1153-4C8E-B552-BFDC8BC73230}" type="parTrans" cxnId="{7AFF33FF-7094-4984-85B4-E95374632F85}">
      <dgm:prSet/>
      <dgm:spPr/>
      <dgm:t>
        <a:bodyPr/>
        <a:lstStyle/>
        <a:p>
          <a:endParaRPr lang="en-US"/>
        </a:p>
      </dgm:t>
    </dgm:pt>
    <dgm:pt modelId="{130BF8B4-9F64-417C-AB95-DD3702B65E91}" type="sibTrans" cxnId="{7AFF33FF-7094-4984-85B4-E95374632F85}">
      <dgm:prSet/>
      <dgm:spPr/>
      <dgm:t>
        <a:bodyPr/>
        <a:lstStyle/>
        <a:p>
          <a:endParaRPr lang="en-US"/>
        </a:p>
      </dgm:t>
    </dgm:pt>
    <dgm:pt modelId="{CB6103A2-85E3-475D-955C-9F47721E5786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To Be CITED(109)</a:t>
          </a:r>
          <a:endParaRPr lang="en-US" dirty="0"/>
        </a:p>
      </dgm:t>
    </dgm:pt>
    <dgm:pt modelId="{D1E06949-9B78-4188-991B-758F16C75C26}" type="parTrans" cxnId="{950FEB2B-B224-4E50-AFA7-8311541BFCFD}">
      <dgm:prSet/>
      <dgm:spPr/>
      <dgm:t>
        <a:bodyPr/>
        <a:lstStyle/>
        <a:p>
          <a:endParaRPr lang="en-US"/>
        </a:p>
      </dgm:t>
    </dgm:pt>
    <dgm:pt modelId="{40E33184-F966-40B1-B3A7-D0F8728361F3}" type="sibTrans" cxnId="{950FEB2B-B224-4E50-AFA7-8311541BFCFD}">
      <dgm:prSet/>
      <dgm:spPr/>
      <dgm:t>
        <a:bodyPr/>
        <a:lstStyle/>
        <a:p>
          <a:endParaRPr lang="en-US"/>
        </a:p>
      </dgm:t>
    </dgm:pt>
    <dgm:pt modelId="{FF5C9C94-B146-4628-B89F-D0F34DB0C544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CITED (10)</a:t>
          </a:r>
          <a:endParaRPr lang="en-US" dirty="0"/>
        </a:p>
      </dgm:t>
    </dgm:pt>
    <dgm:pt modelId="{D8062C75-B365-4848-92A3-6CD707FB5C61}" type="parTrans" cxnId="{0BFCD107-15F2-4C89-B0E1-6F2571111E51}">
      <dgm:prSet/>
      <dgm:spPr/>
      <dgm:t>
        <a:bodyPr/>
        <a:lstStyle/>
        <a:p>
          <a:endParaRPr lang="en-US"/>
        </a:p>
      </dgm:t>
    </dgm:pt>
    <dgm:pt modelId="{4422FA0A-BA08-4A55-81D1-1363F04ADB41}" type="sibTrans" cxnId="{0BFCD107-15F2-4C89-B0E1-6F2571111E51}">
      <dgm:prSet/>
      <dgm:spPr/>
      <dgm:t>
        <a:bodyPr/>
        <a:lstStyle/>
        <a:p>
          <a:endParaRPr lang="en-US"/>
        </a:p>
      </dgm:t>
    </dgm:pt>
    <dgm:pt modelId="{DADFF40D-1827-4E29-A3BC-885CD9655AA9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LEVEL A</a:t>
          </a:r>
          <a:endParaRPr lang="en-US" dirty="0"/>
        </a:p>
      </dgm:t>
    </dgm:pt>
    <dgm:pt modelId="{B5E54486-5B96-44A5-8C39-66FFF074F262}" type="parTrans" cxnId="{87E24DEB-9064-44DC-9884-51F7155845C2}">
      <dgm:prSet/>
      <dgm:spPr/>
      <dgm:t>
        <a:bodyPr/>
        <a:lstStyle/>
        <a:p>
          <a:endParaRPr lang="en-US"/>
        </a:p>
      </dgm:t>
    </dgm:pt>
    <dgm:pt modelId="{081D85AC-70B8-48D2-A946-E837B09CAD6B}" type="sibTrans" cxnId="{87E24DEB-9064-44DC-9884-51F7155845C2}">
      <dgm:prSet/>
      <dgm:spPr/>
      <dgm:t>
        <a:bodyPr/>
        <a:lstStyle/>
        <a:p>
          <a:endParaRPr lang="en-US"/>
        </a:p>
      </dgm:t>
    </dgm:pt>
    <dgm:pt modelId="{D95B5C6C-7F09-4743-8FD5-E6E07BB014E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LEVEL B</a:t>
          </a:r>
          <a:endParaRPr lang="en-US" dirty="0"/>
        </a:p>
      </dgm:t>
    </dgm:pt>
    <dgm:pt modelId="{08115CAD-8322-449B-98A5-E0B30ED3A240}" type="parTrans" cxnId="{C423C986-DEE0-40AB-B637-1CCA7010530F}">
      <dgm:prSet/>
      <dgm:spPr/>
      <dgm:t>
        <a:bodyPr/>
        <a:lstStyle/>
        <a:p>
          <a:endParaRPr lang="en-US"/>
        </a:p>
      </dgm:t>
    </dgm:pt>
    <dgm:pt modelId="{62F2A39C-69BA-46C3-86FC-B8BAD6B6E4A5}" type="sibTrans" cxnId="{C423C986-DEE0-40AB-B637-1CCA7010530F}">
      <dgm:prSet/>
      <dgm:spPr/>
      <dgm:t>
        <a:bodyPr/>
        <a:lstStyle/>
        <a:p>
          <a:endParaRPr lang="en-US"/>
        </a:p>
      </dgm:t>
    </dgm:pt>
    <dgm:pt modelId="{D10C9141-D4B3-448C-9DA0-7EA9A3EED505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COLLECTION</a:t>
          </a:r>
          <a:endParaRPr lang="en-US" dirty="0"/>
        </a:p>
      </dgm:t>
    </dgm:pt>
    <dgm:pt modelId="{195C7135-9F32-40D3-B41A-277F6DDFB810}" type="parTrans" cxnId="{49032578-F115-4DB0-B38D-CF159003931E}">
      <dgm:prSet/>
      <dgm:spPr/>
      <dgm:t>
        <a:bodyPr/>
        <a:lstStyle/>
        <a:p>
          <a:endParaRPr lang="en-US"/>
        </a:p>
      </dgm:t>
    </dgm:pt>
    <dgm:pt modelId="{724CE549-EFE8-4386-AE5D-802501B7072B}" type="sibTrans" cxnId="{49032578-F115-4DB0-B38D-CF159003931E}">
      <dgm:prSet/>
      <dgm:spPr/>
      <dgm:t>
        <a:bodyPr/>
        <a:lstStyle/>
        <a:p>
          <a:endParaRPr lang="en-US"/>
        </a:p>
      </dgm:t>
    </dgm:pt>
    <dgm:pt modelId="{E53DBC01-A358-4A0C-A2CC-904DBD4151A7}">
      <dgm:prSet/>
      <dgm:spPr/>
      <dgm:t>
        <a:bodyPr/>
        <a:lstStyle/>
        <a:p>
          <a:r>
            <a:rPr lang="en-US" dirty="0" smtClean="0"/>
            <a:t>SENT TO MH (139)</a:t>
          </a:r>
          <a:endParaRPr lang="en-US" dirty="0"/>
        </a:p>
      </dgm:t>
    </dgm:pt>
    <dgm:pt modelId="{0FDBC240-C8E8-4AFB-AEA5-AE5762E8C51F}" type="parTrans" cxnId="{C69A168A-F100-4291-86B4-B283C10C00A5}">
      <dgm:prSet/>
      <dgm:spPr/>
      <dgm:t>
        <a:bodyPr/>
        <a:lstStyle/>
        <a:p>
          <a:endParaRPr lang="en-US"/>
        </a:p>
      </dgm:t>
    </dgm:pt>
    <dgm:pt modelId="{EDA29D68-26AA-4216-88E9-2D708493D048}" type="sibTrans" cxnId="{C69A168A-F100-4291-86B4-B283C10C00A5}">
      <dgm:prSet/>
      <dgm:spPr/>
      <dgm:t>
        <a:bodyPr/>
        <a:lstStyle/>
        <a:p>
          <a:endParaRPr lang="en-US"/>
        </a:p>
      </dgm:t>
    </dgm:pt>
    <dgm:pt modelId="{42E16A1B-281E-48F5-BE23-F1BA792007C9}" type="pres">
      <dgm:prSet presAssocID="{5866493B-A631-48EF-976B-AD0E387901AC}" presName="Name0" presStyleCnt="0">
        <dgm:presLayoutVars>
          <dgm:dir/>
          <dgm:resizeHandles val="exact"/>
        </dgm:presLayoutVars>
      </dgm:prSet>
      <dgm:spPr/>
    </dgm:pt>
    <dgm:pt modelId="{622FEF44-1379-4125-AB72-0A519FEC271D}" type="pres">
      <dgm:prSet presAssocID="{26CCD709-5AF6-4BB0-9966-ABDCFD1CB2D6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6BFC0-F727-4CCE-B4AA-1FE81FE4C75F}" type="pres">
      <dgm:prSet presAssocID="{84D5F8BF-9571-4DC1-BCED-A455DE933C10}" presName="sibTrans" presStyleLbl="sibTrans2D1" presStyleIdx="0" presStyleCnt="12"/>
      <dgm:spPr/>
      <dgm:t>
        <a:bodyPr/>
        <a:lstStyle/>
        <a:p>
          <a:endParaRPr lang="en-US"/>
        </a:p>
      </dgm:t>
    </dgm:pt>
    <dgm:pt modelId="{E519B958-ADEC-48E4-9A7D-69CDC1D8B63F}" type="pres">
      <dgm:prSet presAssocID="{84D5F8BF-9571-4DC1-BCED-A455DE933C10}" presName="connectorText" presStyleLbl="sibTrans2D1" presStyleIdx="0" presStyleCnt="12"/>
      <dgm:spPr/>
      <dgm:t>
        <a:bodyPr/>
        <a:lstStyle/>
        <a:p>
          <a:endParaRPr lang="en-US"/>
        </a:p>
      </dgm:t>
    </dgm:pt>
    <dgm:pt modelId="{DD107EAC-4921-4E84-AA59-B898FD651841}" type="pres">
      <dgm:prSet presAssocID="{0D671D27-CBD7-43D9-8F3B-BFD74A6E9CCF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836E2-E26B-48CB-B855-037D9A0187C9}" type="pres">
      <dgm:prSet presAssocID="{BCAF9649-8780-420E-BF4B-F35A7A94FD9D}" presName="sibTrans" presStyleLbl="sibTrans2D1" presStyleIdx="1" presStyleCnt="12"/>
      <dgm:spPr/>
      <dgm:t>
        <a:bodyPr/>
        <a:lstStyle/>
        <a:p>
          <a:endParaRPr lang="en-US"/>
        </a:p>
      </dgm:t>
    </dgm:pt>
    <dgm:pt modelId="{0874BFFC-9DBF-427E-81EE-51D88D5D04C4}" type="pres">
      <dgm:prSet presAssocID="{BCAF9649-8780-420E-BF4B-F35A7A94FD9D}" presName="connectorText" presStyleLbl="sibTrans2D1" presStyleIdx="1" presStyleCnt="12"/>
      <dgm:spPr/>
      <dgm:t>
        <a:bodyPr/>
        <a:lstStyle/>
        <a:p>
          <a:endParaRPr lang="en-US"/>
        </a:p>
      </dgm:t>
    </dgm:pt>
    <dgm:pt modelId="{D3DAD972-4F0D-4DF1-BE68-263684F3A86A}" type="pres">
      <dgm:prSet presAssocID="{D23EC6D2-3C16-4FB8-94C0-130A9B703A62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F039D-79E4-497D-AEFB-51DFE8899CCD}" type="pres">
      <dgm:prSet presAssocID="{CD9417D9-2313-4820-8657-C6A386D4EAA1}" presName="sibTrans" presStyleLbl="sibTrans2D1" presStyleIdx="2" presStyleCnt="12"/>
      <dgm:spPr/>
      <dgm:t>
        <a:bodyPr/>
        <a:lstStyle/>
        <a:p>
          <a:endParaRPr lang="en-US"/>
        </a:p>
      </dgm:t>
    </dgm:pt>
    <dgm:pt modelId="{96B50B05-B9C5-4793-8307-DF8517BA8D7F}" type="pres">
      <dgm:prSet presAssocID="{CD9417D9-2313-4820-8657-C6A386D4EAA1}" presName="connectorText" presStyleLbl="sibTrans2D1" presStyleIdx="2" presStyleCnt="12"/>
      <dgm:spPr/>
      <dgm:t>
        <a:bodyPr/>
        <a:lstStyle/>
        <a:p>
          <a:endParaRPr lang="en-US"/>
        </a:p>
      </dgm:t>
    </dgm:pt>
    <dgm:pt modelId="{13351C3D-0785-4940-896A-320B097C9AFD}" type="pres">
      <dgm:prSet presAssocID="{6AF5E22C-B444-4294-9C8E-3CA34BCBA0CB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A1A77-3764-45F1-82B1-194567CCC9D6}" type="pres">
      <dgm:prSet presAssocID="{614DE6C6-769D-4A14-8DE9-88CDE4558667}" presName="sibTrans" presStyleLbl="sibTrans2D1" presStyleIdx="3" presStyleCnt="12"/>
      <dgm:spPr/>
      <dgm:t>
        <a:bodyPr/>
        <a:lstStyle/>
        <a:p>
          <a:endParaRPr lang="en-US"/>
        </a:p>
      </dgm:t>
    </dgm:pt>
    <dgm:pt modelId="{E13B8C30-7413-444B-9C0A-328F09AA1174}" type="pres">
      <dgm:prSet presAssocID="{614DE6C6-769D-4A14-8DE9-88CDE4558667}" presName="connectorText" presStyleLbl="sibTrans2D1" presStyleIdx="3" presStyleCnt="12"/>
      <dgm:spPr/>
      <dgm:t>
        <a:bodyPr/>
        <a:lstStyle/>
        <a:p>
          <a:endParaRPr lang="en-US"/>
        </a:p>
      </dgm:t>
    </dgm:pt>
    <dgm:pt modelId="{FBD19FAB-41E2-4ADC-9248-C7320A47A33D}" type="pres">
      <dgm:prSet presAssocID="{76FD3F3C-B070-4076-B4E3-3710B1D69368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0CF68-8AE0-4389-BB97-BC9E3BC62A1F}" type="pres">
      <dgm:prSet presAssocID="{56031CFD-309B-4CA5-818C-AC01847D4AF5}" presName="sibTrans" presStyleLbl="sibTrans2D1" presStyleIdx="4" presStyleCnt="12"/>
      <dgm:spPr/>
      <dgm:t>
        <a:bodyPr/>
        <a:lstStyle/>
        <a:p>
          <a:endParaRPr lang="en-US"/>
        </a:p>
      </dgm:t>
    </dgm:pt>
    <dgm:pt modelId="{7CF2711E-25A9-4D83-B172-A312E54D0452}" type="pres">
      <dgm:prSet presAssocID="{56031CFD-309B-4CA5-818C-AC01847D4AF5}" presName="connectorText" presStyleLbl="sibTrans2D1" presStyleIdx="4" presStyleCnt="12"/>
      <dgm:spPr/>
      <dgm:t>
        <a:bodyPr/>
        <a:lstStyle/>
        <a:p>
          <a:endParaRPr lang="en-US"/>
        </a:p>
      </dgm:t>
    </dgm:pt>
    <dgm:pt modelId="{A20DA53F-D6B2-470B-9AC0-B5AB8071D873}" type="pres">
      <dgm:prSet presAssocID="{63B64DFE-54EB-4812-886A-D80A572BB8A9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CF8B5-12B2-41C8-950F-45E3913738FC}" type="pres">
      <dgm:prSet presAssocID="{65E842C6-6B77-4156-BB96-AD045AF9FE3C}" presName="sibTrans" presStyleLbl="sibTrans2D1" presStyleIdx="5" presStyleCnt="12"/>
      <dgm:spPr/>
      <dgm:t>
        <a:bodyPr/>
        <a:lstStyle/>
        <a:p>
          <a:endParaRPr lang="en-US"/>
        </a:p>
      </dgm:t>
    </dgm:pt>
    <dgm:pt modelId="{FC2F3732-0998-42B2-8A76-212BA36EC619}" type="pres">
      <dgm:prSet presAssocID="{65E842C6-6B77-4156-BB96-AD045AF9FE3C}" presName="connectorText" presStyleLbl="sibTrans2D1" presStyleIdx="5" presStyleCnt="12"/>
      <dgm:spPr/>
      <dgm:t>
        <a:bodyPr/>
        <a:lstStyle/>
        <a:p>
          <a:endParaRPr lang="en-US"/>
        </a:p>
      </dgm:t>
    </dgm:pt>
    <dgm:pt modelId="{88AEA2A9-4BA5-4FEF-BC9D-1D36935D4749}" type="pres">
      <dgm:prSet presAssocID="{BF8A8275-911F-4D20-97A0-A51D8D6E3B97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6B5C3-E4B3-48EB-B7A9-C779A79A1ED7}" type="pres">
      <dgm:prSet presAssocID="{130BF8B4-9F64-417C-AB95-DD3702B65E91}" presName="sibTrans" presStyleLbl="sibTrans2D1" presStyleIdx="6" presStyleCnt="12"/>
      <dgm:spPr/>
      <dgm:t>
        <a:bodyPr/>
        <a:lstStyle/>
        <a:p>
          <a:endParaRPr lang="en-US"/>
        </a:p>
      </dgm:t>
    </dgm:pt>
    <dgm:pt modelId="{51FEABE2-C50F-4FD6-A108-35C227B7B074}" type="pres">
      <dgm:prSet presAssocID="{130BF8B4-9F64-417C-AB95-DD3702B65E91}" presName="connectorText" presStyleLbl="sibTrans2D1" presStyleIdx="6" presStyleCnt="12"/>
      <dgm:spPr/>
      <dgm:t>
        <a:bodyPr/>
        <a:lstStyle/>
        <a:p>
          <a:endParaRPr lang="en-US"/>
        </a:p>
      </dgm:t>
    </dgm:pt>
    <dgm:pt modelId="{5CF4E936-6694-4D6C-A838-FE1CD867B8C8}" type="pres">
      <dgm:prSet presAssocID="{CB6103A2-85E3-475D-955C-9F47721E5786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79F5B-47A1-467D-83BF-7AD3ABE2D35B}" type="pres">
      <dgm:prSet presAssocID="{40E33184-F966-40B1-B3A7-D0F8728361F3}" presName="sibTrans" presStyleLbl="sibTrans2D1" presStyleIdx="7" presStyleCnt="12"/>
      <dgm:spPr/>
      <dgm:t>
        <a:bodyPr/>
        <a:lstStyle/>
        <a:p>
          <a:endParaRPr lang="en-US"/>
        </a:p>
      </dgm:t>
    </dgm:pt>
    <dgm:pt modelId="{E1FCA89F-C1FD-4223-8B89-43683B25DA77}" type="pres">
      <dgm:prSet presAssocID="{40E33184-F966-40B1-B3A7-D0F8728361F3}" presName="connectorText" presStyleLbl="sibTrans2D1" presStyleIdx="7" presStyleCnt="12"/>
      <dgm:spPr/>
      <dgm:t>
        <a:bodyPr/>
        <a:lstStyle/>
        <a:p>
          <a:endParaRPr lang="en-US"/>
        </a:p>
      </dgm:t>
    </dgm:pt>
    <dgm:pt modelId="{04DE77BD-BB50-4E47-B22F-6B36203F5278}" type="pres">
      <dgm:prSet presAssocID="{E53DBC01-A358-4A0C-A2CC-904DBD4151A7}" presName="node" presStyleLbl="node1" presStyleIdx="8" presStyleCnt="13">
        <dgm:presLayoutVars>
          <dgm:bulletEnabled val="1"/>
        </dgm:presLayoutVars>
      </dgm:prSet>
      <dgm:spPr/>
    </dgm:pt>
    <dgm:pt modelId="{356D7133-F143-4E41-AA07-02744C612A09}" type="pres">
      <dgm:prSet presAssocID="{EDA29D68-26AA-4216-88E9-2D708493D048}" presName="sibTrans" presStyleLbl="sibTrans2D1" presStyleIdx="8" presStyleCnt="12"/>
      <dgm:spPr/>
    </dgm:pt>
    <dgm:pt modelId="{82856502-400C-4A47-90F1-FEE15211E5B4}" type="pres">
      <dgm:prSet presAssocID="{EDA29D68-26AA-4216-88E9-2D708493D048}" presName="connectorText" presStyleLbl="sibTrans2D1" presStyleIdx="8" presStyleCnt="12"/>
      <dgm:spPr/>
    </dgm:pt>
    <dgm:pt modelId="{0CD7089E-4756-41E9-84C4-455363E79CCF}" type="pres">
      <dgm:prSet presAssocID="{FF5C9C94-B146-4628-B89F-D0F34DB0C544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A7680-51D2-48E7-8435-941D43235946}" type="pres">
      <dgm:prSet presAssocID="{4422FA0A-BA08-4A55-81D1-1363F04ADB41}" presName="sibTrans" presStyleLbl="sibTrans2D1" presStyleIdx="9" presStyleCnt="12"/>
      <dgm:spPr/>
      <dgm:t>
        <a:bodyPr/>
        <a:lstStyle/>
        <a:p>
          <a:endParaRPr lang="en-US"/>
        </a:p>
      </dgm:t>
    </dgm:pt>
    <dgm:pt modelId="{2E630121-9CD2-408C-9F47-AC9859F56FE4}" type="pres">
      <dgm:prSet presAssocID="{4422FA0A-BA08-4A55-81D1-1363F04ADB41}" presName="connectorText" presStyleLbl="sibTrans2D1" presStyleIdx="9" presStyleCnt="12"/>
      <dgm:spPr/>
      <dgm:t>
        <a:bodyPr/>
        <a:lstStyle/>
        <a:p>
          <a:endParaRPr lang="en-US"/>
        </a:p>
      </dgm:t>
    </dgm:pt>
    <dgm:pt modelId="{3D38ED0E-678C-4D08-AFA0-21DBA9319E9A}" type="pres">
      <dgm:prSet presAssocID="{DADFF40D-1827-4E29-A3BC-885CD9655AA9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96F37-A379-4FC3-AC4D-DD961AA51F2E}" type="pres">
      <dgm:prSet presAssocID="{081D85AC-70B8-48D2-A946-E837B09CAD6B}" presName="sibTrans" presStyleLbl="sibTrans2D1" presStyleIdx="10" presStyleCnt="12"/>
      <dgm:spPr/>
      <dgm:t>
        <a:bodyPr/>
        <a:lstStyle/>
        <a:p>
          <a:endParaRPr lang="en-US"/>
        </a:p>
      </dgm:t>
    </dgm:pt>
    <dgm:pt modelId="{294CC6AC-9411-425B-B1DA-B4FD4AFC074C}" type="pres">
      <dgm:prSet presAssocID="{081D85AC-70B8-48D2-A946-E837B09CAD6B}" presName="connectorText" presStyleLbl="sibTrans2D1" presStyleIdx="10" presStyleCnt="12"/>
      <dgm:spPr/>
      <dgm:t>
        <a:bodyPr/>
        <a:lstStyle/>
        <a:p>
          <a:endParaRPr lang="en-US"/>
        </a:p>
      </dgm:t>
    </dgm:pt>
    <dgm:pt modelId="{BFDC6F8A-B050-4D1F-9455-FC443EAC7FF8}" type="pres">
      <dgm:prSet presAssocID="{D95B5C6C-7F09-4743-8FD5-E6E07BB014EE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BA74F-FE30-45D9-AF91-83CF8F19A6C6}" type="pres">
      <dgm:prSet presAssocID="{62F2A39C-69BA-46C3-86FC-B8BAD6B6E4A5}" presName="sibTrans" presStyleLbl="sibTrans2D1" presStyleIdx="11" presStyleCnt="12"/>
      <dgm:spPr/>
      <dgm:t>
        <a:bodyPr/>
        <a:lstStyle/>
        <a:p>
          <a:endParaRPr lang="en-US"/>
        </a:p>
      </dgm:t>
    </dgm:pt>
    <dgm:pt modelId="{0591B7AA-0AF8-469E-9A8E-FA7892CDE9B0}" type="pres">
      <dgm:prSet presAssocID="{62F2A39C-69BA-46C3-86FC-B8BAD6B6E4A5}" presName="connectorText" presStyleLbl="sibTrans2D1" presStyleIdx="11" presStyleCnt="12"/>
      <dgm:spPr/>
      <dgm:t>
        <a:bodyPr/>
        <a:lstStyle/>
        <a:p>
          <a:endParaRPr lang="en-US"/>
        </a:p>
      </dgm:t>
    </dgm:pt>
    <dgm:pt modelId="{90F355CC-9A3D-4DFE-A0E1-9CD6796EF01D}" type="pres">
      <dgm:prSet presAssocID="{D10C9141-D4B3-448C-9DA0-7EA9A3EED505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954133-6EBD-4327-9B67-6B27F448D606}" type="presOf" srcId="{62F2A39C-69BA-46C3-86FC-B8BAD6B6E4A5}" destId="{6BBBA74F-FE30-45D9-AF91-83CF8F19A6C6}" srcOrd="0" destOrd="0" presId="urn:microsoft.com/office/officeart/2005/8/layout/process1"/>
    <dgm:cxn modelId="{08452E7B-0E9C-40FF-8911-273BF67F0931}" type="presOf" srcId="{65E842C6-6B77-4156-BB96-AD045AF9FE3C}" destId="{FC2F3732-0998-42B2-8A76-212BA36EC619}" srcOrd="1" destOrd="0" presId="urn:microsoft.com/office/officeart/2005/8/layout/process1"/>
    <dgm:cxn modelId="{E278D152-D5B0-4DB2-9079-88AAE999A1FA}" srcId="{5866493B-A631-48EF-976B-AD0E387901AC}" destId="{D23EC6D2-3C16-4FB8-94C0-130A9B703A62}" srcOrd="2" destOrd="0" parTransId="{D59D91FF-EFD3-4EA6-9D8E-77B6CCC3861F}" sibTransId="{CD9417D9-2313-4820-8657-C6A386D4EAA1}"/>
    <dgm:cxn modelId="{5D2BB7E0-03E0-431B-B075-93FC61AA31D1}" type="presOf" srcId="{5866493B-A631-48EF-976B-AD0E387901AC}" destId="{42E16A1B-281E-48F5-BE23-F1BA792007C9}" srcOrd="0" destOrd="0" presId="urn:microsoft.com/office/officeart/2005/8/layout/process1"/>
    <dgm:cxn modelId="{0BFCD107-15F2-4C89-B0E1-6F2571111E51}" srcId="{5866493B-A631-48EF-976B-AD0E387901AC}" destId="{FF5C9C94-B146-4628-B89F-D0F34DB0C544}" srcOrd="9" destOrd="0" parTransId="{D8062C75-B365-4848-92A3-6CD707FB5C61}" sibTransId="{4422FA0A-BA08-4A55-81D1-1363F04ADB41}"/>
    <dgm:cxn modelId="{49032578-F115-4DB0-B38D-CF159003931E}" srcId="{5866493B-A631-48EF-976B-AD0E387901AC}" destId="{D10C9141-D4B3-448C-9DA0-7EA9A3EED505}" srcOrd="12" destOrd="0" parTransId="{195C7135-9F32-40D3-B41A-277F6DDFB810}" sibTransId="{724CE549-EFE8-4386-AE5D-802501B7072B}"/>
    <dgm:cxn modelId="{917F153B-9D3E-4F78-9CC7-518D5FD2CA76}" srcId="{5866493B-A631-48EF-976B-AD0E387901AC}" destId="{63B64DFE-54EB-4812-886A-D80A572BB8A9}" srcOrd="5" destOrd="0" parTransId="{9F8022E1-4D77-4E99-A598-1E5EB37FE4F0}" sibTransId="{65E842C6-6B77-4156-BB96-AD045AF9FE3C}"/>
    <dgm:cxn modelId="{AB94DF2B-B3C1-427C-8BF5-2641463AAA19}" type="presOf" srcId="{DADFF40D-1827-4E29-A3BC-885CD9655AA9}" destId="{3D38ED0E-678C-4D08-AFA0-21DBA9319E9A}" srcOrd="0" destOrd="0" presId="urn:microsoft.com/office/officeart/2005/8/layout/process1"/>
    <dgm:cxn modelId="{C69A168A-F100-4291-86B4-B283C10C00A5}" srcId="{5866493B-A631-48EF-976B-AD0E387901AC}" destId="{E53DBC01-A358-4A0C-A2CC-904DBD4151A7}" srcOrd="8" destOrd="0" parTransId="{0FDBC240-C8E8-4AFB-AEA5-AE5762E8C51F}" sibTransId="{EDA29D68-26AA-4216-88E9-2D708493D048}"/>
    <dgm:cxn modelId="{02453357-C261-461F-A9A4-3530E5D7C297}" type="presOf" srcId="{76FD3F3C-B070-4076-B4E3-3710B1D69368}" destId="{FBD19FAB-41E2-4ADC-9248-C7320A47A33D}" srcOrd="0" destOrd="0" presId="urn:microsoft.com/office/officeart/2005/8/layout/process1"/>
    <dgm:cxn modelId="{950FEB2B-B224-4E50-AFA7-8311541BFCFD}" srcId="{5866493B-A631-48EF-976B-AD0E387901AC}" destId="{CB6103A2-85E3-475D-955C-9F47721E5786}" srcOrd="7" destOrd="0" parTransId="{D1E06949-9B78-4188-991B-758F16C75C26}" sibTransId="{40E33184-F966-40B1-B3A7-D0F8728361F3}"/>
    <dgm:cxn modelId="{07F840B4-A4C3-41CC-953A-1252744B1EEA}" type="presOf" srcId="{BCAF9649-8780-420E-BF4B-F35A7A94FD9D}" destId="{0874BFFC-9DBF-427E-81EE-51D88D5D04C4}" srcOrd="1" destOrd="0" presId="urn:microsoft.com/office/officeart/2005/8/layout/process1"/>
    <dgm:cxn modelId="{6F44B09A-49AD-4AF2-85D8-B196429A0EF1}" type="presOf" srcId="{EDA29D68-26AA-4216-88E9-2D708493D048}" destId="{356D7133-F143-4E41-AA07-02744C612A09}" srcOrd="0" destOrd="0" presId="urn:microsoft.com/office/officeart/2005/8/layout/process1"/>
    <dgm:cxn modelId="{74F4658E-2B7F-49CF-85A1-FAA0FF013846}" type="presOf" srcId="{62F2A39C-69BA-46C3-86FC-B8BAD6B6E4A5}" destId="{0591B7AA-0AF8-469E-9A8E-FA7892CDE9B0}" srcOrd="1" destOrd="0" presId="urn:microsoft.com/office/officeart/2005/8/layout/process1"/>
    <dgm:cxn modelId="{7D715D30-EE17-422F-8EA8-3ED1A7321222}" type="presOf" srcId="{D95B5C6C-7F09-4743-8FD5-E6E07BB014EE}" destId="{BFDC6F8A-B050-4D1F-9455-FC443EAC7FF8}" srcOrd="0" destOrd="0" presId="urn:microsoft.com/office/officeart/2005/8/layout/process1"/>
    <dgm:cxn modelId="{5A9452E9-278D-45DD-8C7D-8B956D3C382B}" type="presOf" srcId="{4422FA0A-BA08-4A55-81D1-1363F04ADB41}" destId="{F13A7680-51D2-48E7-8435-941D43235946}" srcOrd="0" destOrd="0" presId="urn:microsoft.com/office/officeart/2005/8/layout/process1"/>
    <dgm:cxn modelId="{9DC55044-3135-4E54-8519-C2CB13D18599}" type="presOf" srcId="{56031CFD-309B-4CA5-818C-AC01847D4AF5}" destId="{6410CF68-8AE0-4389-BB97-BC9E3BC62A1F}" srcOrd="0" destOrd="0" presId="urn:microsoft.com/office/officeart/2005/8/layout/process1"/>
    <dgm:cxn modelId="{1FB794AA-8F3A-4CC9-9B70-28D73B0000AD}" type="presOf" srcId="{40E33184-F966-40B1-B3A7-D0F8728361F3}" destId="{5AC79F5B-47A1-467D-83BF-7AD3ABE2D35B}" srcOrd="0" destOrd="0" presId="urn:microsoft.com/office/officeart/2005/8/layout/process1"/>
    <dgm:cxn modelId="{99204559-24A0-492F-A764-22152F9AD6FD}" type="presOf" srcId="{CD9417D9-2313-4820-8657-C6A386D4EAA1}" destId="{96B50B05-B9C5-4793-8307-DF8517BA8D7F}" srcOrd="1" destOrd="0" presId="urn:microsoft.com/office/officeart/2005/8/layout/process1"/>
    <dgm:cxn modelId="{F0B61BB0-0348-4A09-A724-DED60ECE17BB}" type="presOf" srcId="{614DE6C6-769D-4A14-8DE9-88CDE4558667}" destId="{314A1A77-3764-45F1-82B1-194567CCC9D6}" srcOrd="0" destOrd="0" presId="urn:microsoft.com/office/officeart/2005/8/layout/process1"/>
    <dgm:cxn modelId="{FAC0B1C1-25E2-42ED-BC94-2811410EC292}" type="presOf" srcId="{84D5F8BF-9571-4DC1-BCED-A455DE933C10}" destId="{EA46BFC0-F727-4CCE-B4AA-1FE81FE4C75F}" srcOrd="0" destOrd="0" presId="urn:microsoft.com/office/officeart/2005/8/layout/process1"/>
    <dgm:cxn modelId="{7837AD2D-302A-487D-8671-6DA7CC8C84D7}" srcId="{5866493B-A631-48EF-976B-AD0E387901AC}" destId="{0D671D27-CBD7-43D9-8F3B-BFD74A6E9CCF}" srcOrd="1" destOrd="0" parTransId="{22574601-65E5-43D7-9965-75480DE401C5}" sibTransId="{BCAF9649-8780-420E-BF4B-F35A7A94FD9D}"/>
    <dgm:cxn modelId="{EA40E304-B651-4CD0-92B0-AC3AB8594C75}" type="presOf" srcId="{081D85AC-70B8-48D2-A946-E837B09CAD6B}" destId="{294CC6AC-9411-425B-B1DA-B4FD4AFC074C}" srcOrd="1" destOrd="0" presId="urn:microsoft.com/office/officeart/2005/8/layout/process1"/>
    <dgm:cxn modelId="{8032397C-9607-4940-A37E-DA09468C1E46}" type="presOf" srcId="{BCAF9649-8780-420E-BF4B-F35A7A94FD9D}" destId="{11B836E2-E26B-48CB-B855-037D9A0187C9}" srcOrd="0" destOrd="0" presId="urn:microsoft.com/office/officeart/2005/8/layout/process1"/>
    <dgm:cxn modelId="{387B4D30-7AF2-4D5A-90C3-DF0CB2D99575}" type="presOf" srcId="{65E842C6-6B77-4156-BB96-AD045AF9FE3C}" destId="{734CF8B5-12B2-41C8-950F-45E3913738FC}" srcOrd="0" destOrd="0" presId="urn:microsoft.com/office/officeart/2005/8/layout/process1"/>
    <dgm:cxn modelId="{7AFF33FF-7094-4984-85B4-E95374632F85}" srcId="{5866493B-A631-48EF-976B-AD0E387901AC}" destId="{BF8A8275-911F-4D20-97A0-A51D8D6E3B97}" srcOrd="6" destOrd="0" parTransId="{179CF1C2-1153-4C8E-B552-BFDC8BC73230}" sibTransId="{130BF8B4-9F64-417C-AB95-DD3702B65E91}"/>
    <dgm:cxn modelId="{205C7336-37F7-406C-88E6-E4BE0FE29947}" type="presOf" srcId="{CB6103A2-85E3-475D-955C-9F47721E5786}" destId="{5CF4E936-6694-4D6C-A838-FE1CD867B8C8}" srcOrd="0" destOrd="0" presId="urn:microsoft.com/office/officeart/2005/8/layout/process1"/>
    <dgm:cxn modelId="{FCE4ED72-E602-4693-BDBC-4B1967A3304C}" type="presOf" srcId="{614DE6C6-769D-4A14-8DE9-88CDE4558667}" destId="{E13B8C30-7413-444B-9C0A-328F09AA1174}" srcOrd="1" destOrd="0" presId="urn:microsoft.com/office/officeart/2005/8/layout/process1"/>
    <dgm:cxn modelId="{F06AD7CF-2FD8-4AFD-8EE8-0653A9644C9F}" type="presOf" srcId="{081D85AC-70B8-48D2-A946-E837B09CAD6B}" destId="{0AD96F37-A379-4FC3-AC4D-DD961AA51F2E}" srcOrd="0" destOrd="0" presId="urn:microsoft.com/office/officeart/2005/8/layout/process1"/>
    <dgm:cxn modelId="{647F1672-454A-4137-8D51-7E1C391827E7}" type="presOf" srcId="{FF5C9C94-B146-4628-B89F-D0F34DB0C544}" destId="{0CD7089E-4756-41E9-84C4-455363E79CCF}" srcOrd="0" destOrd="0" presId="urn:microsoft.com/office/officeart/2005/8/layout/process1"/>
    <dgm:cxn modelId="{D61A6F26-7A68-412C-88FB-6A66D42E5858}" type="presOf" srcId="{BF8A8275-911F-4D20-97A0-A51D8D6E3B97}" destId="{88AEA2A9-4BA5-4FEF-BC9D-1D36935D4749}" srcOrd="0" destOrd="0" presId="urn:microsoft.com/office/officeart/2005/8/layout/process1"/>
    <dgm:cxn modelId="{AC1E4BC3-5527-494C-AA9C-426F520937C9}" type="presOf" srcId="{6AF5E22C-B444-4294-9C8E-3CA34BCBA0CB}" destId="{13351C3D-0785-4940-896A-320B097C9AFD}" srcOrd="0" destOrd="0" presId="urn:microsoft.com/office/officeart/2005/8/layout/process1"/>
    <dgm:cxn modelId="{2DA3433F-AF0C-4205-8F95-30B675A1A999}" type="presOf" srcId="{84D5F8BF-9571-4DC1-BCED-A455DE933C10}" destId="{E519B958-ADEC-48E4-9A7D-69CDC1D8B63F}" srcOrd="1" destOrd="0" presId="urn:microsoft.com/office/officeart/2005/8/layout/process1"/>
    <dgm:cxn modelId="{4BCC8A34-C1F5-4FBE-956A-2729420ECF0F}" type="presOf" srcId="{4422FA0A-BA08-4A55-81D1-1363F04ADB41}" destId="{2E630121-9CD2-408C-9F47-AC9859F56FE4}" srcOrd="1" destOrd="0" presId="urn:microsoft.com/office/officeart/2005/8/layout/process1"/>
    <dgm:cxn modelId="{77941036-9B61-40FB-80A0-ED2084DDC0BA}" type="presOf" srcId="{130BF8B4-9F64-417C-AB95-DD3702B65E91}" destId="{51FEABE2-C50F-4FD6-A108-35C227B7B074}" srcOrd="1" destOrd="0" presId="urn:microsoft.com/office/officeart/2005/8/layout/process1"/>
    <dgm:cxn modelId="{C4C8AEA9-802E-4D4B-8C0D-D72FAB781976}" srcId="{5866493B-A631-48EF-976B-AD0E387901AC}" destId="{6AF5E22C-B444-4294-9C8E-3CA34BCBA0CB}" srcOrd="3" destOrd="0" parTransId="{9556FC50-95AC-48AB-893E-DF4D6AD5D3B1}" sibTransId="{614DE6C6-769D-4A14-8DE9-88CDE4558667}"/>
    <dgm:cxn modelId="{C7716BD1-8A0C-4680-81A3-BA7C2354CD07}" type="presOf" srcId="{63B64DFE-54EB-4812-886A-D80A572BB8A9}" destId="{A20DA53F-D6B2-470B-9AC0-B5AB8071D873}" srcOrd="0" destOrd="0" presId="urn:microsoft.com/office/officeart/2005/8/layout/process1"/>
    <dgm:cxn modelId="{6230E515-A7D9-40DA-85D7-F3A0859AE1B2}" type="presOf" srcId="{26CCD709-5AF6-4BB0-9966-ABDCFD1CB2D6}" destId="{622FEF44-1379-4125-AB72-0A519FEC271D}" srcOrd="0" destOrd="0" presId="urn:microsoft.com/office/officeart/2005/8/layout/process1"/>
    <dgm:cxn modelId="{C423C986-DEE0-40AB-B637-1CCA7010530F}" srcId="{5866493B-A631-48EF-976B-AD0E387901AC}" destId="{D95B5C6C-7F09-4743-8FD5-E6E07BB014EE}" srcOrd="11" destOrd="0" parTransId="{08115CAD-8322-449B-98A5-E0B30ED3A240}" sibTransId="{62F2A39C-69BA-46C3-86FC-B8BAD6B6E4A5}"/>
    <dgm:cxn modelId="{87E24DEB-9064-44DC-9884-51F7155845C2}" srcId="{5866493B-A631-48EF-976B-AD0E387901AC}" destId="{DADFF40D-1827-4E29-A3BC-885CD9655AA9}" srcOrd="10" destOrd="0" parTransId="{B5E54486-5B96-44A5-8C39-66FFF074F262}" sibTransId="{081D85AC-70B8-48D2-A946-E837B09CAD6B}"/>
    <dgm:cxn modelId="{67D3B6A0-FC62-4D6A-96ED-65E2C2B127DE}" type="presOf" srcId="{EDA29D68-26AA-4216-88E9-2D708493D048}" destId="{82856502-400C-4A47-90F1-FEE15211E5B4}" srcOrd="1" destOrd="0" presId="urn:microsoft.com/office/officeart/2005/8/layout/process1"/>
    <dgm:cxn modelId="{DA7FF879-5299-49D2-9248-38C59FCC8C57}" type="presOf" srcId="{40E33184-F966-40B1-B3A7-D0F8728361F3}" destId="{E1FCA89F-C1FD-4223-8B89-43683B25DA77}" srcOrd="1" destOrd="0" presId="urn:microsoft.com/office/officeart/2005/8/layout/process1"/>
    <dgm:cxn modelId="{B96AAC50-FE57-4EF9-9772-2CA59991D1EB}" srcId="{5866493B-A631-48EF-976B-AD0E387901AC}" destId="{26CCD709-5AF6-4BB0-9966-ABDCFD1CB2D6}" srcOrd="0" destOrd="0" parTransId="{0268C711-6108-442C-B511-425B930E1556}" sibTransId="{84D5F8BF-9571-4DC1-BCED-A455DE933C10}"/>
    <dgm:cxn modelId="{16F8C34F-6384-42C0-804E-2B42BB3A4D79}" srcId="{5866493B-A631-48EF-976B-AD0E387901AC}" destId="{76FD3F3C-B070-4076-B4E3-3710B1D69368}" srcOrd="4" destOrd="0" parTransId="{2E7AFE25-F502-4D90-AF68-1A470DFA61FB}" sibTransId="{56031CFD-309B-4CA5-818C-AC01847D4AF5}"/>
    <dgm:cxn modelId="{30B757DA-BE26-4FA3-B4F0-003AC07EC039}" type="presOf" srcId="{E53DBC01-A358-4A0C-A2CC-904DBD4151A7}" destId="{04DE77BD-BB50-4E47-B22F-6B36203F5278}" srcOrd="0" destOrd="0" presId="urn:microsoft.com/office/officeart/2005/8/layout/process1"/>
    <dgm:cxn modelId="{E3DDAD16-EE1C-46E9-8CEF-C2C4843FB73C}" type="presOf" srcId="{56031CFD-309B-4CA5-818C-AC01847D4AF5}" destId="{7CF2711E-25A9-4D83-B172-A312E54D0452}" srcOrd="1" destOrd="0" presId="urn:microsoft.com/office/officeart/2005/8/layout/process1"/>
    <dgm:cxn modelId="{841C7F79-C52D-43C5-AF48-8B326E49C37A}" type="presOf" srcId="{0D671D27-CBD7-43D9-8F3B-BFD74A6E9CCF}" destId="{DD107EAC-4921-4E84-AA59-B898FD651841}" srcOrd="0" destOrd="0" presId="urn:microsoft.com/office/officeart/2005/8/layout/process1"/>
    <dgm:cxn modelId="{21C6BE39-9877-490C-8B8C-78A66A975D8B}" type="presOf" srcId="{CD9417D9-2313-4820-8657-C6A386D4EAA1}" destId="{45BF039D-79E4-497D-AEFB-51DFE8899CCD}" srcOrd="0" destOrd="0" presId="urn:microsoft.com/office/officeart/2005/8/layout/process1"/>
    <dgm:cxn modelId="{D22537D7-9CF8-48B3-A87B-2195CE34F434}" type="presOf" srcId="{130BF8B4-9F64-417C-AB95-DD3702B65E91}" destId="{1676B5C3-E4B3-48EB-B7A9-C779A79A1ED7}" srcOrd="0" destOrd="0" presId="urn:microsoft.com/office/officeart/2005/8/layout/process1"/>
    <dgm:cxn modelId="{DAB03352-D377-4287-BAC2-2E21806657FC}" type="presOf" srcId="{D23EC6D2-3C16-4FB8-94C0-130A9B703A62}" destId="{D3DAD972-4F0D-4DF1-BE68-263684F3A86A}" srcOrd="0" destOrd="0" presId="urn:microsoft.com/office/officeart/2005/8/layout/process1"/>
    <dgm:cxn modelId="{ABDDA45E-16AA-4FCB-91EC-CCC54684D4D1}" type="presOf" srcId="{D10C9141-D4B3-448C-9DA0-7EA9A3EED505}" destId="{90F355CC-9A3D-4DFE-A0E1-9CD6796EF01D}" srcOrd="0" destOrd="0" presId="urn:microsoft.com/office/officeart/2005/8/layout/process1"/>
    <dgm:cxn modelId="{074418E3-F26F-4986-B1E3-169E5CD1FF46}" type="presParOf" srcId="{42E16A1B-281E-48F5-BE23-F1BA792007C9}" destId="{622FEF44-1379-4125-AB72-0A519FEC271D}" srcOrd="0" destOrd="0" presId="urn:microsoft.com/office/officeart/2005/8/layout/process1"/>
    <dgm:cxn modelId="{44401F51-7EC0-40C5-86A4-E2FF0E2DA5DE}" type="presParOf" srcId="{42E16A1B-281E-48F5-BE23-F1BA792007C9}" destId="{EA46BFC0-F727-4CCE-B4AA-1FE81FE4C75F}" srcOrd="1" destOrd="0" presId="urn:microsoft.com/office/officeart/2005/8/layout/process1"/>
    <dgm:cxn modelId="{34903957-E9CE-4A41-A353-7537AEBE8935}" type="presParOf" srcId="{EA46BFC0-F727-4CCE-B4AA-1FE81FE4C75F}" destId="{E519B958-ADEC-48E4-9A7D-69CDC1D8B63F}" srcOrd="0" destOrd="0" presId="urn:microsoft.com/office/officeart/2005/8/layout/process1"/>
    <dgm:cxn modelId="{EA72E524-8E2D-4B40-88FF-C153692D0172}" type="presParOf" srcId="{42E16A1B-281E-48F5-BE23-F1BA792007C9}" destId="{DD107EAC-4921-4E84-AA59-B898FD651841}" srcOrd="2" destOrd="0" presId="urn:microsoft.com/office/officeart/2005/8/layout/process1"/>
    <dgm:cxn modelId="{059978D8-6F83-4420-8979-AEBDC3611228}" type="presParOf" srcId="{42E16A1B-281E-48F5-BE23-F1BA792007C9}" destId="{11B836E2-E26B-48CB-B855-037D9A0187C9}" srcOrd="3" destOrd="0" presId="urn:microsoft.com/office/officeart/2005/8/layout/process1"/>
    <dgm:cxn modelId="{3E5F70F4-28EC-4E63-981E-C7FB7315CA5F}" type="presParOf" srcId="{11B836E2-E26B-48CB-B855-037D9A0187C9}" destId="{0874BFFC-9DBF-427E-81EE-51D88D5D04C4}" srcOrd="0" destOrd="0" presId="urn:microsoft.com/office/officeart/2005/8/layout/process1"/>
    <dgm:cxn modelId="{CD37036C-6445-4134-A2A2-0A064D27543E}" type="presParOf" srcId="{42E16A1B-281E-48F5-BE23-F1BA792007C9}" destId="{D3DAD972-4F0D-4DF1-BE68-263684F3A86A}" srcOrd="4" destOrd="0" presId="urn:microsoft.com/office/officeart/2005/8/layout/process1"/>
    <dgm:cxn modelId="{194D6BAC-E2C0-4F9C-9199-58A66F29D7B5}" type="presParOf" srcId="{42E16A1B-281E-48F5-BE23-F1BA792007C9}" destId="{45BF039D-79E4-497D-AEFB-51DFE8899CCD}" srcOrd="5" destOrd="0" presId="urn:microsoft.com/office/officeart/2005/8/layout/process1"/>
    <dgm:cxn modelId="{19B78309-E5AC-411A-835F-82EE4B6B8B7F}" type="presParOf" srcId="{45BF039D-79E4-497D-AEFB-51DFE8899CCD}" destId="{96B50B05-B9C5-4793-8307-DF8517BA8D7F}" srcOrd="0" destOrd="0" presId="urn:microsoft.com/office/officeart/2005/8/layout/process1"/>
    <dgm:cxn modelId="{FAE1FB96-4CB4-4A53-A38C-CB0CE6F6F997}" type="presParOf" srcId="{42E16A1B-281E-48F5-BE23-F1BA792007C9}" destId="{13351C3D-0785-4940-896A-320B097C9AFD}" srcOrd="6" destOrd="0" presId="urn:microsoft.com/office/officeart/2005/8/layout/process1"/>
    <dgm:cxn modelId="{D141D174-EF07-4C5B-AD6D-1627481AC306}" type="presParOf" srcId="{42E16A1B-281E-48F5-BE23-F1BA792007C9}" destId="{314A1A77-3764-45F1-82B1-194567CCC9D6}" srcOrd="7" destOrd="0" presId="urn:microsoft.com/office/officeart/2005/8/layout/process1"/>
    <dgm:cxn modelId="{F3B9F6B7-9E17-4DC0-8C4A-F4A3A2132F92}" type="presParOf" srcId="{314A1A77-3764-45F1-82B1-194567CCC9D6}" destId="{E13B8C30-7413-444B-9C0A-328F09AA1174}" srcOrd="0" destOrd="0" presId="urn:microsoft.com/office/officeart/2005/8/layout/process1"/>
    <dgm:cxn modelId="{4B667EF7-0685-4CAD-B65A-DF067BC18569}" type="presParOf" srcId="{42E16A1B-281E-48F5-BE23-F1BA792007C9}" destId="{FBD19FAB-41E2-4ADC-9248-C7320A47A33D}" srcOrd="8" destOrd="0" presId="urn:microsoft.com/office/officeart/2005/8/layout/process1"/>
    <dgm:cxn modelId="{C5BE6F7A-03A7-4C13-8478-2FBC1F67CA12}" type="presParOf" srcId="{42E16A1B-281E-48F5-BE23-F1BA792007C9}" destId="{6410CF68-8AE0-4389-BB97-BC9E3BC62A1F}" srcOrd="9" destOrd="0" presId="urn:microsoft.com/office/officeart/2005/8/layout/process1"/>
    <dgm:cxn modelId="{E554A367-3DA8-4604-852C-621A0589A15A}" type="presParOf" srcId="{6410CF68-8AE0-4389-BB97-BC9E3BC62A1F}" destId="{7CF2711E-25A9-4D83-B172-A312E54D0452}" srcOrd="0" destOrd="0" presId="urn:microsoft.com/office/officeart/2005/8/layout/process1"/>
    <dgm:cxn modelId="{826A205D-1D80-4276-B31E-AA233081EC5F}" type="presParOf" srcId="{42E16A1B-281E-48F5-BE23-F1BA792007C9}" destId="{A20DA53F-D6B2-470B-9AC0-B5AB8071D873}" srcOrd="10" destOrd="0" presId="urn:microsoft.com/office/officeart/2005/8/layout/process1"/>
    <dgm:cxn modelId="{7743A58F-3C5B-400A-BCF3-AF7345D87D4A}" type="presParOf" srcId="{42E16A1B-281E-48F5-BE23-F1BA792007C9}" destId="{734CF8B5-12B2-41C8-950F-45E3913738FC}" srcOrd="11" destOrd="0" presId="urn:microsoft.com/office/officeart/2005/8/layout/process1"/>
    <dgm:cxn modelId="{0FB48E5A-B32D-4EE4-92E1-632184ADA4A2}" type="presParOf" srcId="{734CF8B5-12B2-41C8-950F-45E3913738FC}" destId="{FC2F3732-0998-42B2-8A76-212BA36EC619}" srcOrd="0" destOrd="0" presId="urn:microsoft.com/office/officeart/2005/8/layout/process1"/>
    <dgm:cxn modelId="{B1DC4124-CCEB-483F-835B-5316BAA994A9}" type="presParOf" srcId="{42E16A1B-281E-48F5-BE23-F1BA792007C9}" destId="{88AEA2A9-4BA5-4FEF-BC9D-1D36935D4749}" srcOrd="12" destOrd="0" presId="urn:microsoft.com/office/officeart/2005/8/layout/process1"/>
    <dgm:cxn modelId="{90FB5129-0591-4E68-B59F-2CD94F6EC587}" type="presParOf" srcId="{42E16A1B-281E-48F5-BE23-F1BA792007C9}" destId="{1676B5C3-E4B3-48EB-B7A9-C779A79A1ED7}" srcOrd="13" destOrd="0" presId="urn:microsoft.com/office/officeart/2005/8/layout/process1"/>
    <dgm:cxn modelId="{E55B238D-3FB8-47A4-9296-B7A4509916B5}" type="presParOf" srcId="{1676B5C3-E4B3-48EB-B7A9-C779A79A1ED7}" destId="{51FEABE2-C50F-4FD6-A108-35C227B7B074}" srcOrd="0" destOrd="0" presId="urn:microsoft.com/office/officeart/2005/8/layout/process1"/>
    <dgm:cxn modelId="{E2F4BCD1-2248-4AD8-8DD7-FF60EB83DD1C}" type="presParOf" srcId="{42E16A1B-281E-48F5-BE23-F1BA792007C9}" destId="{5CF4E936-6694-4D6C-A838-FE1CD867B8C8}" srcOrd="14" destOrd="0" presId="urn:microsoft.com/office/officeart/2005/8/layout/process1"/>
    <dgm:cxn modelId="{FC07C7A7-7299-4B85-961A-173F1CA0AAB7}" type="presParOf" srcId="{42E16A1B-281E-48F5-BE23-F1BA792007C9}" destId="{5AC79F5B-47A1-467D-83BF-7AD3ABE2D35B}" srcOrd="15" destOrd="0" presId="urn:microsoft.com/office/officeart/2005/8/layout/process1"/>
    <dgm:cxn modelId="{A0528D3E-8ECC-4C19-98A4-E2F63438C0D3}" type="presParOf" srcId="{5AC79F5B-47A1-467D-83BF-7AD3ABE2D35B}" destId="{E1FCA89F-C1FD-4223-8B89-43683B25DA77}" srcOrd="0" destOrd="0" presId="urn:microsoft.com/office/officeart/2005/8/layout/process1"/>
    <dgm:cxn modelId="{788BD278-179D-4E99-BF14-F8B2BEB5FCE1}" type="presParOf" srcId="{42E16A1B-281E-48F5-BE23-F1BA792007C9}" destId="{04DE77BD-BB50-4E47-B22F-6B36203F5278}" srcOrd="16" destOrd="0" presId="urn:microsoft.com/office/officeart/2005/8/layout/process1"/>
    <dgm:cxn modelId="{B3125D02-E478-4663-A1AF-AC015B2688F6}" type="presParOf" srcId="{42E16A1B-281E-48F5-BE23-F1BA792007C9}" destId="{356D7133-F143-4E41-AA07-02744C612A09}" srcOrd="17" destOrd="0" presId="urn:microsoft.com/office/officeart/2005/8/layout/process1"/>
    <dgm:cxn modelId="{88648381-7D00-4018-883D-E739E1B090DB}" type="presParOf" srcId="{356D7133-F143-4E41-AA07-02744C612A09}" destId="{82856502-400C-4A47-90F1-FEE15211E5B4}" srcOrd="0" destOrd="0" presId="urn:microsoft.com/office/officeart/2005/8/layout/process1"/>
    <dgm:cxn modelId="{71AB940D-A53D-4DC8-B7AD-C07C52797E0B}" type="presParOf" srcId="{42E16A1B-281E-48F5-BE23-F1BA792007C9}" destId="{0CD7089E-4756-41E9-84C4-455363E79CCF}" srcOrd="18" destOrd="0" presId="urn:microsoft.com/office/officeart/2005/8/layout/process1"/>
    <dgm:cxn modelId="{ED45873A-C7C1-465A-83C0-713E466840F3}" type="presParOf" srcId="{42E16A1B-281E-48F5-BE23-F1BA792007C9}" destId="{F13A7680-51D2-48E7-8435-941D43235946}" srcOrd="19" destOrd="0" presId="urn:microsoft.com/office/officeart/2005/8/layout/process1"/>
    <dgm:cxn modelId="{B49AD08D-09D5-4362-A333-5FC48B26F602}" type="presParOf" srcId="{F13A7680-51D2-48E7-8435-941D43235946}" destId="{2E630121-9CD2-408C-9F47-AC9859F56FE4}" srcOrd="0" destOrd="0" presId="urn:microsoft.com/office/officeart/2005/8/layout/process1"/>
    <dgm:cxn modelId="{57C29617-2F7C-4D0C-8397-860420316B09}" type="presParOf" srcId="{42E16A1B-281E-48F5-BE23-F1BA792007C9}" destId="{3D38ED0E-678C-4D08-AFA0-21DBA9319E9A}" srcOrd="20" destOrd="0" presId="urn:microsoft.com/office/officeart/2005/8/layout/process1"/>
    <dgm:cxn modelId="{F877B601-ED29-4765-A0D7-C08A9E11C208}" type="presParOf" srcId="{42E16A1B-281E-48F5-BE23-F1BA792007C9}" destId="{0AD96F37-A379-4FC3-AC4D-DD961AA51F2E}" srcOrd="21" destOrd="0" presId="urn:microsoft.com/office/officeart/2005/8/layout/process1"/>
    <dgm:cxn modelId="{1F6CE355-5B92-4C9D-AB68-5C36C03F6170}" type="presParOf" srcId="{0AD96F37-A379-4FC3-AC4D-DD961AA51F2E}" destId="{294CC6AC-9411-425B-B1DA-B4FD4AFC074C}" srcOrd="0" destOrd="0" presId="urn:microsoft.com/office/officeart/2005/8/layout/process1"/>
    <dgm:cxn modelId="{786DE0C2-9881-43BF-85E7-4B43CAF0BACD}" type="presParOf" srcId="{42E16A1B-281E-48F5-BE23-F1BA792007C9}" destId="{BFDC6F8A-B050-4D1F-9455-FC443EAC7FF8}" srcOrd="22" destOrd="0" presId="urn:microsoft.com/office/officeart/2005/8/layout/process1"/>
    <dgm:cxn modelId="{60F4A710-9A31-465E-87CE-DA4429C6FE13}" type="presParOf" srcId="{42E16A1B-281E-48F5-BE23-F1BA792007C9}" destId="{6BBBA74F-FE30-45D9-AF91-83CF8F19A6C6}" srcOrd="23" destOrd="0" presId="urn:microsoft.com/office/officeart/2005/8/layout/process1"/>
    <dgm:cxn modelId="{70A78A5E-F8E3-44CA-9CD8-D2A6B12E8080}" type="presParOf" srcId="{6BBBA74F-FE30-45D9-AF91-83CF8F19A6C6}" destId="{0591B7AA-0AF8-469E-9A8E-FA7892CDE9B0}" srcOrd="0" destOrd="0" presId="urn:microsoft.com/office/officeart/2005/8/layout/process1"/>
    <dgm:cxn modelId="{BE53A409-76E1-4A77-A869-D25374974D6B}" type="presParOf" srcId="{42E16A1B-281E-48F5-BE23-F1BA792007C9}" destId="{90F355CC-9A3D-4DFE-A0E1-9CD6796EF01D}" srcOrd="2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66493B-A631-48EF-976B-AD0E387901AC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26CCD709-5AF6-4BB0-9966-ABDCFD1CB2D6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Reviewing (3)</a:t>
          </a:r>
          <a:endParaRPr lang="en-US" dirty="0"/>
        </a:p>
      </dgm:t>
    </dgm:pt>
    <dgm:pt modelId="{0268C711-6108-442C-B511-425B930E1556}" type="parTrans" cxnId="{B96AAC50-FE57-4EF9-9772-2CA59991D1EB}">
      <dgm:prSet/>
      <dgm:spPr/>
      <dgm:t>
        <a:bodyPr/>
        <a:lstStyle/>
        <a:p>
          <a:endParaRPr lang="en-US"/>
        </a:p>
      </dgm:t>
    </dgm:pt>
    <dgm:pt modelId="{84D5F8BF-9571-4DC1-BCED-A455DE933C10}" type="sibTrans" cxnId="{B96AAC50-FE57-4EF9-9772-2CA59991D1EB}">
      <dgm:prSet/>
      <dgm:spPr/>
      <dgm:t>
        <a:bodyPr/>
        <a:lstStyle/>
        <a:p>
          <a:endParaRPr lang="en-US"/>
        </a:p>
      </dgm:t>
    </dgm:pt>
    <dgm:pt modelId="{0D671D27-CBD7-43D9-8F3B-BFD74A6E9CCF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LPR Match (154)</a:t>
          </a:r>
          <a:endParaRPr lang="en-US" dirty="0"/>
        </a:p>
      </dgm:t>
    </dgm:pt>
    <dgm:pt modelId="{22574601-65E5-43D7-9965-75480DE401C5}" type="parTrans" cxnId="{7837AD2D-302A-487D-8671-6DA7CC8C84D7}">
      <dgm:prSet/>
      <dgm:spPr/>
      <dgm:t>
        <a:bodyPr/>
        <a:lstStyle/>
        <a:p>
          <a:endParaRPr lang="en-US"/>
        </a:p>
      </dgm:t>
    </dgm:pt>
    <dgm:pt modelId="{BCAF9649-8780-420E-BF4B-F35A7A94FD9D}" type="sibTrans" cxnId="{7837AD2D-302A-487D-8671-6DA7CC8C84D7}">
      <dgm:prSet/>
      <dgm:spPr/>
      <dgm:t>
        <a:bodyPr/>
        <a:lstStyle/>
        <a:p>
          <a:endParaRPr lang="en-US"/>
        </a:p>
      </dgm:t>
    </dgm:pt>
    <dgm:pt modelId="{D23EC6D2-3C16-4FB8-94C0-130A9B703A62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Set to Review (4)</a:t>
          </a:r>
        </a:p>
      </dgm:t>
    </dgm:pt>
    <dgm:pt modelId="{D59D91FF-EFD3-4EA6-9D8E-77B6CCC3861F}" type="parTrans" cxnId="{E278D152-D5B0-4DB2-9079-88AAE999A1FA}">
      <dgm:prSet/>
      <dgm:spPr/>
      <dgm:t>
        <a:bodyPr/>
        <a:lstStyle/>
        <a:p>
          <a:endParaRPr lang="en-US"/>
        </a:p>
      </dgm:t>
    </dgm:pt>
    <dgm:pt modelId="{CD9417D9-2313-4820-8657-C6A386D4EAA1}" type="sibTrans" cxnId="{E278D152-D5B0-4DB2-9079-88AAE999A1FA}">
      <dgm:prSet/>
      <dgm:spPr/>
      <dgm:t>
        <a:bodyPr/>
        <a:lstStyle/>
        <a:p>
          <a:endParaRPr lang="en-US"/>
        </a:p>
      </dgm:t>
    </dgm:pt>
    <dgm:pt modelId="{6AF5E22C-B444-4294-9C8E-3CA34BCBA0CB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LICA Avail(5)</a:t>
          </a:r>
          <a:endParaRPr lang="en-US" dirty="0"/>
        </a:p>
      </dgm:t>
    </dgm:pt>
    <dgm:pt modelId="{9556FC50-95AC-48AB-893E-DF4D6AD5D3B1}" type="parTrans" cxnId="{C4C8AEA9-802E-4D4B-8C0D-D72FAB781976}">
      <dgm:prSet/>
      <dgm:spPr/>
      <dgm:t>
        <a:bodyPr/>
        <a:lstStyle/>
        <a:p>
          <a:endParaRPr lang="en-US"/>
        </a:p>
      </dgm:t>
    </dgm:pt>
    <dgm:pt modelId="{614DE6C6-769D-4A14-8DE9-88CDE4558667}" type="sibTrans" cxnId="{C4C8AEA9-802E-4D4B-8C0D-D72FAB781976}">
      <dgm:prSet/>
      <dgm:spPr/>
      <dgm:t>
        <a:bodyPr/>
        <a:lstStyle/>
        <a:p>
          <a:endParaRPr lang="en-US"/>
        </a:p>
      </dgm:t>
    </dgm:pt>
    <dgm:pt modelId="{76FD3F3C-B070-4076-B4E3-3710B1D69368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Request Name &amp; Address (6)</a:t>
          </a:r>
          <a:endParaRPr lang="en-US" dirty="0"/>
        </a:p>
      </dgm:t>
    </dgm:pt>
    <dgm:pt modelId="{2E7AFE25-F502-4D90-AF68-1A470DFA61FB}" type="parTrans" cxnId="{16F8C34F-6384-42C0-804E-2B42BB3A4D79}">
      <dgm:prSet/>
      <dgm:spPr/>
      <dgm:t>
        <a:bodyPr/>
        <a:lstStyle/>
        <a:p>
          <a:endParaRPr lang="en-US"/>
        </a:p>
      </dgm:t>
    </dgm:pt>
    <dgm:pt modelId="{56031CFD-309B-4CA5-818C-AC01847D4AF5}" type="sibTrans" cxnId="{16F8C34F-6384-42C0-804E-2B42BB3A4D79}">
      <dgm:prSet/>
      <dgm:spPr/>
      <dgm:t>
        <a:bodyPr/>
        <a:lstStyle/>
        <a:p>
          <a:endParaRPr lang="en-US"/>
        </a:p>
      </dgm:t>
    </dgm:pt>
    <dgm:pt modelId="{63B64DFE-54EB-4812-886A-D80A572BB8A9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DMV REQUESTED (7)</a:t>
          </a:r>
          <a:endParaRPr lang="en-US" dirty="0"/>
        </a:p>
      </dgm:t>
    </dgm:pt>
    <dgm:pt modelId="{9F8022E1-4D77-4E99-A598-1E5EB37FE4F0}" type="parTrans" cxnId="{917F153B-9D3E-4F78-9CC7-518D5FD2CA76}">
      <dgm:prSet/>
      <dgm:spPr/>
      <dgm:t>
        <a:bodyPr/>
        <a:lstStyle/>
        <a:p>
          <a:endParaRPr lang="en-US"/>
        </a:p>
      </dgm:t>
    </dgm:pt>
    <dgm:pt modelId="{65E842C6-6B77-4156-BB96-AD045AF9FE3C}" type="sibTrans" cxnId="{917F153B-9D3E-4F78-9CC7-518D5FD2CA76}">
      <dgm:prSet/>
      <dgm:spPr/>
      <dgm:t>
        <a:bodyPr/>
        <a:lstStyle/>
        <a:p>
          <a:endParaRPr lang="en-US"/>
        </a:p>
      </dgm:t>
    </dgm:pt>
    <dgm:pt modelId="{BF8A8275-911F-4D20-97A0-A51D8D6E3B97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NAME &amp; ADDR Available (131)</a:t>
          </a:r>
          <a:endParaRPr lang="en-US" dirty="0"/>
        </a:p>
      </dgm:t>
    </dgm:pt>
    <dgm:pt modelId="{179CF1C2-1153-4C8E-B552-BFDC8BC73230}" type="parTrans" cxnId="{7AFF33FF-7094-4984-85B4-E95374632F85}">
      <dgm:prSet/>
      <dgm:spPr/>
      <dgm:t>
        <a:bodyPr/>
        <a:lstStyle/>
        <a:p>
          <a:endParaRPr lang="en-US"/>
        </a:p>
      </dgm:t>
    </dgm:pt>
    <dgm:pt modelId="{130BF8B4-9F64-417C-AB95-DD3702B65E91}" type="sibTrans" cxnId="{7AFF33FF-7094-4984-85B4-E95374632F85}">
      <dgm:prSet/>
      <dgm:spPr/>
      <dgm:t>
        <a:bodyPr/>
        <a:lstStyle/>
        <a:p>
          <a:endParaRPr lang="en-US"/>
        </a:p>
      </dgm:t>
    </dgm:pt>
    <dgm:pt modelId="{CB6103A2-85E3-475D-955C-9F47721E5786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To Be CITED(109)</a:t>
          </a:r>
          <a:endParaRPr lang="en-US" dirty="0"/>
        </a:p>
      </dgm:t>
    </dgm:pt>
    <dgm:pt modelId="{D1E06949-9B78-4188-991B-758F16C75C26}" type="parTrans" cxnId="{950FEB2B-B224-4E50-AFA7-8311541BFCFD}">
      <dgm:prSet/>
      <dgm:spPr/>
      <dgm:t>
        <a:bodyPr/>
        <a:lstStyle/>
        <a:p>
          <a:endParaRPr lang="en-US"/>
        </a:p>
      </dgm:t>
    </dgm:pt>
    <dgm:pt modelId="{40E33184-F966-40B1-B3A7-D0F8728361F3}" type="sibTrans" cxnId="{950FEB2B-B224-4E50-AFA7-8311541BFCFD}">
      <dgm:prSet/>
      <dgm:spPr/>
      <dgm:t>
        <a:bodyPr/>
        <a:lstStyle/>
        <a:p>
          <a:endParaRPr lang="en-US"/>
        </a:p>
      </dgm:t>
    </dgm:pt>
    <dgm:pt modelId="{FF5C9C94-B146-4628-B89F-D0F34DB0C544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CITED (10)</a:t>
          </a:r>
          <a:endParaRPr lang="en-US" dirty="0"/>
        </a:p>
      </dgm:t>
    </dgm:pt>
    <dgm:pt modelId="{D8062C75-B365-4848-92A3-6CD707FB5C61}" type="parTrans" cxnId="{0BFCD107-15F2-4C89-B0E1-6F2571111E51}">
      <dgm:prSet/>
      <dgm:spPr/>
      <dgm:t>
        <a:bodyPr/>
        <a:lstStyle/>
        <a:p>
          <a:endParaRPr lang="en-US"/>
        </a:p>
      </dgm:t>
    </dgm:pt>
    <dgm:pt modelId="{4422FA0A-BA08-4A55-81D1-1363F04ADB41}" type="sibTrans" cxnId="{0BFCD107-15F2-4C89-B0E1-6F2571111E51}">
      <dgm:prSet/>
      <dgm:spPr/>
      <dgm:t>
        <a:bodyPr/>
        <a:lstStyle/>
        <a:p>
          <a:endParaRPr lang="en-US"/>
        </a:p>
      </dgm:t>
    </dgm:pt>
    <dgm:pt modelId="{DADFF40D-1827-4E29-A3BC-885CD9655AA9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LEVEL A</a:t>
          </a:r>
          <a:endParaRPr lang="en-US" dirty="0"/>
        </a:p>
      </dgm:t>
    </dgm:pt>
    <dgm:pt modelId="{B5E54486-5B96-44A5-8C39-66FFF074F262}" type="parTrans" cxnId="{87E24DEB-9064-44DC-9884-51F7155845C2}">
      <dgm:prSet/>
      <dgm:spPr/>
      <dgm:t>
        <a:bodyPr/>
        <a:lstStyle/>
        <a:p>
          <a:endParaRPr lang="en-US"/>
        </a:p>
      </dgm:t>
    </dgm:pt>
    <dgm:pt modelId="{081D85AC-70B8-48D2-A946-E837B09CAD6B}" type="sibTrans" cxnId="{87E24DEB-9064-44DC-9884-51F7155845C2}">
      <dgm:prSet/>
      <dgm:spPr/>
      <dgm:t>
        <a:bodyPr/>
        <a:lstStyle/>
        <a:p>
          <a:endParaRPr lang="en-US"/>
        </a:p>
      </dgm:t>
    </dgm:pt>
    <dgm:pt modelId="{D95B5C6C-7F09-4743-8FD5-E6E07BB014E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LEVEL B</a:t>
          </a:r>
          <a:endParaRPr lang="en-US" dirty="0"/>
        </a:p>
      </dgm:t>
    </dgm:pt>
    <dgm:pt modelId="{08115CAD-8322-449B-98A5-E0B30ED3A240}" type="parTrans" cxnId="{C423C986-DEE0-40AB-B637-1CCA7010530F}">
      <dgm:prSet/>
      <dgm:spPr/>
      <dgm:t>
        <a:bodyPr/>
        <a:lstStyle/>
        <a:p>
          <a:endParaRPr lang="en-US"/>
        </a:p>
      </dgm:t>
    </dgm:pt>
    <dgm:pt modelId="{62F2A39C-69BA-46C3-86FC-B8BAD6B6E4A5}" type="sibTrans" cxnId="{C423C986-DEE0-40AB-B637-1CCA7010530F}">
      <dgm:prSet/>
      <dgm:spPr/>
      <dgm:t>
        <a:bodyPr/>
        <a:lstStyle/>
        <a:p>
          <a:endParaRPr lang="en-US"/>
        </a:p>
      </dgm:t>
    </dgm:pt>
    <dgm:pt modelId="{D10C9141-D4B3-448C-9DA0-7EA9A3EED505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COLLECTION</a:t>
          </a:r>
          <a:endParaRPr lang="en-US" dirty="0"/>
        </a:p>
      </dgm:t>
    </dgm:pt>
    <dgm:pt modelId="{195C7135-9F32-40D3-B41A-277F6DDFB810}" type="parTrans" cxnId="{49032578-F115-4DB0-B38D-CF159003931E}">
      <dgm:prSet/>
      <dgm:spPr/>
      <dgm:t>
        <a:bodyPr/>
        <a:lstStyle/>
        <a:p>
          <a:endParaRPr lang="en-US"/>
        </a:p>
      </dgm:t>
    </dgm:pt>
    <dgm:pt modelId="{724CE549-EFE8-4386-AE5D-802501B7072B}" type="sibTrans" cxnId="{49032578-F115-4DB0-B38D-CF159003931E}">
      <dgm:prSet/>
      <dgm:spPr/>
      <dgm:t>
        <a:bodyPr/>
        <a:lstStyle/>
        <a:p>
          <a:endParaRPr lang="en-US"/>
        </a:p>
      </dgm:t>
    </dgm:pt>
    <dgm:pt modelId="{E53DBC01-A358-4A0C-A2CC-904DBD4151A7}">
      <dgm:prSet/>
      <dgm:spPr/>
      <dgm:t>
        <a:bodyPr/>
        <a:lstStyle/>
        <a:p>
          <a:r>
            <a:rPr lang="en-US" dirty="0" smtClean="0"/>
            <a:t>SENT TO MH (139)</a:t>
          </a:r>
          <a:endParaRPr lang="en-US" dirty="0"/>
        </a:p>
      </dgm:t>
    </dgm:pt>
    <dgm:pt modelId="{0FDBC240-C8E8-4AFB-AEA5-AE5762E8C51F}" type="parTrans" cxnId="{C69A168A-F100-4291-86B4-B283C10C00A5}">
      <dgm:prSet/>
      <dgm:spPr/>
      <dgm:t>
        <a:bodyPr/>
        <a:lstStyle/>
        <a:p>
          <a:endParaRPr lang="en-US"/>
        </a:p>
      </dgm:t>
    </dgm:pt>
    <dgm:pt modelId="{EDA29D68-26AA-4216-88E9-2D708493D048}" type="sibTrans" cxnId="{C69A168A-F100-4291-86B4-B283C10C00A5}">
      <dgm:prSet/>
      <dgm:spPr/>
      <dgm:t>
        <a:bodyPr/>
        <a:lstStyle/>
        <a:p>
          <a:endParaRPr lang="en-US"/>
        </a:p>
      </dgm:t>
    </dgm:pt>
    <dgm:pt modelId="{42E16A1B-281E-48F5-BE23-F1BA792007C9}" type="pres">
      <dgm:prSet presAssocID="{5866493B-A631-48EF-976B-AD0E387901AC}" presName="Name0" presStyleCnt="0">
        <dgm:presLayoutVars>
          <dgm:dir/>
          <dgm:resizeHandles val="exact"/>
        </dgm:presLayoutVars>
      </dgm:prSet>
      <dgm:spPr/>
    </dgm:pt>
    <dgm:pt modelId="{622FEF44-1379-4125-AB72-0A519FEC271D}" type="pres">
      <dgm:prSet presAssocID="{26CCD709-5AF6-4BB0-9966-ABDCFD1CB2D6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6BFC0-F727-4CCE-B4AA-1FE81FE4C75F}" type="pres">
      <dgm:prSet presAssocID="{84D5F8BF-9571-4DC1-BCED-A455DE933C10}" presName="sibTrans" presStyleLbl="sibTrans2D1" presStyleIdx="0" presStyleCnt="12"/>
      <dgm:spPr/>
      <dgm:t>
        <a:bodyPr/>
        <a:lstStyle/>
        <a:p>
          <a:endParaRPr lang="en-US"/>
        </a:p>
      </dgm:t>
    </dgm:pt>
    <dgm:pt modelId="{E519B958-ADEC-48E4-9A7D-69CDC1D8B63F}" type="pres">
      <dgm:prSet presAssocID="{84D5F8BF-9571-4DC1-BCED-A455DE933C10}" presName="connectorText" presStyleLbl="sibTrans2D1" presStyleIdx="0" presStyleCnt="12"/>
      <dgm:spPr/>
      <dgm:t>
        <a:bodyPr/>
        <a:lstStyle/>
        <a:p>
          <a:endParaRPr lang="en-US"/>
        </a:p>
      </dgm:t>
    </dgm:pt>
    <dgm:pt modelId="{DD107EAC-4921-4E84-AA59-B898FD651841}" type="pres">
      <dgm:prSet presAssocID="{0D671D27-CBD7-43D9-8F3B-BFD74A6E9CCF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836E2-E26B-48CB-B855-037D9A0187C9}" type="pres">
      <dgm:prSet presAssocID="{BCAF9649-8780-420E-BF4B-F35A7A94FD9D}" presName="sibTrans" presStyleLbl="sibTrans2D1" presStyleIdx="1" presStyleCnt="12"/>
      <dgm:spPr/>
      <dgm:t>
        <a:bodyPr/>
        <a:lstStyle/>
        <a:p>
          <a:endParaRPr lang="en-US"/>
        </a:p>
      </dgm:t>
    </dgm:pt>
    <dgm:pt modelId="{0874BFFC-9DBF-427E-81EE-51D88D5D04C4}" type="pres">
      <dgm:prSet presAssocID="{BCAF9649-8780-420E-BF4B-F35A7A94FD9D}" presName="connectorText" presStyleLbl="sibTrans2D1" presStyleIdx="1" presStyleCnt="12"/>
      <dgm:spPr/>
      <dgm:t>
        <a:bodyPr/>
        <a:lstStyle/>
        <a:p>
          <a:endParaRPr lang="en-US"/>
        </a:p>
      </dgm:t>
    </dgm:pt>
    <dgm:pt modelId="{D3DAD972-4F0D-4DF1-BE68-263684F3A86A}" type="pres">
      <dgm:prSet presAssocID="{D23EC6D2-3C16-4FB8-94C0-130A9B703A62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F039D-79E4-497D-AEFB-51DFE8899CCD}" type="pres">
      <dgm:prSet presAssocID="{CD9417D9-2313-4820-8657-C6A386D4EAA1}" presName="sibTrans" presStyleLbl="sibTrans2D1" presStyleIdx="2" presStyleCnt="12"/>
      <dgm:spPr/>
      <dgm:t>
        <a:bodyPr/>
        <a:lstStyle/>
        <a:p>
          <a:endParaRPr lang="en-US"/>
        </a:p>
      </dgm:t>
    </dgm:pt>
    <dgm:pt modelId="{96B50B05-B9C5-4793-8307-DF8517BA8D7F}" type="pres">
      <dgm:prSet presAssocID="{CD9417D9-2313-4820-8657-C6A386D4EAA1}" presName="connectorText" presStyleLbl="sibTrans2D1" presStyleIdx="2" presStyleCnt="12"/>
      <dgm:spPr/>
      <dgm:t>
        <a:bodyPr/>
        <a:lstStyle/>
        <a:p>
          <a:endParaRPr lang="en-US"/>
        </a:p>
      </dgm:t>
    </dgm:pt>
    <dgm:pt modelId="{13351C3D-0785-4940-896A-320B097C9AFD}" type="pres">
      <dgm:prSet presAssocID="{6AF5E22C-B444-4294-9C8E-3CA34BCBA0CB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A1A77-3764-45F1-82B1-194567CCC9D6}" type="pres">
      <dgm:prSet presAssocID="{614DE6C6-769D-4A14-8DE9-88CDE4558667}" presName="sibTrans" presStyleLbl="sibTrans2D1" presStyleIdx="3" presStyleCnt="12"/>
      <dgm:spPr/>
      <dgm:t>
        <a:bodyPr/>
        <a:lstStyle/>
        <a:p>
          <a:endParaRPr lang="en-US"/>
        </a:p>
      </dgm:t>
    </dgm:pt>
    <dgm:pt modelId="{E13B8C30-7413-444B-9C0A-328F09AA1174}" type="pres">
      <dgm:prSet presAssocID="{614DE6C6-769D-4A14-8DE9-88CDE4558667}" presName="connectorText" presStyleLbl="sibTrans2D1" presStyleIdx="3" presStyleCnt="12"/>
      <dgm:spPr/>
      <dgm:t>
        <a:bodyPr/>
        <a:lstStyle/>
        <a:p>
          <a:endParaRPr lang="en-US"/>
        </a:p>
      </dgm:t>
    </dgm:pt>
    <dgm:pt modelId="{FBD19FAB-41E2-4ADC-9248-C7320A47A33D}" type="pres">
      <dgm:prSet presAssocID="{76FD3F3C-B070-4076-B4E3-3710B1D69368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0CF68-8AE0-4389-BB97-BC9E3BC62A1F}" type="pres">
      <dgm:prSet presAssocID="{56031CFD-309B-4CA5-818C-AC01847D4AF5}" presName="sibTrans" presStyleLbl="sibTrans2D1" presStyleIdx="4" presStyleCnt="12"/>
      <dgm:spPr/>
      <dgm:t>
        <a:bodyPr/>
        <a:lstStyle/>
        <a:p>
          <a:endParaRPr lang="en-US"/>
        </a:p>
      </dgm:t>
    </dgm:pt>
    <dgm:pt modelId="{7CF2711E-25A9-4D83-B172-A312E54D0452}" type="pres">
      <dgm:prSet presAssocID="{56031CFD-309B-4CA5-818C-AC01847D4AF5}" presName="connectorText" presStyleLbl="sibTrans2D1" presStyleIdx="4" presStyleCnt="12"/>
      <dgm:spPr/>
      <dgm:t>
        <a:bodyPr/>
        <a:lstStyle/>
        <a:p>
          <a:endParaRPr lang="en-US"/>
        </a:p>
      </dgm:t>
    </dgm:pt>
    <dgm:pt modelId="{A20DA53F-D6B2-470B-9AC0-B5AB8071D873}" type="pres">
      <dgm:prSet presAssocID="{63B64DFE-54EB-4812-886A-D80A572BB8A9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CF8B5-12B2-41C8-950F-45E3913738FC}" type="pres">
      <dgm:prSet presAssocID="{65E842C6-6B77-4156-BB96-AD045AF9FE3C}" presName="sibTrans" presStyleLbl="sibTrans2D1" presStyleIdx="5" presStyleCnt="12"/>
      <dgm:spPr/>
      <dgm:t>
        <a:bodyPr/>
        <a:lstStyle/>
        <a:p>
          <a:endParaRPr lang="en-US"/>
        </a:p>
      </dgm:t>
    </dgm:pt>
    <dgm:pt modelId="{FC2F3732-0998-42B2-8A76-212BA36EC619}" type="pres">
      <dgm:prSet presAssocID="{65E842C6-6B77-4156-BB96-AD045AF9FE3C}" presName="connectorText" presStyleLbl="sibTrans2D1" presStyleIdx="5" presStyleCnt="12"/>
      <dgm:spPr/>
      <dgm:t>
        <a:bodyPr/>
        <a:lstStyle/>
        <a:p>
          <a:endParaRPr lang="en-US"/>
        </a:p>
      </dgm:t>
    </dgm:pt>
    <dgm:pt modelId="{88AEA2A9-4BA5-4FEF-BC9D-1D36935D4749}" type="pres">
      <dgm:prSet presAssocID="{BF8A8275-911F-4D20-97A0-A51D8D6E3B97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6B5C3-E4B3-48EB-B7A9-C779A79A1ED7}" type="pres">
      <dgm:prSet presAssocID="{130BF8B4-9F64-417C-AB95-DD3702B65E91}" presName="sibTrans" presStyleLbl="sibTrans2D1" presStyleIdx="6" presStyleCnt="12"/>
      <dgm:spPr/>
      <dgm:t>
        <a:bodyPr/>
        <a:lstStyle/>
        <a:p>
          <a:endParaRPr lang="en-US"/>
        </a:p>
      </dgm:t>
    </dgm:pt>
    <dgm:pt modelId="{51FEABE2-C50F-4FD6-A108-35C227B7B074}" type="pres">
      <dgm:prSet presAssocID="{130BF8B4-9F64-417C-AB95-DD3702B65E91}" presName="connectorText" presStyleLbl="sibTrans2D1" presStyleIdx="6" presStyleCnt="12"/>
      <dgm:spPr/>
      <dgm:t>
        <a:bodyPr/>
        <a:lstStyle/>
        <a:p>
          <a:endParaRPr lang="en-US"/>
        </a:p>
      </dgm:t>
    </dgm:pt>
    <dgm:pt modelId="{5CF4E936-6694-4D6C-A838-FE1CD867B8C8}" type="pres">
      <dgm:prSet presAssocID="{CB6103A2-85E3-475D-955C-9F47721E5786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79F5B-47A1-467D-83BF-7AD3ABE2D35B}" type="pres">
      <dgm:prSet presAssocID="{40E33184-F966-40B1-B3A7-D0F8728361F3}" presName="sibTrans" presStyleLbl="sibTrans2D1" presStyleIdx="7" presStyleCnt="12"/>
      <dgm:spPr/>
      <dgm:t>
        <a:bodyPr/>
        <a:lstStyle/>
        <a:p>
          <a:endParaRPr lang="en-US"/>
        </a:p>
      </dgm:t>
    </dgm:pt>
    <dgm:pt modelId="{E1FCA89F-C1FD-4223-8B89-43683B25DA77}" type="pres">
      <dgm:prSet presAssocID="{40E33184-F966-40B1-B3A7-D0F8728361F3}" presName="connectorText" presStyleLbl="sibTrans2D1" presStyleIdx="7" presStyleCnt="12"/>
      <dgm:spPr/>
      <dgm:t>
        <a:bodyPr/>
        <a:lstStyle/>
        <a:p>
          <a:endParaRPr lang="en-US"/>
        </a:p>
      </dgm:t>
    </dgm:pt>
    <dgm:pt modelId="{04DE77BD-BB50-4E47-B22F-6B36203F5278}" type="pres">
      <dgm:prSet presAssocID="{E53DBC01-A358-4A0C-A2CC-904DBD4151A7}" presName="node" presStyleLbl="node1" presStyleIdx="8" presStyleCnt="13">
        <dgm:presLayoutVars>
          <dgm:bulletEnabled val="1"/>
        </dgm:presLayoutVars>
      </dgm:prSet>
      <dgm:spPr/>
    </dgm:pt>
    <dgm:pt modelId="{356D7133-F143-4E41-AA07-02744C612A09}" type="pres">
      <dgm:prSet presAssocID="{EDA29D68-26AA-4216-88E9-2D708493D048}" presName="sibTrans" presStyleLbl="sibTrans2D1" presStyleIdx="8" presStyleCnt="12"/>
      <dgm:spPr/>
    </dgm:pt>
    <dgm:pt modelId="{82856502-400C-4A47-90F1-FEE15211E5B4}" type="pres">
      <dgm:prSet presAssocID="{EDA29D68-26AA-4216-88E9-2D708493D048}" presName="connectorText" presStyleLbl="sibTrans2D1" presStyleIdx="8" presStyleCnt="12"/>
      <dgm:spPr/>
    </dgm:pt>
    <dgm:pt modelId="{0CD7089E-4756-41E9-84C4-455363E79CCF}" type="pres">
      <dgm:prSet presAssocID="{FF5C9C94-B146-4628-B89F-D0F34DB0C544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A7680-51D2-48E7-8435-941D43235946}" type="pres">
      <dgm:prSet presAssocID="{4422FA0A-BA08-4A55-81D1-1363F04ADB41}" presName="sibTrans" presStyleLbl="sibTrans2D1" presStyleIdx="9" presStyleCnt="12"/>
      <dgm:spPr/>
      <dgm:t>
        <a:bodyPr/>
        <a:lstStyle/>
        <a:p>
          <a:endParaRPr lang="en-US"/>
        </a:p>
      </dgm:t>
    </dgm:pt>
    <dgm:pt modelId="{2E630121-9CD2-408C-9F47-AC9859F56FE4}" type="pres">
      <dgm:prSet presAssocID="{4422FA0A-BA08-4A55-81D1-1363F04ADB41}" presName="connectorText" presStyleLbl="sibTrans2D1" presStyleIdx="9" presStyleCnt="12"/>
      <dgm:spPr/>
      <dgm:t>
        <a:bodyPr/>
        <a:lstStyle/>
        <a:p>
          <a:endParaRPr lang="en-US"/>
        </a:p>
      </dgm:t>
    </dgm:pt>
    <dgm:pt modelId="{3D38ED0E-678C-4D08-AFA0-21DBA9319E9A}" type="pres">
      <dgm:prSet presAssocID="{DADFF40D-1827-4E29-A3BC-885CD9655AA9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96F37-A379-4FC3-AC4D-DD961AA51F2E}" type="pres">
      <dgm:prSet presAssocID="{081D85AC-70B8-48D2-A946-E837B09CAD6B}" presName="sibTrans" presStyleLbl="sibTrans2D1" presStyleIdx="10" presStyleCnt="12"/>
      <dgm:spPr/>
      <dgm:t>
        <a:bodyPr/>
        <a:lstStyle/>
        <a:p>
          <a:endParaRPr lang="en-US"/>
        </a:p>
      </dgm:t>
    </dgm:pt>
    <dgm:pt modelId="{294CC6AC-9411-425B-B1DA-B4FD4AFC074C}" type="pres">
      <dgm:prSet presAssocID="{081D85AC-70B8-48D2-A946-E837B09CAD6B}" presName="connectorText" presStyleLbl="sibTrans2D1" presStyleIdx="10" presStyleCnt="12"/>
      <dgm:spPr/>
      <dgm:t>
        <a:bodyPr/>
        <a:lstStyle/>
        <a:p>
          <a:endParaRPr lang="en-US"/>
        </a:p>
      </dgm:t>
    </dgm:pt>
    <dgm:pt modelId="{BFDC6F8A-B050-4D1F-9455-FC443EAC7FF8}" type="pres">
      <dgm:prSet presAssocID="{D95B5C6C-7F09-4743-8FD5-E6E07BB014EE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BA74F-FE30-45D9-AF91-83CF8F19A6C6}" type="pres">
      <dgm:prSet presAssocID="{62F2A39C-69BA-46C3-86FC-B8BAD6B6E4A5}" presName="sibTrans" presStyleLbl="sibTrans2D1" presStyleIdx="11" presStyleCnt="12"/>
      <dgm:spPr/>
      <dgm:t>
        <a:bodyPr/>
        <a:lstStyle/>
        <a:p>
          <a:endParaRPr lang="en-US"/>
        </a:p>
      </dgm:t>
    </dgm:pt>
    <dgm:pt modelId="{0591B7AA-0AF8-469E-9A8E-FA7892CDE9B0}" type="pres">
      <dgm:prSet presAssocID="{62F2A39C-69BA-46C3-86FC-B8BAD6B6E4A5}" presName="connectorText" presStyleLbl="sibTrans2D1" presStyleIdx="11" presStyleCnt="12"/>
      <dgm:spPr/>
      <dgm:t>
        <a:bodyPr/>
        <a:lstStyle/>
        <a:p>
          <a:endParaRPr lang="en-US"/>
        </a:p>
      </dgm:t>
    </dgm:pt>
    <dgm:pt modelId="{90F355CC-9A3D-4DFE-A0E1-9CD6796EF01D}" type="pres">
      <dgm:prSet presAssocID="{D10C9141-D4B3-448C-9DA0-7EA9A3EED505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0453A8-0CB7-4353-B479-C42C9B50FD47}" type="presOf" srcId="{62F2A39C-69BA-46C3-86FC-B8BAD6B6E4A5}" destId="{0591B7AA-0AF8-469E-9A8E-FA7892CDE9B0}" srcOrd="1" destOrd="0" presId="urn:microsoft.com/office/officeart/2005/8/layout/process1"/>
    <dgm:cxn modelId="{6E65EDB7-A7B6-404E-9F34-9B1DDB870ED8}" type="presOf" srcId="{130BF8B4-9F64-417C-AB95-DD3702B65E91}" destId="{1676B5C3-E4B3-48EB-B7A9-C779A79A1ED7}" srcOrd="0" destOrd="0" presId="urn:microsoft.com/office/officeart/2005/8/layout/process1"/>
    <dgm:cxn modelId="{7AA27947-6375-41F0-8D84-C369F7A223ED}" type="presOf" srcId="{5866493B-A631-48EF-976B-AD0E387901AC}" destId="{42E16A1B-281E-48F5-BE23-F1BA792007C9}" srcOrd="0" destOrd="0" presId="urn:microsoft.com/office/officeart/2005/8/layout/process1"/>
    <dgm:cxn modelId="{E278D152-D5B0-4DB2-9079-88AAE999A1FA}" srcId="{5866493B-A631-48EF-976B-AD0E387901AC}" destId="{D23EC6D2-3C16-4FB8-94C0-130A9B703A62}" srcOrd="2" destOrd="0" parTransId="{D59D91FF-EFD3-4EA6-9D8E-77B6CCC3861F}" sibTransId="{CD9417D9-2313-4820-8657-C6A386D4EAA1}"/>
    <dgm:cxn modelId="{0BFCD107-15F2-4C89-B0E1-6F2571111E51}" srcId="{5866493B-A631-48EF-976B-AD0E387901AC}" destId="{FF5C9C94-B146-4628-B89F-D0F34DB0C544}" srcOrd="9" destOrd="0" parTransId="{D8062C75-B365-4848-92A3-6CD707FB5C61}" sibTransId="{4422FA0A-BA08-4A55-81D1-1363F04ADB41}"/>
    <dgm:cxn modelId="{5BF09FAE-C43A-451A-8678-46968B36EBC8}" type="presOf" srcId="{40E33184-F966-40B1-B3A7-D0F8728361F3}" destId="{E1FCA89F-C1FD-4223-8B89-43683B25DA77}" srcOrd="1" destOrd="0" presId="urn:microsoft.com/office/officeart/2005/8/layout/process1"/>
    <dgm:cxn modelId="{49032578-F115-4DB0-B38D-CF159003931E}" srcId="{5866493B-A631-48EF-976B-AD0E387901AC}" destId="{D10C9141-D4B3-448C-9DA0-7EA9A3EED505}" srcOrd="12" destOrd="0" parTransId="{195C7135-9F32-40D3-B41A-277F6DDFB810}" sibTransId="{724CE549-EFE8-4386-AE5D-802501B7072B}"/>
    <dgm:cxn modelId="{9222D350-9B7A-401A-8ADF-5B786DE12EB4}" type="presOf" srcId="{BCAF9649-8780-420E-BF4B-F35A7A94FD9D}" destId="{0874BFFC-9DBF-427E-81EE-51D88D5D04C4}" srcOrd="1" destOrd="0" presId="urn:microsoft.com/office/officeart/2005/8/layout/process1"/>
    <dgm:cxn modelId="{917F153B-9D3E-4F78-9CC7-518D5FD2CA76}" srcId="{5866493B-A631-48EF-976B-AD0E387901AC}" destId="{63B64DFE-54EB-4812-886A-D80A572BB8A9}" srcOrd="5" destOrd="0" parTransId="{9F8022E1-4D77-4E99-A598-1E5EB37FE4F0}" sibTransId="{65E842C6-6B77-4156-BB96-AD045AF9FE3C}"/>
    <dgm:cxn modelId="{4DDD7D6E-56BA-44DC-AA8E-3C0FF5457D7E}" type="presOf" srcId="{614DE6C6-769D-4A14-8DE9-88CDE4558667}" destId="{E13B8C30-7413-444B-9C0A-328F09AA1174}" srcOrd="1" destOrd="0" presId="urn:microsoft.com/office/officeart/2005/8/layout/process1"/>
    <dgm:cxn modelId="{C69A168A-F100-4291-86B4-B283C10C00A5}" srcId="{5866493B-A631-48EF-976B-AD0E387901AC}" destId="{E53DBC01-A358-4A0C-A2CC-904DBD4151A7}" srcOrd="8" destOrd="0" parTransId="{0FDBC240-C8E8-4AFB-AEA5-AE5762E8C51F}" sibTransId="{EDA29D68-26AA-4216-88E9-2D708493D048}"/>
    <dgm:cxn modelId="{950FEB2B-B224-4E50-AFA7-8311541BFCFD}" srcId="{5866493B-A631-48EF-976B-AD0E387901AC}" destId="{CB6103A2-85E3-475D-955C-9F47721E5786}" srcOrd="7" destOrd="0" parTransId="{D1E06949-9B78-4188-991B-758F16C75C26}" sibTransId="{40E33184-F966-40B1-B3A7-D0F8728361F3}"/>
    <dgm:cxn modelId="{19E75A2C-9856-4107-BD09-DE1C742F61DB}" type="presOf" srcId="{4422FA0A-BA08-4A55-81D1-1363F04ADB41}" destId="{2E630121-9CD2-408C-9F47-AC9859F56FE4}" srcOrd="1" destOrd="0" presId="urn:microsoft.com/office/officeart/2005/8/layout/process1"/>
    <dgm:cxn modelId="{B8CAD05C-AFBE-4849-A3AA-6816699A4BF3}" type="presOf" srcId="{CD9417D9-2313-4820-8657-C6A386D4EAA1}" destId="{96B50B05-B9C5-4793-8307-DF8517BA8D7F}" srcOrd="1" destOrd="0" presId="urn:microsoft.com/office/officeart/2005/8/layout/process1"/>
    <dgm:cxn modelId="{8D63A108-E3A3-43A4-A169-688DCC8E9A3B}" type="presOf" srcId="{081D85AC-70B8-48D2-A946-E837B09CAD6B}" destId="{0AD96F37-A379-4FC3-AC4D-DD961AA51F2E}" srcOrd="0" destOrd="0" presId="urn:microsoft.com/office/officeart/2005/8/layout/process1"/>
    <dgm:cxn modelId="{99FF5C98-293F-4358-9920-20B060862A2E}" type="presOf" srcId="{84D5F8BF-9571-4DC1-BCED-A455DE933C10}" destId="{E519B958-ADEC-48E4-9A7D-69CDC1D8B63F}" srcOrd="1" destOrd="0" presId="urn:microsoft.com/office/officeart/2005/8/layout/process1"/>
    <dgm:cxn modelId="{DE170A69-B053-4250-AC14-5247DD0528F9}" type="presOf" srcId="{6AF5E22C-B444-4294-9C8E-3CA34BCBA0CB}" destId="{13351C3D-0785-4940-896A-320B097C9AFD}" srcOrd="0" destOrd="0" presId="urn:microsoft.com/office/officeart/2005/8/layout/process1"/>
    <dgm:cxn modelId="{91952CDE-8295-409F-AFE2-0E6F59113230}" type="presOf" srcId="{D23EC6D2-3C16-4FB8-94C0-130A9B703A62}" destId="{D3DAD972-4F0D-4DF1-BE68-263684F3A86A}" srcOrd="0" destOrd="0" presId="urn:microsoft.com/office/officeart/2005/8/layout/process1"/>
    <dgm:cxn modelId="{D8FEDCBD-010D-459D-8A87-CC9632DCAF37}" type="presOf" srcId="{EDA29D68-26AA-4216-88E9-2D708493D048}" destId="{82856502-400C-4A47-90F1-FEE15211E5B4}" srcOrd="1" destOrd="0" presId="urn:microsoft.com/office/officeart/2005/8/layout/process1"/>
    <dgm:cxn modelId="{77B8A65E-D14F-4EB7-9D2C-89C2439A5D40}" type="presOf" srcId="{26CCD709-5AF6-4BB0-9966-ABDCFD1CB2D6}" destId="{622FEF44-1379-4125-AB72-0A519FEC271D}" srcOrd="0" destOrd="0" presId="urn:microsoft.com/office/officeart/2005/8/layout/process1"/>
    <dgm:cxn modelId="{7837AD2D-302A-487D-8671-6DA7CC8C84D7}" srcId="{5866493B-A631-48EF-976B-AD0E387901AC}" destId="{0D671D27-CBD7-43D9-8F3B-BFD74A6E9CCF}" srcOrd="1" destOrd="0" parTransId="{22574601-65E5-43D7-9965-75480DE401C5}" sibTransId="{BCAF9649-8780-420E-BF4B-F35A7A94FD9D}"/>
    <dgm:cxn modelId="{EDF3E715-FF6F-4CCE-9241-C93332C52B7E}" type="presOf" srcId="{614DE6C6-769D-4A14-8DE9-88CDE4558667}" destId="{314A1A77-3764-45F1-82B1-194567CCC9D6}" srcOrd="0" destOrd="0" presId="urn:microsoft.com/office/officeart/2005/8/layout/process1"/>
    <dgm:cxn modelId="{310AD772-AD80-4C1C-85F7-DAF53BF66601}" type="presOf" srcId="{FF5C9C94-B146-4628-B89F-D0F34DB0C544}" destId="{0CD7089E-4756-41E9-84C4-455363E79CCF}" srcOrd="0" destOrd="0" presId="urn:microsoft.com/office/officeart/2005/8/layout/process1"/>
    <dgm:cxn modelId="{A5B25C01-D094-4E88-B32C-06D2820507AB}" type="presOf" srcId="{D10C9141-D4B3-448C-9DA0-7EA9A3EED505}" destId="{90F355CC-9A3D-4DFE-A0E1-9CD6796EF01D}" srcOrd="0" destOrd="0" presId="urn:microsoft.com/office/officeart/2005/8/layout/process1"/>
    <dgm:cxn modelId="{7AFF33FF-7094-4984-85B4-E95374632F85}" srcId="{5866493B-A631-48EF-976B-AD0E387901AC}" destId="{BF8A8275-911F-4D20-97A0-A51D8D6E3B97}" srcOrd="6" destOrd="0" parTransId="{179CF1C2-1153-4C8E-B552-BFDC8BC73230}" sibTransId="{130BF8B4-9F64-417C-AB95-DD3702B65E91}"/>
    <dgm:cxn modelId="{24EC5258-A035-4864-9BBB-E74A9B6BB7FC}" type="presOf" srcId="{DADFF40D-1827-4E29-A3BC-885CD9655AA9}" destId="{3D38ED0E-678C-4D08-AFA0-21DBA9319E9A}" srcOrd="0" destOrd="0" presId="urn:microsoft.com/office/officeart/2005/8/layout/process1"/>
    <dgm:cxn modelId="{2CEDC70F-69BA-416E-975B-923B439F4141}" type="presOf" srcId="{130BF8B4-9F64-417C-AB95-DD3702B65E91}" destId="{51FEABE2-C50F-4FD6-A108-35C227B7B074}" srcOrd="1" destOrd="0" presId="urn:microsoft.com/office/officeart/2005/8/layout/process1"/>
    <dgm:cxn modelId="{83AC9B87-B9FA-4CD8-B4D6-13C8EC397896}" type="presOf" srcId="{56031CFD-309B-4CA5-818C-AC01847D4AF5}" destId="{7CF2711E-25A9-4D83-B172-A312E54D0452}" srcOrd="1" destOrd="0" presId="urn:microsoft.com/office/officeart/2005/8/layout/process1"/>
    <dgm:cxn modelId="{E78F9B84-6671-488D-A3F3-30236BADB16F}" type="presOf" srcId="{CB6103A2-85E3-475D-955C-9F47721E5786}" destId="{5CF4E936-6694-4D6C-A838-FE1CD867B8C8}" srcOrd="0" destOrd="0" presId="urn:microsoft.com/office/officeart/2005/8/layout/process1"/>
    <dgm:cxn modelId="{53858A45-D58F-42EF-95DC-933F6036603F}" type="presOf" srcId="{E53DBC01-A358-4A0C-A2CC-904DBD4151A7}" destId="{04DE77BD-BB50-4E47-B22F-6B36203F5278}" srcOrd="0" destOrd="0" presId="urn:microsoft.com/office/officeart/2005/8/layout/process1"/>
    <dgm:cxn modelId="{3B79B02F-E629-4A77-B657-53065FC3B39D}" type="presOf" srcId="{4422FA0A-BA08-4A55-81D1-1363F04ADB41}" destId="{F13A7680-51D2-48E7-8435-941D43235946}" srcOrd="0" destOrd="0" presId="urn:microsoft.com/office/officeart/2005/8/layout/process1"/>
    <dgm:cxn modelId="{25A906CA-EDC5-478D-8AB2-B05B2B0FE683}" type="presOf" srcId="{65E842C6-6B77-4156-BB96-AD045AF9FE3C}" destId="{FC2F3732-0998-42B2-8A76-212BA36EC619}" srcOrd="1" destOrd="0" presId="urn:microsoft.com/office/officeart/2005/8/layout/process1"/>
    <dgm:cxn modelId="{9ED8228B-D0C2-457E-A7B6-899F34CE51A7}" type="presOf" srcId="{56031CFD-309B-4CA5-818C-AC01847D4AF5}" destId="{6410CF68-8AE0-4389-BB97-BC9E3BC62A1F}" srcOrd="0" destOrd="0" presId="urn:microsoft.com/office/officeart/2005/8/layout/process1"/>
    <dgm:cxn modelId="{68DB6626-8A01-45B7-8EB7-34155508AC2D}" type="presOf" srcId="{0D671D27-CBD7-43D9-8F3B-BFD74A6E9CCF}" destId="{DD107EAC-4921-4E84-AA59-B898FD651841}" srcOrd="0" destOrd="0" presId="urn:microsoft.com/office/officeart/2005/8/layout/process1"/>
    <dgm:cxn modelId="{39D27D05-87EA-475B-98F9-0B6314D53181}" type="presOf" srcId="{76FD3F3C-B070-4076-B4E3-3710B1D69368}" destId="{FBD19FAB-41E2-4ADC-9248-C7320A47A33D}" srcOrd="0" destOrd="0" presId="urn:microsoft.com/office/officeart/2005/8/layout/process1"/>
    <dgm:cxn modelId="{03AA4F52-8E1F-4E4E-8F49-AD6149499AA8}" type="presOf" srcId="{EDA29D68-26AA-4216-88E9-2D708493D048}" destId="{356D7133-F143-4E41-AA07-02744C612A09}" srcOrd="0" destOrd="0" presId="urn:microsoft.com/office/officeart/2005/8/layout/process1"/>
    <dgm:cxn modelId="{B5AFDB18-8E2C-4258-AE6F-FC598CC759E6}" type="presOf" srcId="{CD9417D9-2313-4820-8657-C6A386D4EAA1}" destId="{45BF039D-79E4-497D-AEFB-51DFE8899CCD}" srcOrd="0" destOrd="0" presId="urn:microsoft.com/office/officeart/2005/8/layout/process1"/>
    <dgm:cxn modelId="{C4C8AEA9-802E-4D4B-8C0D-D72FAB781976}" srcId="{5866493B-A631-48EF-976B-AD0E387901AC}" destId="{6AF5E22C-B444-4294-9C8E-3CA34BCBA0CB}" srcOrd="3" destOrd="0" parTransId="{9556FC50-95AC-48AB-893E-DF4D6AD5D3B1}" sibTransId="{614DE6C6-769D-4A14-8DE9-88CDE4558667}"/>
    <dgm:cxn modelId="{0A4CE83C-BCBA-40C8-B606-2642C1DBA0A1}" type="presOf" srcId="{081D85AC-70B8-48D2-A946-E837B09CAD6B}" destId="{294CC6AC-9411-425B-B1DA-B4FD4AFC074C}" srcOrd="1" destOrd="0" presId="urn:microsoft.com/office/officeart/2005/8/layout/process1"/>
    <dgm:cxn modelId="{4194DCB5-D166-4857-9CF6-EBA9D85DA73E}" type="presOf" srcId="{62F2A39C-69BA-46C3-86FC-B8BAD6B6E4A5}" destId="{6BBBA74F-FE30-45D9-AF91-83CF8F19A6C6}" srcOrd="0" destOrd="0" presId="urn:microsoft.com/office/officeart/2005/8/layout/process1"/>
    <dgm:cxn modelId="{C423C986-DEE0-40AB-B637-1CCA7010530F}" srcId="{5866493B-A631-48EF-976B-AD0E387901AC}" destId="{D95B5C6C-7F09-4743-8FD5-E6E07BB014EE}" srcOrd="11" destOrd="0" parTransId="{08115CAD-8322-449B-98A5-E0B30ED3A240}" sibTransId="{62F2A39C-69BA-46C3-86FC-B8BAD6B6E4A5}"/>
    <dgm:cxn modelId="{809D7CE6-D15C-4AFB-9ED5-FA5B0FDE89A9}" type="presOf" srcId="{84D5F8BF-9571-4DC1-BCED-A455DE933C10}" destId="{EA46BFC0-F727-4CCE-B4AA-1FE81FE4C75F}" srcOrd="0" destOrd="0" presId="urn:microsoft.com/office/officeart/2005/8/layout/process1"/>
    <dgm:cxn modelId="{87E24DEB-9064-44DC-9884-51F7155845C2}" srcId="{5866493B-A631-48EF-976B-AD0E387901AC}" destId="{DADFF40D-1827-4E29-A3BC-885CD9655AA9}" srcOrd="10" destOrd="0" parTransId="{B5E54486-5B96-44A5-8C39-66FFF074F262}" sibTransId="{081D85AC-70B8-48D2-A946-E837B09CAD6B}"/>
    <dgm:cxn modelId="{6CDD73C3-4584-45E7-BC66-42B56D3DA2CF}" type="presOf" srcId="{65E842C6-6B77-4156-BB96-AD045AF9FE3C}" destId="{734CF8B5-12B2-41C8-950F-45E3913738FC}" srcOrd="0" destOrd="0" presId="urn:microsoft.com/office/officeart/2005/8/layout/process1"/>
    <dgm:cxn modelId="{9CA01405-FC2C-46D2-9AFE-A372345FE947}" type="presOf" srcId="{BCAF9649-8780-420E-BF4B-F35A7A94FD9D}" destId="{11B836E2-E26B-48CB-B855-037D9A0187C9}" srcOrd="0" destOrd="0" presId="urn:microsoft.com/office/officeart/2005/8/layout/process1"/>
    <dgm:cxn modelId="{16F8C34F-6384-42C0-804E-2B42BB3A4D79}" srcId="{5866493B-A631-48EF-976B-AD0E387901AC}" destId="{76FD3F3C-B070-4076-B4E3-3710B1D69368}" srcOrd="4" destOrd="0" parTransId="{2E7AFE25-F502-4D90-AF68-1A470DFA61FB}" sibTransId="{56031CFD-309B-4CA5-818C-AC01847D4AF5}"/>
    <dgm:cxn modelId="{B96AAC50-FE57-4EF9-9772-2CA59991D1EB}" srcId="{5866493B-A631-48EF-976B-AD0E387901AC}" destId="{26CCD709-5AF6-4BB0-9966-ABDCFD1CB2D6}" srcOrd="0" destOrd="0" parTransId="{0268C711-6108-442C-B511-425B930E1556}" sibTransId="{84D5F8BF-9571-4DC1-BCED-A455DE933C10}"/>
    <dgm:cxn modelId="{86DE3789-B488-408D-BFED-12E7D0BB64DA}" type="presOf" srcId="{D95B5C6C-7F09-4743-8FD5-E6E07BB014EE}" destId="{BFDC6F8A-B050-4D1F-9455-FC443EAC7FF8}" srcOrd="0" destOrd="0" presId="urn:microsoft.com/office/officeart/2005/8/layout/process1"/>
    <dgm:cxn modelId="{4FD34D47-0118-4CC5-BD9F-DC9026F6F5CD}" type="presOf" srcId="{63B64DFE-54EB-4812-886A-D80A572BB8A9}" destId="{A20DA53F-D6B2-470B-9AC0-B5AB8071D873}" srcOrd="0" destOrd="0" presId="urn:microsoft.com/office/officeart/2005/8/layout/process1"/>
    <dgm:cxn modelId="{0BFD9426-96D3-47DE-A0D3-02195E5CD7C7}" type="presOf" srcId="{40E33184-F966-40B1-B3A7-D0F8728361F3}" destId="{5AC79F5B-47A1-467D-83BF-7AD3ABE2D35B}" srcOrd="0" destOrd="0" presId="urn:microsoft.com/office/officeart/2005/8/layout/process1"/>
    <dgm:cxn modelId="{20C30AE3-56CE-4A1D-BC56-8C309258ED9F}" type="presOf" srcId="{BF8A8275-911F-4D20-97A0-A51D8D6E3B97}" destId="{88AEA2A9-4BA5-4FEF-BC9D-1D36935D4749}" srcOrd="0" destOrd="0" presId="urn:microsoft.com/office/officeart/2005/8/layout/process1"/>
    <dgm:cxn modelId="{38C54A55-4317-4CF8-9692-4DFF5679447B}" type="presParOf" srcId="{42E16A1B-281E-48F5-BE23-F1BA792007C9}" destId="{622FEF44-1379-4125-AB72-0A519FEC271D}" srcOrd="0" destOrd="0" presId="urn:microsoft.com/office/officeart/2005/8/layout/process1"/>
    <dgm:cxn modelId="{963FF20A-E580-40FE-91A6-FC249DA6B818}" type="presParOf" srcId="{42E16A1B-281E-48F5-BE23-F1BA792007C9}" destId="{EA46BFC0-F727-4CCE-B4AA-1FE81FE4C75F}" srcOrd="1" destOrd="0" presId="urn:microsoft.com/office/officeart/2005/8/layout/process1"/>
    <dgm:cxn modelId="{8572390D-2B75-45BC-9272-2FF3B1493B11}" type="presParOf" srcId="{EA46BFC0-F727-4CCE-B4AA-1FE81FE4C75F}" destId="{E519B958-ADEC-48E4-9A7D-69CDC1D8B63F}" srcOrd="0" destOrd="0" presId="urn:microsoft.com/office/officeart/2005/8/layout/process1"/>
    <dgm:cxn modelId="{32ADD8F9-A744-4C45-8493-B613525FEBEF}" type="presParOf" srcId="{42E16A1B-281E-48F5-BE23-F1BA792007C9}" destId="{DD107EAC-4921-4E84-AA59-B898FD651841}" srcOrd="2" destOrd="0" presId="urn:microsoft.com/office/officeart/2005/8/layout/process1"/>
    <dgm:cxn modelId="{3CB4536A-1EE8-482A-B1A6-7BCD1143F667}" type="presParOf" srcId="{42E16A1B-281E-48F5-BE23-F1BA792007C9}" destId="{11B836E2-E26B-48CB-B855-037D9A0187C9}" srcOrd="3" destOrd="0" presId="urn:microsoft.com/office/officeart/2005/8/layout/process1"/>
    <dgm:cxn modelId="{2F9F2276-F679-4AD9-92DC-C905D1F7D190}" type="presParOf" srcId="{11B836E2-E26B-48CB-B855-037D9A0187C9}" destId="{0874BFFC-9DBF-427E-81EE-51D88D5D04C4}" srcOrd="0" destOrd="0" presId="urn:microsoft.com/office/officeart/2005/8/layout/process1"/>
    <dgm:cxn modelId="{A8799207-2374-44ED-AC8B-2FA7D89855BF}" type="presParOf" srcId="{42E16A1B-281E-48F5-BE23-F1BA792007C9}" destId="{D3DAD972-4F0D-4DF1-BE68-263684F3A86A}" srcOrd="4" destOrd="0" presId="urn:microsoft.com/office/officeart/2005/8/layout/process1"/>
    <dgm:cxn modelId="{445A4088-8F5C-4502-B58E-AADA3037A654}" type="presParOf" srcId="{42E16A1B-281E-48F5-BE23-F1BA792007C9}" destId="{45BF039D-79E4-497D-AEFB-51DFE8899CCD}" srcOrd="5" destOrd="0" presId="urn:microsoft.com/office/officeart/2005/8/layout/process1"/>
    <dgm:cxn modelId="{BAAAD66F-B9DC-4D52-A115-0FB5DC475B74}" type="presParOf" srcId="{45BF039D-79E4-497D-AEFB-51DFE8899CCD}" destId="{96B50B05-B9C5-4793-8307-DF8517BA8D7F}" srcOrd="0" destOrd="0" presId="urn:microsoft.com/office/officeart/2005/8/layout/process1"/>
    <dgm:cxn modelId="{057A9834-1C83-4200-92E0-BED829F28C93}" type="presParOf" srcId="{42E16A1B-281E-48F5-BE23-F1BA792007C9}" destId="{13351C3D-0785-4940-896A-320B097C9AFD}" srcOrd="6" destOrd="0" presId="urn:microsoft.com/office/officeart/2005/8/layout/process1"/>
    <dgm:cxn modelId="{BC3DBAED-4C29-4058-A26D-A039EE05C4DD}" type="presParOf" srcId="{42E16A1B-281E-48F5-BE23-F1BA792007C9}" destId="{314A1A77-3764-45F1-82B1-194567CCC9D6}" srcOrd="7" destOrd="0" presId="urn:microsoft.com/office/officeart/2005/8/layout/process1"/>
    <dgm:cxn modelId="{D82C7FF7-1724-408C-92EC-2FD5681FD757}" type="presParOf" srcId="{314A1A77-3764-45F1-82B1-194567CCC9D6}" destId="{E13B8C30-7413-444B-9C0A-328F09AA1174}" srcOrd="0" destOrd="0" presId="urn:microsoft.com/office/officeart/2005/8/layout/process1"/>
    <dgm:cxn modelId="{97EE7F7A-E756-4F02-A848-02B9921BAD5F}" type="presParOf" srcId="{42E16A1B-281E-48F5-BE23-F1BA792007C9}" destId="{FBD19FAB-41E2-4ADC-9248-C7320A47A33D}" srcOrd="8" destOrd="0" presId="urn:microsoft.com/office/officeart/2005/8/layout/process1"/>
    <dgm:cxn modelId="{EFD02117-81DA-4DBD-9F83-F8D76DEA3646}" type="presParOf" srcId="{42E16A1B-281E-48F5-BE23-F1BA792007C9}" destId="{6410CF68-8AE0-4389-BB97-BC9E3BC62A1F}" srcOrd="9" destOrd="0" presId="urn:microsoft.com/office/officeart/2005/8/layout/process1"/>
    <dgm:cxn modelId="{5FCD1C8B-01E5-4C2B-86A2-A49192FA33EE}" type="presParOf" srcId="{6410CF68-8AE0-4389-BB97-BC9E3BC62A1F}" destId="{7CF2711E-25A9-4D83-B172-A312E54D0452}" srcOrd="0" destOrd="0" presId="urn:microsoft.com/office/officeart/2005/8/layout/process1"/>
    <dgm:cxn modelId="{931A461A-96E5-4B42-99F7-30F60C98BD33}" type="presParOf" srcId="{42E16A1B-281E-48F5-BE23-F1BA792007C9}" destId="{A20DA53F-D6B2-470B-9AC0-B5AB8071D873}" srcOrd="10" destOrd="0" presId="urn:microsoft.com/office/officeart/2005/8/layout/process1"/>
    <dgm:cxn modelId="{34B97083-4688-4948-9E24-B3F322A25829}" type="presParOf" srcId="{42E16A1B-281E-48F5-BE23-F1BA792007C9}" destId="{734CF8B5-12B2-41C8-950F-45E3913738FC}" srcOrd="11" destOrd="0" presId="urn:microsoft.com/office/officeart/2005/8/layout/process1"/>
    <dgm:cxn modelId="{5C45A4FF-BC7E-410C-A839-811804661ECC}" type="presParOf" srcId="{734CF8B5-12B2-41C8-950F-45E3913738FC}" destId="{FC2F3732-0998-42B2-8A76-212BA36EC619}" srcOrd="0" destOrd="0" presId="urn:microsoft.com/office/officeart/2005/8/layout/process1"/>
    <dgm:cxn modelId="{C755D6B2-A0F6-4C3B-8764-8E09DE36E3EF}" type="presParOf" srcId="{42E16A1B-281E-48F5-BE23-F1BA792007C9}" destId="{88AEA2A9-4BA5-4FEF-BC9D-1D36935D4749}" srcOrd="12" destOrd="0" presId="urn:microsoft.com/office/officeart/2005/8/layout/process1"/>
    <dgm:cxn modelId="{6DDD3487-FDD9-4B79-9AEB-3670ADDF2BDD}" type="presParOf" srcId="{42E16A1B-281E-48F5-BE23-F1BA792007C9}" destId="{1676B5C3-E4B3-48EB-B7A9-C779A79A1ED7}" srcOrd="13" destOrd="0" presId="urn:microsoft.com/office/officeart/2005/8/layout/process1"/>
    <dgm:cxn modelId="{D1F26925-6C87-4DD4-803A-1D1D5745B908}" type="presParOf" srcId="{1676B5C3-E4B3-48EB-B7A9-C779A79A1ED7}" destId="{51FEABE2-C50F-4FD6-A108-35C227B7B074}" srcOrd="0" destOrd="0" presId="urn:microsoft.com/office/officeart/2005/8/layout/process1"/>
    <dgm:cxn modelId="{118B97E8-EAE4-4B18-8F7C-7D51884C00AC}" type="presParOf" srcId="{42E16A1B-281E-48F5-BE23-F1BA792007C9}" destId="{5CF4E936-6694-4D6C-A838-FE1CD867B8C8}" srcOrd="14" destOrd="0" presId="urn:microsoft.com/office/officeart/2005/8/layout/process1"/>
    <dgm:cxn modelId="{D371C2D9-244D-4AD6-AFF8-DBA1FBB6F738}" type="presParOf" srcId="{42E16A1B-281E-48F5-BE23-F1BA792007C9}" destId="{5AC79F5B-47A1-467D-83BF-7AD3ABE2D35B}" srcOrd="15" destOrd="0" presId="urn:microsoft.com/office/officeart/2005/8/layout/process1"/>
    <dgm:cxn modelId="{3EBFD38A-7A13-45FE-AB4F-F789167D9BEE}" type="presParOf" srcId="{5AC79F5B-47A1-467D-83BF-7AD3ABE2D35B}" destId="{E1FCA89F-C1FD-4223-8B89-43683B25DA77}" srcOrd="0" destOrd="0" presId="urn:microsoft.com/office/officeart/2005/8/layout/process1"/>
    <dgm:cxn modelId="{EFBFC367-C60D-4E17-B1FB-820E9DF6C1F0}" type="presParOf" srcId="{42E16A1B-281E-48F5-BE23-F1BA792007C9}" destId="{04DE77BD-BB50-4E47-B22F-6B36203F5278}" srcOrd="16" destOrd="0" presId="urn:microsoft.com/office/officeart/2005/8/layout/process1"/>
    <dgm:cxn modelId="{57E44880-AD8F-49BD-BA13-CB5F71BCC510}" type="presParOf" srcId="{42E16A1B-281E-48F5-BE23-F1BA792007C9}" destId="{356D7133-F143-4E41-AA07-02744C612A09}" srcOrd="17" destOrd="0" presId="urn:microsoft.com/office/officeart/2005/8/layout/process1"/>
    <dgm:cxn modelId="{B4B4EB23-73B8-446F-BC6D-4A36AD2EA248}" type="presParOf" srcId="{356D7133-F143-4E41-AA07-02744C612A09}" destId="{82856502-400C-4A47-90F1-FEE15211E5B4}" srcOrd="0" destOrd="0" presId="urn:microsoft.com/office/officeart/2005/8/layout/process1"/>
    <dgm:cxn modelId="{E63A2D81-9057-4CF9-8B9C-47744EAF8363}" type="presParOf" srcId="{42E16A1B-281E-48F5-BE23-F1BA792007C9}" destId="{0CD7089E-4756-41E9-84C4-455363E79CCF}" srcOrd="18" destOrd="0" presId="urn:microsoft.com/office/officeart/2005/8/layout/process1"/>
    <dgm:cxn modelId="{F42224A3-A847-4D7E-A1A4-123C593EA2F2}" type="presParOf" srcId="{42E16A1B-281E-48F5-BE23-F1BA792007C9}" destId="{F13A7680-51D2-48E7-8435-941D43235946}" srcOrd="19" destOrd="0" presId="urn:microsoft.com/office/officeart/2005/8/layout/process1"/>
    <dgm:cxn modelId="{36D73C3F-C250-4623-84F4-5685F2A4101E}" type="presParOf" srcId="{F13A7680-51D2-48E7-8435-941D43235946}" destId="{2E630121-9CD2-408C-9F47-AC9859F56FE4}" srcOrd="0" destOrd="0" presId="urn:microsoft.com/office/officeart/2005/8/layout/process1"/>
    <dgm:cxn modelId="{04E1CC5E-49A0-4B8C-8E73-2C3DA50CB127}" type="presParOf" srcId="{42E16A1B-281E-48F5-BE23-F1BA792007C9}" destId="{3D38ED0E-678C-4D08-AFA0-21DBA9319E9A}" srcOrd="20" destOrd="0" presId="urn:microsoft.com/office/officeart/2005/8/layout/process1"/>
    <dgm:cxn modelId="{CE9AD95F-A9D1-4C41-80E8-80D1968E8DD2}" type="presParOf" srcId="{42E16A1B-281E-48F5-BE23-F1BA792007C9}" destId="{0AD96F37-A379-4FC3-AC4D-DD961AA51F2E}" srcOrd="21" destOrd="0" presId="urn:microsoft.com/office/officeart/2005/8/layout/process1"/>
    <dgm:cxn modelId="{CED6F44E-0CFF-4F9D-A20E-5DE08EA88245}" type="presParOf" srcId="{0AD96F37-A379-4FC3-AC4D-DD961AA51F2E}" destId="{294CC6AC-9411-425B-B1DA-B4FD4AFC074C}" srcOrd="0" destOrd="0" presId="urn:microsoft.com/office/officeart/2005/8/layout/process1"/>
    <dgm:cxn modelId="{54B3ECCA-79FF-4A22-8E4A-1AC614C584B0}" type="presParOf" srcId="{42E16A1B-281E-48F5-BE23-F1BA792007C9}" destId="{BFDC6F8A-B050-4D1F-9455-FC443EAC7FF8}" srcOrd="22" destOrd="0" presId="urn:microsoft.com/office/officeart/2005/8/layout/process1"/>
    <dgm:cxn modelId="{BB32626A-8F6C-4474-9915-285362708B61}" type="presParOf" srcId="{42E16A1B-281E-48F5-BE23-F1BA792007C9}" destId="{6BBBA74F-FE30-45D9-AF91-83CF8F19A6C6}" srcOrd="23" destOrd="0" presId="urn:microsoft.com/office/officeart/2005/8/layout/process1"/>
    <dgm:cxn modelId="{799530A5-C7BF-43A5-B77C-A0A8CCC347EE}" type="presParOf" srcId="{6BBBA74F-FE30-45D9-AF91-83CF8F19A6C6}" destId="{0591B7AA-0AF8-469E-9A8E-FA7892CDE9B0}" srcOrd="0" destOrd="0" presId="urn:microsoft.com/office/officeart/2005/8/layout/process1"/>
    <dgm:cxn modelId="{190C16B8-5D32-47A1-A3AC-1B4933B5D155}" type="presParOf" srcId="{42E16A1B-281E-48F5-BE23-F1BA792007C9}" destId="{90F355CC-9A3D-4DFE-A0E1-9CD6796EF01D}" srcOrd="2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866493B-A631-48EF-976B-AD0E387901AC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26CCD709-5AF6-4BB0-9966-ABDCFD1CB2D6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Reviewing (3)</a:t>
          </a:r>
          <a:endParaRPr lang="en-US" dirty="0"/>
        </a:p>
      </dgm:t>
    </dgm:pt>
    <dgm:pt modelId="{0268C711-6108-442C-B511-425B930E1556}" type="parTrans" cxnId="{B96AAC50-FE57-4EF9-9772-2CA59991D1EB}">
      <dgm:prSet/>
      <dgm:spPr/>
      <dgm:t>
        <a:bodyPr/>
        <a:lstStyle/>
        <a:p>
          <a:endParaRPr lang="en-US"/>
        </a:p>
      </dgm:t>
    </dgm:pt>
    <dgm:pt modelId="{84D5F8BF-9571-4DC1-BCED-A455DE933C10}" type="sibTrans" cxnId="{B96AAC50-FE57-4EF9-9772-2CA59991D1EB}">
      <dgm:prSet/>
      <dgm:spPr/>
      <dgm:t>
        <a:bodyPr/>
        <a:lstStyle/>
        <a:p>
          <a:endParaRPr lang="en-US"/>
        </a:p>
      </dgm:t>
    </dgm:pt>
    <dgm:pt modelId="{0D671D27-CBD7-43D9-8F3B-BFD74A6E9CCF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LPR Match (154)</a:t>
          </a:r>
          <a:endParaRPr lang="en-US" dirty="0"/>
        </a:p>
      </dgm:t>
    </dgm:pt>
    <dgm:pt modelId="{22574601-65E5-43D7-9965-75480DE401C5}" type="parTrans" cxnId="{7837AD2D-302A-487D-8671-6DA7CC8C84D7}">
      <dgm:prSet/>
      <dgm:spPr/>
      <dgm:t>
        <a:bodyPr/>
        <a:lstStyle/>
        <a:p>
          <a:endParaRPr lang="en-US"/>
        </a:p>
      </dgm:t>
    </dgm:pt>
    <dgm:pt modelId="{BCAF9649-8780-420E-BF4B-F35A7A94FD9D}" type="sibTrans" cxnId="{7837AD2D-302A-487D-8671-6DA7CC8C84D7}">
      <dgm:prSet/>
      <dgm:spPr/>
      <dgm:t>
        <a:bodyPr/>
        <a:lstStyle/>
        <a:p>
          <a:endParaRPr lang="en-US"/>
        </a:p>
      </dgm:t>
    </dgm:pt>
    <dgm:pt modelId="{D23EC6D2-3C16-4FB8-94C0-130A9B703A62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Set to Review (4)</a:t>
          </a:r>
        </a:p>
      </dgm:t>
    </dgm:pt>
    <dgm:pt modelId="{D59D91FF-EFD3-4EA6-9D8E-77B6CCC3861F}" type="parTrans" cxnId="{E278D152-D5B0-4DB2-9079-88AAE999A1FA}">
      <dgm:prSet/>
      <dgm:spPr/>
      <dgm:t>
        <a:bodyPr/>
        <a:lstStyle/>
        <a:p>
          <a:endParaRPr lang="en-US"/>
        </a:p>
      </dgm:t>
    </dgm:pt>
    <dgm:pt modelId="{CD9417D9-2313-4820-8657-C6A386D4EAA1}" type="sibTrans" cxnId="{E278D152-D5B0-4DB2-9079-88AAE999A1FA}">
      <dgm:prSet/>
      <dgm:spPr/>
      <dgm:t>
        <a:bodyPr/>
        <a:lstStyle/>
        <a:p>
          <a:endParaRPr lang="en-US"/>
        </a:p>
      </dgm:t>
    </dgm:pt>
    <dgm:pt modelId="{6AF5E22C-B444-4294-9C8E-3CA34BCBA0CB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LICA Avail(5)</a:t>
          </a:r>
          <a:endParaRPr lang="en-US" dirty="0"/>
        </a:p>
      </dgm:t>
    </dgm:pt>
    <dgm:pt modelId="{9556FC50-95AC-48AB-893E-DF4D6AD5D3B1}" type="parTrans" cxnId="{C4C8AEA9-802E-4D4B-8C0D-D72FAB781976}">
      <dgm:prSet/>
      <dgm:spPr/>
      <dgm:t>
        <a:bodyPr/>
        <a:lstStyle/>
        <a:p>
          <a:endParaRPr lang="en-US"/>
        </a:p>
      </dgm:t>
    </dgm:pt>
    <dgm:pt modelId="{614DE6C6-769D-4A14-8DE9-88CDE4558667}" type="sibTrans" cxnId="{C4C8AEA9-802E-4D4B-8C0D-D72FAB781976}">
      <dgm:prSet/>
      <dgm:spPr/>
      <dgm:t>
        <a:bodyPr/>
        <a:lstStyle/>
        <a:p>
          <a:endParaRPr lang="en-US"/>
        </a:p>
      </dgm:t>
    </dgm:pt>
    <dgm:pt modelId="{76FD3F3C-B070-4076-B4E3-3710B1D69368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Request Name &amp; Address (6)</a:t>
          </a:r>
          <a:endParaRPr lang="en-US" dirty="0"/>
        </a:p>
      </dgm:t>
    </dgm:pt>
    <dgm:pt modelId="{2E7AFE25-F502-4D90-AF68-1A470DFA61FB}" type="parTrans" cxnId="{16F8C34F-6384-42C0-804E-2B42BB3A4D79}">
      <dgm:prSet/>
      <dgm:spPr/>
      <dgm:t>
        <a:bodyPr/>
        <a:lstStyle/>
        <a:p>
          <a:endParaRPr lang="en-US"/>
        </a:p>
      </dgm:t>
    </dgm:pt>
    <dgm:pt modelId="{56031CFD-309B-4CA5-818C-AC01847D4AF5}" type="sibTrans" cxnId="{16F8C34F-6384-42C0-804E-2B42BB3A4D79}">
      <dgm:prSet/>
      <dgm:spPr/>
      <dgm:t>
        <a:bodyPr/>
        <a:lstStyle/>
        <a:p>
          <a:endParaRPr lang="en-US"/>
        </a:p>
      </dgm:t>
    </dgm:pt>
    <dgm:pt modelId="{63B64DFE-54EB-4812-886A-D80A572BB8A9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DMV REQUESTED (7)</a:t>
          </a:r>
          <a:endParaRPr lang="en-US" dirty="0"/>
        </a:p>
      </dgm:t>
    </dgm:pt>
    <dgm:pt modelId="{9F8022E1-4D77-4E99-A598-1E5EB37FE4F0}" type="parTrans" cxnId="{917F153B-9D3E-4F78-9CC7-518D5FD2CA76}">
      <dgm:prSet/>
      <dgm:spPr/>
      <dgm:t>
        <a:bodyPr/>
        <a:lstStyle/>
        <a:p>
          <a:endParaRPr lang="en-US"/>
        </a:p>
      </dgm:t>
    </dgm:pt>
    <dgm:pt modelId="{65E842C6-6B77-4156-BB96-AD045AF9FE3C}" type="sibTrans" cxnId="{917F153B-9D3E-4F78-9CC7-518D5FD2CA76}">
      <dgm:prSet/>
      <dgm:spPr/>
      <dgm:t>
        <a:bodyPr/>
        <a:lstStyle/>
        <a:p>
          <a:endParaRPr lang="en-US"/>
        </a:p>
      </dgm:t>
    </dgm:pt>
    <dgm:pt modelId="{BF8A8275-911F-4D20-97A0-A51D8D6E3B97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NAME &amp; ADDR Available (131)</a:t>
          </a:r>
          <a:endParaRPr lang="en-US" dirty="0"/>
        </a:p>
      </dgm:t>
    </dgm:pt>
    <dgm:pt modelId="{179CF1C2-1153-4C8E-B552-BFDC8BC73230}" type="parTrans" cxnId="{7AFF33FF-7094-4984-85B4-E95374632F85}">
      <dgm:prSet/>
      <dgm:spPr/>
      <dgm:t>
        <a:bodyPr/>
        <a:lstStyle/>
        <a:p>
          <a:endParaRPr lang="en-US"/>
        </a:p>
      </dgm:t>
    </dgm:pt>
    <dgm:pt modelId="{130BF8B4-9F64-417C-AB95-DD3702B65E91}" type="sibTrans" cxnId="{7AFF33FF-7094-4984-85B4-E95374632F85}">
      <dgm:prSet/>
      <dgm:spPr/>
      <dgm:t>
        <a:bodyPr/>
        <a:lstStyle/>
        <a:p>
          <a:endParaRPr lang="en-US"/>
        </a:p>
      </dgm:t>
    </dgm:pt>
    <dgm:pt modelId="{CB6103A2-85E3-475D-955C-9F47721E5786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To Be CITED(109)</a:t>
          </a:r>
          <a:endParaRPr lang="en-US" dirty="0"/>
        </a:p>
      </dgm:t>
    </dgm:pt>
    <dgm:pt modelId="{D1E06949-9B78-4188-991B-758F16C75C26}" type="parTrans" cxnId="{950FEB2B-B224-4E50-AFA7-8311541BFCFD}">
      <dgm:prSet/>
      <dgm:spPr/>
      <dgm:t>
        <a:bodyPr/>
        <a:lstStyle/>
        <a:p>
          <a:endParaRPr lang="en-US"/>
        </a:p>
      </dgm:t>
    </dgm:pt>
    <dgm:pt modelId="{40E33184-F966-40B1-B3A7-D0F8728361F3}" type="sibTrans" cxnId="{950FEB2B-B224-4E50-AFA7-8311541BFCFD}">
      <dgm:prSet/>
      <dgm:spPr/>
      <dgm:t>
        <a:bodyPr/>
        <a:lstStyle/>
        <a:p>
          <a:endParaRPr lang="en-US"/>
        </a:p>
      </dgm:t>
    </dgm:pt>
    <dgm:pt modelId="{FF5C9C94-B146-4628-B89F-D0F34DB0C544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CITED (10)</a:t>
          </a:r>
          <a:endParaRPr lang="en-US" dirty="0"/>
        </a:p>
      </dgm:t>
    </dgm:pt>
    <dgm:pt modelId="{D8062C75-B365-4848-92A3-6CD707FB5C61}" type="parTrans" cxnId="{0BFCD107-15F2-4C89-B0E1-6F2571111E51}">
      <dgm:prSet/>
      <dgm:spPr/>
      <dgm:t>
        <a:bodyPr/>
        <a:lstStyle/>
        <a:p>
          <a:endParaRPr lang="en-US"/>
        </a:p>
      </dgm:t>
    </dgm:pt>
    <dgm:pt modelId="{4422FA0A-BA08-4A55-81D1-1363F04ADB41}" type="sibTrans" cxnId="{0BFCD107-15F2-4C89-B0E1-6F2571111E51}">
      <dgm:prSet/>
      <dgm:spPr/>
      <dgm:t>
        <a:bodyPr/>
        <a:lstStyle/>
        <a:p>
          <a:endParaRPr lang="en-US"/>
        </a:p>
      </dgm:t>
    </dgm:pt>
    <dgm:pt modelId="{DADFF40D-1827-4E29-A3BC-885CD9655AA9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LEVEL A</a:t>
          </a:r>
          <a:endParaRPr lang="en-US" dirty="0"/>
        </a:p>
      </dgm:t>
    </dgm:pt>
    <dgm:pt modelId="{B5E54486-5B96-44A5-8C39-66FFF074F262}" type="parTrans" cxnId="{87E24DEB-9064-44DC-9884-51F7155845C2}">
      <dgm:prSet/>
      <dgm:spPr/>
      <dgm:t>
        <a:bodyPr/>
        <a:lstStyle/>
        <a:p>
          <a:endParaRPr lang="en-US"/>
        </a:p>
      </dgm:t>
    </dgm:pt>
    <dgm:pt modelId="{081D85AC-70B8-48D2-A946-E837B09CAD6B}" type="sibTrans" cxnId="{87E24DEB-9064-44DC-9884-51F7155845C2}">
      <dgm:prSet/>
      <dgm:spPr/>
      <dgm:t>
        <a:bodyPr/>
        <a:lstStyle/>
        <a:p>
          <a:endParaRPr lang="en-US"/>
        </a:p>
      </dgm:t>
    </dgm:pt>
    <dgm:pt modelId="{D95B5C6C-7F09-4743-8FD5-E6E07BB014E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LEVEL B</a:t>
          </a:r>
          <a:endParaRPr lang="en-US" dirty="0"/>
        </a:p>
      </dgm:t>
    </dgm:pt>
    <dgm:pt modelId="{08115CAD-8322-449B-98A5-E0B30ED3A240}" type="parTrans" cxnId="{C423C986-DEE0-40AB-B637-1CCA7010530F}">
      <dgm:prSet/>
      <dgm:spPr/>
      <dgm:t>
        <a:bodyPr/>
        <a:lstStyle/>
        <a:p>
          <a:endParaRPr lang="en-US"/>
        </a:p>
      </dgm:t>
    </dgm:pt>
    <dgm:pt modelId="{62F2A39C-69BA-46C3-86FC-B8BAD6B6E4A5}" type="sibTrans" cxnId="{C423C986-DEE0-40AB-B637-1CCA7010530F}">
      <dgm:prSet/>
      <dgm:spPr/>
      <dgm:t>
        <a:bodyPr/>
        <a:lstStyle/>
        <a:p>
          <a:endParaRPr lang="en-US"/>
        </a:p>
      </dgm:t>
    </dgm:pt>
    <dgm:pt modelId="{D10C9141-D4B3-448C-9DA0-7EA9A3EED505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NOTICE COLLECTION</a:t>
          </a:r>
          <a:endParaRPr lang="en-US" dirty="0"/>
        </a:p>
      </dgm:t>
    </dgm:pt>
    <dgm:pt modelId="{195C7135-9F32-40D3-B41A-277F6DDFB810}" type="parTrans" cxnId="{49032578-F115-4DB0-B38D-CF159003931E}">
      <dgm:prSet/>
      <dgm:spPr/>
      <dgm:t>
        <a:bodyPr/>
        <a:lstStyle/>
        <a:p>
          <a:endParaRPr lang="en-US"/>
        </a:p>
      </dgm:t>
    </dgm:pt>
    <dgm:pt modelId="{724CE549-EFE8-4386-AE5D-802501B7072B}" type="sibTrans" cxnId="{49032578-F115-4DB0-B38D-CF159003931E}">
      <dgm:prSet/>
      <dgm:spPr/>
      <dgm:t>
        <a:bodyPr/>
        <a:lstStyle/>
        <a:p>
          <a:endParaRPr lang="en-US"/>
        </a:p>
      </dgm:t>
    </dgm:pt>
    <dgm:pt modelId="{E53DBC01-A358-4A0C-A2CC-904DBD4151A7}">
      <dgm:prSet/>
      <dgm:spPr/>
      <dgm:t>
        <a:bodyPr/>
        <a:lstStyle/>
        <a:p>
          <a:r>
            <a:rPr lang="en-US" dirty="0" smtClean="0"/>
            <a:t>SENT TO MH (139)</a:t>
          </a:r>
          <a:endParaRPr lang="en-US" dirty="0"/>
        </a:p>
      </dgm:t>
    </dgm:pt>
    <dgm:pt modelId="{0FDBC240-C8E8-4AFB-AEA5-AE5762E8C51F}" type="parTrans" cxnId="{C69A168A-F100-4291-86B4-B283C10C00A5}">
      <dgm:prSet/>
      <dgm:spPr/>
      <dgm:t>
        <a:bodyPr/>
        <a:lstStyle/>
        <a:p>
          <a:endParaRPr lang="en-US"/>
        </a:p>
      </dgm:t>
    </dgm:pt>
    <dgm:pt modelId="{EDA29D68-26AA-4216-88E9-2D708493D048}" type="sibTrans" cxnId="{C69A168A-F100-4291-86B4-B283C10C00A5}">
      <dgm:prSet/>
      <dgm:spPr/>
      <dgm:t>
        <a:bodyPr/>
        <a:lstStyle/>
        <a:p>
          <a:endParaRPr lang="en-US"/>
        </a:p>
      </dgm:t>
    </dgm:pt>
    <dgm:pt modelId="{42E16A1B-281E-48F5-BE23-F1BA792007C9}" type="pres">
      <dgm:prSet presAssocID="{5866493B-A631-48EF-976B-AD0E387901AC}" presName="Name0" presStyleCnt="0">
        <dgm:presLayoutVars>
          <dgm:dir/>
          <dgm:resizeHandles val="exact"/>
        </dgm:presLayoutVars>
      </dgm:prSet>
      <dgm:spPr/>
    </dgm:pt>
    <dgm:pt modelId="{622FEF44-1379-4125-AB72-0A519FEC271D}" type="pres">
      <dgm:prSet presAssocID="{26CCD709-5AF6-4BB0-9966-ABDCFD1CB2D6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46BFC0-F727-4CCE-B4AA-1FE81FE4C75F}" type="pres">
      <dgm:prSet presAssocID="{84D5F8BF-9571-4DC1-BCED-A455DE933C10}" presName="sibTrans" presStyleLbl="sibTrans2D1" presStyleIdx="0" presStyleCnt="12"/>
      <dgm:spPr/>
      <dgm:t>
        <a:bodyPr/>
        <a:lstStyle/>
        <a:p>
          <a:endParaRPr lang="en-US"/>
        </a:p>
      </dgm:t>
    </dgm:pt>
    <dgm:pt modelId="{E519B958-ADEC-48E4-9A7D-69CDC1D8B63F}" type="pres">
      <dgm:prSet presAssocID="{84D5F8BF-9571-4DC1-BCED-A455DE933C10}" presName="connectorText" presStyleLbl="sibTrans2D1" presStyleIdx="0" presStyleCnt="12"/>
      <dgm:spPr/>
      <dgm:t>
        <a:bodyPr/>
        <a:lstStyle/>
        <a:p>
          <a:endParaRPr lang="en-US"/>
        </a:p>
      </dgm:t>
    </dgm:pt>
    <dgm:pt modelId="{DD107EAC-4921-4E84-AA59-B898FD651841}" type="pres">
      <dgm:prSet presAssocID="{0D671D27-CBD7-43D9-8F3B-BFD74A6E9CCF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836E2-E26B-48CB-B855-037D9A0187C9}" type="pres">
      <dgm:prSet presAssocID="{BCAF9649-8780-420E-BF4B-F35A7A94FD9D}" presName="sibTrans" presStyleLbl="sibTrans2D1" presStyleIdx="1" presStyleCnt="12"/>
      <dgm:spPr/>
      <dgm:t>
        <a:bodyPr/>
        <a:lstStyle/>
        <a:p>
          <a:endParaRPr lang="en-US"/>
        </a:p>
      </dgm:t>
    </dgm:pt>
    <dgm:pt modelId="{0874BFFC-9DBF-427E-81EE-51D88D5D04C4}" type="pres">
      <dgm:prSet presAssocID="{BCAF9649-8780-420E-BF4B-F35A7A94FD9D}" presName="connectorText" presStyleLbl="sibTrans2D1" presStyleIdx="1" presStyleCnt="12"/>
      <dgm:spPr/>
      <dgm:t>
        <a:bodyPr/>
        <a:lstStyle/>
        <a:p>
          <a:endParaRPr lang="en-US"/>
        </a:p>
      </dgm:t>
    </dgm:pt>
    <dgm:pt modelId="{D3DAD972-4F0D-4DF1-BE68-263684F3A86A}" type="pres">
      <dgm:prSet presAssocID="{D23EC6D2-3C16-4FB8-94C0-130A9B703A62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F039D-79E4-497D-AEFB-51DFE8899CCD}" type="pres">
      <dgm:prSet presAssocID="{CD9417D9-2313-4820-8657-C6A386D4EAA1}" presName="sibTrans" presStyleLbl="sibTrans2D1" presStyleIdx="2" presStyleCnt="12"/>
      <dgm:spPr/>
      <dgm:t>
        <a:bodyPr/>
        <a:lstStyle/>
        <a:p>
          <a:endParaRPr lang="en-US"/>
        </a:p>
      </dgm:t>
    </dgm:pt>
    <dgm:pt modelId="{96B50B05-B9C5-4793-8307-DF8517BA8D7F}" type="pres">
      <dgm:prSet presAssocID="{CD9417D9-2313-4820-8657-C6A386D4EAA1}" presName="connectorText" presStyleLbl="sibTrans2D1" presStyleIdx="2" presStyleCnt="12"/>
      <dgm:spPr/>
      <dgm:t>
        <a:bodyPr/>
        <a:lstStyle/>
        <a:p>
          <a:endParaRPr lang="en-US"/>
        </a:p>
      </dgm:t>
    </dgm:pt>
    <dgm:pt modelId="{13351C3D-0785-4940-896A-320B097C9AFD}" type="pres">
      <dgm:prSet presAssocID="{6AF5E22C-B444-4294-9C8E-3CA34BCBA0CB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A1A77-3764-45F1-82B1-194567CCC9D6}" type="pres">
      <dgm:prSet presAssocID="{614DE6C6-769D-4A14-8DE9-88CDE4558667}" presName="sibTrans" presStyleLbl="sibTrans2D1" presStyleIdx="3" presStyleCnt="12"/>
      <dgm:spPr/>
      <dgm:t>
        <a:bodyPr/>
        <a:lstStyle/>
        <a:p>
          <a:endParaRPr lang="en-US"/>
        </a:p>
      </dgm:t>
    </dgm:pt>
    <dgm:pt modelId="{E13B8C30-7413-444B-9C0A-328F09AA1174}" type="pres">
      <dgm:prSet presAssocID="{614DE6C6-769D-4A14-8DE9-88CDE4558667}" presName="connectorText" presStyleLbl="sibTrans2D1" presStyleIdx="3" presStyleCnt="12"/>
      <dgm:spPr/>
      <dgm:t>
        <a:bodyPr/>
        <a:lstStyle/>
        <a:p>
          <a:endParaRPr lang="en-US"/>
        </a:p>
      </dgm:t>
    </dgm:pt>
    <dgm:pt modelId="{FBD19FAB-41E2-4ADC-9248-C7320A47A33D}" type="pres">
      <dgm:prSet presAssocID="{76FD3F3C-B070-4076-B4E3-3710B1D69368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0CF68-8AE0-4389-BB97-BC9E3BC62A1F}" type="pres">
      <dgm:prSet presAssocID="{56031CFD-309B-4CA5-818C-AC01847D4AF5}" presName="sibTrans" presStyleLbl="sibTrans2D1" presStyleIdx="4" presStyleCnt="12"/>
      <dgm:spPr/>
      <dgm:t>
        <a:bodyPr/>
        <a:lstStyle/>
        <a:p>
          <a:endParaRPr lang="en-US"/>
        </a:p>
      </dgm:t>
    </dgm:pt>
    <dgm:pt modelId="{7CF2711E-25A9-4D83-B172-A312E54D0452}" type="pres">
      <dgm:prSet presAssocID="{56031CFD-309B-4CA5-818C-AC01847D4AF5}" presName="connectorText" presStyleLbl="sibTrans2D1" presStyleIdx="4" presStyleCnt="12"/>
      <dgm:spPr/>
      <dgm:t>
        <a:bodyPr/>
        <a:lstStyle/>
        <a:p>
          <a:endParaRPr lang="en-US"/>
        </a:p>
      </dgm:t>
    </dgm:pt>
    <dgm:pt modelId="{A20DA53F-D6B2-470B-9AC0-B5AB8071D873}" type="pres">
      <dgm:prSet presAssocID="{63B64DFE-54EB-4812-886A-D80A572BB8A9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CF8B5-12B2-41C8-950F-45E3913738FC}" type="pres">
      <dgm:prSet presAssocID="{65E842C6-6B77-4156-BB96-AD045AF9FE3C}" presName="sibTrans" presStyleLbl="sibTrans2D1" presStyleIdx="5" presStyleCnt="12"/>
      <dgm:spPr/>
      <dgm:t>
        <a:bodyPr/>
        <a:lstStyle/>
        <a:p>
          <a:endParaRPr lang="en-US"/>
        </a:p>
      </dgm:t>
    </dgm:pt>
    <dgm:pt modelId="{FC2F3732-0998-42B2-8A76-212BA36EC619}" type="pres">
      <dgm:prSet presAssocID="{65E842C6-6B77-4156-BB96-AD045AF9FE3C}" presName="connectorText" presStyleLbl="sibTrans2D1" presStyleIdx="5" presStyleCnt="12"/>
      <dgm:spPr/>
      <dgm:t>
        <a:bodyPr/>
        <a:lstStyle/>
        <a:p>
          <a:endParaRPr lang="en-US"/>
        </a:p>
      </dgm:t>
    </dgm:pt>
    <dgm:pt modelId="{88AEA2A9-4BA5-4FEF-BC9D-1D36935D4749}" type="pres">
      <dgm:prSet presAssocID="{BF8A8275-911F-4D20-97A0-A51D8D6E3B97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6B5C3-E4B3-48EB-B7A9-C779A79A1ED7}" type="pres">
      <dgm:prSet presAssocID="{130BF8B4-9F64-417C-AB95-DD3702B65E91}" presName="sibTrans" presStyleLbl="sibTrans2D1" presStyleIdx="6" presStyleCnt="12"/>
      <dgm:spPr/>
      <dgm:t>
        <a:bodyPr/>
        <a:lstStyle/>
        <a:p>
          <a:endParaRPr lang="en-US"/>
        </a:p>
      </dgm:t>
    </dgm:pt>
    <dgm:pt modelId="{51FEABE2-C50F-4FD6-A108-35C227B7B074}" type="pres">
      <dgm:prSet presAssocID="{130BF8B4-9F64-417C-AB95-DD3702B65E91}" presName="connectorText" presStyleLbl="sibTrans2D1" presStyleIdx="6" presStyleCnt="12"/>
      <dgm:spPr/>
      <dgm:t>
        <a:bodyPr/>
        <a:lstStyle/>
        <a:p>
          <a:endParaRPr lang="en-US"/>
        </a:p>
      </dgm:t>
    </dgm:pt>
    <dgm:pt modelId="{5CF4E936-6694-4D6C-A838-FE1CD867B8C8}" type="pres">
      <dgm:prSet presAssocID="{CB6103A2-85E3-475D-955C-9F47721E5786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79F5B-47A1-467D-83BF-7AD3ABE2D35B}" type="pres">
      <dgm:prSet presAssocID="{40E33184-F966-40B1-B3A7-D0F8728361F3}" presName="sibTrans" presStyleLbl="sibTrans2D1" presStyleIdx="7" presStyleCnt="12"/>
      <dgm:spPr/>
      <dgm:t>
        <a:bodyPr/>
        <a:lstStyle/>
        <a:p>
          <a:endParaRPr lang="en-US"/>
        </a:p>
      </dgm:t>
    </dgm:pt>
    <dgm:pt modelId="{E1FCA89F-C1FD-4223-8B89-43683B25DA77}" type="pres">
      <dgm:prSet presAssocID="{40E33184-F966-40B1-B3A7-D0F8728361F3}" presName="connectorText" presStyleLbl="sibTrans2D1" presStyleIdx="7" presStyleCnt="12"/>
      <dgm:spPr/>
      <dgm:t>
        <a:bodyPr/>
        <a:lstStyle/>
        <a:p>
          <a:endParaRPr lang="en-US"/>
        </a:p>
      </dgm:t>
    </dgm:pt>
    <dgm:pt modelId="{04DE77BD-BB50-4E47-B22F-6B36203F5278}" type="pres">
      <dgm:prSet presAssocID="{E53DBC01-A358-4A0C-A2CC-904DBD4151A7}" presName="node" presStyleLbl="node1" presStyleIdx="8" presStyleCnt="13">
        <dgm:presLayoutVars>
          <dgm:bulletEnabled val="1"/>
        </dgm:presLayoutVars>
      </dgm:prSet>
      <dgm:spPr/>
    </dgm:pt>
    <dgm:pt modelId="{356D7133-F143-4E41-AA07-02744C612A09}" type="pres">
      <dgm:prSet presAssocID="{EDA29D68-26AA-4216-88E9-2D708493D048}" presName="sibTrans" presStyleLbl="sibTrans2D1" presStyleIdx="8" presStyleCnt="12"/>
      <dgm:spPr/>
    </dgm:pt>
    <dgm:pt modelId="{82856502-400C-4A47-90F1-FEE15211E5B4}" type="pres">
      <dgm:prSet presAssocID="{EDA29D68-26AA-4216-88E9-2D708493D048}" presName="connectorText" presStyleLbl="sibTrans2D1" presStyleIdx="8" presStyleCnt="12"/>
      <dgm:spPr/>
    </dgm:pt>
    <dgm:pt modelId="{0CD7089E-4756-41E9-84C4-455363E79CCF}" type="pres">
      <dgm:prSet presAssocID="{FF5C9C94-B146-4628-B89F-D0F34DB0C544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A7680-51D2-48E7-8435-941D43235946}" type="pres">
      <dgm:prSet presAssocID="{4422FA0A-BA08-4A55-81D1-1363F04ADB41}" presName="sibTrans" presStyleLbl="sibTrans2D1" presStyleIdx="9" presStyleCnt="12"/>
      <dgm:spPr/>
      <dgm:t>
        <a:bodyPr/>
        <a:lstStyle/>
        <a:p>
          <a:endParaRPr lang="en-US"/>
        </a:p>
      </dgm:t>
    </dgm:pt>
    <dgm:pt modelId="{2E630121-9CD2-408C-9F47-AC9859F56FE4}" type="pres">
      <dgm:prSet presAssocID="{4422FA0A-BA08-4A55-81D1-1363F04ADB41}" presName="connectorText" presStyleLbl="sibTrans2D1" presStyleIdx="9" presStyleCnt="12"/>
      <dgm:spPr/>
      <dgm:t>
        <a:bodyPr/>
        <a:lstStyle/>
        <a:p>
          <a:endParaRPr lang="en-US"/>
        </a:p>
      </dgm:t>
    </dgm:pt>
    <dgm:pt modelId="{3D38ED0E-678C-4D08-AFA0-21DBA9319E9A}" type="pres">
      <dgm:prSet presAssocID="{DADFF40D-1827-4E29-A3BC-885CD9655AA9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D96F37-A379-4FC3-AC4D-DD961AA51F2E}" type="pres">
      <dgm:prSet presAssocID="{081D85AC-70B8-48D2-A946-E837B09CAD6B}" presName="sibTrans" presStyleLbl="sibTrans2D1" presStyleIdx="10" presStyleCnt="12"/>
      <dgm:spPr/>
      <dgm:t>
        <a:bodyPr/>
        <a:lstStyle/>
        <a:p>
          <a:endParaRPr lang="en-US"/>
        </a:p>
      </dgm:t>
    </dgm:pt>
    <dgm:pt modelId="{294CC6AC-9411-425B-B1DA-B4FD4AFC074C}" type="pres">
      <dgm:prSet presAssocID="{081D85AC-70B8-48D2-A946-E837B09CAD6B}" presName="connectorText" presStyleLbl="sibTrans2D1" presStyleIdx="10" presStyleCnt="12"/>
      <dgm:spPr/>
      <dgm:t>
        <a:bodyPr/>
        <a:lstStyle/>
        <a:p>
          <a:endParaRPr lang="en-US"/>
        </a:p>
      </dgm:t>
    </dgm:pt>
    <dgm:pt modelId="{BFDC6F8A-B050-4D1F-9455-FC443EAC7FF8}" type="pres">
      <dgm:prSet presAssocID="{D95B5C6C-7F09-4743-8FD5-E6E07BB014EE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BA74F-FE30-45D9-AF91-83CF8F19A6C6}" type="pres">
      <dgm:prSet presAssocID="{62F2A39C-69BA-46C3-86FC-B8BAD6B6E4A5}" presName="sibTrans" presStyleLbl="sibTrans2D1" presStyleIdx="11" presStyleCnt="12"/>
      <dgm:spPr/>
      <dgm:t>
        <a:bodyPr/>
        <a:lstStyle/>
        <a:p>
          <a:endParaRPr lang="en-US"/>
        </a:p>
      </dgm:t>
    </dgm:pt>
    <dgm:pt modelId="{0591B7AA-0AF8-469E-9A8E-FA7892CDE9B0}" type="pres">
      <dgm:prSet presAssocID="{62F2A39C-69BA-46C3-86FC-B8BAD6B6E4A5}" presName="connectorText" presStyleLbl="sibTrans2D1" presStyleIdx="11" presStyleCnt="12"/>
      <dgm:spPr/>
      <dgm:t>
        <a:bodyPr/>
        <a:lstStyle/>
        <a:p>
          <a:endParaRPr lang="en-US"/>
        </a:p>
      </dgm:t>
    </dgm:pt>
    <dgm:pt modelId="{90F355CC-9A3D-4DFE-A0E1-9CD6796EF01D}" type="pres">
      <dgm:prSet presAssocID="{D10C9141-D4B3-448C-9DA0-7EA9A3EED505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9039D1-EB43-4F15-AB9A-BB98D0EC2223}" type="presOf" srcId="{63B64DFE-54EB-4812-886A-D80A572BB8A9}" destId="{A20DA53F-D6B2-470B-9AC0-B5AB8071D873}" srcOrd="0" destOrd="0" presId="urn:microsoft.com/office/officeart/2005/8/layout/process1"/>
    <dgm:cxn modelId="{E278D152-D5B0-4DB2-9079-88AAE999A1FA}" srcId="{5866493B-A631-48EF-976B-AD0E387901AC}" destId="{D23EC6D2-3C16-4FB8-94C0-130A9B703A62}" srcOrd="2" destOrd="0" parTransId="{D59D91FF-EFD3-4EA6-9D8E-77B6CCC3861F}" sibTransId="{CD9417D9-2313-4820-8657-C6A386D4EAA1}"/>
    <dgm:cxn modelId="{E9D45486-F4BD-46D0-8F63-D55A7E5B8B1D}" type="presOf" srcId="{D95B5C6C-7F09-4743-8FD5-E6E07BB014EE}" destId="{BFDC6F8A-B050-4D1F-9455-FC443EAC7FF8}" srcOrd="0" destOrd="0" presId="urn:microsoft.com/office/officeart/2005/8/layout/process1"/>
    <dgm:cxn modelId="{7083ECB8-B7D9-46D4-8F61-C1164E17434D}" type="presOf" srcId="{76FD3F3C-B070-4076-B4E3-3710B1D69368}" destId="{FBD19FAB-41E2-4ADC-9248-C7320A47A33D}" srcOrd="0" destOrd="0" presId="urn:microsoft.com/office/officeart/2005/8/layout/process1"/>
    <dgm:cxn modelId="{1F698F7E-0595-4EBC-924C-39667A841B40}" type="presOf" srcId="{62F2A39C-69BA-46C3-86FC-B8BAD6B6E4A5}" destId="{6BBBA74F-FE30-45D9-AF91-83CF8F19A6C6}" srcOrd="0" destOrd="0" presId="urn:microsoft.com/office/officeart/2005/8/layout/process1"/>
    <dgm:cxn modelId="{61C94599-FF32-4987-AFFA-73A41DDCFE35}" type="presOf" srcId="{081D85AC-70B8-48D2-A946-E837B09CAD6B}" destId="{294CC6AC-9411-425B-B1DA-B4FD4AFC074C}" srcOrd="1" destOrd="0" presId="urn:microsoft.com/office/officeart/2005/8/layout/process1"/>
    <dgm:cxn modelId="{ADC91A71-79DD-4E73-9004-FFBDF6DDE007}" type="presOf" srcId="{BF8A8275-911F-4D20-97A0-A51D8D6E3B97}" destId="{88AEA2A9-4BA5-4FEF-BC9D-1D36935D4749}" srcOrd="0" destOrd="0" presId="urn:microsoft.com/office/officeart/2005/8/layout/process1"/>
    <dgm:cxn modelId="{0BFCD107-15F2-4C89-B0E1-6F2571111E51}" srcId="{5866493B-A631-48EF-976B-AD0E387901AC}" destId="{FF5C9C94-B146-4628-B89F-D0F34DB0C544}" srcOrd="9" destOrd="0" parTransId="{D8062C75-B365-4848-92A3-6CD707FB5C61}" sibTransId="{4422FA0A-BA08-4A55-81D1-1363F04ADB41}"/>
    <dgm:cxn modelId="{49032578-F115-4DB0-B38D-CF159003931E}" srcId="{5866493B-A631-48EF-976B-AD0E387901AC}" destId="{D10C9141-D4B3-448C-9DA0-7EA9A3EED505}" srcOrd="12" destOrd="0" parTransId="{195C7135-9F32-40D3-B41A-277F6DDFB810}" sibTransId="{724CE549-EFE8-4386-AE5D-802501B7072B}"/>
    <dgm:cxn modelId="{660F30DC-EC3B-436D-97BC-3CE7135F68D2}" type="presOf" srcId="{CD9417D9-2313-4820-8657-C6A386D4EAA1}" destId="{96B50B05-B9C5-4793-8307-DF8517BA8D7F}" srcOrd="1" destOrd="0" presId="urn:microsoft.com/office/officeart/2005/8/layout/process1"/>
    <dgm:cxn modelId="{917F153B-9D3E-4F78-9CC7-518D5FD2CA76}" srcId="{5866493B-A631-48EF-976B-AD0E387901AC}" destId="{63B64DFE-54EB-4812-886A-D80A572BB8A9}" srcOrd="5" destOrd="0" parTransId="{9F8022E1-4D77-4E99-A598-1E5EB37FE4F0}" sibTransId="{65E842C6-6B77-4156-BB96-AD045AF9FE3C}"/>
    <dgm:cxn modelId="{C69A168A-F100-4291-86B4-B283C10C00A5}" srcId="{5866493B-A631-48EF-976B-AD0E387901AC}" destId="{E53DBC01-A358-4A0C-A2CC-904DBD4151A7}" srcOrd="8" destOrd="0" parTransId="{0FDBC240-C8E8-4AFB-AEA5-AE5762E8C51F}" sibTransId="{EDA29D68-26AA-4216-88E9-2D708493D048}"/>
    <dgm:cxn modelId="{93EAD23F-80DD-4465-82DF-691E6E49568F}" type="presOf" srcId="{4422FA0A-BA08-4A55-81D1-1363F04ADB41}" destId="{2E630121-9CD2-408C-9F47-AC9859F56FE4}" srcOrd="1" destOrd="0" presId="urn:microsoft.com/office/officeart/2005/8/layout/process1"/>
    <dgm:cxn modelId="{950FEB2B-B224-4E50-AFA7-8311541BFCFD}" srcId="{5866493B-A631-48EF-976B-AD0E387901AC}" destId="{CB6103A2-85E3-475D-955C-9F47721E5786}" srcOrd="7" destOrd="0" parTransId="{D1E06949-9B78-4188-991B-758F16C75C26}" sibTransId="{40E33184-F966-40B1-B3A7-D0F8728361F3}"/>
    <dgm:cxn modelId="{EBA69E60-471D-45E0-B3D4-935A64E5ED3B}" type="presOf" srcId="{614DE6C6-769D-4A14-8DE9-88CDE4558667}" destId="{314A1A77-3764-45F1-82B1-194567CCC9D6}" srcOrd="0" destOrd="0" presId="urn:microsoft.com/office/officeart/2005/8/layout/process1"/>
    <dgm:cxn modelId="{30342BFF-0C5A-4071-B8CD-EF90E8AA64DC}" type="presOf" srcId="{62F2A39C-69BA-46C3-86FC-B8BAD6B6E4A5}" destId="{0591B7AA-0AF8-469E-9A8E-FA7892CDE9B0}" srcOrd="1" destOrd="0" presId="urn:microsoft.com/office/officeart/2005/8/layout/process1"/>
    <dgm:cxn modelId="{8A895395-7D6E-4D66-9B66-08A995022292}" type="presOf" srcId="{130BF8B4-9F64-417C-AB95-DD3702B65E91}" destId="{51FEABE2-C50F-4FD6-A108-35C227B7B074}" srcOrd="1" destOrd="0" presId="urn:microsoft.com/office/officeart/2005/8/layout/process1"/>
    <dgm:cxn modelId="{BB2AE6BB-4482-415B-A70C-B98EBE9D59BD}" type="presOf" srcId="{4422FA0A-BA08-4A55-81D1-1363F04ADB41}" destId="{F13A7680-51D2-48E7-8435-941D43235946}" srcOrd="0" destOrd="0" presId="urn:microsoft.com/office/officeart/2005/8/layout/process1"/>
    <dgm:cxn modelId="{0DBA5587-1DF4-4BD1-A56B-63BCD3231B1B}" type="presOf" srcId="{D10C9141-D4B3-448C-9DA0-7EA9A3EED505}" destId="{90F355CC-9A3D-4DFE-A0E1-9CD6796EF01D}" srcOrd="0" destOrd="0" presId="urn:microsoft.com/office/officeart/2005/8/layout/process1"/>
    <dgm:cxn modelId="{7837AD2D-302A-487D-8671-6DA7CC8C84D7}" srcId="{5866493B-A631-48EF-976B-AD0E387901AC}" destId="{0D671D27-CBD7-43D9-8F3B-BFD74A6E9CCF}" srcOrd="1" destOrd="0" parTransId="{22574601-65E5-43D7-9965-75480DE401C5}" sibTransId="{BCAF9649-8780-420E-BF4B-F35A7A94FD9D}"/>
    <dgm:cxn modelId="{360E3B86-3F01-49FA-AF5B-5EA9674511B7}" type="presOf" srcId="{56031CFD-309B-4CA5-818C-AC01847D4AF5}" destId="{6410CF68-8AE0-4389-BB97-BC9E3BC62A1F}" srcOrd="0" destOrd="0" presId="urn:microsoft.com/office/officeart/2005/8/layout/process1"/>
    <dgm:cxn modelId="{E2550C9E-C4E2-4F7D-AF56-BF10DC5A64E8}" type="presOf" srcId="{84D5F8BF-9571-4DC1-BCED-A455DE933C10}" destId="{E519B958-ADEC-48E4-9A7D-69CDC1D8B63F}" srcOrd="1" destOrd="0" presId="urn:microsoft.com/office/officeart/2005/8/layout/process1"/>
    <dgm:cxn modelId="{4983628D-8EC2-42F1-AF03-FC9BDC762EB7}" type="presOf" srcId="{65E842C6-6B77-4156-BB96-AD045AF9FE3C}" destId="{734CF8B5-12B2-41C8-950F-45E3913738FC}" srcOrd="0" destOrd="0" presId="urn:microsoft.com/office/officeart/2005/8/layout/process1"/>
    <dgm:cxn modelId="{A4DC7C9D-561E-4773-88E8-B3F5EAD5A271}" type="presOf" srcId="{D23EC6D2-3C16-4FB8-94C0-130A9B703A62}" destId="{D3DAD972-4F0D-4DF1-BE68-263684F3A86A}" srcOrd="0" destOrd="0" presId="urn:microsoft.com/office/officeart/2005/8/layout/process1"/>
    <dgm:cxn modelId="{7AFF33FF-7094-4984-85B4-E95374632F85}" srcId="{5866493B-A631-48EF-976B-AD0E387901AC}" destId="{BF8A8275-911F-4D20-97A0-A51D8D6E3B97}" srcOrd="6" destOrd="0" parTransId="{179CF1C2-1153-4C8E-B552-BFDC8BC73230}" sibTransId="{130BF8B4-9F64-417C-AB95-DD3702B65E91}"/>
    <dgm:cxn modelId="{DEBF5432-860F-40A3-9EAD-A756D178B169}" type="presOf" srcId="{84D5F8BF-9571-4DC1-BCED-A455DE933C10}" destId="{EA46BFC0-F727-4CCE-B4AA-1FE81FE4C75F}" srcOrd="0" destOrd="0" presId="urn:microsoft.com/office/officeart/2005/8/layout/process1"/>
    <dgm:cxn modelId="{2DF3E860-2756-4D78-A95B-E614864A4269}" type="presOf" srcId="{CB6103A2-85E3-475D-955C-9F47721E5786}" destId="{5CF4E936-6694-4D6C-A838-FE1CD867B8C8}" srcOrd="0" destOrd="0" presId="urn:microsoft.com/office/officeart/2005/8/layout/process1"/>
    <dgm:cxn modelId="{9CD6444E-CDD1-429B-95B9-296F429D554E}" type="presOf" srcId="{130BF8B4-9F64-417C-AB95-DD3702B65E91}" destId="{1676B5C3-E4B3-48EB-B7A9-C779A79A1ED7}" srcOrd="0" destOrd="0" presId="urn:microsoft.com/office/officeart/2005/8/layout/process1"/>
    <dgm:cxn modelId="{EA98782F-B187-4BAD-85B6-FF008A6878E3}" type="presOf" srcId="{40E33184-F966-40B1-B3A7-D0F8728361F3}" destId="{E1FCA89F-C1FD-4223-8B89-43683B25DA77}" srcOrd="1" destOrd="0" presId="urn:microsoft.com/office/officeart/2005/8/layout/process1"/>
    <dgm:cxn modelId="{897A3D72-ADA4-4002-81D3-2F8C84FEB3CD}" type="presOf" srcId="{5866493B-A631-48EF-976B-AD0E387901AC}" destId="{42E16A1B-281E-48F5-BE23-F1BA792007C9}" srcOrd="0" destOrd="0" presId="urn:microsoft.com/office/officeart/2005/8/layout/process1"/>
    <dgm:cxn modelId="{C4C8AEA9-802E-4D4B-8C0D-D72FAB781976}" srcId="{5866493B-A631-48EF-976B-AD0E387901AC}" destId="{6AF5E22C-B444-4294-9C8E-3CA34BCBA0CB}" srcOrd="3" destOrd="0" parTransId="{9556FC50-95AC-48AB-893E-DF4D6AD5D3B1}" sibTransId="{614DE6C6-769D-4A14-8DE9-88CDE4558667}"/>
    <dgm:cxn modelId="{BD9B2073-5D1E-4C6B-9C9B-D49277FFF22D}" type="presOf" srcId="{EDA29D68-26AA-4216-88E9-2D708493D048}" destId="{356D7133-F143-4E41-AA07-02744C612A09}" srcOrd="0" destOrd="0" presId="urn:microsoft.com/office/officeart/2005/8/layout/process1"/>
    <dgm:cxn modelId="{C2596FE3-3BA6-4F3F-85E1-758CA9B716CD}" type="presOf" srcId="{614DE6C6-769D-4A14-8DE9-88CDE4558667}" destId="{E13B8C30-7413-444B-9C0A-328F09AA1174}" srcOrd="1" destOrd="0" presId="urn:microsoft.com/office/officeart/2005/8/layout/process1"/>
    <dgm:cxn modelId="{02437530-6FC6-4633-8CD5-D4C5917D1D86}" type="presOf" srcId="{56031CFD-309B-4CA5-818C-AC01847D4AF5}" destId="{7CF2711E-25A9-4D83-B172-A312E54D0452}" srcOrd="1" destOrd="0" presId="urn:microsoft.com/office/officeart/2005/8/layout/process1"/>
    <dgm:cxn modelId="{C423C986-DEE0-40AB-B637-1CCA7010530F}" srcId="{5866493B-A631-48EF-976B-AD0E387901AC}" destId="{D95B5C6C-7F09-4743-8FD5-E6E07BB014EE}" srcOrd="11" destOrd="0" parTransId="{08115CAD-8322-449B-98A5-E0B30ED3A240}" sibTransId="{62F2A39C-69BA-46C3-86FC-B8BAD6B6E4A5}"/>
    <dgm:cxn modelId="{CFBEF867-EB27-4D1A-9FF7-672FB393CAA6}" type="presOf" srcId="{6AF5E22C-B444-4294-9C8E-3CA34BCBA0CB}" destId="{13351C3D-0785-4940-896A-320B097C9AFD}" srcOrd="0" destOrd="0" presId="urn:microsoft.com/office/officeart/2005/8/layout/process1"/>
    <dgm:cxn modelId="{87E24DEB-9064-44DC-9884-51F7155845C2}" srcId="{5866493B-A631-48EF-976B-AD0E387901AC}" destId="{DADFF40D-1827-4E29-A3BC-885CD9655AA9}" srcOrd="10" destOrd="0" parTransId="{B5E54486-5B96-44A5-8C39-66FFF074F262}" sibTransId="{081D85AC-70B8-48D2-A946-E837B09CAD6B}"/>
    <dgm:cxn modelId="{5295B2BF-7648-4091-A584-83F056A72E33}" type="presOf" srcId="{65E842C6-6B77-4156-BB96-AD045AF9FE3C}" destId="{FC2F3732-0998-42B2-8A76-212BA36EC619}" srcOrd="1" destOrd="0" presId="urn:microsoft.com/office/officeart/2005/8/layout/process1"/>
    <dgm:cxn modelId="{0AB7552E-3969-4A04-94CC-A994B24FB8BF}" type="presOf" srcId="{E53DBC01-A358-4A0C-A2CC-904DBD4151A7}" destId="{04DE77BD-BB50-4E47-B22F-6B36203F5278}" srcOrd="0" destOrd="0" presId="urn:microsoft.com/office/officeart/2005/8/layout/process1"/>
    <dgm:cxn modelId="{B96AAC50-FE57-4EF9-9772-2CA59991D1EB}" srcId="{5866493B-A631-48EF-976B-AD0E387901AC}" destId="{26CCD709-5AF6-4BB0-9966-ABDCFD1CB2D6}" srcOrd="0" destOrd="0" parTransId="{0268C711-6108-442C-B511-425B930E1556}" sibTransId="{84D5F8BF-9571-4DC1-BCED-A455DE933C10}"/>
    <dgm:cxn modelId="{16F8C34F-6384-42C0-804E-2B42BB3A4D79}" srcId="{5866493B-A631-48EF-976B-AD0E387901AC}" destId="{76FD3F3C-B070-4076-B4E3-3710B1D69368}" srcOrd="4" destOrd="0" parTransId="{2E7AFE25-F502-4D90-AF68-1A470DFA61FB}" sibTransId="{56031CFD-309B-4CA5-818C-AC01847D4AF5}"/>
    <dgm:cxn modelId="{37B4951E-C979-4702-932B-51BD7AEF0CC7}" type="presOf" srcId="{EDA29D68-26AA-4216-88E9-2D708493D048}" destId="{82856502-400C-4A47-90F1-FEE15211E5B4}" srcOrd="1" destOrd="0" presId="urn:microsoft.com/office/officeart/2005/8/layout/process1"/>
    <dgm:cxn modelId="{6CCB0847-076E-4A57-B752-A2E8634262CA}" type="presOf" srcId="{BCAF9649-8780-420E-BF4B-F35A7A94FD9D}" destId="{11B836E2-E26B-48CB-B855-037D9A0187C9}" srcOrd="0" destOrd="0" presId="urn:microsoft.com/office/officeart/2005/8/layout/process1"/>
    <dgm:cxn modelId="{62185B7F-1177-4187-97FC-4D88C67C2D78}" type="presOf" srcId="{DADFF40D-1827-4E29-A3BC-885CD9655AA9}" destId="{3D38ED0E-678C-4D08-AFA0-21DBA9319E9A}" srcOrd="0" destOrd="0" presId="urn:microsoft.com/office/officeart/2005/8/layout/process1"/>
    <dgm:cxn modelId="{96431F31-6102-488B-8758-B41028F87858}" type="presOf" srcId="{26CCD709-5AF6-4BB0-9966-ABDCFD1CB2D6}" destId="{622FEF44-1379-4125-AB72-0A519FEC271D}" srcOrd="0" destOrd="0" presId="urn:microsoft.com/office/officeart/2005/8/layout/process1"/>
    <dgm:cxn modelId="{8AC5E2B4-EAFE-40A7-BE56-929AA77B372B}" type="presOf" srcId="{0D671D27-CBD7-43D9-8F3B-BFD74A6E9CCF}" destId="{DD107EAC-4921-4E84-AA59-B898FD651841}" srcOrd="0" destOrd="0" presId="urn:microsoft.com/office/officeart/2005/8/layout/process1"/>
    <dgm:cxn modelId="{E467F7E3-16AB-4D3B-94EF-59C6C88838D5}" type="presOf" srcId="{40E33184-F966-40B1-B3A7-D0F8728361F3}" destId="{5AC79F5B-47A1-467D-83BF-7AD3ABE2D35B}" srcOrd="0" destOrd="0" presId="urn:microsoft.com/office/officeart/2005/8/layout/process1"/>
    <dgm:cxn modelId="{1678746F-18EB-4B56-8E98-51C69622077A}" type="presOf" srcId="{FF5C9C94-B146-4628-B89F-D0F34DB0C544}" destId="{0CD7089E-4756-41E9-84C4-455363E79CCF}" srcOrd="0" destOrd="0" presId="urn:microsoft.com/office/officeart/2005/8/layout/process1"/>
    <dgm:cxn modelId="{4FD82BAD-5924-4D7E-AC82-3B1A22CE53D1}" type="presOf" srcId="{CD9417D9-2313-4820-8657-C6A386D4EAA1}" destId="{45BF039D-79E4-497D-AEFB-51DFE8899CCD}" srcOrd="0" destOrd="0" presId="urn:microsoft.com/office/officeart/2005/8/layout/process1"/>
    <dgm:cxn modelId="{46632BE9-E697-4B21-B792-31F74793641A}" type="presOf" srcId="{BCAF9649-8780-420E-BF4B-F35A7A94FD9D}" destId="{0874BFFC-9DBF-427E-81EE-51D88D5D04C4}" srcOrd="1" destOrd="0" presId="urn:microsoft.com/office/officeart/2005/8/layout/process1"/>
    <dgm:cxn modelId="{CBD7F345-708C-4616-AF14-6950F611D682}" type="presOf" srcId="{081D85AC-70B8-48D2-A946-E837B09CAD6B}" destId="{0AD96F37-A379-4FC3-AC4D-DD961AA51F2E}" srcOrd="0" destOrd="0" presId="urn:microsoft.com/office/officeart/2005/8/layout/process1"/>
    <dgm:cxn modelId="{AC83CDE7-265E-4C77-A68B-87B0AA1C8F13}" type="presParOf" srcId="{42E16A1B-281E-48F5-BE23-F1BA792007C9}" destId="{622FEF44-1379-4125-AB72-0A519FEC271D}" srcOrd="0" destOrd="0" presId="urn:microsoft.com/office/officeart/2005/8/layout/process1"/>
    <dgm:cxn modelId="{BE7E2A1D-5F1C-451A-A4F3-2130A6F3981E}" type="presParOf" srcId="{42E16A1B-281E-48F5-BE23-F1BA792007C9}" destId="{EA46BFC0-F727-4CCE-B4AA-1FE81FE4C75F}" srcOrd="1" destOrd="0" presId="urn:microsoft.com/office/officeart/2005/8/layout/process1"/>
    <dgm:cxn modelId="{064BBF3E-82CA-4BAC-BD44-206876691644}" type="presParOf" srcId="{EA46BFC0-F727-4CCE-B4AA-1FE81FE4C75F}" destId="{E519B958-ADEC-48E4-9A7D-69CDC1D8B63F}" srcOrd="0" destOrd="0" presId="urn:microsoft.com/office/officeart/2005/8/layout/process1"/>
    <dgm:cxn modelId="{ECE6AA8B-DB0B-443A-B77A-70E24AC954C7}" type="presParOf" srcId="{42E16A1B-281E-48F5-BE23-F1BA792007C9}" destId="{DD107EAC-4921-4E84-AA59-B898FD651841}" srcOrd="2" destOrd="0" presId="urn:microsoft.com/office/officeart/2005/8/layout/process1"/>
    <dgm:cxn modelId="{51AC58B8-B827-4AE6-A028-266A65194607}" type="presParOf" srcId="{42E16A1B-281E-48F5-BE23-F1BA792007C9}" destId="{11B836E2-E26B-48CB-B855-037D9A0187C9}" srcOrd="3" destOrd="0" presId="urn:microsoft.com/office/officeart/2005/8/layout/process1"/>
    <dgm:cxn modelId="{35EFBFD5-AE15-47C9-BFE0-14113E4AF271}" type="presParOf" srcId="{11B836E2-E26B-48CB-B855-037D9A0187C9}" destId="{0874BFFC-9DBF-427E-81EE-51D88D5D04C4}" srcOrd="0" destOrd="0" presId="urn:microsoft.com/office/officeart/2005/8/layout/process1"/>
    <dgm:cxn modelId="{D4502407-A12F-4F60-AD1B-CAE76F8E6D84}" type="presParOf" srcId="{42E16A1B-281E-48F5-BE23-F1BA792007C9}" destId="{D3DAD972-4F0D-4DF1-BE68-263684F3A86A}" srcOrd="4" destOrd="0" presId="urn:microsoft.com/office/officeart/2005/8/layout/process1"/>
    <dgm:cxn modelId="{41B389EB-EECD-49A6-8DCA-5D5005E4127C}" type="presParOf" srcId="{42E16A1B-281E-48F5-BE23-F1BA792007C9}" destId="{45BF039D-79E4-497D-AEFB-51DFE8899CCD}" srcOrd="5" destOrd="0" presId="urn:microsoft.com/office/officeart/2005/8/layout/process1"/>
    <dgm:cxn modelId="{7FC242BB-ECB3-4DA9-B3DC-4F3B0FB361CF}" type="presParOf" srcId="{45BF039D-79E4-497D-AEFB-51DFE8899CCD}" destId="{96B50B05-B9C5-4793-8307-DF8517BA8D7F}" srcOrd="0" destOrd="0" presId="urn:microsoft.com/office/officeart/2005/8/layout/process1"/>
    <dgm:cxn modelId="{F3564CD1-C52B-433A-A7B0-C91AD649195B}" type="presParOf" srcId="{42E16A1B-281E-48F5-BE23-F1BA792007C9}" destId="{13351C3D-0785-4940-896A-320B097C9AFD}" srcOrd="6" destOrd="0" presId="urn:microsoft.com/office/officeart/2005/8/layout/process1"/>
    <dgm:cxn modelId="{582985D9-E1C5-45D8-A6EA-DCEA269C91EB}" type="presParOf" srcId="{42E16A1B-281E-48F5-BE23-F1BA792007C9}" destId="{314A1A77-3764-45F1-82B1-194567CCC9D6}" srcOrd="7" destOrd="0" presId="urn:microsoft.com/office/officeart/2005/8/layout/process1"/>
    <dgm:cxn modelId="{8456C55C-FA14-4986-A052-DD4EFB916D04}" type="presParOf" srcId="{314A1A77-3764-45F1-82B1-194567CCC9D6}" destId="{E13B8C30-7413-444B-9C0A-328F09AA1174}" srcOrd="0" destOrd="0" presId="urn:microsoft.com/office/officeart/2005/8/layout/process1"/>
    <dgm:cxn modelId="{BA4DA6BC-DA13-4161-86FB-93BEBAD05055}" type="presParOf" srcId="{42E16A1B-281E-48F5-BE23-F1BA792007C9}" destId="{FBD19FAB-41E2-4ADC-9248-C7320A47A33D}" srcOrd="8" destOrd="0" presId="urn:microsoft.com/office/officeart/2005/8/layout/process1"/>
    <dgm:cxn modelId="{0A73CE59-3895-4798-8263-CD9F9DB8EA32}" type="presParOf" srcId="{42E16A1B-281E-48F5-BE23-F1BA792007C9}" destId="{6410CF68-8AE0-4389-BB97-BC9E3BC62A1F}" srcOrd="9" destOrd="0" presId="urn:microsoft.com/office/officeart/2005/8/layout/process1"/>
    <dgm:cxn modelId="{B5260747-91B8-4336-9D03-27EBA045B41E}" type="presParOf" srcId="{6410CF68-8AE0-4389-BB97-BC9E3BC62A1F}" destId="{7CF2711E-25A9-4D83-B172-A312E54D0452}" srcOrd="0" destOrd="0" presId="urn:microsoft.com/office/officeart/2005/8/layout/process1"/>
    <dgm:cxn modelId="{66F76774-2C09-45B2-AA94-751147EB16A6}" type="presParOf" srcId="{42E16A1B-281E-48F5-BE23-F1BA792007C9}" destId="{A20DA53F-D6B2-470B-9AC0-B5AB8071D873}" srcOrd="10" destOrd="0" presId="urn:microsoft.com/office/officeart/2005/8/layout/process1"/>
    <dgm:cxn modelId="{15FC8784-E4CA-4829-8A43-6F4653B19B6E}" type="presParOf" srcId="{42E16A1B-281E-48F5-BE23-F1BA792007C9}" destId="{734CF8B5-12B2-41C8-950F-45E3913738FC}" srcOrd="11" destOrd="0" presId="urn:microsoft.com/office/officeart/2005/8/layout/process1"/>
    <dgm:cxn modelId="{E6328FA2-32F2-4D5E-A112-469EB01BF45A}" type="presParOf" srcId="{734CF8B5-12B2-41C8-950F-45E3913738FC}" destId="{FC2F3732-0998-42B2-8A76-212BA36EC619}" srcOrd="0" destOrd="0" presId="urn:microsoft.com/office/officeart/2005/8/layout/process1"/>
    <dgm:cxn modelId="{B1DCCB98-E6C4-4BF9-BC7C-9873E4A3C898}" type="presParOf" srcId="{42E16A1B-281E-48F5-BE23-F1BA792007C9}" destId="{88AEA2A9-4BA5-4FEF-BC9D-1D36935D4749}" srcOrd="12" destOrd="0" presId="urn:microsoft.com/office/officeart/2005/8/layout/process1"/>
    <dgm:cxn modelId="{F82D59B2-413E-4DA9-A0B8-3F5D42B13E41}" type="presParOf" srcId="{42E16A1B-281E-48F5-BE23-F1BA792007C9}" destId="{1676B5C3-E4B3-48EB-B7A9-C779A79A1ED7}" srcOrd="13" destOrd="0" presId="urn:microsoft.com/office/officeart/2005/8/layout/process1"/>
    <dgm:cxn modelId="{BB3BBB57-5009-4308-A529-762335FB74EB}" type="presParOf" srcId="{1676B5C3-E4B3-48EB-B7A9-C779A79A1ED7}" destId="{51FEABE2-C50F-4FD6-A108-35C227B7B074}" srcOrd="0" destOrd="0" presId="urn:microsoft.com/office/officeart/2005/8/layout/process1"/>
    <dgm:cxn modelId="{1A25401F-192C-411D-8E38-E6086CE6EE06}" type="presParOf" srcId="{42E16A1B-281E-48F5-BE23-F1BA792007C9}" destId="{5CF4E936-6694-4D6C-A838-FE1CD867B8C8}" srcOrd="14" destOrd="0" presId="urn:microsoft.com/office/officeart/2005/8/layout/process1"/>
    <dgm:cxn modelId="{49E2C79E-990B-42AB-A8F4-468F7AA95944}" type="presParOf" srcId="{42E16A1B-281E-48F5-BE23-F1BA792007C9}" destId="{5AC79F5B-47A1-467D-83BF-7AD3ABE2D35B}" srcOrd="15" destOrd="0" presId="urn:microsoft.com/office/officeart/2005/8/layout/process1"/>
    <dgm:cxn modelId="{4FD9F528-4BBD-47CC-B5B9-1468193C3FC5}" type="presParOf" srcId="{5AC79F5B-47A1-467D-83BF-7AD3ABE2D35B}" destId="{E1FCA89F-C1FD-4223-8B89-43683B25DA77}" srcOrd="0" destOrd="0" presId="urn:microsoft.com/office/officeart/2005/8/layout/process1"/>
    <dgm:cxn modelId="{5785E1E2-ED88-4AE3-A79E-DB7B05E20328}" type="presParOf" srcId="{42E16A1B-281E-48F5-BE23-F1BA792007C9}" destId="{04DE77BD-BB50-4E47-B22F-6B36203F5278}" srcOrd="16" destOrd="0" presId="urn:microsoft.com/office/officeart/2005/8/layout/process1"/>
    <dgm:cxn modelId="{8143D14A-D83D-4B08-B7A0-98D0C66F2B5B}" type="presParOf" srcId="{42E16A1B-281E-48F5-BE23-F1BA792007C9}" destId="{356D7133-F143-4E41-AA07-02744C612A09}" srcOrd="17" destOrd="0" presId="urn:microsoft.com/office/officeart/2005/8/layout/process1"/>
    <dgm:cxn modelId="{A3E4E0C8-FE01-49DC-B519-797AFF9FD7B5}" type="presParOf" srcId="{356D7133-F143-4E41-AA07-02744C612A09}" destId="{82856502-400C-4A47-90F1-FEE15211E5B4}" srcOrd="0" destOrd="0" presId="urn:microsoft.com/office/officeart/2005/8/layout/process1"/>
    <dgm:cxn modelId="{4BDDAD96-6781-433D-A0CC-4B20056AED20}" type="presParOf" srcId="{42E16A1B-281E-48F5-BE23-F1BA792007C9}" destId="{0CD7089E-4756-41E9-84C4-455363E79CCF}" srcOrd="18" destOrd="0" presId="urn:microsoft.com/office/officeart/2005/8/layout/process1"/>
    <dgm:cxn modelId="{5ED1CC11-3D44-44D2-AF4D-4E49D08AA88A}" type="presParOf" srcId="{42E16A1B-281E-48F5-BE23-F1BA792007C9}" destId="{F13A7680-51D2-48E7-8435-941D43235946}" srcOrd="19" destOrd="0" presId="urn:microsoft.com/office/officeart/2005/8/layout/process1"/>
    <dgm:cxn modelId="{BB270335-B4A2-42D9-8020-6AF2C0160546}" type="presParOf" srcId="{F13A7680-51D2-48E7-8435-941D43235946}" destId="{2E630121-9CD2-408C-9F47-AC9859F56FE4}" srcOrd="0" destOrd="0" presId="urn:microsoft.com/office/officeart/2005/8/layout/process1"/>
    <dgm:cxn modelId="{57370EFC-9872-43FE-97AA-0CCF6C466A19}" type="presParOf" srcId="{42E16A1B-281E-48F5-BE23-F1BA792007C9}" destId="{3D38ED0E-678C-4D08-AFA0-21DBA9319E9A}" srcOrd="20" destOrd="0" presId="urn:microsoft.com/office/officeart/2005/8/layout/process1"/>
    <dgm:cxn modelId="{DA1CFC2A-B29C-4673-BD0F-701710D7CE0D}" type="presParOf" srcId="{42E16A1B-281E-48F5-BE23-F1BA792007C9}" destId="{0AD96F37-A379-4FC3-AC4D-DD961AA51F2E}" srcOrd="21" destOrd="0" presId="urn:microsoft.com/office/officeart/2005/8/layout/process1"/>
    <dgm:cxn modelId="{6024D972-CE6E-44F0-842B-93B84035CFDB}" type="presParOf" srcId="{0AD96F37-A379-4FC3-AC4D-DD961AA51F2E}" destId="{294CC6AC-9411-425B-B1DA-B4FD4AFC074C}" srcOrd="0" destOrd="0" presId="urn:microsoft.com/office/officeart/2005/8/layout/process1"/>
    <dgm:cxn modelId="{1A67687D-0F34-4C2A-A9EE-F66B853395D8}" type="presParOf" srcId="{42E16A1B-281E-48F5-BE23-F1BA792007C9}" destId="{BFDC6F8A-B050-4D1F-9455-FC443EAC7FF8}" srcOrd="22" destOrd="0" presId="urn:microsoft.com/office/officeart/2005/8/layout/process1"/>
    <dgm:cxn modelId="{EBE83003-922A-4CAF-BF56-F1E8C6233518}" type="presParOf" srcId="{42E16A1B-281E-48F5-BE23-F1BA792007C9}" destId="{6BBBA74F-FE30-45D9-AF91-83CF8F19A6C6}" srcOrd="23" destOrd="0" presId="urn:microsoft.com/office/officeart/2005/8/layout/process1"/>
    <dgm:cxn modelId="{01DFA98C-0378-4701-A7C5-EFA3AC21ABAD}" type="presParOf" srcId="{6BBBA74F-FE30-45D9-AF91-83CF8F19A6C6}" destId="{0591B7AA-0AF8-469E-9A8E-FA7892CDE9B0}" srcOrd="0" destOrd="0" presId="urn:microsoft.com/office/officeart/2005/8/layout/process1"/>
    <dgm:cxn modelId="{64E040B0-7308-47E4-93C4-A59A56D1566F}" type="presParOf" srcId="{42E16A1B-281E-48F5-BE23-F1BA792007C9}" destId="{90F355CC-9A3D-4DFE-A0E1-9CD6796EF01D}" srcOrd="2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FEF44-1379-4125-AB72-0A519FEC271D}">
      <dsp:nvSpPr>
        <dsp:cNvPr id="0" name=""/>
        <dsp:cNvSpPr/>
      </dsp:nvSpPr>
      <dsp:spPr>
        <a:xfrm>
          <a:off x="2176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Reviewing (3)</a:t>
          </a:r>
          <a:endParaRPr lang="en-US" sz="600" kern="1200" dirty="0"/>
        </a:p>
      </dsp:txBody>
      <dsp:txXfrm>
        <a:off x="14118" y="2043275"/>
        <a:ext cx="476736" cy="383848"/>
      </dsp:txXfrm>
    </dsp:sp>
    <dsp:sp modelId="{EA46BFC0-F727-4CCE-B4AA-1FE81FE4C75F}">
      <dsp:nvSpPr>
        <dsp:cNvPr id="0" name=""/>
        <dsp:cNvSpPr/>
      </dsp:nvSpPr>
      <dsp:spPr>
        <a:xfrm>
          <a:off x="552859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2859" y="2197954"/>
        <a:ext cx="74292" cy="74491"/>
      </dsp:txXfrm>
    </dsp:sp>
    <dsp:sp modelId="{DD107EAC-4921-4E84-AA59-B898FD651841}">
      <dsp:nvSpPr>
        <dsp:cNvPr id="0" name=""/>
        <dsp:cNvSpPr/>
      </dsp:nvSpPr>
      <dsp:spPr>
        <a:xfrm>
          <a:off x="703045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LPR Match (154)</a:t>
          </a:r>
          <a:endParaRPr lang="en-US" sz="600" kern="1200" dirty="0"/>
        </a:p>
      </dsp:txBody>
      <dsp:txXfrm>
        <a:off x="714987" y="2043275"/>
        <a:ext cx="476736" cy="383848"/>
      </dsp:txXfrm>
    </dsp:sp>
    <dsp:sp modelId="{11B836E2-E26B-48CB-B855-037D9A0187C9}">
      <dsp:nvSpPr>
        <dsp:cNvPr id="0" name=""/>
        <dsp:cNvSpPr/>
      </dsp:nvSpPr>
      <dsp:spPr>
        <a:xfrm>
          <a:off x="1253728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53728" y="2197954"/>
        <a:ext cx="74292" cy="74491"/>
      </dsp:txXfrm>
    </dsp:sp>
    <dsp:sp modelId="{D3DAD972-4F0D-4DF1-BE68-263684F3A86A}">
      <dsp:nvSpPr>
        <dsp:cNvPr id="0" name=""/>
        <dsp:cNvSpPr/>
      </dsp:nvSpPr>
      <dsp:spPr>
        <a:xfrm>
          <a:off x="1403914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Set to Review (4)</a:t>
          </a:r>
        </a:p>
      </dsp:txBody>
      <dsp:txXfrm>
        <a:off x="1415856" y="2043275"/>
        <a:ext cx="476736" cy="383848"/>
      </dsp:txXfrm>
    </dsp:sp>
    <dsp:sp modelId="{45BF039D-79E4-497D-AEFB-51DFE8899CCD}">
      <dsp:nvSpPr>
        <dsp:cNvPr id="0" name=""/>
        <dsp:cNvSpPr/>
      </dsp:nvSpPr>
      <dsp:spPr>
        <a:xfrm>
          <a:off x="1954596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4596" y="2197954"/>
        <a:ext cx="74292" cy="74491"/>
      </dsp:txXfrm>
    </dsp:sp>
    <dsp:sp modelId="{13351C3D-0785-4940-896A-320B097C9AFD}">
      <dsp:nvSpPr>
        <dsp:cNvPr id="0" name=""/>
        <dsp:cNvSpPr/>
      </dsp:nvSpPr>
      <dsp:spPr>
        <a:xfrm>
          <a:off x="2104783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LICA Avail(5)</a:t>
          </a:r>
          <a:endParaRPr lang="en-US" sz="600" kern="1200" dirty="0"/>
        </a:p>
      </dsp:txBody>
      <dsp:txXfrm>
        <a:off x="2116725" y="2043275"/>
        <a:ext cx="476736" cy="383848"/>
      </dsp:txXfrm>
    </dsp:sp>
    <dsp:sp modelId="{314A1A77-3764-45F1-82B1-194567CCC9D6}">
      <dsp:nvSpPr>
        <dsp:cNvPr id="0" name=""/>
        <dsp:cNvSpPr/>
      </dsp:nvSpPr>
      <dsp:spPr>
        <a:xfrm>
          <a:off x="2655465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55465" y="2197954"/>
        <a:ext cx="74292" cy="74491"/>
      </dsp:txXfrm>
    </dsp:sp>
    <dsp:sp modelId="{FBD19FAB-41E2-4ADC-9248-C7320A47A33D}">
      <dsp:nvSpPr>
        <dsp:cNvPr id="0" name=""/>
        <dsp:cNvSpPr/>
      </dsp:nvSpPr>
      <dsp:spPr>
        <a:xfrm>
          <a:off x="2805652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Request Name &amp; Address (6)</a:t>
          </a:r>
          <a:endParaRPr lang="en-US" sz="600" kern="1200" dirty="0"/>
        </a:p>
      </dsp:txBody>
      <dsp:txXfrm>
        <a:off x="2817594" y="2043275"/>
        <a:ext cx="476736" cy="383848"/>
      </dsp:txXfrm>
    </dsp:sp>
    <dsp:sp modelId="{6410CF68-8AE0-4389-BB97-BC9E3BC62A1F}">
      <dsp:nvSpPr>
        <dsp:cNvPr id="0" name=""/>
        <dsp:cNvSpPr/>
      </dsp:nvSpPr>
      <dsp:spPr>
        <a:xfrm>
          <a:off x="3356334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56334" y="2197954"/>
        <a:ext cx="74292" cy="74491"/>
      </dsp:txXfrm>
    </dsp:sp>
    <dsp:sp modelId="{A20DA53F-D6B2-470B-9AC0-B5AB8071D873}">
      <dsp:nvSpPr>
        <dsp:cNvPr id="0" name=""/>
        <dsp:cNvSpPr/>
      </dsp:nvSpPr>
      <dsp:spPr>
        <a:xfrm>
          <a:off x="3506520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DMV REQUESTED (7)</a:t>
          </a:r>
          <a:endParaRPr lang="en-US" sz="600" kern="1200" dirty="0"/>
        </a:p>
      </dsp:txBody>
      <dsp:txXfrm>
        <a:off x="3518462" y="2043275"/>
        <a:ext cx="476736" cy="383848"/>
      </dsp:txXfrm>
    </dsp:sp>
    <dsp:sp modelId="{734CF8B5-12B2-41C8-950F-45E3913738FC}">
      <dsp:nvSpPr>
        <dsp:cNvPr id="0" name=""/>
        <dsp:cNvSpPr/>
      </dsp:nvSpPr>
      <dsp:spPr>
        <a:xfrm>
          <a:off x="4057203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57203" y="2197954"/>
        <a:ext cx="74292" cy="74491"/>
      </dsp:txXfrm>
    </dsp:sp>
    <dsp:sp modelId="{88AEA2A9-4BA5-4FEF-BC9D-1D36935D4749}">
      <dsp:nvSpPr>
        <dsp:cNvPr id="0" name=""/>
        <dsp:cNvSpPr/>
      </dsp:nvSpPr>
      <dsp:spPr>
        <a:xfrm>
          <a:off x="4207389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NAME &amp; ADDR Available (131)</a:t>
          </a:r>
          <a:endParaRPr lang="en-US" sz="600" kern="1200" dirty="0"/>
        </a:p>
      </dsp:txBody>
      <dsp:txXfrm>
        <a:off x="4219331" y="2043275"/>
        <a:ext cx="476736" cy="383848"/>
      </dsp:txXfrm>
    </dsp:sp>
    <dsp:sp modelId="{1676B5C3-E4B3-48EB-B7A9-C779A79A1ED7}">
      <dsp:nvSpPr>
        <dsp:cNvPr id="0" name=""/>
        <dsp:cNvSpPr/>
      </dsp:nvSpPr>
      <dsp:spPr>
        <a:xfrm>
          <a:off x="4758072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58072" y="2197954"/>
        <a:ext cx="74292" cy="74491"/>
      </dsp:txXfrm>
    </dsp:sp>
    <dsp:sp modelId="{5CF4E936-6694-4D6C-A838-FE1CD867B8C8}">
      <dsp:nvSpPr>
        <dsp:cNvPr id="0" name=""/>
        <dsp:cNvSpPr/>
      </dsp:nvSpPr>
      <dsp:spPr>
        <a:xfrm>
          <a:off x="4908258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To Be CITED(109)</a:t>
          </a:r>
          <a:endParaRPr lang="en-US" sz="600" kern="1200" dirty="0"/>
        </a:p>
      </dsp:txBody>
      <dsp:txXfrm>
        <a:off x="4920200" y="2043275"/>
        <a:ext cx="476736" cy="383848"/>
      </dsp:txXfrm>
    </dsp:sp>
    <dsp:sp modelId="{5AC79F5B-47A1-467D-83BF-7AD3ABE2D35B}">
      <dsp:nvSpPr>
        <dsp:cNvPr id="0" name=""/>
        <dsp:cNvSpPr/>
      </dsp:nvSpPr>
      <dsp:spPr>
        <a:xfrm>
          <a:off x="5458941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58941" y="2197954"/>
        <a:ext cx="74292" cy="74491"/>
      </dsp:txXfrm>
    </dsp:sp>
    <dsp:sp modelId="{04DE77BD-BB50-4E47-B22F-6B36203F5278}">
      <dsp:nvSpPr>
        <dsp:cNvPr id="0" name=""/>
        <dsp:cNvSpPr/>
      </dsp:nvSpPr>
      <dsp:spPr>
        <a:xfrm>
          <a:off x="5609127" y="2031333"/>
          <a:ext cx="500620" cy="4077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SENT TO MH (139)</a:t>
          </a:r>
          <a:endParaRPr lang="en-US" sz="600" kern="1200" dirty="0"/>
        </a:p>
      </dsp:txBody>
      <dsp:txXfrm>
        <a:off x="5621069" y="2043275"/>
        <a:ext cx="476736" cy="383848"/>
      </dsp:txXfrm>
    </dsp:sp>
    <dsp:sp modelId="{356D7133-F143-4E41-AA07-02744C612A09}">
      <dsp:nvSpPr>
        <dsp:cNvPr id="0" name=""/>
        <dsp:cNvSpPr/>
      </dsp:nvSpPr>
      <dsp:spPr>
        <a:xfrm>
          <a:off x="6159810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59810" y="2197954"/>
        <a:ext cx="74292" cy="74491"/>
      </dsp:txXfrm>
    </dsp:sp>
    <dsp:sp modelId="{0CD7089E-4756-41E9-84C4-455363E79CCF}">
      <dsp:nvSpPr>
        <dsp:cNvPr id="0" name=""/>
        <dsp:cNvSpPr/>
      </dsp:nvSpPr>
      <dsp:spPr>
        <a:xfrm>
          <a:off x="6309996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CITED (10)</a:t>
          </a:r>
          <a:endParaRPr lang="en-US" sz="600" kern="1200" dirty="0"/>
        </a:p>
      </dsp:txBody>
      <dsp:txXfrm>
        <a:off x="6321938" y="2043275"/>
        <a:ext cx="476736" cy="383848"/>
      </dsp:txXfrm>
    </dsp:sp>
    <dsp:sp modelId="{F13A7680-51D2-48E7-8435-941D43235946}">
      <dsp:nvSpPr>
        <dsp:cNvPr id="0" name=""/>
        <dsp:cNvSpPr/>
      </dsp:nvSpPr>
      <dsp:spPr>
        <a:xfrm>
          <a:off x="6860678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60678" y="2197954"/>
        <a:ext cx="74292" cy="74491"/>
      </dsp:txXfrm>
    </dsp:sp>
    <dsp:sp modelId="{3D38ED0E-678C-4D08-AFA0-21DBA9319E9A}">
      <dsp:nvSpPr>
        <dsp:cNvPr id="0" name=""/>
        <dsp:cNvSpPr/>
      </dsp:nvSpPr>
      <dsp:spPr>
        <a:xfrm>
          <a:off x="7010865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LEVEL A</a:t>
          </a:r>
          <a:endParaRPr lang="en-US" sz="600" kern="1200" dirty="0"/>
        </a:p>
      </dsp:txBody>
      <dsp:txXfrm>
        <a:off x="7022807" y="2043275"/>
        <a:ext cx="476736" cy="383848"/>
      </dsp:txXfrm>
    </dsp:sp>
    <dsp:sp modelId="{0AD96F37-A379-4FC3-AC4D-DD961AA51F2E}">
      <dsp:nvSpPr>
        <dsp:cNvPr id="0" name=""/>
        <dsp:cNvSpPr/>
      </dsp:nvSpPr>
      <dsp:spPr>
        <a:xfrm>
          <a:off x="7561547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61547" y="2197954"/>
        <a:ext cx="74292" cy="74491"/>
      </dsp:txXfrm>
    </dsp:sp>
    <dsp:sp modelId="{BFDC6F8A-B050-4D1F-9455-FC443EAC7FF8}">
      <dsp:nvSpPr>
        <dsp:cNvPr id="0" name=""/>
        <dsp:cNvSpPr/>
      </dsp:nvSpPr>
      <dsp:spPr>
        <a:xfrm>
          <a:off x="7711733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LEVEL B</a:t>
          </a:r>
          <a:endParaRPr lang="en-US" sz="600" kern="1200" dirty="0"/>
        </a:p>
      </dsp:txBody>
      <dsp:txXfrm>
        <a:off x="7723675" y="2043275"/>
        <a:ext cx="476736" cy="383848"/>
      </dsp:txXfrm>
    </dsp:sp>
    <dsp:sp modelId="{6BBBA74F-FE30-45D9-AF91-83CF8F19A6C6}">
      <dsp:nvSpPr>
        <dsp:cNvPr id="0" name=""/>
        <dsp:cNvSpPr/>
      </dsp:nvSpPr>
      <dsp:spPr>
        <a:xfrm>
          <a:off x="8262416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262416" y="2197954"/>
        <a:ext cx="74292" cy="74491"/>
      </dsp:txXfrm>
    </dsp:sp>
    <dsp:sp modelId="{90F355CC-9A3D-4DFE-A0E1-9CD6796EF01D}">
      <dsp:nvSpPr>
        <dsp:cNvPr id="0" name=""/>
        <dsp:cNvSpPr/>
      </dsp:nvSpPr>
      <dsp:spPr>
        <a:xfrm>
          <a:off x="8412602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COLLECTION</a:t>
          </a:r>
          <a:endParaRPr lang="en-US" sz="600" kern="1200" dirty="0"/>
        </a:p>
      </dsp:txBody>
      <dsp:txXfrm>
        <a:off x="8424544" y="2043275"/>
        <a:ext cx="476736" cy="38384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FEF44-1379-4125-AB72-0A519FEC271D}">
      <dsp:nvSpPr>
        <dsp:cNvPr id="0" name=""/>
        <dsp:cNvSpPr/>
      </dsp:nvSpPr>
      <dsp:spPr>
        <a:xfrm>
          <a:off x="2176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Reviewing (3)</a:t>
          </a:r>
          <a:endParaRPr lang="en-US" sz="600" kern="1200" dirty="0"/>
        </a:p>
      </dsp:txBody>
      <dsp:txXfrm>
        <a:off x="14118" y="2043275"/>
        <a:ext cx="476736" cy="383848"/>
      </dsp:txXfrm>
    </dsp:sp>
    <dsp:sp modelId="{EA46BFC0-F727-4CCE-B4AA-1FE81FE4C75F}">
      <dsp:nvSpPr>
        <dsp:cNvPr id="0" name=""/>
        <dsp:cNvSpPr/>
      </dsp:nvSpPr>
      <dsp:spPr>
        <a:xfrm>
          <a:off x="552859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2859" y="2197954"/>
        <a:ext cx="74292" cy="74491"/>
      </dsp:txXfrm>
    </dsp:sp>
    <dsp:sp modelId="{DD107EAC-4921-4E84-AA59-B898FD651841}">
      <dsp:nvSpPr>
        <dsp:cNvPr id="0" name=""/>
        <dsp:cNvSpPr/>
      </dsp:nvSpPr>
      <dsp:spPr>
        <a:xfrm>
          <a:off x="703045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LPR Match (154)</a:t>
          </a:r>
          <a:endParaRPr lang="en-US" sz="600" kern="1200" dirty="0"/>
        </a:p>
      </dsp:txBody>
      <dsp:txXfrm>
        <a:off x="714987" y="2043275"/>
        <a:ext cx="476736" cy="383848"/>
      </dsp:txXfrm>
    </dsp:sp>
    <dsp:sp modelId="{11B836E2-E26B-48CB-B855-037D9A0187C9}">
      <dsp:nvSpPr>
        <dsp:cNvPr id="0" name=""/>
        <dsp:cNvSpPr/>
      </dsp:nvSpPr>
      <dsp:spPr>
        <a:xfrm>
          <a:off x="1253728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53728" y="2197954"/>
        <a:ext cx="74292" cy="74491"/>
      </dsp:txXfrm>
    </dsp:sp>
    <dsp:sp modelId="{D3DAD972-4F0D-4DF1-BE68-263684F3A86A}">
      <dsp:nvSpPr>
        <dsp:cNvPr id="0" name=""/>
        <dsp:cNvSpPr/>
      </dsp:nvSpPr>
      <dsp:spPr>
        <a:xfrm>
          <a:off x="1403914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Set to Review (4)</a:t>
          </a:r>
        </a:p>
      </dsp:txBody>
      <dsp:txXfrm>
        <a:off x="1415856" y="2043275"/>
        <a:ext cx="476736" cy="383848"/>
      </dsp:txXfrm>
    </dsp:sp>
    <dsp:sp modelId="{45BF039D-79E4-497D-AEFB-51DFE8899CCD}">
      <dsp:nvSpPr>
        <dsp:cNvPr id="0" name=""/>
        <dsp:cNvSpPr/>
      </dsp:nvSpPr>
      <dsp:spPr>
        <a:xfrm>
          <a:off x="1954596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4596" y="2197954"/>
        <a:ext cx="74292" cy="74491"/>
      </dsp:txXfrm>
    </dsp:sp>
    <dsp:sp modelId="{13351C3D-0785-4940-896A-320B097C9AFD}">
      <dsp:nvSpPr>
        <dsp:cNvPr id="0" name=""/>
        <dsp:cNvSpPr/>
      </dsp:nvSpPr>
      <dsp:spPr>
        <a:xfrm>
          <a:off x="2104783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LICA Avail(5)</a:t>
          </a:r>
          <a:endParaRPr lang="en-US" sz="600" kern="1200" dirty="0"/>
        </a:p>
      </dsp:txBody>
      <dsp:txXfrm>
        <a:off x="2116725" y="2043275"/>
        <a:ext cx="476736" cy="383848"/>
      </dsp:txXfrm>
    </dsp:sp>
    <dsp:sp modelId="{314A1A77-3764-45F1-82B1-194567CCC9D6}">
      <dsp:nvSpPr>
        <dsp:cNvPr id="0" name=""/>
        <dsp:cNvSpPr/>
      </dsp:nvSpPr>
      <dsp:spPr>
        <a:xfrm>
          <a:off x="2655465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55465" y="2197954"/>
        <a:ext cx="74292" cy="74491"/>
      </dsp:txXfrm>
    </dsp:sp>
    <dsp:sp modelId="{FBD19FAB-41E2-4ADC-9248-C7320A47A33D}">
      <dsp:nvSpPr>
        <dsp:cNvPr id="0" name=""/>
        <dsp:cNvSpPr/>
      </dsp:nvSpPr>
      <dsp:spPr>
        <a:xfrm>
          <a:off x="2805652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Request Name &amp; Address (6)</a:t>
          </a:r>
          <a:endParaRPr lang="en-US" sz="600" kern="1200" dirty="0"/>
        </a:p>
      </dsp:txBody>
      <dsp:txXfrm>
        <a:off x="2817594" y="2043275"/>
        <a:ext cx="476736" cy="383848"/>
      </dsp:txXfrm>
    </dsp:sp>
    <dsp:sp modelId="{6410CF68-8AE0-4389-BB97-BC9E3BC62A1F}">
      <dsp:nvSpPr>
        <dsp:cNvPr id="0" name=""/>
        <dsp:cNvSpPr/>
      </dsp:nvSpPr>
      <dsp:spPr>
        <a:xfrm>
          <a:off x="3356334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56334" y="2197954"/>
        <a:ext cx="74292" cy="74491"/>
      </dsp:txXfrm>
    </dsp:sp>
    <dsp:sp modelId="{A20DA53F-D6B2-470B-9AC0-B5AB8071D873}">
      <dsp:nvSpPr>
        <dsp:cNvPr id="0" name=""/>
        <dsp:cNvSpPr/>
      </dsp:nvSpPr>
      <dsp:spPr>
        <a:xfrm>
          <a:off x="3506520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DMV REQUESTED (7)</a:t>
          </a:r>
          <a:endParaRPr lang="en-US" sz="600" kern="1200" dirty="0"/>
        </a:p>
      </dsp:txBody>
      <dsp:txXfrm>
        <a:off x="3518462" y="2043275"/>
        <a:ext cx="476736" cy="383848"/>
      </dsp:txXfrm>
    </dsp:sp>
    <dsp:sp modelId="{734CF8B5-12B2-41C8-950F-45E3913738FC}">
      <dsp:nvSpPr>
        <dsp:cNvPr id="0" name=""/>
        <dsp:cNvSpPr/>
      </dsp:nvSpPr>
      <dsp:spPr>
        <a:xfrm>
          <a:off x="4057203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57203" y="2197954"/>
        <a:ext cx="74292" cy="74491"/>
      </dsp:txXfrm>
    </dsp:sp>
    <dsp:sp modelId="{88AEA2A9-4BA5-4FEF-BC9D-1D36935D4749}">
      <dsp:nvSpPr>
        <dsp:cNvPr id="0" name=""/>
        <dsp:cNvSpPr/>
      </dsp:nvSpPr>
      <dsp:spPr>
        <a:xfrm>
          <a:off x="4207389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NAME &amp; ADDR Available (131)</a:t>
          </a:r>
          <a:endParaRPr lang="en-US" sz="600" kern="1200" dirty="0"/>
        </a:p>
      </dsp:txBody>
      <dsp:txXfrm>
        <a:off x="4219331" y="2043275"/>
        <a:ext cx="476736" cy="383848"/>
      </dsp:txXfrm>
    </dsp:sp>
    <dsp:sp modelId="{1676B5C3-E4B3-48EB-B7A9-C779A79A1ED7}">
      <dsp:nvSpPr>
        <dsp:cNvPr id="0" name=""/>
        <dsp:cNvSpPr/>
      </dsp:nvSpPr>
      <dsp:spPr>
        <a:xfrm>
          <a:off x="4758072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58072" y="2197954"/>
        <a:ext cx="74292" cy="74491"/>
      </dsp:txXfrm>
    </dsp:sp>
    <dsp:sp modelId="{5CF4E936-6694-4D6C-A838-FE1CD867B8C8}">
      <dsp:nvSpPr>
        <dsp:cNvPr id="0" name=""/>
        <dsp:cNvSpPr/>
      </dsp:nvSpPr>
      <dsp:spPr>
        <a:xfrm>
          <a:off x="4908258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To Be CITED(109)</a:t>
          </a:r>
          <a:endParaRPr lang="en-US" sz="600" kern="1200" dirty="0"/>
        </a:p>
      </dsp:txBody>
      <dsp:txXfrm>
        <a:off x="4920200" y="2043275"/>
        <a:ext cx="476736" cy="383848"/>
      </dsp:txXfrm>
    </dsp:sp>
    <dsp:sp modelId="{5AC79F5B-47A1-467D-83BF-7AD3ABE2D35B}">
      <dsp:nvSpPr>
        <dsp:cNvPr id="0" name=""/>
        <dsp:cNvSpPr/>
      </dsp:nvSpPr>
      <dsp:spPr>
        <a:xfrm>
          <a:off x="5458941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58941" y="2197954"/>
        <a:ext cx="74292" cy="74491"/>
      </dsp:txXfrm>
    </dsp:sp>
    <dsp:sp modelId="{04DE77BD-BB50-4E47-B22F-6B36203F5278}">
      <dsp:nvSpPr>
        <dsp:cNvPr id="0" name=""/>
        <dsp:cNvSpPr/>
      </dsp:nvSpPr>
      <dsp:spPr>
        <a:xfrm>
          <a:off x="5609127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SENT TO MH (139)</a:t>
          </a:r>
          <a:endParaRPr lang="en-US" sz="600" kern="1200" dirty="0"/>
        </a:p>
      </dsp:txBody>
      <dsp:txXfrm>
        <a:off x="5621069" y="2043275"/>
        <a:ext cx="476736" cy="383848"/>
      </dsp:txXfrm>
    </dsp:sp>
    <dsp:sp modelId="{356D7133-F143-4E41-AA07-02744C612A09}">
      <dsp:nvSpPr>
        <dsp:cNvPr id="0" name=""/>
        <dsp:cNvSpPr/>
      </dsp:nvSpPr>
      <dsp:spPr>
        <a:xfrm>
          <a:off x="6159810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59810" y="2197954"/>
        <a:ext cx="74292" cy="74491"/>
      </dsp:txXfrm>
    </dsp:sp>
    <dsp:sp modelId="{0CD7089E-4756-41E9-84C4-455363E79CCF}">
      <dsp:nvSpPr>
        <dsp:cNvPr id="0" name=""/>
        <dsp:cNvSpPr/>
      </dsp:nvSpPr>
      <dsp:spPr>
        <a:xfrm>
          <a:off x="6309996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CITED (10)</a:t>
          </a:r>
          <a:endParaRPr lang="en-US" sz="600" kern="1200" dirty="0"/>
        </a:p>
      </dsp:txBody>
      <dsp:txXfrm>
        <a:off x="6321938" y="2043275"/>
        <a:ext cx="476736" cy="383848"/>
      </dsp:txXfrm>
    </dsp:sp>
    <dsp:sp modelId="{F13A7680-51D2-48E7-8435-941D43235946}">
      <dsp:nvSpPr>
        <dsp:cNvPr id="0" name=""/>
        <dsp:cNvSpPr/>
      </dsp:nvSpPr>
      <dsp:spPr>
        <a:xfrm>
          <a:off x="6860678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60678" y="2197954"/>
        <a:ext cx="74292" cy="74491"/>
      </dsp:txXfrm>
    </dsp:sp>
    <dsp:sp modelId="{3D38ED0E-678C-4D08-AFA0-21DBA9319E9A}">
      <dsp:nvSpPr>
        <dsp:cNvPr id="0" name=""/>
        <dsp:cNvSpPr/>
      </dsp:nvSpPr>
      <dsp:spPr>
        <a:xfrm>
          <a:off x="7010865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LEVEL A</a:t>
          </a:r>
          <a:endParaRPr lang="en-US" sz="600" kern="1200" dirty="0"/>
        </a:p>
      </dsp:txBody>
      <dsp:txXfrm>
        <a:off x="7022807" y="2043275"/>
        <a:ext cx="476736" cy="383848"/>
      </dsp:txXfrm>
    </dsp:sp>
    <dsp:sp modelId="{0AD96F37-A379-4FC3-AC4D-DD961AA51F2E}">
      <dsp:nvSpPr>
        <dsp:cNvPr id="0" name=""/>
        <dsp:cNvSpPr/>
      </dsp:nvSpPr>
      <dsp:spPr>
        <a:xfrm>
          <a:off x="7561547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61547" y="2197954"/>
        <a:ext cx="74292" cy="74491"/>
      </dsp:txXfrm>
    </dsp:sp>
    <dsp:sp modelId="{BFDC6F8A-B050-4D1F-9455-FC443EAC7FF8}">
      <dsp:nvSpPr>
        <dsp:cNvPr id="0" name=""/>
        <dsp:cNvSpPr/>
      </dsp:nvSpPr>
      <dsp:spPr>
        <a:xfrm>
          <a:off x="7711733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LEVEL B</a:t>
          </a:r>
          <a:endParaRPr lang="en-US" sz="600" kern="1200" dirty="0"/>
        </a:p>
      </dsp:txBody>
      <dsp:txXfrm>
        <a:off x="7723675" y="2043275"/>
        <a:ext cx="476736" cy="383848"/>
      </dsp:txXfrm>
    </dsp:sp>
    <dsp:sp modelId="{6BBBA74F-FE30-45D9-AF91-83CF8F19A6C6}">
      <dsp:nvSpPr>
        <dsp:cNvPr id="0" name=""/>
        <dsp:cNvSpPr/>
      </dsp:nvSpPr>
      <dsp:spPr>
        <a:xfrm>
          <a:off x="8262416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262416" y="2197954"/>
        <a:ext cx="74292" cy="74491"/>
      </dsp:txXfrm>
    </dsp:sp>
    <dsp:sp modelId="{90F355CC-9A3D-4DFE-A0E1-9CD6796EF01D}">
      <dsp:nvSpPr>
        <dsp:cNvPr id="0" name=""/>
        <dsp:cNvSpPr/>
      </dsp:nvSpPr>
      <dsp:spPr>
        <a:xfrm>
          <a:off x="8412602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COLLECTION</a:t>
          </a:r>
          <a:endParaRPr lang="en-US" sz="600" kern="1200" dirty="0"/>
        </a:p>
      </dsp:txBody>
      <dsp:txXfrm>
        <a:off x="8424544" y="2043275"/>
        <a:ext cx="476736" cy="3838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FEF44-1379-4125-AB72-0A519FEC271D}">
      <dsp:nvSpPr>
        <dsp:cNvPr id="0" name=""/>
        <dsp:cNvSpPr/>
      </dsp:nvSpPr>
      <dsp:spPr>
        <a:xfrm>
          <a:off x="2176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Reviewing (3)</a:t>
          </a:r>
          <a:endParaRPr lang="en-US" sz="600" kern="1200" dirty="0"/>
        </a:p>
      </dsp:txBody>
      <dsp:txXfrm>
        <a:off x="14118" y="2043275"/>
        <a:ext cx="476736" cy="383848"/>
      </dsp:txXfrm>
    </dsp:sp>
    <dsp:sp modelId="{EA46BFC0-F727-4CCE-B4AA-1FE81FE4C75F}">
      <dsp:nvSpPr>
        <dsp:cNvPr id="0" name=""/>
        <dsp:cNvSpPr/>
      </dsp:nvSpPr>
      <dsp:spPr>
        <a:xfrm>
          <a:off x="552859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2859" y="2197954"/>
        <a:ext cx="74292" cy="74491"/>
      </dsp:txXfrm>
    </dsp:sp>
    <dsp:sp modelId="{DD107EAC-4921-4E84-AA59-B898FD651841}">
      <dsp:nvSpPr>
        <dsp:cNvPr id="0" name=""/>
        <dsp:cNvSpPr/>
      </dsp:nvSpPr>
      <dsp:spPr>
        <a:xfrm>
          <a:off x="703045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LPR Match (154)</a:t>
          </a:r>
          <a:endParaRPr lang="en-US" sz="600" kern="1200" dirty="0"/>
        </a:p>
      </dsp:txBody>
      <dsp:txXfrm>
        <a:off x="714987" y="2043275"/>
        <a:ext cx="476736" cy="383848"/>
      </dsp:txXfrm>
    </dsp:sp>
    <dsp:sp modelId="{11B836E2-E26B-48CB-B855-037D9A0187C9}">
      <dsp:nvSpPr>
        <dsp:cNvPr id="0" name=""/>
        <dsp:cNvSpPr/>
      </dsp:nvSpPr>
      <dsp:spPr>
        <a:xfrm>
          <a:off x="1253728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53728" y="2197954"/>
        <a:ext cx="74292" cy="74491"/>
      </dsp:txXfrm>
    </dsp:sp>
    <dsp:sp modelId="{D3DAD972-4F0D-4DF1-BE68-263684F3A86A}">
      <dsp:nvSpPr>
        <dsp:cNvPr id="0" name=""/>
        <dsp:cNvSpPr/>
      </dsp:nvSpPr>
      <dsp:spPr>
        <a:xfrm>
          <a:off x="1403914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Set to Review (4)</a:t>
          </a:r>
        </a:p>
      </dsp:txBody>
      <dsp:txXfrm>
        <a:off x="1415856" y="2043275"/>
        <a:ext cx="476736" cy="383848"/>
      </dsp:txXfrm>
    </dsp:sp>
    <dsp:sp modelId="{45BF039D-79E4-497D-AEFB-51DFE8899CCD}">
      <dsp:nvSpPr>
        <dsp:cNvPr id="0" name=""/>
        <dsp:cNvSpPr/>
      </dsp:nvSpPr>
      <dsp:spPr>
        <a:xfrm>
          <a:off x="1954596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4596" y="2197954"/>
        <a:ext cx="74292" cy="74491"/>
      </dsp:txXfrm>
    </dsp:sp>
    <dsp:sp modelId="{13351C3D-0785-4940-896A-320B097C9AFD}">
      <dsp:nvSpPr>
        <dsp:cNvPr id="0" name=""/>
        <dsp:cNvSpPr/>
      </dsp:nvSpPr>
      <dsp:spPr>
        <a:xfrm>
          <a:off x="2104783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LICA Avail(5)</a:t>
          </a:r>
          <a:endParaRPr lang="en-US" sz="600" kern="1200" dirty="0"/>
        </a:p>
      </dsp:txBody>
      <dsp:txXfrm>
        <a:off x="2116725" y="2043275"/>
        <a:ext cx="476736" cy="383848"/>
      </dsp:txXfrm>
    </dsp:sp>
    <dsp:sp modelId="{314A1A77-3764-45F1-82B1-194567CCC9D6}">
      <dsp:nvSpPr>
        <dsp:cNvPr id="0" name=""/>
        <dsp:cNvSpPr/>
      </dsp:nvSpPr>
      <dsp:spPr>
        <a:xfrm>
          <a:off x="2655465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55465" y="2197954"/>
        <a:ext cx="74292" cy="74491"/>
      </dsp:txXfrm>
    </dsp:sp>
    <dsp:sp modelId="{FBD19FAB-41E2-4ADC-9248-C7320A47A33D}">
      <dsp:nvSpPr>
        <dsp:cNvPr id="0" name=""/>
        <dsp:cNvSpPr/>
      </dsp:nvSpPr>
      <dsp:spPr>
        <a:xfrm>
          <a:off x="2805652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Request Name &amp; Address (6)</a:t>
          </a:r>
          <a:endParaRPr lang="en-US" sz="600" kern="1200" dirty="0"/>
        </a:p>
      </dsp:txBody>
      <dsp:txXfrm>
        <a:off x="2817594" y="2043275"/>
        <a:ext cx="476736" cy="383848"/>
      </dsp:txXfrm>
    </dsp:sp>
    <dsp:sp modelId="{6410CF68-8AE0-4389-BB97-BC9E3BC62A1F}">
      <dsp:nvSpPr>
        <dsp:cNvPr id="0" name=""/>
        <dsp:cNvSpPr/>
      </dsp:nvSpPr>
      <dsp:spPr>
        <a:xfrm>
          <a:off x="3356334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56334" y="2197954"/>
        <a:ext cx="74292" cy="74491"/>
      </dsp:txXfrm>
    </dsp:sp>
    <dsp:sp modelId="{A20DA53F-D6B2-470B-9AC0-B5AB8071D873}">
      <dsp:nvSpPr>
        <dsp:cNvPr id="0" name=""/>
        <dsp:cNvSpPr/>
      </dsp:nvSpPr>
      <dsp:spPr>
        <a:xfrm>
          <a:off x="3506520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DMV REQUESTED (7)</a:t>
          </a:r>
          <a:endParaRPr lang="en-US" sz="600" kern="1200" dirty="0"/>
        </a:p>
      </dsp:txBody>
      <dsp:txXfrm>
        <a:off x="3518462" y="2043275"/>
        <a:ext cx="476736" cy="383848"/>
      </dsp:txXfrm>
    </dsp:sp>
    <dsp:sp modelId="{734CF8B5-12B2-41C8-950F-45E3913738FC}">
      <dsp:nvSpPr>
        <dsp:cNvPr id="0" name=""/>
        <dsp:cNvSpPr/>
      </dsp:nvSpPr>
      <dsp:spPr>
        <a:xfrm>
          <a:off x="4057203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57203" y="2197954"/>
        <a:ext cx="74292" cy="74491"/>
      </dsp:txXfrm>
    </dsp:sp>
    <dsp:sp modelId="{88AEA2A9-4BA5-4FEF-BC9D-1D36935D4749}">
      <dsp:nvSpPr>
        <dsp:cNvPr id="0" name=""/>
        <dsp:cNvSpPr/>
      </dsp:nvSpPr>
      <dsp:spPr>
        <a:xfrm>
          <a:off x="4207389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NAME &amp; ADDR Available (131)</a:t>
          </a:r>
          <a:endParaRPr lang="en-US" sz="600" kern="1200" dirty="0"/>
        </a:p>
      </dsp:txBody>
      <dsp:txXfrm>
        <a:off x="4219331" y="2043275"/>
        <a:ext cx="476736" cy="383848"/>
      </dsp:txXfrm>
    </dsp:sp>
    <dsp:sp modelId="{1676B5C3-E4B3-48EB-B7A9-C779A79A1ED7}">
      <dsp:nvSpPr>
        <dsp:cNvPr id="0" name=""/>
        <dsp:cNvSpPr/>
      </dsp:nvSpPr>
      <dsp:spPr>
        <a:xfrm>
          <a:off x="4758072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58072" y="2197954"/>
        <a:ext cx="74292" cy="74491"/>
      </dsp:txXfrm>
    </dsp:sp>
    <dsp:sp modelId="{5CF4E936-6694-4D6C-A838-FE1CD867B8C8}">
      <dsp:nvSpPr>
        <dsp:cNvPr id="0" name=""/>
        <dsp:cNvSpPr/>
      </dsp:nvSpPr>
      <dsp:spPr>
        <a:xfrm>
          <a:off x="4908258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To Be CITED(109)</a:t>
          </a:r>
          <a:endParaRPr lang="en-US" sz="600" kern="1200" dirty="0"/>
        </a:p>
      </dsp:txBody>
      <dsp:txXfrm>
        <a:off x="4920200" y="2043275"/>
        <a:ext cx="476736" cy="383848"/>
      </dsp:txXfrm>
    </dsp:sp>
    <dsp:sp modelId="{5AC79F5B-47A1-467D-83BF-7AD3ABE2D35B}">
      <dsp:nvSpPr>
        <dsp:cNvPr id="0" name=""/>
        <dsp:cNvSpPr/>
      </dsp:nvSpPr>
      <dsp:spPr>
        <a:xfrm>
          <a:off x="5458941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58941" y="2197954"/>
        <a:ext cx="74292" cy="74491"/>
      </dsp:txXfrm>
    </dsp:sp>
    <dsp:sp modelId="{04DE77BD-BB50-4E47-B22F-6B36203F5278}">
      <dsp:nvSpPr>
        <dsp:cNvPr id="0" name=""/>
        <dsp:cNvSpPr/>
      </dsp:nvSpPr>
      <dsp:spPr>
        <a:xfrm>
          <a:off x="5609127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SENT TO MH (139)</a:t>
          </a:r>
          <a:endParaRPr lang="en-US" sz="600" kern="1200" dirty="0"/>
        </a:p>
      </dsp:txBody>
      <dsp:txXfrm>
        <a:off x="5621069" y="2043275"/>
        <a:ext cx="476736" cy="383848"/>
      </dsp:txXfrm>
    </dsp:sp>
    <dsp:sp modelId="{356D7133-F143-4E41-AA07-02744C612A09}">
      <dsp:nvSpPr>
        <dsp:cNvPr id="0" name=""/>
        <dsp:cNvSpPr/>
      </dsp:nvSpPr>
      <dsp:spPr>
        <a:xfrm>
          <a:off x="6159810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59810" y="2197954"/>
        <a:ext cx="74292" cy="74491"/>
      </dsp:txXfrm>
    </dsp:sp>
    <dsp:sp modelId="{0CD7089E-4756-41E9-84C4-455363E79CCF}">
      <dsp:nvSpPr>
        <dsp:cNvPr id="0" name=""/>
        <dsp:cNvSpPr/>
      </dsp:nvSpPr>
      <dsp:spPr>
        <a:xfrm>
          <a:off x="6309996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CITED (10)</a:t>
          </a:r>
          <a:endParaRPr lang="en-US" sz="600" kern="1200" dirty="0"/>
        </a:p>
      </dsp:txBody>
      <dsp:txXfrm>
        <a:off x="6321938" y="2043275"/>
        <a:ext cx="476736" cy="383848"/>
      </dsp:txXfrm>
    </dsp:sp>
    <dsp:sp modelId="{F13A7680-51D2-48E7-8435-941D43235946}">
      <dsp:nvSpPr>
        <dsp:cNvPr id="0" name=""/>
        <dsp:cNvSpPr/>
      </dsp:nvSpPr>
      <dsp:spPr>
        <a:xfrm>
          <a:off x="6860678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60678" y="2197954"/>
        <a:ext cx="74292" cy="74491"/>
      </dsp:txXfrm>
    </dsp:sp>
    <dsp:sp modelId="{3D38ED0E-678C-4D08-AFA0-21DBA9319E9A}">
      <dsp:nvSpPr>
        <dsp:cNvPr id="0" name=""/>
        <dsp:cNvSpPr/>
      </dsp:nvSpPr>
      <dsp:spPr>
        <a:xfrm>
          <a:off x="7010865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LEVEL A</a:t>
          </a:r>
          <a:endParaRPr lang="en-US" sz="600" kern="1200" dirty="0"/>
        </a:p>
      </dsp:txBody>
      <dsp:txXfrm>
        <a:off x="7022807" y="2043275"/>
        <a:ext cx="476736" cy="383848"/>
      </dsp:txXfrm>
    </dsp:sp>
    <dsp:sp modelId="{0AD96F37-A379-4FC3-AC4D-DD961AA51F2E}">
      <dsp:nvSpPr>
        <dsp:cNvPr id="0" name=""/>
        <dsp:cNvSpPr/>
      </dsp:nvSpPr>
      <dsp:spPr>
        <a:xfrm>
          <a:off x="7561547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61547" y="2197954"/>
        <a:ext cx="74292" cy="74491"/>
      </dsp:txXfrm>
    </dsp:sp>
    <dsp:sp modelId="{BFDC6F8A-B050-4D1F-9455-FC443EAC7FF8}">
      <dsp:nvSpPr>
        <dsp:cNvPr id="0" name=""/>
        <dsp:cNvSpPr/>
      </dsp:nvSpPr>
      <dsp:spPr>
        <a:xfrm>
          <a:off x="7711733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LEVEL B</a:t>
          </a:r>
          <a:endParaRPr lang="en-US" sz="600" kern="1200" dirty="0"/>
        </a:p>
      </dsp:txBody>
      <dsp:txXfrm>
        <a:off x="7723675" y="2043275"/>
        <a:ext cx="476736" cy="383848"/>
      </dsp:txXfrm>
    </dsp:sp>
    <dsp:sp modelId="{6BBBA74F-FE30-45D9-AF91-83CF8F19A6C6}">
      <dsp:nvSpPr>
        <dsp:cNvPr id="0" name=""/>
        <dsp:cNvSpPr/>
      </dsp:nvSpPr>
      <dsp:spPr>
        <a:xfrm>
          <a:off x="8262416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262416" y="2197954"/>
        <a:ext cx="74292" cy="74491"/>
      </dsp:txXfrm>
    </dsp:sp>
    <dsp:sp modelId="{90F355CC-9A3D-4DFE-A0E1-9CD6796EF01D}">
      <dsp:nvSpPr>
        <dsp:cNvPr id="0" name=""/>
        <dsp:cNvSpPr/>
      </dsp:nvSpPr>
      <dsp:spPr>
        <a:xfrm>
          <a:off x="8412602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COLLECTION</a:t>
          </a:r>
          <a:endParaRPr lang="en-US" sz="600" kern="1200" dirty="0"/>
        </a:p>
      </dsp:txBody>
      <dsp:txXfrm>
        <a:off x="8424544" y="2043275"/>
        <a:ext cx="476736" cy="38384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FEF44-1379-4125-AB72-0A519FEC271D}">
      <dsp:nvSpPr>
        <dsp:cNvPr id="0" name=""/>
        <dsp:cNvSpPr/>
      </dsp:nvSpPr>
      <dsp:spPr>
        <a:xfrm>
          <a:off x="2176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Reviewing (3)</a:t>
          </a:r>
          <a:endParaRPr lang="en-US" sz="600" kern="1200" dirty="0"/>
        </a:p>
      </dsp:txBody>
      <dsp:txXfrm>
        <a:off x="14118" y="2043275"/>
        <a:ext cx="476736" cy="383848"/>
      </dsp:txXfrm>
    </dsp:sp>
    <dsp:sp modelId="{EA46BFC0-F727-4CCE-B4AA-1FE81FE4C75F}">
      <dsp:nvSpPr>
        <dsp:cNvPr id="0" name=""/>
        <dsp:cNvSpPr/>
      </dsp:nvSpPr>
      <dsp:spPr>
        <a:xfrm>
          <a:off x="552859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2859" y="2197954"/>
        <a:ext cx="74292" cy="74491"/>
      </dsp:txXfrm>
    </dsp:sp>
    <dsp:sp modelId="{DD107EAC-4921-4E84-AA59-B898FD651841}">
      <dsp:nvSpPr>
        <dsp:cNvPr id="0" name=""/>
        <dsp:cNvSpPr/>
      </dsp:nvSpPr>
      <dsp:spPr>
        <a:xfrm>
          <a:off x="703045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LPR Match (154)</a:t>
          </a:r>
          <a:endParaRPr lang="en-US" sz="600" kern="1200" dirty="0"/>
        </a:p>
      </dsp:txBody>
      <dsp:txXfrm>
        <a:off x="714987" y="2043275"/>
        <a:ext cx="476736" cy="383848"/>
      </dsp:txXfrm>
    </dsp:sp>
    <dsp:sp modelId="{11B836E2-E26B-48CB-B855-037D9A0187C9}">
      <dsp:nvSpPr>
        <dsp:cNvPr id="0" name=""/>
        <dsp:cNvSpPr/>
      </dsp:nvSpPr>
      <dsp:spPr>
        <a:xfrm>
          <a:off x="1253728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53728" y="2197954"/>
        <a:ext cx="74292" cy="74491"/>
      </dsp:txXfrm>
    </dsp:sp>
    <dsp:sp modelId="{D3DAD972-4F0D-4DF1-BE68-263684F3A86A}">
      <dsp:nvSpPr>
        <dsp:cNvPr id="0" name=""/>
        <dsp:cNvSpPr/>
      </dsp:nvSpPr>
      <dsp:spPr>
        <a:xfrm>
          <a:off x="1403914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Set to Review (4)</a:t>
          </a:r>
        </a:p>
      </dsp:txBody>
      <dsp:txXfrm>
        <a:off x="1415856" y="2043275"/>
        <a:ext cx="476736" cy="383848"/>
      </dsp:txXfrm>
    </dsp:sp>
    <dsp:sp modelId="{45BF039D-79E4-497D-AEFB-51DFE8899CCD}">
      <dsp:nvSpPr>
        <dsp:cNvPr id="0" name=""/>
        <dsp:cNvSpPr/>
      </dsp:nvSpPr>
      <dsp:spPr>
        <a:xfrm>
          <a:off x="1954596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4596" y="2197954"/>
        <a:ext cx="74292" cy="74491"/>
      </dsp:txXfrm>
    </dsp:sp>
    <dsp:sp modelId="{13351C3D-0785-4940-896A-320B097C9AFD}">
      <dsp:nvSpPr>
        <dsp:cNvPr id="0" name=""/>
        <dsp:cNvSpPr/>
      </dsp:nvSpPr>
      <dsp:spPr>
        <a:xfrm>
          <a:off x="2104783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LICA Avail(5)</a:t>
          </a:r>
          <a:endParaRPr lang="en-US" sz="600" kern="1200" dirty="0"/>
        </a:p>
      </dsp:txBody>
      <dsp:txXfrm>
        <a:off x="2116725" y="2043275"/>
        <a:ext cx="476736" cy="383848"/>
      </dsp:txXfrm>
    </dsp:sp>
    <dsp:sp modelId="{314A1A77-3764-45F1-82B1-194567CCC9D6}">
      <dsp:nvSpPr>
        <dsp:cNvPr id="0" name=""/>
        <dsp:cNvSpPr/>
      </dsp:nvSpPr>
      <dsp:spPr>
        <a:xfrm>
          <a:off x="2655465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55465" y="2197954"/>
        <a:ext cx="74292" cy="74491"/>
      </dsp:txXfrm>
    </dsp:sp>
    <dsp:sp modelId="{FBD19FAB-41E2-4ADC-9248-C7320A47A33D}">
      <dsp:nvSpPr>
        <dsp:cNvPr id="0" name=""/>
        <dsp:cNvSpPr/>
      </dsp:nvSpPr>
      <dsp:spPr>
        <a:xfrm>
          <a:off x="2805652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Request Name &amp; Address (6)</a:t>
          </a:r>
          <a:endParaRPr lang="en-US" sz="600" kern="1200" dirty="0"/>
        </a:p>
      </dsp:txBody>
      <dsp:txXfrm>
        <a:off x="2817594" y="2043275"/>
        <a:ext cx="476736" cy="383848"/>
      </dsp:txXfrm>
    </dsp:sp>
    <dsp:sp modelId="{6410CF68-8AE0-4389-BB97-BC9E3BC62A1F}">
      <dsp:nvSpPr>
        <dsp:cNvPr id="0" name=""/>
        <dsp:cNvSpPr/>
      </dsp:nvSpPr>
      <dsp:spPr>
        <a:xfrm>
          <a:off x="3356334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56334" y="2197954"/>
        <a:ext cx="74292" cy="74491"/>
      </dsp:txXfrm>
    </dsp:sp>
    <dsp:sp modelId="{A20DA53F-D6B2-470B-9AC0-B5AB8071D873}">
      <dsp:nvSpPr>
        <dsp:cNvPr id="0" name=""/>
        <dsp:cNvSpPr/>
      </dsp:nvSpPr>
      <dsp:spPr>
        <a:xfrm>
          <a:off x="3506520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DMV REQUESTED (7)</a:t>
          </a:r>
          <a:endParaRPr lang="en-US" sz="600" kern="1200" dirty="0"/>
        </a:p>
      </dsp:txBody>
      <dsp:txXfrm>
        <a:off x="3518462" y="2043275"/>
        <a:ext cx="476736" cy="383848"/>
      </dsp:txXfrm>
    </dsp:sp>
    <dsp:sp modelId="{734CF8B5-12B2-41C8-950F-45E3913738FC}">
      <dsp:nvSpPr>
        <dsp:cNvPr id="0" name=""/>
        <dsp:cNvSpPr/>
      </dsp:nvSpPr>
      <dsp:spPr>
        <a:xfrm>
          <a:off x="4057203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57203" y="2197954"/>
        <a:ext cx="74292" cy="74491"/>
      </dsp:txXfrm>
    </dsp:sp>
    <dsp:sp modelId="{88AEA2A9-4BA5-4FEF-BC9D-1D36935D4749}">
      <dsp:nvSpPr>
        <dsp:cNvPr id="0" name=""/>
        <dsp:cNvSpPr/>
      </dsp:nvSpPr>
      <dsp:spPr>
        <a:xfrm>
          <a:off x="4207389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NAME &amp; ADDR Available (131)</a:t>
          </a:r>
          <a:endParaRPr lang="en-US" sz="600" kern="1200" dirty="0"/>
        </a:p>
      </dsp:txBody>
      <dsp:txXfrm>
        <a:off x="4219331" y="2043275"/>
        <a:ext cx="476736" cy="383848"/>
      </dsp:txXfrm>
    </dsp:sp>
    <dsp:sp modelId="{1676B5C3-E4B3-48EB-B7A9-C779A79A1ED7}">
      <dsp:nvSpPr>
        <dsp:cNvPr id="0" name=""/>
        <dsp:cNvSpPr/>
      </dsp:nvSpPr>
      <dsp:spPr>
        <a:xfrm>
          <a:off x="4758072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58072" y="2197954"/>
        <a:ext cx="74292" cy="74491"/>
      </dsp:txXfrm>
    </dsp:sp>
    <dsp:sp modelId="{5CF4E936-6694-4D6C-A838-FE1CD867B8C8}">
      <dsp:nvSpPr>
        <dsp:cNvPr id="0" name=""/>
        <dsp:cNvSpPr/>
      </dsp:nvSpPr>
      <dsp:spPr>
        <a:xfrm>
          <a:off x="4908258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To Be CITED(109)</a:t>
          </a:r>
          <a:endParaRPr lang="en-US" sz="600" kern="1200" dirty="0"/>
        </a:p>
      </dsp:txBody>
      <dsp:txXfrm>
        <a:off x="4920200" y="2043275"/>
        <a:ext cx="476736" cy="383848"/>
      </dsp:txXfrm>
    </dsp:sp>
    <dsp:sp modelId="{5AC79F5B-47A1-467D-83BF-7AD3ABE2D35B}">
      <dsp:nvSpPr>
        <dsp:cNvPr id="0" name=""/>
        <dsp:cNvSpPr/>
      </dsp:nvSpPr>
      <dsp:spPr>
        <a:xfrm>
          <a:off x="5458941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58941" y="2197954"/>
        <a:ext cx="74292" cy="74491"/>
      </dsp:txXfrm>
    </dsp:sp>
    <dsp:sp modelId="{04DE77BD-BB50-4E47-B22F-6B36203F5278}">
      <dsp:nvSpPr>
        <dsp:cNvPr id="0" name=""/>
        <dsp:cNvSpPr/>
      </dsp:nvSpPr>
      <dsp:spPr>
        <a:xfrm>
          <a:off x="5609127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SENT TO MH (139)</a:t>
          </a:r>
          <a:endParaRPr lang="en-US" sz="600" kern="1200" dirty="0"/>
        </a:p>
      </dsp:txBody>
      <dsp:txXfrm>
        <a:off x="5621069" y="2043275"/>
        <a:ext cx="476736" cy="383848"/>
      </dsp:txXfrm>
    </dsp:sp>
    <dsp:sp modelId="{356D7133-F143-4E41-AA07-02744C612A09}">
      <dsp:nvSpPr>
        <dsp:cNvPr id="0" name=""/>
        <dsp:cNvSpPr/>
      </dsp:nvSpPr>
      <dsp:spPr>
        <a:xfrm>
          <a:off x="6159810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59810" y="2197954"/>
        <a:ext cx="74292" cy="74491"/>
      </dsp:txXfrm>
    </dsp:sp>
    <dsp:sp modelId="{0CD7089E-4756-41E9-84C4-455363E79CCF}">
      <dsp:nvSpPr>
        <dsp:cNvPr id="0" name=""/>
        <dsp:cNvSpPr/>
      </dsp:nvSpPr>
      <dsp:spPr>
        <a:xfrm>
          <a:off x="6309996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CITED (10)</a:t>
          </a:r>
          <a:endParaRPr lang="en-US" sz="600" kern="1200" dirty="0"/>
        </a:p>
      </dsp:txBody>
      <dsp:txXfrm>
        <a:off x="6321938" y="2043275"/>
        <a:ext cx="476736" cy="383848"/>
      </dsp:txXfrm>
    </dsp:sp>
    <dsp:sp modelId="{F13A7680-51D2-48E7-8435-941D43235946}">
      <dsp:nvSpPr>
        <dsp:cNvPr id="0" name=""/>
        <dsp:cNvSpPr/>
      </dsp:nvSpPr>
      <dsp:spPr>
        <a:xfrm>
          <a:off x="6860678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60678" y="2197954"/>
        <a:ext cx="74292" cy="74491"/>
      </dsp:txXfrm>
    </dsp:sp>
    <dsp:sp modelId="{3D38ED0E-678C-4D08-AFA0-21DBA9319E9A}">
      <dsp:nvSpPr>
        <dsp:cNvPr id="0" name=""/>
        <dsp:cNvSpPr/>
      </dsp:nvSpPr>
      <dsp:spPr>
        <a:xfrm>
          <a:off x="7010865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LEVEL A</a:t>
          </a:r>
          <a:endParaRPr lang="en-US" sz="600" kern="1200" dirty="0"/>
        </a:p>
      </dsp:txBody>
      <dsp:txXfrm>
        <a:off x="7022807" y="2043275"/>
        <a:ext cx="476736" cy="383848"/>
      </dsp:txXfrm>
    </dsp:sp>
    <dsp:sp modelId="{0AD96F37-A379-4FC3-AC4D-DD961AA51F2E}">
      <dsp:nvSpPr>
        <dsp:cNvPr id="0" name=""/>
        <dsp:cNvSpPr/>
      </dsp:nvSpPr>
      <dsp:spPr>
        <a:xfrm>
          <a:off x="7561547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61547" y="2197954"/>
        <a:ext cx="74292" cy="74491"/>
      </dsp:txXfrm>
    </dsp:sp>
    <dsp:sp modelId="{BFDC6F8A-B050-4D1F-9455-FC443EAC7FF8}">
      <dsp:nvSpPr>
        <dsp:cNvPr id="0" name=""/>
        <dsp:cNvSpPr/>
      </dsp:nvSpPr>
      <dsp:spPr>
        <a:xfrm>
          <a:off x="7711733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LEVEL B</a:t>
          </a:r>
          <a:endParaRPr lang="en-US" sz="600" kern="1200" dirty="0"/>
        </a:p>
      </dsp:txBody>
      <dsp:txXfrm>
        <a:off x="7723675" y="2043275"/>
        <a:ext cx="476736" cy="383848"/>
      </dsp:txXfrm>
    </dsp:sp>
    <dsp:sp modelId="{6BBBA74F-FE30-45D9-AF91-83CF8F19A6C6}">
      <dsp:nvSpPr>
        <dsp:cNvPr id="0" name=""/>
        <dsp:cNvSpPr/>
      </dsp:nvSpPr>
      <dsp:spPr>
        <a:xfrm>
          <a:off x="8262416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262416" y="2197954"/>
        <a:ext cx="74292" cy="74491"/>
      </dsp:txXfrm>
    </dsp:sp>
    <dsp:sp modelId="{90F355CC-9A3D-4DFE-A0E1-9CD6796EF01D}">
      <dsp:nvSpPr>
        <dsp:cNvPr id="0" name=""/>
        <dsp:cNvSpPr/>
      </dsp:nvSpPr>
      <dsp:spPr>
        <a:xfrm>
          <a:off x="8412602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COLLECTION</a:t>
          </a:r>
          <a:endParaRPr lang="en-US" sz="600" kern="1200" dirty="0"/>
        </a:p>
      </dsp:txBody>
      <dsp:txXfrm>
        <a:off x="8424544" y="2043275"/>
        <a:ext cx="476736" cy="3838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FEF44-1379-4125-AB72-0A519FEC271D}">
      <dsp:nvSpPr>
        <dsp:cNvPr id="0" name=""/>
        <dsp:cNvSpPr/>
      </dsp:nvSpPr>
      <dsp:spPr>
        <a:xfrm>
          <a:off x="2176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Reviewing (3)</a:t>
          </a:r>
          <a:endParaRPr lang="en-US" sz="600" kern="1200" dirty="0"/>
        </a:p>
      </dsp:txBody>
      <dsp:txXfrm>
        <a:off x="14118" y="2043275"/>
        <a:ext cx="476736" cy="383848"/>
      </dsp:txXfrm>
    </dsp:sp>
    <dsp:sp modelId="{EA46BFC0-F727-4CCE-B4AA-1FE81FE4C75F}">
      <dsp:nvSpPr>
        <dsp:cNvPr id="0" name=""/>
        <dsp:cNvSpPr/>
      </dsp:nvSpPr>
      <dsp:spPr>
        <a:xfrm>
          <a:off x="552859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2859" y="2197954"/>
        <a:ext cx="74292" cy="74491"/>
      </dsp:txXfrm>
    </dsp:sp>
    <dsp:sp modelId="{DD107EAC-4921-4E84-AA59-B898FD651841}">
      <dsp:nvSpPr>
        <dsp:cNvPr id="0" name=""/>
        <dsp:cNvSpPr/>
      </dsp:nvSpPr>
      <dsp:spPr>
        <a:xfrm>
          <a:off x="703045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LPR Match (154)</a:t>
          </a:r>
          <a:endParaRPr lang="en-US" sz="600" kern="1200" dirty="0"/>
        </a:p>
      </dsp:txBody>
      <dsp:txXfrm>
        <a:off x="714987" y="2043275"/>
        <a:ext cx="476736" cy="383848"/>
      </dsp:txXfrm>
    </dsp:sp>
    <dsp:sp modelId="{11B836E2-E26B-48CB-B855-037D9A0187C9}">
      <dsp:nvSpPr>
        <dsp:cNvPr id="0" name=""/>
        <dsp:cNvSpPr/>
      </dsp:nvSpPr>
      <dsp:spPr>
        <a:xfrm>
          <a:off x="1253728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53728" y="2197954"/>
        <a:ext cx="74292" cy="74491"/>
      </dsp:txXfrm>
    </dsp:sp>
    <dsp:sp modelId="{D3DAD972-4F0D-4DF1-BE68-263684F3A86A}">
      <dsp:nvSpPr>
        <dsp:cNvPr id="0" name=""/>
        <dsp:cNvSpPr/>
      </dsp:nvSpPr>
      <dsp:spPr>
        <a:xfrm>
          <a:off x="1403914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Set to Review (4)</a:t>
          </a:r>
        </a:p>
      </dsp:txBody>
      <dsp:txXfrm>
        <a:off x="1415856" y="2043275"/>
        <a:ext cx="476736" cy="383848"/>
      </dsp:txXfrm>
    </dsp:sp>
    <dsp:sp modelId="{45BF039D-79E4-497D-AEFB-51DFE8899CCD}">
      <dsp:nvSpPr>
        <dsp:cNvPr id="0" name=""/>
        <dsp:cNvSpPr/>
      </dsp:nvSpPr>
      <dsp:spPr>
        <a:xfrm>
          <a:off x="1954596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4596" y="2197954"/>
        <a:ext cx="74292" cy="74491"/>
      </dsp:txXfrm>
    </dsp:sp>
    <dsp:sp modelId="{13351C3D-0785-4940-896A-320B097C9AFD}">
      <dsp:nvSpPr>
        <dsp:cNvPr id="0" name=""/>
        <dsp:cNvSpPr/>
      </dsp:nvSpPr>
      <dsp:spPr>
        <a:xfrm>
          <a:off x="2104783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LICA Avail(5)</a:t>
          </a:r>
          <a:endParaRPr lang="en-US" sz="600" kern="1200" dirty="0"/>
        </a:p>
      </dsp:txBody>
      <dsp:txXfrm>
        <a:off x="2116725" y="2043275"/>
        <a:ext cx="476736" cy="383848"/>
      </dsp:txXfrm>
    </dsp:sp>
    <dsp:sp modelId="{314A1A77-3764-45F1-82B1-194567CCC9D6}">
      <dsp:nvSpPr>
        <dsp:cNvPr id="0" name=""/>
        <dsp:cNvSpPr/>
      </dsp:nvSpPr>
      <dsp:spPr>
        <a:xfrm>
          <a:off x="2655465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55465" y="2197954"/>
        <a:ext cx="74292" cy="74491"/>
      </dsp:txXfrm>
    </dsp:sp>
    <dsp:sp modelId="{FBD19FAB-41E2-4ADC-9248-C7320A47A33D}">
      <dsp:nvSpPr>
        <dsp:cNvPr id="0" name=""/>
        <dsp:cNvSpPr/>
      </dsp:nvSpPr>
      <dsp:spPr>
        <a:xfrm>
          <a:off x="2805652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Request Name &amp; Address (6)</a:t>
          </a:r>
          <a:endParaRPr lang="en-US" sz="600" kern="1200" dirty="0"/>
        </a:p>
      </dsp:txBody>
      <dsp:txXfrm>
        <a:off x="2817594" y="2043275"/>
        <a:ext cx="476736" cy="383848"/>
      </dsp:txXfrm>
    </dsp:sp>
    <dsp:sp modelId="{6410CF68-8AE0-4389-BB97-BC9E3BC62A1F}">
      <dsp:nvSpPr>
        <dsp:cNvPr id="0" name=""/>
        <dsp:cNvSpPr/>
      </dsp:nvSpPr>
      <dsp:spPr>
        <a:xfrm>
          <a:off x="3356334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56334" y="2197954"/>
        <a:ext cx="74292" cy="74491"/>
      </dsp:txXfrm>
    </dsp:sp>
    <dsp:sp modelId="{A20DA53F-D6B2-470B-9AC0-B5AB8071D873}">
      <dsp:nvSpPr>
        <dsp:cNvPr id="0" name=""/>
        <dsp:cNvSpPr/>
      </dsp:nvSpPr>
      <dsp:spPr>
        <a:xfrm>
          <a:off x="3506520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DMV REQUESTED (7)</a:t>
          </a:r>
          <a:endParaRPr lang="en-US" sz="600" kern="1200" dirty="0"/>
        </a:p>
      </dsp:txBody>
      <dsp:txXfrm>
        <a:off x="3518462" y="2043275"/>
        <a:ext cx="476736" cy="383848"/>
      </dsp:txXfrm>
    </dsp:sp>
    <dsp:sp modelId="{734CF8B5-12B2-41C8-950F-45E3913738FC}">
      <dsp:nvSpPr>
        <dsp:cNvPr id="0" name=""/>
        <dsp:cNvSpPr/>
      </dsp:nvSpPr>
      <dsp:spPr>
        <a:xfrm>
          <a:off x="4057203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57203" y="2197954"/>
        <a:ext cx="74292" cy="74491"/>
      </dsp:txXfrm>
    </dsp:sp>
    <dsp:sp modelId="{88AEA2A9-4BA5-4FEF-BC9D-1D36935D4749}">
      <dsp:nvSpPr>
        <dsp:cNvPr id="0" name=""/>
        <dsp:cNvSpPr/>
      </dsp:nvSpPr>
      <dsp:spPr>
        <a:xfrm>
          <a:off x="4207389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NAME &amp; ADDR Available (131)</a:t>
          </a:r>
          <a:endParaRPr lang="en-US" sz="600" kern="1200" dirty="0"/>
        </a:p>
      </dsp:txBody>
      <dsp:txXfrm>
        <a:off x="4219331" y="2043275"/>
        <a:ext cx="476736" cy="383848"/>
      </dsp:txXfrm>
    </dsp:sp>
    <dsp:sp modelId="{1676B5C3-E4B3-48EB-B7A9-C779A79A1ED7}">
      <dsp:nvSpPr>
        <dsp:cNvPr id="0" name=""/>
        <dsp:cNvSpPr/>
      </dsp:nvSpPr>
      <dsp:spPr>
        <a:xfrm>
          <a:off x="4758072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58072" y="2197954"/>
        <a:ext cx="74292" cy="74491"/>
      </dsp:txXfrm>
    </dsp:sp>
    <dsp:sp modelId="{5CF4E936-6694-4D6C-A838-FE1CD867B8C8}">
      <dsp:nvSpPr>
        <dsp:cNvPr id="0" name=""/>
        <dsp:cNvSpPr/>
      </dsp:nvSpPr>
      <dsp:spPr>
        <a:xfrm>
          <a:off x="4908258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To Be CITED(109)</a:t>
          </a:r>
          <a:endParaRPr lang="en-US" sz="600" kern="1200" dirty="0"/>
        </a:p>
      </dsp:txBody>
      <dsp:txXfrm>
        <a:off x="4920200" y="2043275"/>
        <a:ext cx="476736" cy="383848"/>
      </dsp:txXfrm>
    </dsp:sp>
    <dsp:sp modelId="{5AC79F5B-47A1-467D-83BF-7AD3ABE2D35B}">
      <dsp:nvSpPr>
        <dsp:cNvPr id="0" name=""/>
        <dsp:cNvSpPr/>
      </dsp:nvSpPr>
      <dsp:spPr>
        <a:xfrm>
          <a:off x="5458941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58941" y="2197954"/>
        <a:ext cx="74292" cy="74491"/>
      </dsp:txXfrm>
    </dsp:sp>
    <dsp:sp modelId="{04DE77BD-BB50-4E47-B22F-6B36203F5278}">
      <dsp:nvSpPr>
        <dsp:cNvPr id="0" name=""/>
        <dsp:cNvSpPr/>
      </dsp:nvSpPr>
      <dsp:spPr>
        <a:xfrm>
          <a:off x="5609127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SENT TO MH (139)</a:t>
          </a:r>
          <a:endParaRPr lang="en-US" sz="600" kern="1200" dirty="0"/>
        </a:p>
      </dsp:txBody>
      <dsp:txXfrm>
        <a:off x="5621069" y="2043275"/>
        <a:ext cx="476736" cy="383848"/>
      </dsp:txXfrm>
    </dsp:sp>
    <dsp:sp modelId="{356D7133-F143-4E41-AA07-02744C612A09}">
      <dsp:nvSpPr>
        <dsp:cNvPr id="0" name=""/>
        <dsp:cNvSpPr/>
      </dsp:nvSpPr>
      <dsp:spPr>
        <a:xfrm>
          <a:off x="6159810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59810" y="2197954"/>
        <a:ext cx="74292" cy="74491"/>
      </dsp:txXfrm>
    </dsp:sp>
    <dsp:sp modelId="{0CD7089E-4756-41E9-84C4-455363E79CCF}">
      <dsp:nvSpPr>
        <dsp:cNvPr id="0" name=""/>
        <dsp:cNvSpPr/>
      </dsp:nvSpPr>
      <dsp:spPr>
        <a:xfrm>
          <a:off x="6309996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CITED (10)</a:t>
          </a:r>
          <a:endParaRPr lang="en-US" sz="600" kern="1200" dirty="0"/>
        </a:p>
      </dsp:txBody>
      <dsp:txXfrm>
        <a:off x="6321938" y="2043275"/>
        <a:ext cx="476736" cy="383848"/>
      </dsp:txXfrm>
    </dsp:sp>
    <dsp:sp modelId="{F13A7680-51D2-48E7-8435-941D43235946}">
      <dsp:nvSpPr>
        <dsp:cNvPr id="0" name=""/>
        <dsp:cNvSpPr/>
      </dsp:nvSpPr>
      <dsp:spPr>
        <a:xfrm>
          <a:off x="6860678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60678" y="2197954"/>
        <a:ext cx="74292" cy="74491"/>
      </dsp:txXfrm>
    </dsp:sp>
    <dsp:sp modelId="{3D38ED0E-678C-4D08-AFA0-21DBA9319E9A}">
      <dsp:nvSpPr>
        <dsp:cNvPr id="0" name=""/>
        <dsp:cNvSpPr/>
      </dsp:nvSpPr>
      <dsp:spPr>
        <a:xfrm>
          <a:off x="7010865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LEVEL A</a:t>
          </a:r>
          <a:endParaRPr lang="en-US" sz="600" kern="1200" dirty="0"/>
        </a:p>
      </dsp:txBody>
      <dsp:txXfrm>
        <a:off x="7022807" y="2043275"/>
        <a:ext cx="476736" cy="383848"/>
      </dsp:txXfrm>
    </dsp:sp>
    <dsp:sp modelId="{0AD96F37-A379-4FC3-AC4D-DD961AA51F2E}">
      <dsp:nvSpPr>
        <dsp:cNvPr id="0" name=""/>
        <dsp:cNvSpPr/>
      </dsp:nvSpPr>
      <dsp:spPr>
        <a:xfrm>
          <a:off x="7561547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61547" y="2197954"/>
        <a:ext cx="74292" cy="74491"/>
      </dsp:txXfrm>
    </dsp:sp>
    <dsp:sp modelId="{BFDC6F8A-B050-4D1F-9455-FC443EAC7FF8}">
      <dsp:nvSpPr>
        <dsp:cNvPr id="0" name=""/>
        <dsp:cNvSpPr/>
      </dsp:nvSpPr>
      <dsp:spPr>
        <a:xfrm>
          <a:off x="7711733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LEVEL B</a:t>
          </a:r>
          <a:endParaRPr lang="en-US" sz="600" kern="1200" dirty="0"/>
        </a:p>
      </dsp:txBody>
      <dsp:txXfrm>
        <a:off x="7723675" y="2043275"/>
        <a:ext cx="476736" cy="383848"/>
      </dsp:txXfrm>
    </dsp:sp>
    <dsp:sp modelId="{6BBBA74F-FE30-45D9-AF91-83CF8F19A6C6}">
      <dsp:nvSpPr>
        <dsp:cNvPr id="0" name=""/>
        <dsp:cNvSpPr/>
      </dsp:nvSpPr>
      <dsp:spPr>
        <a:xfrm>
          <a:off x="8262416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262416" y="2197954"/>
        <a:ext cx="74292" cy="74491"/>
      </dsp:txXfrm>
    </dsp:sp>
    <dsp:sp modelId="{90F355CC-9A3D-4DFE-A0E1-9CD6796EF01D}">
      <dsp:nvSpPr>
        <dsp:cNvPr id="0" name=""/>
        <dsp:cNvSpPr/>
      </dsp:nvSpPr>
      <dsp:spPr>
        <a:xfrm>
          <a:off x="8412602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COLLECTION</a:t>
          </a:r>
          <a:endParaRPr lang="en-US" sz="600" kern="1200" dirty="0"/>
        </a:p>
      </dsp:txBody>
      <dsp:txXfrm>
        <a:off x="8424544" y="2043275"/>
        <a:ext cx="476736" cy="38384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FEF44-1379-4125-AB72-0A519FEC271D}">
      <dsp:nvSpPr>
        <dsp:cNvPr id="0" name=""/>
        <dsp:cNvSpPr/>
      </dsp:nvSpPr>
      <dsp:spPr>
        <a:xfrm>
          <a:off x="2176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Reviewing (3)</a:t>
          </a:r>
          <a:endParaRPr lang="en-US" sz="600" kern="1200" dirty="0"/>
        </a:p>
      </dsp:txBody>
      <dsp:txXfrm>
        <a:off x="14118" y="2043275"/>
        <a:ext cx="476736" cy="383848"/>
      </dsp:txXfrm>
    </dsp:sp>
    <dsp:sp modelId="{EA46BFC0-F727-4CCE-B4AA-1FE81FE4C75F}">
      <dsp:nvSpPr>
        <dsp:cNvPr id="0" name=""/>
        <dsp:cNvSpPr/>
      </dsp:nvSpPr>
      <dsp:spPr>
        <a:xfrm>
          <a:off x="552859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2859" y="2197954"/>
        <a:ext cx="74292" cy="74491"/>
      </dsp:txXfrm>
    </dsp:sp>
    <dsp:sp modelId="{DD107EAC-4921-4E84-AA59-B898FD651841}">
      <dsp:nvSpPr>
        <dsp:cNvPr id="0" name=""/>
        <dsp:cNvSpPr/>
      </dsp:nvSpPr>
      <dsp:spPr>
        <a:xfrm>
          <a:off x="703045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LPR Match (154)</a:t>
          </a:r>
          <a:endParaRPr lang="en-US" sz="600" kern="1200" dirty="0"/>
        </a:p>
      </dsp:txBody>
      <dsp:txXfrm>
        <a:off x="714987" y="2043275"/>
        <a:ext cx="476736" cy="383848"/>
      </dsp:txXfrm>
    </dsp:sp>
    <dsp:sp modelId="{11B836E2-E26B-48CB-B855-037D9A0187C9}">
      <dsp:nvSpPr>
        <dsp:cNvPr id="0" name=""/>
        <dsp:cNvSpPr/>
      </dsp:nvSpPr>
      <dsp:spPr>
        <a:xfrm>
          <a:off x="1253728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53728" y="2197954"/>
        <a:ext cx="74292" cy="74491"/>
      </dsp:txXfrm>
    </dsp:sp>
    <dsp:sp modelId="{D3DAD972-4F0D-4DF1-BE68-263684F3A86A}">
      <dsp:nvSpPr>
        <dsp:cNvPr id="0" name=""/>
        <dsp:cNvSpPr/>
      </dsp:nvSpPr>
      <dsp:spPr>
        <a:xfrm>
          <a:off x="1403914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Set to Review (4)</a:t>
          </a:r>
        </a:p>
      </dsp:txBody>
      <dsp:txXfrm>
        <a:off x="1415856" y="2043275"/>
        <a:ext cx="476736" cy="383848"/>
      </dsp:txXfrm>
    </dsp:sp>
    <dsp:sp modelId="{45BF039D-79E4-497D-AEFB-51DFE8899CCD}">
      <dsp:nvSpPr>
        <dsp:cNvPr id="0" name=""/>
        <dsp:cNvSpPr/>
      </dsp:nvSpPr>
      <dsp:spPr>
        <a:xfrm>
          <a:off x="1954596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4596" y="2197954"/>
        <a:ext cx="74292" cy="74491"/>
      </dsp:txXfrm>
    </dsp:sp>
    <dsp:sp modelId="{13351C3D-0785-4940-896A-320B097C9AFD}">
      <dsp:nvSpPr>
        <dsp:cNvPr id="0" name=""/>
        <dsp:cNvSpPr/>
      </dsp:nvSpPr>
      <dsp:spPr>
        <a:xfrm>
          <a:off x="2104783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LICA Avail(5)</a:t>
          </a:r>
          <a:endParaRPr lang="en-US" sz="600" kern="1200" dirty="0"/>
        </a:p>
      </dsp:txBody>
      <dsp:txXfrm>
        <a:off x="2116725" y="2043275"/>
        <a:ext cx="476736" cy="383848"/>
      </dsp:txXfrm>
    </dsp:sp>
    <dsp:sp modelId="{314A1A77-3764-45F1-82B1-194567CCC9D6}">
      <dsp:nvSpPr>
        <dsp:cNvPr id="0" name=""/>
        <dsp:cNvSpPr/>
      </dsp:nvSpPr>
      <dsp:spPr>
        <a:xfrm>
          <a:off x="2655465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55465" y="2197954"/>
        <a:ext cx="74292" cy="74491"/>
      </dsp:txXfrm>
    </dsp:sp>
    <dsp:sp modelId="{FBD19FAB-41E2-4ADC-9248-C7320A47A33D}">
      <dsp:nvSpPr>
        <dsp:cNvPr id="0" name=""/>
        <dsp:cNvSpPr/>
      </dsp:nvSpPr>
      <dsp:spPr>
        <a:xfrm>
          <a:off x="2805652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Request Name &amp; Address (6)</a:t>
          </a:r>
          <a:endParaRPr lang="en-US" sz="600" kern="1200" dirty="0"/>
        </a:p>
      </dsp:txBody>
      <dsp:txXfrm>
        <a:off x="2817594" y="2043275"/>
        <a:ext cx="476736" cy="383848"/>
      </dsp:txXfrm>
    </dsp:sp>
    <dsp:sp modelId="{6410CF68-8AE0-4389-BB97-BC9E3BC62A1F}">
      <dsp:nvSpPr>
        <dsp:cNvPr id="0" name=""/>
        <dsp:cNvSpPr/>
      </dsp:nvSpPr>
      <dsp:spPr>
        <a:xfrm>
          <a:off x="3356334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56334" y="2197954"/>
        <a:ext cx="74292" cy="74491"/>
      </dsp:txXfrm>
    </dsp:sp>
    <dsp:sp modelId="{A20DA53F-D6B2-470B-9AC0-B5AB8071D873}">
      <dsp:nvSpPr>
        <dsp:cNvPr id="0" name=""/>
        <dsp:cNvSpPr/>
      </dsp:nvSpPr>
      <dsp:spPr>
        <a:xfrm>
          <a:off x="3506520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DMV REQUESTED (7)</a:t>
          </a:r>
          <a:endParaRPr lang="en-US" sz="600" kern="1200" dirty="0"/>
        </a:p>
      </dsp:txBody>
      <dsp:txXfrm>
        <a:off x="3518462" y="2043275"/>
        <a:ext cx="476736" cy="383848"/>
      </dsp:txXfrm>
    </dsp:sp>
    <dsp:sp modelId="{734CF8B5-12B2-41C8-950F-45E3913738FC}">
      <dsp:nvSpPr>
        <dsp:cNvPr id="0" name=""/>
        <dsp:cNvSpPr/>
      </dsp:nvSpPr>
      <dsp:spPr>
        <a:xfrm>
          <a:off x="4057203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57203" y="2197954"/>
        <a:ext cx="74292" cy="74491"/>
      </dsp:txXfrm>
    </dsp:sp>
    <dsp:sp modelId="{88AEA2A9-4BA5-4FEF-BC9D-1D36935D4749}">
      <dsp:nvSpPr>
        <dsp:cNvPr id="0" name=""/>
        <dsp:cNvSpPr/>
      </dsp:nvSpPr>
      <dsp:spPr>
        <a:xfrm>
          <a:off x="4207389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NAME &amp; ADDR Available (131)</a:t>
          </a:r>
          <a:endParaRPr lang="en-US" sz="600" kern="1200" dirty="0"/>
        </a:p>
      </dsp:txBody>
      <dsp:txXfrm>
        <a:off x="4219331" y="2043275"/>
        <a:ext cx="476736" cy="383848"/>
      </dsp:txXfrm>
    </dsp:sp>
    <dsp:sp modelId="{1676B5C3-E4B3-48EB-B7A9-C779A79A1ED7}">
      <dsp:nvSpPr>
        <dsp:cNvPr id="0" name=""/>
        <dsp:cNvSpPr/>
      </dsp:nvSpPr>
      <dsp:spPr>
        <a:xfrm>
          <a:off x="4758072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58072" y="2197954"/>
        <a:ext cx="74292" cy="74491"/>
      </dsp:txXfrm>
    </dsp:sp>
    <dsp:sp modelId="{5CF4E936-6694-4D6C-A838-FE1CD867B8C8}">
      <dsp:nvSpPr>
        <dsp:cNvPr id="0" name=""/>
        <dsp:cNvSpPr/>
      </dsp:nvSpPr>
      <dsp:spPr>
        <a:xfrm>
          <a:off x="4908258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To Be CITED(109)</a:t>
          </a:r>
          <a:endParaRPr lang="en-US" sz="600" kern="1200" dirty="0"/>
        </a:p>
      </dsp:txBody>
      <dsp:txXfrm>
        <a:off x="4920200" y="2043275"/>
        <a:ext cx="476736" cy="383848"/>
      </dsp:txXfrm>
    </dsp:sp>
    <dsp:sp modelId="{5AC79F5B-47A1-467D-83BF-7AD3ABE2D35B}">
      <dsp:nvSpPr>
        <dsp:cNvPr id="0" name=""/>
        <dsp:cNvSpPr/>
      </dsp:nvSpPr>
      <dsp:spPr>
        <a:xfrm>
          <a:off x="5458941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58941" y="2197954"/>
        <a:ext cx="74292" cy="74491"/>
      </dsp:txXfrm>
    </dsp:sp>
    <dsp:sp modelId="{04DE77BD-BB50-4E47-B22F-6B36203F5278}">
      <dsp:nvSpPr>
        <dsp:cNvPr id="0" name=""/>
        <dsp:cNvSpPr/>
      </dsp:nvSpPr>
      <dsp:spPr>
        <a:xfrm>
          <a:off x="5609127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SENT TO MH (139)</a:t>
          </a:r>
          <a:endParaRPr lang="en-US" sz="600" kern="1200" dirty="0"/>
        </a:p>
      </dsp:txBody>
      <dsp:txXfrm>
        <a:off x="5621069" y="2043275"/>
        <a:ext cx="476736" cy="383848"/>
      </dsp:txXfrm>
    </dsp:sp>
    <dsp:sp modelId="{356D7133-F143-4E41-AA07-02744C612A09}">
      <dsp:nvSpPr>
        <dsp:cNvPr id="0" name=""/>
        <dsp:cNvSpPr/>
      </dsp:nvSpPr>
      <dsp:spPr>
        <a:xfrm>
          <a:off x="6159810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59810" y="2197954"/>
        <a:ext cx="74292" cy="74491"/>
      </dsp:txXfrm>
    </dsp:sp>
    <dsp:sp modelId="{0CD7089E-4756-41E9-84C4-455363E79CCF}">
      <dsp:nvSpPr>
        <dsp:cNvPr id="0" name=""/>
        <dsp:cNvSpPr/>
      </dsp:nvSpPr>
      <dsp:spPr>
        <a:xfrm>
          <a:off x="6309996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CITED (10)</a:t>
          </a:r>
          <a:endParaRPr lang="en-US" sz="600" kern="1200" dirty="0"/>
        </a:p>
      </dsp:txBody>
      <dsp:txXfrm>
        <a:off x="6321938" y="2043275"/>
        <a:ext cx="476736" cy="383848"/>
      </dsp:txXfrm>
    </dsp:sp>
    <dsp:sp modelId="{F13A7680-51D2-48E7-8435-941D43235946}">
      <dsp:nvSpPr>
        <dsp:cNvPr id="0" name=""/>
        <dsp:cNvSpPr/>
      </dsp:nvSpPr>
      <dsp:spPr>
        <a:xfrm>
          <a:off x="6860678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60678" y="2197954"/>
        <a:ext cx="74292" cy="74491"/>
      </dsp:txXfrm>
    </dsp:sp>
    <dsp:sp modelId="{3D38ED0E-678C-4D08-AFA0-21DBA9319E9A}">
      <dsp:nvSpPr>
        <dsp:cNvPr id="0" name=""/>
        <dsp:cNvSpPr/>
      </dsp:nvSpPr>
      <dsp:spPr>
        <a:xfrm>
          <a:off x="7010865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LEVEL A</a:t>
          </a:r>
          <a:endParaRPr lang="en-US" sz="600" kern="1200" dirty="0"/>
        </a:p>
      </dsp:txBody>
      <dsp:txXfrm>
        <a:off x="7022807" y="2043275"/>
        <a:ext cx="476736" cy="383848"/>
      </dsp:txXfrm>
    </dsp:sp>
    <dsp:sp modelId="{0AD96F37-A379-4FC3-AC4D-DD961AA51F2E}">
      <dsp:nvSpPr>
        <dsp:cNvPr id="0" name=""/>
        <dsp:cNvSpPr/>
      </dsp:nvSpPr>
      <dsp:spPr>
        <a:xfrm>
          <a:off x="7561547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61547" y="2197954"/>
        <a:ext cx="74292" cy="74491"/>
      </dsp:txXfrm>
    </dsp:sp>
    <dsp:sp modelId="{BFDC6F8A-B050-4D1F-9455-FC443EAC7FF8}">
      <dsp:nvSpPr>
        <dsp:cNvPr id="0" name=""/>
        <dsp:cNvSpPr/>
      </dsp:nvSpPr>
      <dsp:spPr>
        <a:xfrm>
          <a:off x="7711733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LEVEL B</a:t>
          </a:r>
          <a:endParaRPr lang="en-US" sz="600" kern="1200" dirty="0"/>
        </a:p>
      </dsp:txBody>
      <dsp:txXfrm>
        <a:off x="7723675" y="2043275"/>
        <a:ext cx="476736" cy="383848"/>
      </dsp:txXfrm>
    </dsp:sp>
    <dsp:sp modelId="{6BBBA74F-FE30-45D9-AF91-83CF8F19A6C6}">
      <dsp:nvSpPr>
        <dsp:cNvPr id="0" name=""/>
        <dsp:cNvSpPr/>
      </dsp:nvSpPr>
      <dsp:spPr>
        <a:xfrm>
          <a:off x="8262416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262416" y="2197954"/>
        <a:ext cx="74292" cy="74491"/>
      </dsp:txXfrm>
    </dsp:sp>
    <dsp:sp modelId="{90F355CC-9A3D-4DFE-A0E1-9CD6796EF01D}">
      <dsp:nvSpPr>
        <dsp:cNvPr id="0" name=""/>
        <dsp:cNvSpPr/>
      </dsp:nvSpPr>
      <dsp:spPr>
        <a:xfrm>
          <a:off x="8412602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COLLECTION</a:t>
          </a:r>
          <a:endParaRPr lang="en-US" sz="600" kern="1200" dirty="0"/>
        </a:p>
      </dsp:txBody>
      <dsp:txXfrm>
        <a:off x="8424544" y="2043275"/>
        <a:ext cx="476736" cy="383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FEF44-1379-4125-AB72-0A519FEC271D}">
      <dsp:nvSpPr>
        <dsp:cNvPr id="0" name=""/>
        <dsp:cNvSpPr/>
      </dsp:nvSpPr>
      <dsp:spPr>
        <a:xfrm>
          <a:off x="2176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Reviewing (3)</a:t>
          </a:r>
          <a:endParaRPr lang="en-US" sz="600" kern="1200" dirty="0"/>
        </a:p>
      </dsp:txBody>
      <dsp:txXfrm>
        <a:off x="14118" y="2043275"/>
        <a:ext cx="476736" cy="383848"/>
      </dsp:txXfrm>
    </dsp:sp>
    <dsp:sp modelId="{EA46BFC0-F727-4CCE-B4AA-1FE81FE4C75F}">
      <dsp:nvSpPr>
        <dsp:cNvPr id="0" name=""/>
        <dsp:cNvSpPr/>
      </dsp:nvSpPr>
      <dsp:spPr>
        <a:xfrm>
          <a:off x="552859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2859" y="2197954"/>
        <a:ext cx="74292" cy="74491"/>
      </dsp:txXfrm>
    </dsp:sp>
    <dsp:sp modelId="{DD107EAC-4921-4E84-AA59-B898FD651841}">
      <dsp:nvSpPr>
        <dsp:cNvPr id="0" name=""/>
        <dsp:cNvSpPr/>
      </dsp:nvSpPr>
      <dsp:spPr>
        <a:xfrm>
          <a:off x="703045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LPR Match (154)</a:t>
          </a:r>
          <a:endParaRPr lang="en-US" sz="600" kern="1200" dirty="0"/>
        </a:p>
      </dsp:txBody>
      <dsp:txXfrm>
        <a:off x="714987" y="2043275"/>
        <a:ext cx="476736" cy="383848"/>
      </dsp:txXfrm>
    </dsp:sp>
    <dsp:sp modelId="{11B836E2-E26B-48CB-B855-037D9A0187C9}">
      <dsp:nvSpPr>
        <dsp:cNvPr id="0" name=""/>
        <dsp:cNvSpPr/>
      </dsp:nvSpPr>
      <dsp:spPr>
        <a:xfrm>
          <a:off x="1253728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53728" y="2197954"/>
        <a:ext cx="74292" cy="74491"/>
      </dsp:txXfrm>
    </dsp:sp>
    <dsp:sp modelId="{D3DAD972-4F0D-4DF1-BE68-263684F3A86A}">
      <dsp:nvSpPr>
        <dsp:cNvPr id="0" name=""/>
        <dsp:cNvSpPr/>
      </dsp:nvSpPr>
      <dsp:spPr>
        <a:xfrm>
          <a:off x="1403914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Set to Review (4)</a:t>
          </a:r>
        </a:p>
      </dsp:txBody>
      <dsp:txXfrm>
        <a:off x="1415856" y="2043275"/>
        <a:ext cx="476736" cy="383848"/>
      </dsp:txXfrm>
    </dsp:sp>
    <dsp:sp modelId="{45BF039D-79E4-497D-AEFB-51DFE8899CCD}">
      <dsp:nvSpPr>
        <dsp:cNvPr id="0" name=""/>
        <dsp:cNvSpPr/>
      </dsp:nvSpPr>
      <dsp:spPr>
        <a:xfrm>
          <a:off x="1954596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4596" y="2197954"/>
        <a:ext cx="74292" cy="74491"/>
      </dsp:txXfrm>
    </dsp:sp>
    <dsp:sp modelId="{13351C3D-0785-4940-896A-320B097C9AFD}">
      <dsp:nvSpPr>
        <dsp:cNvPr id="0" name=""/>
        <dsp:cNvSpPr/>
      </dsp:nvSpPr>
      <dsp:spPr>
        <a:xfrm>
          <a:off x="2104783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LICA Avail(5)</a:t>
          </a:r>
          <a:endParaRPr lang="en-US" sz="600" kern="1200" dirty="0"/>
        </a:p>
      </dsp:txBody>
      <dsp:txXfrm>
        <a:off x="2116725" y="2043275"/>
        <a:ext cx="476736" cy="383848"/>
      </dsp:txXfrm>
    </dsp:sp>
    <dsp:sp modelId="{314A1A77-3764-45F1-82B1-194567CCC9D6}">
      <dsp:nvSpPr>
        <dsp:cNvPr id="0" name=""/>
        <dsp:cNvSpPr/>
      </dsp:nvSpPr>
      <dsp:spPr>
        <a:xfrm>
          <a:off x="2655465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55465" y="2197954"/>
        <a:ext cx="74292" cy="74491"/>
      </dsp:txXfrm>
    </dsp:sp>
    <dsp:sp modelId="{FBD19FAB-41E2-4ADC-9248-C7320A47A33D}">
      <dsp:nvSpPr>
        <dsp:cNvPr id="0" name=""/>
        <dsp:cNvSpPr/>
      </dsp:nvSpPr>
      <dsp:spPr>
        <a:xfrm>
          <a:off x="2805652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Request Name &amp; Address (6)</a:t>
          </a:r>
          <a:endParaRPr lang="en-US" sz="600" kern="1200" dirty="0"/>
        </a:p>
      </dsp:txBody>
      <dsp:txXfrm>
        <a:off x="2817594" y="2043275"/>
        <a:ext cx="476736" cy="383848"/>
      </dsp:txXfrm>
    </dsp:sp>
    <dsp:sp modelId="{6410CF68-8AE0-4389-BB97-BC9E3BC62A1F}">
      <dsp:nvSpPr>
        <dsp:cNvPr id="0" name=""/>
        <dsp:cNvSpPr/>
      </dsp:nvSpPr>
      <dsp:spPr>
        <a:xfrm>
          <a:off x="3356334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56334" y="2197954"/>
        <a:ext cx="74292" cy="74491"/>
      </dsp:txXfrm>
    </dsp:sp>
    <dsp:sp modelId="{A20DA53F-D6B2-470B-9AC0-B5AB8071D873}">
      <dsp:nvSpPr>
        <dsp:cNvPr id="0" name=""/>
        <dsp:cNvSpPr/>
      </dsp:nvSpPr>
      <dsp:spPr>
        <a:xfrm>
          <a:off x="3506520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DMV REQUESTED (7)</a:t>
          </a:r>
          <a:endParaRPr lang="en-US" sz="600" kern="1200" dirty="0"/>
        </a:p>
      </dsp:txBody>
      <dsp:txXfrm>
        <a:off x="3518462" y="2043275"/>
        <a:ext cx="476736" cy="383848"/>
      </dsp:txXfrm>
    </dsp:sp>
    <dsp:sp modelId="{734CF8B5-12B2-41C8-950F-45E3913738FC}">
      <dsp:nvSpPr>
        <dsp:cNvPr id="0" name=""/>
        <dsp:cNvSpPr/>
      </dsp:nvSpPr>
      <dsp:spPr>
        <a:xfrm>
          <a:off x="4057203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57203" y="2197954"/>
        <a:ext cx="74292" cy="74491"/>
      </dsp:txXfrm>
    </dsp:sp>
    <dsp:sp modelId="{88AEA2A9-4BA5-4FEF-BC9D-1D36935D4749}">
      <dsp:nvSpPr>
        <dsp:cNvPr id="0" name=""/>
        <dsp:cNvSpPr/>
      </dsp:nvSpPr>
      <dsp:spPr>
        <a:xfrm>
          <a:off x="4207389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NAME &amp; ADDR Available (131)</a:t>
          </a:r>
          <a:endParaRPr lang="en-US" sz="600" kern="1200" dirty="0"/>
        </a:p>
      </dsp:txBody>
      <dsp:txXfrm>
        <a:off x="4219331" y="2043275"/>
        <a:ext cx="476736" cy="383848"/>
      </dsp:txXfrm>
    </dsp:sp>
    <dsp:sp modelId="{1676B5C3-E4B3-48EB-B7A9-C779A79A1ED7}">
      <dsp:nvSpPr>
        <dsp:cNvPr id="0" name=""/>
        <dsp:cNvSpPr/>
      </dsp:nvSpPr>
      <dsp:spPr>
        <a:xfrm>
          <a:off x="4758072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58072" y="2197954"/>
        <a:ext cx="74292" cy="74491"/>
      </dsp:txXfrm>
    </dsp:sp>
    <dsp:sp modelId="{5CF4E936-6694-4D6C-A838-FE1CD867B8C8}">
      <dsp:nvSpPr>
        <dsp:cNvPr id="0" name=""/>
        <dsp:cNvSpPr/>
      </dsp:nvSpPr>
      <dsp:spPr>
        <a:xfrm>
          <a:off x="4908258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To Be CITED(109)</a:t>
          </a:r>
          <a:endParaRPr lang="en-US" sz="600" kern="1200" dirty="0"/>
        </a:p>
      </dsp:txBody>
      <dsp:txXfrm>
        <a:off x="4920200" y="2043275"/>
        <a:ext cx="476736" cy="383848"/>
      </dsp:txXfrm>
    </dsp:sp>
    <dsp:sp modelId="{5AC79F5B-47A1-467D-83BF-7AD3ABE2D35B}">
      <dsp:nvSpPr>
        <dsp:cNvPr id="0" name=""/>
        <dsp:cNvSpPr/>
      </dsp:nvSpPr>
      <dsp:spPr>
        <a:xfrm>
          <a:off x="5458941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58941" y="2197954"/>
        <a:ext cx="74292" cy="74491"/>
      </dsp:txXfrm>
    </dsp:sp>
    <dsp:sp modelId="{04DE77BD-BB50-4E47-B22F-6B36203F5278}">
      <dsp:nvSpPr>
        <dsp:cNvPr id="0" name=""/>
        <dsp:cNvSpPr/>
      </dsp:nvSpPr>
      <dsp:spPr>
        <a:xfrm>
          <a:off x="5609127" y="2031333"/>
          <a:ext cx="500620" cy="4077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SENT TO MH (139)</a:t>
          </a:r>
          <a:endParaRPr lang="en-US" sz="600" kern="1200" dirty="0"/>
        </a:p>
      </dsp:txBody>
      <dsp:txXfrm>
        <a:off x="5621069" y="2043275"/>
        <a:ext cx="476736" cy="383848"/>
      </dsp:txXfrm>
    </dsp:sp>
    <dsp:sp modelId="{356D7133-F143-4E41-AA07-02744C612A09}">
      <dsp:nvSpPr>
        <dsp:cNvPr id="0" name=""/>
        <dsp:cNvSpPr/>
      </dsp:nvSpPr>
      <dsp:spPr>
        <a:xfrm>
          <a:off x="6159810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59810" y="2197954"/>
        <a:ext cx="74292" cy="74491"/>
      </dsp:txXfrm>
    </dsp:sp>
    <dsp:sp modelId="{0CD7089E-4756-41E9-84C4-455363E79CCF}">
      <dsp:nvSpPr>
        <dsp:cNvPr id="0" name=""/>
        <dsp:cNvSpPr/>
      </dsp:nvSpPr>
      <dsp:spPr>
        <a:xfrm>
          <a:off x="6309996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CITED (10)</a:t>
          </a:r>
          <a:endParaRPr lang="en-US" sz="600" kern="1200" dirty="0"/>
        </a:p>
      </dsp:txBody>
      <dsp:txXfrm>
        <a:off x="6321938" y="2043275"/>
        <a:ext cx="476736" cy="383848"/>
      </dsp:txXfrm>
    </dsp:sp>
    <dsp:sp modelId="{F13A7680-51D2-48E7-8435-941D43235946}">
      <dsp:nvSpPr>
        <dsp:cNvPr id="0" name=""/>
        <dsp:cNvSpPr/>
      </dsp:nvSpPr>
      <dsp:spPr>
        <a:xfrm>
          <a:off x="6860678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60678" y="2197954"/>
        <a:ext cx="74292" cy="74491"/>
      </dsp:txXfrm>
    </dsp:sp>
    <dsp:sp modelId="{3D38ED0E-678C-4D08-AFA0-21DBA9319E9A}">
      <dsp:nvSpPr>
        <dsp:cNvPr id="0" name=""/>
        <dsp:cNvSpPr/>
      </dsp:nvSpPr>
      <dsp:spPr>
        <a:xfrm>
          <a:off x="7010865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LEVEL A</a:t>
          </a:r>
          <a:endParaRPr lang="en-US" sz="600" kern="1200" dirty="0"/>
        </a:p>
      </dsp:txBody>
      <dsp:txXfrm>
        <a:off x="7022807" y="2043275"/>
        <a:ext cx="476736" cy="383848"/>
      </dsp:txXfrm>
    </dsp:sp>
    <dsp:sp modelId="{0AD96F37-A379-4FC3-AC4D-DD961AA51F2E}">
      <dsp:nvSpPr>
        <dsp:cNvPr id="0" name=""/>
        <dsp:cNvSpPr/>
      </dsp:nvSpPr>
      <dsp:spPr>
        <a:xfrm>
          <a:off x="7561547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61547" y="2197954"/>
        <a:ext cx="74292" cy="74491"/>
      </dsp:txXfrm>
    </dsp:sp>
    <dsp:sp modelId="{BFDC6F8A-B050-4D1F-9455-FC443EAC7FF8}">
      <dsp:nvSpPr>
        <dsp:cNvPr id="0" name=""/>
        <dsp:cNvSpPr/>
      </dsp:nvSpPr>
      <dsp:spPr>
        <a:xfrm>
          <a:off x="7711733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LEVEL B</a:t>
          </a:r>
          <a:endParaRPr lang="en-US" sz="600" kern="1200" dirty="0"/>
        </a:p>
      </dsp:txBody>
      <dsp:txXfrm>
        <a:off x="7723675" y="2043275"/>
        <a:ext cx="476736" cy="383848"/>
      </dsp:txXfrm>
    </dsp:sp>
    <dsp:sp modelId="{6BBBA74F-FE30-45D9-AF91-83CF8F19A6C6}">
      <dsp:nvSpPr>
        <dsp:cNvPr id="0" name=""/>
        <dsp:cNvSpPr/>
      </dsp:nvSpPr>
      <dsp:spPr>
        <a:xfrm>
          <a:off x="8262416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262416" y="2197954"/>
        <a:ext cx="74292" cy="74491"/>
      </dsp:txXfrm>
    </dsp:sp>
    <dsp:sp modelId="{90F355CC-9A3D-4DFE-A0E1-9CD6796EF01D}">
      <dsp:nvSpPr>
        <dsp:cNvPr id="0" name=""/>
        <dsp:cNvSpPr/>
      </dsp:nvSpPr>
      <dsp:spPr>
        <a:xfrm>
          <a:off x="8412602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COLLECTION</a:t>
          </a:r>
          <a:endParaRPr lang="en-US" sz="600" kern="1200" dirty="0"/>
        </a:p>
      </dsp:txBody>
      <dsp:txXfrm>
        <a:off x="8424544" y="2043275"/>
        <a:ext cx="476736" cy="3838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FEF44-1379-4125-AB72-0A519FEC271D}">
      <dsp:nvSpPr>
        <dsp:cNvPr id="0" name=""/>
        <dsp:cNvSpPr/>
      </dsp:nvSpPr>
      <dsp:spPr>
        <a:xfrm>
          <a:off x="2176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Reviewing (3)</a:t>
          </a:r>
          <a:endParaRPr lang="en-US" sz="600" kern="1200" dirty="0"/>
        </a:p>
      </dsp:txBody>
      <dsp:txXfrm>
        <a:off x="14118" y="2043275"/>
        <a:ext cx="476736" cy="383848"/>
      </dsp:txXfrm>
    </dsp:sp>
    <dsp:sp modelId="{EA46BFC0-F727-4CCE-B4AA-1FE81FE4C75F}">
      <dsp:nvSpPr>
        <dsp:cNvPr id="0" name=""/>
        <dsp:cNvSpPr/>
      </dsp:nvSpPr>
      <dsp:spPr>
        <a:xfrm>
          <a:off x="552859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2859" y="2197954"/>
        <a:ext cx="74292" cy="74491"/>
      </dsp:txXfrm>
    </dsp:sp>
    <dsp:sp modelId="{DD107EAC-4921-4E84-AA59-B898FD651841}">
      <dsp:nvSpPr>
        <dsp:cNvPr id="0" name=""/>
        <dsp:cNvSpPr/>
      </dsp:nvSpPr>
      <dsp:spPr>
        <a:xfrm>
          <a:off x="703045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LPR Match (154)</a:t>
          </a:r>
          <a:endParaRPr lang="en-US" sz="600" kern="1200" dirty="0"/>
        </a:p>
      </dsp:txBody>
      <dsp:txXfrm>
        <a:off x="714987" y="2043275"/>
        <a:ext cx="476736" cy="383848"/>
      </dsp:txXfrm>
    </dsp:sp>
    <dsp:sp modelId="{11B836E2-E26B-48CB-B855-037D9A0187C9}">
      <dsp:nvSpPr>
        <dsp:cNvPr id="0" name=""/>
        <dsp:cNvSpPr/>
      </dsp:nvSpPr>
      <dsp:spPr>
        <a:xfrm>
          <a:off x="1253728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53728" y="2197954"/>
        <a:ext cx="74292" cy="74491"/>
      </dsp:txXfrm>
    </dsp:sp>
    <dsp:sp modelId="{D3DAD972-4F0D-4DF1-BE68-263684F3A86A}">
      <dsp:nvSpPr>
        <dsp:cNvPr id="0" name=""/>
        <dsp:cNvSpPr/>
      </dsp:nvSpPr>
      <dsp:spPr>
        <a:xfrm>
          <a:off x="1403914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Set to Review (4)</a:t>
          </a:r>
        </a:p>
      </dsp:txBody>
      <dsp:txXfrm>
        <a:off x="1415856" y="2043275"/>
        <a:ext cx="476736" cy="383848"/>
      </dsp:txXfrm>
    </dsp:sp>
    <dsp:sp modelId="{45BF039D-79E4-497D-AEFB-51DFE8899CCD}">
      <dsp:nvSpPr>
        <dsp:cNvPr id="0" name=""/>
        <dsp:cNvSpPr/>
      </dsp:nvSpPr>
      <dsp:spPr>
        <a:xfrm>
          <a:off x="1954596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4596" y="2197954"/>
        <a:ext cx="74292" cy="74491"/>
      </dsp:txXfrm>
    </dsp:sp>
    <dsp:sp modelId="{13351C3D-0785-4940-896A-320B097C9AFD}">
      <dsp:nvSpPr>
        <dsp:cNvPr id="0" name=""/>
        <dsp:cNvSpPr/>
      </dsp:nvSpPr>
      <dsp:spPr>
        <a:xfrm>
          <a:off x="2104783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LICA Avail(5)</a:t>
          </a:r>
          <a:endParaRPr lang="en-US" sz="600" kern="1200" dirty="0"/>
        </a:p>
      </dsp:txBody>
      <dsp:txXfrm>
        <a:off x="2116725" y="2043275"/>
        <a:ext cx="476736" cy="383848"/>
      </dsp:txXfrm>
    </dsp:sp>
    <dsp:sp modelId="{314A1A77-3764-45F1-82B1-194567CCC9D6}">
      <dsp:nvSpPr>
        <dsp:cNvPr id="0" name=""/>
        <dsp:cNvSpPr/>
      </dsp:nvSpPr>
      <dsp:spPr>
        <a:xfrm>
          <a:off x="2655465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55465" y="2197954"/>
        <a:ext cx="74292" cy="74491"/>
      </dsp:txXfrm>
    </dsp:sp>
    <dsp:sp modelId="{FBD19FAB-41E2-4ADC-9248-C7320A47A33D}">
      <dsp:nvSpPr>
        <dsp:cNvPr id="0" name=""/>
        <dsp:cNvSpPr/>
      </dsp:nvSpPr>
      <dsp:spPr>
        <a:xfrm>
          <a:off x="2805652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Request Name &amp; Address (6)</a:t>
          </a:r>
          <a:endParaRPr lang="en-US" sz="600" kern="1200" dirty="0"/>
        </a:p>
      </dsp:txBody>
      <dsp:txXfrm>
        <a:off x="2817594" y="2043275"/>
        <a:ext cx="476736" cy="383848"/>
      </dsp:txXfrm>
    </dsp:sp>
    <dsp:sp modelId="{6410CF68-8AE0-4389-BB97-BC9E3BC62A1F}">
      <dsp:nvSpPr>
        <dsp:cNvPr id="0" name=""/>
        <dsp:cNvSpPr/>
      </dsp:nvSpPr>
      <dsp:spPr>
        <a:xfrm>
          <a:off x="3356334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56334" y="2197954"/>
        <a:ext cx="74292" cy="74491"/>
      </dsp:txXfrm>
    </dsp:sp>
    <dsp:sp modelId="{A20DA53F-D6B2-470B-9AC0-B5AB8071D873}">
      <dsp:nvSpPr>
        <dsp:cNvPr id="0" name=""/>
        <dsp:cNvSpPr/>
      </dsp:nvSpPr>
      <dsp:spPr>
        <a:xfrm>
          <a:off x="3506520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DMV REQUESTED (7)</a:t>
          </a:r>
          <a:endParaRPr lang="en-US" sz="600" kern="1200" dirty="0"/>
        </a:p>
      </dsp:txBody>
      <dsp:txXfrm>
        <a:off x="3518462" y="2043275"/>
        <a:ext cx="476736" cy="383848"/>
      </dsp:txXfrm>
    </dsp:sp>
    <dsp:sp modelId="{734CF8B5-12B2-41C8-950F-45E3913738FC}">
      <dsp:nvSpPr>
        <dsp:cNvPr id="0" name=""/>
        <dsp:cNvSpPr/>
      </dsp:nvSpPr>
      <dsp:spPr>
        <a:xfrm>
          <a:off x="4057203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57203" y="2197954"/>
        <a:ext cx="74292" cy="74491"/>
      </dsp:txXfrm>
    </dsp:sp>
    <dsp:sp modelId="{88AEA2A9-4BA5-4FEF-BC9D-1D36935D4749}">
      <dsp:nvSpPr>
        <dsp:cNvPr id="0" name=""/>
        <dsp:cNvSpPr/>
      </dsp:nvSpPr>
      <dsp:spPr>
        <a:xfrm>
          <a:off x="4207389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NAME &amp; ADDR Available (131)</a:t>
          </a:r>
          <a:endParaRPr lang="en-US" sz="600" kern="1200" dirty="0"/>
        </a:p>
      </dsp:txBody>
      <dsp:txXfrm>
        <a:off x="4219331" y="2043275"/>
        <a:ext cx="476736" cy="383848"/>
      </dsp:txXfrm>
    </dsp:sp>
    <dsp:sp modelId="{1676B5C3-E4B3-48EB-B7A9-C779A79A1ED7}">
      <dsp:nvSpPr>
        <dsp:cNvPr id="0" name=""/>
        <dsp:cNvSpPr/>
      </dsp:nvSpPr>
      <dsp:spPr>
        <a:xfrm>
          <a:off x="4758072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58072" y="2197954"/>
        <a:ext cx="74292" cy="74491"/>
      </dsp:txXfrm>
    </dsp:sp>
    <dsp:sp modelId="{5CF4E936-6694-4D6C-A838-FE1CD867B8C8}">
      <dsp:nvSpPr>
        <dsp:cNvPr id="0" name=""/>
        <dsp:cNvSpPr/>
      </dsp:nvSpPr>
      <dsp:spPr>
        <a:xfrm>
          <a:off x="4908258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To Be CITED(109)</a:t>
          </a:r>
          <a:endParaRPr lang="en-US" sz="600" kern="1200" dirty="0"/>
        </a:p>
      </dsp:txBody>
      <dsp:txXfrm>
        <a:off x="4920200" y="2043275"/>
        <a:ext cx="476736" cy="383848"/>
      </dsp:txXfrm>
    </dsp:sp>
    <dsp:sp modelId="{5AC79F5B-47A1-467D-83BF-7AD3ABE2D35B}">
      <dsp:nvSpPr>
        <dsp:cNvPr id="0" name=""/>
        <dsp:cNvSpPr/>
      </dsp:nvSpPr>
      <dsp:spPr>
        <a:xfrm>
          <a:off x="5458941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58941" y="2197954"/>
        <a:ext cx="74292" cy="74491"/>
      </dsp:txXfrm>
    </dsp:sp>
    <dsp:sp modelId="{04DE77BD-BB50-4E47-B22F-6B36203F5278}">
      <dsp:nvSpPr>
        <dsp:cNvPr id="0" name=""/>
        <dsp:cNvSpPr/>
      </dsp:nvSpPr>
      <dsp:spPr>
        <a:xfrm>
          <a:off x="5609127" y="2031333"/>
          <a:ext cx="500620" cy="4077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SENT TO MH (139)</a:t>
          </a:r>
          <a:endParaRPr lang="en-US" sz="600" kern="1200" dirty="0"/>
        </a:p>
      </dsp:txBody>
      <dsp:txXfrm>
        <a:off x="5621069" y="2043275"/>
        <a:ext cx="476736" cy="383848"/>
      </dsp:txXfrm>
    </dsp:sp>
    <dsp:sp modelId="{356D7133-F143-4E41-AA07-02744C612A09}">
      <dsp:nvSpPr>
        <dsp:cNvPr id="0" name=""/>
        <dsp:cNvSpPr/>
      </dsp:nvSpPr>
      <dsp:spPr>
        <a:xfrm>
          <a:off x="6159810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59810" y="2197954"/>
        <a:ext cx="74292" cy="74491"/>
      </dsp:txXfrm>
    </dsp:sp>
    <dsp:sp modelId="{0CD7089E-4756-41E9-84C4-455363E79CCF}">
      <dsp:nvSpPr>
        <dsp:cNvPr id="0" name=""/>
        <dsp:cNvSpPr/>
      </dsp:nvSpPr>
      <dsp:spPr>
        <a:xfrm>
          <a:off x="6309996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CITED (10)</a:t>
          </a:r>
          <a:endParaRPr lang="en-US" sz="600" kern="1200" dirty="0"/>
        </a:p>
      </dsp:txBody>
      <dsp:txXfrm>
        <a:off x="6321938" y="2043275"/>
        <a:ext cx="476736" cy="383848"/>
      </dsp:txXfrm>
    </dsp:sp>
    <dsp:sp modelId="{F13A7680-51D2-48E7-8435-941D43235946}">
      <dsp:nvSpPr>
        <dsp:cNvPr id="0" name=""/>
        <dsp:cNvSpPr/>
      </dsp:nvSpPr>
      <dsp:spPr>
        <a:xfrm>
          <a:off x="6860678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60678" y="2197954"/>
        <a:ext cx="74292" cy="74491"/>
      </dsp:txXfrm>
    </dsp:sp>
    <dsp:sp modelId="{3D38ED0E-678C-4D08-AFA0-21DBA9319E9A}">
      <dsp:nvSpPr>
        <dsp:cNvPr id="0" name=""/>
        <dsp:cNvSpPr/>
      </dsp:nvSpPr>
      <dsp:spPr>
        <a:xfrm>
          <a:off x="7010865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LEVEL A</a:t>
          </a:r>
          <a:endParaRPr lang="en-US" sz="600" kern="1200" dirty="0"/>
        </a:p>
      </dsp:txBody>
      <dsp:txXfrm>
        <a:off x="7022807" y="2043275"/>
        <a:ext cx="476736" cy="383848"/>
      </dsp:txXfrm>
    </dsp:sp>
    <dsp:sp modelId="{0AD96F37-A379-4FC3-AC4D-DD961AA51F2E}">
      <dsp:nvSpPr>
        <dsp:cNvPr id="0" name=""/>
        <dsp:cNvSpPr/>
      </dsp:nvSpPr>
      <dsp:spPr>
        <a:xfrm>
          <a:off x="7561547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61547" y="2197954"/>
        <a:ext cx="74292" cy="74491"/>
      </dsp:txXfrm>
    </dsp:sp>
    <dsp:sp modelId="{BFDC6F8A-B050-4D1F-9455-FC443EAC7FF8}">
      <dsp:nvSpPr>
        <dsp:cNvPr id="0" name=""/>
        <dsp:cNvSpPr/>
      </dsp:nvSpPr>
      <dsp:spPr>
        <a:xfrm>
          <a:off x="7711733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LEVEL B</a:t>
          </a:r>
          <a:endParaRPr lang="en-US" sz="600" kern="1200" dirty="0"/>
        </a:p>
      </dsp:txBody>
      <dsp:txXfrm>
        <a:off x="7723675" y="2043275"/>
        <a:ext cx="476736" cy="383848"/>
      </dsp:txXfrm>
    </dsp:sp>
    <dsp:sp modelId="{6BBBA74F-FE30-45D9-AF91-83CF8F19A6C6}">
      <dsp:nvSpPr>
        <dsp:cNvPr id="0" name=""/>
        <dsp:cNvSpPr/>
      </dsp:nvSpPr>
      <dsp:spPr>
        <a:xfrm>
          <a:off x="8262416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262416" y="2197954"/>
        <a:ext cx="74292" cy="74491"/>
      </dsp:txXfrm>
    </dsp:sp>
    <dsp:sp modelId="{90F355CC-9A3D-4DFE-A0E1-9CD6796EF01D}">
      <dsp:nvSpPr>
        <dsp:cNvPr id="0" name=""/>
        <dsp:cNvSpPr/>
      </dsp:nvSpPr>
      <dsp:spPr>
        <a:xfrm>
          <a:off x="8412602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COLLECTION</a:t>
          </a:r>
          <a:endParaRPr lang="en-US" sz="600" kern="1200" dirty="0"/>
        </a:p>
      </dsp:txBody>
      <dsp:txXfrm>
        <a:off x="8424544" y="2043275"/>
        <a:ext cx="476736" cy="3838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FEF44-1379-4125-AB72-0A519FEC271D}">
      <dsp:nvSpPr>
        <dsp:cNvPr id="0" name=""/>
        <dsp:cNvSpPr/>
      </dsp:nvSpPr>
      <dsp:spPr>
        <a:xfrm>
          <a:off x="2176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Reviewing (3)</a:t>
          </a:r>
          <a:endParaRPr lang="en-US" sz="600" kern="1200" dirty="0"/>
        </a:p>
      </dsp:txBody>
      <dsp:txXfrm>
        <a:off x="14118" y="2043275"/>
        <a:ext cx="476736" cy="383848"/>
      </dsp:txXfrm>
    </dsp:sp>
    <dsp:sp modelId="{EA46BFC0-F727-4CCE-B4AA-1FE81FE4C75F}">
      <dsp:nvSpPr>
        <dsp:cNvPr id="0" name=""/>
        <dsp:cNvSpPr/>
      </dsp:nvSpPr>
      <dsp:spPr>
        <a:xfrm>
          <a:off x="552859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2859" y="2197954"/>
        <a:ext cx="74292" cy="74491"/>
      </dsp:txXfrm>
    </dsp:sp>
    <dsp:sp modelId="{DD107EAC-4921-4E84-AA59-B898FD651841}">
      <dsp:nvSpPr>
        <dsp:cNvPr id="0" name=""/>
        <dsp:cNvSpPr/>
      </dsp:nvSpPr>
      <dsp:spPr>
        <a:xfrm>
          <a:off x="703045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LPR Match (154)</a:t>
          </a:r>
          <a:endParaRPr lang="en-US" sz="600" kern="1200" dirty="0"/>
        </a:p>
      </dsp:txBody>
      <dsp:txXfrm>
        <a:off x="714987" y="2043275"/>
        <a:ext cx="476736" cy="383848"/>
      </dsp:txXfrm>
    </dsp:sp>
    <dsp:sp modelId="{11B836E2-E26B-48CB-B855-037D9A0187C9}">
      <dsp:nvSpPr>
        <dsp:cNvPr id="0" name=""/>
        <dsp:cNvSpPr/>
      </dsp:nvSpPr>
      <dsp:spPr>
        <a:xfrm>
          <a:off x="1253728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53728" y="2197954"/>
        <a:ext cx="74292" cy="74491"/>
      </dsp:txXfrm>
    </dsp:sp>
    <dsp:sp modelId="{D3DAD972-4F0D-4DF1-BE68-263684F3A86A}">
      <dsp:nvSpPr>
        <dsp:cNvPr id="0" name=""/>
        <dsp:cNvSpPr/>
      </dsp:nvSpPr>
      <dsp:spPr>
        <a:xfrm>
          <a:off x="1403914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Set to Review (4)</a:t>
          </a:r>
        </a:p>
      </dsp:txBody>
      <dsp:txXfrm>
        <a:off x="1415856" y="2043275"/>
        <a:ext cx="476736" cy="383848"/>
      </dsp:txXfrm>
    </dsp:sp>
    <dsp:sp modelId="{45BF039D-79E4-497D-AEFB-51DFE8899CCD}">
      <dsp:nvSpPr>
        <dsp:cNvPr id="0" name=""/>
        <dsp:cNvSpPr/>
      </dsp:nvSpPr>
      <dsp:spPr>
        <a:xfrm>
          <a:off x="1954596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4596" y="2197954"/>
        <a:ext cx="74292" cy="74491"/>
      </dsp:txXfrm>
    </dsp:sp>
    <dsp:sp modelId="{13351C3D-0785-4940-896A-320B097C9AFD}">
      <dsp:nvSpPr>
        <dsp:cNvPr id="0" name=""/>
        <dsp:cNvSpPr/>
      </dsp:nvSpPr>
      <dsp:spPr>
        <a:xfrm>
          <a:off x="2104783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LICA Avail(5)</a:t>
          </a:r>
          <a:endParaRPr lang="en-US" sz="600" kern="1200" dirty="0"/>
        </a:p>
      </dsp:txBody>
      <dsp:txXfrm>
        <a:off x="2116725" y="2043275"/>
        <a:ext cx="476736" cy="383848"/>
      </dsp:txXfrm>
    </dsp:sp>
    <dsp:sp modelId="{314A1A77-3764-45F1-82B1-194567CCC9D6}">
      <dsp:nvSpPr>
        <dsp:cNvPr id="0" name=""/>
        <dsp:cNvSpPr/>
      </dsp:nvSpPr>
      <dsp:spPr>
        <a:xfrm>
          <a:off x="2655465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55465" y="2197954"/>
        <a:ext cx="74292" cy="74491"/>
      </dsp:txXfrm>
    </dsp:sp>
    <dsp:sp modelId="{FBD19FAB-41E2-4ADC-9248-C7320A47A33D}">
      <dsp:nvSpPr>
        <dsp:cNvPr id="0" name=""/>
        <dsp:cNvSpPr/>
      </dsp:nvSpPr>
      <dsp:spPr>
        <a:xfrm>
          <a:off x="2805652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Request Name &amp; Address (6)</a:t>
          </a:r>
          <a:endParaRPr lang="en-US" sz="600" kern="1200" dirty="0"/>
        </a:p>
      </dsp:txBody>
      <dsp:txXfrm>
        <a:off x="2817594" y="2043275"/>
        <a:ext cx="476736" cy="383848"/>
      </dsp:txXfrm>
    </dsp:sp>
    <dsp:sp modelId="{6410CF68-8AE0-4389-BB97-BC9E3BC62A1F}">
      <dsp:nvSpPr>
        <dsp:cNvPr id="0" name=""/>
        <dsp:cNvSpPr/>
      </dsp:nvSpPr>
      <dsp:spPr>
        <a:xfrm>
          <a:off x="3356334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56334" y="2197954"/>
        <a:ext cx="74292" cy="74491"/>
      </dsp:txXfrm>
    </dsp:sp>
    <dsp:sp modelId="{A20DA53F-D6B2-470B-9AC0-B5AB8071D873}">
      <dsp:nvSpPr>
        <dsp:cNvPr id="0" name=""/>
        <dsp:cNvSpPr/>
      </dsp:nvSpPr>
      <dsp:spPr>
        <a:xfrm>
          <a:off x="3506520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DMV REQUESTED (7)</a:t>
          </a:r>
          <a:endParaRPr lang="en-US" sz="600" kern="1200" dirty="0"/>
        </a:p>
      </dsp:txBody>
      <dsp:txXfrm>
        <a:off x="3518462" y="2043275"/>
        <a:ext cx="476736" cy="383848"/>
      </dsp:txXfrm>
    </dsp:sp>
    <dsp:sp modelId="{734CF8B5-12B2-41C8-950F-45E3913738FC}">
      <dsp:nvSpPr>
        <dsp:cNvPr id="0" name=""/>
        <dsp:cNvSpPr/>
      </dsp:nvSpPr>
      <dsp:spPr>
        <a:xfrm>
          <a:off x="4057203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57203" y="2197954"/>
        <a:ext cx="74292" cy="74491"/>
      </dsp:txXfrm>
    </dsp:sp>
    <dsp:sp modelId="{88AEA2A9-4BA5-4FEF-BC9D-1D36935D4749}">
      <dsp:nvSpPr>
        <dsp:cNvPr id="0" name=""/>
        <dsp:cNvSpPr/>
      </dsp:nvSpPr>
      <dsp:spPr>
        <a:xfrm>
          <a:off x="4207389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NAME &amp; ADDR Available (131)</a:t>
          </a:r>
          <a:endParaRPr lang="en-US" sz="600" kern="1200" dirty="0"/>
        </a:p>
      </dsp:txBody>
      <dsp:txXfrm>
        <a:off x="4219331" y="2043275"/>
        <a:ext cx="476736" cy="383848"/>
      </dsp:txXfrm>
    </dsp:sp>
    <dsp:sp modelId="{1676B5C3-E4B3-48EB-B7A9-C779A79A1ED7}">
      <dsp:nvSpPr>
        <dsp:cNvPr id="0" name=""/>
        <dsp:cNvSpPr/>
      </dsp:nvSpPr>
      <dsp:spPr>
        <a:xfrm>
          <a:off x="4758072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58072" y="2197954"/>
        <a:ext cx="74292" cy="74491"/>
      </dsp:txXfrm>
    </dsp:sp>
    <dsp:sp modelId="{5CF4E936-6694-4D6C-A838-FE1CD867B8C8}">
      <dsp:nvSpPr>
        <dsp:cNvPr id="0" name=""/>
        <dsp:cNvSpPr/>
      </dsp:nvSpPr>
      <dsp:spPr>
        <a:xfrm>
          <a:off x="4908258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To Be CITED(109)</a:t>
          </a:r>
          <a:endParaRPr lang="en-US" sz="600" kern="1200" dirty="0"/>
        </a:p>
      </dsp:txBody>
      <dsp:txXfrm>
        <a:off x="4920200" y="2043275"/>
        <a:ext cx="476736" cy="383848"/>
      </dsp:txXfrm>
    </dsp:sp>
    <dsp:sp modelId="{5AC79F5B-47A1-467D-83BF-7AD3ABE2D35B}">
      <dsp:nvSpPr>
        <dsp:cNvPr id="0" name=""/>
        <dsp:cNvSpPr/>
      </dsp:nvSpPr>
      <dsp:spPr>
        <a:xfrm>
          <a:off x="5458941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58941" y="2197954"/>
        <a:ext cx="74292" cy="74491"/>
      </dsp:txXfrm>
    </dsp:sp>
    <dsp:sp modelId="{04DE77BD-BB50-4E47-B22F-6B36203F5278}">
      <dsp:nvSpPr>
        <dsp:cNvPr id="0" name=""/>
        <dsp:cNvSpPr/>
      </dsp:nvSpPr>
      <dsp:spPr>
        <a:xfrm>
          <a:off x="5609127" y="2031333"/>
          <a:ext cx="500620" cy="4077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SENT TO MH (139)</a:t>
          </a:r>
          <a:endParaRPr lang="en-US" sz="600" kern="1200" dirty="0"/>
        </a:p>
      </dsp:txBody>
      <dsp:txXfrm>
        <a:off x="5621069" y="2043275"/>
        <a:ext cx="476736" cy="383848"/>
      </dsp:txXfrm>
    </dsp:sp>
    <dsp:sp modelId="{356D7133-F143-4E41-AA07-02744C612A09}">
      <dsp:nvSpPr>
        <dsp:cNvPr id="0" name=""/>
        <dsp:cNvSpPr/>
      </dsp:nvSpPr>
      <dsp:spPr>
        <a:xfrm>
          <a:off x="6159810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59810" y="2197954"/>
        <a:ext cx="74292" cy="74491"/>
      </dsp:txXfrm>
    </dsp:sp>
    <dsp:sp modelId="{0CD7089E-4756-41E9-84C4-455363E79CCF}">
      <dsp:nvSpPr>
        <dsp:cNvPr id="0" name=""/>
        <dsp:cNvSpPr/>
      </dsp:nvSpPr>
      <dsp:spPr>
        <a:xfrm>
          <a:off x="6309996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CITED (10)</a:t>
          </a:r>
          <a:endParaRPr lang="en-US" sz="600" kern="1200" dirty="0"/>
        </a:p>
      </dsp:txBody>
      <dsp:txXfrm>
        <a:off x="6321938" y="2043275"/>
        <a:ext cx="476736" cy="383848"/>
      </dsp:txXfrm>
    </dsp:sp>
    <dsp:sp modelId="{F13A7680-51D2-48E7-8435-941D43235946}">
      <dsp:nvSpPr>
        <dsp:cNvPr id="0" name=""/>
        <dsp:cNvSpPr/>
      </dsp:nvSpPr>
      <dsp:spPr>
        <a:xfrm>
          <a:off x="6860678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60678" y="2197954"/>
        <a:ext cx="74292" cy="74491"/>
      </dsp:txXfrm>
    </dsp:sp>
    <dsp:sp modelId="{3D38ED0E-678C-4D08-AFA0-21DBA9319E9A}">
      <dsp:nvSpPr>
        <dsp:cNvPr id="0" name=""/>
        <dsp:cNvSpPr/>
      </dsp:nvSpPr>
      <dsp:spPr>
        <a:xfrm>
          <a:off x="7010865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LEVEL A</a:t>
          </a:r>
          <a:endParaRPr lang="en-US" sz="600" kern="1200" dirty="0"/>
        </a:p>
      </dsp:txBody>
      <dsp:txXfrm>
        <a:off x="7022807" y="2043275"/>
        <a:ext cx="476736" cy="383848"/>
      </dsp:txXfrm>
    </dsp:sp>
    <dsp:sp modelId="{0AD96F37-A379-4FC3-AC4D-DD961AA51F2E}">
      <dsp:nvSpPr>
        <dsp:cNvPr id="0" name=""/>
        <dsp:cNvSpPr/>
      </dsp:nvSpPr>
      <dsp:spPr>
        <a:xfrm>
          <a:off x="7561547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61547" y="2197954"/>
        <a:ext cx="74292" cy="74491"/>
      </dsp:txXfrm>
    </dsp:sp>
    <dsp:sp modelId="{BFDC6F8A-B050-4D1F-9455-FC443EAC7FF8}">
      <dsp:nvSpPr>
        <dsp:cNvPr id="0" name=""/>
        <dsp:cNvSpPr/>
      </dsp:nvSpPr>
      <dsp:spPr>
        <a:xfrm>
          <a:off x="7711733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LEVEL B</a:t>
          </a:r>
          <a:endParaRPr lang="en-US" sz="600" kern="1200" dirty="0"/>
        </a:p>
      </dsp:txBody>
      <dsp:txXfrm>
        <a:off x="7723675" y="2043275"/>
        <a:ext cx="476736" cy="383848"/>
      </dsp:txXfrm>
    </dsp:sp>
    <dsp:sp modelId="{6BBBA74F-FE30-45D9-AF91-83CF8F19A6C6}">
      <dsp:nvSpPr>
        <dsp:cNvPr id="0" name=""/>
        <dsp:cNvSpPr/>
      </dsp:nvSpPr>
      <dsp:spPr>
        <a:xfrm>
          <a:off x="8262416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262416" y="2197954"/>
        <a:ext cx="74292" cy="74491"/>
      </dsp:txXfrm>
    </dsp:sp>
    <dsp:sp modelId="{90F355CC-9A3D-4DFE-A0E1-9CD6796EF01D}">
      <dsp:nvSpPr>
        <dsp:cNvPr id="0" name=""/>
        <dsp:cNvSpPr/>
      </dsp:nvSpPr>
      <dsp:spPr>
        <a:xfrm>
          <a:off x="8412602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COLLECTION</a:t>
          </a:r>
          <a:endParaRPr lang="en-US" sz="600" kern="1200" dirty="0"/>
        </a:p>
      </dsp:txBody>
      <dsp:txXfrm>
        <a:off x="8424544" y="2043275"/>
        <a:ext cx="476736" cy="3838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FEF44-1379-4125-AB72-0A519FEC271D}">
      <dsp:nvSpPr>
        <dsp:cNvPr id="0" name=""/>
        <dsp:cNvSpPr/>
      </dsp:nvSpPr>
      <dsp:spPr>
        <a:xfrm>
          <a:off x="2176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Reviewing (3)</a:t>
          </a:r>
          <a:endParaRPr lang="en-US" sz="600" kern="1200" dirty="0"/>
        </a:p>
      </dsp:txBody>
      <dsp:txXfrm>
        <a:off x="14118" y="2043275"/>
        <a:ext cx="476736" cy="383848"/>
      </dsp:txXfrm>
    </dsp:sp>
    <dsp:sp modelId="{EA46BFC0-F727-4CCE-B4AA-1FE81FE4C75F}">
      <dsp:nvSpPr>
        <dsp:cNvPr id="0" name=""/>
        <dsp:cNvSpPr/>
      </dsp:nvSpPr>
      <dsp:spPr>
        <a:xfrm>
          <a:off x="552859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2859" y="2197954"/>
        <a:ext cx="74292" cy="74491"/>
      </dsp:txXfrm>
    </dsp:sp>
    <dsp:sp modelId="{DD107EAC-4921-4E84-AA59-B898FD651841}">
      <dsp:nvSpPr>
        <dsp:cNvPr id="0" name=""/>
        <dsp:cNvSpPr/>
      </dsp:nvSpPr>
      <dsp:spPr>
        <a:xfrm>
          <a:off x="703045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LPR Match (154)</a:t>
          </a:r>
          <a:endParaRPr lang="en-US" sz="600" kern="1200" dirty="0"/>
        </a:p>
      </dsp:txBody>
      <dsp:txXfrm>
        <a:off x="714987" y="2043275"/>
        <a:ext cx="476736" cy="383848"/>
      </dsp:txXfrm>
    </dsp:sp>
    <dsp:sp modelId="{11B836E2-E26B-48CB-B855-037D9A0187C9}">
      <dsp:nvSpPr>
        <dsp:cNvPr id="0" name=""/>
        <dsp:cNvSpPr/>
      </dsp:nvSpPr>
      <dsp:spPr>
        <a:xfrm>
          <a:off x="1253728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53728" y="2197954"/>
        <a:ext cx="74292" cy="74491"/>
      </dsp:txXfrm>
    </dsp:sp>
    <dsp:sp modelId="{D3DAD972-4F0D-4DF1-BE68-263684F3A86A}">
      <dsp:nvSpPr>
        <dsp:cNvPr id="0" name=""/>
        <dsp:cNvSpPr/>
      </dsp:nvSpPr>
      <dsp:spPr>
        <a:xfrm>
          <a:off x="1403914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Set to Review (4)</a:t>
          </a:r>
        </a:p>
      </dsp:txBody>
      <dsp:txXfrm>
        <a:off x="1415856" y="2043275"/>
        <a:ext cx="476736" cy="383848"/>
      </dsp:txXfrm>
    </dsp:sp>
    <dsp:sp modelId="{45BF039D-79E4-497D-AEFB-51DFE8899CCD}">
      <dsp:nvSpPr>
        <dsp:cNvPr id="0" name=""/>
        <dsp:cNvSpPr/>
      </dsp:nvSpPr>
      <dsp:spPr>
        <a:xfrm>
          <a:off x="1954596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4596" y="2197954"/>
        <a:ext cx="74292" cy="74491"/>
      </dsp:txXfrm>
    </dsp:sp>
    <dsp:sp modelId="{13351C3D-0785-4940-896A-320B097C9AFD}">
      <dsp:nvSpPr>
        <dsp:cNvPr id="0" name=""/>
        <dsp:cNvSpPr/>
      </dsp:nvSpPr>
      <dsp:spPr>
        <a:xfrm>
          <a:off x="2104783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LICA Avail(5)</a:t>
          </a:r>
          <a:endParaRPr lang="en-US" sz="600" kern="1200" dirty="0"/>
        </a:p>
      </dsp:txBody>
      <dsp:txXfrm>
        <a:off x="2116725" y="2043275"/>
        <a:ext cx="476736" cy="383848"/>
      </dsp:txXfrm>
    </dsp:sp>
    <dsp:sp modelId="{314A1A77-3764-45F1-82B1-194567CCC9D6}">
      <dsp:nvSpPr>
        <dsp:cNvPr id="0" name=""/>
        <dsp:cNvSpPr/>
      </dsp:nvSpPr>
      <dsp:spPr>
        <a:xfrm>
          <a:off x="2655465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55465" y="2197954"/>
        <a:ext cx="74292" cy="74491"/>
      </dsp:txXfrm>
    </dsp:sp>
    <dsp:sp modelId="{FBD19FAB-41E2-4ADC-9248-C7320A47A33D}">
      <dsp:nvSpPr>
        <dsp:cNvPr id="0" name=""/>
        <dsp:cNvSpPr/>
      </dsp:nvSpPr>
      <dsp:spPr>
        <a:xfrm>
          <a:off x="2805652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Request Name &amp; Address (6)</a:t>
          </a:r>
          <a:endParaRPr lang="en-US" sz="600" kern="1200" dirty="0"/>
        </a:p>
      </dsp:txBody>
      <dsp:txXfrm>
        <a:off x="2817594" y="2043275"/>
        <a:ext cx="476736" cy="383848"/>
      </dsp:txXfrm>
    </dsp:sp>
    <dsp:sp modelId="{6410CF68-8AE0-4389-BB97-BC9E3BC62A1F}">
      <dsp:nvSpPr>
        <dsp:cNvPr id="0" name=""/>
        <dsp:cNvSpPr/>
      </dsp:nvSpPr>
      <dsp:spPr>
        <a:xfrm>
          <a:off x="3356334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56334" y="2197954"/>
        <a:ext cx="74292" cy="74491"/>
      </dsp:txXfrm>
    </dsp:sp>
    <dsp:sp modelId="{A20DA53F-D6B2-470B-9AC0-B5AB8071D873}">
      <dsp:nvSpPr>
        <dsp:cNvPr id="0" name=""/>
        <dsp:cNvSpPr/>
      </dsp:nvSpPr>
      <dsp:spPr>
        <a:xfrm>
          <a:off x="3506520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DMV REQUESTED (7)</a:t>
          </a:r>
          <a:endParaRPr lang="en-US" sz="600" kern="1200" dirty="0"/>
        </a:p>
      </dsp:txBody>
      <dsp:txXfrm>
        <a:off x="3518462" y="2043275"/>
        <a:ext cx="476736" cy="383848"/>
      </dsp:txXfrm>
    </dsp:sp>
    <dsp:sp modelId="{734CF8B5-12B2-41C8-950F-45E3913738FC}">
      <dsp:nvSpPr>
        <dsp:cNvPr id="0" name=""/>
        <dsp:cNvSpPr/>
      </dsp:nvSpPr>
      <dsp:spPr>
        <a:xfrm>
          <a:off x="4057203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57203" y="2197954"/>
        <a:ext cx="74292" cy="74491"/>
      </dsp:txXfrm>
    </dsp:sp>
    <dsp:sp modelId="{88AEA2A9-4BA5-4FEF-BC9D-1D36935D4749}">
      <dsp:nvSpPr>
        <dsp:cNvPr id="0" name=""/>
        <dsp:cNvSpPr/>
      </dsp:nvSpPr>
      <dsp:spPr>
        <a:xfrm>
          <a:off x="4207389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NAME &amp; ADDR Available (131)</a:t>
          </a:r>
          <a:endParaRPr lang="en-US" sz="600" kern="1200" dirty="0"/>
        </a:p>
      </dsp:txBody>
      <dsp:txXfrm>
        <a:off x="4219331" y="2043275"/>
        <a:ext cx="476736" cy="383848"/>
      </dsp:txXfrm>
    </dsp:sp>
    <dsp:sp modelId="{1676B5C3-E4B3-48EB-B7A9-C779A79A1ED7}">
      <dsp:nvSpPr>
        <dsp:cNvPr id="0" name=""/>
        <dsp:cNvSpPr/>
      </dsp:nvSpPr>
      <dsp:spPr>
        <a:xfrm>
          <a:off x="4758072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58072" y="2197954"/>
        <a:ext cx="74292" cy="74491"/>
      </dsp:txXfrm>
    </dsp:sp>
    <dsp:sp modelId="{5CF4E936-6694-4D6C-A838-FE1CD867B8C8}">
      <dsp:nvSpPr>
        <dsp:cNvPr id="0" name=""/>
        <dsp:cNvSpPr/>
      </dsp:nvSpPr>
      <dsp:spPr>
        <a:xfrm>
          <a:off x="4908258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To Be CITED(109)</a:t>
          </a:r>
          <a:endParaRPr lang="en-US" sz="600" kern="1200" dirty="0"/>
        </a:p>
      </dsp:txBody>
      <dsp:txXfrm>
        <a:off x="4920200" y="2043275"/>
        <a:ext cx="476736" cy="383848"/>
      </dsp:txXfrm>
    </dsp:sp>
    <dsp:sp modelId="{5AC79F5B-47A1-467D-83BF-7AD3ABE2D35B}">
      <dsp:nvSpPr>
        <dsp:cNvPr id="0" name=""/>
        <dsp:cNvSpPr/>
      </dsp:nvSpPr>
      <dsp:spPr>
        <a:xfrm>
          <a:off x="5458941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58941" y="2197954"/>
        <a:ext cx="74292" cy="74491"/>
      </dsp:txXfrm>
    </dsp:sp>
    <dsp:sp modelId="{04DE77BD-BB50-4E47-B22F-6B36203F5278}">
      <dsp:nvSpPr>
        <dsp:cNvPr id="0" name=""/>
        <dsp:cNvSpPr/>
      </dsp:nvSpPr>
      <dsp:spPr>
        <a:xfrm>
          <a:off x="5609127" y="2031333"/>
          <a:ext cx="500620" cy="4077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SENT TO MH (139)</a:t>
          </a:r>
          <a:endParaRPr lang="en-US" sz="600" kern="1200" dirty="0"/>
        </a:p>
      </dsp:txBody>
      <dsp:txXfrm>
        <a:off x="5621069" y="2043275"/>
        <a:ext cx="476736" cy="383848"/>
      </dsp:txXfrm>
    </dsp:sp>
    <dsp:sp modelId="{356D7133-F143-4E41-AA07-02744C612A09}">
      <dsp:nvSpPr>
        <dsp:cNvPr id="0" name=""/>
        <dsp:cNvSpPr/>
      </dsp:nvSpPr>
      <dsp:spPr>
        <a:xfrm>
          <a:off x="6159810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59810" y="2197954"/>
        <a:ext cx="74292" cy="74491"/>
      </dsp:txXfrm>
    </dsp:sp>
    <dsp:sp modelId="{0CD7089E-4756-41E9-84C4-455363E79CCF}">
      <dsp:nvSpPr>
        <dsp:cNvPr id="0" name=""/>
        <dsp:cNvSpPr/>
      </dsp:nvSpPr>
      <dsp:spPr>
        <a:xfrm>
          <a:off x="6309996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CITED (10)</a:t>
          </a:r>
          <a:endParaRPr lang="en-US" sz="600" kern="1200" dirty="0"/>
        </a:p>
      </dsp:txBody>
      <dsp:txXfrm>
        <a:off x="6321938" y="2043275"/>
        <a:ext cx="476736" cy="383848"/>
      </dsp:txXfrm>
    </dsp:sp>
    <dsp:sp modelId="{F13A7680-51D2-48E7-8435-941D43235946}">
      <dsp:nvSpPr>
        <dsp:cNvPr id="0" name=""/>
        <dsp:cNvSpPr/>
      </dsp:nvSpPr>
      <dsp:spPr>
        <a:xfrm>
          <a:off x="6860678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60678" y="2197954"/>
        <a:ext cx="74292" cy="74491"/>
      </dsp:txXfrm>
    </dsp:sp>
    <dsp:sp modelId="{3D38ED0E-678C-4D08-AFA0-21DBA9319E9A}">
      <dsp:nvSpPr>
        <dsp:cNvPr id="0" name=""/>
        <dsp:cNvSpPr/>
      </dsp:nvSpPr>
      <dsp:spPr>
        <a:xfrm>
          <a:off x="7010865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LEVEL A</a:t>
          </a:r>
          <a:endParaRPr lang="en-US" sz="600" kern="1200" dirty="0"/>
        </a:p>
      </dsp:txBody>
      <dsp:txXfrm>
        <a:off x="7022807" y="2043275"/>
        <a:ext cx="476736" cy="383848"/>
      </dsp:txXfrm>
    </dsp:sp>
    <dsp:sp modelId="{0AD96F37-A379-4FC3-AC4D-DD961AA51F2E}">
      <dsp:nvSpPr>
        <dsp:cNvPr id="0" name=""/>
        <dsp:cNvSpPr/>
      </dsp:nvSpPr>
      <dsp:spPr>
        <a:xfrm>
          <a:off x="7561547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61547" y="2197954"/>
        <a:ext cx="74292" cy="74491"/>
      </dsp:txXfrm>
    </dsp:sp>
    <dsp:sp modelId="{BFDC6F8A-B050-4D1F-9455-FC443EAC7FF8}">
      <dsp:nvSpPr>
        <dsp:cNvPr id="0" name=""/>
        <dsp:cNvSpPr/>
      </dsp:nvSpPr>
      <dsp:spPr>
        <a:xfrm>
          <a:off x="7711733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LEVEL B</a:t>
          </a:r>
          <a:endParaRPr lang="en-US" sz="600" kern="1200" dirty="0"/>
        </a:p>
      </dsp:txBody>
      <dsp:txXfrm>
        <a:off x="7723675" y="2043275"/>
        <a:ext cx="476736" cy="383848"/>
      </dsp:txXfrm>
    </dsp:sp>
    <dsp:sp modelId="{6BBBA74F-FE30-45D9-AF91-83CF8F19A6C6}">
      <dsp:nvSpPr>
        <dsp:cNvPr id="0" name=""/>
        <dsp:cNvSpPr/>
      </dsp:nvSpPr>
      <dsp:spPr>
        <a:xfrm>
          <a:off x="8262416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262416" y="2197954"/>
        <a:ext cx="74292" cy="74491"/>
      </dsp:txXfrm>
    </dsp:sp>
    <dsp:sp modelId="{90F355CC-9A3D-4DFE-A0E1-9CD6796EF01D}">
      <dsp:nvSpPr>
        <dsp:cNvPr id="0" name=""/>
        <dsp:cNvSpPr/>
      </dsp:nvSpPr>
      <dsp:spPr>
        <a:xfrm>
          <a:off x="8412602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COLLECTION</a:t>
          </a:r>
          <a:endParaRPr lang="en-US" sz="600" kern="1200" dirty="0"/>
        </a:p>
      </dsp:txBody>
      <dsp:txXfrm>
        <a:off x="8424544" y="2043275"/>
        <a:ext cx="476736" cy="3838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FEF44-1379-4125-AB72-0A519FEC271D}">
      <dsp:nvSpPr>
        <dsp:cNvPr id="0" name=""/>
        <dsp:cNvSpPr/>
      </dsp:nvSpPr>
      <dsp:spPr>
        <a:xfrm>
          <a:off x="2176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Reviewing (3)</a:t>
          </a:r>
          <a:endParaRPr lang="en-US" sz="600" kern="1200" dirty="0"/>
        </a:p>
      </dsp:txBody>
      <dsp:txXfrm>
        <a:off x="14118" y="2043275"/>
        <a:ext cx="476736" cy="383848"/>
      </dsp:txXfrm>
    </dsp:sp>
    <dsp:sp modelId="{EA46BFC0-F727-4CCE-B4AA-1FE81FE4C75F}">
      <dsp:nvSpPr>
        <dsp:cNvPr id="0" name=""/>
        <dsp:cNvSpPr/>
      </dsp:nvSpPr>
      <dsp:spPr>
        <a:xfrm>
          <a:off x="552859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2859" y="2197954"/>
        <a:ext cx="74292" cy="74491"/>
      </dsp:txXfrm>
    </dsp:sp>
    <dsp:sp modelId="{DD107EAC-4921-4E84-AA59-B898FD651841}">
      <dsp:nvSpPr>
        <dsp:cNvPr id="0" name=""/>
        <dsp:cNvSpPr/>
      </dsp:nvSpPr>
      <dsp:spPr>
        <a:xfrm>
          <a:off x="703045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LPR Match (154)</a:t>
          </a:r>
          <a:endParaRPr lang="en-US" sz="600" kern="1200" dirty="0"/>
        </a:p>
      </dsp:txBody>
      <dsp:txXfrm>
        <a:off x="714987" y="2043275"/>
        <a:ext cx="476736" cy="383848"/>
      </dsp:txXfrm>
    </dsp:sp>
    <dsp:sp modelId="{11B836E2-E26B-48CB-B855-037D9A0187C9}">
      <dsp:nvSpPr>
        <dsp:cNvPr id="0" name=""/>
        <dsp:cNvSpPr/>
      </dsp:nvSpPr>
      <dsp:spPr>
        <a:xfrm>
          <a:off x="1253728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53728" y="2197954"/>
        <a:ext cx="74292" cy="74491"/>
      </dsp:txXfrm>
    </dsp:sp>
    <dsp:sp modelId="{D3DAD972-4F0D-4DF1-BE68-263684F3A86A}">
      <dsp:nvSpPr>
        <dsp:cNvPr id="0" name=""/>
        <dsp:cNvSpPr/>
      </dsp:nvSpPr>
      <dsp:spPr>
        <a:xfrm>
          <a:off x="1403914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Set to Review (4)</a:t>
          </a:r>
        </a:p>
      </dsp:txBody>
      <dsp:txXfrm>
        <a:off x="1415856" y="2043275"/>
        <a:ext cx="476736" cy="383848"/>
      </dsp:txXfrm>
    </dsp:sp>
    <dsp:sp modelId="{45BF039D-79E4-497D-AEFB-51DFE8899CCD}">
      <dsp:nvSpPr>
        <dsp:cNvPr id="0" name=""/>
        <dsp:cNvSpPr/>
      </dsp:nvSpPr>
      <dsp:spPr>
        <a:xfrm>
          <a:off x="1954596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4596" y="2197954"/>
        <a:ext cx="74292" cy="74491"/>
      </dsp:txXfrm>
    </dsp:sp>
    <dsp:sp modelId="{13351C3D-0785-4940-896A-320B097C9AFD}">
      <dsp:nvSpPr>
        <dsp:cNvPr id="0" name=""/>
        <dsp:cNvSpPr/>
      </dsp:nvSpPr>
      <dsp:spPr>
        <a:xfrm>
          <a:off x="2104783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LICA Avail(5)</a:t>
          </a:r>
          <a:endParaRPr lang="en-US" sz="600" kern="1200" dirty="0"/>
        </a:p>
      </dsp:txBody>
      <dsp:txXfrm>
        <a:off x="2116725" y="2043275"/>
        <a:ext cx="476736" cy="383848"/>
      </dsp:txXfrm>
    </dsp:sp>
    <dsp:sp modelId="{314A1A77-3764-45F1-82B1-194567CCC9D6}">
      <dsp:nvSpPr>
        <dsp:cNvPr id="0" name=""/>
        <dsp:cNvSpPr/>
      </dsp:nvSpPr>
      <dsp:spPr>
        <a:xfrm>
          <a:off x="2655465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55465" y="2197954"/>
        <a:ext cx="74292" cy="74491"/>
      </dsp:txXfrm>
    </dsp:sp>
    <dsp:sp modelId="{FBD19FAB-41E2-4ADC-9248-C7320A47A33D}">
      <dsp:nvSpPr>
        <dsp:cNvPr id="0" name=""/>
        <dsp:cNvSpPr/>
      </dsp:nvSpPr>
      <dsp:spPr>
        <a:xfrm>
          <a:off x="2805652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Request Name &amp; Address (6)</a:t>
          </a:r>
          <a:endParaRPr lang="en-US" sz="600" kern="1200" dirty="0"/>
        </a:p>
      </dsp:txBody>
      <dsp:txXfrm>
        <a:off x="2817594" y="2043275"/>
        <a:ext cx="476736" cy="383848"/>
      </dsp:txXfrm>
    </dsp:sp>
    <dsp:sp modelId="{6410CF68-8AE0-4389-BB97-BC9E3BC62A1F}">
      <dsp:nvSpPr>
        <dsp:cNvPr id="0" name=""/>
        <dsp:cNvSpPr/>
      </dsp:nvSpPr>
      <dsp:spPr>
        <a:xfrm>
          <a:off x="3356334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56334" y="2197954"/>
        <a:ext cx="74292" cy="74491"/>
      </dsp:txXfrm>
    </dsp:sp>
    <dsp:sp modelId="{A20DA53F-D6B2-470B-9AC0-B5AB8071D873}">
      <dsp:nvSpPr>
        <dsp:cNvPr id="0" name=""/>
        <dsp:cNvSpPr/>
      </dsp:nvSpPr>
      <dsp:spPr>
        <a:xfrm>
          <a:off x="3506520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DMV REQUESTED (7)</a:t>
          </a:r>
          <a:endParaRPr lang="en-US" sz="600" kern="1200" dirty="0"/>
        </a:p>
      </dsp:txBody>
      <dsp:txXfrm>
        <a:off x="3518462" y="2043275"/>
        <a:ext cx="476736" cy="383848"/>
      </dsp:txXfrm>
    </dsp:sp>
    <dsp:sp modelId="{734CF8B5-12B2-41C8-950F-45E3913738FC}">
      <dsp:nvSpPr>
        <dsp:cNvPr id="0" name=""/>
        <dsp:cNvSpPr/>
      </dsp:nvSpPr>
      <dsp:spPr>
        <a:xfrm>
          <a:off x="4057203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57203" y="2197954"/>
        <a:ext cx="74292" cy="74491"/>
      </dsp:txXfrm>
    </dsp:sp>
    <dsp:sp modelId="{88AEA2A9-4BA5-4FEF-BC9D-1D36935D4749}">
      <dsp:nvSpPr>
        <dsp:cNvPr id="0" name=""/>
        <dsp:cNvSpPr/>
      </dsp:nvSpPr>
      <dsp:spPr>
        <a:xfrm>
          <a:off x="4207389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NAME &amp; ADDR Available (131)</a:t>
          </a:r>
          <a:endParaRPr lang="en-US" sz="600" kern="1200" dirty="0"/>
        </a:p>
      </dsp:txBody>
      <dsp:txXfrm>
        <a:off x="4219331" y="2043275"/>
        <a:ext cx="476736" cy="383848"/>
      </dsp:txXfrm>
    </dsp:sp>
    <dsp:sp modelId="{1676B5C3-E4B3-48EB-B7A9-C779A79A1ED7}">
      <dsp:nvSpPr>
        <dsp:cNvPr id="0" name=""/>
        <dsp:cNvSpPr/>
      </dsp:nvSpPr>
      <dsp:spPr>
        <a:xfrm>
          <a:off x="4758072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58072" y="2197954"/>
        <a:ext cx="74292" cy="74491"/>
      </dsp:txXfrm>
    </dsp:sp>
    <dsp:sp modelId="{5CF4E936-6694-4D6C-A838-FE1CD867B8C8}">
      <dsp:nvSpPr>
        <dsp:cNvPr id="0" name=""/>
        <dsp:cNvSpPr/>
      </dsp:nvSpPr>
      <dsp:spPr>
        <a:xfrm>
          <a:off x="4908258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To Be CITED(109)</a:t>
          </a:r>
          <a:endParaRPr lang="en-US" sz="600" kern="1200" dirty="0"/>
        </a:p>
      </dsp:txBody>
      <dsp:txXfrm>
        <a:off x="4920200" y="2043275"/>
        <a:ext cx="476736" cy="383848"/>
      </dsp:txXfrm>
    </dsp:sp>
    <dsp:sp modelId="{5AC79F5B-47A1-467D-83BF-7AD3ABE2D35B}">
      <dsp:nvSpPr>
        <dsp:cNvPr id="0" name=""/>
        <dsp:cNvSpPr/>
      </dsp:nvSpPr>
      <dsp:spPr>
        <a:xfrm>
          <a:off x="5458941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58941" y="2197954"/>
        <a:ext cx="74292" cy="74491"/>
      </dsp:txXfrm>
    </dsp:sp>
    <dsp:sp modelId="{04DE77BD-BB50-4E47-B22F-6B36203F5278}">
      <dsp:nvSpPr>
        <dsp:cNvPr id="0" name=""/>
        <dsp:cNvSpPr/>
      </dsp:nvSpPr>
      <dsp:spPr>
        <a:xfrm>
          <a:off x="5609127" y="2031333"/>
          <a:ext cx="500620" cy="4077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SENT TO MH (139)</a:t>
          </a:r>
          <a:endParaRPr lang="en-US" sz="600" kern="1200" dirty="0"/>
        </a:p>
      </dsp:txBody>
      <dsp:txXfrm>
        <a:off x="5621069" y="2043275"/>
        <a:ext cx="476736" cy="383848"/>
      </dsp:txXfrm>
    </dsp:sp>
    <dsp:sp modelId="{356D7133-F143-4E41-AA07-02744C612A09}">
      <dsp:nvSpPr>
        <dsp:cNvPr id="0" name=""/>
        <dsp:cNvSpPr/>
      </dsp:nvSpPr>
      <dsp:spPr>
        <a:xfrm>
          <a:off x="6159810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59810" y="2197954"/>
        <a:ext cx="74292" cy="74491"/>
      </dsp:txXfrm>
    </dsp:sp>
    <dsp:sp modelId="{0CD7089E-4756-41E9-84C4-455363E79CCF}">
      <dsp:nvSpPr>
        <dsp:cNvPr id="0" name=""/>
        <dsp:cNvSpPr/>
      </dsp:nvSpPr>
      <dsp:spPr>
        <a:xfrm>
          <a:off x="6309996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CITED (10)</a:t>
          </a:r>
          <a:endParaRPr lang="en-US" sz="600" kern="1200" dirty="0"/>
        </a:p>
      </dsp:txBody>
      <dsp:txXfrm>
        <a:off x="6321938" y="2043275"/>
        <a:ext cx="476736" cy="383848"/>
      </dsp:txXfrm>
    </dsp:sp>
    <dsp:sp modelId="{F13A7680-51D2-48E7-8435-941D43235946}">
      <dsp:nvSpPr>
        <dsp:cNvPr id="0" name=""/>
        <dsp:cNvSpPr/>
      </dsp:nvSpPr>
      <dsp:spPr>
        <a:xfrm>
          <a:off x="6860678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60678" y="2197954"/>
        <a:ext cx="74292" cy="74491"/>
      </dsp:txXfrm>
    </dsp:sp>
    <dsp:sp modelId="{3D38ED0E-678C-4D08-AFA0-21DBA9319E9A}">
      <dsp:nvSpPr>
        <dsp:cNvPr id="0" name=""/>
        <dsp:cNvSpPr/>
      </dsp:nvSpPr>
      <dsp:spPr>
        <a:xfrm>
          <a:off x="7010865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LEVEL A</a:t>
          </a:r>
          <a:endParaRPr lang="en-US" sz="600" kern="1200" dirty="0"/>
        </a:p>
      </dsp:txBody>
      <dsp:txXfrm>
        <a:off x="7022807" y="2043275"/>
        <a:ext cx="476736" cy="383848"/>
      </dsp:txXfrm>
    </dsp:sp>
    <dsp:sp modelId="{0AD96F37-A379-4FC3-AC4D-DD961AA51F2E}">
      <dsp:nvSpPr>
        <dsp:cNvPr id="0" name=""/>
        <dsp:cNvSpPr/>
      </dsp:nvSpPr>
      <dsp:spPr>
        <a:xfrm>
          <a:off x="7561547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61547" y="2197954"/>
        <a:ext cx="74292" cy="74491"/>
      </dsp:txXfrm>
    </dsp:sp>
    <dsp:sp modelId="{BFDC6F8A-B050-4D1F-9455-FC443EAC7FF8}">
      <dsp:nvSpPr>
        <dsp:cNvPr id="0" name=""/>
        <dsp:cNvSpPr/>
      </dsp:nvSpPr>
      <dsp:spPr>
        <a:xfrm>
          <a:off x="7711733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LEVEL B</a:t>
          </a:r>
          <a:endParaRPr lang="en-US" sz="600" kern="1200" dirty="0"/>
        </a:p>
      </dsp:txBody>
      <dsp:txXfrm>
        <a:off x="7723675" y="2043275"/>
        <a:ext cx="476736" cy="383848"/>
      </dsp:txXfrm>
    </dsp:sp>
    <dsp:sp modelId="{6BBBA74F-FE30-45D9-AF91-83CF8F19A6C6}">
      <dsp:nvSpPr>
        <dsp:cNvPr id="0" name=""/>
        <dsp:cNvSpPr/>
      </dsp:nvSpPr>
      <dsp:spPr>
        <a:xfrm>
          <a:off x="8262416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262416" y="2197954"/>
        <a:ext cx="74292" cy="74491"/>
      </dsp:txXfrm>
    </dsp:sp>
    <dsp:sp modelId="{90F355CC-9A3D-4DFE-A0E1-9CD6796EF01D}">
      <dsp:nvSpPr>
        <dsp:cNvPr id="0" name=""/>
        <dsp:cNvSpPr/>
      </dsp:nvSpPr>
      <dsp:spPr>
        <a:xfrm>
          <a:off x="8412602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COLLECTION</a:t>
          </a:r>
          <a:endParaRPr lang="en-US" sz="600" kern="1200" dirty="0"/>
        </a:p>
      </dsp:txBody>
      <dsp:txXfrm>
        <a:off x="8424544" y="2043275"/>
        <a:ext cx="476736" cy="3838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FEF44-1379-4125-AB72-0A519FEC271D}">
      <dsp:nvSpPr>
        <dsp:cNvPr id="0" name=""/>
        <dsp:cNvSpPr/>
      </dsp:nvSpPr>
      <dsp:spPr>
        <a:xfrm>
          <a:off x="2176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Reviewing (3)</a:t>
          </a:r>
          <a:endParaRPr lang="en-US" sz="600" kern="1200" dirty="0"/>
        </a:p>
      </dsp:txBody>
      <dsp:txXfrm>
        <a:off x="14118" y="2043275"/>
        <a:ext cx="476736" cy="383848"/>
      </dsp:txXfrm>
    </dsp:sp>
    <dsp:sp modelId="{EA46BFC0-F727-4CCE-B4AA-1FE81FE4C75F}">
      <dsp:nvSpPr>
        <dsp:cNvPr id="0" name=""/>
        <dsp:cNvSpPr/>
      </dsp:nvSpPr>
      <dsp:spPr>
        <a:xfrm>
          <a:off x="552859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2859" y="2197954"/>
        <a:ext cx="74292" cy="74491"/>
      </dsp:txXfrm>
    </dsp:sp>
    <dsp:sp modelId="{DD107EAC-4921-4E84-AA59-B898FD651841}">
      <dsp:nvSpPr>
        <dsp:cNvPr id="0" name=""/>
        <dsp:cNvSpPr/>
      </dsp:nvSpPr>
      <dsp:spPr>
        <a:xfrm>
          <a:off x="703045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LPR Match (154)</a:t>
          </a:r>
          <a:endParaRPr lang="en-US" sz="600" kern="1200" dirty="0"/>
        </a:p>
      </dsp:txBody>
      <dsp:txXfrm>
        <a:off x="714987" y="2043275"/>
        <a:ext cx="476736" cy="383848"/>
      </dsp:txXfrm>
    </dsp:sp>
    <dsp:sp modelId="{11B836E2-E26B-48CB-B855-037D9A0187C9}">
      <dsp:nvSpPr>
        <dsp:cNvPr id="0" name=""/>
        <dsp:cNvSpPr/>
      </dsp:nvSpPr>
      <dsp:spPr>
        <a:xfrm>
          <a:off x="1253728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53728" y="2197954"/>
        <a:ext cx="74292" cy="74491"/>
      </dsp:txXfrm>
    </dsp:sp>
    <dsp:sp modelId="{D3DAD972-4F0D-4DF1-BE68-263684F3A86A}">
      <dsp:nvSpPr>
        <dsp:cNvPr id="0" name=""/>
        <dsp:cNvSpPr/>
      </dsp:nvSpPr>
      <dsp:spPr>
        <a:xfrm>
          <a:off x="1403914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Set to Review (4)</a:t>
          </a:r>
        </a:p>
      </dsp:txBody>
      <dsp:txXfrm>
        <a:off x="1415856" y="2043275"/>
        <a:ext cx="476736" cy="383848"/>
      </dsp:txXfrm>
    </dsp:sp>
    <dsp:sp modelId="{45BF039D-79E4-497D-AEFB-51DFE8899CCD}">
      <dsp:nvSpPr>
        <dsp:cNvPr id="0" name=""/>
        <dsp:cNvSpPr/>
      </dsp:nvSpPr>
      <dsp:spPr>
        <a:xfrm>
          <a:off x="1954596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4596" y="2197954"/>
        <a:ext cx="74292" cy="74491"/>
      </dsp:txXfrm>
    </dsp:sp>
    <dsp:sp modelId="{13351C3D-0785-4940-896A-320B097C9AFD}">
      <dsp:nvSpPr>
        <dsp:cNvPr id="0" name=""/>
        <dsp:cNvSpPr/>
      </dsp:nvSpPr>
      <dsp:spPr>
        <a:xfrm>
          <a:off x="2104783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LICA Avail(5)</a:t>
          </a:r>
          <a:endParaRPr lang="en-US" sz="600" kern="1200" dirty="0"/>
        </a:p>
      </dsp:txBody>
      <dsp:txXfrm>
        <a:off x="2116725" y="2043275"/>
        <a:ext cx="476736" cy="383848"/>
      </dsp:txXfrm>
    </dsp:sp>
    <dsp:sp modelId="{314A1A77-3764-45F1-82B1-194567CCC9D6}">
      <dsp:nvSpPr>
        <dsp:cNvPr id="0" name=""/>
        <dsp:cNvSpPr/>
      </dsp:nvSpPr>
      <dsp:spPr>
        <a:xfrm>
          <a:off x="2655465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55465" y="2197954"/>
        <a:ext cx="74292" cy="74491"/>
      </dsp:txXfrm>
    </dsp:sp>
    <dsp:sp modelId="{FBD19FAB-41E2-4ADC-9248-C7320A47A33D}">
      <dsp:nvSpPr>
        <dsp:cNvPr id="0" name=""/>
        <dsp:cNvSpPr/>
      </dsp:nvSpPr>
      <dsp:spPr>
        <a:xfrm>
          <a:off x="2805652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Request Name &amp; Address (6)</a:t>
          </a:r>
          <a:endParaRPr lang="en-US" sz="600" kern="1200" dirty="0"/>
        </a:p>
      </dsp:txBody>
      <dsp:txXfrm>
        <a:off x="2817594" y="2043275"/>
        <a:ext cx="476736" cy="383848"/>
      </dsp:txXfrm>
    </dsp:sp>
    <dsp:sp modelId="{6410CF68-8AE0-4389-BB97-BC9E3BC62A1F}">
      <dsp:nvSpPr>
        <dsp:cNvPr id="0" name=""/>
        <dsp:cNvSpPr/>
      </dsp:nvSpPr>
      <dsp:spPr>
        <a:xfrm>
          <a:off x="3356334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56334" y="2197954"/>
        <a:ext cx="74292" cy="74491"/>
      </dsp:txXfrm>
    </dsp:sp>
    <dsp:sp modelId="{A20DA53F-D6B2-470B-9AC0-B5AB8071D873}">
      <dsp:nvSpPr>
        <dsp:cNvPr id="0" name=""/>
        <dsp:cNvSpPr/>
      </dsp:nvSpPr>
      <dsp:spPr>
        <a:xfrm>
          <a:off x="3506520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DMV REQUESTED (7)</a:t>
          </a:r>
          <a:endParaRPr lang="en-US" sz="600" kern="1200" dirty="0"/>
        </a:p>
      </dsp:txBody>
      <dsp:txXfrm>
        <a:off x="3518462" y="2043275"/>
        <a:ext cx="476736" cy="383848"/>
      </dsp:txXfrm>
    </dsp:sp>
    <dsp:sp modelId="{734CF8B5-12B2-41C8-950F-45E3913738FC}">
      <dsp:nvSpPr>
        <dsp:cNvPr id="0" name=""/>
        <dsp:cNvSpPr/>
      </dsp:nvSpPr>
      <dsp:spPr>
        <a:xfrm>
          <a:off x="4057203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57203" y="2197954"/>
        <a:ext cx="74292" cy="74491"/>
      </dsp:txXfrm>
    </dsp:sp>
    <dsp:sp modelId="{88AEA2A9-4BA5-4FEF-BC9D-1D36935D4749}">
      <dsp:nvSpPr>
        <dsp:cNvPr id="0" name=""/>
        <dsp:cNvSpPr/>
      </dsp:nvSpPr>
      <dsp:spPr>
        <a:xfrm>
          <a:off x="4207389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NAME &amp; ADDR Available (131)</a:t>
          </a:r>
          <a:endParaRPr lang="en-US" sz="600" kern="1200" dirty="0"/>
        </a:p>
      </dsp:txBody>
      <dsp:txXfrm>
        <a:off x="4219331" y="2043275"/>
        <a:ext cx="476736" cy="383848"/>
      </dsp:txXfrm>
    </dsp:sp>
    <dsp:sp modelId="{1676B5C3-E4B3-48EB-B7A9-C779A79A1ED7}">
      <dsp:nvSpPr>
        <dsp:cNvPr id="0" name=""/>
        <dsp:cNvSpPr/>
      </dsp:nvSpPr>
      <dsp:spPr>
        <a:xfrm>
          <a:off x="4758072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58072" y="2197954"/>
        <a:ext cx="74292" cy="74491"/>
      </dsp:txXfrm>
    </dsp:sp>
    <dsp:sp modelId="{5CF4E936-6694-4D6C-A838-FE1CD867B8C8}">
      <dsp:nvSpPr>
        <dsp:cNvPr id="0" name=""/>
        <dsp:cNvSpPr/>
      </dsp:nvSpPr>
      <dsp:spPr>
        <a:xfrm>
          <a:off x="4908258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To Be CITED(109)</a:t>
          </a:r>
          <a:endParaRPr lang="en-US" sz="600" kern="1200" dirty="0"/>
        </a:p>
      </dsp:txBody>
      <dsp:txXfrm>
        <a:off x="4920200" y="2043275"/>
        <a:ext cx="476736" cy="383848"/>
      </dsp:txXfrm>
    </dsp:sp>
    <dsp:sp modelId="{5AC79F5B-47A1-467D-83BF-7AD3ABE2D35B}">
      <dsp:nvSpPr>
        <dsp:cNvPr id="0" name=""/>
        <dsp:cNvSpPr/>
      </dsp:nvSpPr>
      <dsp:spPr>
        <a:xfrm>
          <a:off x="5458941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58941" y="2197954"/>
        <a:ext cx="74292" cy="74491"/>
      </dsp:txXfrm>
    </dsp:sp>
    <dsp:sp modelId="{04DE77BD-BB50-4E47-B22F-6B36203F5278}">
      <dsp:nvSpPr>
        <dsp:cNvPr id="0" name=""/>
        <dsp:cNvSpPr/>
      </dsp:nvSpPr>
      <dsp:spPr>
        <a:xfrm>
          <a:off x="5609127" y="2031333"/>
          <a:ext cx="500620" cy="4077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SENT TO MH (139)</a:t>
          </a:r>
          <a:endParaRPr lang="en-US" sz="600" kern="1200" dirty="0"/>
        </a:p>
      </dsp:txBody>
      <dsp:txXfrm>
        <a:off x="5621069" y="2043275"/>
        <a:ext cx="476736" cy="383848"/>
      </dsp:txXfrm>
    </dsp:sp>
    <dsp:sp modelId="{356D7133-F143-4E41-AA07-02744C612A09}">
      <dsp:nvSpPr>
        <dsp:cNvPr id="0" name=""/>
        <dsp:cNvSpPr/>
      </dsp:nvSpPr>
      <dsp:spPr>
        <a:xfrm>
          <a:off x="6159810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59810" y="2197954"/>
        <a:ext cx="74292" cy="74491"/>
      </dsp:txXfrm>
    </dsp:sp>
    <dsp:sp modelId="{0CD7089E-4756-41E9-84C4-455363E79CCF}">
      <dsp:nvSpPr>
        <dsp:cNvPr id="0" name=""/>
        <dsp:cNvSpPr/>
      </dsp:nvSpPr>
      <dsp:spPr>
        <a:xfrm>
          <a:off x="6309996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CITED (10)</a:t>
          </a:r>
          <a:endParaRPr lang="en-US" sz="600" kern="1200" dirty="0"/>
        </a:p>
      </dsp:txBody>
      <dsp:txXfrm>
        <a:off x="6321938" y="2043275"/>
        <a:ext cx="476736" cy="383848"/>
      </dsp:txXfrm>
    </dsp:sp>
    <dsp:sp modelId="{F13A7680-51D2-48E7-8435-941D43235946}">
      <dsp:nvSpPr>
        <dsp:cNvPr id="0" name=""/>
        <dsp:cNvSpPr/>
      </dsp:nvSpPr>
      <dsp:spPr>
        <a:xfrm>
          <a:off x="6860678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60678" y="2197954"/>
        <a:ext cx="74292" cy="74491"/>
      </dsp:txXfrm>
    </dsp:sp>
    <dsp:sp modelId="{3D38ED0E-678C-4D08-AFA0-21DBA9319E9A}">
      <dsp:nvSpPr>
        <dsp:cNvPr id="0" name=""/>
        <dsp:cNvSpPr/>
      </dsp:nvSpPr>
      <dsp:spPr>
        <a:xfrm>
          <a:off x="7010865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LEVEL A</a:t>
          </a:r>
          <a:endParaRPr lang="en-US" sz="600" kern="1200" dirty="0"/>
        </a:p>
      </dsp:txBody>
      <dsp:txXfrm>
        <a:off x="7022807" y="2043275"/>
        <a:ext cx="476736" cy="383848"/>
      </dsp:txXfrm>
    </dsp:sp>
    <dsp:sp modelId="{0AD96F37-A379-4FC3-AC4D-DD961AA51F2E}">
      <dsp:nvSpPr>
        <dsp:cNvPr id="0" name=""/>
        <dsp:cNvSpPr/>
      </dsp:nvSpPr>
      <dsp:spPr>
        <a:xfrm>
          <a:off x="7561547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61547" y="2197954"/>
        <a:ext cx="74292" cy="74491"/>
      </dsp:txXfrm>
    </dsp:sp>
    <dsp:sp modelId="{BFDC6F8A-B050-4D1F-9455-FC443EAC7FF8}">
      <dsp:nvSpPr>
        <dsp:cNvPr id="0" name=""/>
        <dsp:cNvSpPr/>
      </dsp:nvSpPr>
      <dsp:spPr>
        <a:xfrm>
          <a:off x="7711733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LEVEL B</a:t>
          </a:r>
          <a:endParaRPr lang="en-US" sz="600" kern="1200" dirty="0"/>
        </a:p>
      </dsp:txBody>
      <dsp:txXfrm>
        <a:off x="7723675" y="2043275"/>
        <a:ext cx="476736" cy="383848"/>
      </dsp:txXfrm>
    </dsp:sp>
    <dsp:sp modelId="{6BBBA74F-FE30-45D9-AF91-83CF8F19A6C6}">
      <dsp:nvSpPr>
        <dsp:cNvPr id="0" name=""/>
        <dsp:cNvSpPr/>
      </dsp:nvSpPr>
      <dsp:spPr>
        <a:xfrm>
          <a:off x="8262416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262416" y="2197954"/>
        <a:ext cx="74292" cy="74491"/>
      </dsp:txXfrm>
    </dsp:sp>
    <dsp:sp modelId="{90F355CC-9A3D-4DFE-A0E1-9CD6796EF01D}">
      <dsp:nvSpPr>
        <dsp:cNvPr id="0" name=""/>
        <dsp:cNvSpPr/>
      </dsp:nvSpPr>
      <dsp:spPr>
        <a:xfrm>
          <a:off x="8412602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COLLECTION</a:t>
          </a:r>
          <a:endParaRPr lang="en-US" sz="600" kern="1200" dirty="0"/>
        </a:p>
      </dsp:txBody>
      <dsp:txXfrm>
        <a:off x="8424544" y="2043275"/>
        <a:ext cx="476736" cy="3838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FEF44-1379-4125-AB72-0A519FEC271D}">
      <dsp:nvSpPr>
        <dsp:cNvPr id="0" name=""/>
        <dsp:cNvSpPr/>
      </dsp:nvSpPr>
      <dsp:spPr>
        <a:xfrm>
          <a:off x="2176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Reviewing (3)</a:t>
          </a:r>
          <a:endParaRPr lang="en-US" sz="600" kern="1200" dirty="0"/>
        </a:p>
      </dsp:txBody>
      <dsp:txXfrm>
        <a:off x="14118" y="2043275"/>
        <a:ext cx="476736" cy="383848"/>
      </dsp:txXfrm>
    </dsp:sp>
    <dsp:sp modelId="{EA46BFC0-F727-4CCE-B4AA-1FE81FE4C75F}">
      <dsp:nvSpPr>
        <dsp:cNvPr id="0" name=""/>
        <dsp:cNvSpPr/>
      </dsp:nvSpPr>
      <dsp:spPr>
        <a:xfrm>
          <a:off x="552859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2859" y="2197954"/>
        <a:ext cx="74292" cy="74491"/>
      </dsp:txXfrm>
    </dsp:sp>
    <dsp:sp modelId="{DD107EAC-4921-4E84-AA59-B898FD651841}">
      <dsp:nvSpPr>
        <dsp:cNvPr id="0" name=""/>
        <dsp:cNvSpPr/>
      </dsp:nvSpPr>
      <dsp:spPr>
        <a:xfrm>
          <a:off x="703045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LPR Match (154)</a:t>
          </a:r>
          <a:endParaRPr lang="en-US" sz="600" kern="1200" dirty="0"/>
        </a:p>
      </dsp:txBody>
      <dsp:txXfrm>
        <a:off x="714987" y="2043275"/>
        <a:ext cx="476736" cy="383848"/>
      </dsp:txXfrm>
    </dsp:sp>
    <dsp:sp modelId="{11B836E2-E26B-48CB-B855-037D9A0187C9}">
      <dsp:nvSpPr>
        <dsp:cNvPr id="0" name=""/>
        <dsp:cNvSpPr/>
      </dsp:nvSpPr>
      <dsp:spPr>
        <a:xfrm>
          <a:off x="1253728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53728" y="2197954"/>
        <a:ext cx="74292" cy="74491"/>
      </dsp:txXfrm>
    </dsp:sp>
    <dsp:sp modelId="{D3DAD972-4F0D-4DF1-BE68-263684F3A86A}">
      <dsp:nvSpPr>
        <dsp:cNvPr id="0" name=""/>
        <dsp:cNvSpPr/>
      </dsp:nvSpPr>
      <dsp:spPr>
        <a:xfrm>
          <a:off x="1403914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Set to Review (4)</a:t>
          </a:r>
        </a:p>
      </dsp:txBody>
      <dsp:txXfrm>
        <a:off x="1415856" y="2043275"/>
        <a:ext cx="476736" cy="383848"/>
      </dsp:txXfrm>
    </dsp:sp>
    <dsp:sp modelId="{45BF039D-79E4-497D-AEFB-51DFE8899CCD}">
      <dsp:nvSpPr>
        <dsp:cNvPr id="0" name=""/>
        <dsp:cNvSpPr/>
      </dsp:nvSpPr>
      <dsp:spPr>
        <a:xfrm>
          <a:off x="1954596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4596" y="2197954"/>
        <a:ext cx="74292" cy="74491"/>
      </dsp:txXfrm>
    </dsp:sp>
    <dsp:sp modelId="{13351C3D-0785-4940-896A-320B097C9AFD}">
      <dsp:nvSpPr>
        <dsp:cNvPr id="0" name=""/>
        <dsp:cNvSpPr/>
      </dsp:nvSpPr>
      <dsp:spPr>
        <a:xfrm>
          <a:off x="2104783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LICA Avail(5)</a:t>
          </a:r>
          <a:endParaRPr lang="en-US" sz="600" kern="1200" dirty="0"/>
        </a:p>
      </dsp:txBody>
      <dsp:txXfrm>
        <a:off x="2116725" y="2043275"/>
        <a:ext cx="476736" cy="383848"/>
      </dsp:txXfrm>
    </dsp:sp>
    <dsp:sp modelId="{314A1A77-3764-45F1-82B1-194567CCC9D6}">
      <dsp:nvSpPr>
        <dsp:cNvPr id="0" name=""/>
        <dsp:cNvSpPr/>
      </dsp:nvSpPr>
      <dsp:spPr>
        <a:xfrm>
          <a:off x="2655465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55465" y="2197954"/>
        <a:ext cx="74292" cy="74491"/>
      </dsp:txXfrm>
    </dsp:sp>
    <dsp:sp modelId="{FBD19FAB-41E2-4ADC-9248-C7320A47A33D}">
      <dsp:nvSpPr>
        <dsp:cNvPr id="0" name=""/>
        <dsp:cNvSpPr/>
      </dsp:nvSpPr>
      <dsp:spPr>
        <a:xfrm>
          <a:off x="2805652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Request Name &amp; Address (6)</a:t>
          </a:r>
          <a:endParaRPr lang="en-US" sz="600" kern="1200" dirty="0"/>
        </a:p>
      </dsp:txBody>
      <dsp:txXfrm>
        <a:off x="2817594" y="2043275"/>
        <a:ext cx="476736" cy="383848"/>
      </dsp:txXfrm>
    </dsp:sp>
    <dsp:sp modelId="{6410CF68-8AE0-4389-BB97-BC9E3BC62A1F}">
      <dsp:nvSpPr>
        <dsp:cNvPr id="0" name=""/>
        <dsp:cNvSpPr/>
      </dsp:nvSpPr>
      <dsp:spPr>
        <a:xfrm>
          <a:off x="3356334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56334" y="2197954"/>
        <a:ext cx="74292" cy="74491"/>
      </dsp:txXfrm>
    </dsp:sp>
    <dsp:sp modelId="{A20DA53F-D6B2-470B-9AC0-B5AB8071D873}">
      <dsp:nvSpPr>
        <dsp:cNvPr id="0" name=""/>
        <dsp:cNvSpPr/>
      </dsp:nvSpPr>
      <dsp:spPr>
        <a:xfrm>
          <a:off x="3506520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DMV REQUESTED (7)</a:t>
          </a:r>
          <a:endParaRPr lang="en-US" sz="600" kern="1200" dirty="0"/>
        </a:p>
      </dsp:txBody>
      <dsp:txXfrm>
        <a:off x="3518462" y="2043275"/>
        <a:ext cx="476736" cy="383848"/>
      </dsp:txXfrm>
    </dsp:sp>
    <dsp:sp modelId="{734CF8B5-12B2-41C8-950F-45E3913738FC}">
      <dsp:nvSpPr>
        <dsp:cNvPr id="0" name=""/>
        <dsp:cNvSpPr/>
      </dsp:nvSpPr>
      <dsp:spPr>
        <a:xfrm>
          <a:off x="4057203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57203" y="2197954"/>
        <a:ext cx="74292" cy="74491"/>
      </dsp:txXfrm>
    </dsp:sp>
    <dsp:sp modelId="{88AEA2A9-4BA5-4FEF-BC9D-1D36935D4749}">
      <dsp:nvSpPr>
        <dsp:cNvPr id="0" name=""/>
        <dsp:cNvSpPr/>
      </dsp:nvSpPr>
      <dsp:spPr>
        <a:xfrm>
          <a:off x="4207389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NAME &amp; ADDR Available (131)</a:t>
          </a:r>
          <a:endParaRPr lang="en-US" sz="600" kern="1200" dirty="0"/>
        </a:p>
      </dsp:txBody>
      <dsp:txXfrm>
        <a:off x="4219331" y="2043275"/>
        <a:ext cx="476736" cy="383848"/>
      </dsp:txXfrm>
    </dsp:sp>
    <dsp:sp modelId="{1676B5C3-E4B3-48EB-B7A9-C779A79A1ED7}">
      <dsp:nvSpPr>
        <dsp:cNvPr id="0" name=""/>
        <dsp:cNvSpPr/>
      </dsp:nvSpPr>
      <dsp:spPr>
        <a:xfrm>
          <a:off x="4758072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58072" y="2197954"/>
        <a:ext cx="74292" cy="74491"/>
      </dsp:txXfrm>
    </dsp:sp>
    <dsp:sp modelId="{5CF4E936-6694-4D6C-A838-FE1CD867B8C8}">
      <dsp:nvSpPr>
        <dsp:cNvPr id="0" name=""/>
        <dsp:cNvSpPr/>
      </dsp:nvSpPr>
      <dsp:spPr>
        <a:xfrm>
          <a:off x="4908258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To Be CITED(109)</a:t>
          </a:r>
          <a:endParaRPr lang="en-US" sz="600" kern="1200" dirty="0"/>
        </a:p>
      </dsp:txBody>
      <dsp:txXfrm>
        <a:off x="4920200" y="2043275"/>
        <a:ext cx="476736" cy="383848"/>
      </dsp:txXfrm>
    </dsp:sp>
    <dsp:sp modelId="{5AC79F5B-47A1-467D-83BF-7AD3ABE2D35B}">
      <dsp:nvSpPr>
        <dsp:cNvPr id="0" name=""/>
        <dsp:cNvSpPr/>
      </dsp:nvSpPr>
      <dsp:spPr>
        <a:xfrm>
          <a:off x="5458941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58941" y="2197954"/>
        <a:ext cx="74292" cy="74491"/>
      </dsp:txXfrm>
    </dsp:sp>
    <dsp:sp modelId="{04DE77BD-BB50-4E47-B22F-6B36203F5278}">
      <dsp:nvSpPr>
        <dsp:cNvPr id="0" name=""/>
        <dsp:cNvSpPr/>
      </dsp:nvSpPr>
      <dsp:spPr>
        <a:xfrm>
          <a:off x="5609127" y="2031333"/>
          <a:ext cx="500620" cy="4077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SENT TO MH (139)</a:t>
          </a:r>
          <a:endParaRPr lang="en-US" sz="600" kern="1200" dirty="0"/>
        </a:p>
      </dsp:txBody>
      <dsp:txXfrm>
        <a:off x="5621069" y="2043275"/>
        <a:ext cx="476736" cy="383848"/>
      </dsp:txXfrm>
    </dsp:sp>
    <dsp:sp modelId="{356D7133-F143-4E41-AA07-02744C612A09}">
      <dsp:nvSpPr>
        <dsp:cNvPr id="0" name=""/>
        <dsp:cNvSpPr/>
      </dsp:nvSpPr>
      <dsp:spPr>
        <a:xfrm>
          <a:off x="6159810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59810" y="2197954"/>
        <a:ext cx="74292" cy="74491"/>
      </dsp:txXfrm>
    </dsp:sp>
    <dsp:sp modelId="{0CD7089E-4756-41E9-84C4-455363E79CCF}">
      <dsp:nvSpPr>
        <dsp:cNvPr id="0" name=""/>
        <dsp:cNvSpPr/>
      </dsp:nvSpPr>
      <dsp:spPr>
        <a:xfrm>
          <a:off x="6309996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CITED (10)</a:t>
          </a:r>
          <a:endParaRPr lang="en-US" sz="600" kern="1200" dirty="0"/>
        </a:p>
      </dsp:txBody>
      <dsp:txXfrm>
        <a:off x="6321938" y="2043275"/>
        <a:ext cx="476736" cy="383848"/>
      </dsp:txXfrm>
    </dsp:sp>
    <dsp:sp modelId="{F13A7680-51D2-48E7-8435-941D43235946}">
      <dsp:nvSpPr>
        <dsp:cNvPr id="0" name=""/>
        <dsp:cNvSpPr/>
      </dsp:nvSpPr>
      <dsp:spPr>
        <a:xfrm>
          <a:off x="6860678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60678" y="2197954"/>
        <a:ext cx="74292" cy="74491"/>
      </dsp:txXfrm>
    </dsp:sp>
    <dsp:sp modelId="{3D38ED0E-678C-4D08-AFA0-21DBA9319E9A}">
      <dsp:nvSpPr>
        <dsp:cNvPr id="0" name=""/>
        <dsp:cNvSpPr/>
      </dsp:nvSpPr>
      <dsp:spPr>
        <a:xfrm>
          <a:off x="7010865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LEVEL A</a:t>
          </a:r>
          <a:endParaRPr lang="en-US" sz="600" kern="1200" dirty="0"/>
        </a:p>
      </dsp:txBody>
      <dsp:txXfrm>
        <a:off x="7022807" y="2043275"/>
        <a:ext cx="476736" cy="383848"/>
      </dsp:txXfrm>
    </dsp:sp>
    <dsp:sp modelId="{0AD96F37-A379-4FC3-AC4D-DD961AA51F2E}">
      <dsp:nvSpPr>
        <dsp:cNvPr id="0" name=""/>
        <dsp:cNvSpPr/>
      </dsp:nvSpPr>
      <dsp:spPr>
        <a:xfrm>
          <a:off x="7561547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61547" y="2197954"/>
        <a:ext cx="74292" cy="74491"/>
      </dsp:txXfrm>
    </dsp:sp>
    <dsp:sp modelId="{BFDC6F8A-B050-4D1F-9455-FC443EAC7FF8}">
      <dsp:nvSpPr>
        <dsp:cNvPr id="0" name=""/>
        <dsp:cNvSpPr/>
      </dsp:nvSpPr>
      <dsp:spPr>
        <a:xfrm>
          <a:off x="7711733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LEVEL B</a:t>
          </a:r>
          <a:endParaRPr lang="en-US" sz="600" kern="1200" dirty="0"/>
        </a:p>
      </dsp:txBody>
      <dsp:txXfrm>
        <a:off x="7723675" y="2043275"/>
        <a:ext cx="476736" cy="383848"/>
      </dsp:txXfrm>
    </dsp:sp>
    <dsp:sp modelId="{6BBBA74F-FE30-45D9-AF91-83CF8F19A6C6}">
      <dsp:nvSpPr>
        <dsp:cNvPr id="0" name=""/>
        <dsp:cNvSpPr/>
      </dsp:nvSpPr>
      <dsp:spPr>
        <a:xfrm>
          <a:off x="8262416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262416" y="2197954"/>
        <a:ext cx="74292" cy="74491"/>
      </dsp:txXfrm>
    </dsp:sp>
    <dsp:sp modelId="{90F355CC-9A3D-4DFE-A0E1-9CD6796EF01D}">
      <dsp:nvSpPr>
        <dsp:cNvPr id="0" name=""/>
        <dsp:cNvSpPr/>
      </dsp:nvSpPr>
      <dsp:spPr>
        <a:xfrm>
          <a:off x="8412602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COLLECTION</a:t>
          </a:r>
          <a:endParaRPr lang="en-US" sz="600" kern="1200" dirty="0"/>
        </a:p>
      </dsp:txBody>
      <dsp:txXfrm>
        <a:off x="8424544" y="2043275"/>
        <a:ext cx="476736" cy="3838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FEF44-1379-4125-AB72-0A519FEC271D}">
      <dsp:nvSpPr>
        <dsp:cNvPr id="0" name=""/>
        <dsp:cNvSpPr/>
      </dsp:nvSpPr>
      <dsp:spPr>
        <a:xfrm>
          <a:off x="2176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Reviewing (3)</a:t>
          </a:r>
          <a:endParaRPr lang="en-US" sz="600" kern="1200" dirty="0"/>
        </a:p>
      </dsp:txBody>
      <dsp:txXfrm>
        <a:off x="14118" y="2043275"/>
        <a:ext cx="476736" cy="383848"/>
      </dsp:txXfrm>
    </dsp:sp>
    <dsp:sp modelId="{EA46BFC0-F727-4CCE-B4AA-1FE81FE4C75F}">
      <dsp:nvSpPr>
        <dsp:cNvPr id="0" name=""/>
        <dsp:cNvSpPr/>
      </dsp:nvSpPr>
      <dsp:spPr>
        <a:xfrm>
          <a:off x="552859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2859" y="2197954"/>
        <a:ext cx="74292" cy="74491"/>
      </dsp:txXfrm>
    </dsp:sp>
    <dsp:sp modelId="{DD107EAC-4921-4E84-AA59-B898FD651841}">
      <dsp:nvSpPr>
        <dsp:cNvPr id="0" name=""/>
        <dsp:cNvSpPr/>
      </dsp:nvSpPr>
      <dsp:spPr>
        <a:xfrm>
          <a:off x="703045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LPR Match (154)</a:t>
          </a:r>
          <a:endParaRPr lang="en-US" sz="600" kern="1200" dirty="0"/>
        </a:p>
      </dsp:txBody>
      <dsp:txXfrm>
        <a:off x="714987" y="2043275"/>
        <a:ext cx="476736" cy="383848"/>
      </dsp:txXfrm>
    </dsp:sp>
    <dsp:sp modelId="{11B836E2-E26B-48CB-B855-037D9A0187C9}">
      <dsp:nvSpPr>
        <dsp:cNvPr id="0" name=""/>
        <dsp:cNvSpPr/>
      </dsp:nvSpPr>
      <dsp:spPr>
        <a:xfrm>
          <a:off x="1253728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53728" y="2197954"/>
        <a:ext cx="74292" cy="74491"/>
      </dsp:txXfrm>
    </dsp:sp>
    <dsp:sp modelId="{D3DAD972-4F0D-4DF1-BE68-263684F3A86A}">
      <dsp:nvSpPr>
        <dsp:cNvPr id="0" name=""/>
        <dsp:cNvSpPr/>
      </dsp:nvSpPr>
      <dsp:spPr>
        <a:xfrm>
          <a:off x="1403914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Set to Review (4)</a:t>
          </a:r>
        </a:p>
      </dsp:txBody>
      <dsp:txXfrm>
        <a:off x="1415856" y="2043275"/>
        <a:ext cx="476736" cy="383848"/>
      </dsp:txXfrm>
    </dsp:sp>
    <dsp:sp modelId="{45BF039D-79E4-497D-AEFB-51DFE8899CCD}">
      <dsp:nvSpPr>
        <dsp:cNvPr id="0" name=""/>
        <dsp:cNvSpPr/>
      </dsp:nvSpPr>
      <dsp:spPr>
        <a:xfrm>
          <a:off x="1954596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4596" y="2197954"/>
        <a:ext cx="74292" cy="74491"/>
      </dsp:txXfrm>
    </dsp:sp>
    <dsp:sp modelId="{13351C3D-0785-4940-896A-320B097C9AFD}">
      <dsp:nvSpPr>
        <dsp:cNvPr id="0" name=""/>
        <dsp:cNvSpPr/>
      </dsp:nvSpPr>
      <dsp:spPr>
        <a:xfrm>
          <a:off x="2104783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LICA Avail(5)</a:t>
          </a:r>
          <a:endParaRPr lang="en-US" sz="600" kern="1200" dirty="0"/>
        </a:p>
      </dsp:txBody>
      <dsp:txXfrm>
        <a:off x="2116725" y="2043275"/>
        <a:ext cx="476736" cy="383848"/>
      </dsp:txXfrm>
    </dsp:sp>
    <dsp:sp modelId="{314A1A77-3764-45F1-82B1-194567CCC9D6}">
      <dsp:nvSpPr>
        <dsp:cNvPr id="0" name=""/>
        <dsp:cNvSpPr/>
      </dsp:nvSpPr>
      <dsp:spPr>
        <a:xfrm>
          <a:off x="2655465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55465" y="2197954"/>
        <a:ext cx="74292" cy="74491"/>
      </dsp:txXfrm>
    </dsp:sp>
    <dsp:sp modelId="{FBD19FAB-41E2-4ADC-9248-C7320A47A33D}">
      <dsp:nvSpPr>
        <dsp:cNvPr id="0" name=""/>
        <dsp:cNvSpPr/>
      </dsp:nvSpPr>
      <dsp:spPr>
        <a:xfrm>
          <a:off x="2805652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Request Name &amp; Address (6)</a:t>
          </a:r>
          <a:endParaRPr lang="en-US" sz="600" kern="1200" dirty="0"/>
        </a:p>
      </dsp:txBody>
      <dsp:txXfrm>
        <a:off x="2817594" y="2043275"/>
        <a:ext cx="476736" cy="383848"/>
      </dsp:txXfrm>
    </dsp:sp>
    <dsp:sp modelId="{6410CF68-8AE0-4389-BB97-BC9E3BC62A1F}">
      <dsp:nvSpPr>
        <dsp:cNvPr id="0" name=""/>
        <dsp:cNvSpPr/>
      </dsp:nvSpPr>
      <dsp:spPr>
        <a:xfrm>
          <a:off x="3356334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56334" y="2197954"/>
        <a:ext cx="74292" cy="74491"/>
      </dsp:txXfrm>
    </dsp:sp>
    <dsp:sp modelId="{A20DA53F-D6B2-470B-9AC0-B5AB8071D873}">
      <dsp:nvSpPr>
        <dsp:cNvPr id="0" name=""/>
        <dsp:cNvSpPr/>
      </dsp:nvSpPr>
      <dsp:spPr>
        <a:xfrm>
          <a:off x="3506520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DMV REQUESTED (7)</a:t>
          </a:r>
          <a:endParaRPr lang="en-US" sz="600" kern="1200" dirty="0"/>
        </a:p>
      </dsp:txBody>
      <dsp:txXfrm>
        <a:off x="3518462" y="2043275"/>
        <a:ext cx="476736" cy="383848"/>
      </dsp:txXfrm>
    </dsp:sp>
    <dsp:sp modelId="{734CF8B5-12B2-41C8-950F-45E3913738FC}">
      <dsp:nvSpPr>
        <dsp:cNvPr id="0" name=""/>
        <dsp:cNvSpPr/>
      </dsp:nvSpPr>
      <dsp:spPr>
        <a:xfrm>
          <a:off x="4057203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57203" y="2197954"/>
        <a:ext cx="74292" cy="74491"/>
      </dsp:txXfrm>
    </dsp:sp>
    <dsp:sp modelId="{88AEA2A9-4BA5-4FEF-BC9D-1D36935D4749}">
      <dsp:nvSpPr>
        <dsp:cNvPr id="0" name=""/>
        <dsp:cNvSpPr/>
      </dsp:nvSpPr>
      <dsp:spPr>
        <a:xfrm>
          <a:off x="4207389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NAME &amp; ADDR Available (131)</a:t>
          </a:r>
          <a:endParaRPr lang="en-US" sz="600" kern="1200" dirty="0"/>
        </a:p>
      </dsp:txBody>
      <dsp:txXfrm>
        <a:off x="4219331" y="2043275"/>
        <a:ext cx="476736" cy="383848"/>
      </dsp:txXfrm>
    </dsp:sp>
    <dsp:sp modelId="{1676B5C3-E4B3-48EB-B7A9-C779A79A1ED7}">
      <dsp:nvSpPr>
        <dsp:cNvPr id="0" name=""/>
        <dsp:cNvSpPr/>
      </dsp:nvSpPr>
      <dsp:spPr>
        <a:xfrm>
          <a:off x="4758072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58072" y="2197954"/>
        <a:ext cx="74292" cy="74491"/>
      </dsp:txXfrm>
    </dsp:sp>
    <dsp:sp modelId="{5CF4E936-6694-4D6C-A838-FE1CD867B8C8}">
      <dsp:nvSpPr>
        <dsp:cNvPr id="0" name=""/>
        <dsp:cNvSpPr/>
      </dsp:nvSpPr>
      <dsp:spPr>
        <a:xfrm>
          <a:off x="4908258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To Be CITED(109)</a:t>
          </a:r>
          <a:endParaRPr lang="en-US" sz="600" kern="1200" dirty="0"/>
        </a:p>
      </dsp:txBody>
      <dsp:txXfrm>
        <a:off x="4920200" y="2043275"/>
        <a:ext cx="476736" cy="383848"/>
      </dsp:txXfrm>
    </dsp:sp>
    <dsp:sp modelId="{5AC79F5B-47A1-467D-83BF-7AD3ABE2D35B}">
      <dsp:nvSpPr>
        <dsp:cNvPr id="0" name=""/>
        <dsp:cNvSpPr/>
      </dsp:nvSpPr>
      <dsp:spPr>
        <a:xfrm>
          <a:off x="5458941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58941" y="2197954"/>
        <a:ext cx="74292" cy="74491"/>
      </dsp:txXfrm>
    </dsp:sp>
    <dsp:sp modelId="{04DE77BD-BB50-4E47-B22F-6B36203F5278}">
      <dsp:nvSpPr>
        <dsp:cNvPr id="0" name=""/>
        <dsp:cNvSpPr/>
      </dsp:nvSpPr>
      <dsp:spPr>
        <a:xfrm>
          <a:off x="5609127" y="2031333"/>
          <a:ext cx="500620" cy="4077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SENT TO MH (139)</a:t>
          </a:r>
          <a:endParaRPr lang="en-US" sz="600" kern="1200" dirty="0"/>
        </a:p>
      </dsp:txBody>
      <dsp:txXfrm>
        <a:off x="5621069" y="2043275"/>
        <a:ext cx="476736" cy="383848"/>
      </dsp:txXfrm>
    </dsp:sp>
    <dsp:sp modelId="{356D7133-F143-4E41-AA07-02744C612A09}">
      <dsp:nvSpPr>
        <dsp:cNvPr id="0" name=""/>
        <dsp:cNvSpPr/>
      </dsp:nvSpPr>
      <dsp:spPr>
        <a:xfrm>
          <a:off x="6159810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159810" y="2197954"/>
        <a:ext cx="74292" cy="74491"/>
      </dsp:txXfrm>
    </dsp:sp>
    <dsp:sp modelId="{0CD7089E-4756-41E9-84C4-455363E79CCF}">
      <dsp:nvSpPr>
        <dsp:cNvPr id="0" name=""/>
        <dsp:cNvSpPr/>
      </dsp:nvSpPr>
      <dsp:spPr>
        <a:xfrm>
          <a:off x="6309996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CITED (10)</a:t>
          </a:r>
          <a:endParaRPr lang="en-US" sz="600" kern="1200" dirty="0"/>
        </a:p>
      </dsp:txBody>
      <dsp:txXfrm>
        <a:off x="6321938" y="2043275"/>
        <a:ext cx="476736" cy="383848"/>
      </dsp:txXfrm>
    </dsp:sp>
    <dsp:sp modelId="{F13A7680-51D2-48E7-8435-941D43235946}">
      <dsp:nvSpPr>
        <dsp:cNvPr id="0" name=""/>
        <dsp:cNvSpPr/>
      </dsp:nvSpPr>
      <dsp:spPr>
        <a:xfrm>
          <a:off x="6860678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60678" y="2197954"/>
        <a:ext cx="74292" cy="74491"/>
      </dsp:txXfrm>
    </dsp:sp>
    <dsp:sp modelId="{3D38ED0E-678C-4D08-AFA0-21DBA9319E9A}">
      <dsp:nvSpPr>
        <dsp:cNvPr id="0" name=""/>
        <dsp:cNvSpPr/>
      </dsp:nvSpPr>
      <dsp:spPr>
        <a:xfrm>
          <a:off x="7010865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LEVEL A</a:t>
          </a:r>
          <a:endParaRPr lang="en-US" sz="600" kern="1200" dirty="0"/>
        </a:p>
      </dsp:txBody>
      <dsp:txXfrm>
        <a:off x="7022807" y="2043275"/>
        <a:ext cx="476736" cy="383848"/>
      </dsp:txXfrm>
    </dsp:sp>
    <dsp:sp modelId="{0AD96F37-A379-4FC3-AC4D-DD961AA51F2E}">
      <dsp:nvSpPr>
        <dsp:cNvPr id="0" name=""/>
        <dsp:cNvSpPr/>
      </dsp:nvSpPr>
      <dsp:spPr>
        <a:xfrm>
          <a:off x="7561547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561547" y="2197954"/>
        <a:ext cx="74292" cy="74491"/>
      </dsp:txXfrm>
    </dsp:sp>
    <dsp:sp modelId="{BFDC6F8A-B050-4D1F-9455-FC443EAC7FF8}">
      <dsp:nvSpPr>
        <dsp:cNvPr id="0" name=""/>
        <dsp:cNvSpPr/>
      </dsp:nvSpPr>
      <dsp:spPr>
        <a:xfrm>
          <a:off x="7711733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LEVEL B</a:t>
          </a:r>
          <a:endParaRPr lang="en-US" sz="600" kern="1200" dirty="0"/>
        </a:p>
      </dsp:txBody>
      <dsp:txXfrm>
        <a:off x="7723675" y="2043275"/>
        <a:ext cx="476736" cy="383848"/>
      </dsp:txXfrm>
    </dsp:sp>
    <dsp:sp modelId="{6BBBA74F-FE30-45D9-AF91-83CF8F19A6C6}">
      <dsp:nvSpPr>
        <dsp:cNvPr id="0" name=""/>
        <dsp:cNvSpPr/>
      </dsp:nvSpPr>
      <dsp:spPr>
        <a:xfrm>
          <a:off x="8262416" y="2173123"/>
          <a:ext cx="106131" cy="1241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262416" y="2197954"/>
        <a:ext cx="74292" cy="74491"/>
      </dsp:txXfrm>
    </dsp:sp>
    <dsp:sp modelId="{90F355CC-9A3D-4DFE-A0E1-9CD6796EF01D}">
      <dsp:nvSpPr>
        <dsp:cNvPr id="0" name=""/>
        <dsp:cNvSpPr/>
      </dsp:nvSpPr>
      <dsp:spPr>
        <a:xfrm>
          <a:off x="8412602" y="2031333"/>
          <a:ext cx="500620" cy="4077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NOTICE COLLECTION</a:t>
          </a:r>
          <a:endParaRPr lang="en-US" sz="600" kern="1200" dirty="0"/>
        </a:p>
      </dsp:txBody>
      <dsp:txXfrm>
        <a:off x="8424544" y="2043275"/>
        <a:ext cx="476736" cy="383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B039-E57E-4318-B56F-65F908A40EA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BE0F-26AA-46C7-9B35-4C68FB9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8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B039-E57E-4318-B56F-65F908A40EA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BE0F-26AA-46C7-9B35-4C68FB9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5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B039-E57E-4318-B56F-65F908A40EA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BE0F-26AA-46C7-9B35-4C68FB9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3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B039-E57E-4318-B56F-65F908A40EA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BE0F-26AA-46C7-9B35-4C68FB9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B039-E57E-4318-B56F-65F908A40EA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BE0F-26AA-46C7-9B35-4C68FB9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B039-E57E-4318-B56F-65F908A40EA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BE0F-26AA-46C7-9B35-4C68FB9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8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B039-E57E-4318-B56F-65F908A40EA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BE0F-26AA-46C7-9B35-4C68FB9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1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B039-E57E-4318-B56F-65F908A40EA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BE0F-26AA-46C7-9B35-4C68FB9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9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B039-E57E-4318-B56F-65F908A40EA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BE0F-26AA-46C7-9B35-4C68FB9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0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B039-E57E-4318-B56F-65F908A40EA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BE0F-26AA-46C7-9B35-4C68FB9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B039-E57E-4318-B56F-65F908A40EA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BE0F-26AA-46C7-9B35-4C68FB9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0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AB039-E57E-4318-B56F-65F908A40EA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BE0F-26AA-46C7-9B35-4C68FB966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2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33343878"/>
              </p:ext>
            </p:extLst>
          </p:nvPr>
        </p:nvGraphicFramePr>
        <p:xfrm>
          <a:off x="76200" y="1397000"/>
          <a:ext cx="89154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02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72496575"/>
              </p:ext>
            </p:extLst>
          </p:nvPr>
        </p:nvGraphicFramePr>
        <p:xfrm>
          <a:off x="76200" y="1397000"/>
          <a:ext cx="89154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812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579237455"/>
              </p:ext>
            </p:extLst>
          </p:nvPr>
        </p:nvGraphicFramePr>
        <p:xfrm>
          <a:off x="76200" y="1397000"/>
          <a:ext cx="89154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49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626957932"/>
              </p:ext>
            </p:extLst>
          </p:nvPr>
        </p:nvGraphicFramePr>
        <p:xfrm>
          <a:off x="76200" y="1397000"/>
          <a:ext cx="89154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137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082003242"/>
              </p:ext>
            </p:extLst>
          </p:nvPr>
        </p:nvGraphicFramePr>
        <p:xfrm>
          <a:off x="76200" y="1397000"/>
          <a:ext cx="89154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76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704667186"/>
              </p:ext>
            </p:extLst>
          </p:nvPr>
        </p:nvGraphicFramePr>
        <p:xfrm>
          <a:off x="76200" y="1397000"/>
          <a:ext cx="89154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48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90325011"/>
              </p:ext>
            </p:extLst>
          </p:nvPr>
        </p:nvGraphicFramePr>
        <p:xfrm>
          <a:off x="76200" y="1397000"/>
          <a:ext cx="89154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680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372242471"/>
              </p:ext>
            </p:extLst>
          </p:nvPr>
        </p:nvGraphicFramePr>
        <p:xfrm>
          <a:off x="76200" y="1397000"/>
          <a:ext cx="89154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83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836986194"/>
              </p:ext>
            </p:extLst>
          </p:nvPr>
        </p:nvGraphicFramePr>
        <p:xfrm>
          <a:off x="76200" y="1397000"/>
          <a:ext cx="89154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99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892391054"/>
              </p:ext>
            </p:extLst>
          </p:nvPr>
        </p:nvGraphicFramePr>
        <p:xfrm>
          <a:off x="76200" y="1397000"/>
          <a:ext cx="89154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467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190949320"/>
              </p:ext>
            </p:extLst>
          </p:nvPr>
        </p:nvGraphicFramePr>
        <p:xfrm>
          <a:off x="76200" y="1397000"/>
          <a:ext cx="89154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81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261465880"/>
              </p:ext>
            </p:extLst>
          </p:nvPr>
        </p:nvGraphicFramePr>
        <p:xfrm>
          <a:off x="76200" y="1397000"/>
          <a:ext cx="89154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4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271535384"/>
              </p:ext>
            </p:extLst>
          </p:nvPr>
        </p:nvGraphicFramePr>
        <p:xfrm>
          <a:off x="76200" y="1397000"/>
          <a:ext cx="89154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46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848937299"/>
              </p:ext>
            </p:extLst>
          </p:nvPr>
        </p:nvGraphicFramePr>
        <p:xfrm>
          <a:off x="76200" y="1397000"/>
          <a:ext cx="89154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024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826</Words>
  <Application>Microsoft Office PowerPoint</Application>
  <PresentationFormat>On-screen Show (4:3)</PresentationFormat>
  <Paragraphs>182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S. Kudva</dc:creator>
  <cp:lastModifiedBy>Sandeep S. Kudva</cp:lastModifiedBy>
  <cp:revision>12</cp:revision>
  <dcterms:created xsi:type="dcterms:W3CDTF">2017-10-05T05:29:46Z</dcterms:created>
  <dcterms:modified xsi:type="dcterms:W3CDTF">2017-10-06T09:26:04Z</dcterms:modified>
</cp:coreProperties>
</file>