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8" r:id="rId4"/>
    <p:sldId id="269" r:id="rId5"/>
    <p:sldId id="26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24" autoAdjust="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5760-F7A1-41BD-B9A2-4442E7B8F98A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F768-1D49-4138-9849-F78EA1EB2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8F768-1D49-4138-9849-F78EA1EB296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A62E783-52C8-4391-BE01-B280C4DDD900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c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7200"/>
            <a:ext cx="2819400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30480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DOCKER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Build once, Configure once and Run Anywhere, Anytime</a:t>
            </a:r>
            <a:br>
              <a:rPr lang="en-US" sz="2400" b="1" dirty="0">
                <a:solidFill>
                  <a:srgbClr val="0070C0"/>
                </a:solidFill>
              </a:rPr>
            </a:b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Images</a:t>
            </a:r>
          </a:p>
          <a:p>
            <a:endParaRPr lang="en-US" sz="4000" dirty="0"/>
          </a:p>
          <a:p>
            <a:r>
              <a:rPr lang="en-US" sz="4000" dirty="0"/>
              <a:t>Containers</a:t>
            </a:r>
          </a:p>
          <a:p>
            <a:pPr>
              <a:buNone/>
            </a:pPr>
            <a:endParaRPr lang="en-US" sz="4000" dirty="0"/>
          </a:p>
          <a:p>
            <a:r>
              <a:rPr lang="en-US" sz="4000" dirty="0"/>
              <a:t>Registries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Elements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An Image is a set of components which executes set of instructions.</a:t>
            </a:r>
          </a:p>
          <a:p>
            <a:r>
              <a:rPr lang="en-US" dirty="0"/>
              <a:t>A </a:t>
            </a:r>
            <a:r>
              <a:rPr lang="en-US" dirty="0" err="1"/>
              <a:t>docker</a:t>
            </a:r>
            <a:r>
              <a:rPr lang="en-US" dirty="0"/>
              <a:t> images are read-only templates</a:t>
            </a:r>
          </a:p>
          <a:p>
            <a:r>
              <a:rPr lang="en-US" dirty="0" err="1"/>
              <a:t>Docker</a:t>
            </a:r>
            <a:r>
              <a:rPr lang="en-US" dirty="0"/>
              <a:t> provides a simple way to build new images.</a:t>
            </a:r>
          </a:p>
          <a:p>
            <a:r>
              <a:rPr lang="en-US" dirty="0"/>
              <a:t>Images are built in the form of layered structure.</a:t>
            </a:r>
          </a:p>
          <a:p>
            <a:r>
              <a:rPr lang="en-US" dirty="0"/>
              <a:t>Image can be pulled or pushed into registry.</a:t>
            </a:r>
          </a:p>
          <a:p>
            <a:r>
              <a:rPr lang="en-US" dirty="0"/>
              <a:t>Images are build components.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run time components.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containers are similar to directories.</a:t>
            </a:r>
          </a:p>
          <a:p>
            <a:endParaRPr lang="en-US" dirty="0"/>
          </a:p>
          <a:p>
            <a:r>
              <a:rPr lang="en-US" dirty="0"/>
              <a:t>It provides an virtual environment for application to run.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Each container is an isolated and secure platform.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will hold the images.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Public or Private Registries.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public registry is called </a:t>
            </a:r>
            <a:r>
              <a:rPr lang="en-US" dirty="0" err="1"/>
              <a:t>Docker</a:t>
            </a:r>
            <a:r>
              <a:rPr lang="en-US" dirty="0"/>
              <a:t> Hub (Default).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Registries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838200"/>
          <a:ext cx="7620000" cy="4725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26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version of </a:t>
                      </a:r>
                      <a:r>
                        <a:rPr lang="en-US" dirty="0" err="1"/>
                        <a:t>Docker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</a:t>
                      </a:r>
                      <a:r>
                        <a:rPr lang="en-US" baseline="0" dirty="0"/>
                        <a:t> the </a:t>
                      </a:r>
                      <a:r>
                        <a:rPr lang="en-US" baseline="0" dirty="0" err="1"/>
                        <a:t>docker</a:t>
                      </a:r>
                      <a:r>
                        <a:rPr lang="en-US" baseline="0" dirty="0"/>
                        <a:t> images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a command in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a command in a new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conatiner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</a:t>
                      </a:r>
                      <a:r>
                        <a:rPr lang="en-US" baseline="0" dirty="0"/>
                        <a:t> an image in </a:t>
                      </a:r>
                      <a:r>
                        <a:rPr lang="en-US" baseline="0" dirty="0" err="1"/>
                        <a:t>conatiner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build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an image from </a:t>
                      </a:r>
                      <a:r>
                        <a:rPr lang="en-US" dirty="0" err="1"/>
                        <a:t>Dockerfile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072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file system image from the contents of a </a:t>
                      </a:r>
                      <a:r>
                        <a:rPr lang="en-US" dirty="0" err="1"/>
                        <a:t>tarball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5072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 the contents of a container as a tar archive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 the </a:t>
                      </a:r>
                      <a:r>
                        <a:rPr lang="en-US" dirty="0" err="1"/>
                        <a:t>conatiners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</a:t>
                      </a:r>
                      <a:r>
                        <a:rPr lang="en-US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one or more </a:t>
                      </a:r>
                      <a:r>
                        <a:rPr lang="en-US" dirty="0" err="1"/>
                        <a:t>conatiners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2286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Docker</a:t>
            </a:r>
            <a:r>
              <a:rPr lang="en-US" b="1" dirty="0"/>
              <a:t>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601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Contd.,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33400"/>
          <a:ext cx="7772400" cy="517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18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</a:t>
                      </a:r>
                      <a:r>
                        <a:rPr lang="en-US" baseline="0" dirty="0"/>
                        <a:t> a stopped container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Stops</a:t>
                      </a:r>
                      <a:r>
                        <a:rPr lang="en-US" baseline="0" dirty="0"/>
                        <a:t> a running container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an image or a repository from a </a:t>
                      </a:r>
                      <a:r>
                        <a:rPr lang="en-US" dirty="0" err="1"/>
                        <a:t>Docker</a:t>
                      </a:r>
                      <a:r>
                        <a:rPr lang="en-US" dirty="0"/>
                        <a:t> registry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Push an image or a repository to a </a:t>
                      </a:r>
                      <a:r>
                        <a:rPr lang="en-US" dirty="0" err="1"/>
                        <a:t>Docker</a:t>
                      </a:r>
                      <a:r>
                        <a:rPr lang="en-US" dirty="0"/>
                        <a:t> registry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</a:t>
                      </a:r>
                      <a:r>
                        <a:rPr lang="en-US" baseline="0" dirty="0"/>
                        <a:t> the history of an image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Kills the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1794">
                <a:tc>
                  <a:txBody>
                    <a:bodyPr/>
                    <a:lstStyle/>
                    <a:p>
                      <a:r>
                        <a:rPr lang="en-US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files/folders from a container's </a:t>
                      </a:r>
                      <a:r>
                        <a:rPr lang="en-US" dirty="0" err="1"/>
                        <a:t>filesystem</a:t>
                      </a:r>
                      <a:r>
                        <a:rPr lang="en-US" dirty="0"/>
                        <a:t> to the host path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an image to a tar archive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651">
                <a:tc>
                  <a:txBody>
                    <a:bodyPr/>
                    <a:lstStyle/>
                    <a:p>
                      <a:r>
                        <a:rPr lang="en-US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rmi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1. Create an image from scratch in AWS instance 1</a:t>
            </a:r>
          </a:p>
          <a:p>
            <a:r>
              <a:rPr lang="en-US" dirty="0"/>
              <a:t>2. copying the tar balls of images from AWS instance 1 to AWS Instance 2</a:t>
            </a:r>
          </a:p>
          <a:p>
            <a:r>
              <a:rPr lang="en-US" dirty="0"/>
              <a:t>3. creating a private Registry in AWS instance push images on to it and pulling the images from AWS instance 3</a:t>
            </a:r>
          </a:p>
          <a:p>
            <a:r>
              <a:rPr lang="en-US" dirty="0"/>
              <a:t>4. Log rotations and Load balancing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docker ?</a:t>
            </a:r>
          </a:p>
          <a:p>
            <a:r>
              <a:rPr lang="en-US" dirty="0"/>
              <a:t>What is docker</a:t>
            </a:r>
          </a:p>
          <a:p>
            <a:r>
              <a:rPr lang="en-US" dirty="0" err="1"/>
              <a:t>Docker</a:t>
            </a:r>
            <a:r>
              <a:rPr lang="en-US" dirty="0"/>
              <a:t> Vs Virtual Machines.</a:t>
            </a:r>
          </a:p>
          <a:p>
            <a:r>
              <a:rPr lang="en-US" dirty="0" err="1"/>
              <a:t>Docker</a:t>
            </a:r>
            <a:r>
              <a:rPr lang="en-US" dirty="0"/>
              <a:t> architecture and components of </a:t>
            </a:r>
            <a:r>
              <a:rPr lang="en-US" dirty="0" err="1"/>
              <a:t>docker</a:t>
            </a:r>
            <a:r>
              <a:rPr lang="en-US" dirty="0"/>
              <a:t>.</a:t>
            </a:r>
          </a:p>
          <a:p>
            <a:r>
              <a:rPr lang="en-US" dirty="0" err="1"/>
              <a:t>Docker</a:t>
            </a:r>
            <a:r>
              <a:rPr lang="en-US" dirty="0"/>
              <a:t> elements.</a:t>
            </a:r>
          </a:p>
          <a:p>
            <a:r>
              <a:rPr lang="en-US" dirty="0" err="1"/>
              <a:t>Docker</a:t>
            </a:r>
            <a:r>
              <a:rPr lang="en-US" dirty="0"/>
              <a:t> commands.</a:t>
            </a:r>
          </a:p>
          <a:p>
            <a:r>
              <a:rPr lang="en-US" dirty="0"/>
              <a:t>How does an image builds, configures, and run ?</a:t>
            </a:r>
          </a:p>
          <a:p>
            <a:r>
              <a:rPr lang="en-US" dirty="0"/>
              <a:t>use cases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Docker</a:t>
            </a:r>
            <a:r>
              <a:rPr lang="en-US" dirty="0">
                <a:solidFill>
                  <a:srgbClr val="0070C0"/>
                </a:solidFill>
              </a:rPr>
              <a:t> Topics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30480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Docker</a:t>
            </a:r>
            <a:endParaRPr lang="en-US" dirty="0"/>
          </a:p>
        </p:txBody>
      </p:sp>
      <p:pic>
        <p:nvPicPr>
          <p:cNvPr id="8" name="Content Placeholder 7" descr="docker_new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85800"/>
            <a:ext cx="8592332" cy="5334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cker_matri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81000"/>
            <a:ext cx="8382000" cy="5867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cker_matrix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1000"/>
            <a:ext cx="8762999" cy="6019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Docker</a:t>
            </a:r>
            <a:r>
              <a:rPr lang="en-US" dirty="0"/>
              <a:t> is an open platform virtualization technology used for developing, shipping, and running applications. 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uses </a:t>
            </a:r>
            <a:r>
              <a:rPr lang="en-US" dirty="0" err="1"/>
              <a:t>linux</a:t>
            </a:r>
            <a:r>
              <a:rPr lang="en-US" dirty="0"/>
              <a:t> features like Namespaces, </a:t>
            </a:r>
            <a:r>
              <a:rPr lang="en-US" dirty="0" err="1"/>
              <a:t>Cgroups</a:t>
            </a:r>
            <a:r>
              <a:rPr lang="en-US" dirty="0"/>
              <a:t>  for isolation and MCS enforcement feature of </a:t>
            </a:r>
            <a:r>
              <a:rPr lang="en-US" dirty="0" err="1"/>
              <a:t>SELinux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a </a:t>
            </a:r>
            <a:r>
              <a:rPr lang="en-US" dirty="0" err="1">
                <a:solidFill>
                  <a:srgbClr val="0070C0"/>
                </a:solidFill>
              </a:rPr>
              <a:t>Docker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Vs </a:t>
            </a:r>
            <a:r>
              <a:rPr lang="en-US" dirty="0" err="1"/>
              <a:t>Docker</a:t>
            </a:r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3000" y="2057400"/>
            <a:ext cx="3350579" cy="3104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676400"/>
            <a:ext cx="3305799" cy="3687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5486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6388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virtual-container-docker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90297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Client</a:t>
            </a:r>
            <a:r>
              <a:rPr lang="en-US" dirty="0"/>
              <a:t>: </a:t>
            </a:r>
            <a:r>
              <a:rPr lang="en-US" sz="2400" dirty="0"/>
              <a:t>It is the primary user interface to </a:t>
            </a:r>
            <a:r>
              <a:rPr lang="en-US" sz="2400" dirty="0" err="1"/>
              <a:t>Docker</a:t>
            </a:r>
            <a:r>
              <a:rPr lang="en-US" sz="2400" dirty="0"/>
              <a:t>. It accepts commands from the user and communicates back and forth with a </a:t>
            </a:r>
            <a:r>
              <a:rPr lang="en-US" sz="2400" dirty="0" err="1"/>
              <a:t>Docker</a:t>
            </a:r>
            <a:r>
              <a:rPr lang="en-US" sz="2400" dirty="0"/>
              <a:t> daemon </a:t>
            </a:r>
            <a:r>
              <a:rPr lang="en-US" dirty="0"/>
              <a:t>	</a:t>
            </a:r>
          </a:p>
          <a:p>
            <a:pPr algn="just"/>
            <a:endParaRPr lang="en-US" dirty="0"/>
          </a:p>
          <a:p>
            <a:r>
              <a:rPr lang="en-US" b="1" dirty="0"/>
              <a:t>Daemon</a:t>
            </a:r>
            <a:r>
              <a:rPr lang="en-US" dirty="0"/>
              <a:t> : It is a process runs on a host machine. </a:t>
            </a:r>
          </a:p>
          <a:p>
            <a:endParaRPr lang="en-US" dirty="0"/>
          </a:p>
          <a:p>
            <a:r>
              <a:rPr lang="en-US" b="1" dirty="0"/>
              <a:t>Index</a:t>
            </a:r>
            <a:r>
              <a:rPr lang="en-US" dirty="0"/>
              <a:t> : It is a centralized repository with public and private registries.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Components		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4441</TotalTime>
  <Words>545</Words>
  <Application>Microsoft Office PowerPoint</Application>
  <PresentationFormat>On-screen Show (4:3)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Docker Topics </vt:lpstr>
      <vt:lpstr>Why Docker</vt:lpstr>
      <vt:lpstr>PowerPoint Presentation</vt:lpstr>
      <vt:lpstr>PowerPoint Presentation</vt:lpstr>
      <vt:lpstr>What is a Docker</vt:lpstr>
      <vt:lpstr>Virtual Machine Vs Docker  </vt:lpstr>
      <vt:lpstr>PowerPoint Presentation</vt:lpstr>
      <vt:lpstr>Docker Components  </vt:lpstr>
      <vt:lpstr>Docker Elements </vt:lpstr>
      <vt:lpstr>Images</vt:lpstr>
      <vt:lpstr>Containers </vt:lpstr>
      <vt:lpstr>Registries </vt:lpstr>
      <vt:lpstr>PowerPoint Presentation</vt:lpstr>
      <vt:lpstr>PowerPoint Presentation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Praveen Kumar  G S</cp:lastModifiedBy>
  <cp:revision>203</cp:revision>
  <dcterms:created xsi:type="dcterms:W3CDTF">2015-02-12T22:04:11Z</dcterms:created>
  <dcterms:modified xsi:type="dcterms:W3CDTF">2023-01-17T12:40:59Z</dcterms:modified>
</cp:coreProperties>
</file>