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6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3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2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90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36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56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47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5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8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76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5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3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855E4-C4B3-4F87-A2D6-4BCC9DA22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8245" y="1461576"/>
            <a:ext cx="9832258" cy="2387600"/>
          </a:xfrm>
        </p:spPr>
        <p:txBody>
          <a:bodyPr/>
          <a:lstStyle/>
          <a:p>
            <a:r>
              <a:rPr lang="en-US" cap="none" dirty="0"/>
              <a:t>Java JVM, JDK and JRE</a:t>
            </a:r>
          </a:p>
        </p:txBody>
      </p:sp>
    </p:spTree>
    <p:extLst>
      <p:ext uri="{BB962C8B-B14F-4D97-AF65-F5344CB8AC3E}">
        <p14:creationId xmlns:p14="http://schemas.microsoft.com/office/powerpoint/2010/main" val="2484551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2D18-E33B-425C-A48F-67A430E0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native method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2CD2-D54E-47E3-8D83-31BA7D1EE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A native method in Java is a method whose implementation is written in other languages such as c and </a:t>
            </a:r>
            <a:r>
              <a:rPr lang="en-US" sz="2400" dirty="0" err="1"/>
              <a:t>c++</a:t>
            </a:r>
            <a:r>
              <a:rPr lang="en-US" sz="2400" dirty="0"/>
              <a:t>.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dirty="0"/>
              <a:t>The ‘native’ keyword is used before a method to indicate that it is implemented in other language.</a:t>
            </a:r>
          </a:p>
        </p:txBody>
      </p:sp>
    </p:spTree>
    <p:extLst>
      <p:ext uri="{BB962C8B-B14F-4D97-AF65-F5344CB8AC3E}">
        <p14:creationId xmlns:p14="http://schemas.microsoft.com/office/powerpoint/2010/main" val="294072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8AAD-9650-4259-9251-230A2DD5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use native method to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00FF5-54F9-41D9-8294-D879258C8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Implement an interface with system calls or libraries written in other programming languages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Access system or hardware resources that are only reachable from the other language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Integrate already existing code written in C/C++ into a java application</a:t>
            </a:r>
          </a:p>
        </p:txBody>
      </p:sp>
    </p:spTree>
    <p:extLst>
      <p:ext uri="{BB962C8B-B14F-4D97-AF65-F5344CB8AC3E}">
        <p14:creationId xmlns:p14="http://schemas.microsoft.com/office/powerpoint/2010/main" val="84843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326983-9754-4EFA-9B8C-72207AA3F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/>
              <a:t>JRE (Java Runtime Environment)</a:t>
            </a:r>
          </a:p>
        </p:txBody>
      </p:sp>
    </p:spTree>
    <p:extLst>
      <p:ext uri="{BB962C8B-B14F-4D97-AF65-F5344CB8AC3E}">
        <p14:creationId xmlns:p14="http://schemas.microsoft.com/office/powerpoint/2010/main" val="1405669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F70A55-92AC-43C1-B9B5-21C26FAB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JRE (Java Runtime Environment)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6ECDA6-A730-4B51-A54A-F81E61C48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Used to provide a runtime environment.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Is the implementation of JVM.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Contains a set of libraries + other files that JVM uses at runtime</a:t>
            </a:r>
          </a:p>
        </p:txBody>
      </p:sp>
    </p:spTree>
    <p:extLst>
      <p:ext uri="{BB962C8B-B14F-4D97-AF65-F5344CB8AC3E}">
        <p14:creationId xmlns:p14="http://schemas.microsoft.com/office/powerpoint/2010/main" val="2287991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2CEB5D-3FFF-48B5-B48C-A7BAB20A0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290" y="1106129"/>
            <a:ext cx="8465575" cy="462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12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C3E97E-F5A8-457B-AF19-5FC81B57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JDK(</a:t>
            </a: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 </a:t>
            </a:r>
            <a:r>
              <a:rPr lang="en-US" i="0" cap="non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Java Development Kit)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1046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4D8A26-A9D6-4621-BD58-695E42EB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JDK( Java Development Kit)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C38796-5166-42DE-A3E0-C3548C9F8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a software development environment which is used to develop java applications and applets.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contains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jre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+ development tools.</a:t>
            </a:r>
          </a:p>
        </p:txBody>
      </p:sp>
    </p:spTree>
    <p:extLst>
      <p:ext uri="{BB962C8B-B14F-4D97-AF65-F5344CB8AC3E}">
        <p14:creationId xmlns:p14="http://schemas.microsoft.com/office/powerpoint/2010/main" val="2268780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74AC59-15AD-412E-BAC2-90662B7F0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819" y="1209368"/>
            <a:ext cx="9158749" cy="564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08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97563-3B7A-41C5-92D7-41BFB2E4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22" y="0"/>
            <a:ext cx="10515600" cy="6672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workflow of JDK, JVM, and JRE 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4A24E9-2602-4EEE-897C-4B637907A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1047134"/>
            <a:ext cx="9645445" cy="581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58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76854-0C9B-4BAE-8C86-913C0EFF9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Just-In-Time Compiler(JIT) : It is used to increase the efficiency of an interpreter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725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631E-7E1B-4B9A-A87C-0D31E67B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virtual Machine(JVM)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4BB9-AD92-4D35-8A71-831D57AF5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Java virtual Machine(JVM) provides runtime environment to execute java byte code.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Is an abstract machine.</a:t>
            </a: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dirty="0"/>
              <a:t>The JVM doesn't understand normal English lang, that's why we compile our </a:t>
            </a:r>
            <a:r>
              <a:rPr lang="en-US" sz="2400" dirty="0">
                <a:highlight>
                  <a:srgbClr val="00FFFF"/>
                </a:highlight>
              </a:rPr>
              <a:t>*.java </a:t>
            </a:r>
            <a:r>
              <a:rPr lang="en-US" sz="2400" dirty="0"/>
              <a:t>files to obtain </a:t>
            </a:r>
            <a:r>
              <a:rPr lang="en-US" sz="2400" dirty="0">
                <a:highlight>
                  <a:srgbClr val="00FFFF"/>
                </a:highlight>
              </a:rPr>
              <a:t>*.class </a:t>
            </a:r>
            <a:r>
              <a:rPr lang="en-US" sz="2400" dirty="0"/>
              <a:t>files that contain the </a:t>
            </a:r>
            <a:r>
              <a:rPr lang="en-US" sz="2400" dirty="0">
                <a:highlight>
                  <a:srgbClr val="00FFFF"/>
                </a:highlight>
              </a:rPr>
              <a:t>bytecodes </a:t>
            </a:r>
            <a:r>
              <a:rPr lang="en-US" sz="2400" dirty="0"/>
              <a:t>understandable by the JVM.</a:t>
            </a:r>
          </a:p>
        </p:txBody>
      </p:sp>
    </p:spTree>
    <p:extLst>
      <p:ext uri="{BB962C8B-B14F-4D97-AF65-F5344CB8AC3E}">
        <p14:creationId xmlns:p14="http://schemas.microsoft.com/office/powerpoint/2010/main" val="2509381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F8B0-083B-49DC-B80A-FFAF9DD53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055350" cy="2360817"/>
          </a:xfrm>
        </p:spPr>
        <p:txBody>
          <a:bodyPr>
            <a:normAutofit/>
          </a:bodyPr>
          <a:lstStyle/>
          <a:p>
            <a:r>
              <a:rPr lang="en-US" sz="4400" b="1" cap="none" dirty="0"/>
              <a:t>Differences between interpreter and compiler</a:t>
            </a:r>
          </a:p>
        </p:txBody>
      </p:sp>
    </p:spTree>
    <p:extLst>
      <p:ext uri="{BB962C8B-B14F-4D97-AF65-F5344CB8AC3E}">
        <p14:creationId xmlns:p14="http://schemas.microsoft.com/office/powerpoint/2010/main" val="617446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ADFB21E-C1E3-4CBE-9F53-B06484F428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2517"/>
              </p:ext>
            </p:extLst>
          </p:nvPr>
        </p:nvGraphicFramePr>
        <p:xfrm>
          <a:off x="-1" y="0"/>
          <a:ext cx="12078930" cy="6932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9465">
                  <a:extLst>
                    <a:ext uri="{9D8B030D-6E8A-4147-A177-3AD203B41FA5}">
                      <a16:colId xmlns:a16="http://schemas.microsoft.com/office/drawing/2014/main" val="253541580"/>
                    </a:ext>
                  </a:extLst>
                </a:gridCol>
                <a:gridCol w="6039465">
                  <a:extLst>
                    <a:ext uri="{9D8B030D-6E8A-4147-A177-3AD203B41FA5}">
                      <a16:colId xmlns:a16="http://schemas.microsoft.com/office/drawing/2014/main" val="2592123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Interpreter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Compiler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75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Interpreter translates just one statement of the program at a time into machine code.</a:t>
                      </a:r>
                    </a:p>
                  </a:txBody>
                  <a:tcPr marL="190500" marR="190500" marT="95250" marB="95250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Compiler scans the entire program and translates the whole of it into machine code at once.</a:t>
                      </a:r>
                    </a:p>
                  </a:txBody>
                  <a:tcPr marL="190500" marR="190500" marT="95250" marB="95250"/>
                </a:tc>
                <a:extLst>
                  <a:ext uri="{0D108BD9-81ED-4DB2-BD59-A6C34878D82A}">
                    <a16:rowId xmlns:a16="http://schemas.microsoft.com/office/drawing/2014/main" val="266174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An interpreter takes very less time to analyze the source code. However, the overall time to execute the process is much slower.</a:t>
                      </a:r>
                    </a:p>
                  </a:txBody>
                  <a:tcPr marL="190500" marR="190500" marT="95250" marB="95250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A compiler takes a lot of time to analyze the source code. However, the overall time taken to execute the process is much faster.</a:t>
                      </a:r>
                    </a:p>
                  </a:txBody>
                  <a:tcPr marL="190500" marR="190500" marT="95250" marB="95250"/>
                </a:tc>
                <a:extLst>
                  <a:ext uri="{0D108BD9-81ED-4DB2-BD59-A6C34878D82A}">
                    <a16:rowId xmlns:a16="http://schemas.microsoft.com/office/drawing/2014/main" val="28689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 b="0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It does not convert source code into object code instead it scans it line by line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90500" marR="190500" marT="95250" marB="95250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 b="0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It converts the source code into object code.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90500" marR="190500" marT="95250" marB="95250"/>
                </a:tc>
                <a:extLst>
                  <a:ext uri="{0D108BD9-81ED-4DB2-BD59-A6C34878D82A}">
                    <a16:rowId xmlns:a16="http://schemas.microsoft.com/office/drawing/2014/main" val="2157199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Keeps translating the program continuously till the first error is confronted. If any error is spotted, it stops working and hence debugging becomes easy.</a:t>
                      </a:r>
                    </a:p>
                  </a:txBody>
                  <a:tcPr marL="190500" marR="190500" marT="95250" marB="95250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A compiler generates the error message only after it scans the complete program and hence debugging is relatively harder while working with a compiler.</a:t>
                      </a:r>
                    </a:p>
                  </a:txBody>
                  <a:tcPr marL="190500" marR="190500" marT="95250" marB="95250"/>
                </a:tc>
                <a:extLst>
                  <a:ext uri="{0D108BD9-81ED-4DB2-BD59-A6C34878D82A}">
                    <a16:rowId xmlns:a16="http://schemas.microsoft.com/office/drawing/2014/main" val="270372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Interpreters are used by programming languages like Ruby and Python for example.</a:t>
                      </a:r>
                    </a:p>
                  </a:txBody>
                  <a:tcPr marL="190500" marR="190500" marT="95250" marB="95250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Compliers are used by programming languages like C and C++ for example.</a:t>
                      </a:r>
                    </a:p>
                  </a:txBody>
                  <a:tcPr marL="190500" marR="190500" marT="95250" marB="95250"/>
                </a:tc>
                <a:extLst>
                  <a:ext uri="{0D108BD9-81ED-4DB2-BD59-A6C34878D82A}">
                    <a16:rowId xmlns:a16="http://schemas.microsoft.com/office/drawing/2014/main" val="1337048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50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94EA-8A14-4D1B-B887-AC42A11B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Important features of JVM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30D10-4BD1-4EF4-B5C6-E0A82E581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It enables to run applications in a cloud environment or in our device.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Converts byte code to machine-specific code.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Provides basic java functions like memory management, security, garbage collection, and more.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JVM runs the program by using libraries and files given by the Java Runtime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15311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1F360-B612-4C60-A11A-4CB29C279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JDK and JRE both contain Java Virtual Machine.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 can execute the java program line by line hence it is also called an</a:t>
            </a:r>
            <a:r>
              <a:rPr lang="en-US" sz="2400" dirty="0">
                <a:solidFill>
                  <a:srgbClr val="00B0F0"/>
                </a:solidFill>
              </a:rPr>
              <a:t> interpreter.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JVM is easily customizable for example, we can allocate minimum and maximum memory to it.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 is independent of hardware and the operating system. So, we can write a java program once and run it anywhere.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9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2523-3E7B-4AA4-8333-AEC02BFBF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JVM performs following operation: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C7E3B-2293-4F69-B936-7EE85174A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r-FR" sz="2400" dirty="0" err="1"/>
              <a:t>Loads</a:t>
            </a:r>
            <a:r>
              <a:rPr lang="fr-FR" sz="2400" dirty="0"/>
              <a:t> code</a:t>
            </a:r>
          </a:p>
          <a:p>
            <a:pPr>
              <a:lnSpc>
                <a:spcPct val="200000"/>
              </a:lnSpc>
            </a:pPr>
            <a:r>
              <a:rPr lang="fr-FR" sz="2400" dirty="0" err="1"/>
              <a:t>Verifies</a:t>
            </a:r>
            <a:r>
              <a:rPr lang="fr-FR" sz="2400" dirty="0"/>
              <a:t> code</a:t>
            </a:r>
          </a:p>
          <a:p>
            <a:pPr>
              <a:lnSpc>
                <a:spcPct val="200000"/>
              </a:lnSpc>
            </a:pPr>
            <a:r>
              <a:rPr lang="fr-FR" sz="2400" dirty="0" err="1"/>
              <a:t>Executes</a:t>
            </a:r>
            <a:r>
              <a:rPr lang="fr-FR" sz="2400" dirty="0"/>
              <a:t> code</a:t>
            </a:r>
          </a:p>
          <a:p>
            <a:pPr>
              <a:lnSpc>
                <a:spcPct val="200000"/>
              </a:lnSpc>
            </a:pPr>
            <a:r>
              <a:rPr lang="fr-FR" sz="2400" dirty="0" err="1"/>
              <a:t>Provides</a:t>
            </a:r>
            <a:r>
              <a:rPr lang="fr-FR" sz="2400" dirty="0"/>
              <a:t> runtime </a:t>
            </a:r>
            <a:r>
              <a:rPr lang="fr-FR" sz="2400" dirty="0" err="1"/>
              <a:t>environment</a:t>
            </a:r>
            <a:r>
              <a:rPr lang="fr-FR" sz="2400" dirty="0"/>
              <a:t>(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in which a program or application is executed</a:t>
            </a:r>
            <a:r>
              <a:rPr lang="fr-FR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761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E19985-135B-4A7A-85F0-AC85963A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Architecture</a:t>
            </a:r>
          </a:p>
        </p:txBody>
      </p:sp>
    </p:spTree>
    <p:extLst>
      <p:ext uri="{BB962C8B-B14F-4D97-AF65-F5344CB8AC3E}">
        <p14:creationId xmlns:p14="http://schemas.microsoft.com/office/powerpoint/2010/main" val="36604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C8271C2-BC07-4549-97FE-B8162328B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910" y="442452"/>
            <a:ext cx="10574593" cy="573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8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57130-D5F1-4001-87BF-B155092BA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658" y="1253331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400" b="1" dirty="0"/>
              <a:t>Class Loader : </a:t>
            </a:r>
            <a:r>
              <a:rPr lang="en-US" sz="2400" dirty="0"/>
              <a:t>Class loader loads the Class for execution.</a:t>
            </a:r>
          </a:p>
          <a:p>
            <a:pPr algn="just">
              <a:lnSpc>
                <a:spcPct val="200000"/>
              </a:lnSpc>
            </a:pPr>
            <a:r>
              <a:rPr lang="en-US" sz="2400" b="1" dirty="0"/>
              <a:t>class area </a:t>
            </a:r>
            <a:r>
              <a:rPr lang="en-US" sz="2400" dirty="0"/>
              <a:t>: Stores pre-class structure as constant pool.</a:t>
            </a:r>
          </a:p>
          <a:p>
            <a:pPr algn="just">
              <a:lnSpc>
                <a:spcPct val="200000"/>
              </a:lnSpc>
            </a:pPr>
            <a:r>
              <a:rPr lang="en-US" sz="2400" b="1" dirty="0"/>
              <a:t>Heap : </a:t>
            </a:r>
            <a:r>
              <a:rPr lang="en-US" sz="2400" dirty="0"/>
              <a:t>Heap is a memory area in which objects are allocated.</a:t>
            </a:r>
          </a:p>
          <a:p>
            <a:pPr algn="just">
              <a:lnSpc>
                <a:spcPct val="200000"/>
              </a:lnSpc>
            </a:pPr>
            <a:r>
              <a:rPr lang="en-US" sz="2400" b="1" dirty="0"/>
              <a:t>Stack </a:t>
            </a:r>
            <a:r>
              <a:rPr lang="en-US" sz="2400" dirty="0"/>
              <a:t>: It holds local variables and partial results, and plays a part in method invocation and return.</a:t>
            </a:r>
          </a:p>
        </p:txBody>
      </p:sp>
    </p:spTree>
    <p:extLst>
      <p:ext uri="{BB962C8B-B14F-4D97-AF65-F5344CB8AC3E}">
        <p14:creationId xmlns:p14="http://schemas.microsoft.com/office/powerpoint/2010/main" val="1592861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B09C0-3C96-432A-B399-29EAB4CD4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8992"/>
            <a:ext cx="10515600" cy="548957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300" b="1" dirty="0"/>
              <a:t>Program register </a:t>
            </a:r>
            <a:r>
              <a:rPr lang="en-US" sz="2300" dirty="0"/>
              <a:t>: Program register holds the address of JVM instruction currently being executed.</a:t>
            </a:r>
          </a:p>
          <a:p>
            <a:pPr algn="just">
              <a:lnSpc>
                <a:spcPct val="150000"/>
              </a:lnSpc>
            </a:pPr>
            <a:r>
              <a:rPr lang="en-US" sz="2300" b="1" dirty="0"/>
              <a:t>Native method stack : </a:t>
            </a:r>
            <a:r>
              <a:rPr lang="en-US" sz="2300" b="0" i="0" dirty="0">
                <a:solidFill>
                  <a:srgbClr val="333333"/>
                </a:solidFill>
                <a:effectLst/>
              </a:rPr>
              <a:t>It contains all the native methods used in the application.</a:t>
            </a:r>
          </a:p>
          <a:p>
            <a:pPr algn="just">
              <a:lnSpc>
                <a:spcPct val="150000"/>
              </a:lnSpc>
            </a:pPr>
            <a:r>
              <a:rPr lang="en-US" sz="2300" b="1" dirty="0"/>
              <a:t>Executive Engine </a:t>
            </a:r>
            <a:r>
              <a:rPr lang="en-US" sz="2300" dirty="0"/>
              <a:t>: Execution engine controls the execute of instructions contained in the methods of the classes.</a:t>
            </a:r>
          </a:p>
          <a:p>
            <a:pPr algn="just">
              <a:lnSpc>
                <a:spcPct val="150000"/>
              </a:lnSpc>
            </a:pPr>
            <a:r>
              <a:rPr lang="en-US" sz="2300" b="1" dirty="0"/>
              <a:t>Native Method Interface </a:t>
            </a:r>
            <a:r>
              <a:rPr lang="en-US" sz="2300" dirty="0"/>
              <a:t>: Native method interface gives an interface between java code and native code during execution.</a:t>
            </a:r>
          </a:p>
          <a:p>
            <a:pPr algn="just">
              <a:lnSpc>
                <a:spcPct val="150000"/>
              </a:lnSpc>
            </a:pPr>
            <a:r>
              <a:rPr lang="en-US" sz="2300" b="1" dirty="0"/>
              <a:t>Native Method Libraries </a:t>
            </a:r>
            <a:r>
              <a:rPr lang="en-US" sz="2300" dirty="0"/>
              <a:t>: Native Libraries consist of files required for the execution of native code.</a:t>
            </a:r>
          </a:p>
        </p:txBody>
      </p:sp>
    </p:spTree>
    <p:extLst>
      <p:ext uri="{BB962C8B-B14F-4D97-AF65-F5344CB8AC3E}">
        <p14:creationId xmlns:p14="http://schemas.microsoft.com/office/powerpoint/2010/main" val="48000845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</Template>
  <TotalTime>107</TotalTime>
  <Words>736</Words>
  <Application>Microsoft Office PowerPoint</Application>
  <PresentationFormat>Widescreen</PresentationFormat>
  <Paragraphs>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Times New Roman</vt:lpstr>
      <vt:lpstr>Verdana</vt:lpstr>
      <vt:lpstr>GradientVTI</vt:lpstr>
      <vt:lpstr>Java JVM, JDK and JRE</vt:lpstr>
      <vt:lpstr>Java virtual Machine(JVM)</vt:lpstr>
      <vt:lpstr>Important features of JVM are</vt:lpstr>
      <vt:lpstr>PowerPoint Presentation</vt:lpstr>
      <vt:lpstr>The JVM performs following operation:</vt:lpstr>
      <vt:lpstr>JVM Architecture</vt:lpstr>
      <vt:lpstr>PowerPoint Presentation</vt:lpstr>
      <vt:lpstr>PowerPoint Presentation</vt:lpstr>
      <vt:lpstr>PowerPoint Presentation</vt:lpstr>
      <vt:lpstr>native method </vt:lpstr>
      <vt:lpstr>We can use native method to </vt:lpstr>
      <vt:lpstr>JRE (Java Runtime Environment)</vt:lpstr>
      <vt:lpstr>JRE (Java Runtime Environment)</vt:lpstr>
      <vt:lpstr>PowerPoint Presentation</vt:lpstr>
      <vt:lpstr>JDK( Java Development Kit)</vt:lpstr>
      <vt:lpstr>JDK( Java Development Kit)</vt:lpstr>
      <vt:lpstr>PowerPoint Presentation</vt:lpstr>
      <vt:lpstr>The workflow of JDK, JVM, and JRE :</vt:lpstr>
      <vt:lpstr>PowerPoint Presentation</vt:lpstr>
      <vt:lpstr>Differences between interpreter and compiler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JVM, JDK and JRE</dc:title>
  <dc:creator>Prashanth</dc:creator>
  <cp:lastModifiedBy>Prashanth</cp:lastModifiedBy>
  <cp:revision>23</cp:revision>
  <dcterms:created xsi:type="dcterms:W3CDTF">2022-03-11T10:44:40Z</dcterms:created>
  <dcterms:modified xsi:type="dcterms:W3CDTF">2022-07-11T09:40:41Z</dcterms:modified>
</cp:coreProperties>
</file>