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7C38-3616-4872-B369-D44B69B63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58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cap="none" dirty="0"/>
              <a:t>Java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108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E117-7F2A-45A4-A1E6-32BC3D44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Scanner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C0B9-79FE-4CE4-AA6A-701C5BD7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529"/>
            <a:ext cx="10515600" cy="41564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Scanner class is used to get user input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Found in the </a:t>
            </a:r>
            <a:r>
              <a:rPr lang="en-US" sz="2400" dirty="0" err="1"/>
              <a:t>java.util</a:t>
            </a:r>
            <a:r>
              <a:rPr lang="en-US" sz="2400" dirty="0"/>
              <a:t> package.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To use the Scanner class, create an object of the class and use any of the available methods found in the Scanner class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13837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41E-B80C-4924-9BD6-1704E4D8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Java Scanner Methods to Take Input</a:t>
            </a:r>
          </a:p>
        </p:txBody>
      </p:sp>
    </p:spTree>
    <p:extLst>
      <p:ext uri="{BB962C8B-B14F-4D97-AF65-F5344CB8AC3E}">
        <p14:creationId xmlns:p14="http://schemas.microsoft.com/office/powerpoint/2010/main" val="37313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82187D-EEF9-4579-B3CB-9230C190F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378995"/>
              </p:ext>
            </p:extLst>
          </p:nvPr>
        </p:nvGraphicFramePr>
        <p:xfrm>
          <a:off x="1029929" y="645754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987">
                  <a:extLst>
                    <a:ext uri="{9D8B030D-6E8A-4147-A177-3AD203B41FA5}">
                      <a16:colId xmlns:a16="http://schemas.microsoft.com/office/drawing/2014/main" val="2187238688"/>
                    </a:ext>
                  </a:extLst>
                </a:gridCol>
                <a:gridCol w="6206613">
                  <a:extLst>
                    <a:ext uri="{9D8B030D-6E8A-4147-A177-3AD203B41FA5}">
                      <a16:colId xmlns:a16="http://schemas.microsoft.com/office/drawing/2014/main" val="134315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</a:rPr>
                        <a:t>Method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0163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nextInt()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an int value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80962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nextFloat()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float value form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01780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nextBoolean()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boolean value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3168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nextLine()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line of text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99656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word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25129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nextByte()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byte value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5640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nextDouble()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double value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35821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nextShort()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reads a short value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92657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nextLong()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reads a long value from the user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39583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474F-0CCA-46F6-A7CF-3CDB1EC0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The Scanner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8FFC-4C78-4B05-8FEB-0FDE37FA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following implementation shows the usage of Scanner class to read input from </a:t>
            </a:r>
            <a:r>
              <a:rPr lang="en-US" sz="2400" dirty="0">
                <a:solidFill>
                  <a:srgbClr val="00B0F0"/>
                </a:solidFill>
              </a:rPr>
              <a:t>System.in </a:t>
            </a:r>
            <a:r>
              <a:rPr lang="en-US" sz="2400" dirty="0"/>
              <a:t>i.e. the</a:t>
            </a:r>
            <a:r>
              <a:rPr lang="en-US" sz="2400" dirty="0">
                <a:solidFill>
                  <a:srgbClr val="00B0F0"/>
                </a:solidFill>
              </a:rPr>
              <a:t> standard input.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Here we use a predefined </a:t>
            </a:r>
            <a:r>
              <a:rPr lang="en-US" sz="2400" dirty="0">
                <a:solidFill>
                  <a:srgbClr val="00B0F0"/>
                </a:solidFill>
              </a:rPr>
              <a:t>System.in object to create a Scanner object.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user is then prompted to enter the name, class, and percentage.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All these details are read using the Scanner class object.</a:t>
            </a:r>
          </a:p>
        </p:txBody>
      </p:sp>
    </p:spTree>
    <p:extLst>
      <p:ext uri="{BB962C8B-B14F-4D97-AF65-F5344CB8AC3E}">
        <p14:creationId xmlns:p14="http://schemas.microsoft.com/office/powerpoint/2010/main" val="83719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161E-9326-4D04-BCB3-31FCF3B9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 public class Main{</a:t>
            </a:r>
          </a:p>
          <a:p>
            <a:pPr marL="0" indent="0">
              <a:buNone/>
            </a:pPr>
            <a:r>
              <a:rPr lang="en-US" dirty="0"/>
              <a:t>     public static void main(String []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String name;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myclass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float percentage;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//creating object of Scanner class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("Enter your name: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name = </a:t>
            </a:r>
            <a:r>
              <a:rPr lang="en-US" dirty="0" err="1">
                <a:solidFill>
                  <a:srgbClr val="00B0F0"/>
                </a:solidFill>
              </a:rPr>
              <a:t>input.next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("Enter your class: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B0F0"/>
                </a:solidFill>
              </a:rPr>
              <a:t>myclass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input.nextInt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("Enter your percentage: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percentage = </a:t>
            </a:r>
            <a:r>
              <a:rPr lang="en-US" dirty="0" err="1">
                <a:solidFill>
                  <a:srgbClr val="00B0F0"/>
                </a:solidFill>
              </a:rPr>
              <a:t>input.nextFloat</a:t>
            </a:r>
            <a:r>
              <a:rPr lang="en-US" dirty="0">
                <a:solidFill>
                  <a:srgbClr val="00B0F0"/>
                </a:solidFill>
              </a:rPr>
              <a:t>();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input.close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("Name: " + name + ", Class: "+ </a:t>
            </a:r>
            <a:r>
              <a:rPr lang="en-US" dirty="0" err="1"/>
              <a:t>myclass</a:t>
            </a:r>
            <a:r>
              <a:rPr lang="en-US" dirty="0"/>
              <a:t> + ", Percentage: "+ percentage);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73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5B8A-4884-4FC6-92B8-1BFF9C5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7E4B-7D1B-43F8-A9E7-1DC61977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Enter your name: Manoj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Enter your class: 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Enter your percentage: 95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Name: Manoj, Class: 9, Percentage: 95.0</a:t>
            </a:r>
          </a:p>
        </p:txBody>
      </p:sp>
    </p:spTree>
    <p:extLst>
      <p:ext uri="{BB962C8B-B14F-4D97-AF65-F5344CB8AC3E}">
        <p14:creationId xmlns:p14="http://schemas.microsoft.com/office/powerpoint/2010/main" val="19035970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26</TotalTime>
  <Words>379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GradientVTI</vt:lpstr>
      <vt:lpstr>Java scanner class</vt:lpstr>
      <vt:lpstr>Java Scanner Class</vt:lpstr>
      <vt:lpstr>Java Scanner Methods to Take Input</vt:lpstr>
      <vt:lpstr>PowerPoint Presentation</vt:lpstr>
      <vt:lpstr>How To Use The Scanner In Java?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scanner class</dc:title>
  <dc:creator>Prashanth</dc:creator>
  <cp:lastModifiedBy>Prashanth</cp:lastModifiedBy>
  <cp:revision>7</cp:revision>
  <dcterms:created xsi:type="dcterms:W3CDTF">2022-03-13T13:21:30Z</dcterms:created>
  <dcterms:modified xsi:type="dcterms:W3CDTF">2022-03-13T13:47:58Z</dcterms:modified>
</cp:coreProperties>
</file>