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C5D-5E6A-4D2C-804D-A705229DE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5B7F9-7D33-459A-B9EE-56ABC0AB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5626-6AA1-46D5-B2EF-99F852B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3911-293D-49CE-AAA5-D22DA7C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E11A-5870-4116-9786-C9F1ECFE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42C6-6A0F-41D8-800E-E552600B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6E0C0-B981-487B-9651-5C27983C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3D41-5F5B-4865-82E7-92A60EB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D50-535C-4090-8D9A-810A95CF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4106-CAE9-4F5E-8C2E-6F3D9588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8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BA00E-B3B6-4135-AA39-8A8225189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9E0E7-860D-4293-A049-4DE051C1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D97F-425D-488A-BF2B-2397AA1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DAD6-94E9-479D-A6DE-B4F26988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EE12-25CC-4177-AE69-E7076DB4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1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D216-1B52-4B0D-9DDE-94167964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C1F4-622A-401B-B197-676CF5C7B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511-F824-4B6F-B6A7-00D04F83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65EF-4E7D-442D-BB83-6F5383C6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1445-2D45-4568-8C0E-533A2142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74FF-793A-4801-8A92-BC8752CD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4B2F-AA5A-4DB0-9FCA-4BBE04D1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4121-3DDB-4627-BD6A-25D3B6A3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EAB5-B742-46CD-B9FB-BB87CA9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C921-79A8-4CF4-B3A7-329632A5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7D4B-8F90-4D9F-BA61-B519A4F3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642BB-B832-4675-AC94-F6ACBCCD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315A-9CFF-47C7-A26F-BE52FDB6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F2D8-3FBE-4F80-8680-621A46F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2DB9-26D1-4382-BAC7-00029D1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B0F-DC7B-4323-A0C0-1C5D9C78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0E7E-91A6-40DC-BD26-825117EF5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6751-E727-4416-90AF-CEE3FF1AF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6398-7088-400F-94E4-F9EEE820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A601-506A-4A35-AD2E-C695FE81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6F0DD-5569-4540-A639-4C27006D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0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74C7-17BF-4DCD-81F9-40879E41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88BA6-42DD-49CB-8204-BD592F54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7EB1B-1618-47CA-B465-8303B8C2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76EB8-A76B-4EF4-9A0D-2A6C6A733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997C7-BA2E-440B-9C66-C7BF3E57E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D24EF-9227-4354-AE7C-C4E24F67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371C1-E412-4626-9674-C058D966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A9562-2FDC-4843-8788-75E18517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4A6-3C79-4E15-811F-6CA9905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1DFBD-9AA0-4194-B045-7B3764E2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DACE-C4C4-4932-9CB3-BF6E82F8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6739-7CE7-43F6-BA2F-1F2B3E1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344F9-56C7-40B2-A3A5-A4BDE6FA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CB178-7309-487D-B587-64BEA47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A9D9-5969-4059-9A78-EA204A0F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651-F485-4717-A16A-858E6070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48C5-DD64-4123-A80F-2C25D23E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6F40-DC38-4C10-A14C-3DA26505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624C-12C7-4A6F-93D6-395755E9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2393D-6139-4BE1-A1C0-F0078D2F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14A0-72D4-429E-B4FD-927B7CA6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B417-80CB-4121-96E7-F85D058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A95A2-4DA1-423C-B11A-2670F1B13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B1AD8-5B53-4C65-ADAA-7989C4BF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3CA3-E538-4CBA-87C2-34C06314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8A91-EFD4-40CA-BDAA-5D0D3E52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72C49-AC98-4E46-9A89-C58FC444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01722-0B4D-4DEF-8B8E-E9372D4B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A183-6BEB-45B2-A278-97CBC2ED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3598-E23B-45BC-BA1E-B0077677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09B0-7103-403B-9E09-B0C2B496AB6D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D996-FF10-4F10-86E0-4E073A0AB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1B6B-E76E-47D8-84D3-926F41A56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BBC5D-E948-42BA-84E9-C5E0AB51B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7A0-C9D6-4FD7-B0EE-6C3B5ADB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JavaScript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039C-B88B-447C-8443-0636DDCF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Presented by Sandeep Sreekumar</a:t>
            </a:r>
          </a:p>
        </p:txBody>
      </p:sp>
    </p:spTree>
    <p:extLst>
      <p:ext uri="{BB962C8B-B14F-4D97-AF65-F5344CB8AC3E}">
        <p14:creationId xmlns:p14="http://schemas.microsoft.com/office/powerpoint/2010/main" val="402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7274-ACC5-4A43-A0B0-6A9D6FFE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 Project: Fetch API Example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7A98-C381-449D-BA43-51D431B16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Create a webpage that fetches and displays user data.</a:t>
            </a:r>
          </a:p>
          <a:p>
            <a:r>
              <a:rPr lang="en-US"/>
              <a:t>• Use fetch() to get data from an API.</a:t>
            </a:r>
          </a:p>
          <a:p>
            <a:r>
              <a:rPr lang="en-US"/>
              <a:t>• Display the results dynamically in HTML.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1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4A00-6DF5-48F8-B652-AF4CFE1F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E366-9650-4ADD-99DF-E2A1BCC0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JavaScript is essential for web development.</a:t>
            </a:r>
          </a:p>
          <a:p>
            <a:r>
              <a:rPr lang="en-US"/>
              <a:t>• Learn advanced topics like ES6, Web APIs, and frameworks like React.</a:t>
            </a:r>
          </a:p>
          <a:p>
            <a:r>
              <a:rPr lang="en-US"/>
              <a:t>• Keep practicing and building projects!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9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59D4-1877-43AE-BB25-B1D8BD32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5AF-C099-4C44-A9EF-78B8FEB8E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JavaScript is a scripting language for web development. </a:t>
            </a:r>
          </a:p>
          <a:p>
            <a:r>
              <a:rPr lang="en-US"/>
              <a:t>• It interacts with HTML &amp; CSS to create dynamic websites.</a:t>
            </a:r>
          </a:p>
          <a:p>
            <a:r>
              <a:rPr lang="en-US"/>
              <a:t>• Can be used for both frontend &amp; backend development.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2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0EA3-1BE8-4129-9526-7E9D837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Variables &amp;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A5EE-6BA6-445A-B088-CE323EA5C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Variables: var, let, const</a:t>
            </a:r>
          </a:p>
          <a:p>
            <a:r>
              <a:rPr lang="en-US"/>
              <a:t>• Data Types: String, Number, Boolean, Array, Object</a:t>
            </a:r>
          </a:p>
          <a:p>
            <a:r>
              <a:rPr lang="en-US"/>
              <a:t>Example: let name = 'John'; let age = 25;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B322-4214-403F-82A0-58F352E3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Operators &amp; Control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A1F3-B8C5-43DF-9AF5-F8590DEA0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Arithmetic, Comparison, Logical Operators</a:t>
            </a:r>
          </a:p>
          <a:p>
            <a:r>
              <a:rPr lang="en-US"/>
              <a:t>• Conditional Statements: if, else, switch</a:t>
            </a:r>
          </a:p>
          <a:p>
            <a:r>
              <a:rPr lang="en-US"/>
              <a:t>• Loops: for, while, do...while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3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90D-619B-4B5C-ACD3-B54222D4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Functions &amp;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D439-276F-430E-AC32-5FFBE08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Function Declaration &amp; Arrow Functions</a:t>
            </a:r>
          </a:p>
          <a:p>
            <a:r>
              <a:rPr lang="en-US"/>
              <a:t>• Scope: var (function scope) vs let (block scope)</a:t>
            </a:r>
          </a:p>
          <a:p>
            <a:r>
              <a:rPr lang="en-US"/>
              <a:t>Example: function greet() { return 'Hello!'; 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8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FF25-FC50-4EF4-AD91-C0F1D2CF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DOM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E832-997B-429B-9B7A-8F9100024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Select Elements: getElementById, querySelector</a:t>
            </a:r>
          </a:p>
          <a:p>
            <a:r>
              <a:rPr lang="en-IN"/>
              <a:t>• Modify Content: innerHTML, textContent</a:t>
            </a:r>
          </a:p>
          <a:p>
            <a:r>
              <a:rPr lang="en-IN"/>
              <a:t>Example: document.getElementById('title').innerHTML = 'Welcome!';</a:t>
            </a:r>
          </a:p>
        </p:txBody>
      </p:sp>
    </p:spTree>
    <p:extLst>
      <p:ext uri="{BB962C8B-B14F-4D97-AF65-F5344CB8AC3E}">
        <p14:creationId xmlns:p14="http://schemas.microsoft.com/office/powerpoint/2010/main" val="125084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3203-3BA2-4E96-A341-24FFA1F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Understanding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49B5-307A-4BFF-9E3D-626CD45AC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Promises handle asynchronous operations.</a:t>
            </a:r>
          </a:p>
          <a:p>
            <a:r>
              <a:rPr lang="en-US"/>
              <a:t>• States: Pending, Fulfilled, Rejected</a:t>
            </a:r>
          </a:p>
          <a:p>
            <a:r>
              <a:rPr lang="en-US"/>
              <a:t>Example: let myPromise = new Promise((resolve, reject) =&gt; { resolve('Done!'); });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A91-249F-48BF-931D-1EC9E0C7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0832-528E-4D16-A913-5EFF9506E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Used to fetch data from APIs</a:t>
            </a:r>
          </a:p>
          <a:p>
            <a:r>
              <a:rPr lang="en-US"/>
              <a:t>• Returns a Promise</a:t>
            </a:r>
          </a:p>
          <a:p>
            <a:r>
              <a:rPr lang="en-US"/>
              <a:t>Example: fetch('https://jsonplaceholder.typicode.com/posts/1').then(res =&gt; res.json()).then(data =&gt; console.log(data));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4000-50FD-40AE-BCDE-432CB690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Async/Await with Try &amp; Catch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BA2D-153B-406F-B2E6-AB1837703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Async functions return Promises</a:t>
            </a:r>
          </a:p>
          <a:p>
            <a:r>
              <a:rPr lang="en-IN"/>
              <a:t>• Use try...catch for error handling</a:t>
            </a:r>
          </a:p>
          <a:p>
            <a:r>
              <a:rPr lang="en-IN"/>
              <a:t>Example: async function fetchData() { try { let res = await fetch(url); let data = await res.json(); } catch(error) { console.log(error); } }</a:t>
            </a:r>
          </a:p>
        </p:txBody>
      </p:sp>
    </p:spTree>
    <p:extLst>
      <p:ext uri="{BB962C8B-B14F-4D97-AF65-F5344CB8AC3E}">
        <p14:creationId xmlns:p14="http://schemas.microsoft.com/office/powerpoint/2010/main" val="3521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JavaScript for Beginners</vt:lpstr>
      <vt:lpstr>Introduction to JavaScript</vt:lpstr>
      <vt:lpstr>Variables &amp; Data Types</vt:lpstr>
      <vt:lpstr>Operators &amp; Control Structures</vt:lpstr>
      <vt:lpstr>Functions &amp; Scope</vt:lpstr>
      <vt:lpstr>DOM Manipulation</vt:lpstr>
      <vt:lpstr>Understanding Promises</vt:lpstr>
      <vt:lpstr>Fetch API</vt:lpstr>
      <vt:lpstr>Async/Await with Try &amp; Catch</vt:lpstr>
      <vt:lpstr>Mini Project: Fetch API Example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Beginners</dc:title>
  <dc:creator>sandeep sreekumar</dc:creator>
  <cp:lastModifiedBy>sandeep sreekumar</cp:lastModifiedBy>
  <cp:revision>1</cp:revision>
  <dcterms:created xsi:type="dcterms:W3CDTF">2025-03-31T16:02:48Z</dcterms:created>
  <dcterms:modified xsi:type="dcterms:W3CDTF">2025-03-31T16:02:48Z</dcterms:modified>
</cp:coreProperties>
</file>