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chivo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chivoNarrow-bold.fntdata"/><Relationship Id="rId10" Type="http://schemas.openxmlformats.org/officeDocument/2006/relationships/slide" Target="slides/slide5.xml"/><Relationship Id="rId21" Type="http://schemas.openxmlformats.org/officeDocument/2006/relationships/font" Target="fonts/ArchivoNarrow-regular.fntdata"/><Relationship Id="rId13" Type="http://schemas.openxmlformats.org/officeDocument/2006/relationships/slide" Target="slides/slide8.xml"/><Relationship Id="rId24" Type="http://schemas.openxmlformats.org/officeDocument/2006/relationships/font" Target="fonts/ArchivoNarrow-boldItalic.fntdata"/><Relationship Id="rId12" Type="http://schemas.openxmlformats.org/officeDocument/2006/relationships/slide" Target="slides/slide7.xml"/><Relationship Id="rId23" Type="http://schemas.openxmlformats.org/officeDocument/2006/relationships/font" Target="fonts/Archivo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e9cc8601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e9cc860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9cc8601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e9cc860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e9cc860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e9cc860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aba3e44e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aba3e44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e9cc8601c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e9cc8601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e9cc8601c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e9cc860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e9cc8601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e9cc86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9cc8601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9cc860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e9cc8601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e9cc860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e9cc860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e9cc860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f9324bbd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f9324b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f9324bbd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f9324bb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0226ed66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0226ed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i.org/10.17993/3ctecno.2020.specialissue4.261-2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107150" y="543225"/>
            <a:ext cx="8990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800">
                <a:solidFill>
                  <a:schemeClr val="dk1"/>
                </a:solidFill>
              </a:rPr>
              <a:t>Playemos</a:t>
            </a:r>
            <a:endParaRPr b="1" sz="2400"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311188" y="2306300"/>
            <a:ext cx="85821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i="1" lang="en-US" sz="1600"/>
              <a:t> Project Proposal Presentation 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i="1" lang="en-US" sz="1200"/>
              <a:t>by</a:t>
            </a:r>
            <a:endParaRPr sz="12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K M Shikha Shukla (2147153)</a:t>
            </a:r>
            <a:r>
              <a:rPr b="1" lang="en-US" sz="1800"/>
              <a:t>, 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Sandeep Sutradhar </a:t>
            </a:r>
            <a:r>
              <a:rPr b="1" lang="en-US" sz="1800"/>
              <a:t>(247130),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Sunny Dahit J (2147135),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/>
              <a:t>Project  Guide </a:t>
            </a:r>
            <a:endParaRPr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lang="en-US" sz="1800">
                <a:solidFill>
                  <a:schemeClr val="dk1"/>
                </a:solidFill>
              </a:rPr>
              <a:t>Prof. Senthilnathan T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-3683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CHRIST(Deemed to be University), Bengaluru-29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6</a:t>
            </a:r>
            <a:r>
              <a:rPr b="1" lang="en-US" sz="2800">
                <a:solidFill>
                  <a:schemeClr val="dk1"/>
                </a:solidFill>
              </a:rPr>
              <a:t>.</a:t>
            </a:r>
            <a:r>
              <a:rPr lang="en-US" sz="2800">
                <a:solidFill>
                  <a:schemeClr val="dk1"/>
                </a:solidFill>
              </a:rPr>
              <a:t> Software and Hardware Requirements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Hardware Requirements</a:t>
            </a:r>
            <a:endParaRPr sz="2400">
              <a:solidFill>
                <a:schemeClr val="dk1"/>
              </a:solidFill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Intel i5 processor or higher</a:t>
            </a:r>
            <a:endParaRPr sz="2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8 GB or higher</a:t>
            </a:r>
            <a:endParaRPr sz="2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space : 512GB HDD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Webcam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Software Requirements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Front End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Back End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7</a:t>
            </a:r>
            <a:r>
              <a:rPr b="1" lang="en-US" sz="2800">
                <a:solidFill>
                  <a:schemeClr val="dk1"/>
                </a:solidFill>
              </a:rPr>
              <a:t>. </a:t>
            </a:r>
            <a:r>
              <a:rPr lang="en-US" sz="2800">
                <a:solidFill>
                  <a:schemeClr val="dk1"/>
                </a:solidFill>
              </a:rPr>
              <a:t>Benefits of</a:t>
            </a:r>
            <a:r>
              <a:rPr lang="en-US" sz="2800">
                <a:solidFill>
                  <a:schemeClr val="dk1"/>
                </a:solidFill>
              </a:rPr>
              <a:t> Proposed System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Provides emotion based music recommendations.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Makes user experience much easier than traditional approach.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Playlist is created in real time.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Better personalized experience for the user.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8. </a:t>
            </a:r>
            <a:r>
              <a:rPr lang="en-US" sz="2800">
                <a:solidFill>
                  <a:schemeClr val="dk1"/>
                </a:solidFill>
              </a:rPr>
              <a:t>Plan of work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1. Set goals and objectives.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2. Establish team responsibilities.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3. Work based on task assigned.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4. Understand the usage of different algorithms.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5. Go with Agile framework.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45288" y="6150213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417153" y="1515802"/>
            <a:ext cx="2309700" cy="11610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546053" y="3360975"/>
            <a:ext cx="1962000" cy="6843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model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2005451" y="3360975"/>
            <a:ext cx="1869600" cy="6843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suitable model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066600" y="4260675"/>
            <a:ext cx="1631700" cy="523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Interface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850700" y="4260675"/>
            <a:ext cx="1631700" cy="523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required change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4700800" y="4260675"/>
            <a:ext cx="1826100" cy="6843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model with available data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675301" y="4340925"/>
            <a:ext cx="1770000" cy="5238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data testing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5"/>
          <p:cNvCxnSpPr>
            <a:stCxn id="193" idx="2"/>
            <a:endCxn id="194" idx="0"/>
          </p:cNvCxnSpPr>
          <p:nvPr/>
        </p:nvCxnSpPr>
        <p:spPr>
          <a:xfrm flipH="1" rot="-5400000">
            <a:off x="5207403" y="2041402"/>
            <a:ext cx="684300" cy="1955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>
            <a:stCxn id="202" idx="1"/>
          </p:cNvCxnSpPr>
          <p:nvPr/>
        </p:nvCxnSpPr>
        <p:spPr>
          <a:xfrm rot="10800000">
            <a:off x="2095601" y="4784575"/>
            <a:ext cx="1514400" cy="70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5"/>
          <p:cNvCxnSpPr>
            <a:stCxn id="195" idx="2"/>
            <a:endCxn id="197" idx="0"/>
          </p:cNvCxnSpPr>
          <p:nvPr/>
        </p:nvCxnSpPr>
        <p:spPr>
          <a:xfrm flipH="1" rot="-5400000">
            <a:off x="3195701" y="3789825"/>
            <a:ext cx="215400" cy="7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5"/>
          <p:cNvCxnSpPr>
            <a:stCxn id="196" idx="0"/>
            <a:endCxn id="195" idx="2"/>
          </p:cNvCxnSpPr>
          <p:nvPr/>
        </p:nvCxnSpPr>
        <p:spPr>
          <a:xfrm rot="-5400000">
            <a:off x="2303650" y="3624075"/>
            <a:ext cx="215400" cy="105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5"/>
          <p:cNvCxnSpPr>
            <a:stCxn id="194" idx="2"/>
            <a:endCxn id="199" idx="0"/>
          </p:cNvCxnSpPr>
          <p:nvPr/>
        </p:nvCxnSpPr>
        <p:spPr>
          <a:xfrm flipH="1" rot="-5400000">
            <a:off x="6895903" y="3676425"/>
            <a:ext cx="295500" cy="10332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5"/>
          <p:cNvCxnSpPr>
            <a:stCxn id="198" idx="0"/>
            <a:endCxn id="194" idx="2"/>
          </p:cNvCxnSpPr>
          <p:nvPr/>
        </p:nvCxnSpPr>
        <p:spPr>
          <a:xfrm rot="-5400000">
            <a:off x="5962750" y="3696375"/>
            <a:ext cx="215400" cy="91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5"/>
          <p:cNvSpPr/>
          <p:nvPr/>
        </p:nvSpPr>
        <p:spPr>
          <a:xfrm>
            <a:off x="3610001" y="5146225"/>
            <a:ext cx="1869600" cy="6843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application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25"/>
          <p:cNvCxnSpPr>
            <a:stCxn id="202" idx="1"/>
            <a:endCxn id="197" idx="2"/>
          </p:cNvCxnSpPr>
          <p:nvPr/>
        </p:nvCxnSpPr>
        <p:spPr>
          <a:xfrm flipH="1" rot="10800000">
            <a:off x="3610001" y="4784575"/>
            <a:ext cx="56400" cy="703800"/>
          </a:xfrm>
          <a:prstGeom prst="bentConnector4">
            <a:avLst>
              <a:gd fmla="val -422207" name="adj1"/>
              <a:gd fmla="val 74314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5"/>
          <p:cNvCxnSpPr>
            <a:stCxn id="202" idx="3"/>
            <a:endCxn id="198" idx="2"/>
          </p:cNvCxnSpPr>
          <p:nvPr/>
        </p:nvCxnSpPr>
        <p:spPr>
          <a:xfrm flipH="1" rot="10800000">
            <a:off x="5479601" y="4945075"/>
            <a:ext cx="134100" cy="543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>
            <a:stCxn id="202" idx="3"/>
            <a:endCxn id="199" idx="2"/>
          </p:cNvCxnSpPr>
          <p:nvPr/>
        </p:nvCxnSpPr>
        <p:spPr>
          <a:xfrm flipH="1" rot="10800000">
            <a:off x="5479601" y="4864675"/>
            <a:ext cx="2080800" cy="6237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5"/>
          <p:cNvCxnSpPr>
            <a:stCxn id="193" idx="2"/>
            <a:endCxn id="195" idx="0"/>
          </p:cNvCxnSpPr>
          <p:nvPr/>
        </p:nvCxnSpPr>
        <p:spPr>
          <a:xfrm rot="5400000">
            <a:off x="3414003" y="2203102"/>
            <a:ext cx="684300" cy="1631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9</a:t>
            </a:r>
            <a:r>
              <a:rPr b="1" lang="en-US" sz="2800">
                <a:solidFill>
                  <a:schemeClr val="dk1"/>
                </a:solidFill>
              </a:rPr>
              <a:t>. </a:t>
            </a:r>
            <a:r>
              <a:rPr lang="en-US" sz="2800">
                <a:solidFill>
                  <a:schemeClr val="dk1"/>
                </a:solidFill>
              </a:rPr>
              <a:t>References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356875"/>
            <a:ext cx="8520600" cy="4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[1] Deny John Samuvel, B. Perumal, and Muthukumaran Elangovan (2020). Music Recommendation System Based On Facial Emotion Recognition 3C Tecnología. Glosas de innovación aplicadas a la pyme. ISSN: 2254 – 4143 .262 </a:t>
            </a:r>
            <a:r>
              <a:rPr lang="en-US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http://doi.org/10.17993/3ctecno.2020.specialissue4.261-271</a:t>
            </a:r>
            <a:r>
              <a:rPr lang="en-US" sz="1700">
                <a:solidFill>
                  <a:schemeClr val="dk1"/>
                </a:solidFill>
              </a:rPr>
              <a:t>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[2] S Metilda Florence and M Uma (2020). Emotional Detection and Music Recommendation System. 3rd International Conference on Advances in Mechanical Engineering (ICAME 2020) IOP Publishing IOP Conf. Series: Materials S0cience and Engineering 912 (2020) 062007 doi:10.1088/1757-899X/912/6/062007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[3] Madhuri Athavle1, Deepali Mudale, Upasana Shrivastav, and Megha Gupta [2021]. Music Recommendation Based on Face Emotion Recognition. ISSN (Online) : 2582-7006 International Conference on Artificial Intelligence (ICAI-2021). Journal of Informatics Electrical and Electronics Engineering (JIEEE) A2Z Journals.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[4] https://prezi.com/p/ht3mxhk39pwd/emotion-based-music-recommendation-system/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208059" y="5603764"/>
            <a:ext cx="78138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410375" y="1394725"/>
            <a:ext cx="2472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b="1" lang="en-US" sz="2800"/>
              <a:t>AGENDA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311150" y="1916113"/>
            <a:ext cx="59169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87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Limitations of Existing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Functional Description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Solution Architecture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Software &amp; Hardware Requirements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Benefits of Proposed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Plan of Work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Introduction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project is to develop an emotion based music system which is  an web based </a:t>
            </a:r>
            <a:r>
              <a:rPr lang="en-US" sz="2400">
                <a:solidFill>
                  <a:schemeClr val="dk1"/>
                </a:solidFill>
              </a:rPr>
              <a:t>application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It’s meant for user to minimize their effort in managing large playlists.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proposed model will extract user’s </a:t>
            </a:r>
            <a:r>
              <a:rPr lang="en-US" sz="2400">
                <a:solidFill>
                  <a:schemeClr val="dk1"/>
                </a:solidFill>
              </a:rPr>
              <a:t>facial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expressions</a:t>
            </a:r>
            <a:r>
              <a:rPr lang="en-US" sz="2400">
                <a:solidFill>
                  <a:schemeClr val="dk1"/>
                </a:solidFill>
              </a:rPr>
              <a:t> and features to determine the current mood of the users.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Once emotion is detected playlist of songs are suitable to the mood of the user will be presented to user.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1</a:t>
            </a:r>
            <a:r>
              <a:rPr b="1" lang="en-US" sz="2800">
                <a:solidFill>
                  <a:schemeClr val="dk1"/>
                </a:solidFill>
              </a:rPr>
              <a:t>.</a:t>
            </a:r>
            <a:r>
              <a:rPr lang="en-US" sz="2800">
                <a:solidFill>
                  <a:schemeClr val="dk1"/>
                </a:solidFill>
              </a:rPr>
              <a:t> Existing System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Spotify, Emo music, Saavn etc.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Lacks the ability to recommend songs to users based on mood.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Traditional way for creating playlists.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Don’t learn by itself.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Recommendation is determined after learning the user preferences over a period of time.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2</a:t>
            </a:r>
            <a:r>
              <a:rPr b="1" lang="en-US" sz="2800">
                <a:solidFill>
                  <a:schemeClr val="dk1"/>
                </a:solidFill>
              </a:rPr>
              <a:t>.</a:t>
            </a:r>
            <a:r>
              <a:rPr lang="en-US" sz="2800">
                <a:solidFill>
                  <a:schemeClr val="dk1"/>
                </a:solidFill>
              </a:rPr>
              <a:t> Limitations of Existing System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Does not provide personalized playlist to users automatically.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Does not recommend songs based on users emotion.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Users have to manually search for songs/music.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</a:rPr>
              <a:t>Not very user friendly.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Only static Image [1]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Accuracy is less and not fully implemented [2]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3</a:t>
            </a:r>
            <a:r>
              <a:rPr b="1" lang="en-US" sz="2800">
                <a:solidFill>
                  <a:schemeClr val="dk1"/>
                </a:solidFill>
              </a:rPr>
              <a:t>.</a:t>
            </a:r>
            <a:r>
              <a:rPr lang="en-US" sz="2800">
                <a:solidFill>
                  <a:schemeClr val="dk1"/>
                </a:solidFill>
              </a:rPr>
              <a:t> Proposed System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Playemos new approach to song recommendation.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Analyze the Scanned Image.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Live Mood Detection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Playlist Suggestion. [3]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This approach makes the system user friendly and easier for the user to interact with the application.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CNN, K-Means, Random Forest. S</a:t>
            </a:r>
            <a:r>
              <a:rPr lang="en-US" sz="2400">
                <a:solidFill>
                  <a:schemeClr val="dk1"/>
                </a:solidFill>
              </a:rPr>
              <a:t>VM.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4.</a:t>
            </a:r>
            <a:r>
              <a:rPr lang="en-US" sz="2800"/>
              <a:t> </a:t>
            </a:r>
            <a:r>
              <a:rPr lang="en-US" sz="2800"/>
              <a:t>Functional Description</a:t>
            </a:r>
            <a:endParaRPr sz="2800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Login Module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User Module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Admin Module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Image recognition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Emotion detection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Playlist access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Song Suggestion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Play song</a:t>
            </a:r>
            <a:endParaRPr sz="2000">
              <a:solidFill>
                <a:srgbClr val="161616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161616"/>
                </a:solidFill>
              </a:rPr>
              <a:t>Feedback module.</a:t>
            </a:r>
            <a:endParaRPr sz="2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5. </a:t>
            </a:r>
            <a:r>
              <a:rPr lang="en-US" sz="2800"/>
              <a:t>Solution Architecture</a:t>
            </a:r>
            <a:endParaRPr sz="28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56867"/>
            <a:ext cx="7162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38" y="1120849"/>
            <a:ext cx="7824524" cy="439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3194550" y="4923400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