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rchivo Na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chivo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chivoNarrow-italic.fntdata"/><Relationship Id="rId14" Type="http://schemas.openxmlformats.org/officeDocument/2006/relationships/font" Target="fonts/ArchivoNarrow-bold.fntdata"/><Relationship Id="rId16" Type="http://schemas.openxmlformats.org/officeDocument/2006/relationships/font" Target="fonts/Archivo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beb6bc6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8beb6bc65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beb6bc6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8beb6bc65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beb6bc6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8beb6bc65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beb6bc6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8beb6bc65d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ctrTitle"/>
          </p:nvPr>
        </p:nvSpPr>
        <p:spPr>
          <a:xfrm>
            <a:off x="134938" y="822325"/>
            <a:ext cx="89901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Playemos</a:t>
            </a:r>
            <a:endParaRPr b="1" sz="2400"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280988" y="2332900"/>
            <a:ext cx="85821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b="1" i="1" lang="en-US" sz="1600"/>
              <a:t> </a:t>
            </a:r>
            <a:r>
              <a:rPr b="1" i="1" lang="en-US" sz="1600">
                <a:solidFill>
                  <a:schemeClr val="dk1"/>
                </a:solidFill>
              </a:rPr>
              <a:t>Project Proposal Presentation 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Narrow"/>
              <a:buNone/>
            </a:pPr>
            <a:r>
              <a:rPr i="1" lang="en-US" sz="1200">
                <a:solidFill>
                  <a:schemeClr val="dk1"/>
                </a:solidFill>
              </a:rPr>
              <a:t>by</a:t>
            </a:r>
            <a:endParaRPr sz="12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K M Shikha Shukla (2147153), </a:t>
            </a:r>
            <a:endParaRPr b="1"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Sandeep Sutradhar (247130),</a:t>
            </a:r>
            <a:endParaRPr b="1"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Sunny Dahit J (2147135),</a:t>
            </a:r>
            <a:endParaRPr b="1"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Narrow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Project  Guide 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Narrow"/>
              <a:buNone/>
            </a:pPr>
            <a:r>
              <a:rPr b="1" lang="en-US" sz="1800">
                <a:solidFill>
                  <a:schemeClr val="dk1"/>
                </a:solidFill>
              </a:rPr>
              <a:t>Dr. Senthilnathan T</a:t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Department of Computer Science</a:t>
            </a:r>
            <a:endParaRPr/>
          </a:p>
          <a:p>
            <a:pPr indent="-3683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CHRIST(Deemed to be University), Bengaluru-29</a:t>
            </a:r>
            <a:endParaRPr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82748" y="1268376"/>
            <a:ext cx="2473028" cy="10084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 Narrow"/>
              <a:buNone/>
            </a:pPr>
            <a:r>
              <a:rPr b="1" lang="en-US" sz="2800"/>
              <a:t>AGENDA</a:t>
            </a:r>
            <a:br>
              <a:rPr b="1" lang="en-US" sz="2800"/>
            </a:br>
            <a:r>
              <a:rPr b="1" lang="en-US" sz="2800"/>
              <a:t> </a:t>
            </a:r>
            <a:r>
              <a:rPr b="1" lang="en-US"/>
              <a:t> </a:t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311150" y="1916113"/>
            <a:ext cx="5917033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87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Module 1 : Face recognition</a:t>
            </a:r>
            <a:endParaRPr sz="2000"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1.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Module 1: face recognition</a:t>
            </a:r>
            <a:endParaRPr b="1" sz="2800"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this module the main aim is to train our module to detect the user face by checking for facial landmarks like </a:t>
            </a:r>
            <a:r>
              <a:rPr lang="en-US" sz="2400"/>
              <a:t>the</a:t>
            </a:r>
            <a:r>
              <a:rPr lang="en-US" sz="2400"/>
              <a:t> </a:t>
            </a:r>
            <a:r>
              <a:rPr lang="en-US" sz="2400">
                <a:solidFill>
                  <a:schemeClr val="dk1"/>
                </a:solidFill>
              </a:rPr>
              <a:t>face, eyes, nose, ears, mouth, chin.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Once detecting the the landmark </a:t>
            </a:r>
            <a:r>
              <a:rPr lang="en-US" sz="2400">
                <a:solidFill>
                  <a:schemeClr val="dk1"/>
                </a:solidFill>
              </a:rPr>
              <a:t>features the model it displays the emotion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2</a:t>
            </a:r>
            <a:r>
              <a:rPr b="1" lang="en-US" sz="2800"/>
              <a:t>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Steps to Execute</a:t>
            </a:r>
            <a:endParaRPr b="1" sz="2800"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Login to system.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Upon successful completion.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Face recognition model automatically run the camera and detects</a:t>
            </a:r>
            <a:r>
              <a:rPr lang="en-US" sz="2400"/>
              <a:t> the face.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2. Login Page</a:t>
            </a:r>
            <a:endParaRPr b="1" sz="2800"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38" y="1244250"/>
            <a:ext cx="8498534" cy="47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</a:t>
            </a:r>
            <a:endParaRPr b="1" sz="2800"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050"/>
            <a:ext cx="8520602" cy="479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</a:t>
            </a:r>
            <a:endParaRPr b="1" sz="2800"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13" y="1261675"/>
            <a:ext cx="8267376" cy="46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