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  <p:sldMasterId id="2147483659" r:id="rId2"/>
    <p:sldMasterId id="2147483660" r:id="rId3"/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</p:sldMasterIdLst>
  <p:notesMasterIdLst>
    <p:notesMasterId r:id="rId32"/>
  </p:notesMasterIdLst>
  <p:sldIdLst>
    <p:sldId id="256" r:id="rId12"/>
    <p:sldId id="257" r:id="rId13"/>
    <p:sldId id="258" r:id="rId14"/>
    <p:sldId id="259" r:id="rId15"/>
    <p:sldId id="267" r:id="rId16"/>
    <p:sldId id="260" r:id="rId17"/>
    <p:sldId id="268" r:id="rId18"/>
    <p:sldId id="261" r:id="rId19"/>
    <p:sldId id="262" r:id="rId20"/>
    <p:sldId id="263" r:id="rId21"/>
    <p:sldId id="269" r:id="rId22"/>
    <p:sldId id="264" r:id="rId23"/>
    <p:sldId id="270" r:id="rId24"/>
    <p:sldId id="272" r:id="rId25"/>
    <p:sldId id="271" r:id="rId26"/>
    <p:sldId id="273" r:id="rId27"/>
    <p:sldId id="274" r:id="rId28"/>
    <p:sldId id="275" r:id="rId29"/>
    <p:sldId id="265" r:id="rId30"/>
    <p:sldId id="266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2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58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06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3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26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3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15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67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0" y="66675"/>
            <a:ext cx="9144000" cy="1420812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0" y="0"/>
            <a:ext cx="9144000" cy="1420812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11112" y="5919787"/>
            <a:ext cx="9155112" cy="938212"/>
          </a:xfrm>
          <a:custGeom>
            <a:avLst/>
            <a:gdLst/>
            <a:ahLst/>
            <a:cxnLst/>
            <a:rect l="l" t="t" r="r" b="b"/>
            <a:pathLst>
              <a:path w="9155113" h="938212" extrusionOk="0">
                <a:moveTo>
                  <a:pt x="117305" y="0"/>
                </a:moveTo>
                <a:lnTo>
                  <a:pt x="9037808" y="0"/>
                </a:lnTo>
                <a:cubicBezTo>
                  <a:pt x="9102594" y="0"/>
                  <a:pt x="9155113" y="52519"/>
                  <a:pt x="9155113" y="117305"/>
                </a:cubicBezTo>
                <a:lnTo>
                  <a:pt x="9155113" y="938212"/>
                </a:lnTo>
                <a:lnTo>
                  <a:pt x="9155113" y="938212"/>
                </a:lnTo>
                <a:lnTo>
                  <a:pt x="0" y="938212"/>
                </a:lnTo>
                <a:lnTo>
                  <a:pt x="0" y="938212"/>
                </a:lnTo>
                <a:lnTo>
                  <a:pt x="0" y="117305"/>
                </a:lnTo>
                <a:cubicBezTo>
                  <a:pt x="0" y="52519"/>
                  <a:pt x="52519" y="0"/>
                  <a:pt x="117305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0" y="5919787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3708400" y="5919787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6067425" y="5919787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31775"/>
            <a:ext cx="2763837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 idx="4294967295"/>
          </p:nvPr>
        </p:nvSpPr>
        <p:spPr>
          <a:xfrm>
            <a:off x="297633" y="1266091"/>
            <a:ext cx="8520600" cy="128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chivo Narrow"/>
              <a:buNone/>
            </a:pPr>
            <a:r>
              <a:rPr 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MCA681 –  Industry Project </a:t>
            </a:r>
            <a:br>
              <a:rPr 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Presentation – II</a:t>
            </a:r>
            <a:endParaRPr sz="32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97633" y="3846885"/>
            <a:ext cx="8520112" cy="92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Sutradhar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 No - 2147130</a:t>
            </a:r>
            <a:endParaRPr dirty="0"/>
          </a:p>
        </p:txBody>
      </p:sp>
      <p:sp>
        <p:nvSpPr>
          <p:cNvPr id="146" name="Google Shape;146;p22"/>
          <p:cNvSpPr txBox="1"/>
          <p:nvPr/>
        </p:nvSpPr>
        <p:spPr>
          <a:xfrm>
            <a:off x="311150" y="4937124"/>
            <a:ext cx="8521700" cy="101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Yasharth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  	                           		   Dr 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hirunavukkarasu.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Manager (Simplify3x </a:t>
            </a:r>
            <a:r>
              <a:rPr lang="en-IN" sz="1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Pvt.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Ltd)	       	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					            </a:t>
            </a:r>
            <a:r>
              <a:rPr lang="en-IN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 (Deemed to be University)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150" y="3011115"/>
            <a:ext cx="85217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CV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Completed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689548" y="1455450"/>
            <a:ext cx="7615003" cy="413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Week 1 – Revisiting About the topics on JavaScript, and Learnt about various APIs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endParaRPr lang="en-IN"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2 – Learnt about Vue JS,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Axios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3 - VUE X, Started learning about D3.JS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4 – Understood the Project flow and continuing D3.js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689548" y="1455450"/>
            <a:ext cx="7615003" cy="413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Week </a:t>
            </a: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– 7 – Worked on the given data set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Week 8 – Creating the Library for All the Charts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04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 / Planned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914400" y="1273175"/>
            <a:ext cx="7360170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D3.Js </a:t>
            </a: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Vue Box</a:t>
            </a: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about SVG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Coding 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DE477-D07A-90DB-3B29-443A9B7C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59" y="3058042"/>
            <a:ext cx="4751881" cy="26716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 / Planned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4" y="4242217"/>
            <a:ext cx="7360170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Collision-Free Bubble Chart According to the API 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AB696-23DE-9661-0B0C-E31B060B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30" y="1550609"/>
            <a:ext cx="7706939" cy="23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 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1112317" y="4930221"/>
            <a:ext cx="7360170" cy="106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Chart with Fake JSON API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23B3D-CF2C-2504-AAD0-8016AFCB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92421"/>
            <a:ext cx="7150308" cy="36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 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3" y="4456979"/>
            <a:ext cx="7360170" cy="77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Graph from Backend API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46144-2CDC-EB06-BAA4-E17C8A94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3" y="1869195"/>
            <a:ext cx="7877331" cy="23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 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5" y="4140037"/>
            <a:ext cx="7360170" cy="13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Graph with tooltip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7FEF89-0D0A-69F1-1769-4B3FFBF2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3" y="1709575"/>
            <a:ext cx="7689954" cy="20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5" y="4889423"/>
            <a:ext cx="736017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Chart to Show Overall Test Progress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6A8A2-6AAA-134F-BA1F-B28556A8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7" y="1470178"/>
            <a:ext cx="8523745" cy="28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On-Going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5" y="4548160"/>
            <a:ext cx="736017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Dendogram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Tree Graph along TAGS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74347-23D4-0076-C443-C5C828AD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0" y="1424755"/>
            <a:ext cx="8350460" cy="27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839449" y="1587500"/>
            <a:ext cx="7480092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 algn="just"/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Learnt And understood standard and efficient coding.</a:t>
            </a:r>
          </a:p>
          <a:p>
            <a:pPr marL="571500" indent="-342900" algn="just"/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Learnt about the libraries in JS.</a:t>
            </a:r>
          </a:p>
          <a:p>
            <a:pPr marL="571500" indent="-342900" algn="just"/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Learnt about API calling and CRUD operation with modifying JSON data. </a:t>
            </a:r>
          </a:p>
          <a:p>
            <a:pPr marL="571500" indent="-342900" algn="just"/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There is less information present about D3 JS, but it is a very efficient and useful library for making graphs, maps, and data visualization.</a:t>
            </a: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 algn="just"/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0" algn="just">
              <a:buNone/>
            </a:pP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342900" algn="just"/>
            <a:endParaRPr lang="en-IN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Letter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EB5C-9547-8DC8-D87C-E1B8DF55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013" y="1387661"/>
            <a:ext cx="3447738" cy="487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150" y="2662237"/>
            <a:ext cx="8521700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Organization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614597" y="1539341"/>
            <a:ext cx="4871804" cy="354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Simplify3x is an IT service and IT consulting company.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 2016.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ervices are intended to expedite product development and testing to increase business agility.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offer sophisticated tech solutions to achieve performance optimization.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pic>
        <p:nvPicPr>
          <p:cNvPr id="1026" name="Picture 2" descr="Simplify3X - We are excited to announce that our team has... | By Simplify3X  | We are excited to announce that our team has moved to a brighter location  in Bangalore. New">
            <a:extLst>
              <a:ext uri="{FF2B5EF4-FFF2-40B4-BE49-F238E27FC236}">
                <a16:creationId xmlns:a16="http://schemas.microsoft.com/office/drawing/2014/main" id="{B6ADF0D8-3736-5C49-AE26-45B40023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37" y="2403745"/>
            <a:ext cx="2737537" cy="20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Project Domain</a:t>
            </a: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63198" y="1662112"/>
            <a:ext cx="7741353" cy="400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SimplifyCV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Simplify3x home product.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has modules like Resume builder, assessment, recruitment, and training.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for the world to ease the recruitment process. This initiative is created to assist the company’s clients to achieve transformative results for hiring and those seeking a job.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63198" y="1662112"/>
            <a:ext cx="7726363" cy="400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includes Pre-hiring screening, applicant skills evaluation, training, and development programs for employees/students in all areas where web application design bespoke assessments.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effectLst/>
                <a:latin typeface="Times New Roman" panose="02020603050405020304" pitchFamily="18" charset="0"/>
              </a:rPr>
              <a:t>It holds commercial plans with various features. It allows the user not to have to do all of the work themselves, making it a quick and straightforward process of creating a resume or a cover letter for a job.</a:t>
            </a:r>
            <a:br>
              <a:rPr lang="en-US" sz="2400" dirty="0"/>
            </a:b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31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Recruitment Module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9448" y="1273175"/>
            <a:ext cx="7435121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Recruitment software is specifically for managing all the processes, including recruitment.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recruitment module helps make Job Descriptions, schedule assessments, and interviews, appoint a recruiter and panelist and declare the result of selection.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generating reports for students like how they have performed in different subjects in the test they have attended.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9448" y="1454047"/>
            <a:ext cx="7435121" cy="463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Users have different functionalities. It basically includes 6 Logins --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Admin,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Obset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 Recruiter, Panel, HR, and Vendor.</a:t>
            </a:r>
            <a:endParaRPr lang="en-US"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7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Specification (if any)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794479" y="1798820"/>
            <a:ext cx="7555042" cy="30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457200" algn="just">
              <a:spcBef>
                <a:spcPts val="1200"/>
              </a:spcBef>
              <a:buSzPts val="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Mongo DB</a:t>
            </a:r>
          </a:p>
          <a:p>
            <a:pPr marL="482600" indent="-457200" algn="just">
              <a:spcBef>
                <a:spcPts val="1200"/>
              </a:spcBef>
              <a:buSzPts val="400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</a:t>
            </a:r>
          </a:p>
          <a:p>
            <a:pPr marL="482600" indent="-457200" algn="just">
              <a:spcBef>
                <a:spcPts val="1200"/>
              </a:spcBef>
              <a:buSzPts val="400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of Objects Format</a:t>
            </a: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 and Responsibilities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19528" y="1799600"/>
            <a:ext cx="7303697" cy="30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Software Intern.</a:t>
            </a:r>
          </a:p>
          <a:p>
            <a:pPr marL="685800" indent="-457200" algn="just"/>
            <a:endParaRPr lang="en-IN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indent="-457200" algn="just"/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Generating Reports and enhancing User Experience.</a:t>
            </a:r>
          </a:p>
          <a:p>
            <a:pPr marL="685800" indent="-457200" algn="just"/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useful information from the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</a:p>
          <a:p>
            <a:pPr marL="685800" indent="-457200" algn="just"/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 the data in a more understanding way.</a:t>
            </a:r>
          </a:p>
          <a:p>
            <a:pPr marL="228600" indent="0" algn="just">
              <a:buNone/>
            </a:pPr>
            <a:endParaRPr lang="en-IN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579</Words>
  <Application>Microsoft Office PowerPoint</Application>
  <PresentationFormat>On-screen Show (4:3)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Archivo Narrow</vt:lpstr>
      <vt:lpstr>Arial</vt:lpstr>
      <vt:lpstr>Georgia</vt:lpstr>
      <vt:lpstr>Times New Roman</vt:lpstr>
      <vt:lpstr>1_Simple Light</vt:lpstr>
      <vt:lpstr>2_Simple Light</vt:lpstr>
      <vt:lpstr>3_Simple Light</vt:lpstr>
      <vt:lpstr>Simple Light</vt:lpstr>
      <vt:lpstr>4_Simple Light</vt:lpstr>
      <vt:lpstr>5_Simple Light</vt:lpstr>
      <vt:lpstr>6_Simple Light</vt:lpstr>
      <vt:lpstr>7_Simple Light</vt:lpstr>
      <vt:lpstr>8_Simple Light</vt:lpstr>
      <vt:lpstr>9_Simple Light</vt:lpstr>
      <vt:lpstr>10_Simple Light</vt:lpstr>
      <vt:lpstr>MCA681 –  Industry Project  Presentation – II</vt:lpstr>
      <vt:lpstr>Offer Letter</vt:lpstr>
      <vt:lpstr>About the Organization</vt:lpstr>
      <vt:lpstr>About the Project Domain</vt:lpstr>
      <vt:lpstr>PowerPoint Presentation</vt:lpstr>
      <vt:lpstr>Recruitment Module</vt:lpstr>
      <vt:lpstr>PowerPoint Presentation</vt:lpstr>
      <vt:lpstr>Data Set Specification (if any)</vt:lpstr>
      <vt:lpstr>Roles and Responsibilities</vt:lpstr>
      <vt:lpstr>Tasks Completed</vt:lpstr>
      <vt:lpstr>PowerPoint Presentation</vt:lpstr>
      <vt:lpstr>Tasks On-Going / Planned</vt:lpstr>
      <vt:lpstr>Tasks On-Going / Planned</vt:lpstr>
      <vt:lpstr>Tasks On-Going </vt:lpstr>
      <vt:lpstr>Tasks On-Going </vt:lpstr>
      <vt:lpstr>Tasks On-Going </vt:lpstr>
      <vt:lpstr>Tasks On-Going</vt:lpstr>
      <vt:lpstr>Tasks On-Going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MCA681 –  Industry Project  Presentation – I</dc:title>
  <cp:lastModifiedBy>sandeep sutradhar</cp:lastModifiedBy>
  <cp:revision>20</cp:revision>
  <dcterms:modified xsi:type="dcterms:W3CDTF">2023-03-16T10:35:02Z</dcterms:modified>
</cp:coreProperties>
</file>