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3"/>
    <p:sldMasterId id="2147483652" r:id="rId4"/>
    <p:sldMasterId id="2147483654" r:id="rId5"/>
    <p:sldMasterId id="2147483655" r:id="rId6"/>
    <p:sldMasterId id="2147483657" r:id="rId7"/>
    <p:sldMasterId id="2147483659" r:id="rId8"/>
    <p:sldMasterId id="2147483661" r:id="rId9"/>
    <p:sldMasterId id="2147483663" r:id="rId10"/>
    <p:sldMasterId id="2147483665" r:id="rId11"/>
    <p:sldMasterId id="2147483667" r:id="rId12"/>
  </p:sldMasterIdLst>
  <p:notesMasterIdLst>
    <p:notesMasterId r:id="rId14"/>
  </p:notesMasterIdLst>
  <p:sldIdLst>
    <p:sldId id="256" r:id="rId13"/>
    <p:sldId id="257" r:id="rId15"/>
    <p:sldId id="258" r:id="rId16"/>
    <p:sldId id="259" r:id="rId17"/>
    <p:sldId id="267" r:id="rId18"/>
    <p:sldId id="260" r:id="rId19"/>
    <p:sldId id="268" r:id="rId20"/>
    <p:sldId id="261" r:id="rId21"/>
    <p:sldId id="262" r:id="rId22"/>
    <p:sldId id="263" r:id="rId23"/>
    <p:sldId id="269" r:id="rId24"/>
    <p:sldId id="264" r:id="rId25"/>
    <p:sldId id="270" r:id="rId26"/>
    <p:sldId id="272" r:id="rId27"/>
    <p:sldId id="271" r:id="rId28"/>
    <p:sldId id="273" r:id="rId29"/>
    <p:sldId id="274" r:id="rId30"/>
    <p:sldId id="275" r:id="rId31"/>
    <p:sldId id="265" r:id="rId32"/>
    <p:sldId id="283" r:id="rId33"/>
    <p:sldId id="266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1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0" y="66675"/>
            <a:ext cx="9144000" cy="1420812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7;p1"/>
          <p:cNvSpPr/>
          <p:nvPr/>
        </p:nvSpPr>
        <p:spPr>
          <a:xfrm flipH="1">
            <a:off x="0" y="0"/>
            <a:ext cx="9144000" cy="1420812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-11112" y="5919787"/>
            <a:ext cx="9155112" cy="938212"/>
          </a:xfrm>
          <a:custGeom>
            <a:avLst/>
            <a:gdLst/>
            <a:ahLst/>
            <a:cxnLst/>
            <a:rect l="l" t="t" r="r" b="b"/>
            <a:pathLst>
              <a:path w="9155113" h="938212" extrusionOk="0">
                <a:moveTo>
                  <a:pt x="117305" y="0"/>
                </a:moveTo>
                <a:lnTo>
                  <a:pt x="9037808" y="0"/>
                </a:lnTo>
                <a:cubicBezTo>
                  <a:pt x="9102594" y="0"/>
                  <a:pt x="9155113" y="52519"/>
                  <a:pt x="9155113" y="117305"/>
                </a:cubicBezTo>
                <a:lnTo>
                  <a:pt x="9155113" y="938212"/>
                </a:lnTo>
                <a:lnTo>
                  <a:pt x="9155113" y="938212"/>
                </a:lnTo>
                <a:lnTo>
                  <a:pt x="0" y="938212"/>
                </a:lnTo>
                <a:lnTo>
                  <a:pt x="0" y="938212"/>
                </a:lnTo>
                <a:lnTo>
                  <a:pt x="0" y="117305"/>
                </a:lnTo>
                <a:cubicBezTo>
                  <a:pt x="0" y="52519"/>
                  <a:pt x="52519" y="0"/>
                  <a:pt x="117305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0" y="5919787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MISSION</a:t>
            </a:r>
            <a:endParaRPr lang="en-US" sz="1400" b="1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 is a nurturing ground for an individual’s holistic development to make effective contribution to the society in a dynamic environment</a:t>
            </a:r>
            <a:endParaRPr lang="en-US" sz="11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3708400" y="5919787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VISION</a:t>
            </a:r>
            <a:endParaRPr lang="en-US" sz="1400" b="1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1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6067425" y="5919787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1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CORE   VALUES</a:t>
            </a:r>
            <a:endParaRPr lang="en-US" sz="1400" b="1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Georgia" panose="02040502050405020303"/>
              <a:buNone/>
            </a:pPr>
            <a:r>
              <a:rPr lang="en-US" sz="11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Faith in God |  Moral Uprightness</a:t>
            </a:r>
            <a:br>
              <a:rPr lang="en-US" sz="11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1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Love of Fellow Beings   </a:t>
            </a:r>
            <a:br>
              <a:rPr lang="en-US" sz="11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1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Social Responsibility | Pursuit of Excellence</a:t>
            </a:r>
            <a:endParaRPr lang="en-US" sz="11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43600" y="231775"/>
            <a:ext cx="2763837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18" name="Google Shape;118;p18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8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30" name="Google Shape;130;p20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20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36" name="Google Shape;36;p5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5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2" name="Google Shape;52;p8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53;p8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6" name="Google Shape;66;p10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10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8" name="Google Shape;78;p12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12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1" name="Google Shape;91;p14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4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-11112" y="6348412"/>
            <a:ext cx="9155112" cy="509587"/>
          </a:xfrm>
          <a:custGeom>
            <a:avLst/>
            <a:gdLst/>
            <a:ahLst/>
            <a:cxnLst/>
            <a:rect l="l" t="t" r="r" b="b"/>
            <a:pathLst>
              <a:path w="9155113" h="509587" extrusionOk="0">
                <a:moveTo>
                  <a:pt x="63714" y="0"/>
                </a:moveTo>
                <a:lnTo>
                  <a:pt x="9091399" y="0"/>
                </a:lnTo>
                <a:cubicBezTo>
                  <a:pt x="9126587" y="0"/>
                  <a:pt x="9155113" y="28526"/>
                  <a:pt x="9155113" y="63714"/>
                </a:cubicBezTo>
                <a:lnTo>
                  <a:pt x="9155113" y="509587"/>
                </a:lnTo>
                <a:lnTo>
                  <a:pt x="9155113" y="509587"/>
                </a:lnTo>
                <a:lnTo>
                  <a:pt x="0" y="509587"/>
                </a:lnTo>
                <a:lnTo>
                  <a:pt x="0" y="509587"/>
                </a:lnTo>
                <a:lnTo>
                  <a:pt x="0" y="63714"/>
                </a:lnTo>
                <a:cubicBezTo>
                  <a:pt x="0" y="28526"/>
                  <a:pt x="28526" y="0"/>
                  <a:pt x="637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343275" y="6430962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Excellence and Service</a:t>
            </a:r>
            <a:endParaRPr lang="en-US" sz="14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4" name="Google Shape;104;p16"/>
          <p:cNvSpPr/>
          <p:nvPr/>
        </p:nvSpPr>
        <p:spPr>
          <a:xfrm rot="10800000">
            <a:off x="6945312" y="0"/>
            <a:ext cx="2208212" cy="614362"/>
          </a:xfrm>
          <a:custGeom>
            <a:avLst/>
            <a:gdLst/>
            <a:ahLst/>
            <a:cxnLst/>
            <a:rect l="l" t="t" r="r" b="b"/>
            <a:pathLst>
              <a:path w="2208212" h="614363" extrusionOk="0">
                <a:moveTo>
                  <a:pt x="76814" y="0"/>
                </a:moveTo>
                <a:lnTo>
                  <a:pt x="2131398" y="0"/>
                </a:lnTo>
                <a:cubicBezTo>
                  <a:pt x="2173821" y="0"/>
                  <a:pt x="2208212" y="34391"/>
                  <a:pt x="2208212" y="76814"/>
                </a:cubicBezTo>
                <a:lnTo>
                  <a:pt x="2208212" y="614363"/>
                </a:lnTo>
                <a:lnTo>
                  <a:pt x="2208212" y="614363"/>
                </a:lnTo>
                <a:lnTo>
                  <a:pt x="0" y="614363"/>
                </a:lnTo>
                <a:lnTo>
                  <a:pt x="0" y="614363"/>
                </a:lnTo>
                <a:lnTo>
                  <a:pt x="0" y="76814"/>
                </a:lnTo>
                <a:cubicBezTo>
                  <a:pt x="0" y="34391"/>
                  <a:pt x="34391" y="0"/>
                  <a:pt x="76814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16"/>
          <p:cNvSpPr/>
          <p:nvPr/>
        </p:nvSpPr>
        <p:spPr>
          <a:xfrm rot="10800000">
            <a:off x="-1587" y="0"/>
            <a:ext cx="9155112" cy="365125"/>
          </a:xfrm>
          <a:custGeom>
            <a:avLst/>
            <a:gdLst/>
            <a:ahLst/>
            <a:cxnLst/>
            <a:rect l="l" t="t" r="r" b="b"/>
            <a:pathLst>
              <a:path w="9155113" h="365125" extrusionOk="0">
                <a:moveTo>
                  <a:pt x="45652" y="0"/>
                </a:moveTo>
                <a:lnTo>
                  <a:pt x="9109461" y="0"/>
                </a:lnTo>
                <a:cubicBezTo>
                  <a:pt x="9134674" y="0"/>
                  <a:pt x="9155113" y="20439"/>
                  <a:pt x="9155113" y="45652"/>
                </a:cubicBezTo>
                <a:lnTo>
                  <a:pt x="9155113" y="365125"/>
                </a:lnTo>
                <a:lnTo>
                  <a:pt x="9155113" y="365125"/>
                </a:lnTo>
                <a:lnTo>
                  <a:pt x="0" y="365125"/>
                </a:lnTo>
                <a:lnTo>
                  <a:pt x="0" y="365125"/>
                </a:lnTo>
                <a:lnTo>
                  <a:pt x="0" y="45652"/>
                </a:lnTo>
                <a:cubicBezTo>
                  <a:pt x="0" y="20439"/>
                  <a:pt x="20439" y="0"/>
                  <a:pt x="45652" y="0"/>
                </a:cubicBezTo>
                <a:close/>
              </a:path>
            </a:pathLst>
          </a:cu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945312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 panose="02040502050405020303"/>
              <a:buNone/>
            </a:pPr>
            <a: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CHRIST</a:t>
            </a:r>
            <a:br>
              <a:rPr lang="en-US" sz="14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</a:br>
            <a:r>
              <a:rPr lang="en-US" sz="1200" b="0" i="0" u="none">
                <a:solidFill>
                  <a:srgbClr val="FFFFFF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Deemed to be University</a:t>
            </a:r>
            <a:endParaRPr lang="en-US" sz="1200" b="0" i="0" u="none">
              <a:solidFill>
                <a:srgbClr val="FFFFFF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 idx="4294967295"/>
          </p:nvPr>
        </p:nvSpPr>
        <p:spPr>
          <a:xfrm>
            <a:off x="297633" y="1266091"/>
            <a:ext cx="8520600" cy="128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chivo Narrow"/>
              <a:buNone/>
            </a:pPr>
            <a:r>
              <a:rPr lang="en-US" sz="32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MCA681 –  Industry Project </a:t>
            </a:r>
            <a:br>
              <a:rPr lang="en-US" sz="32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32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Presentation – II</a:t>
            </a:r>
            <a:r>
              <a:rPr lang="en-IN" altLang="en-US" sz="3200" b="1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endParaRPr lang="en-IN" altLang="en-US" sz="3200" b="1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297633" y="3846885"/>
            <a:ext cx="8520112" cy="92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Sandeep Sutradhar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 No - 2147130</a:t>
            </a:r>
            <a:endParaRPr dirty="0"/>
          </a:p>
        </p:txBody>
      </p:sp>
      <p:sp>
        <p:nvSpPr>
          <p:cNvPr id="146" name="Google Shape;146;p22"/>
          <p:cNvSpPr txBox="1"/>
          <p:nvPr/>
        </p:nvSpPr>
        <p:spPr>
          <a:xfrm>
            <a:off x="311150" y="4937124"/>
            <a:ext cx="8521700" cy="101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Yasharth</a:t>
            </a:r>
            <a:r>
              <a:rPr lang="en-US" sz="1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Singh   	                           		   Dr . 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US" sz="1800" b="0" i="0" u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hirunavukkarasu.</a:t>
            </a:r>
            <a:r>
              <a:rPr lang="en-US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</a:t>
            </a:r>
            <a:r>
              <a:rPr lang="en-US" sz="1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</a:t>
            </a:r>
            <a:r>
              <a:rPr lang="en-IN" sz="1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Manager (Simplify3x </a:t>
            </a:r>
            <a:r>
              <a:rPr lang="en-IN" sz="1800" b="0" i="0" u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Pvt.</a:t>
            </a:r>
            <a:r>
              <a:rPr lang="en-IN" sz="1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Ltd)	       	</a:t>
            </a: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IN" sz="1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 PROFESSOR</a:t>
            </a:r>
            <a:endParaRPr lang="en-IN" sz="18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IN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	            </a:t>
            </a:r>
            <a:r>
              <a:rPr lang="en-IN" sz="1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Christ (Deemed to be University)</a:t>
            </a:r>
            <a:endParaRPr lang="en-IN" sz="18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1150" y="3011115"/>
            <a:ext cx="85217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Simplify CV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Tasks Completed</a:t>
            </a:r>
            <a:endParaRPr lang="en-US" sz="32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689548" y="1455450"/>
            <a:ext cx="7615003" cy="413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Week 1 – Revisiting About the topics on JavaScript, and Learnt about various APIs</a:t>
            </a:r>
            <a:endParaRPr lang="en-IN"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endParaRPr lang="en-IN"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Week 2 – Learnt about Vue JS,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Axios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Week 3 - VUE X, Started learning about D3.JS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Week 4 – Understood the Project flow and continuing D3.js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Times New Roman" panose="02020603050405020304"/>
              <a:buChar char="●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689548" y="1455450"/>
            <a:ext cx="7615003" cy="4138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Week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</a:t>
            </a:r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– 7 – Worked on the given data set</a:t>
            </a:r>
            <a:endParaRPr lang="en-IN"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Week 8 Onwards – Creating the Library for All the Charts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Times New Roman" panose="02020603050405020304"/>
              <a:buChar char="●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Tasks On-Going / Planned</a:t>
            </a:r>
            <a:endParaRPr lang="en-US" sz="32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914400" y="1273175"/>
            <a:ext cx="7360170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D3.Js </a:t>
            </a:r>
            <a:endParaRPr lang="en-IN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 Vue Box</a:t>
            </a:r>
            <a:endParaRPr lang="en-IN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Understanding about SVG</a:t>
            </a:r>
            <a:r>
              <a:rPr lang="en-IN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/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 Coding </a:t>
            </a:r>
            <a:endParaRPr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6859" y="3058042"/>
            <a:ext cx="4751881" cy="26716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Tasks On-Going / Planned</a:t>
            </a:r>
            <a:endParaRPr lang="en-US" sz="32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4" y="4242217"/>
            <a:ext cx="7360170" cy="106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Collision-Free Bubble Chart According to the API </a:t>
            </a:r>
            <a:endParaRPr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530" y="1550609"/>
            <a:ext cx="7706939" cy="23318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Tasks On-Going 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1112317" y="4930221"/>
            <a:ext cx="7360170" cy="106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 Chart with Fake JSON API</a:t>
            </a:r>
            <a:endParaRPr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192421"/>
            <a:ext cx="7150308" cy="36707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Tasks On-Going 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3" y="4456979"/>
            <a:ext cx="7360170" cy="775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 Graph from Backend API</a:t>
            </a:r>
            <a:endParaRPr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333" y="1869195"/>
            <a:ext cx="7877331" cy="23771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Tasks On-Going 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5" y="4140037"/>
            <a:ext cx="7360170" cy="13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Scatter Graph with tooltip</a:t>
            </a:r>
            <a:endParaRPr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23" y="1709575"/>
            <a:ext cx="7689954" cy="20781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Tasks On-Going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5" y="4889423"/>
            <a:ext cx="736017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Pie Chart to Show Overall Test Progress</a:t>
            </a:r>
            <a:endParaRPr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017" y="1470178"/>
            <a:ext cx="8523745" cy="28540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Tasks On-Going</a:t>
            </a:r>
            <a:endParaRPr dirty="0"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891915" y="4548160"/>
            <a:ext cx="736017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0">
              <a:buNone/>
            </a:pPr>
            <a:r>
              <a:rPr lang="en-US" sz="2400" b="0" i="0" u="none" dirty="0" err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Dendogram</a:t>
            </a:r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with Tree Graph along TAGS</a:t>
            </a:r>
            <a:endParaRPr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770" y="1424755"/>
            <a:ext cx="8350460" cy="27111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839449" y="1587500"/>
            <a:ext cx="7480092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342900" algn="just"/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Learnt And understood standard and efficient coding.</a:t>
            </a:r>
            <a:endParaRPr lang="en-US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indent="-342900" algn="just"/>
            <a:endParaRPr lang="en-US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indent="-342900" algn="just"/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Learnt about the libraries in JS.</a:t>
            </a:r>
            <a:endParaRPr lang="en-US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indent="-342900" algn="just"/>
            <a:endParaRPr lang="en-US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indent="-342900" algn="just"/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Learnt about API calling and CRUD operation with modifying JSON data. </a:t>
            </a:r>
            <a:endParaRPr lang="en-US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indent="-342900" algn="just"/>
            <a:endParaRPr lang="en-US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indent="-342900" algn="just"/>
            <a:r>
              <a:rPr lang="en-US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is less information present about D3 JS, but it is a very efficient and useful library for making graphs, maps, and data visualization.</a:t>
            </a:r>
            <a:endParaRPr lang="en-US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indent="-342900" algn="just"/>
            <a:endParaRPr lang="en-US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indent="0" algn="just">
              <a:buNone/>
            </a:pPr>
            <a:endParaRPr lang="en-US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indent="-342900" algn="just"/>
            <a:endParaRPr lang="en-IN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US" sz="32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Offer Letter</a:t>
            </a:r>
            <a:endParaRPr lang="en-US" sz="32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013" y="1387661"/>
            <a:ext cx="3447738" cy="487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</a:pPr>
            <a:endParaRPr lang="en-US" sz="32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 descr="internshipOngoing_2147130_page-0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115" y="509270"/>
            <a:ext cx="3826510" cy="5708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150" y="2662237"/>
            <a:ext cx="8521700" cy="112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YOU!!!</a:t>
            </a:r>
            <a:endParaRPr lang="en-US" sz="24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the Organization</a:t>
            </a:r>
            <a:endParaRPr lang="en-US" sz="32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614597" y="1539341"/>
            <a:ext cx="4871804" cy="354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Simplify3x is an IT service and IT consulting company.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the year 2016. 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ervices are intended to expedite product development and testing to increase business agility.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offer sophisticated tech solutions to achieve performance optimization.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6" name="Picture 2" descr="Simplify3X - We are excited to announce that our team has... | By Simplify3X  | We are excited to announce that our team has moved to a brighter location  in Bangalore. Ne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37" y="2403745"/>
            <a:ext cx="2737537" cy="205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About the Project Domain</a:t>
            </a: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563198" y="1662112"/>
            <a:ext cx="7741353" cy="400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SimplifyCV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Simplify3x home product. 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has modules like Resume builder, assessment, recruitment, and training.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for the world to ease the recruitment process. This initiative is created to assist the company’s clients to achieve transformative results for hiring and those seeking a job.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563198" y="1662112"/>
            <a:ext cx="7726363" cy="400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includes Pre-hiring screening, applicant skills evaluation, training, and development programs for employees/students in all areas where web application design bespoke assessments.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effectLst/>
                <a:latin typeface="Times New Roman" panose="02020603050405020304" pitchFamily="18" charset="0"/>
              </a:rPr>
              <a:t>It holds commercial plans with various features. It allows the user not to have to do all of the work themselves, making it a quick and straightforward process of creating a resume or a cover letter for a job.</a:t>
            </a:r>
            <a:br>
              <a:rPr lang="en-US" sz="2400" dirty="0"/>
            </a:br>
            <a:endParaRPr lang="en-US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Recruitment Module</a:t>
            </a:r>
            <a:endParaRPr dirty="0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839448" y="1273175"/>
            <a:ext cx="7435121" cy="481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Recruitment software is specifically for managing all the processes, including recruitment. 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recruitment module helps make Job Descriptions, schedule assessments, and interviews, appoint a recruiter and panelist and declare the result of selection.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includes generating reports for students like how they have performed in different subjects in the test they have attended.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839448" y="1454047"/>
            <a:ext cx="7435121" cy="463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Users have different functionalities. It basically includes 6 Logins --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Admin,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Obset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, Recruiter, Panel, HR, and Vendor.</a:t>
            </a:r>
            <a:endParaRPr lang="en-US" sz="2400" b="0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Set Specification (if any)</a:t>
            </a:r>
            <a:endParaRPr dirty="0"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794479" y="1798820"/>
            <a:ext cx="7555042" cy="307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457200" algn="just">
              <a:spcBef>
                <a:spcPts val="1200"/>
              </a:spcBef>
              <a:buSzPts val="400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Mongo DB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82600" indent="-457200" algn="just">
              <a:spcBef>
                <a:spcPts val="1200"/>
              </a:spcBef>
              <a:buSzPts val="400"/>
            </a:pPr>
            <a:r>
              <a:rPr lang="en-US" sz="2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API </a:t>
            </a:r>
            <a:endParaRPr lang="en-US" sz="28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82600" indent="-457200" algn="just">
              <a:spcBef>
                <a:spcPts val="1200"/>
              </a:spcBef>
              <a:buSzPts val="400"/>
            </a:pPr>
            <a:r>
              <a:rPr lang="en-US" sz="28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Array of Objects Format</a:t>
            </a:r>
            <a:endParaRPr sz="28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sz="28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Roles and Responsibilities</a:t>
            </a:r>
            <a:endParaRPr dirty="0"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719528" y="1799600"/>
            <a:ext cx="7303697" cy="30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a Software Intern.</a:t>
            </a:r>
            <a:endParaRPr lang="en-IN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 algn="just"/>
            <a:endParaRPr lang="en-IN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 algn="just"/>
            <a:r>
              <a:rPr lang="en-IN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Generating Reports and enhancing User Experience.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 algn="just"/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Generate useful information from the </a:t>
            </a:r>
            <a:r>
              <a:rPr lang="en-IN" sz="2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Data.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 algn="just"/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85800" indent="-457200" algn="just"/>
            <a:r>
              <a:rPr lang="en-IN" sz="2400" b="0" i="0" u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Representing the data in a more understanding way.</a:t>
            </a:r>
            <a:endParaRPr lang="en-IN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28600" indent="0" algn="just">
              <a:buNone/>
            </a:pPr>
            <a:endParaRPr lang="en-IN" sz="2400" b="0" i="0" u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8472487" y="6218237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Presentation</Application>
  <PresentationFormat>On-screen Show (4:3)</PresentationFormat>
  <Paragraphs>175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SimSun</vt:lpstr>
      <vt:lpstr>Wingdings</vt:lpstr>
      <vt:lpstr>Arial</vt:lpstr>
      <vt:lpstr>Georgia</vt:lpstr>
      <vt:lpstr>Archivo Narrow</vt:lpstr>
      <vt:lpstr>Segoe Print</vt:lpstr>
      <vt:lpstr>Times New Roman</vt:lpstr>
      <vt:lpstr>Times New Roman</vt:lpstr>
      <vt:lpstr>Microsoft YaHei</vt:lpstr>
      <vt:lpstr>Arial Unicode MS</vt:lpstr>
      <vt:lpstr>1_Simple Light</vt:lpstr>
      <vt:lpstr>2_Simple Light</vt:lpstr>
      <vt:lpstr>3_Simple Light</vt:lpstr>
      <vt:lpstr>Simple Light</vt:lpstr>
      <vt:lpstr>4_Simple Light</vt:lpstr>
      <vt:lpstr>5_Simple Light</vt:lpstr>
      <vt:lpstr>6_Simple Light</vt:lpstr>
      <vt:lpstr>7_Simple Light</vt:lpstr>
      <vt:lpstr>8_Simple Light</vt:lpstr>
      <vt:lpstr>9_Simple Light</vt:lpstr>
      <vt:lpstr>10_Simple Light</vt:lpstr>
      <vt:lpstr>MCA681 –  Industry Project  Presentation – II</vt:lpstr>
      <vt:lpstr>Offer Letter</vt:lpstr>
      <vt:lpstr>About the Organization</vt:lpstr>
      <vt:lpstr>About the Project Domain</vt:lpstr>
      <vt:lpstr>PowerPoint 演示文稿</vt:lpstr>
      <vt:lpstr>Recruitment Module</vt:lpstr>
      <vt:lpstr>PowerPoint 演示文稿</vt:lpstr>
      <vt:lpstr>Data Set Specification (if any)</vt:lpstr>
      <vt:lpstr>Roles and Responsibilities</vt:lpstr>
      <vt:lpstr>Tasks Completed</vt:lpstr>
      <vt:lpstr>PowerPoint 演示文稿</vt:lpstr>
      <vt:lpstr>Tasks On-Going / Planned</vt:lpstr>
      <vt:lpstr>Tasks On-Going / Planned</vt:lpstr>
      <vt:lpstr>Tasks On-Going </vt:lpstr>
      <vt:lpstr>Tasks On-Going </vt:lpstr>
      <vt:lpstr>Tasks On-Going </vt:lpstr>
      <vt:lpstr>Tasks On-Going</vt:lpstr>
      <vt:lpstr>Tasks On-Going</vt:lpstr>
      <vt:lpstr>PowerPoint 演示文稿</vt:lpstr>
      <vt:lpstr>PowerPoint 演示文稿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MCA681 –  Industry Project  Presentation – I</dc:title>
  <dc:creator/>
  <cp:lastModifiedBy>User</cp:lastModifiedBy>
  <cp:revision>21</cp:revision>
  <dcterms:created xsi:type="dcterms:W3CDTF">2023-04-27T19:03:30Z</dcterms:created>
  <dcterms:modified xsi:type="dcterms:W3CDTF">2023-04-27T19:05:29Z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F81A7156BB4C4C88ADDE277DAC94A5F2</vt:lpwstr>
  </property>
  <property fmtid="{D5CDD505-2E9C-101B-9397-08002B2CF9AE}" pid="3" name="KSOProductBuildVer">
    <vt:lpwstr>1033-11.2.0.11536</vt:lpwstr>
  </property>
</Properties>
</file>