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  <p:sldMasterId id="2147483659" r:id="rId2"/>
    <p:sldMasterId id="2147483660" r:id="rId3"/>
    <p:sldMasterId id="2147483661" r:id="rId4"/>
    <p:sldMasterId id="2147483662" r:id="rId5"/>
    <p:sldMasterId id="2147483663" r:id="rId6"/>
    <p:sldMasterId id="2147483664" r:id="rId7"/>
    <p:sldMasterId id="2147483665" r:id="rId8"/>
    <p:sldMasterId id="2147483666" r:id="rId9"/>
    <p:sldMasterId id="2147483667" r:id="rId10"/>
    <p:sldMasterId id="2147483668" r:id="rId11"/>
  </p:sldMasterIdLst>
  <p:notesMasterIdLst>
    <p:notesMasterId r:id="rId23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0" y="66675"/>
            <a:ext cx="9144000" cy="1420812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 flipH="1">
            <a:off x="0" y="0"/>
            <a:ext cx="9144000" cy="1420812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-11112" y="5919787"/>
            <a:ext cx="9155112" cy="938212"/>
          </a:xfrm>
          <a:custGeom>
            <a:avLst/>
            <a:gdLst/>
            <a:ahLst/>
            <a:cxnLst/>
            <a:rect l="l" t="t" r="r" b="b"/>
            <a:pathLst>
              <a:path w="9155113" h="938212" extrusionOk="0">
                <a:moveTo>
                  <a:pt x="117305" y="0"/>
                </a:moveTo>
                <a:lnTo>
                  <a:pt x="9037808" y="0"/>
                </a:lnTo>
                <a:cubicBezTo>
                  <a:pt x="9102594" y="0"/>
                  <a:pt x="9155113" y="52519"/>
                  <a:pt x="9155113" y="117305"/>
                </a:cubicBezTo>
                <a:lnTo>
                  <a:pt x="9155113" y="938212"/>
                </a:lnTo>
                <a:lnTo>
                  <a:pt x="9155113" y="938212"/>
                </a:lnTo>
                <a:lnTo>
                  <a:pt x="0" y="938212"/>
                </a:lnTo>
                <a:lnTo>
                  <a:pt x="0" y="938212"/>
                </a:lnTo>
                <a:lnTo>
                  <a:pt x="0" y="117305"/>
                </a:lnTo>
                <a:cubicBezTo>
                  <a:pt x="0" y="52519"/>
                  <a:pt x="52519" y="0"/>
                  <a:pt x="117305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0" y="5919787"/>
            <a:ext cx="3571875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1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3708400" y="5919787"/>
            <a:ext cx="203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1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6067425" y="5919787"/>
            <a:ext cx="2984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1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 VALUES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231775"/>
            <a:ext cx="2763837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78" name="Google Shape;78;p12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ctrTitle" idx="4294967295"/>
          </p:nvPr>
        </p:nvSpPr>
        <p:spPr>
          <a:xfrm>
            <a:off x="297633" y="1266091"/>
            <a:ext cx="8520600" cy="128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chivo Narrow"/>
              <a:buNone/>
            </a:pPr>
            <a:r>
              <a:rPr lang="en-US" sz="32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MCA681 –  Industry Project </a:t>
            </a:r>
            <a:br>
              <a:rPr lang="en-US" sz="32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Presentation – I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295275" y="4011612"/>
            <a:ext cx="8520112" cy="92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Sandeep Sutradhar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 No - 2147130</a:t>
            </a:r>
            <a:endParaRPr dirty="0"/>
          </a:p>
        </p:txBody>
      </p:sp>
      <p:sp>
        <p:nvSpPr>
          <p:cNvPr id="146" name="Google Shape;146;p22"/>
          <p:cNvSpPr txBox="1"/>
          <p:nvPr/>
        </p:nvSpPr>
        <p:spPr>
          <a:xfrm>
            <a:off x="250825" y="5148262"/>
            <a:ext cx="8520112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8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Yasharth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Singh   	                           		   Dr .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hirunavukkarasu.v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-IN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Manager (Simplify3x </a:t>
            </a:r>
            <a:r>
              <a:rPr lang="en-IN" sz="18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Pvt.</a:t>
            </a:r>
            <a:r>
              <a:rPr lang="en-IN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Ltd)	          </a:t>
            </a:r>
            <a:r>
              <a:rPr lang="en-IN" sz="18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Proffessor</a:t>
            </a:r>
            <a:r>
              <a:rPr lang="en-IN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(Christ deemed to be University)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11150" y="2846388"/>
            <a:ext cx="85217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Simplify CV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295275" y="15875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342900"/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Learnt And understood standard and efficient coding.</a:t>
            </a:r>
          </a:p>
          <a:p>
            <a:pPr marL="571500" indent="-342900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Learnt about the libraries in JS.</a:t>
            </a:r>
          </a:p>
          <a:p>
            <a:pPr marL="571500" indent="-342900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Learnt about API calling and CRUD operation with modifying JSON data. </a:t>
            </a:r>
          </a:p>
          <a:p>
            <a:pPr marL="571500" indent="-342900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There is less information present about D3 JS, but it is a very efficient and useful library for making graphs, maps, and data visualization.</a:t>
            </a:r>
            <a:endParaRPr lang="en-US"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indent="-342900"/>
            <a:endParaRPr lang="en-US"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0">
              <a:buNone/>
            </a:pPr>
            <a:endParaRPr lang="en-US"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indent="-342900"/>
            <a:endParaRPr lang="en-IN"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11150" y="2662237"/>
            <a:ext cx="8521700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YOU!!!</a:t>
            </a:r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 Letter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DEB5C-9547-8DC8-D87C-E1B8DF55A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013" y="1387661"/>
            <a:ext cx="3447738" cy="487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Organization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659566" y="1794174"/>
            <a:ext cx="8224083" cy="3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Simplify3x is an IT service and IT consulting company.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Established in the year 2016.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ervices are intended to expedite product development and testing to increase business agility.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offer sophisticated tech solutions to achieve performance optimization.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algn="just">
              <a:buNone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000" b="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Project Domain</a:t>
            </a:r>
            <a:endParaRPr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563198" y="1662112"/>
            <a:ext cx="7909289" cy="400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SimplifyCV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a Simplify3x home product.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Project has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modules like Resume builder, assessment, recruitment, and training.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</a:rPr>
              <a:t>It is a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 for the world to ease the recruitment process. This initiative is created to assist the company’s clients to achieve transformative results for hiring and those seeking a job.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includes Pre-hiring screening, applicant skills evaluation, training, and development programs for employees/students in all areas where web application design bespoke assessments.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effectLst/>
                <a:latin typeface="Times New Roman" panose="02020603050405020304" pitchFamily="18" charset="0"/>
              </a:rPr>
              <a:t>It holds commercial plans with various features. It allows the user not to have to do all of the work themselves, making it a quick and straightforward process of creating a resume or a cover letter for a job.</a:t>
            </a:r>
            <a:br>
              <a:rPr lang="en-US" sz="3600" dirty="0"/>
            </a:br>
            <a:endParaRPr lang="en-US" sz="2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Recruitment Module</a:t>
            </a:r>
            <a:endParaRPr dirty="0"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311150" y="1273175"/>
            <a:ext cx="8623300" cy="481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Recruitment software is specifically for managing all the processes, including recruitment.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recruitment module helps make Job Descriptions, schedule assessments and interviews, appoint a recruiter and panelist and declare the result of selection.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includes generating reports for students like how they have performed in different subjects in the test they have attended.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Users have different functionalities. It basically includes 6 Logins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Admin,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Obset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, Recruiter, Panel, HR, and Vendor.</a:t>
            </a:r>
            <a:endParaRPr sz="2000" b="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sz="2000" b="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 Specification (if any)</a:t>
            </a:r>
            <a:endParaRPr dirty="0"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311150" y="1273175"/>
            <a:ext cx="8623300" cy="481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Times New Roman"/>
              <a:buChar char="●"/>
            </a:pPr>
            <a:r>
              <a:rPr lang="en-IN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we are using the platform to collect the dat</a:t>
            </a: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a so we don’t have a dataset right now. Although Vendors can provide Student data but it is not fully finalized yet.</a:t>
            </a:r>
            <a:endParaRPr dirty="0"/>
          </a:p>
          <a:p>
            <a:pPr marL="457200" lvl="0" indent="-431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Times New Roman"/>
              <a:buNone/>
            </a:pPr>
            <a:endParaRPr sz="2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sz="2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Roles and Responsibilities</a:t>
            </a:r>
            <a:endParaRPr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719528" y="1799600"/>
            <a:ext cx="7303697" cy="30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457200" algn="just"/>
            <a:r>
              <a:rPr lang="en-IN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Software Intern </a:t>
            </a:r>
          </a:p>
          <a:p>
            <a:pPr marL="685800" indent="-457200" algn="just"/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Generating Reports and enhancing User Experience.</a:t>
            </a:r>
          </a:p>
          <a:p>
            <a:pPr marL="685800" indent="-457200" algn="just"/>
            <a:r>
              <a:rPr lang="en-IN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useful information from the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Data.</a:t>
            </a:r>
          </a:p>
          <a:p>
            <a:pPr marL="685800" indent="-457200" algn="just"/>
            <a:r>
              <a:rPr lang="en-IN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Representing the data in a more understanding way.</a:t>
            </a:r>
          </a:p>
          <a:p>
            <a:pPr marL="228600" indent="0" algn="just">
              <a:buNone/>
            </a:pPr>
            <a:endParaRPr lang="en-IN"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Completed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567804" y="1455450"/>
            <a:ext cx="8008391" cy="413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r>
              <a:rPr lang="en-IN"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Week 1 – Revisiting About the topics on JavaScript, and Learnt about various APIs</a:t>
            </a: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Week 2 – Learnt about Vue JS,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Axios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Week 3 - VUE X, Started learning about D3.JS</a:t>
            </a: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Week 4 – Understood the Project flow and continuing D3.js</a:t>
            </a:r>
          </a:p>
          <a:p>
            <a:pPr marL="457200"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Times New Roman"/>
              <a:buChar char="●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sz="2400" b="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On-Going / Planned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311150" y="1273175"/>
            <a:ext cx="8623300" cy="481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457200"/>
            <a:r>
              <a:rPr lang="en-IN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D3.Js </a:t>
            </a:r>
          </a:p>
          <a:p>
            <a:pPr marL="685800" indent="-457200"/>
            <a:r>
              <a:rPr lang="en-IN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Vue Box</a:t>
            </a:r>
          </a:p>
          <a:p>
            <a:pPr marL="685800" indent="-457200"/>
            <a:r>
              <a:rPr lang="en-IN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about SVG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685800" indent="-457200"/>
            <a:r>
              <a:rPr lang="en-IN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Coding </a:t>
            </a:r>
            <a:endParaRPr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DE477-D07A-90DB-3B29-443A9B7C5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859" y="3058042"/>
            <a:ext cx="4751881" cy="26716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515</Words>
  <Application>Microsoft Office PowerPoint</Application>
  <PresentationFormat>On-screen Show (4:3)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Archivo Narrow</vt:lpstr>
      <vt:lpstr>Arial</vt:lpstr>
      <vt:lpstr>Georgia</vt:lpstr>
      <vt:lpstr>Times New Roman</vt:lpstr>
      <vt:lpstr>1_Simple Light</vt:lpstr>
      <vt:lpstr>2_Simple Light</vt:lpstr>
      <vt:lpstr>3_Simple Light</vt:lpstr>
      <vt:lpstr>Simple Light</vt:lpstr>
      <vt:lpstr>4_Simple Light</vt:lpstr>
      <vt:lpstr>5_Simple Light</vt:lpstr>
      <vt:lpstr>6_Simple Light</vt:lpstr>
      <vt:lpstr>7_Simple Light</vt:lpstr>
      <vt:lpstr>8_Simple Light</vt:lpstr>
      <vt:lpstr>9_Simple Light</vt:lpstr>
      <vt:lpstr>10_Simple Light</vt:lpstr>
      <vt:lpstr>MCA681 –  Industry Project  Presentation – I</vt:lpstr>
      <vt:lpstr>Offer Letter</vt:lpstr>
      <vt:lpstr>About the Organization</vt:lpstr>
      <vt:lpstr>About the Project Domain</vt:lpstr>
      <vt:lpstr>Recruitment Module</vt:lpstr>
      <vt:lpstr>Data Set Specification (if any)</vt:lpstr>
      <vt:lpstr>Roles and Responsibilities</vt:lpstr>
      <vt:lpstr>Tasks Completed</vt:lpstr>
      <vt:lpstr>Tasks On-Going / Planned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MCA681 –  Industry Project  Presentation – I</dc:title>
  <cp:lastModifiedBy>sandeep sutradhar</cp:lastModifiedBy>
  <cp:revision>7</cp:revision>
  <dcterms:modified xsi:type="dcterms:W3CDTF">2023-02-04T05:26:00Z</dcterms:modified>
</cp:coreProperties>
</file>