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slideLayouts/slideLayout6.xml" ContentType="application/vnd.openxmlformats-officedocument.presentationml.slideLayout+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slideLayouts/slideLayout9.xml" ContentType="application/vnd.openxmlformats-officedocument.presentationml.slideLayout+xml"/>
  <Override PartName="/ppt/theme/theme10.xml" ContentType="application/vnd.openxmlformats-officedocument.theme+xml"/>
  <Override PartName="/ppt/slideLayouts/slideLayout10.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 id="2147483659" r:id="rId2"/>
    <p:sldMasterId id="2147483660" r:id="rId3"/>
    <p:sldMasterId id="2147483661" r:id="rId4"/>
    <p:sldMasterId id="2147483662" r:id="rId5"/>
    <p:sldMasterId id="2147483663" r:id="rId6"/>
    <p:sldMasterId id="2147483664" r:id="rId7"/>
    <p:sldMasterId id="2147483665" r:id="rId8"/>
    <p:sldMasterId id="2147483666" r:id="rId9"/>
    <p:sldMasterId id="2147483667" r:id="rId10"/>
    <p:sldMasterId id="2147483668" r:id="rId11"/>
  </p:sldMasterIdLst>
  <p:notesMasterIdLst>
    <p:notesMasterId r:id="rId25"/>
  </p:notesMasterIdLst>
  <p:sldIdLst>
    <p:sldId id="256" r:id="rId12"/>
    <p:sldId id="257" r:id="rId13"/>
    <p:sldId id="258" r:id="rId14"/>
    <p:sldId id="259" r:id="rId15"/>
    <p:sldId id="267" r:id="rId16"/>
    <p:sldId id="260" r:id="rId17"/>
    <p:sldId id="268" r:id="rId18"/>
    <p:sldId id="261" r:id="rId19"/>
    <p:sldId id="262" r:id="rId20"/>
    <p:sldId id="263" r:id="rId21"/>
    <p:sldId id="264" r:id="rId22"/>
    <p:sldId id="265" r:id="rId23"/>
    <p:sldId id="266" r:id="rId2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56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0.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2" name="Google Shape;14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2" name="Google Shape;19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0" name="Google Shape;15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7" name="Google Shape;15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4" name="Google Shape;16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4" name="Google Shape;16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5672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1" name="Google Shape;17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1" name="Google Shape;17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6907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8" name="Google Shape;17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5" name="Google Shape;18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311700" y="1886797"/>
            <a:ext cx="8520600" cy="184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8" name="Google Shape;18;p2"/>
          <p:cNvSpPr txBox="1">
            <a:spLocks noGrp="1"/>
          </p:cNvSpPr>
          <p:nvPr>
            <p:ph type="subTitle" idx="1"/>
          </p:nvPr>
        </p:nvSpPr>
        <p:spPr>
          <a:xfrm>
            <a:off x="311700" y="3778833"/>
            <a:ext cx="8520600" cy="105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2800"/>
              <a:buNone/>
              <a:defRPr sz="2800"/>
            </a:lvl1pPr>
            <a:lvl2pPr lvl="1" algn="ctr">
              <a:lnSpc>
                <a:spcPct val="100000"/>
              </a:lnSpc>
              <a:spcBef>
                <a:spcPts val="0"/>
              </a:spcBef>
              <a:spcAft>
                <a:spcPts val="0"/>
              </a:spcAft>
              <a:buClr>
                <a:srgbClr val="000000"/>
              </a:buClr>
              <a:buSzPts val="2800"/>
              <a:buNone/>
              <a:defRPr sz="2800"/>
            </a:lvl2pPr>
            <a:lvl3pPr lvl="2" algn="ctr">
              <a:lnSpc>
                <a:spcPct val="100000"/>
              </a:lnSpc>
              <a:spcBef>
                <a:spcPts val="0"/>
              </a:spcBef>
              <a:spcAft>
                <a:spcPts val="0"/>
              </a:spcAft>
              <a:buClr>
                <a:srgbClr val="000000"/>
              </a:buClr>
              <a:buSzPts val="2800"/>
              <a:buNone/>
              <a:defRPr sz="2800"/>
            </a:lvl3pPr>
            <a:lvl4pPr lvl="3" algn="ctr">
              <a:lnSpc>
                <a:spcPct val="100000"/>
              </a:lnSpc>
              <a:spcBef>
                <a:spcPts val="0"/>
              </a:spcBef>
              <a:spcAft>
                <a:spcPts val="0"/>
              </a:spcAft>
              <a:buClr>
                <a:srgbClr val="000000"/>
              </a:buClr>
              <a:buSzPts val="2800"/>
              <a:buNone/>
              <a:defRPr sz="2800"/>
            </a:lvl4pPr>
            <a:lvl5pPr lvl="4" algn="ctr">
              <a:lnSpc>
                <a:spcPct val="100000"/>
              </a:lnSpc>
              <a:spcBef>
                <a:spcPts val="0"/>
              </a:spcBef>
              <a:spcAft>
                <a:spcPts val="0"/>
              </a:spcAft>
              <a:buClr>
                <a:srgbClr val="000000"/>
              </a:buClr>
              <a:buSzPts val="2800"/>
              <a:buNone/>
              <a:defRPr sz="2800"/>
            </a:lvl5pPr>
            <a:lvl6pPr lvl="5" algn="ctr">
              <a:lnSpc>
                <a:spcPct val="100000"/>
              </a:lnSpc>
              <a:spcBef>
                <a:spcPts val="0"/>
              </a:spcBef>
              <a:spcAft>
                <a:spcPts val="0"/>
              </a:spcAft>
              <a:buClr>
                <a:srgbClr val="000000"/>
              </a:buClr>
              <a:buSzPts val="2800"/>
              <a:buNone/>
              <a:defRPr sz="2800"/>
            </a:lvl6pPr>
            <a:lvl7pPr lvl="6" algn="ctr">
              <a:lnSpc>
                <a:spcPct val="100000"/>
              </a:lnSpc>
              <a:spcBef>
                <a:spcPts val="0"/>
              </a:spcBef>
              <a:spcAft>
                <a:spcPts val="0"/>
              </a:spcAft>
              <a:buClr>
                <a:srgbClr val="000000"/>
              </a:buClr>
              <a:buSzPts val="2800"/>
              <a:buNone/>
              <a:defRPr sz="2800"/>
            </a:lvl7pPr>
            <a:lvl8pPr lvl="7" algn="ctr">
              <a:lnSpc>
                <a:spcPct val="100000"/>
              </a:lnSpc>
              <a:spcBef>
                <a:spcPts val="0"/>
              </a:spcBef>
              <a:spcAft>
                <a:spcPts val="0"/>
              </a:spcAft>
              <a:buClr>
                <a:srgbClr val="000000"/>
              </a:buClr>
              <a:buSzPts val="2800"/>
              <a:buNone/>
              <a:defRPr sz="2800"/>
            </a:lvl8pPr>
            <a:lvl9pPr lvl="8" algn="ctr">
              <a:lnSpc>
                <a:spcPct val="100000"/>
              </a:lnSpc>
              <a:spcBef>
                <a:spcPts val="0"/>
              </a:spcBef>
              <a:spcAft>
                <a:spcPts val="0"/>
              </a:spcAft>
              <a:buClr>
                <a:srgbClr val="000000"/>
              </a:buClr>
              <a:buSzPts val="2800"/>
              <a:buNone/>
              <a:defRPr sz="2800"/>
            </a:lvl9pPr>
          </a:lstStyle>
          <a:p>
            <a:endParaRPr/>
          </a:p>
        </p:txBody>
      </p:sp>
      <p:sp>
        <p:nvSpPr>
          <p:cNvPr id="19" name="Google Shape;19;p2"/>
          <p:cNvSpPr txBox="1">
            <a:spLocks noGrp="1"/>
          </p:cNvSpPr>
          <p:nvPr>
            <p:ph type="sldNum" idx="12"/>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311700" y="1474833"/>
            <a:ext cx="8520600" cy="2618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138" name="Google Shape;138;p21"/>
          <p:cNvSpPr txBox="1">
            <a:spLocks noGrp="1"/>
          </p:cNvSpPr>
          <p:nvPr>
            <p:ph type="body" idx="1"/>
          </p:nvPr>
        </p:nvSpPr>
        <p:spPr>
          <a:xfrm>
            <a:off x="311700" y="4202967"/>
            <a:ext cx="8520600" cy="1734300"/>
          </a:xfrm>
          <a:prstGeom prst="rect">
            <a:avLst/>
          </a:prstGeom>
          <a:noFill/>
          <a:ln>
            <a:noFill/>
          </a:ln>
        </p:spPr>
        <p:txBody>
          <a:bodyPr spcFirstLastPara="1" wrap="square" lIns="91425" tIns="91425" rIns="91425" bIns="91425" anchor="t" anchorCtr="0">
            <a:noAutofit/>
          </a:bodyPr>
          <a:lstStyle>
            <a:lvl1pPr marL="457200" lvl="0" indent="-368300" algn="ctr">
              <a:lnSpc>
                <a:spcPct val="100000"/>
              </a:lnSpc>
              <a:spcBef>
                <a:spcPts val="0"/>
              </a:spcBef>
              <a:spcAft>
                <a:spcPts val="0"/>
              </a:spcAft>
              <a:buClr>
                <a:srgbClr val="000000"/>
              </a:buClr>
              <a:buSzPts val="2200"/>
              <a:buChar char="●"/>
              <a:defRPr/>
            </a:lvl1pPr>
            <a:lvl2pPr marL="914400" lvl="1" indent="-342900" algn="ctr">
              <a:lnSpc>
                <a:spcPct val="100000"/>
              </a:lnSpc>
              <a:spcBef>
                <a:spcPts val="600"/>
              </a:spcBef>
              <a:spcAft>
                <a:spcPts val="0"/>
              </a:spcAft>
              <a:buClr>
                <a:srgbClr val="000000"/>
              </a:buClr>
              <a:buSzPts val="1800"/>
              <a:buChar char="○"/>
              <a:defRPr/>
            </a:lvl2pPr>
            <a:lvl3pPr marL="1371600" lvl="2" indent="-342900" algn="ctr">
              <a:lnSpc>
                <a:spcPct val="100000"/>
              </a:lnSpc>
              <a:spcBef>
                <a:spcPts val="600"/>
              </a:spcBef>
              <a:spcAft>
                <a:spcPts val="0"/>
              </a:spcAft>
              <a:buClr>
                <a:srgbClr val="000000"/>
              </a:buClr>
              <a:buSzPts val="1800"/>
              <a:buChar char="■"/>
              <a:defRPr/>
            </a:lvl3pPr>
            <a:lvl4pPr marL="1828800" lvl="3" indent="-342900" algn="ctr">
              <a:lnSpc>
                <a:spcPct val="100000"/>
              </a:lnSpc>
              <a:spcBef>
                <a:spcPts val="600"/>
              </a:spcBef>
              <a:spcAft>
                <a:spcPts val="0"/>
              </a:spcAft>
              <a:buClr>
                <a:srgbClr val="000000"/>
              </a:buClr>
              <a:buSzPts val="1800"/>
              <a:buChar char="●"/>
              <a:defRPr/>
            </a:lvl4pPr>
            <a:lvl5pPr marL="2286000" lvl="4" indent="-342900" algn="ctr">
              <a:lnSpc>
                <a:spcPct val="100000"/>
              </a:lnSpc>
              <a:spcBef>
                <a:spcPts val="600"/>
              </a:spcBef>
              <a:spcAft>
                <a:spcPts val="0"/>
              </a:spcAft>
              <a:buClr>
                <a:srgbClr val="000000"/>
              </a:buClr>
              <a:buSzPts val="1800"/>
              <a:buChar char="○"/>
              <a:defRPr/>
            </a:lvl5pPr>
            <a:lvl6pPr marL="2743200" lvl="5" indent="-342900" algn="ctr">
              <a:lnSpc>
                <a:spcPct val="100000"/>
              </a:lnSpc>
              <a:spcBef>
                <a:spcPts val="600"/>
              </a:spcBef>
              <a:spcAft>
                <a:spcPts val="0"/>
              </a:spcAft>
              <a:buClr>
                <a:srgbClr val="000000"/>
              </a:buClr>
              <a:buSzPts val="1800"/>
              <a:buChar char="■"/>
              <a:defRPr/>
            </a:lvl6pPr>
            <a:lvl7pPr marL="3200400" lvl="6" indent="-342900" algn="ctr">
              <a:lnSpc>
                <a:spcPct val="100000"/>
              </a:lnSpc>
              <a:spcBef>
                <a:spcPts val="600"/>
              </a:spcBef>
              <a:spcAft>
                <a:spcPts val="0"/>
              </a:spcAft>
              <a:buClr>
                <a:srgbClr val="000000"/>
              </a:buClr>
              <a:buSzPts val="1800"/>
              <a:buChar char="●"/>
              <a:defRPr/>
            </a:lvl7pPr>
            <a:lvl8pPr marL="3657600" lvl="7" indent="-342900" algn="ctr">
              <a:lnSpc>
                <a:spcPct val="100000"/>
              </a:lnSpc>
              <a:spcBef>
                <a:spcPts val="600"/>
              </a:spcBef>
              <a:spcAft>
                <a:spcPts val="0"/>
              </a:spcAft>
              <a:buClr>
                <a:srgbClr val="000000"/>
              </a:buClr>
              <a:buSzPts val="1800"/>
              <a:buChar char="○"/>
              <a:defRPr/>
            </a:lvl8pPr>
            <a:lvl9pPr marL="4114800" lvl="8" indent="-342900" algn="ctr">
              <a:lnSpc>
                <a:spcPct val="100000"/>
              </a:lnSpc>
              <a:spcBef>
                <a:spcPts val="600"/>
              </a:spcBef>
              <a:spcAft>
                <a:spcPts val="600"/>
              </a:spcAft>
              <a:buClr>
                <a:srgbClr val="000000"/>
              </a:buClr>
              <a:buSzPts val="1800"/>
              <a:buChar char="■"/>
              <a:defRPr/>
            </a:lvl9pPr>
          </a:lstStyle>
          <a:p>
            <a:endParaRPr/>
          </a:p>
        </p:txBody>
      </p:sp>
      <p:sp>
        <p:nvSpPr>
          <p:cNvPr id="139" name="Google Shape;139;p21"/>
          <p:cNvSpPr txBox="1">
            <a:spLocks noGrp="1"/>
          </p:cNvSpPr>
          <p:nvPr>
            <p:ph type="sldNum" idx="12"/>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1" name="Google Shape;31;p4"/>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68300" algn="l">
              <a:lnSpc>
                <a:spcPct val="100000"/>
              </a:lnSpc>
              <a:spcBef>
                <a:spcPts val="0"/>
              </a:spcBef>
              <a:spcAft>
                <a:spcPts val="0"/>
              </a:spcAft>
              <a:buClr>
                <a:srgbClr val="000000"/>
              </a:buClr>
              <a:buSzPts val="2200"/>
              <a:buChar char="●"/>
              <a:defRPr/>
            </a:lvl1pPr>
            <a:lvl2pPr marL="914400" lvl="1" indent="-342900" algn="l">
              <a:lnSpc>
                <a:spcPct val="100000"/>
              </a:lnSpc>
              <a:spcBef>
                <a:spcPts val="600"/>
              </a:spcBef>
              <a:spcAft>
                <a:spcPts val="0"/>
              </a:spcAft>
              <a:buClr>
                <a:srgbClr val="000000"/>
              </a:buClr>
              <a:buSzPts val="1800"/>
              <a:buChar char="○"/>
              <a:defRPr/>
            </a:lvl2pPr>
            <a:lvl3pPr marL="1371600" lvl="2" indent="-342900" algn="l">
              <a:lnSpc>
                <a:spcPct val="100000"/>
              </a:lnSpc>
              <a:spcBef>
                <a:spcPts val="600"/>
              </a:spcBef>
              <a:spcAft>
                <a:spcPts val="0"/>
              </a:spcAft>
              <a:buClr>
                <a:srgbClr val="000000"/>
              </a:buClr>
              <a:buSzPts val="1800"/>
              <a:buChar char="■"/>
              <a:defRPr/>
            </a:lvl3pPr>
            <a:lvl4pPr marL="1828800" lvl="3" indent="-342900" algn="l">
              <a:lnSpc>
                <a:spcPct val="100000"/>
              </a:lnSpc>
              <a:spcBef>
                <a:spcPts val="600"/>
              </a:spcBef>
              <a:spcAft>
                <a:spcPts val="0"/>
              </a:spcAft>
              <a:buClr>
                <a:srgbClr val="000000"/>
              </a:buClr>
              <a:buSzPts val="1800"/>
              <a:buChar char="●"/>
              <a:defRPr/>
            </a:lvl4pPr>
            <a:lvl5pPr marL="2286000" lvl="4" indent="-342900" algn="l">
              <a:lnSpc>
                <a:spcPct val="100000"/>
              </a:lnSpc>
              <a:spcBef>
                <a:spcPts val="600"/>
              </a:spcBef>
              <a:spcAft>
                <a:spcPts val="0"/>
              </a:spcAft>
              <a:buClr>
                <a:srgbClr val="000000"/>
              </a:buClr>
              <a:buSzPts val="1800"/>
              <a:buChar char="○"/>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600"/>
              </a:spcAft>
              <a:buClr>
                <a:srgbClr val="000000"/>
              </a:buClr>
              <a:buSzPts val="1800"/>
              <a:buChar char="■"/>
              <a:defRPr/>
            </a:lvl9pPr>
          </a:lstStyle>
          <a:p>
            <a:endParaRPr/>
          </a:p>
        </p:txBody>
      </p:sp>
      <p:sp>
        <p:nvSpPr>
          <p:cNvPr id="32" name="Google Shape;32;p4"/>
          <p:cNvSpPr txBox="1">
            <a:spLocks noGrp="1"/>
          </p:cNvSpPr>
          <p:nvPr>
            <p:ph type="sldNum" idx="12"/>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311700" y="2867800"/>
            <a:ext cx="8520600" cy="112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44" name="Google Shape;44;p6"/>
          <p:cNvSpPr txBox="1">
            <a:spLocks noGrp="1"/>
          </p:cNvSpPr>
          <p:nvPr>
            <p:ph type="sldNum" idx="12"/>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9"/>
          <p:cNvSpPr txBox="1">
            <a:spLocks noGrp="1"/>
          </p:cNvSpPr>
          <p:nvPr>
            <p:ph type="body" idx="1"/>
          </p:nvPr>
        </p:nvSpPr>
        <p:spPr>
          <a:xfrm>
            <a:off x="311700" y="1536633"/>
            <a:ext cx="39999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000000"/>
              </a:buClr>
              <a:buSzPts val="1400"/>
              <a:buChar char="●"/>
              <a:defRPr sz="1400"/>
            </a:lvl1pPr>
            <a:lvl2pPr marL="914400" lvl="1" indent="-304800" algn="l">
              <a:lnSpc>
                <a:spcPct val="100000"/>
              </a:lnSpc>
              <a:spcBef>
                <a:spcPts val="600"/>
              </a:spcBef>
              <a:spcAft>
                <a:spcPts val="0"/>
              </a:spcAft>
              <a:buClr>
                <a:srgbClr val="000000"/>
              </a:buClr>
              <a:buSzPts val="1200"/>
              <a:buChar char="○"/>
              <a:defRPr sz="1200"/>
            </a:lvl2pPr>
            <a:lvl3pPr marL="1371600" lvl="2" indent="-304800" algn="l">
              <a:lnSpc>
                <a:spcPct val="100000"/>
              </a:lnSpc>
              <a:spcBef>
                <a:spcPts val="600"/>
              </a:spcBef>
              <a:spcAft>
                <a:spcPts val="0"/>
              </a:spcAft>
              <a:buClr>
                <a:srgbClr val="000000"/>
              </a:buClr>
              <a:buSzPts val="1200"/>
              <a:buChar char="■"/>
              <a:defRPr sz="1200"/>
            </a:lvl3pPr>
            <a:lvl4pPr marL="1828800" lvl="3" indent="-304800" algn="l">
              <a:lnSpc>
                <a:spcPct val="100000"/>
              </a:lnSpc>
              <a:spcBef>
                <a:spcPts val="600"/>
              </a:spcBef>
              <a:spcAft>
                <a:spcPts val="0"/>
              </a:spcAft>
              <a:buClr>
                <a:srgbClr val="000000"/>
              </a:buClr>
              <a:buSzPts val="1200"/>
              <a:buChar char="●"/>
              <a:defRPr sz="1200"/>
            </a:lvl4pPr>
            <a:lvl5pPr marL="2286000" lvl="4" indent="-304800" algn="l">
              <a:lnSpc>
                <a:spcPct val="100000"/>
              </a:lnSpc>
              <a:spcBef>
                <a:spcPts val="600"/>
              </a:spcBef>
              <a:spcAft>
                <a:spcPts val="0"/>
              </a:spcAft>
              <a:buClr>
                <a:srgbClr val="000000"/>
              </a:buClr>
              <a:buSzPts val="1200"/>
              <a:buChar char="○"/>
              <a:defRPr sz="1200"/>
            </a:lvl5pPr>
            <a:lvl6pPr marL="2743200" lvl="5" indent="-304800" algn="l">
              <a:lnSpc>
                <a:spcPct val="100000"/>
              </a:lnSpc>
              <a:spcBef>
                <a:spcPts val="600"/>
              </a:spcBef>
              <a:spcAft>
                <a:spcPts val="0"/>
              </a:spcAft>
              <a:buClr>
                <a:srgbClr val="000000"/>
              </a:buClr>
              <a:buSzPts val="1200"/>
              <a:buChar char="■"/>
              <a:defRPr sz="1200"/>
            </a:lvl6pPr>
            <a:lvl7pPr marL="3200400" lvl="6" indent="-304800" algn="l">
              <a:lnSpc>
                <a:spcPct val="100000"/>
              </a:lnSpc>
              <a:spcBef>
                <a:spcPts val="600"/>
              </a:spcBef>
              <a:spcAft>
                <a:spcPts val="0"/>
              </a:spcAft>
              <a:buClr>
                <a:srgbClr val="000000"/>
              </a:buClr>
              <a:buSzPts val="1200"/>
              <a:buChar char="●"/>
              <a:defRPr sz="1200"/>
            </a:lvl7pPr>
            <a:lvl8pPr marL="3657600" lvl="7" indent="-304800" algn="l">
              <a:lnSpc>
                <a:spcPct val="100000"/>
              </a:lnSpc>
              <a:spcBef>
                <a:spcPts val="600"/>
              </a:spcBef>
              <a:spcAft>
                <a:spcPts val="0"/>
              </a:spcAft>
              <a:buClr>
                <a:srgbClr val="000000"/>
              </a:buClr>
              <a:buSzPts val="1200"/>
              <a:buChar char="○"/>
              <a:defRPr sz="1200"/>
            </a:lvl8pPr>
            <a:lvl9pPr marL="4114800" lvl="8" indent="-304800" algn="l">
              <a:lnSpc>
                <a:spcPct val="100000"/>
              </a:lnSpc>
              <a:spcBef>
                <a:spcPts val="600"/>
              </a:spcBef>
              <a:spcAft>
                <a:spcPts val="600"/>
              </a:spcAft>
              <a:buClr>
                <a:srgbClr val="000000"/>
              </a:buClr>
              <a:buSzPts val="1200"/>
              <a:buChar char="■"/>
              <a:defRPr sz="1200"/>
            </a:lvl9pPr>
          </a:lstStyle>
          <a:p>
            <a:endParaRPr/>
          </a:p>
        </p:txBody>
      </p:sp>
      <p:sp>
        <p:nvSpPr>
          <p:cNvPr id="61" name="Google Shape;61;p9"/>
          <p:cNvSpPr txBox="1">
            <a:spLocks noGrp="1"/>
          </p:cNvSpPr>
          <p:nvPr>
            <p:ph type="body" idx="2"/>
          </p:nvPr>
        </p:nvSpPr>
        <p:spPr>
          <a:xfrm>
            <a:off x="4832400" y="1536633"/>
            <a:ext cx="39999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000000"/>
              </a:buClr>
              <a:buSzPts val="1400"/>
              <a:buChar char="●"/>
              <a:defRPr sz="1400"/>
            </a:lvl1pPr>
            <a:lvl2pPr marL="914400" lvl="1" indent="-304800" algn="l">
              <a:lnSpc>
                <a:spcPct val="100000"/>
              </a:lnSpc>
              <a:spcBef>
                <a:spcPts val="600"/>
              </a:spcBef>
              <a:spcAft>
                <a:spcPts val="0"/>
              </a:spcAft>
              <a:buClr>
                <a:srgbClr val="000000"/>
              </a:buClr>
              <a:buSzPts val="1200"/>
              <a:buChar char="○"/>
              <a:defRPr sz="1200"/>
            </a:lvl2pPr>
            <a:lvl3pPr marL="1371600" lvl="2" indent="-304800" algn="l">
              <a:lnSpc>
                <a:spcPct val="100000"/>
              </a:lnSpc>
              <a:spcBef>
                <a:spcPts val="600"/>
              </a:spcBef>
              <a:spcAft>
                <a:spcPts val="0"/>
              </a:spcAft>
              <a:buClr>
                <a:srgbClr val="000000"/>
              </a:buClr>
              <a:buSzPts val="1200"/>
              <a:buChar char="■"/>
              <a:defRPr sz="1200"/>
            </a:lvl3pPr>
            <a:lvl4pPr marL="1828800" lvl="3" indent="-304800" algn="l">
              <a:lnSpc>
                <a:spcPct val="100000"/>
              </a:lnSpc>
              <a:spcBef>
                <a:spcPts val="600"/>
              </a:spcBef>
              <a:spcAft>
                <a:spcPts val="0"/>
              </a:spcAft>
              <a:buClr>
                <a:srgbClr val="000000"/>
              </a:buClr>
              <a:buSzPts val="1200"/>
              <a:buChar char="●"/>
              <a:defRPr sz="1200"/>
            </a:lvl4pPr>
            <a:lvl5pPr marL="2286000" lvl="4" indent="-304800" algn="l">
              <a:lnSpc>
                <a:spcPct val="100000"/>
              </a:lnSpc>
              <a:spcBef>
                <a:spcPts val="600"/>
              </a:spcBef>
              <a:spcAft>
                <a:spcPts val="0"/>
              </a:spcAft>
              <a:buClr>
                <a:srgbClr val="000000"/>
              </a:buClr>
              <a:buSzPts val="1200"/>
              <a:buChar char="○"/>
              <a:defRPr sz="1200"/>
            </a:lvl5pPr>
            <a:lvl6pPr marL="2743200" lvl="5" indent="-304800" algn="l">
              <a:lnSpc>
                <a:spcPct val="100000"/>
              </a:lnSpc>
              <a:spcBef>
                <a:spcPts val="600"/>
              </a:spcBef>
              <a:spcAft>
                <a:spcPts val="0"/>
              </a:spcAft>
              <a:buClr>
                <a:srgbClr val="000000"/>
              </a:buClr>
              <a:buSzPts val="1200"/>
              <a:buChar char="■"/>
              <a:defRPr sz="1200"/>
            </a:lvl6pPr>
            <a:lvl7pPr marL="3200400" lvl="6" indent="-304800" algn="l">
              <a:lnSpc>
                <a:spcPct val="100000"/>
              </a:lnSpc>
              <a:spcBef>
                <a:spcPts val="600"/>
              </a:spcBef>
              <a:spcAft>
                <a:spcPts val="0"/>
              </a:spcAft>
              <a:buClr>
                <a:srgbClr val="000000"/>
              </a:buClr>
              <a:buSzPts val="1200"/>
              <a:buChar char="●"/>
              <a:defRPr sz="1200"/>
            </a:lvl7pPr>
            <a:lvl8pPr marL="3657600" lvl="7" indent="-304800" algn="l">
              <a:lnSpc>
                <a:spcPct val="100000"/>
              </a:lnSpc>
              <a:spcBef>
                <a:spcPts val="600"/>
              </a:spcBef>
              <a:spcAft>
                <a:spcPts val="0"/>
              </a:spcAft>
              <a:buClr>
                <a:srgbClr val="000000"/>
              </a:buClr>
              <a:buSzPts val="1200"/>
              <a:buChar char="○"/>
              <a:defRPr sz="1200"/>
            </a:lvl8pPr>
            <a:lvl9pPr marL="4114800" lvl="8" indent="-304800" algn="l">
              <a:lnSpc>
                <a:spcPct val="100000"/>
              </a:lnSpc>
              <a:spcBef>
                <a:spcPts val="600"/>
              </a:spcBef>
              <a:spcAft>
                <a:spcPts val="600"/>
              </a:spcAft>
              <a:buClr>
                <a:srgbClr val="000000"/>
              </a:buClr>
              <a:buSzPts val="1200"/>
              <a:buChar char="■"/>
              <a:defRPr sz="1200"/>
            </a:lvl9pPr>
          </a:lstStyle>
          <a:p>
            <a:endParaRPr/>
          </a:p>
        </p:txBody>
      </p:sp>
      <p:sp>
        <p:nvSpPr>
          <p:cNvPr id="62" name="Google Shape;62;p9"/>
          <p:cNvSpPr txBox="1">
            <a:spLocks noGrp="1"/>
          </p:cNvSpPr>
          <p:nvPr>
            <p:ph type="sldNum" idx="12"/>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4" name="Google Shape;74;p11"/>
          <p:cNvSpPr txBox="1">
            <a:spLocks noGrp="1"/>
          </p:cNvSpPr>
          <p:nvPr>
            <p:ph type="sldNum" idx="12"/>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311700" y="740800"/>
            <a:ext cx="2808000" cy="100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2400"/>
              <a:buNone/>
              <a:defRPr sz="2400"/>
            </a:lvl1pPr>
            <a:lvl2pPr lvl="1" algn="l">
              <a:spcBef>
                <a:spcPts val="0"/>
              </a:spcBef>
              <a:spcAft>
                <a:spcPts val="0"/>
              </a:spcAft>
              <a:buSzPts val="2400"/>
              <a:buNone/>
              <a:defRPr sz="2400"/>
            </a:lvl2pPr>
            <a:lvl3pPr lvl="2" algn="l">
              <a:spcBef>
                <a:spcPts val="0"/>
              </a:spcBef>
              <a:spcAft>
                <a:spcPts val="0"/>
              </a:spcAft>
              <a:buSzPts val="2400"/>
              <a:buNone/>
              <a:defRPr sz="2400"/>
            </a:lvl3pPr>
            <a:lvl4pPr lvl="3" algn="l">
              <a:spcBef>
                <a:spcPts val="0"/>
              </a:spcBef>
              <a:spcAft>
                <a:spcPts val="0"/>
              </a:spcAft>
              <a:buSzPts val="2400"/>
              <a:buNone/>
              <a:defRPr sz="2400"/>
            </a:lvl4pPr>
            <a:lvl5pPr lvl="4" algn="l">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86" name="Google Shape;86;p13"/>
          <p:cNvSpPr txBox="1">
            <a:spLocks noGrp="1"/>
          </p:cNvSpPr>
          <p:nvPr>
            <p:ph type="body" idx="1"/>
          </p:nvPr>
        </p:nvSpPr>
        <p:spPr>
          <a:xfrm>
            <a:off x="311700" y="1852800"/>
            <a:ext cx="2808000" cy="42393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Clr>
                <a:srgbClr val="000000"/>
              </a:buClr>
              <a:buSzPts val="1200"/>
              <a:buChar char="●"/>
              <a:defRPr sz="1200"/>
            </a:lvl1pPr>
            <a:lvl2pPr marL="914400" lvl="1" indent="-304800" algn="l">
              <a:lnSpc>
                <a:spcPct val="100000"/>
              </a:lnSpc>
              <a:spcBef>
                <a:spcPts val="600"/>
              </a:spcBef>
              <a:spcAft>
                <a:spcPts val="0"/>
              </a:spcAft>
              <a:buClr>
                <a:srgbClr val="000000"/>
              </a:buClr>
              <a:buSzPts val="1200"/>
              <a:buChar char="○"/>
              <a:defRPr sz="1200"/>
            </a:lvl2pPr>
            <a:lvl3pPr marL="1371600" lvl="2" indent="-304800" algn="l">
              <a:lnSpc>
                <a:spcPct val="100000"/>
              </a:lnSpc>
              <a:spcBef>
                <a:spcPts val="600"/>
              </a:spcBef>
              <a:spcAft>
                <a:spcPts val="0"/>
              </a:spcAft>
              <a:buClr>
                <a:srgbClr val="000000"/>
              </a:buClr>
              <a:buSzPts val="1200"/>
              <a:buChar char="■"/>
              <a:defRPr sz="1200"/>
            </a:lvl3pPr>
            <a:lvl4pPr marL="1828800" lvl="3" indent="-304800" algn="l">
              <a:lnSpc>
                <a:spcPct val="100000"/>
              </a:lnSpc>
              <a:spcBef>
                <a:spcPts val="600"/>
              </a:spcBef>
              <a:spcAft>
                <a:spcPts val="0"/>
              </a:spcAft>
              <a:buClr>
                <a:srgbClr val="000000"/>
              </a:buClr>
              <a:buSzPts val="1200"/>
              <a:buChar char="●"/>
              <a:defRPr sz="1200"/>
            </a:lvl4pPr>
            <a:lvl5pPr marL="2286000" lvl="4" indent="-304800" algn="l">
              <a:lnSpc>
                <a:spcPct val="100000"/>
              </a:lnSpc>
              <a:spcBef>
                <a:spcPts val="600"/>
              </a:spcBef>
              <a:spcAft>
                <a:spcPts val="0"/>
              </a:spcAft>
              <a:buClr>
                <a:srgbClr val="000000"/>
              </a:buClr>
              <a:buSzPts val="1200"/>
              <a:buChar char="○"/>
              <a:defRPr sz="1200"/>
            </a:lvl5pPr>
            <a:lvl6pPr marL="2743200" lvl="5" indent="-304800" algn="l">
              <a:lnSpc>
                <a:spcPct val="100000"/>
              </a:lnSpc>
              <a:spcBef>
                <a:spcPts val="600"/>
              </a:spcBef>
              <a:spcAft>
                <a:spcPts val="0"/>
              </a:spcAft>
              <a:buClr>
                <a:srgbClr val="000000"/>
              </a:buClr>
              <a:buSzPts val="1200"/>
              <a:buChar char="■"/>
              <a:defRPr sz="1200"/>
            </a:lvl6pPr>
            <a:lvl7pPr marL="3200400" lvl="6" indent="-304800" algn="l">
              <a:lnSpc>
                <a:spcPct val="100000"/>
              </a:lnSpc>
              <a:spcBef>
                <a:spcPts val="600"/>
              </a:spcBef>
              <a:spcAft>
                <a:spcPts val="0"/>
              </a:spcAft>
              <a:buClr>
                <a:srgbClr val="000000"/>
              </a:buClr>
              <a:buSzPts val="1200"/>
              <a:buChar char="●"/>
              <a:defRPr sz="1200"/>
            </a:lvl7pPr>
            <a:lvl8pPr marL="3657600" lvl="7" indent="-304800" algn="l">
              <a:lnSpc>
                <a:spcPct val="100000"/>
              </a:lnSpc>
              <a:spcBef>
                <a:spcPts val="600"/>
              </a:spcBef>
              <a:spcAft>
                <a:spcPts val="0"/>
              </a:spcAft>
              <a:buClr>
                <a:srgbClr val="000000"/>
              </a:buClr>
              <a:buSzPts val="1200"/>
              <a:buChar char="○"/>
              <a:defRPr sz="1200"/>
            </a:lvl8pPr>
            <a:lvl9pPr marL="4114800" lvl="8" indent="-304800" algn="l">
              <a:lnSpc>
                <a:spcPct val="100000"/>
              </a:lnSpc>
              <a:spcBef>
                <a:spcPts val="600"/>
              </a:spcBef>
              <a:spcAft>
                <a:spcPts val="600"/>
              </a:spcAft>
              <a:buClr>
                <a:srgbClr val="000000"/>
              </a:buClr>
              <a:buSzPts val="1200"/>
              <a:buChar char="■"/>
              <a:defRPr sz="1200"/>
            </a:lvl9pPr>
          </a:lstStyle>
          <a:p>
            <a:endParaRPr/>
          </a:p>
        </p:txBody>
      </p:sp>
      <p:sp>
        <p:nvSpPr>
          <p:cNvPr id="87" name="Google Shape;87;p13"/>
          <p:cNvSpPr txBox="1">
            <a:spLocks noGrp="1"/>
          </p:cNvSpPr>
          <p:nvPr>
            <p:ph type="sldNum" idx="12"/>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490250" y="600200"/>
            <a:ext cx="6367800" cy="5454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4800"/>
              <a:buNone/>
              <a:defRPr sz="4800"/>
            </a:lvl1pPr>
            <a:lvl2pPr lvl="1" algn="l">
              <a:spcBef>
                <a:spcPts val="0"/>
              </a:spcBef>
              <a:spcAft>
                <a:spcPts val="0"/>
              </a:spcAft>
              <a:buSzPts val="4800"/>
              <a:buNone/>
              <a:defRPr sz="4800"/>
            </a:lvl2pPr>
            <a:lvl3pPr lvl="2" algn="l">
              <a:spcBef>
                <a:spcPts val="0"/>
              </a:spcBef>
              <a:spcAft>
                <a:spcPts val="0"/>
              </a:spcAft>
              <a:buSzPts val="4800"/>
              <a:buNone/>
              <a:defRPr sz="4800"/>
            </a:lvl3pPr>
            <a:lvl4pPr lvl="3" algn="l">
              <a:spcBef>
                <a:spcPts val="0"/>
              </a:spcBef>
              <a:spcAft>
                <a:spcPts val="0"/>
              </a:spcAft>
              <a:buSzPts val="4800"/>
              <a:buNone/>
              <a:defRPr sz="4800"/>
            </a:lvl4pPr>
            <a:lvl5pPr lvl="4" algn="l">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9" name="Google Shape;99;p15"/>
          <p:cNvSpPr txBox="1">
            <a:spLocks noGrp="1"/>
          </p:cNvSpPr>
          <p:nvPr>
            <p:ph type="sldNum" idx="12"/>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265500" y="1644233"/>
            <a:ext cx="40452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12" name="Google Shape;112;p17"/>
          <p:cNvSpPr txBox="1">
            <a:spLocks noGrp="1"/>
          </p:cNvSpPr>
          <p:nvPr>
            <p:ph type="subTitle" idx="1"/>
          </p:nvPr>
        </p:nvSpPr>
        <p:spPr>
          <a:xfrm>
            <a:off x="265500" y="3737433"/>
            <a:ext cx="4045200" cy="1646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2100"/>
              <a:buNone/>
              <a:defRPr sz="2100"/>
            </a:lvl1pPr>
            <a:lvl2pPr lvl="1" algn="ctr">
              <a:lnSpc>
                <a:spcPct val="100000"/>
              </a:lnSpc>
              <a:spcBef>
                <a:spcPts val="0"/>
              </a:spcBef>
              <a:spcAft>
                <a:spcPts val="0"/>
              </a:spcAft>
              <a:buClr>
                <a:srgbClr val="000000"/>
              </a:buClr>
              <a:buSzPts val="2100"/>
              <a:buNone/>
              <a:defRPr sz="2100"/>
            </a:lvl2pPr>
            <a:lvl3pPr lvl="2" algn="ctr">
              <a:lnSpc>
                <a:spcPct val="100000"/>
              </a:lnSpc>
              <a:spcBef>
                <a:spcPts val="0"/>
              </a:spcBef>
              <a:spcAft>
                <a:spcPts val="0"/>
              </a:spcAft>
              <a:buClr>
                <a:srgbClr val="000000"/>
              </a:buClr>
              <a:buSzPts val="2100"/>
              <a:buNone/>
              <a:defRPr sz="2100"/>
            </a:lvl3pPr>
            <a:lvl4pPr lvl="3" algn="ctr">
              <a:lnSpc>
                <a:spcPct val="100000"/>
              </a:lnSpc>
              <a:spcBef>
                <a:spcPts val="0"/>
              </a:spcBef>
              <a:spcAft>
                <a:spcPts val="0"/>
              </a:spcAft>
              <a:buClr>
                <a:srgbClr val="000000"/>
              </a:buClr>
              <a:buSzPts val="2100"/>
              <a:buNone/>
              <a:defRPr sz="2100"/>
            </a:lvl4pPr>
            <a:lvl5pPr lvl="4" algn="ctr">
              <a:lnSpc>
                <a:spcPct val="100000"/>
              </a:lnSpc>
              <a:spcBef>
                <a:spcPts val="0"/>
              </a:spcBef>
              <a:spcAft>
                <a:spcPts val="0"/>
              </a:spcAft>
              <a:buClr>
                <a:srgbClr val="000000"/>
              </a:buClr>
              <a:buSzPts val="2100"/>
              <a:buNone/>
              <a:defRPr sz="2100"/>
            </a:lvl5pPr>
            <a:lvl6pPr lvl="5" algn="ctr">
              <a:lnSpc>
                <a:spcPct val="100000"/>
              </a:lnSpc>
              <a:spcBef>
                <a:spcPts val="0"/>
              </a:spcBef>
              <a:spcAft>
                <a:spcPts val="0"/>
              </a:spcAft>
              <a:buClr>
                <a:srgbClr val="000000"/>
              </a:buClr>
              <a:buSzPts val="2100"/>
              <a:buNone/>
              <a:defRPr sz="2100"/>
            </a:lvl6pPr>
            <a:lvl7pPr lvl="6" algn="ctr">
              <a:lnSpc>
                <a:spcPct val="100000"/>
              </a:lnSpc>
              <a:spcBef>
                <a:spcPts val="0"/>
              </a:spcBef>
              <a:spcAft>
                <a:spcPts val="0"/>
              </a:spcAft>
              <a:buClr>
                <a:srgbClr val="000000"/>
              </a:buClr>
              <a:buSzPts val="2100"/>
              <a:buNone/>
              <a:defRPr sz="2100"/>
            </a:lvl7pPr>
            <a:lvl8pPr lvl="7" algn="ctr">
              <a:lnSpc>
                <a:spcPct val="100000"/>
              </a:lnSpc>
              <a:spcBef>
                <a:spcPts val="0"/>
              </a:spcBef>
              <a:spcAft>
                <a:spcPts val="0"/>
              </a:spcAft>
              <a:buClr>
                <a:srgbClr val="000000"/>
              </a:buClr>
              <a:buSzPts val="2100"/>
              <a:buNone/>
              <a:defRPr sz="2100"/>
            </a:lvl8pPr>
            <a:lvl9pPr lvl="8" algn="ctr">
              <a:lnSpc>
                <a:spcPct val="100000"/>
              </a:lnSpc>
              <a:spcBef>
                <a:spcPts val="0"/>
              </a:spcBef>
              <a:spcAft>
                <a:spcPts val="0"/>
              </a:spcAft>
              <a:buClr>
                <a:srgbClr val="000000"/>
              </a:buClr>
              <a:buSzPts val="2100"/>
              <a:buNone/>
              <a:defRPr sz="2100"/>
            </a:lvl9pPr>
          </a:lstStyle>
          <a:p>
            <a:endParaRPr/>
          </a:p>
        </p:txBody>
      </p:sp>
      <p:sp>
        <p:nvSpPr>
          <p:cNvPr id="113" name="Google Shape;113;p17"/>
          <p:cNvSpPr txBox="1">
            <a:spLocks noGrp="1"/>
          </p:cNvSpPr>
          <p:nvPr>
            <p:ph type="body" idx="2"/>
          </p:nvPr>
        </p:nvSpPr>
        <p:spPr>
          <a:xfrm>
            <a:off x="4939500" y="965433"/>
            <a:ext cx="3837000" cy="4926900"/>
          </a:xfrm>
          <a:prstGeom prst="rect">
            <a:avLst/>
          </a:prstGeom>
          <a:noFill/>
          <a:ln>
            <a:noFill/>
          </a:ln>
        </p:spPr>
        <p:txBody>
          <a:bodyPr spcFirstLastPara="1" wrap="square" lIns="91425" tIns="91425" rIns="91425" bIns="91425" anchor="ctr" anchorCtr="0">
            <a:noAutofit/>
          </a:bodyPr>
          <a:lstStyle>
            <a:lvl1pPr marL="457200" lvl="0" indent="-368300" algn="l">
              <a:lnSpc>
                <a:spcPct val="100000"/>
              </a:lnSpc>
              <a:spcBef>
                <a:spcPts val="0"/>
              </a:spcBef>
              <a:spcAft>
                <a:spcPts val="0"/>
              </a:spcAft>
              <a:buClr>
                <a:srgbClr val="000000"/>
              </a:buClr>
              <a:buSzPts val="2200"/>
              <a:buChar char="●"/>
              <a:defRPr/>
            </a:lvl1pPr>
            <a:lvl2pPr marL="914400" lvl="1" indent="-342900" algn="l">
              <a:lnSpc>
                <a:spcPct val="100000"/>
              </a:lnSpc>
              <a:spcBef>
                <a:spcPts val="600"/>
              </a:spcBef>
              <a:spcAft>
                <a:spcPts val="0"/>
              </a:spcAft>
              <a:buClr>
                <a:srgbClr val="000000"/>
              </a:buClr>
              <a:buSzPts val="1800"/>
              <a:buChar char="○"/>
              <a:defRPr/>
            </a:lvl2pPr>
            <a:lvl3pPr marL="1371600" lvl="2" indent="-342900" algn="l">
              <a:lnSpc>
                <a:spcPct val="100000"/>
              </a:lnSpc>
              <a:spcBef>
                <a:spcPts val="600"/>
              </a:spcBef>
              <a:spcAft>
                <a:spcPts val="0"/>
              </a:spcAft>
              <a:buClr>
                <a:srgbClr val="000000"/>
              </a:buClr>
              <a:buSzPts val="1800"/>
              <a:buChar char="■"/>
              <a:defRPr/>
            </a:lvl3pPr>
            <a:lvl4pPr marL="1828800" lvl="3" indent="-342900" algn="l">
              <a:lnSpc>
                <a:spcPct val="100000"/>
              </a:lnSpc>
              <a:spcBef>
                <a:spcPts val="600"/>
              </a:spcBef>
              <a:spcAft>
                <a:spcPts val="0"/>
              </a:spcAft>
              <a:buClr>
                <a:srgbClr val="000000"/>
              </a:buClr>
              <a:buSzPts val="1800"/>
              <a:buChar char="●"/>
              <a:defRPr/>
            </a:lvl4pPr>
            <a:lvl5pPr marL="2286000" lvl="4" indent="-342900" algn="l">
              <a:lnSpc>
                <a:spcPct val="100000"/>
              </a:lnSpc>
              <a:spcBef>
                <a:spcPts val="600"/>
              </a:spcBef>
              <a:spcAft>
                <a:spcPts val="0"/>
              </a:spcAft>
              <a:buClr>
                <a:srgbClr val="000000"/>
              </a:buClr>
              <a:buSzPts val="1800"/>
              <a:buChar char="○"/>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600"/>
              </a:spcAft>
              <a:buClr>
                <a:srgbClr val="000000"/>
              </a:buClr>
              <a:buSzPts val="1800"/>
              <a:buChar char="■"/>
              <a:defRPr/>
            </a:lvl9pPr>
          </a:lstStyle>
          <a:p>
            <a:endParaRPr/>
          </a:p>
        </p:txBody>
      </p:sp>
      <p:sp>
        <p:nvSpPr>
          <p:cNvPr id="114" name="Google Shape;114;p17"/>
          <p:cNvSpPr txBox="1">
            <a:spLocks noGrp="1"/>
          </p:cNvSpPr>
          <p:nvPr>
            <p:ph type="sldNum" idx="12"/>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24"/>
        <p:cNvGrpSpPr/>
        <p:nvPr/>
      </p:nvGrpSpPr>
      <p:grpSpPr>
        <a:xfrm>
          <a:off x="0" y="0"/>
          <a:ext cx="0" cy="0"/>
          <a:chOff x="0" y="0"/>
          <a:chExt cx="0" cy="0"/>
        </a:xfrm>
      </p:grpSpPr>
      <p:sp>
        <p:nvSpPr>
          <p:cNvPr id="125" name="Google Shape;125;p19"/>
          <p:cNvSpPr txBox="1">
            <a:spLocks noGrp="1"/>
          </p:cNvSpPr>
          <p:nvPr>
            <p:ph type="body" idx="1"/>
          </p:nvPr>
        </p:nvSpPr>
        <p:spPr>
          <a:xfrm>
            <a:off x="311700" y="5640767"/>
            <a:ext cx="5998800" cy="8067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000000"/>
              </a:buClr>
              <a:buSzPts val="2200"/>
              <a:buNone/>
              <a:defRPr/>
            </a:lvl1pPr>
            <a:lvl2pPr marL="914400" lvl="1" indent="-342900" algn="l">
              <a:lnSpc>
                <a:spcPct val="100000"/>
              </a:lnSpc>
              <a:spcBef>
                <a:spcPts val="600"/>
              </a:spcBef>
              <a:spcAft>
                <a:spcPts val="0"/>
              </a:spcAft>
              <a:buClr>
                <a:srgbClr val="000000"/>
              </a:buClr>
              <a:buSzPts val="1800"/>
              <a:buChar char="○"/>
              <a:defRPr/>
            </a:lvl2pPr>
            <a:lvl3pPr marL="1371600" lvl="2" indent="-342900" algn="l">
              <a:lnSpc>
                <a:spcPct val="100000"/>
              </a:lnSpc>
              <a:spcBef>
                <a:spcPts val="600"/>
              </a:spcBef>
              <a:spcAft>
                <a:spcPts val="0"/>
              </a:spcAft>
              <a:buClr>
                <a:srgbClr val="000000"/>
              </a:buClr>
              <a:buSzPts val="1800"/>
              <a:buChar char="■"/>
              <a:defRPr/>
            </a:lvl3pPr>
            <a:lvl4pPr marL="1828800" lvl="3" indent="-342900" algn="l">
              <a:lnSpc>
                <a:spcPct val="100000"/>
              </a:lnSpc>
              <a:spcBef>
                <a:spcPts val="600"/>
              </a:spcBef>
              <a:spcAft>
                <a:spcPts val="0"/>
              </a:spcAft>
              <a:buClr>
                <a:srgbClr val="000000"/>
              </a:buClr>
              <a:buSzPts val="1800"/>
              <a:buChar char="●"/>
              <a:defRPr/>
            </a:lvl4pPr>
            <a:lvl5pPr marL="2286000" lvl="4" indent="-342900" algn="l">
              <a:lnSpc>
                <a:spcPct val="100000"/>
              </a:lnSpc>
              <a:spcBef>
                <a:spcPts val="600"/>
              </a:spcBef>
              <a:spcAft>
                <a:spcPts val="0"/>
              </a:spcAft>
              <a:buClr>
                <a:srgbClr val="000000"/>
              </a:buClr>
              <a:buSzPts val="1800"/>
              <a:buChar char="○"/>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600"/>
              </a:spcAft>
              <a:buClr>
                <a:srgbClr val="000000"/>
              </a:buClr>
              <a:buSzPts val="1800"/>
              <a:buChar char="■"/>
              <a:defRPr/>
            </a:lvl9pPr>
          </a:lstStyle>
          <a:p>
            <a:endParaRPr/>
          </a:p>
        </p:txBody>
      </p:sp>
      <p:sp>
        <p:nvSpPr>
          <p:cNvPr id="126" name="Google Shape;126;p19"/>
          <p:cNvSpPr txBox="1">
            <a:spLocks noGrp="1"/>
          </p:cNvSpPr>
          <p:nvPr>
            <p:ph type="sldNum" idx="12"/>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9.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4.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5.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6.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flipH="1">
            <a:off x="0" y="66675"/>
            <a:ext cx="9144000" cy="1420812"/>
          </a:xfrm>
          <a:prstGeom prst="flowChartDocumen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 name="Google Shape;7;p1"/>
          <p:cNvSpPr/>
          <p:nvPr/>
        </p:nvSpPr>
        <p:spPr>
          <a:xfrm flipH="1">
            <a:off x="0" y="0"/>
            <a:ext cx="9144000" cy="1420812"/>
          </a:xfrm>
          <a:prstGeom prst="flowChartDocument">
            <a:avLst/>
          </a:prstGeom>
          <a:solidFill>
            <a:srgbClr val="0B53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 name="Google Shape;8;p1"/>
          <p:cNvSpPr/>
          <p:nvPr/>
        </p:nvSpPr>
        <p:spPr>
          <a:xfrm>
            <a:off x="-11112" y="5919787"/>
            <a:ext cx="9155112" cy="938212"/>
          </a:xfrm>
          <a:custGeom>
            <a:avLst/>
            <a:gdLst/>
            <a:ahLst/>
            <a:cxnLst/>
            <a:rect l="l" t="t" r="r" b="b"/>
            <a:pathLst>
              <a:path w="9155113" h="938212" extrusionOk="0">
                <a:moveTo>
                  <a:pt x="117305" y="0"/>
                </a:moveTo>
                <a:lnTo>
                  <a:pt x="9037808" y="0"/>
                </a:lnTo>
                <a:cubicBezTo>
                  <a:pt x="9102594" y="0"/>
                  <a:pt x="9155113" y="52519"/>
                  <a:pt x="9155113" y="117305"/>
                </a:cubicBezTo>
                <a:lnTo>
                  <a:pt x="9155113" y="938212"/>
                </a:lnTo>
                <a:lnTo>
                  <a:pt x="9155113" y="938212"/>
                </a:lnTo>
                <a:lnTo>
                  <a:pt x="0" y="938212"/>
                </a:lnTo>
                <a:lnTo>
                  <a:pt x="0" y="938212"/>
                </a:lnTo>
                <a:lnTo>
                  <a:pt x="0" y="117305"/>
                </a:lnTo>
                <a:cubicBezTo>
                  <a:pt x="0" y="52519"/>
                  <a:pt x="52519" y="0"/>
                  <a:pt x="117305"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 name="Google Shape;9;p1"/>
          <p:cNvSpPr txBox="1"/>
          <p:nvPr/>
        </p:nvSpPr>
        <p:spPr>
          <a:xfrm>
            <a:off x="0" y="5919787"/>
            <a:ext cx="3571875" cy="938212"/>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1" i="0" u="none">
                <a:solidFill>
                  <a:srgbClr val="FFFFFF"/>
                </a:solidFill>
                <a:latin typeface="Georgia"/>
                <a:ea typeface="Georgia"/>
                <a:cs typeface="Georgia"/>
                <a:sym typeface="Georgia"/>
              </a:rPr>
              <a:t>MISSION</a:t>
            </a:r>
            <a:endParaRPr/>
          </a:p>
          <a:p>
            <a:pPr marL="0" marR="0" lvl="0" indent="0" algn="ctr" rtl="0">
              <a:lnSpc>
                <a:spcPct val="100000"/>
              </a:lnSpc>
              <a:spcBef>
                <a:spcPts val="0"/>
              </a:spcBef>
              <a:spcAft>
                <a:spcPts val="0"/>
              </a:spcAft>
              <a:buClr>
                <a:srgbClr val="FFFFFF"/>
              </a:buClr>
              <a:buSzPts val="1100"/>
              <a:buFont typeface="Georgia"/>
              <a:buNone/>
            </a:pPr>
            <a:r>
              <a:rPr lang="en-US" sz="1100" b="0" i="0" u="none">
                <a:solidFill>
                  <a:srgbClr val="FFFFFF"/>
                </a:solidFill>
                <a:latin typeface="Georgia"/>
                <a:ea typeface="Georgia"/>
                <a:cs typeface="Georgia"/>
                <a:sym typeface="Georgia"/>
              </a:rPr>
              <a:t>CHRIST is a nurturing ground for an individual’s holistic development to make effective contribution to the society in a dynamic environment</a:t>
            </a:r>
            <a:endParaRPr/>
          </a:p>
        </p:txBody>
      </p:sp>
      <p:sp>
        <p:nvSpPr>
          <p:cNvPr id="10" name="Google Shape;10;p1"/>
          <p:cNvSpPr txBox="1"/>
          <p:nvPr/>
        </p:nvSpPr>
        <p:spPr>
          <a:xfrm>
            <a:off x="3708400" y="5919787"/>
            <a:ext cx="2032000" cy="64135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1" i="0" u="none">
                <a:solidFill>
                  <a:srgbClr val="FFFFFF"/>
                </a:solidFill>
                <a:latin typeface="Georgia"/>
                <a:ea typeface="Georgia"/>
                <a:cs typeface="Georgia"/>
                <a:sym typeface="Georgia"/>
              </a:rPr>
              <a:t>VISION</a:t>
            </a:r>
            <a:endParaRPr/>
          </a:p>
          <a:p>
            <a:pPr marL="0" marR="0" lvl="0" indent="0" algn="ctr" rtl="0">
              <a:lnSpc>
                <a:spcPct val="100000"/>
              </a:lnSpc>
              <a:spcBef>
                <a:spcPts val="0"/>
              </a:spcBef>
              <a:spcAft>
                <a:spcPts val="0"/>
              </a:spcAft>
              <a:buClr>
                <a:srgbClr val="FFFFFF"/>
              </a:buClr>
              <a:buSzPts val="1100"/>
              <a:buFont typeface="Georgia"/>
              <a:buNone/>
            </a:pPr>
            <a:r>
              <a:rPr lang="en-US" sz="1100" b="0" i="0" u="none">
                <a:solidFill>
                  <a:srgbClr val="FFFFFF"/>
                </a:solidFill>
                <a:latin typeface="Georgia"/>
                <a:ea typeface="Georgia"/>
                <a:cs typeface="Georgia"/>
                <a:sym typeface="Georgia"/>
              </a:rPr>
              <a:t>Excellence and Service</a:t>
            </a:r>
            <a:endParaRPr/>
          </a:p>
        </p:txBody>
      </p:sp>
      <p:sp>
        <p:nvSpPr>
          <p:cNvPr id="11" name="Google Shape;11;p1"/>
          <p:cNvSpPr txBox="1"/>
          <p:nvPr/>
        </p:nvSpPr>
        <p:spPr>
          <a:xfrm>
            <a:off x="6067425" y="5919787"/>
            <a:ext cx="2984500" cy="938212"/>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1" i="0" u="none">
                <a:solidFill>
                  <a:srgbClr val="FFFFFF"/>
                </a:solidFill>
                <a:latin typeface="Georgia"/>
                <a:ea typeface="Georgia"/>
                <a:cs typeface="Georgia"/>
                <a:sym typeface="Georgia"/>
              </a:rPr>
              <a:t>CORE   VALUES</a:t>
            </a:r>
            <a:endParaRPr/>
          </a:p>
          <a:p>
            <a:pPr marL="0" marR="0" lvl="0" indent="0" algn="ctr" rtl="0">
              <a:lnSpc>
                <a:spcPct val="100000"/>
              </a:lnSpc>
              <a:spcBef>
                <a:spcPts val="0"/>
              </a:spcBef>
              <a:spcAft>
                <a:spcPts val="0"/>
              </a:spcAft>
              <a:buClr>
                <a:srgbClr val="FFFFFF"/>
              </a:buClr>
              <a:buSzPts val="1100"/>
              <a:buFont typeface="Georgia"/>
              <a:buNone/>
            </a:pPr>
            <a:r>
              <a:rPr lang="en-US" sz="1100" b="0" i="0" u="none">
                <a:solidFill>
                  <a:srgbClr val="FFFFFF"/>
                </a:solidFill>
                <a:latin typeface="Georgia"/>
                <a:ea typeface="Georgia"/>
                <a:cs typeface="Georgia"/>
                <a:sym typeface="Georgia"/>
              </a:rPr>
              <a:t>Faith in God |  Moral Uprightness</a:t>
            </a:r>
            <a:br>
              <a:rPr lang="en-US" sz="1100" b="0" i="0" u="none">
                <a:solidFill>
                  <a:srgbClr val="FFFFFF"/>
                </a:solidFill>
                <a:latin typeface="Georgia"/>
                <a:ea typeface="Georgia"/>
                <a:cs typeface="Georgia"/>
                <a:sym typeface="Georgia"/>
              </a:rPr>
            </a:br>
            <a:r>
              <a:rPr lang="en-US" sz="1100" b="0" i="0" u="none">
                <a:solidFill>
                  <a:srgbClr val="FFFFFF"/>
                </a:solidFill>
                <a:latin typeface="Georgia"/>
                <a:ea typeface="Georgia"/>
                <a:cs typeface="Georgia"/>
                <a:sym typeface="Georgia"/>
              </a:rPr>
              <a:t> Love of Fellow Beings   </a:t>
            </a:r>
            <a:br>
              <a:rPr lang="en-US" sz="1100" b="0" i="0" u="none">
                <a:solidFill>
                  <a:srgbClr val="FFFFFF"/>
                </a:solidFill>
                <a:latin typeface="Georgia"/>
                <a:ea typeface="Georgia"/>
                <a:cs typeface="Georgia"/>
                <a:sym typeface="Georgia"/>
              </a:rPr>
            </a:br>
            <a:r>
              <a:rPr lang="en-US" sz="1100" b="0" i="0" u="none">
                <a:solidFill>
                  <a:srgbClr val="FFFFFF"/>
                </a:solidFill>
                <a:latin typeface="Georgia"/>
                <a:ea typeface="Georgia"/>
                <a:cs typeface="Georgia"/>
                <a:sym typeface="Georgia"/>
              </a:rPr>
              <a:t>Social Responsibility | Pursuit of Excellence</a:t>
            </a:r>
            <a:endParaRPr/>
          </a:p>
        </p:txBody>
      </p:sp>
      <p:pic>
        <p:nvPicPr>
          <p:cNvPr id="12" name="Google Shape;12;p1"/>
          <p:cNvPicPr preferRelativeResize="0"/>
          <p:nvPr/>
        </p:nvPicPr>
        <p:blipFill rotWithShape="1">
          <a:blip r:embed="rId3">
            <a:alphaModFix/>
          </a:blip>
          <a:srcRect/>
          <a:stretch/>
        </p:blipFill>
        <p:spPr>
          <a:xfrm>
            <a:off x="5943600" y="231775"/>
            <a:ext cx="2763837" cy="1003300"/>
          </a:xfrm>
          <a:prstGeom prst="rect">
            <a:avLst/>
          </a:prstGeom>
          <a:noFill/>
          <a:ln>
            <a:noFill/>
          </a:ln>
        </p:spPr>
      </p:pic>
      <p:sp>
        <p:nvSpPr>
          <p:cNvPr id="13" name="Google Shape;13;p1"/>
          <p:cNvSpPr txBox="1">
            <a:spLocks noGrp="1"/>
          </p:cNvSpPr>
          <p:nvPr>
            <p:ph type="title"/>
          </p:nvPr>
        </p:nvSpPr>
        <p:spPr>
          <a:xfrm>
            <a:off x="311150" y="593725"/>
            <a:ext cx="8521700" cy="763587"/>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4" name="Google Shape;14;p1"/>
          <p:cNvSpPr txBox="1">
            <a:spLocks noGrp="1"/>
          </p:cNvSpPr>
          <p:nvPr>
            <p:ph type="body" idx="1"/>
          </p:nvPr>
        </p:nvSpPr>
        <p:spPr>
          <a:xfrm>
            <a:off x="311150" y="1536700"/>
            <a:ext cx="8521700" cy="4554537"/>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5" name="Google Shape;15;p1"/>
          <p:cNvSpPr txBox="1">
            <a:spLocks noGrp="1"/>
          </p:cNvSpPr>
          <p:nvPr>
            <p:ph type="sldNum" idx="12"/>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1pPr>
            <a:lvl2pPr marL="0" marR="0" lvl="1"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2pPr>
            <a:lvl3pPr marL="0" marR="0" lvl="2"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3pPr>
            <a:lvl4pPr marL="0" marR="0" lvl="3"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4pPr>
            <a:lvl5pPr marL="0" marR="0" lvl="4"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5pPr>
            <a:lvl6pPr marL="0" marR="0" lvl="5"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6pPr>
            <a:lvl7pPr marL="0" marR="0" lvl="6"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7pPr>
            <a:lvl8pPr marL="0" marR="0" lvl="7"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8pPr>
            <a:lvl9pPr marL="0" marR="0" lvl="8"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5"/>
        <p:cNvGrpSpPr/>
        <p:nvPr/>
      </p:nvGrpSpPr>
      <p:grpSpPr>
        <a:xfrm>
          <a:off x="0" y="0"/>
          <a:ext cx="0" cy="0"/>
          <a:chOff x="0" y="0"/>
          <a:chExt cx="0" cy="0"/>
        </a:xfrm>
      </p:grpSpPr>
      <p:sp>
        <p:nvSpPr>
          <p:cNvPr id="116" name="Google Shape;116;p18"/>
          <p:cNvSpPr/>
          <p:nvPr/>
        </p:nvSpPr>
        <p:spPr>
          <a:xfrm>
            <a:off x="-11112" y="6348412"/>
            <a:ext cx="9155112" cy="509587"/>
          </a:xfrm>
          <a:custGeom>
            <a:avLst/>
            <a:gdLst/>
            <a:ahLst/>
            <a:cxnLst/>
            <a:rect l="l" t="t" r="r" b="b"/>
            <a:pathLst>
              <a:path w="9155113" h="509587" extrusionOk="0">
                <a:moveTo>
                  <a:pt x="63714" y="0"/>
                </a:moveTo>
                <a:lnTo>
                  <a:pt x="9091399" y="0"/>
                </a:lnTo>
                <a:cubicBezTo>
                  <a:pt x="9126587" y="0"/>
                  <a:pt x="9155113" y="28526"/>
                  <a:pt x="9155113" y="63714"/>
                </a:cubicBezTo>
                <a:lnTo>
                  <a:pt x="9155113" y="509587"/>
                </a:lnTo>
                <a:lnTo>
                  <a:pt x="9155113" y="509587"/>
                </a:lnTo>
                <a:lnTo>
                  <a:pt x="0" y="509587"/>
                </a:lnTo>
                <a:lnTo>
                  <a:pt x="0" y="509587"/>
                </a:lnTo>
                <a:lnTo>
                  <a:pt x="0" y="63714"/>
                </a:lnTo>
                <a:cubicBezTo>
                  <a:pt x="0" y="28526"/>
                  <a:pt x="28526" y="0"/>
                  <a:pt x="63714"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7" name="Google Shape;117;p18"/>
          <p:cNvSpPr txBox="1"/>
          <p:nvPr/>
        </p:nvSpPr>
        <p:spPr>
          <a:xfrm>
            <a:off x="3343275" y="6430962"/>
            <a:ext cx="2457450" cy="290512"/>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a:solidFill>
                  <a:srgbClr val="FFFFFF"/>
                </a:solidFill>
                <a:latin typeface="Georgia"/>
                <a:ea typeface="Georgia"/>
                <a:cs typeface="Georgia"/>
                <a:sym typeface="Georgia"/>
              </a:rPr>
              <a:t>Excellence and Service</a:t>
            </a:r>
            <a:endParaRPr/>
          </a:p>
        </p:txBody>
      </p:sp>
      <p:sp>
        <p:nvSpPr>
          <p:cNvPr id="118" name="Google Shape;118;p18"/>
          <p:cNvSpPr/>
          <p:nvPr/>
        </p:nvSpPr>
        <p:spPr>
          <a:xfrm rot="10800000">
            <a:off x="6945312" y="0"/>
            <a:ext cx="2208212" cy="614362"/>
          </a:xfrm>
          <a:custGeom>
            <a:avLst/>
            <a:gdLst/>
            <a:ahLst/>
            <a:cxnLst/>
            <a:rect l="l" t="t" r="r" b="b"/>
            <a:pathLst>
              <a:path w="2208212" h="614363" extrusionOk="0">
                <a:moveTo>
                  <a:pt x="76814" y="0"/>
                </a:moveTo>
                <a:lnTo>
                  <a:pt x="2131398" y="0"/>
                </a:lnTo>
                <a:cubicBezTo>
                  <a:pt x="2173821" y="0"/>
                  <a:pt x="2208212" y="34391"/>
                  <a:pt x="2208212" y="76814"/>
                </a:cubicBezTo>
                <a:lnTo>
                  <a:pt x="2208212" y="614363"/>
                </a:lnTo>
                <a:lnTo>
                  <a:pt x="2208212" y="614363"/>
                </a:lnTo>
                <a:lnTo>
                  <a:pt x="0" y="614363"/>
                </a:lnTo>
                <a:lnTo>
                  <a:pt x="0" y="614363"/>
                </a:lnTo>
                <a:lnTo>
                  <a:pt x="0" y="76814"/>
                </a:lnTo>
                <a:cubicBezTo>
                  <a:pt x="0" y="34391"/>
                  <a:pt x="34391" y="0"/>
                  <a:pt x="76814"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9" name="Google Shape;119;p18"/>
          <p:cNvSpPr/>
          <p:nvPr/>
        </p:nvSpPr>
        <p:spPr>
          <a:xfrm rot="10800000">
            <a:off x="-1587" y="0"/>
            <a:ext cx="9155112" cy="365125"/>
          </a:xfrm>
          <a:custGeom>
            <a:avLst/>
            <a:gdLst/>
            <a:ahLst/>
            <a:cxnLst/>
            <a:rect l="l" t="t" r="r" b="b"/>
            <a:pathLst>
              <a:path w="9155113" h="365125" extrusionOk="0">
                <a:moveTo>
                  <a:pt x="45652" y="0"/>
                </a:moveTo>
                <a:lnTo>
                  <a:pt x="9109461" y="0"/>
                </a:lnTo>
                <a:cubicBezTo>
                  <a:pt x="9134674" y="0"/>
                  <a:pt x="9155113" y="20439"/>
                  <a:pt x="9155113" y="45652"/>
                </a:cubicBezTo>
                <a:lnTo>
                  <a:pt x="9155113" y="365125"/>
                </a:lnTo>
                <a:lnTo>
                  <a:pt x="9155113" y="365125"/>
                </a:lnTo>
                <a:lnTo>
                  <a:pt x="0" y="365125"/>
                </a:lnTo>
                <a:lnTo>
                  <a:pt x="0" y="365125"/>
                </a:lnTo>
                <a:lnTo>
                  <a:pt x="0" y="45652"/>
                </a:lnTo>
                <a:cubicBezTo>
                  <a:pt x="0" y="20439"/>
                  <a:pt x="20439" y="0"/>
                  <a:pt x="45652"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0" name="Google Shape;120;p18"/>
          <p:cNvSpPr txBox="1"/>
          <p:nvPr/>
        </p:nvSpPr>
        <p:spPr>
          <a:xfrm>
            <a:off x="6945312" y="247650"/>
            <a:ext cx="2208212" cy="23177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a:solidFill>
                  <a:srgbClr val="FFFFFF"/>
                </a:solidFill>
                <a:latin typeface="Georgia"/>
                <a:ea typeface="Georgia"/>
                <a:cs typeface="Georgia"/>
                <a:sym typeface="Georgia"/>
              </a:rPr>
              <a:t>CHRIST</a:t>
            </a:r>
            <a:br>
              <a:rPr lang="en-US" sz="1400" b="0" i="0" u="none">
                <a:solidFill>
                  <a:srgbClr val="FFFFFF"/>
                </a:solidFill>
                <a:latin typeface="Georgia"/>
                <a:ea typeface="Georgia"/>
                <a:cs typeface="Georgia"/>
                <a:sym typeface="Georgia"/>
              </a:rPr>
            </a:br>
            <a:r>
              <a:rPr lang="en-US" sz="1200" b="0" i="0" u="none">
                <a:solidFill>
                  <a:srgbClr val="FFFFFF"/>
                </a:solidFill>
                <a:latin typeface="Georgia"/>
                <a:ea typeface="Georgia"/>
                <a:cs typeface="Georgia"/>
                <a:sym typeface="Georgia"/>
              </a:rPr>
              <a:t>Deemed to be University</a:t>
            </a:r>
            <a:endParaRPr/>
          </a:p>
        </p:txBody>
      </p:sp>
      <p:sp>
        <p:nvSpPr>
          <p:cNvPr id="121" name="Google Shape;121;p18"/>
          <p:cNvSpPr txBox="1">
            <a:spLocks noGrp="1"/>
          </p:cNvSpPr>
          <p:nvPr>
            <p:ph type="title"/>
          </p:nvPr>
        </p:nvSpPr>
        <p:spPr>
          <a:xfrm>
            <a:off x="311150" y="593725"/>
            <a:ext cx="8521700" cy="763587"/>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22" name="Google Shape;122;p18"/>
          <p:cNvSpPr txBox="1">
            <a:spLocks noGrp="1"/>
          </p:cNvSpPr>
          <p:nvPr>
            <p:ph type="body" idx="1"/>
          </p:nvPr>
        </p:nvSpPr>
        <p:spPr>
          <a:xfrm>
            <a:off x="311150" y="1536700"/>
            <a:ext cx="8521700" cy="4554537"/>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23" name="Google Shape;123;p18"/>
          <p:cNvSpPr txBox="1">
            <a:spLocks noGrp="1"/>
          </p:cNvSpPr>
          <p:nvPr>
            <p:ph type="sldNum" idx="12"/>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1pPr>
            <a:lvl2pPr marL="0" marR="0" lvl="1"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2pPr>
            <a:lvl3pPr marL="0" marR="0" lvl="2"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3pPr>
            <a:lvl4pPr marL="0" marR="0" lvl="3"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4pPr>
            <a:lvl5pPr marL="0" marR="0" lvl="4"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5pPr>
            <a:lvl6pPr marL="0" marR="0" lvl="5"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6pPr>
            <a:lvl7pPr marL="0" marR="0" lvl="6"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7pPr>
            <a:lvl8pPr marL="0" marR="0" lvl="7"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8pPr>
            <a:lvl9pPr marL="0" marR="0" lvl="8"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7"/>
        <p:cNvGrpSpPr/>
        <p:nvPr/>
      </p:nvGrpSpPr>
      <p:grpSpPr>
        <a:xfrm>
          <a:off x="0" y="0"/>
          <a:ext cx="0" cy="0"/>
          <a:chOff x="0" y="0"/>
          <a:chExt cx="0" cy="0"/>
        </a:xfrm>
      </p:grpSpPr>
      <p:sp>
        <p:nvSpPr>
          <p:cNvPr id="128" name="Google Shape;128;p20"/>
          <p:cNvSpPr/>
          <p:nvPr/>
        </p:nvSpPr>
        <p:spPr>
          <a:xfrm>
            <a:off x="-11112" y="6348412"/>
            <a:ext cx="9155112" cy="509587"/>
          </a:xfrm>
          <a:custGeom>
            <a:avLst/>
            <a:gdLst/>
            <a:ahLst/>
            <a:cxnLst/>
            <a:rect l="l" t="t" r="r" b="b"/>
            <a:pathLst>
              <a:path w="9155113" h="509587" extrusionOk="0">
                <a:moveTo>
                  <a:pt x="63714" y="0"/>
                </a:moveTo>
                <a:lnTo>
                  <a:pt x="9091399" y="0"/>
                </a:lnTo>
                <a:cubicBezTo>
                  <a:pt x="9126587" y="0"/>
                  <a:pt x="9155113" y="28526"/>
                  <a:pt x="9155113" y="63714"/>
                </a:cubicBezTo>
                <a:lnTo>
                  <a:pt x="9155113" y="509587"/>
                </a:lnTo>
                <a:lnTo>
                  <a:pt x="9155113" y="509587"/>
                </a:lnTo>
                <a:lnTo>
                  <a:pt x="0" y="509587"/>
                </a:lnTo>
                <a:lnTo>
                  <a:pt x="0" y="509587"/>
                </a:lnTo>
                <a:lnTo>
                  <a:pt x="0" y="63714"/>
                </a:lnTo>
                <a:cubicBezTo>
                  <a:pt x="0" y="28526"/>
                  <a:pt x="28526" y="0"/>
                  <a:pt x="63714"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9" name="Google Shape;129;p20"/>
          <p:cNvSpPr txBox="1"/>
          <p:nvPr/>
        </p:nvSpPr>
        <p:spPr>
          <a:xfrm>
            <a:off x="3343275" y="6430962"/>
            <a:ext cx="2457450" cy="290512"/>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a:solidFill>
                  <a:srgbClr val="FFFFFF"/>
                </a:solidFill>
                <a:latin typeface="Georgia"/>
                <a:ea typeface="Georgia"/>
                <a:cs typeface="Georgia"/>
                <a:sym typeface="Georgia"/>
              </a:rPr>
              <a:t>Excellence and Service</a:t>
            </a:r>
            <a:endParaRPr/>
          </a:p>
        </p:txBody>
      </p:sp>
      <p:sp>
        <p:nvSpPr>
          <p:cNvPr id="130" name="Google Shape;130;p20"/>
          <p:cNvSpPr/>
          <p:nvPr/>
        </p:nvSpPr>
        <p:spPr>
          <a:xfrm rot="10800000">
            <a:off x="6945312" y="0"/>
            <a:ext cx="2208212" cy="614362"/>
          </a:xfrm>
          <a:custGeom>
            <a:avLst/>
            <a:gdLst/>
            <a:ahLst/>
            <a:cxnLst/>
            <a:rect l="l" t="t" r="r" b="b"/>
            <a:pathLst>
              <a:path w="2208212" h="614363" extrusionOk="0">
                <a:moveTo>
                  <a:pt x="76814" y="0"/>
                </a:moveTo>
                <a:lnTo>
                  <a:pt x="2131398" y="0"/>
                </a:lnTo>
                <a:cubicBezTo>
                  <a:pt x="2173821" y="0"/>
                  <a:pt x="2208212" y="34391"/>
                  <a:pt x="2208212" y="76814"/>
                </a:cubicBezTo>
                <a:lnTo>
                  <a:pt x="2208212" y="614363"/>
                </a:lnTo>
                <a:lnTo>
                  <a:pt x="2208212" y="614363"/>
                </a:lnTo>
                <a:lnTo>
                  <a:pt x="0" y="614363"/>
                </a:lnTo>
                <a:lnTo>
                  <a:pt x="0" y="614363"/>
                </a:lnTo>
                <a:lnTo>
                  <a:pt x="0" y="76814"/>
                </a:lnTo>
                <a:cubicBezTo>
                  <a:pt x="0" y="34391"/>
                  <a:pt x="34391" y="0"/>
                  <a:pt x="76814"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1" name="Google Shape;131;p20"/>
          <p:cNvSpPr/>
          <p:nvPr/>
        </p:nvSpPr>
        <p:spPr>
          <a:xfrm rot="10800000">
            <a:off x="-1587" y="0"/>
            <a:ext cx="9155112" cy="365125"/>
          </a:xfrm>
          <a:custGeom>
            <a:avLst/>
            <a:gdLst/>
            <a:ahLst/>
            <a:cxnLst/>
            <a:rect l="l" t="t" r="r" b="b"/>
            <a:pathLst>
              <a:path w="9155113" h="365125" extrusionOk="0">
                <a:moveTo>
                  <a:pt x="45652" y="0"/>
                </a:moveTo>
                <a:lnTo>
                  <a:pt x="9109461" y="0"/>
                </a:lnTo>
                <a:cubicBezTo>
                  <a:pt x="9134674" y="0"/>
                  <a:pt x="9155113" y="20439"/>
                  <a:pt x="9155113" y="45652"/>
                </a:cubicBezTo>
                <a:lnTo>
                  <a:pt x="9155113" y="365125"/>
                </a:lnTo>
                <a:lnTo>
                  <a:pt x="9155113" y="365125"/>
                </a:lnTo>
                <a:lnTo>
                  <a:pt x="0" y="365125"/>
                </a:lnTo>
                <a:lnTo>
                  <a:pt x="0" y="365125"/>
                </a:lnTo>
                <a:lnTo>
                  <a:pt x="0" y="45652"/>
                </a:lnTo>
                <a:cubicBezTo>
                  <a:pt x="0" y="20439"/>
                  <a:pt x="20439" y="0"/>
                  <a:pt x="45652"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2" name="Google Shape;132;p20"/>
          <p:cNvSpPr txBox="1"/>
          <p:nvPr/>
        </p:nvSpPr>
        <p:spPr>
          <a:xfrm>
            <a:off x="6945312" y="247650"/>
            <a:ext cx="2208212" cy="23177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a:solidFill>
                  <a:srgbClr val="FFFFFF"/>
                </a:solidFill>
                <a:latin typeface="Georgia"/>
                <a:ea typeface="Georgia"/>
                <a:cs typeface="Georgia"/>
                <a:sym typeface="Georgia"/>
              </a:rPr>
              <a:t>CHRIST</a:t>
            </a:r>
            <a:br>
              <a:rPr lang="en-US" sz="1400" b="0" i="0" u="none">
                <a:solidFill>
                  <a:srgbClr val="FFFFFF"/>
                </a:solidFill>
                <a:latin typeface="Georgia"/>
                <a:ea typeface="Georgia"/>
                <a:cs typeface="Georgia"/>
                <a:sym typeface="Georgia"/>
              </a:rPr>
            </a:br>
            <a:r>
              <a:rPr lang="en-US" sz="1200" b="0" i="0" u="none">
                <a:solidFill>
                  <a:srgbClr val="FFFFFF"/>
                </a:solidFill>
                <a:latin typeface="Georgia"/>
                <a:ea typeface="Georgia"/>
                <a:cs typeface="Georgia"/>
                <a:sym typeface="Georgia"/>
              </a:rPr>
              <a:t>Deemed to be University</a:t>
            </a:r>
            <a:endParaRPr/>
          </a:p>
        </p:txBody>
      </p:sp>
      <p:sp>
        <p:nvSpPr>
          <p:cNvPr id="133" name="Google Shape;133;p20"/>
          <p:cNvSpPr txBox="1">
            <a:spLocks noGrp="1"/>
          </p:cNvSpPr>
          <p:nvPr>
            <p:ph type="title"/>
          </p:nvPr>
        </p:nvSpPr>
        <p:spPr>
          <a:xfrm>
            <a:off x="311150" y="593725"/>
            <a:ext cx="8521700" cy="763587"/>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34" name="Google Shape;134;p20"/>
          <p:cNvSpPr txBox="1">
            <a:spLocks noGrp="1"/>
          </p:cNvSpPr>
          <p:nvPr>
            <p:ph type="body" idx="1"/>
          </p:nvPr>
        </p:nvSpPr>
        <p:spPr>
          <a:xfrm>
            <a:off x="311150" y="1536700"/>
            <a:ext cx="8521700" cy="4554537"/>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35" name="Google Shape;135;p20"/>
          <p:cNvSpPr txBox="1">
            <a:spLocks noGrp="1"/>
          </p:cNvSpPr>
          <p:nvPr>
            <p:ph type="sldNum" idx="12"/>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1pPr>
            <a:lvl2pPr marL="0" marR="0" lvl="1"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2pPr>
            <a:lvl3pPr marL="0" marR="0" lvl="2"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3pPr>
            <a:lvl4pPr marL="0" marR="0" lvl="3"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4pPr>
            <a:lvl5pPr marL="0" marR="0" lvl="4"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5pPr>
            <a:lvl6pPr marL="0" marR="0" lvl="5"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6pPr>
            <a:lvl7pPr marL="0" marR="0" lvl="6"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7pPr>
            <a:lvl8pPr marL="0" marR="0" lvl="7"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8pPr>
            <a:lvl9pPr marL="0" marR="0" lvl="8"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7"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
        <p:cNvGrpSpPr/>
        <p:nvPr/>
      </p:nvGrpSpPr>
      <p:grpSpPr>
        <a:xfrm>
          <a:off x="0" y="0"/>
          <a:ext cx="0" cy="0"/>
          <a:chOff x="0" y="0"/>
          <a:chExt cx="0" cy="0"/>
        </a:xfrm>
      </p:grpSpPr>
      <p:sp>
        <p:nvSpPr>
          <p:cNvPr id="21" name="Google Shape;21;p3"/>
          <p:cNvSpPr/>
          <p:nvPr/>
        </p:nvSpPr>
        <p:spPr>
          <a:xfrm>
            <a:off x="-11112" y="6348412"/>
            <a:ext cx="9155112" cy="509587"/>
          </a:xfrm>
          <a:custGeom>
            <a:avLst/>
            <a:gdLst/>
            <a:ahLst/>
            <a:cxnLst/>
            <a:rect l="l" t="t" r="r" b="b"/>
            <a:pathLst>
              <a:path w="9155113" h="509587" extrusionOk="0">
                <a:moveTo>
                  <a:pt x="63714" y="0"/>
                </a:moveTo>
                <a:lnTo>
                  <a:pt x="9091399" y="0"/>
                </a:lnTo>
                <a:cubicBezTo>
                  <a:pt x="9126587" y="0"/>
                  <a:pt x="9155113" y="28526"/>
                  <a:pt x="9155113" y="63714"/>
                </a:cubicBezTo>
                <a:lnTo>
                  <a:pt x="9155113" y="509587"/>
                </a:lnTo>
                <a:lnTo>
                  <a:pt x="9155113" y="509587"/>
                </a:lnTo>
                <a:lnTo>
                  <a:pt x="0" y="509587"/>
                </a:lnTo>
                <a:lnTo>
                  <a:pt x="0" y="509587"/>
                </a:lnTo>
                <a:lnTo>
                  <a:pt x="0" y="63714"/>
                </a:lnTo>
                <a:cubicBezTo>
                  <a:pt x="0" y="28526"/>
                  <a:pt x="28526" y="0"/>
                  <a:pt x="63714"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 name="Google Shape;22;p3"/>
          <p:cNvSpPr txBox="1"/>
          <p:nvPr/>
        </p:nvSpPr>
        <p:spPr>
          <a:xfrm>
            <a:off x="3343275" y="6430962"/>
            <a:ext cx="2457450" cy="290512"/>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a:solidFill>
                  <a:srgbClr val="FFFFFF"/>
                </a:solidFill>
                <a:latin typeface="Georgia"/>
                <a:ea typeface="Georgia"/>
                <a:cs typeface="Georgia"/>
                <a:sym typeface="Georgia"/>
              </a:rPr>
              <a:t>Excellence and Service</a:t>
            </a:r>
            <a:endParaRPr/>
          </a:p>
        </p:txBody>
      </p:sp>
      <p:sp>
        <p:nvSpPr>
          <p:cNvPr id="23" name="Google Shape;23;p3"/>
          <p:cNvSpPr/>
          <p:nvPr/>
        </p:nvSpPr>
        <p:spPr>
          <a:xfrm rot="10800000">
            <a:off x="6945312" y="0"/>
            <a:ext cx="2208212" cy="614362"/>
          </a:xfrm>
          <a:custGeom>
            <a:avLst/>
            <a:gdLst/>
            <a:ahLst/>
            <a:cxnLst/>
            <a:rect l="l" t="t" r="r" b="b"/>
            <a:pathLst>
              <a:path w="2208212" h="614363" extrusionOk="0">
                <a:moveTo>
                  <a:pt x="76814" y="0"/>
                </a:moveTo>
                <a:lnTo>
                  <a:pt x="2131398" y="0"/>
                </a:lnTo>
                <a:cubicBezTo>
                  <a:pt x="2173821" y="0"/>
                  <a:pt x="2208212" y="34391"/>
                  <a:pt x="2208212" y="76814"/>
                </a:cubicBezTo>
                <a:lnTo>
                  <a:pt x="2208212" y="614363"/>
                </a:lnTo>
                <a:lnTo>
                  <a:pt x="2208212" y="614363"/>
                </a:lnTo>
                <a:lnTo>
                  <a:pt x="0" y="614363"/>
                </a:lnTo>
                <a:lnTo>
                  <a:pt x="0" y="614363"/>
                </a:lnTo>
                <a:lnTo>
                  <a:pt x="0" y="76814"/>
                </a:lnTo>
                <a:cubicBezTo>
                  <a:pt x="0" y="34391"/>
                  <a:pt x="34391" y="0"/>
                  <a:pt x="76814"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4" name="Google Shape;24;p3"/>
          <p:cNvSpPr/>
          <p:nvPr/>
        </p:nvSpPr>
        <p:spPr>
          <a:xfrm rot="10800000">
            <a:off x="-1587" y="0"/>
            <a:ext cx="9155112" cy="365125"/>
          </a:xfrm>
          <a:custGeom>
            <a:avLst/>
            <a:gdLst/>
            <a:ahLst/>
            <a:cxnLst/>
            <a:rect l="l" t="t" r="r" b="b"/>
            <a:pathLst>
              <a:path w="9155113" h="365125" extrusionOk="0">
                <a:moveTo>
                  <a:pt x="45652" y="0"/>
                </a:moveTo>
                <a:lnTo>
                  <a:pt x="9109461" y="0"/>
                </a:lnTo>
                <a:cubicBezTo>
                  <a:pt x="9134674" y="0"/>
                  <a:pt x="9155113" y="20439"/>
                  <a:pt x="9155113" y="45652"/>
                </a:cubicBezTo>
                <a:lnTo>
                  <a:pt x="9155113" y="365125"/>
                </a:lnTo>
                <a:lnTo>
                  <a:pt x="9155113" y="365125"/>
                </a:lnTo>
                <a:lnTo>
                  <a:pt x="0" y="365125"/>
                </a:lnTo>
                <a:lnTo>
                  <a:pt x="0" y="365125"/>
                </a:lnTo>
                <a:lnTo>
                  <a:pt x="0" y="45652"/>
                </a:lnTo>
                <a:cubicBezTo>
                  <a:pt x="0" y="20439"/>
                  <a:pt x="20439" y="0"/>
                  <a:pt x="45652"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5" name="Google Shape;25;p3"/>
          <p:cNvSpPr txBox="1"/>
          <p:nvPr/>
        </p:nvSpPr>
        <p:spPr>
          <a:xfrm>
            <a:off x="6945312" y="247650"/>
            <a:ext cx="2208212" cy="23177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a:solidFill>
                  <a:srgbClr val="FFFFFF"/>
                </a:solidFill>
                <a:latin typeface="Georgia"/>
                <a:ea typeface="Georgia"/>
                <a:cs typeface="Georgia"/>
                <a:sym typeface="Georgia"/>
              </a:rPr>
              <a:t>CHRIST</a:t>
            </a:r>
            <a:br>
              <a:rPr lang="en-US" sz="1400" b="0" i="0" u="none">
                <a:solidFill>
                  <a:srgbClr val="FFFFFF"/>
                </a:solidFill>
                <a:latin typeface="Georgia"/>
                <a:ea typeface="Georgia"/>
                <a:cs typeface="Georgia"/>
                <a:sym typeface="Georgia"/>
              </a:rPr>
            </a:br>
            <a:r>
              <a:rPr lang="en-US" sz="1200" b="0" i="0" u="none">
                <a:solidFill>
                  <a:srgbClr val="FFFFFF"/>
                </a:solidFill>
                <a:latin typeface="Georgia"/>
                <a:ea typeface="Georgia"/>
                <a:cs typeface="Georgia"/>
                <a:sym typeface="Georgia"/>
              </a:rPr>
              <a:t>Deemed to be University</a:t>
            </a:r>
            <a:endParaRPr/>
          </a:p>
        </p:txBody>
      </p:sp>
      <p:sp>
        <p:nvSpPr>
          <p:cNvPr id="26" name="Google Shape;26;p3"/>
          <p:cNvSpPr txBox="1">
            <a:spLocks noGrp="1"/>
          </p:cNvSpPr>
          <p:nvPr>
            <p:ph type="title"/>
          </p:nvPr>
        </p:nvSpPr>
        <p:spPr>
          <a:xfrm>
            <a:off x="311150" y="593725"/>
            <a:ext cx="8521700" cy="763587"/>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 name="Google Shape;27;p3"/>
          <p:cNvSpPr txBox="1">
            <a:spLocks noGrp="1"/>
          </p:cNvSpPr>
          <p:nvPr>
            <p:ph type="body" idx="1"/>
          </p:nvPr>
        </p:nvSpPr>
        <p:spPr>
          <a:xfrm>
            <a:off x="311150" y="1536700"/>
            <a:ext cx="8521700" cy="4554537"/>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 name="Google Shape;28;p3"/>
          <p:cNvSpPr txBox="1">
            <a:spLocks noGrp="1"/>
          </p:cNvSpPr>
          <p:nvPr>
            <p:ph type="sldNum" idx="12"/>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1pPr>
            <a:lvl2pPr marL="0" marR="0" lvl="1"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2pPr>
            <a:lvl3pPr marL="0" marR="0" lvl="2"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3pPr>
            <a:lvl4pPr marL="0" marR="0" lvl="3"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4pPr>
            <a:lvl5pPr marL="0" marR="0" lvl="4"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5pPr>
            <a:lvl6pPr marL="0" marR="0" lvl="5"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6pPr>
            <a:lvl7pPr marL="0" marR="0" lvl="6"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7pPr>
            <a:lvl8pPr marL="0" marR="0" lvl="7"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8pPr>
            <a:lvl9pPr marL="0" marR="0" lvl="8"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
        <p:cNvGrpSpPr/>
        <p:nvPr/>
      </p:nvGrpSpPr>
      <p:grpSpPr>
        <a:xfrm>
          <a:off x="0" y="0"/>
          <a:ext cx="0" cy="0"/>
          <a:chOff x="0" y="0"/>
          <a:chExt cx="0" cy="0"/>
        </a:xfrm>
      </p:grpSpPr>
      <p:sp>
        <p:nvSpPr>
          <p:cNvPr id="34" name="Google Shape;34;p5"/>
          <p:cNvSpPr/>
          <p:nvPr/>
        </p:nvSpPr>
        <p:spPr>
          <a:xfrm>
            <a:off x="-11112" y="6348412"/>
            <a:ext cx="9155112" cy="509587"/>
          </a:xfrm>
          <a:custGeom>
            <a:avLst/>
            <a:gdLst/>
            <a:ahLst/>
            <a:cxnLst/>
            <a:rect l="l" t="t" r="r" b="b"/>
            <a:pathLst>
              <a:path w="9155113" h="509587" extrusionOk="0">
                <a:moveTo>
                  <a:pt x="63714" y="0"/>
                </a:moveTo>
                <a:lnTo>
                  <a:pt x="9091399" y="0"/>
                </a:lnTo>
                <a:cubicBezTo>
                  <a:pt x="9126587" y="0"/>
                  <a:pt x="9155113" y="28526"/>
                  <a:pt x="9155113" y="63714"/>
                </a:cubicBezTo>
                <a:lnTo>
                  <a:pt x="9155113" y="509587"/>
                </a:lnTo>
                <a:lnTo>
                  <a:pt x="9155113" y="509587"/>
                </a:lnTo>
                <a:lnTo>
                  <a:pt x="0" y="509587"/>
                </a:lnTo>
                <a:lnTo>
                  <a:pt x="0" y="509587"/>
                </a:lnTo>
                <a:lnTo>
                  <a:pt x="0" y="63714"/>
                </a:lnTo>
                <a:cubicBezTo>
                  <a:pt x="0" y="28526"/>
                  <a:pt x="28526" y="0"/>
                  <a:pt x="63714"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35" name="Google Shape;35;p5"/>
          <p:cNvSpPr txBox="1"/>
          <p:nvPr/>
        </p:nvSpPr>
        <p:spPr>
          <a:xfrm>
            <a:off x="3343275" y="6430962"/>
            <a:ext cx="2457450" cy="290512"/>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a:solidFill>
                  <a:srgbClr val="FFFFFF"/>
                </a:solidFill>
                <a:latin typeface="Georgia"/>
                <a:ea typeface="Georgia"/>
                <a:cs typeface="Georgia"/>
                <a:sym typeface="Georgia"/>
              </a:rPr>
              <a:t>Excellence and Service</a:t>
            </a:r>
            <a:endParaRPr/>
          </a:p>
        </p:txBody>
      </p:sp>
      <p:sp>
        <p:nvSpPr>
          <p:cNvPr id="36" name="Google Shape;36;p5"/>
          <p:cNvSpPr/>
          <p:nvPr/>
        </p:nvSpPr>
        <p:spPr>
          <a:xfrm rot="10800000">
            <a:off x="6945312" y="0"/>
            <a:ext cx="2208212" cy="614362"/>
          </a:xfrm>
          <a:custGeom>
            <a:avLst/>
            <a:gdLst/>
            <a:ahLst/>
            <a:cxnLst/>
            <a:rect l="l" t="t" r="r" b="b"/>
            <a:pathLst>
              <a:path w="2208212" h="614363" extrusionOk="0">
                <a:moveTo>
                  <a:pt x="76814" y="0"/>
                </a:moveTo>
                <a:lnTo>
                  <a:pt x="2131398" y="0"/>
                </a:lnTo>
                <a:cubicBezTo>
                  <a:pt x="2173821" y="0"/>
                  <a:pt x="2208212" y="34391"/>
                  <a:pt x="2208212" y="76814"/>
                </a:cubicBezTo>
                <a:lnTo>
                  <a:pt x="2208212" y="614363"/>
                </a:lnTo>
                <a:lnTo>
                  <a:pt x="2208212" y="614363"/>
                </a:lnTo>
                <a:lnTo>
                  <a:pt x="0" y="614363"/>
                </a:lnTo>
                <a:lnTo>
                  <a:pt x="0" y="614363"/>
                </a:lnTo>
                <a:lnTo>
                  <a:pt x="0" y="76814"/>
                </a:lnTo>
                <a:cubicBezTo>
                  <a:pt x="0" y="34391"/>
                  <a:pt x="34391" y="0"/>
                  <a:pt x="76814"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37" name="Google Shape;37;p5"/>
          <p:cNvSpPr/>
          <p:nvPr/>
        </p:nvSpPr>
        <p:spPr>
          <a:xfrm rot="10800000">
            <a:off x="-1587" y="0"/>
            <a:ext cx="9155112" cy="365125"/>
          </a:xfrm>
          <a:custGeom>
            <a:avLst/>
            <a:gdLst/>
            <a:ahLst/>
            <a:cxnLst/>
            <a:rect l="l" t="t" r="r" b="b"/>
            <a:pathLst>
              <a:path w="9155113" h="365125" extrusionOk="0">
                <a:moveTo>
                  <a:pt x="45652" y="0"/>
                </a:moveTo>
                <a:lnTo>
                  <a:pt x="9109461" y="0"/>
                </a:lnTo>
                <a:cubicBezTo>
                  <a:pt x="9134674" y="0"/>
                  <a:pt x="9155113" y="20439"/>
                  <a:pt x="9155113" y="45652"/>
                </a:cubicBezTo>
                <a:lnTo>
                  <a:pt x="9155113" y="365125"/>
                </a:lnTo>
                <a:lnTo>
                  <a:pt x="9155113" y="365125"/>
                </a:lnTo>
                <a:lnTo>
                  <a:pt x="0" y="365125"/>
                </a:lnTo>
                <a:lnTo>
                  <a:pt x="0" y="365125"/>
                </a:lnTo>
                <a:lnTo>
                  <a:pt x="0" y="45652"/>
                </a:lnTo>
                <a:cubicBezTo>
                  <a:pt x="0" y="20439"/>
                  <a:pt x="20439" y="0"/>
                  <a:pt x="45652"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38" name="Google Shape;38;p5"/>
          <p:cNvSpPr txBox="1"/>
          <p:nvPr/>
        </p:nvSpPr>
        <p:spPr>
          <a:xfrm>
            <a:off x="6945312" y="247650"/>
            <a:ext cx="2208212" cy="23177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a:solidFill>
                  <a:srgbClr val="FFFFFF"/>
                </a:solidFill>
                <a:latin typeface="Georgia"/>
                <a:ea typeface="Georgia"/>
                <a:cs typeface="Georgia"/>
                <a:sym typeface="Georgia"/>
              </a:rPr>
              <a:t>CHRIST</a:t>
            </a:r>
            <a:br>
              <a:rPr lang="en-US" sz="1400" b="0" i="0" u="none">
                <a:solidFill>
                  <a:srgbClr val="FFFFFF"/>
                </a:solidFill>
                <a:latin typeface="Georgia"/>
                <a:ea typeface="Georgia"/>
                <a:cs typeface="Georgia"/>
                <a:sym typeface="Georgia"/>
              </a:rPr>
            </a:br>
            <a:r>
              <a:rPr lang="en-US" sz="1200" b="0" i="0" u="none">
                <a:solidFill>
                  <a:srgbClr val="FFFFFF"/>
                </a:solidFill>
                <a:latin typeface="Georgia"/>
                <a:ea typeface="Georgia"/>
                <a:cs typeface="Georgia"/>
                <a:sym typeface="Georgia"/>
              </a:rPr>
              <a:t>Deemed to be University</a:t>
            </a:r>
            <a:endParaRPr/>
          </a:p>
        </p:txBody>
      </p:sp>
      <p:sp>
        <p:nvSpPr>
          <p:cNvPr id="39" name="Google Shape;39;p5"/>
          <p:cNvSpPr txBox="1">
            <a:spLocks noGrp="1"/>
          </p:cNvSpPr>
          <p:nvPr>
            <p:ph type="title"/>
          </p:nvPr>
        </p:nvSpPr>
        <p:spPr>
          <a:xfrm>
            <a:off x="311150" y="593725"/>
            <a:ext cx="8521700" cy="763587"/>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40" name="Google Shape;40;p5"/>
          <p:cNvSpPr txBox="1">
            <a:spLocks noGrp="1"/>
          </p:cNvSpPr>
          <p:nvPr>
            <p:ph type="body" idx="1"/>
          </p:nvPr>
        </p:nvSpPr>
        <p:spPr>
          <a:xfrm>
            <a:off x="311150" y="1536700"/>
            <a:ext cx="8521700" cy="4554537"/>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41" name="Google Shape;41;p5"/>
          <p:cNvSpPr txBox="1">
            <a:spLocks noGrp="1"/>
          </p:cNvSpPr>
          <p:nvPr>
            <p:ph type="sldNum" idx="12"/>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1pPr>
            <a:lvl2pPr marL="0" marR="0" lvl="1"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2pPr>
            <a:lvl3pPr marL="0" marR="0" lvl="2"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3pPr>
            <a:lvl4pPr marL="0" marR="0" lvl="3"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4pPr>
            <a:lvl5pPr marL="0" marR="0" lvl="4"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5pPr>
            <a:lvl6pPr marL="0" marR="0" lvl="5"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6pPr>
            <a:lvl7pPr marL="0" marR="0" lvl="6"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7pPr>
            <a:lvl8pPr marL="0" marR="0" lvl="7"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8pPr>
            <a:lvl9pPr marL="0" marR="0" lvl="8"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311150" y="593725"/>
            <a:ext cx="8521700" cy="763587"/>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47" name="Google Shape;47;p7"/>
          <p:cNvSpPr txBox="1">
            <a:spLocks noGrp="1"/>
          </p:cNvSpPr>
          <p:nvPr>
            <p:ph type="body" idx="1"/>
          </p:nvPr>
        </p:nvSpPr>
        <p:spPr>
          <a:xfrm>
            <a:off x="311150" y="1536700"/>
            <a:ext cx="8521700" cy="4554537"/>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48" name="Google Shape;48;p7"/>
          <p:cNvSpPr txBox="1">
            <a:spLocks noGrp="1"/>
          </p:cNvSpPr>
          <p:nvPr>
            <p:ph type="sldNum" idx="12"/>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1pPr>
            <a:lvl2pPr marL="0" marR="0" lvl="1"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2pPr>
            <a:lvl3pPr marL="0" marR="0" lvl="2"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3pPr>
            <a:lvl4pPr marL="0" marR="0" lvl="3"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4pPr>
            <a:lvl5pPr marL="0" marR="0" lvl="4"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5pPr>
            <a:lvl6pPr marL="0" marR="0" lvl="5"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6pPr>
            <a:lvl7pPr marL="0" marR="0" lvl="6"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7pPr>
            <a:lvl8pPr marL="0" marR="0" lvl="7"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8pPr>
            <a:lvl9pPr marL="0" marR="0" lvl="8"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9"/>
        <p:cNvGrpSpPr/>
        <p:nvPr/>
      </p:nvGrpSpPr>
      <p:grpSpPr>
        <a:xfrm>
          <a:off x="0" y="0"/>
          <a:ext cx="0" cy="0"/>
          <a:chOff x="0" y="0"/>
          <a:chExt cx="0" cy="0"/>
        </a:xfrm>
      </p:grpSpPr>
      <p:sp>
        <p:nvSpPr>
          <p:cNvPr id="50" name="Google Shape;50;p8"/>
          <p:cNvSpPr/>
          <p:nvPr/>
        </p:nvSpPr>
        <p:spPr>
          <a:xfrm>
            <a:off x="-11112" y="6348412"/>
            <a:ext cx="9155112" cy="509587"/>
          </a:xfrm>
          <a:custGeom>
            <a:avLst/>
            <a:gdLst/>
            <a:ahLst/>
            <a:cxnLst/>
            <a:rect l="l" t="t" r="r" b="b"/>
            <a:pathLst>
              <a:path w="9155113" h="509587" extrusionOk="0">
                <a:moveTo>
                  <a:pt x="63714" y="0"/>
                </a:moveTo>
                <a:lnTo>
                  <a:pt x="9091399" y="0"/>
                </a:lnTo>
                <a:cubicBezTo>
                  <a:pt x="9126587" y="0"/>
                  <a:pt x="9155113" y="28526"/>
                  <a:pt x="9155113" y="63714"/>
                </a:cubicBezTo>
                <a:lnTo>
                  <a:pt x="9155113" y="509587"/>
                </a:lnTo>
                <a:lnTo>
                  <a:pt x="9155113" y="509587"/>
                </a:lnTo>
                <a:lnTo>
                  <a:pt x="0" y="509587"/>
                </a:lnTo>
                <a:lnTo>
                  <a:pt x="0" y="509587"/>
                </a:lnTo>
                <a:lnTo>
                  <a:pt x="0" y="63714"/>
                </a:lnTo>
                <a:cubicBezTo>
                  <a:pt x="0" y="28526"/>
                  <a:pt x="28526" y="0"/>
                  <a:pt x="63714"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1" name="Google Shape;51;p8"/>
          <p:cNvSpPr txBox="1"/>
          <p:nvPr/>
        </p:nvSpPr>
        <p:spPr>
          <a:xfrm>
            <a:off x="3343275" y="6430962"/>
            <a:ext cx="2457450" cy="290512"/>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a:solidFill>
                  <a:srgbClr val="FFFFFF"/>
                </a:solidFill>
                <a:latin typeface="Georgia"/>
                <a:ea typeface="Georgia"/>
                <a:cs typeface="Georgia"/>
                <a:sym typeface="Georgia"/>
              </a:rPr>
              <a:t>Excellence and Service</a:t>
            </a:r>
            <a:endParaRPr/>
          </a:p>
        </p:txBody>
      </p:sp>
      <p:sp>
        <p:nvSpPr>
          <p:cNvPr id="52" name="Google Shape;52;p8"/>
          <p:cNvSpPr/>
          <p:nvPr/>
        </p:nvSpPr>
        <p:spPr>
          <a:xfrm rot="10800000">
            <a:off x="6945312" y="0"/>
            <a:ext cx="2208212" cy="614362"/>
          </a:xfrm>
          <a:custGeom>
            <a:avLst/>
            <a:gdLst/>
            <a:ahLst/>
            <a:cxnLst/>
            <a:rect l="l" t="t" r="r" b="b"/>
            <a:pathLst>
              <a:path w="2208212" h="614363" extrusionOk="0">
                <a:moveTo>
                  <a:pt x="76814" y="0"/>
                </a:moveTo>
                <a:lnTo>
                  <a:pt x="2131398" y="0"/>
                </a:lnTo>
                <a:cubicBezTo>
                  <a:pt x="2173821" y="0"/>
                  <a:pt x="2208212" y="34391"/>
                  <a:pt x="2208212" y="76814"/>
                </a:cubicBezTo>
                <a:lnTo>
                  <a:pt x="2208212" y="614363"/>
                </a:lnTo>
                <a:lnTo>
                  <a:pt x="2208212" y="614363"/>
                </a:lnTo>
                <a:lnTo>
                  <a:pt x="0" y="614363"/>
                </a:lnTo>
                <a:lnTo>
                  <a:pt x="0" y="614363"/>
                </a:lnTo>
                <a:lnTo>
                  <a:pt x="0" y="76814"/>
                </a:lnTo>
                <a:cubicBezTo>
                  <a:pt x="0" y="34391"/>
                  <a:pt x="34391" y="0"/>
                  <a:pt x="76814"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3" name="Google Shape;53;p8"/>
          <p:cNvSpPr/>
          <p:nvPr/>
        </p:nvSpPr>
        <p:spPr>
          <a:xfrm rot="10800000">
            <a:off x="-1587" y="0"/>
            <a:ext cx="9155112" cy="365125"/>
          </a:xfrm>
          <a:custGeom>
            <a:avLst/>
            <a:gdLst/>
            <a:ahLst/>
            <a:cxnLst/>
            <a:rect l="l" t="t" r="r" b="b"/>
            <a:pathLst>
              <a:path w="9155113" h="365125" extrusionOk="0">
                <a:moveTo>
                  <a:pt x="45652" y="0"/>
                </a:moveTo>
                <a:lnTo>
                  <a:pt x="9109461" y="0"/>
                </a:lnTo>
                <a:cubicBezTo>
                  <a:pt x="9134674" y="0"/>
                  <a:pt x="9155113" y="20439"/>
                  <a:pt x="9155113" y="45652"/>
                </a:cubicBezTo>
                <a:lnTo>
                  <a:pt x="9155113" y="365125"/>
                </a:lnTo>
                <a:lnTo>
                  <a:pt x="9155113" y="365125"/>
                </a:lnTo>
                <a:lnTo>
                  <a:pt x="0" y="365125"/>
                </a:lnTo>
                <a:lnTo>
                  <a:pt x="0" y="365125"/>
                </a:lnTo>
                <a:lnTo>
                  <a:pt x="0" y="45652"/>
                </a:lnTo>
                <a:cubicBezTo>
                  <a:pt x="0" y="20439"/>
                  <a:pt x="20439" y="0"/>
                  <a:pt x="45652"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4" name="Google Shape;54;p8"/>
          <p:cNvSpPr txBox="1"/>
          <p:nvPr/>
        </p:nvSpPr>
        <p:spPr>
          <a:xfrm>
            <a:off x="6945312" y="247650"/>
            <a:ext cx="2208212" cy="23177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a:solidFill>
                  <a:srgbClr val="FFFFFF"/>
                </a:solidFill>
                <a:latin typeface="Georgia"/>
                <a:ea typeface="Georgia"/>
                <a:cs typeface="Georgia"/>
                <a:sym typeface="Georgia"/>
              </a:rPr>
              <a:t>CHRIST</a:t>
            </a:r>
            <a:br>
              <a:rPr lang="en-US" sz="1400" b="0" i="0" u="none">
                <a:solidFill>
                  <a:srgbClr val="FFFFFF"/>
                </a:solidFill>
                <a:latin typeface="Georgia"/>
                <a:ea typeface="Georgia"/>
                <a:cs typeface="Georgia"/>
                <a:sym typeface="Georgia"/>
              </a:rPr>
            </a:br>
            <a:r>
              <a:rPr lang="en-US" sz="1200" b="0" i="0" u="none">
                <a:solidFill>
                  <a:srgbClr val="FFFFFF"/>
                </a:solidFill>
                <a:latin typeface="Georgia"/>
                <a:ea typeface="Georgia"/>
                <a:cs typeface="Georgia"/>
                <a:sym typeface="Georgia"/>
              </a:rPr>
              <a:t>Deemed to be University</a:t>
            </a:r>
            <a:endParaRPr/>
          </a:p>
        </p:txBody>
      </p:sp>
      <p:sp>
        <p:nvSpPr>
          <p:cNvPr id="55" name="Google Shape;55;p8"/>
          <p:cNvSpPr txBox="1">
            <a:spLocks noGrp="1"/>
          </p:cNvSpPr>
          <p:nvPr>
            <p:ph type="title"/>
          </p:nvPr>
        </p:nvSpPr>
        <p:spPr>
          <a:xfrm>
            <a:off x="311150" y="593725"/>
            <a:ext cx="8521700" cy="763587"/>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6" name="Google Shape;56;p8"/>
          <p:cNvSpPr txBox="1">
            <a:spLocks noGrp="1"/>
          </p:cNvSpPr>
          <p:nvPr>
            <p:ph type="body" idx="1"/>
          </p:nvPr>
        </p:nvSpPr>
        <p:spPr>
          <a:xfrm>
            <a:off x="311150" y="1536700"/>
            <a:ext cx="8521700" cy="4554537"/>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7" name="Google Shape;57;p8"/>
          <p:cNvSpPr txBox="1">
            <a:spLocks noGrp="1"/>
          </p:cNvSpPr>
          <p:nvPr>
            <p:ph type="sldNum" idx="12"/>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1pPr>
            <a:lvl2pPr marL="0" marR="0" lvl="1"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2pPr>
            <a:lvl3pPr marL="0" marR="0" lvl="2"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3pPr>
            <a:lvl4pPr marL="0" marR="0" lvl="3"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4pPr>
            <a:lvl5pPr marL="0" marR="0" lvl="4"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5pPr>
            <a:lvl6pPr marL="0" marR="0" lvl="5"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6pPr>
            <a:lvl7pPr marL="0" marR="0" lvl="6"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7pPr>
            <a:lvl8pPr marL="0" marR="0" lvl="7"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8pPr>
            <a:lvl9pPr marL="0" marR="0" lvl="8"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3"/>
        <p:cNvGrpSpPr/>
        <p:nvPr/>
      </p:nvGrpSpPr>
      <p:grpSpPr>
        <a:xfrm>
          <a:off x="0" y="0"/>
          <a:ext cx="0" cy="0"/>
          <a:chOff x="0" y="0"/>
          <a:chExt cx="0" cy="0"/>
        </a:xfrm>
      </p:grpSpPr>
      <p:sp>
        <p:nvSpPr>
          <p:cNvPr id="64" name="Google Shape;64;p10"/>
          <p:cNvSpPr/>
          <p:nvPr/>
        </p:nvSpPr>
        <p:spPr>
          <a:xfrm>
            <a:off x="-11112" y="6348412"/>
            <a:ext cx="9155112" cy="509587"/>
          </a:xfrm>
          <a:custGeom>
            <a:avLst/>
            <a:gdLst/>
            <a:ahLst/>
            <a:cxnLst/>
            <a:rect l="l" t="t" r="r" b="b"/>
            <a:pathLst>
              <a:path w="9155113" h="509587" extrusionOk="0">
                <a:moveTo>
                  <a:pt x="63714" y="0"/>
                </a:moveTo>
                <a:lnTo>
                  <a:pt x="9091399" y="0"/>
                </a:lnTo>
                <a:cubicBezTo>
                  <a:pt x="9126587" y="0"/>
                  <a:pt x="9155113" y="28526"/>
                  <a:pt x="9155113" y="63714"/>
                </a:cubicBezTo>
                <a:lnTo>
                  <a:pt x="9155113" y="509587"/>
                </a:lnTo>
                <a:lnTo>
                  <a:pt x="9155113" y="509587"/>
                </a:lnTo>
                <a:lnTo>
                  <a:pt x="0" y="509587"/>
                </a:lnTo>
                <a:lnTo>
                  <a:pt x="0" y="509587"/>
                </a:lnTo>
                <a:lnTo>
                  <a:pt x="0" y="63714"/>
                </a:lnTo>
                <a:cubicBezTo>
                  <a:pt x="0" y="28526"/>
                  <a:pt x="28526" y="0"/>
                  <a:pt x="63714"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65" name="Google Shape;65;p10"/>
          <p:cNvSpPr txBox="1"/>
          <p:nvPr/>
        </p:nvSpPr>
        <p:spPr>
          <a:xfrm>
            <a:off x="3343275" y="6430962"/>
            <a:ext cx="2457450" cy="290512"/>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a:solidFill>
                  <a:srgbClr val="FFFFFF"/>
                </a:solidFill>
                <a:latin typeface="Georgia"/>
                <a:ea typeface="Georgia"/>
                <a:cs typeface="Georgia"/>
                <a:sym typeface="Georgia"/>
              </a:rPr>
              <a:t>Excellence and Service</a:t>
            </a:r>
            <a:endParaRPr/>
          </a:p>
        </p:txBody>
      </p:sp>
      <p:sp>
        <p:nvSpPr>
          <p:cNvPr id="66" name="Google Shape;66;p10"/>
          <p:cNvSpPr/>
          <p:nvPr/>
        </p:nvSpPr>
        <p:spPr>
          <a:xfrm rot="10800000">
            <a:off x="6945312" y="0"/>
            <a:ext cx="2208212" cy="614362"/>
          </a:xfrm>
          <a:custGeom>
            <a:avLst/>
            <a:gdLst/>
            <a:ahLst/>
            <a:cxnLst/>
            <a:rect l="l" t="t" r="r" b="b"/>
            <a:pathLst>
              <a:path w="2208212" h="614363" extrusionOk="0">
                <a:moveTo>
                  <a:pt x="76814" y="0"/>
                </a:moveTo>
                <a:lnTo>
                  <a:pt x="2131398" y="0"/>
                </a:lnTo>
                <a:cubicBezTo>
                  <a:pt x="2173821" y="0"/>
                  <a:pt x="2208212" y="34391"/>
                  <a:pt x="2208212" y="76814"/>
                </a:cubicBezTo>
                <a:lnTo>
                  <a:pt x="2208212" y="614363"/>
                </a:lnTo>
                <a:lnTo>
                  <a:pt x="2208212" y="614363"/>
                </a:lnTo>
                <a:lnTo>
                  <a:pt x="0" y="614363"/>
                </a:lnTo>
                <a:lnTo>
                  <a:pt x="0" y="614363"/>
                </a:lnTo>
                <a:lnTo>
                  <a:pt x="0" y="76814"/>
                </a:lnTo>
                <a:cubicBezTo>
                  <a:pt x="0" y="34391"/>
                  <a:pt x="34391" y="0"/>
                  <a:pt x="76814"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67" name="Google Shape;67;p10"/>
          <p:cNvSpPr/>
          <p:nvPr/>
        </p:nvSpPr>
        <p:spPr>
          <a:xfrm rot="10800000">
            <a:off x="-1587" y="0"/>
            <a:ext cx="9155112" cy="365125"/>
          </a:xfrm>
          <a:custGeom>
            <a:avLst/>
            <a:gdLst/>
            <a:ahLst/>
            <a:cxnLst/>
            <a:rect l="l" t="t" r="r" b="b"/>
            <a:pathLst>
              <a:path w="9155113" h="365125" extrusionOk="0">
                <a:moveTo>
                  <a:pt x="45652" y="0"/>
                </a:moveTo>
                <a:lnTo>
                  <a:pt x="9109461" y="0"/>
                </a:lnTo>
                <a:cubicBezTo>
                  <a:pt x="9134674" y="0"/>
                  <a:pt x="9155113" y="20439"/>
                  <a:pt x="9155113" y="45652"/>
                </a:cubicBezTo>
                <a:lnTo>
                  <a:pt x="9155113" y="365125"/>
                </a:lnTo>
                <a:lnTo>
                  <a:pt x="9155113" y="365125"/>
                </a:lnTo>
                <a:lnTo>
                  <a:pt x="0" y="365125"/>
                </a:lnTo>
                <a:lnTo>
                  <a:pt x="0" y="365125"/>
                </a:lnTo>
                <a:lnTo>
                  <a:pt x="0" y="45652"/>
                </a:lnTo>
                <a:cubicBezTo>
                  <a:pt x="0" y="20439"/>
                  <a:pt x="20439" y="0"/>
                  <a:pt x="45652"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68" name="Google Shape;68;p10"/>
          <p:cNvSpPr txBox="1"/>
          <p:nvPr/>
        </p:nvSpPr>
        <p:spPr>
          <a:xfrm>
            <a:off x="6945312" y="247650"/>
            <a:ext cx="2208212" cy="23177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a:solidFill>
                  <a:srgbClr val="FFFFFF"/>
                </a:solidFill>
                <a:latin typeface="Georgia"/>
                <a:ea typeface="Georgia"/>
                <a:cs typeface="Georgia"/>
                <a:sym typeface="Georgia"/>
              </a:rPr>
              <a:t>CHRIST</a:t>
            </a:r>
            <a:br>
              <a:rPr lang="en-US" sz="1400" b="0" i="0" u="none">
                <a:solidFill>
                  <a:srgbClr val="FFFFFF"/>
                </a:solidFill>
                <a:latin typeface="Georgia"/>
                <a:ea typeface="Georgia"/>
                <a:cs typeface="Georgia"/>
                <a:sym typeface="Georgia"/>
              </a:rPr>
            </a:br>
            <a:r>
              <a:rPr lang="en-US" sz="1200" b="0" i="0" u="none">
                <a:solidFill>
                  <a:srgbClr val="FFFFFF"/>
                </a:solidFill>
                <a:latin typeface="Georgia"/>
                <a:ea typeface="Georgia"/>
                <a:cs typeface="Georgia"/>
                <a:sym typeface="Georgia"/>
              </a:rPr>
              <a:t>Deemed to be University</a:t>
            </a:r>
            <a:endParaRPr/>
          </a:p>
        </p:txBody>
      </p:sp>
      <p:sp>
        <p:nvSpPr>
          <p:cNvPr id="69" name="Google Shape;69;p10"/>
          <p:cNvSpPr txBox="1">
            <a:spLocks noGrp="1"/>
          </p:cNvSpPr>
          <p:nvPr>
            <p:ph type="title"/>
          </p:nvPr>
        </p:nvSpPr>
        <p:spPr>
          <a:xfrm>
            <a:off x="311150" y="593725"/>
            <a:ext cx="8521700" cy="763587"/>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0" name="Google Shape;70;p10"/>
          <p:cNvSpPr txBox="1">
            <a:spLocks noGrp="1"/>
          </p:cNvSpPr>
          <p:nvPr>
            <p:ph type="body" idx="1"/>
          </p:nvPr>
        </p:nvSpPr>
        <p:spPr>
          <a:xfrm>
            <a:off x="311150" y="1536700"/>
            <a:ext cx="8521700" cy="4554537"/>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1" name="Google Shape;71;p10"/>
          <p:cNvSpPr txBox="1">
            <a:spLocks noGrp="1"/>
          </p:cNvSpPr>
          <p:nvPr>
            <p:ph type="sldNum" idx="12"/>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1pPr>
            <a:lvl2pPr marL="0" marR="0" lvl="1"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2pPr>
            <a:lvl3pPr marL="0" marR="0" lvl="2"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3pPr>
            <a:lvl4pPr marL="0" marR="0" lvl="3"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4pPr>
            <a:lvl5pPr marL="0" marR="0" lvl="4"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5pPr>
            <a:lvl6pPr marL="0" marR="0" lvl="5"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6pPr>
            <a:lvl7pPr marL="0" marR="0" lvl="6"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7pPr>
            <a:lvl8pPr marL="0" marR="0" lvl="7"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8pPr>
            <a:lvl9pPr marL="0" marR="0" lvl="8"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p12"/>
          <p:cNvSpPr/>
          <p:nvPr/>
        </p:nvSpPr>
        <p:spPr>
          <a:xfrm>
            <a:off x="-11112" y="6348412"/>
            <a:ext cx="9155112" cy="509587"/>
          </a:xfrm>
          <a:custGeom>
            <a:avLst/>
            <a:gdLst/>
            <a:ahLst/>
            <a:cxnLst/>
            <a:rect l="l" t="t" r="r" b="b"/>
            <a:pathLst>
              <a:path w="9155113" h="509587" extrusionOk="0">
                <a:moveTo>
                  <a:pt x="63714" y="0"/>
                </a:moveTo>
                <a:lnTo>
                  <a:pt x="9091399" y="0"/>
                </a:lnTo>
                <a:cubicBezTo>
                  <a:pt x="9126587" y="0"/>
                  <a:pt x="9155113" y="28526"/>
                  <a:pt x="9155113" y="63714"/>
                </a:cubicBezTo>
                <a:lnTo>
                  <a:pt x="9155113" y="509587"/>
                </a:lnTo>
                <a:lnTo>
                  <a:pt x="9155113" y="509587"/>
                </a:lnTo>
                <a:lnTo>
                  <a:pt x="0" y="509587"/>
                </a:lnTo>
                <a:lnTo>
                  <a:pt x="0" y="509587"/>
                </a:lnTo>
                <a:lnTo>
                  <a:pt x="0" y="63714"/>
                </a:lnTo>
                <a:cubicBezTo>
                  <a:pt x="0" y="28526"/>
                  <a:pt x="28526" y="0"/>
                  <a:pt x="63714"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7" name="Google Shape;77;p12"/>
          <p:cNvSpPr txBox="1"/>
          <p:nvPr/>
        </p:nvSpPr>
        <p:spPr>
          <a:xfrm>
            <a:off x="3343275" y="6430962"/>
            <a:ext cx="2457450" cy="290512"/>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a:solidFill>
                  <a:srgbClr val="FFFFFF"/>
                </a:solidFill>
                <a:latin typeface="Georgia"/>
                <a:ea typeface="Georgia"/>
                <a:cs typeface="Georgia"/>
                <a:sym typeface="Georgia"/>
              </a:rPr>
              <a:t>Excellence and Service</a:t>
            </a:r>
            <a:endParaRPr/>
          </a:p>
        </p:txBody>
      </p:sp>
      <p:sp>
        <p:nvSpPr>
          <p:cNvPr id="78" name="Google Shape;78;p12"/>
          <p:cNvSpPr/>
          <p:nvPr/>
        </p:nvSpPr>
        <p:spPr>
          <a:xfrm rot="10800000">
            <a:off x="6945312" y="0"/>
            <a:ext cx="2208212" cy="614362"/>
          </a:xfrm>
          <a:custGeom>
            <a:avLst/>
            <a:gdLst/>
            <a:ahLst/>
            <a:cxnLst/>
            <a:rect l="l" t="t" r="r" b="b"/>
            <a:pathLst>
              <a:path w="2208212" h="614363" extrusionOk="0">
                <a:moveTo>
                  <a:pt x="76814" y="0"/>
                </a:moveTo>
                <a:lnTo>
                  <a:pt x="2131398" y="0"/>
                </a:lnTo>
                <a:cubicBezTo>
                  <a:pt x="2173821" y="0"/>
                  <a:pt x="2208212" y="34391"/>
                  <a:pt x="2208212" y="76814"/>
                </a:cubicBezTo>
                <a:lnTo>
                  <a:pt x="2208212" y="614363"/>
                </a:lnTo>
                <a:lnTo>
                  <a:pt x="2208212" y="614363"/>
                </a:lnTo>
                <a:lnTo>
                  <a:pt x="0" y="614363"/>
                </a:lnTo>
                <a:lnTo>
                  <a:pt x="0" y="614363"/>
                </a:lnTo>
                <a:lnTo>
                  <a:pt x="0" y="76814"/>
                </a:lnTo>
                <a:cubicBezTo>
                  <a:pt x="0" y="34391"/>
                  <a:pt x="34391" y="0"/>
                  <a:pt x="76814"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9" name="Google Shape;79;p12"/>
          <p:cNvSpPr/>
          <p:nvPr/>
        </p:nvSpPr>
        <p:spPr>
          <a:xfrm rot="10800000">
            <a:off x="-1587" y="0"/>
            <a:ext cx="9155112" cy="365125"/>
          </a:xfrm>
          <a:custGeom>
            <a:avLst/>
            <a:gdLst/>
            <a:ahLst/>
            <a:cxnLst/>
            <a:rect l="l" t="t" r="r" b="b"/>
            <a:pathLst>
              <a:path w="9155113" h="365125" extrusionOk="0">
                <a:moveTo>
                  <a:pt x="45652" y="0"/>
                </a:moveTo>
                <a:lnTo>
                  <a:pt x="9109461" y="0"/>
                </a:lnTo>
                <a:cubicBezTo>
                  <a:pt x="9134674" y="0"/>
                  <a:pt x="9155113" y="20439"/>
                  <a:pt x="9155113" y="45652"/>
                </a:cubicBezTo>
                <a:lnTo>
                  <a:pt x="9155113" y="365125"/>
                </a:lnTo>
                <a:lnTo>
                  <a:pt x="9155113" y="365125"/>
                </a:lnTo>
                <a:lnTo>
                  <a:pt x="0" y="365125"/>
                </a:lnTo>
                <a:lnTo>
                  <a:pt x="0" y="365125"/>
                </a:lnTo>
                <a:lnTo>
                  <a:pt x="0" y="45652"/>
                </a:lnTo>
                <a:cubicBezTo>
                  <a:pt x="0" y="20439"/>
                  <a:pt x="20439" y="0"/>
                  <a:pt x="45652"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0" name="Google Shape;80;p12"/>
          <p:cNvSpPr txBox="1"/>
          <p:nvPr/>
        </p:nvSpPr>
        <p:spPr>
          <a:xfrm>
            <a:off x="6945312" y="247650"/>
            <a:ext cx="2208212" cy="23177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a:solidFill>
                  <a:srgbClr val="FFFFFF"/>
                </a:solidFill>
                <a:latin typeface="Georgia"/>
                <a:ea typeface="Georgia"/>
                <a:cs typeface="Georgia"/>
                <a:sym typeface="Georgia"/>
              </a:rPr>
              <a:t>CHRIST</a:t>
            </a:r>
            <a:br>
              <a:rPr lang="en-US" sz="1400" b="0" i="0" u="none">
                <a:solidFill>
                  <a:srgbClr val="FFFFFF"/>
                </a:solidFill>
                <a:latin typeface="Georgia"/>
                <a:ea typeface="Georgia"/>
                <a:cs typeface="Georgia"/>
                <a:sym typeface="Georgia"/>
              </a:rPr>
            </a:br>
            <a:r>
              <a:rPr lang="en-US" sz="1200" b="0" i="0" u="none">
                <a:solidFill>
                  <a:srgbClr val="FFFFFF"/>
                </a:solidFill>
                <a:latin typeface="Georgia"/>
                <a:ea typeface="Georgia"/>
                <a:cs typeface="Georgia"/>
                <a:sym typeface="Georgia"/>
              </a:rPr>
              <a:t>Deemed to be University</a:t>
            </a:r>
            <a:endParaRPr/>
          </a:p>
        </p:txBody>
      </p:sp>
      <p:sp>
        <p:nvSpPr>
          <p:cNvPr id="81" name="Google Shape;81;p12"/>
          <p:cNvSpPr txBox="1">
            <a:spLocks noGrp="1"/>
          </p:cNvSpPr>
          <p:nvPr>
            <p:ph type="title"/>
          </p:nvPr>
        </p:nvSpPr>
        <p:spPr>
          <a:xfrm>
            <a:off x="311150" y="593725"/>
            <a:ext cx="8521700" cy="763587"/>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2" name="Google Shape;82;p12"/>
          <p:cNvSpPr txBox="1">
            <a:spLocks noGrp="1"/>
          </p:cNvSpPr>
          <p:nvPr>
            <p:ph type="body" idx="1"/>
          </p:nvPr>
        </p:nvSpPr>
        <p:spPr>
          <a:xfrm>
            <a:off x="311150" y="1536700"/>
            <a:ext cx="8521700" cy="4554537"/>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3" name="Google Shape;83;p12"/>
          <p:cNvSpPr txBox="1">
            <a:spLocks noGrp="1"/>
          </p:cNvSpPr>
          <p:nvPr>
            <p:ph type="sldNum" idx="12"/>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1pPr>
            <a:lvl2pPr marL="0" marR="0" lvl="1"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2pPr>
            <a:lvl3pPr marL="0" marR="0" lvl="2"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3pPr>
            <a:lvl4pPr marL="0" marR="0" lvl="3"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4pPr>
            <a:lvl5pPr marL="0" marR="0" lvl="4"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5pPr>
            <a:lvl6pPr marL="0" marR="0" lvl="5"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6pPr>
            <a:lvl7pPr marL="0" marR="0" lvl="6"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7pPr>
            <a:lvl8pPr marL="0" marR="0" lvl="7"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8pPr>
            <a:lvl9pPr marL="0" marR="0" lvl="8"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Google Shape;89;p14"/>
          <p:cNvSpPr/>
          <p:nvPr/>
        </p:nvSpPr>
        <p:spPr>
          <a:xfrm>
            <a:off x="-11112" y="6348412"/>
            <a:ext cx="9155112" cy="509587"/>
          </a:xfrm>
          <a:custGeom>
            <a:avLst/>
            <a:gdLst/>
            <a:ahLst/>
            <a:cxnLst/>
            <a:rect l="l" t="t" r="r" b="b"/>
            <a:pathLst>
              <a:path w="9155113" h="509587" extrusionOk="0">
                <a:moveTo>
                  <a:pt x="63714" y="0"/>
                </a:moveTo>
                <a:lnTo>
                  <a:pt x="9091399" y="0"/>
                </a:lnTo>
                <a:cubicBezTo>
                  <a:pt x="9126587" y="0"/>
                  <a:pt x="9155113" y="28526"/>
                  <a:pt x="9155113" y="63714"/>
                </a:cubicBezTo>
                <a:lnTo>
                  <a:pt x="9155113" y="509587"/>
                </a:lnTo>
                <a:lnTo>
                  <a:pt x="9155113" y="509587"/>
                </a:lnTo>
                <a:lnTo>
                  <a:pt x="0" y="509587"/>
                </a:lnTo>
                <a:lnTo>
                  <a:pt x="0" y="509587"/>
                </a:lnTo>
                <a:lnTo>
                  <a:pt x="0" y="63714"/>
                </a:lnTo>
                <a:cubicBezTo>
                  <a:pt x="0" y="28526"/>
                  <a:pt x="28526" y="0"/>
                  <a:pt x="63714"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0" name="Google Shape;90;p14"/>
          <p:cNvSpPr txBox="1"/>
          <p:nvPr/>
        </p:nvSpPr>
        <p:spPr>
          <a:xfrm>
            <a:off x="3343275" y="6430962"/>
            <a:ext cx="2457450" cy="290512"/>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a:solidFill>
                  <a:srgbClr val="FFFFFF"/>
                </a:solidFill>
                <a:latin typeface="Georgia"/>
                <a:ea typeface="Georgia"/>
                <a:cs typeface="Georgia"/>
                <a:sym typeface="Georgia"/>
              </a:rPr>
              <a:t>Excellence and Service</a:t>
            </a:r>
            <a:endParaRPr/>
          </a:p>
        </p:txBody>
      </p:sp>
      <p:sp>
        <p:nvSpPr>
          <p:cNvPr id="91" name="Google Shape;91;p14"/>
          <p:cNvSpPr/>
          <p:nvPr/>
        </p:nvSpPr>
        <p:spPr>
          <a:xfrm rot="10800000">
            <a:off x="6945312" y="0"/>
            <a:ext cx="2208212" cy="614362"/>
          </a:xfrm>
          <a:custGeom>
            <a:avLst/>
            <a:gdLst/>
            <a:ahLst/>
            <a:cxnLst/>
            <a:rect l="l" t="t" r="r" b="b"/>
            <a:pathLst>
              <a:path w="2208212" h="614363" extrusionOk="0">
                <a:moveTo>
                  <a:pt x="76814" y="0"/>
                </a:moveTo>
                <a:lnTo>
                  <a:pt x="2131398" y="0"/>
                </a:lnTo>
                <a:cubicBezTo>
                  <a:pt x="2173821" y="0"/>
                  <a:pt x="2208212" y="34391"/>
                  <a:pt x="2208212" y="76814"/>
                </a:cubicBezTo>
                <a:lnTo>
                  <a:pt x="2208212" y="614363"/>
                </a:lnTo>
                <a:lnTo>
                  <a:pt x="2208212" y="614363"/>
                </a:lnTo>
                <a:lnTo>
                  <a:pt x="0" y="614363"/>
                </a:lnTo>
                <a:lnTo>
                  <a:pt x="0" y="614363"/>
                </a:lnTo>
                <a:lnTo>
                  <a:pt x="0" y="76814"/>
                </a:lnTo>
                <a:cubicBezTo>
                  <a:pt x="0" y="34391"/>
                  <a:pt x="34391" y="0"/>
                  <a:pt x="76814"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 name="Google Shape;92;p14"/>
          <p:cNvSpPr/>
          <p:nvPr/>
        </p:nvSpPr>
        <p:spPr>
          <a:xfrm rot="10800000">
            <a:off x="-1587" y="0"/>
            <a:ext cx="9155112" cy="365125"/>
          </a:xfrm>
          <a:custGeom>
            <a:avLst/>
            <a:gdLst/>
            <a:ahLst/>
            <a:cxnLst/>
            <a:rect l="l" t="t" r="r" b="b"/>
            <a:pathLst>
              <a:path w="9155113" h="365125" extrusionOk="0">
                <a:moveTo>
                  <a:pt x="45652" y="0"/>
                </a:moveTo>
                <a:lnTo>
                  <a:pt x="9109461" y="0"/>
                </a:lnTo>
                <a:cubicBezTo>
                  <a:pt x="9134674" y="0"/>
                  <a:pt x="9155113" y="20439"/>
                  <a:pt x="9155113" y="45652"/>
                </a:cubicBezTo>
                <a:lnTo>
                  <a:pt x="9155113" y="365125"/>
                </a:lnTo>
                <a:lnTo>
                  <a:pt x="9155113" y="365125"/>
                </a:lnTo>
                <a:lnTo>
                  <a:pt x="0" y="365125"/>
                </a:lnTo>
                <a:lnTo>
                  <a:pt x="0" y="365125"/>
                </a:lnTo>
                <a:lnTo>
                  <a:pt x="0" y="45652"/>
                </a:lnTo>
                <a:cubicBezTo>
                  <a:pt x="0" y="20439"/>
                  <a:pt x="20439" y="0"/>
                  <a:pt x="45652"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 name="Google Shape;93;p14"/>
          <p:cNvSpPr txBox="1"/>
          <p:nvPr/>
        </p:nvSpPr>
        <p:spPr>
          <a:xfrm>
            <a:off x="6945312" y="247650"/>
            <a:ext cx="2208212" cy="23177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a:solidFill>
                  <a:srgbClr val="FFFFFF"/>
                </a:solidFill>
                <a:latin typeface="Georgia"/>
                <a:ea typeface="Georgia"/>
                <a:cs typeface="Georgia"/>
                <a:sym typeface="Georgia"/>
              </a:rPr>
              <a:t>CHRIST</a:t>
            </a:r>
            <a:br>
              <a:rPr lang="en-US" sz="1400" b="0" i="0" u="none">
                <a:solidFill>
                  <a:srgbClr val="FFFFFF"/>
                </a:solidFill>
                <a:latin typeface="Georgia"/>
                <a:ea typeface="Georgia"/>
                <a:cs typeface="Georgia"/>
                <a:sym typeface="Georgia"/>
              </a:rPr>
            </a:br>
            <a:r>
              <a:rPr lang="en-US" sz="1200" b="0" i="0" u="none">
                <a:solidFill>
                  <a:srgbClr val="FFFFFF"/>
                </a:solidFill>
                <a:latin typeface="Georgia"/>
                <a:ea typeface="Georgia"/>
                <a:cs typeface="Georgia"/>
                <a:sym typeface="Georgia"/>
              </a:rPr>
              <a:t>Deemed to be University</a:t>
            </a:r>
            <a:endParaRPr/>
          </a:p>
        </p:txBody>
      </p:sp>
      <p:sp>
        <p:nvSpPr>
          <p:cNvPr id="94" name="Google Shape;94;p14"/>
          <p:cNvSpPr txBox="1">
            <a:spLocks noGrp="1"/>
          </p:cNvSpPr>
          <p:nvPr>
            <p:ph type="title"/>
          </p:nvPr>
        </p:nvSpPr>
        <p:spPr>
          <a:xfrm>
            <a:off x="311150" y="593725"/>
            <a:ext cx="8521700" cy="763587"/>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95" name="Google Shape;95;p14"/>
          <p:cNvSpPr txBox="1">
            <a:spLocks noGrp="1"/>
          </p:cNvSpPr>
          <p:nvPr>
            <p:ph type="body" idx="1"/>
          </p:nvPr>
        </p:nvSpPr>
        <p:spPr>
          <a:xfrm>
            <a:off x="311150" y="1536700"/>
            <a:ext cx="8521700" cy="4554537"/>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96" name="Google Shape;96;p14"/>
          <p:cNvSpPr txBox="1">
            <a:spLocks noGrp="1"/>
          </p:cNvSpPr>
          <p:nvPr>
            <p:ph type="sldNum" idx="12"/>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1pPr>
            <a:lvl2pPr marL="0" marR="0" lvl="1"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2pPr>
            <a:lvl3pPr marL="0" marR="0" lvl="2"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3pPr>
            <a:lvl4pPr marL="0" marR="0" lvl="3"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4pPr>
            <a:lvl5pPr marL="0" marR="0" lvl="4"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5pPr>
            <a:lvl6pPr marL="0" marR="0" lvl="5"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6pPr>
            <a:lvl7pPr marL="0" marR="0" lvl="6"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7pPr>
            <a:lvl8pPr marL="0" marR="0" lvl="7"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8pPr>
            <a:lvl9pPr marL="0" marR="0" lvl="8"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Google Shape;101;p16"/>
          <p:cNvSpPr txBox="1"/>
          <p:nvPr/>
        </p:nvSpPr>
        <p:spPr>
          <a:xfrm>
            <a:off x="4572000" y="0"/>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2" name="Google Shape;102;p16"/>
          <p:cNvSpPr/>
          <p:nvPr/>
        </p:nvSpPr>
        <p:spPr>
          <a:xfrm>
            <a:off x="-11112" y="6348412"/>
            <a:ext cx="9155112" cy="509587"/>
          </a:xfrm>
          <a:custGeom>
            <a:avLst/>
            <a:gdLst/>
            <a:ahLst/>
            <a:cxnLst/>
            <a:rect l="l" t="t" r="r" b="b"/>
            <a:pathLst>
              <a:path w="9155113" h="509587" extrusionOk="0">
                <a:moveTo>
                  <a:pt x="63714" y="0"/>
                </a:moveTo>
                <a:lnTo>
                  <a:pt x="9091399" y="0"/>
                </a:lnTo>
                <a:cubicBezTo>
                  <a:pt x="9126587" y="0"/>
                  <a:pt x="9155113" y="28526"/>
                  <a:pt x="9155113" y="63714"/>
                </a:cubicBezTo>
                <a:lnTo>
                  <a:pt x="9155113" y="509587"/>
                </a:lnTo>
                <a:lnTo>
                  <a:pt x="9155113" y="509587"/>
                </a:lnTo>
                <a:lnTo>
                  <a:pt x="0" y="509587"/>
                </a:lnTo>
                <a:lnTo>
                  <a:pt x="0" y="509587"/>
                </a:lnTo>
                <a:lnTo>
                  <a:pt x="0" y="63714"/>
                </a:lnTo>
                <a:cubicBezTo>
                  <a:pt x="0" y="28526"/>
                  <a:pt x="28526" y="0"/>
                  <a:pt x="63714"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3" name="Google Shape;103;p16"/>
          <p:cNvSpPr txBox="1"/>
          <p:nvPr/>
        </p:nvSpPr>
        <p:spPr>
          <a:xfrm>
            <a:off x="3343275" y="6430962"/>
            <a:ext cx="2457450" cy="290512"/>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a:solidFill>
                  <a:srgbClr val="FFFFFF"/>
                </a:solidFill>
                <a:latin typeface="Georgia"/>
                <a:ea typeface="Georgia"/>
                <a:cs typeface="Georgia"/>
                <a:sym typeface="Georgia"/>
              </a:rPr>
              <a:t>Excellence and Service</a:t>
            </a:r>
            <a:endParaRPr/>
          </a:p>
        </p:txBody>
      </p:sp>
      <p:sp>
        <p:nvSpPr>
          <p:cNvPr id="104" name="Google Shape;104;p16"/>
          <p:cNvSpPr/>
          <p:nvPr/>
        </p:nvSpPr>
        <p:spPr>
          <a:xfrm rot="10800000">
            <a:off x="6945312" y="0"/>
            <a:ext cx="2208212" cy="614362"/>
          </a:xfrm>
          <a:custGeom>
            <a:avLst/>
            <a:gdLst/>
            <a:ahLst/>
            <a:cxnLst/>
            <a:rect l="l" t="t" r="r" b="b"/>
            <a:pathLst>
              <a:path w="2208212" h="614363" extrusionOk="0">
                <a:moveTo>
                  <a:pt x="76814" y="0"/>
                </a:moveTo>
                <a:lnTo>
                  <a:pt x="2131398" y="0"/>
                </a:lnTo>
                <a:cubicBezTo>
                  <a:pt x="2173821" y="0"/>
                  <a:pt x="2208212" y="34391"/>
                  <a:pt x="2208212" y="76814"/>
                </a:cubicBezTo>
                <a:lnTo>
                  <a:pt x="2208212" y="614363"/>
                </a:lnTo>
                <a:lnTo>
                  <a:pt x="2208212" y="614363"/>
                </a:lnTo>
                <a:lnTo>
                  <a:pt x="0" y="614363"/>
                </a:lnTo>
                <a:lnTo>
                  <a:pt x="0" y="614363"/>
                </a:lnTo>
                <a:lnTo>
                  <a:pt x="0" y="76814"/>
                </a:lnTo>
                <a:cubicBezTo>
                  <a:pt x="0" y="34391"/>
                  <a:pt x="34391" y="0"/>
                  <a:pt x="76814"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5" name="Google Shape;105;p16"/>
          <p:cNvSpPr/>
          <p:nvPr/>
        </p:nvSpPr>
        <p:spPr>
          <a:xfrm rot="10800000">
            <a:off x="-1587" y="0"/>
            <a:ext cx="9155112" cy="365125"/>
          </a:xfrm>
          <a:custGeom>
            <a:avLst/>
            <a:gdLst/>
            <a:ahLst/>
            <a:cxnLst/>
            <a:rect l="l" t="t" r="r" b="b"/>
            <a:pathLst>
              <a:path w="9155113" h="365125" extrusionOk="0">
                <a:moveTo>
                  <a:pt x="45652" y="0"/>
                </a:moveTo>
                <a:lnTo>
                  <a:pt x="9109461" y="0"/>
                </a:lnTo>
                <a:cubicBezTo>
                  <a:pt x="9134674" y="0"/>
                  <a:pt x="9155113" y="20439"/>
                  <a:pt x="9155113" y="45652"/>
                </a:cubicBezTo>
                <a:lnTo>
                  <a:pt x="9155113" y="365125"/>
                </a:lnTo>
                <a:lnTo>
                  <a:pt x="9155113" y="365125"/>
                </a:lnTo>
                <a:lnTo>
                  <a:pt x="0" y="365125"/>
                </a:lnTo>
                <a:lnTo>
                  <a:pt x="0" y="365125"/>
                </a:lnTo>
                <a:lnTo>
                  <a:pt x="0" y="45652"/>
                </a:lnTo>
                <a:cubicBezTo>
                  <a:pt x="0" y="20439"/>
                  <a:pt x="20439" y="0"/>
                  <a:pt x="45652"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6" name="Google Shape;106;p16"/>
          <p:cNvSpPr txBox="1"/>
          <p:nvPr/>
        </p:nvSpPr>
        <p:spPr>
          <a:xfrm>
            <a:off x="6945312" y="247650"/>
            <a:ext cx="2208212" cy="23177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a:solidFill>
                  <a:srgbClr val="FFFFFF"/>
                </a:solidFill>
                <a:latin typeface="Georgia"/>
                <a:ea typeface="Georgia"/>
                <a:cs typeface="Georgia"/>
                <a:sym typeface="Georgia"/>
              </a:rPr>
              <a:t>CHRIST</a:t>
            </a:r>
            <a:br>
              <a:rPr lang="en-US" sz="1400" b="0" i="0" u="none">
                <a:solidFill>
                  <a:srgbClr val="FFFFFF"/>
                </a:solidFill>
                <a:latin typeface="Georgia"/>
                <a:ea typeface="Georgia"/>
                <a:cs typeface="Georgia"/>
                <a:sym typeface="Georgia"/>
              </a:rPr>
            </a:br>
            <a:r>
              <a:rPr lang="en-US" sz="1200" b="0" i="0" u="none">
                <a:solidFill>
                  <a:srgbClr val="FFFFFF"/>
                </a:solidFill>
                <a:latin typeface="Georgia"/>
                <a:ea typeface="Georgia"/>
                <a:cs typeface="Georgia"/>
                <a:sym typeface="Georgia"/>
              </a:rPr>
              <a:t>Deemed to be University</a:t>
            </a:r>
            <a:endParaRPr/>
          </a:p>
        </p:txBody>
      </p:sp>
      <p:sp>
        <p:nvSpPr>
          <p:cNvPr id="107" name="Google Shape;107;p16"/>
          <p:cNvSpPr txBox="1">
            <a:spLocks noGrp="1"/>
          </p:cNvSpPr>
          <p:nvPr>
            <p:ph type="title"/>
          </p:nvPr>
        </p:nvSpPr>
        <p:spPr>
          <a:xfrm>
            <a:off x="311150" y="593725"/>
            <a:ext cx="8521700" cy="763587"/>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8" name="Google Shape;108;p16"/>
          <p:cNvSpPr txBox="1">
            <a:spLocks noGrp="1"/>
          </p:cNvSpPr>
          <p:nvPr>
            <p:ph type="body" idx="1"/>
          </p:nvPr>
        </p:nvSpPr>
        <p:spPr>
          <a:xfrm>
            <a:off x="311150" y="1536700"/>
            <a:ext cx="8521700" cy="4554537"/>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9" name="Google Shape;109;p16"/>
          <p:cNvSpPr txBox="1">
            <a:spLocks noGrp="1"/>
          </p:cNvSpPr>
          <p:nvPr>
            <p:ph type="sldNum" idx="12"/>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1pPr>
            <a:lvl2pPr marL="0" marR="0" lvl="1"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2pPr>
            <a:lvl3pPr marL="0" marR="0" lvl="2"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3pPr>
            <a:lvl4pPr marL="0" marR="0" lvl="3"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4pPr>
            <a:lvl5pPr marL="0" marR="0" lvl="4"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5pPr>
            <a:lvl6pPr marL="0" marR="0" lvl="5"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6pPr>
            <a:lvl7pPr marL="0" marR="0" lvl="6"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7pPr>
            <a:lvl8pPr marL="0" marR="0" lvl="7"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8pPr>
            <a:lvl9pPr marL="0" marR="0" lvl="8"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5"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ctrTitle" idx="4294967295"/>
          </p:nvPr>
        </p:nvSpPr>
        <p:spPr>
          <a:xfrm>
            <a:off x="297633" y="1266091"/>
            <a:ext cx="8520600" cy="1282269"/>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3600"/>
              <a:buFont typeface="Archivo Narrow"/>
              <a:buNone/>
            </a:pPr>
            <a:r>
              <a:rPr lang="en-US" sz="3200" b="1" i="0" u="none" strike="noStrike" cap="none">
                <a:solidFill>
                  <a:srgbClr val="222222"/>
                </a:solidFill>
                <a:highlight>
                  <a:srgbClr val="FFFFFF"/>
                </a:highlight>
                <a:latin typeface="Times New Roman"/>
                <a:ea typeface="Times New Roman"/>
                <a:cs typeface="Times New Roman"/>
                <a:sym typeface="Times New Roman"/>
              </a:rPr>
              <a:t>MCA681 –  Industry Project </a:t>
            </a:r>
            <a:br>
              <a:rPr lang="en-US" sz="3200" b="1" i="0" u="none" strike="noStrike" cap="none">
                <a:solidFill>
                  <a:srgbClr val="222222"/>
                </a:solidFill>
                <a:highlight>
                  <a:srgbClr val="FFFFFF"/>
                </a:highlight>
                <a:latin typeface="Times New Roman"/>
                <a:ea typeface="Times New Roman"/>
                <a:cs typeface="Times New Roman"/>
                <a:sym typeface="Times New Roman"/>
              </a:rPr>
            </a:br>
            <a:r>
              <a:rPr lang="en-US" sz="3200" b="1" i="0" u="none" strike="noStrike" cap="none">
                <a:solidFill>
                  <a:srgbClr val="222222"/>
                </a:solidFill>
                <a:highlight>
                  <a:srgbClr val="FFFFFF"/>
                </a:highlight>
                <a:latin typeface="Times New Roman"/>
                <a:ea typeface="Times New Roman"/>
                <a:cs typeface="Times New Roman"/>
                <a:sym typeface="Times New Roman"/>
              </a:rPr>
              <a:t>Presentation – I</a:t>
            </a:r>
            <a:endParaRPr sz="3200" b="1" i="0" u="none" strike="noStrike" cap="none">
              <a:solidFill>
                <a:srgbClr val="000000"/>
              </a:solidFill>
              <a:latin typeface="Times New Roman"/>
              <a:ea typeface="Times New Roman"/>
              <a:cs typeface="Times New Roman"/>
              <a:sym typeface="Times New Roman"/>
            </a:endParaRPr>
          </a:p>
        </p:txBody>
      </p:sp>
      <p:sp>
        <p:nvSpPr>
          <p:cNvPr id="145" name="Google Shape;145;p22"/>
          <p:cNvSpPr txBox="1">
            <a:spLocks noGrp="1"/>
          </p:cNvSpPr>
          <p:nvPr>
            <p:ph type="subTitle" idx="1"/>
          </p:nvPr>
        </p:nvSpPr>
        <p:spPr>
          <a:xfrm>
            <a:off x="297633" y="3846885"/>
            <a:ext cx="8520112" cy="925512"/>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800" b="0" i="0" u="none" dirty="0">
                <a:solidFill>
                  <a:srgbClr val="000000"/>
                </a:solidFill>
                <a:latin typeface="Times New Roman"/>
                <a:ea typeface="Times New Roman"/>
                <a:cs typeface="Times New Roman"/>
                <a:sym typeface="Times New Roman"/>
              </a:rPr>
              <a:t>Sandeep Sutradhar</a:t>
            </a:r>
            <a:endParaRPr dirty="0"/>
          </a:p>
          <a:p>
            <a:pPr marL="0" lvl="0" indent="0" algn="ctr" rtl="0">
              <a:lnSpc>
                <a:spcPct val="100000"/>
              </a:lnSpc>
              <a:spcBef>
                <a:spcPts val="0"/>
              </a:spcBef>
              <a:spcAft>
                <a:spcPts val="0"/>
              </a:spcAft>
              <a:buSzPts val="2800"/>
              <a:buNone/>
            </a:pPr>
            <a:r>
              <a:rPr lang="en-US" sz="2000" b="0" i="0" u="none" dirty="0">
                <a:solidFill>
                  <a:srgbClr val="000000"/>
                </a:solidFill>
                <a:latin typeface="Times New Roman"/>
                <a:ea typeface="Times New Roman"/>
                <a:cs typeface="Times New Roman"/>
                <a:sym typeface="Times New Roman"/>
              </a:rPr>
              <a:t>Reg No - 2147130</a:t>
            </a:r>
            <a:endParaRPr dirty="0"/>
          </a:p>
        </p:txBody>
      </p:sp>
      <p:sp>
        <p:nvSpPr>
          <p:cNvPr id="146" name="Google Shape;146;p22"/>
          <p:cNvSpPr txBox="1"/>
          <p:nvPr/>
        </p:nvSpPr>
        <p:spPr>
          <a:xfrm>
            <a:off x="311150" y="4937124"/>
            <a:ext cx="8521700" cy="1011238"/>
          </a:xfrm>
          <a:prstGeom prst="rect">
            <a:avLst/>
          </a:prstGeom>
          <a:noFill/>
          <a:ln>
            <a:noFill/>
          </a:ln>
        </p:spPr>
        <p:txBody>
          <a:bodyPr spcFirstLastPara="1" wrap="square" lIns="91425" tIns="91425" rIns="91425" bIns="91425" anchor="t" anchorCtr="0">
            <a:noAutofit/>
          </a:bodyPr>
          <a:lstStyle/>
          <a:p>
            <a:pPr marL="0" marR="0" lvl="0" indent="0" rtl="0">
              <a:lnSpc>
                <a:spcPct val="100000"/>
              </a:lnSpc>
              <a:spcBef>
                <a:spcPts val="0"/>
              </a:spcBef>
              <a:spcAft>
                <a:spcPts val="0"/>
              </a:spcAft>
              <a:buClr>
                <a:srgbClr val="000000"/>
              </a:buClr>
              <a:buSzPts val="1800"/>
              <a:buFont typeface="Times New Roman"/>
              <a:buNone/>
            </a:pPr>
            <a:r>
              <a:rPr lang="en-US" sz="1800" b="0" i="0" u="none" dirty="0">
                <a:solidFill>
                  <a:srgbClr val="000000"/>
                </a:solidFill>
                <a:latin typeface="Times New Roman"/>
                <a:ea typeface="Times New Roman"/>
                <a:cs typeface="Times New Roman"/>
                <a:sym typeface="Times New Roman"/>
              </a:rPr>
              <a:t>     </a:t>
            </a:r>
            <a:r>
              <a:rPr lang="en-US" sz="1800" b="0" i="0" u="none" dirty="0" err="1">
                <a:solidFill>
                  <a:srgbClr val="000000"/>
                </a:solidFill>
                <a:latin typeface="Times New Roman"/>
                <a:ea typeface="Times New Roman"/>
                <a:cs typeface="Times New Roman"/>
                <a:sym typeface="Times New Roman"/>
              </a:rPr>
              <a:t>Yasharth</a:t>
            </a:r>
            <a:r>
              <a:rPr lang="en-US" sz="1800" b="0" i="0" u="none" dirty="0">
                <a:solidFill>
                  <a:srgbClr val="000000"/>
                </a:solidFill>
                <a:latin typeface="Times New Roman"/>
                <a:ea typeface="Times New Roman"/>
                <a:cs typeface="Times New Roman"/>
                <a:sym typeface="Times New Roman"/>
              </a:rPr>
              <a:t> Singh   	                           		   Dr . </a:t>
            </a:r>
            <a:r>
              <a:rPr lang="en-US" sz="1800" dirty="0" err="1">
                <a:latin typeface="Times New Roman"/>
                <a:ea typeface="Times New Roman"/>
                <a:cs typeface="Times New Roman"/>
                <a:sym typeface="Times New Roman"/>
              </a:rPr>
              <a:t>T</a:t>
            </a:r>
            <a:r>
              <a:rPr lang="en-US" sz="1800" b="0" i="0" u="none" dirty="0" err="1">
                <a:solidFill>
                  <a:srgbClr val="000000"/>
                </a:solidFill>
                <a:latin typeface="Times New Roman"/>
                <a:ea typeface="Times New Roman"/>
                <a:cs typeface="Times New Roman"/>
                <a:sym typeface="Times New Roman"/>
              </a:rPr>
              <a:t>hirunavukkarasu.</a:t>
            </a:r>
            <a:r>
              <a:rPr lang="en-US" sz="1800" dirty="0" err="1">
                <a:latin typeface="Times New Roman"/>
                <a:ea typeface="Times New Roman"/>
                <a:cs typeface="Times New Roman"/>
                <a:sym typeface="Times New Roman"/>
              </a:rPr>
              <a:t>V</a:t>
            </a:r>
            <a:r>
              <a:rPr lang="en-US" sz="1800" b="0" i="0" u="none" dirty="0">
                <a:solidFill>
                  <a:srgbClr val="000000"/>
                </a:solidFill>
                <a:latin typeface="Times New Roman"/>
                <a:ea typeface="Times New Roman"/>
                <a:cs typeface="Times New Roman"/>
                <a:sym typeface="Times New Roman"/>
              </a:rPr>
              <a:t>              </a:t>
            </a:r>
            <a:r>
              <a:rPr lang="en-IN" sz="1800" b="0" i="0" u="none" dirty="0">
                <a:solidFill>
                  <a:srgbClr val="000000"/>
                </a:solidFill>
                <a:latin typeface="Times New Roman"/>
                <a:ea typeface="Times New Roman"/>
                <a:cs typeface="Times New Roman"/>
                <a:sym typeface="Times New Roman"/>
              </a:rPr>
              <a:t>  Manager (Simplify3x </a:t>
            </a:r>
            <a:r>
              <a:rPr lang="en-IN" sz="1800" b="0" i="0" u="none" dirty="0" err="1">
                <a:solidFill>
                  <a:srgbClr val="000000"/>
                </a:solidFill>
                <a:latin typeface="Times New Roman"/>
                <a:ea typeface="Times New Roman"/>
                <a:cs typeface="Times New Roman"/>
                <a:sym typeface="Times New Roman"/>
              </a:rPr>
              <a:t>Pvt.</a:t>
            </a:r>
            <a:r>
              <a:rPr lang="en-IN" sz="1800" b="0" i="0" u="none" dirty="0">
                <a:solidFill>
                  <a:srgbClr val="000000"/>
                </a:solidFill>
                <a:latin typeface="Times New Roman"/>
                <a:ea typeface="Times New Roman"/>
                <a:cs typeface="Times New Roman"/>
                <a:sym typeface="Times New Roman"/>
              </a:rPr>
              <a:t> Ltd)	       			  Asst. Professor </a:t>
            </a:r>
          </a:p>
          <a:p>
            <a:pPr marL="0" marR="0" lvl="0" indent="0" rtl="0">
              <a:lnSpc>
                <a:spcPct val="100000"/>
              </a:lnSpc>
              <a:spcBef>
                <a:spcPts val="0"/>
              </a:spcBef>
              <a:spcAft>
                <a:spcPts val="0"/>
              </a:spcAft>
              <a:buClr>
                <a:srgbClr val="000000"/>
              </a:buClr>
              <a:buSzPts val="1800"/>
              <a:buFont typeface="Times New Roman"/>
              <a:buNone/>
            </a:pPr>
            <a:r>
              <a:rPr lang="en-IN" sz="1800" dirty="0">
                <a:latin typeface="Times New Roman"/>
                <a:ea typeface="Times New Roman"/>
                <a:cs typeface="Times New Roman"/>
                <a:sym typeface="Times New Roman"/>
              </a:rPr>
              <a:t>					             </a:t>
            </a:r>
            <a:r>
              <a:rPr lang="en-IN" sz="1800" b="0" i="0" u="none" dirty="0">
                <a:solidFill>
                  <a:srgbClr val="000000"/>
                </a:solidFill>
                <a:latin typeface="Times New Roman"/>
                <a:ea typeface="Times New Roman"/>
                <a:cs typeface="Times New Roman"/>
                <a:sym typeface="Times New Roman"/>
              </a:rPr>
              <a:t>Christ (deemed to be University)</a:t>
            </a:r>
          </a:p>
          <a:p>
            <a:pPr marL="0" marR="0" lvl="0" indent="0" algn="l" rtl="0">
              <a:lnSpc>
                <a:spcPct val="100000"/>
              </a:lnSpc>
              <a:spcBef>
                <a:spcPts val="0"/>
              </a:spcBef>
              <a:spcAft>
                <a:spcPts val="0"/>
              </a:spcAft>
              <a:buNone/>
            </a:pPr>
            <a:endParaRPr sz="1800" b="0" i="0" u="none" dirty="0">
              <a:solidFill>
                <a:srgbClr val="000000"/>
              </a:solidFill>
              <a:latin typeface="Times New Roman"/>
              <a:ea typeface="Times New Roman"/>
              <a:cs typeface="Times New Roman"/>
              <a:sym typeface="Times New Roman"/>
            </a:endParaRPr>
          </a:p>
        </p:txBody>
      </p:sp>
      <p:sp>
        <p:nvSpPr>
          <p:cNvPr id="147" name="Google Shape;147;p22"/>
          <p:cNvSpPr txBox="1"/>
          <p:nvPr/>
        </p:nvSpPr>
        <p:spPr>
          <a:xfrm>
            <a:off x="311150" y="3011115"/>
            <a:ext cx="8521700" cy="633412"/>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200"/>
              <a:buFont typeface="Times New Roman"/>
              <a:buNone/>
            </a:pPr>
            <a:r>
              <a:rPr lang="en-US" sz="3200" b="1" i="0" u="none" dirty="0">
                <a:solidFill>
                  <a:srgbClr val="000000"/>
                </a:solidFill>
                <a:latin typeface="Times New Roman"/>
                <a:ea typeface="Times New Roman"/>
                <a:cs typeface="Times New Roman"/>
                <a:sym typeface="Times New Roman"/>
              </a:rPr>
              <a:t>Simplify CV</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9"/>
          <p:cNvSpPr txBox="1">
            <a:spLocks noGrp="1"/>
          </p:cNvSpPr>
          <p:nvPr>
            <p:ph type="title"/>
          </p:nvPr>
        </p:nvSpPr>
        <p:spPr>
          <a:xfrm>
            <a:off x="311150" y="593725"/>
            <a:ext cx="8521700" cy="763587"/>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3200" b="1" i="0" u="none">
                <a:solidFill>
                  <a:srgbClr val="000000"/>
                </a:solidFill>
                <a:latin typeface="Times New Roman"/>
                <a:ea typeface="Times New Roman"/>
                <a:cs typeface="Times New Roman"/>
                <a:sym typeface="Times New Roman"/>
              </a:rPr>
              <a:t>Tasks Completed</a:t>
            </a:r>
            <a:endParaRPr/>
          </a:p>
        </p:txBody>
      </p:sp>
      <p:sp>
        <p:nvSpPr>
          <p:cNvPr id="195" name="Google Shape;195;p29"/>
          <p:cNvSpPr txBox="1">
            <a:spLocks noGrp="1"/>
          </p:cNvSpPr>
          <p:nvPr>
            <p:ph type="body" idx="1"/>
          </p:nvPr>
        </p:nvSpPr>
        <p:spPr>
          <a:xfrm>
            <a:off x="689548" y="1455450"/>
            <a:ext cx="7615003" cy="4138274"/>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1200"/>
              </a:spcBef>
              <a:spcAft>
                <a:spcPts val="0"/>
              </a:spcAft>
              <a:buClr>
                <a:srgbClr val="000000"/>
              </a:buClr>
              <a:buSzPts val="400"/>
              <a:buNone/>
            </a:pPr>
            <a:r>
              <a:rPr lang="en-IN" sz="2400" b="0" i="0" u="none" dirty="0">
                <a:solidFill>
                  <a:srgbClr val="000000"/>
                </a:solidFill>
                <a:latin typeface="Times New Roman" panose="02020603050405020304" pitchFamily="18" charset="0"/>
                <a:ea typeface="Times New Roman"/>
                <a:cs typeface="Times New Roman" panose="02020603050405020304" pitchFamily="18" charset="0"/>
                <a:sym typeface="Times New Roman"/>
              </a:rPr>
              <a:t>Week 1 – Revisiting About the topics on JavaScript, and Learnt about various APIs</a:t>
            </a:r>
          </a:p>
          <a:p>
            <a:pPr marL="0" lvl="0" indent="0" algn="just" rtl="0">
              <a:lnSpc>
                <a:spcPct val="100000"/>
              </a:lnSpc>
              <a:spcBef>
                <a:spcPts val="1200"/>
              </a:spcBef>
              <a:spcAft>
                <a:spcPts val="0"/>
              </a:spcAft>
              <a:buClr>
                <a:srgbClr val="000000"/>
              </a:buClr>
              <a:buSzPts val="400"/>
              <a:buNone/>
            </a:pPr>
            <a:endParaRPr lang="en-IN" sz="2400" b="0" i="0" u="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100000"/>
              </a:lnSpc>
              <a:spcBef>
                <a:spcPts val="1200"/>
              </a:spcBef>
              <a:spcAft>
                <a:spcPts val="0"/>
              </a:spcAft>
              <a:buClr>
                <a:srgbClr val="000000"/>
              </a:buClr>
              <a:buSzPts val="400"/>
              <a:buNone/>
            </a:pPr>
            <a:r>
              <a:rPr lang="en-IN" sz="2400" dirty="0">
                <a:latin typeface="Times New Roman" panose="02020603050405020304" pitchFamily="18" charset="0"/>
                <a:cs typeface="Times New Roman" panose="02020603050405020304" pitchFamily="18" charset="0"/>
                <a:sym typeface="Times New Roman"/>
              </a:rPr>
              <a:t>Week 2 – Learnt about Vue JS, </a:t>
            </a:r>
            <a:r>
              <a:rPr lang="en-IN" sz="2400" dirty="0" err="1">
                <a:latin typeface="Times New Roman" panose="02020603050405020304" pitchFamily="18" charset="0"/>
                <a:cs typeface="Times New Roman" panose="02020603050405020304" pitchFamily="18" charset="0"/>
                <a:sym typeface="Times New Roman"/>
              </a:rPr>
              <a:t>Axios</a:t>
            </a:r>
            <a:r>
              <a:rPr lang="en-IN" sz="2400" dirty="0">
                <a:latin typeface="Times New Roman" panose="02020603050405020304" pitchFamily="18" charset="0"/>
                <a:cs typeface="Times New Roman" panose="02020603050405020304" pitchFamily="18" charset="0"/>
                <a:sym typeface="Times New Roman"/>
              </a:rPr>
              <a:t>.</a:t>
            </a:r>
          </a:p>
          <a:p>
            <a:pPr marL="0" lvl="0" indent="0" algn="just" rtl="0">
              <a:lnSpc>
                <a:spcPct val="100000"/>
              </a:lnSpc>
              <a:spcBef>
                <a:spcPts val="1200"/>
              </a:spcBef>
              <a:spcAft>
                <a:spcPts val="0"/>
              </a:spcAft>
              <a:buClr>
                <a:srgbClr val="000000"/>
              </a:buClr>
              <a:buSzPts val="400"/>
              <a:buNone/>
            </a:pPr>
            <a:endParaRPr lang="en-IN" sz="2400" dirty="0">
              <a:latin typeface="Times New Roman" panose="02020603050405020304" pitchFamily="18" charset="0"/>
              <a:cs typeface="Times New Roman" panose="02020603050405020304" pitchFamily="18" charset="0"/>
              <a:sym typeface="Times New Roman"/>
            </a:endParaRPr>
          </a:p>
          <a:p>
            <a:pPr marL="0" lvl="0" indent="0" algn="just" rtl="0">
              <a:lnSpc>
                <a:spcPct val="100000"/>
              </a:lnSpc>
              <a:spcBef>
                <a:spcPts val="1200"/>
              </a:spcBef>
              <a:spcAft>
                <a:spcPts val="0"/>
              </a:spcAft>
              <a:buClr>
                <a:srgbClr val="000000"/>
              </a:buClr>
              <a:buSzPts val="400"/>
              <a:buNone/>
            </a:pPr>
            <a:r>
              <a:rPr lang="en-IN" sz="2400" dirty="0">
                <a:latin typeface="Times New Roman" panose="02020603050405020304" pitchFamily="18" charset="0"/>
                <a:cs typeface="Times New Roman" panose="02020603050405020304" pitchFamily="18" charset="0"/>
                <a:sym typeface="Times New Roman"/>
              </a:rPr>
              <a:t>Week 3 - VUE X, Started learning about D3.JS</a:t>
            </a:r>
          </a:p>
          <a:p>
            <a:pPr marL="0" lvl="0" indent="0" algn="just" rtl="0">
              <a:lnSpc>
                <a:spcPct val="100000"/>
              </a:lnSpc>
              <a:spcBef>
                <a:spcPts val="1200"/>
              </a:spcBef>
              <a:spcAft>
                <a:spcPts val="0"/>
              </a:spcAft>
              <a:buClr>
                <a:srgbClr val="000000"/>
              </a:buClr>
              <a:buSzPts val="400"/>
              <a:buNone/>
            </a:pPr>
            <a:endParaRPr lang="en-IN" sz="2400" dirty="0">
              <a:latin typeface="Times New Roman" panose="02020603050405020304" pitchFamily="18" charset="0"/>
              <a:cs typeface="Times New Roman" panose="02020603050405020304" pitchFamily="18" charset="0"/>
              <a:sym typeface="Times New Roman"/>
            </a:endParaRPr>
          </a:p>
          <a:p>
            <a:pPr marL="0" lvl="0" indent="0" algn="just" rtl="0">
              <a:lnSpc>
                <a:spcPct val="100000"/>
              </a:lnSpc>
              <a:spcBef>
                <a:spcPts val="1200"/>
              </a:spcBef>
              <a:spcAft>
                <a:spcPts val="0"/>
              </a:spcAft>
              <a:buClr>
                <a:srgbClr val="000000"/>
              </a:buClr>
              <a:buSzPts val="400"/>
              <a:buNone/>
            </a:pPr>
            <a:r>
              <a:rPr lang="en-IN" sz="2400" dirty="0">
                <a:latin typeface="Times New Roman" panose="02020603050405020304" pitchFamily="18" charset="0"/>
                <a:cs typeface="Times New Roman" panose="02020603050405020304" pitchFamily="18" charset="0"/>
                <a:sym typeface="Times New Roman"/>
              </a:rPr>
              <a:t>Week 4 – Understood the Project flow and continuing D3.js</a:t>
            </a:r>
          </a:p>
          <a:p>
            <a:pPr marL="457200" lvl="0" indent="-457200" algn="just" rtl="0">
              <a:lnSpc>
                <a:spcPct val="100000"/>
              </a:lnSpc>
              <a:spcBef>
                <a:spcPts val="1200"/>
              </a:spcBef>
              <a:spcAft>
                <a:spcPts val="0"/>
              </a:spcAft>
              <a:buClr>
                <a:srgbClr val="000000"/>
              </a:buClr>
              <a:buSzPts val="400"/>
              <a:buFont typeface="Times New Roman"/>
              <a:buChar char="●"/>
            </a:pPr>
            <a:endParaRPr sz="2400" dirty="0">
              <a:latin typeface="Times New Roman" panose="02020603050405020304" pitchFamily="18" charset="0"/>
              <a:cs typeface="Times New Roman" panose="02020603050405020304" pitchFamily="18" charset="0"/>
            </a:endParaRPr>
          </a:p>
          <a:p>
            <a:pPr marL="457200" lvl="0" indent="-228600" algn="just" rtl="0">
              <a:lnSpc>
                <a:spcPct val="100000"/>
              </a:lnSpc>
              <a:spcBef>
                <a:spcPts val="0"/>
              </a:spcBef>
              <a:spcAft>
                <a:spcPts val="0"/>
              </a:spcAft>
              <a:buClr>
                <a:srgbClr val="000000"/>
              </a:buClr>
              <a:buSzPts val="2200"/>
              <a:buNone/>
            </a:pPr>
            <a:endParaRPr sz="2400" b="0" i="0" u="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196" name="Google Shape;196;p29"/>
          <p:cNvSpPr txBox="1"/>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chemeClr val="lt1"/>
              </a:buClr>
              <a:buSzPts val="1000"/>
              <a:buFont typeface="Arial"/>
              <a:buNone/>
            </a:pPr>
            <a:fld id="{00000000-1234-1234-1234-123412341234}" type="slidenum">
              <a:rPr lang="en-US" sz="1000" b="0" i="0" u="none">
                <a:solidFill>
                  <a:schemeClr val="lt1"/>
                </a:solidFill>
                <a:latin typeface="Arial"/>
                <a:ea typeface="Arial"/>
                <a:cs typeface="Arial"/>
                <a:sym typeface="Arial"/>
              </a:r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0"/>
          <p:cNvSpPr txBox="1">
            <a:spLocks noGrp="1"/>
          </p:cNvSpPr>
          <p:nvPr>
            <p:ph type="title"/>
          </p:nvPr>
        </p:nvSpPr>
        <p:spPr>
          <a:xfrm>
            <a:off x="311150" y="593725"/>
            <a:ext cx="8521700" cy="763587"/>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3200" b="1" i="0" u="none">
                <a:solidFill>
                  <a:srgbClr val="000000"/>
                </a:solidFill>
                <a:latin typeface="Times New Roman"/>
                <a:ea typeface="Times New Roman"/>
                <a:cs typeface="Times New Roman"/>
                <a:sym typeface="Times New Roman"/>
              </a:rPr>
              <a:t>Tasks On-Going / Planned</a:t>
            </a:r>
            <a:endParaRPr/>
          </a:p>
        </p:txBody>
      </p:sp>
      <p:sp>
        <p:nvSpPr>
          <p:cNvPr id="202" name="Google Shape;202;p30"/>
          <p:cNvSpPr txBox="1">
            <a:spLocks noGrp="1"/>
          </p:cNvSpPr>
          <p:nvPr>
            <p:ph type="body" idx="1"/>
          </p:nvPr>
        </p:nvSpPr>
        <p:spPr>
          <a:xfrm>
            <a:off x="914400" y="1273175"/>
            <a:ext cx="7360170" cy="4818062"/>
          </a:xfrm>
          <a:prstGeom prst="rect">
            <a:avLst/>
          </a:prstGeom>
          <a:noFill/>
          <a:ln>
            <a:noFill/>
          </a:ln>
        </p:spPr>
        <p:txBody>
          <a:bodyPr spcFirstLastPara="1" wrap="square" lIns="91425" tIns="91425" rIns="91425" bIns="91425" anchor="t" anchorCtr="0">
            <a:noAutofit/>
          </a:bodyPr>
          <a:lstStyle/>
          <a:p>
            <a:pPr marL="685800" indent="-457200"/>
            <a:r>
              <a:rPr lang="en-IN" sz="2400" b="0" i="0" u="none" dirty="0">
                <a:solidFill>
                  <a:srgbClr val="000000"/>
                </a:solidFill>
                <a:latin typeface="Times New Roman"/>
                <a:ea typeface="Times New Roman"/>
                <a:cs typeface="Times New Roman"/>
                <a:sym typeface="Times New Roman"/>
              </a:rPr>
              <a:t>D3.Js </a:t>
            </a:r>
          </a:p>
          <a:p>
            <a:pPr marL="685800" indent="-457200"/>
            <a:r>
              <a:rPr lang="en-IN" sz="2400" b="0" i="0" u="none" dirty="0">
                <a:solidFill>
                  <a:srgbClr val="000000"/>
                </a:solidFill>
                <a:latin typeface="Times New Roman"/>
                <a:ea typeface="Times New Roman"/>
                <a:cs typeface="Times New Roman"/>
                <a:sym typeface="Times New Roman"/>
              </a:rPr>
              <a:t>Learn Vue Box</a:t>
            </a:r>
          </a:p>
          <a:p>
            <a:pPr marL="685800" indent="-457200"/>
            <a:r>
              <a:rPr lang="en-IN" sz="2400" b="0" i="0" u="none" dirty="0">
                <a:solidFill>
                  <a:srgbClr val="000000"/>
                </a:solidFill>
                <a:latin typeface="Times New Roman"/>
                <a:ea typeface="Times New Roman"/>
                <a:cs typeface="Times New Roman"/>
                <a:sym typeface="Times New Roman"/>
              </a:rPr>
              <a:t>Understanding about SVG</a:t>
            </a:r>
            <a:r>
              <a:rPr lang="en-IN" sz="2400" dirty="0">
                <a:latin typeface="Times New Roman"/>
                <a:ea typeface="Times New Roman"/>
                <a:cs typeface="Times New Roman"/>
                <a:sym typeface="Times New Roman"/>
              </a:rPr>
              <a:t> </a:t>
            </a:r>
          </a:p>
          <a:p>
            <a:pPr marL="685800" indent="-457200"/>
            <a:r>
              <a:rPr lang="en-IN" sz="2400" b="0" i="0" u="none" dirty="0">
                <a:solidFill>
                  <a:srgbClr val="000000"/>
                </a:solidFill>
                <a:latin typeface="Times New Roman"/>
                <a:ea typeface="Times New Roman"/>
                <a:cs typeface="Times New Roman"/>
                <a:sym typeface="Times New Roman"/>
              </a:rPr>
              <a:t>Start Coding </a:t>
            </a:r>
            <a:endParaRPr sz="2400" b="0" i="0" u="none" dirty="0">
              <a:solidFill>
                <a:srgbClr val="000000"/>
              </a:solidFill>
              <a:latin typeface="Times New Roman"/>
              <a:ea typeface="Times New Roman"/>
              <a:cs typeface="Times New Roman"/>
              <a:sym typeface="Times New Roman"/>
            </a:endParaRPr>
          </a:p>
        </p:txBody>
      </p:sp>
      <p:sp>
        <p:nvSpPr>
          <p:cNvPr id="203" name="Google Shape;203;p30"/>
          <p:cNvSpPr txBox="1"/>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chemeClr val="lt1"/>
              </a:buClr>
              <a:buSzPts val="1000"/>
              <a:buFont typeface="Arial"/>
              <a:buNone/>
            </a:pPr>
            <a:fld id="{00000000-1234-1234-1234-123412341234}" type="slidenum">
              <a:rPr lang="en-US" sz="1000" b="0" i="0" u="none">
                <a:solidFill>
                  <a:schemeClr val="lt1"/>
                </a:solidFill>
                <a:latin typeface="Arial"/>
                <a:ea typeface="Arial"/>
                <a:cs typeface="Arial"/>
                <a:sym typeface="Arial"/>
              </a:rPr>
              <a:t>11</a:t>
            </a:fld>
            <a:endParaRPr/>
          </a:p>
        </p:txBody>
      </p:sp>
      <p:pic>
        <p:nvPicPr>
          <p:cNvPr id="3" name="Picture 2">
            <a:extLst>
              <a:ext uri="{FF2B5EF4-FFF2-40B4-BE49-F238E27FC236}">
                <a16:creationId xmlns:a16="http://schemas.microsoft.com/office/drawing/2014/main" id="{012DE477-D07A-90DB-3B29-443A9B7C509C}"/>
              </a:ext>
            </a:extLst>
          </p:cNvPr>
          <p:cNvPicPr>
            <a:picLocks noChangeAspect="1"/>
          </p:cNvPicPr>
          <p:nvPr/>
        </p:nvPicPr>
        <p:blipFill>
          <a:blip r:embed="rId3"/>
          <a:stretch>
            <a:fillRect/>
          </a:stretch>
        </p:blipFill>
        <p:spPr>
          <a:xfrm>
            <a:off x="2246859" y="3058042"/>
            <a:ext cx="4751881" cy="267162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1"/>
          <p:cNvSpPr txBox="1"/>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chemeClr val="lt1"/>
              </a:buClr>
              <a:buSzPts val="1000"/>
              <a:buFont typeface="Arial"/>
              <a:buNone/>
            </a:pPr>
            <a:fld id="{00000000-1234-1234-1234-123412341234}" type="slidenum">
              <a:rPr lang="en-US" sz="1000" b="0" i="0" u="none">
                <a:solidFill>
                  <a:schemeClr val="lt1"/>
                </a:solidFill>
                <a:latin typeface="Arial"/>
                <a:ea typeface="Arial"/>
                <a:cs typeface="Arial"/>
                <a:sym typeface="Arial"/>
              </a:rPr>
              <a:t>12</a:t>
            </a:fld>
            <a:endParaRPr/>
          </a:p>
        </p:txBody>
      </p:sp>
      <p:sp>
        <p:nvSpPr>
          <p:cNvPr id="209" name="Google Shape;209;p31"/>
          <p:cNvSpPr txBox="1">
            <a:spLocks noGrp="1"/>
          </p:cNvSpPr>
          <p:nvPr>
            <p:ph type="body" idx="1"/>
          </p:nvPr>
        </p:nvSpPr>
        <p:spPr>
          <a:xfrm>
            <a:off x="839449" y="1587500"/>
            <a:ext cx="7480092" cy="4554537"/>
          </a:xfrm>
          <a:prstGeom prst="rect">
            <a:avLst/>
          </a:prstGeom>
          <a:noFill/>
          <a:ln>
            <a:noFill/>
          </a:ln>
        </p:spPr>
        <p:txBody>
          <a:bodyPr spcFirstLastPara="1" wrap="square" lIns="91425" tIns="91425" rIns="91425" bIns="91425" anchor="t" anchorCtr="0">
            <a:noAutofit/>
          </a:bodyPr>
          <a:lstStyle/>
          <a:p>
            <a:pPr marL="571500" indent="-342900" algn="just"/>
            <a:r>
              <a:rPr lang="en-US" sz="2400" b="0" i="0" u="none" dirty="0">
                <a:solidFill>
                  <a:srgbClr val="000000"/>
                </a:solidFill>
                <a:latin typeface="Times New Roman"/>
                <a:ea typeface="Times New Roman"/>
                <a:cs typeface="Times New Roman"/>
                <a:sym typeface="Times New Roman"/>
              </a:rPr>
              <a:t>Learnt And understood standard and efficient coding.</a:t>
            </a:r>
          </a:p>
          <a:p>
            <a:pPr marL="571500" indent="-342900" algn="just"/>
            <a:endParaRPr lang="en-US" sz="2400" b="0" i="0" u="none" dirty="0">
              <a:solidFill>
                <a:srgbClr val="000000"/>
              </a:solidFill>
              <a:latin typeface="Times New Roman"/>
              <a:ea typeface="Times New Roman"/>
              <a:cs typeface="Times New Roman"/>
              <a:sym typeface="Times New Roman"/>
            </a:endParaRPr>
          </a:p>
          <a:p>
            <a:pPr marL="571500" indent="-342900" algn="just"/>
            <a:r>
              <a:rPr lang="en-US" sz="2400" dirty="0">
                <a:latin typeface="Times New Roman"/>
                <a:ea typeface="Times New Roman"/>
                <a:cs typeface="Times New Roman"/>
                <a:sym typeface="Times New Roman"/>
              </a:rPr>
              <a:t>Learnt about the libraries in JS.</a:t>
            </a:r>
          </a:p>
          <a:p>
            <a:pPr marL="571500" indent="-342900" algn="just"/>
            <a:endParaRPr lang="en-US" sz="2400" dirty="0">
              <a:latin typeface="Times New Roman"/>
              <a:ea typeface="Times New Roman"/>
              <a:cs typeface="Times New Roman"/>
              <a:sym typeface="Times New Roman"/>
            </a:endParaRPr>
          </a:p>
          <a:p>
            <a:pPr marL="571500" indent="-342900" algn="just"/>
            <a:r>
              <a:rPr lang="en-US" sz="2400" dirty="0">
                <a:latin typeface="Times New Roman"/>
                <a:ea typeface="Times New Roman"/>
                <a:cs typeface="Times New Roman"/>
                <a:sym typeface="Times New Roman"/>
              </a:rPr>
              <a:t>Learnt about API calling and CRUD operation with modifying JSON data. </a:t>
            </a:r>
          </a:p>
          <a:p>
            <a:pPr marL="571500" indent="-342900" algn="just"/>
            <a:endParaRPr lang="en-US" sz="2400" dirty="0">
              <a:latin typeface="Times New Roman"/>
              <a:ea typeface="Times New Roman"/>
              <a:cs typeface="Times New Roman"/>
              <a:sym typeface="Times New Roman"/>
            </a:endParaRPr>
          </a:p>
          <a:p>
            <a:pPr marL="571500" indent="-342900" algn="just"/>
            <a:r>
              <a:rPr lang="en-US" sz="2400" dirty="0">
                <a:latin typeface="Times New Roman"/>
                <a:ea typeface="Times New Roman"/>
                <a:cs typeface="Times New Roman"/>
                <a:sym typeface="Times New Roman"/>
              </a:rPr>
              <a:t>There is less information present about D3 JS, but it is a very efficient and useful library for making graphs, maps, and data visualization.</a:t>
            </a:r>
            <a:endParaRPr lang="en-US" sz="2400" b="0" i="0" u="none" dirty="0">
              <a:solidFill>
                <a:srgbClr val="000000"/>
              </a:solidFill>
              <a:latin typeface="Times New Roman"/>
              <a:ea typeface="Times New Roman"/>
              <a:cs typeface="Times New Roman"/>
              <a:sym typeface="Times New Roman"/>
            </a:endParaRPr>
          </a:p>
          <a:p>
            <a:pPr marL="571500" indent="-342900" algn="just"/>
            <a:endParaRPr lang="en-US" sz="2400" b="0" i="0" u="none" dirty="0">
              <a:solidFill>
                <a:srgbClr val="000000"/>
              </a:solidFill>
              <a:latin typeface="Times New Roman"/>
              <a:ea typeface="Times New Roman"/>
              <a:cs typeface="Times New Roman"/>
              <a:sym typeface="Times New Roman"/>
            </a:endParaRPr>
          </a:p>
          <a:p>
            <a:pPr marL="228600" indent="0" algn="just">
              <a:buNone/>
            </a:pPr>
            <a:endParaRPr lang="en-US" sz="2400" b="0" i="0" u="none" dirty="0">
              <a:solidFill>
                <a:srgbClr val="000000"/>
              </a:solidFill>
              <a:latin typeface="Times New Roman"/>
              <a:ea typeface="Times New Roman"/>
              <a:cs typeface="Times New Roman"/>
              <a:sym typeface="Times New Roman"/>
            </a:endParaRPr>
          </a:p>
          <a:p>
            <a:pPr marL="571500" indent="-342900" algn="just"/>
            <a:endParaRPr lang="en-IN" sz="2400" b="0" i="0" u="none" dirty="0">
              <a:solidFill>
                <a:srgbClr val="000000"/>
              </a:solidFill>
              <a:latin typeface="Times New Roman"/>
              <a:ea typeface="Times New Roman"/>
              <a:cs typeface="Times New Roman"/>
              <a:sym typeface="Times New Roman"/>
            </a:endParaRPr>
          </a:p>
        </p:txBody>
      </p:sp>
      <p:sp>
        <p:nvSpPr>
          <p:cNvPr id="210" name="Google Shape;210;p31"/>
          <p:cNvSpPr txBox="1"/>
          <p:nvPr/>
        </p:nvSpPr>
        <p:spPr>
          <a:xfrm>
            <a:off x="311150" y="593725"/>
            <a:ext cx="8521700" cy="763587"/>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200"/>
              <a:buFont typeface="Times New Roman"/>
              <a:buNone/>
            </a:pPr>
            <a:r>
              <a:rPr lang="en-US" sz="3200" b="1" i="0" u="none">
                <a:solidFill>
                  <a:srgbClr val="000000"/>
                </a:solidFill>
                <a:latin typeface="Times New Roman"/>
                <a:ea typeface="Times New Roman"/>
                <a:cs typeface="Times New Roman"/>
                <a:sym typeface="Times New Roman"/>
              </a:rPr>
              <a:t>Conclusion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2"/>
          <p:cNvSpPr txBox="1">
            <a:spLocks noGrp="1"/>
          </p:cNvSpPr>
          <p:nvPr>
            <p:ph type="title"/>
          </p:nvPr>
        </p:nvSpPr>
        <p:spPr>
          <a:xfrm>
            <a:off x="311150" y="2662237"/>
            <a:ext cx="8521700" cy="1122362"/>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sz="2400" b="1" i="0" u="none">
                <a:solidFill>
                  <a:srgbClr val="000000"/>
                </a:solidFill>
                <a:latin typeface="Times New Roman"/>
                <a:ea typeface="Times New Roman"/>
                <a:cs typeface="Times New Roman"/>
                <a:sym typeface="Times New Roman"/>
              </a:rPr>
              <a:t>THANK YOU!!!</a:t>
            </a:r>
            <a:endParaRPr/>
          </a:p>
        </p:txBody>
      </p:sp>
      <p:sp>
        <p:nvSpPr>
          <p:cNvPr id="216" name="Google Shape;216;p32"/>
          <p:cNvSpPr txBox="1"/>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chemeClr val="lt1"/>
              </a:buClr>
              <a:buSzPts val="1000"/>
              <a:buFont typeface="Arial"/>
              <a:buNone/>
            </a:pPr>
            <a:fld id="{00000000-1234-1234-1234-123412341234}" type="slidenum">
              <a:rPr lang="en-US" sz="1000" b="0" i="0" u="none">
                <a:solidFill>
                  <a:schemeClr val="lt1"/>
                </a:solidFill>
                <a:latin typeface="Arial"/>
                <a:ea typeface="Arial"/>
                <a:cs typeface="Arial"/>
                <a:sym typeface="Arial"/>
              </a:rPr>
              <a:t>13</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311150" y="593725"/>
            <a:ext cx="8521700" cy="763587"/>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3200" b="1" i="0" u="none">
                <a:solidFill>
                  <a:srgbClr val="000000"/>
                </a:solidFill>
                <a:latin typeface="Times New Roman"/>
                <a:ea typeface="Times New Roman"/>
                <a:cs typeface="Times New Roman"/>
                <a:sym typeface="Times New Roman"/>
              </a:rPr>
              <a:t>Offer Letter</a:t>
            </a:r>
            <a:endParaRPr/>
          </a:p>
        </p:txBody>
      </p:sp>
      <p:sp>
        <p:nvSpPr>
          <p:cNvPr id="154" name="Google Shape;154;p23"/>
          <p:cNvSpPr txBox="1"/>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chemeClr val="lt1"/>
              </a:buClr>
              <a:buSzPts val="1000"/>
              <a:buFont typeface="Arial"/>
              <a:buNone/>
            </a:pPr>
            <a:fld id="{00000000-1234-1234-1234-123412341234}" type="slidenum">
              <a:rPr lang="en-US" sz="1000" b="0" i="0" u="none">
                <a:solidFill>
                  <a:schemeClr val="lt1"/>
                </a:solidFill>
                <a:latin typeface="Arial"/>
                <a:ea typeface="Arial"/>
                <a:cs typeface="Arial"/>
                <a:sym typeface="Arial"/>
              </a:rPr>
              <a:t>2</a:t>
            </a:fld>
            <a:endParaRPr/>
          </a:p>
        </p:txBody>
      </p:sp>
      <p:pic>
        <p:nvPicPr>
          <p:cNvPr id="5" name="Picture 4">
            <a:extLst>
              <a:ext uri="{FF2B5EF4-FFF2-40B4-BE49-F238E27FC236}">
                <a16:creationId xmlns:a16="http://schemas.microsoft.com/office/drawing/2014/main" id="{C77DEB5C-9547-8DC8-D87C-E1B8DF55A1AC}"/>
              </a:ext>
            </a:extLst>
          </p:cNvPr>
          <p:cNvPicPr>
            <a:picLocks noChangeAspect="1"/>
          </p:cNvPicPr>
          <p:nvPr/>
        </p:nvPicPr>
        <p:blipFill>
          <a:blip r:embed="rId3"/>
          <a:stretch>
            <a:fillRect/>
          </a:stretch>
        </p:blipFill>
        <p:spPr>
          <a:xfrm>
            <a:off x="3028013" y="1387661"/>
            <a:ext cx="3447738" cy="48729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311150" y="593725"/>
            <a:ext cx="8521700" cy="763587"/>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3200" b="1" i="0" u="none">
                <a:solidFill>
                  <a:srgbClr val="000000"/>
                </a:solidFill>
                <a:latin typeface="Times New Roman"/>
                <a:ea typeface="Times New Roman"/>
                <a:cs typeface="Times New Roman"/>
                <a:sym typeface="Times New Roman"/>
              </a:rPr>
              <a:t>About the Organization</a:t>
            </a:r>
            <a:endParaRPr/>
          </a:p>
        </p:txBody>
      </p:sp>
      <p:sp>
        <p:nvSpPr>
          <p:cNvPr id="160" name="Google Shape;160;p24"/>
          <p:cNvSpPr txBox="1">
            <a:spLocks noGrp="1"/>
          </p:cNvSpPr>
          <p:nvPr>
            <p:ph type="body" idx="1"/>
          </p:nvPr>
        </p:nvSpPr>
        <p:spPr>
          <a:xfrm>
            <a:off x="659566" y="1794174"/>
            <a:ext cx="7812921" cy="3692226"/>
          </a:xfrm>
          <a:prstGeom prst="rect">
            <a:avLst/>
          </a:prstGeom>
          <a:noFill/>
          <a:ln>
            <a:noFill/>
          </a:ln>
        </p:spPr>
        <p:txBody>
          <a:bodyPr spcFirstLastPara="1" wrap="square" lIns="91425" tIns="91425" rIns="91425" bIns="91425" anchor="t" anchorCtr="0">
            <a:noAutofit/>
          </a:bodyPr>
          <a:lstStyle/>
          <a:p>
            <a:pPr algn="just" rtl="0">
              <a:spcBef>
                <a:spcPts val="0"/>
              </a:spcBef>
              <a:spcAft>
                <a:spcPts val="0"/>
              </a:spcAft>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Simplify3x is an IT service and IT consulting company.</a:t>
            </a:r>
          </a:p>
          <a:p>
            <a:pPr algn="just" rtl="0">
              <a:spcBef>
                <a:spcPts val="0"/>
              </a:spcBef>
              <a:spcAft>
                <a:spcPts val="0"/>
              </a:spcAft>
            </a:pP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Established in the year 2016. </a:t>
            </a:r>
          </a:p>
          <a:p>
            <a:pPr algn="just" rtl="0">
              <a:spcBef>
                <a:spcPts val="0"/>
              </a:spcBef>
              <a:spcAft>
                <a:spcPts val="0"/>
              </a:spcAft>
            </a:pP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US" sz="2400" dirty="0">
                <a:latin typeface="Times New Roman" panose="02020603050405020304" pitchFamily="18" charset="0"/>
                <a:cs typeface="Times New Roman" panose="02020603050405020304" pitchFamily="18" charset="0"/>
              </a:rPr>
              <a:t>S</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ervices are intended to expedite product development and testing to increase business agility.</a:t>
            </a:r>
          </a:p>
          <a:p>
            <a:pPr algn="just" rtl="0">
              <a:spcBef>
                <a:spcPts val="0"/>
              </a:spcBef>
              <a:spcAft>
                <a:spcPts val="0"/>
              </a:spcAft>
            </a:pP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 They offer sophisticated tech solutions to achieve performance optimization.</a:t>
            </a:r>
            <a:endParaRPr lang="en-US" sz="2400" b="0" dirty="0">
              <a:effectLst/>
              <a:latin typeface="Times New Roman" panose="02020603050405020304" pitchFamily="18" charset="0"/>
              <a:cs typeface="Times New Roman" panose="02020603050405020304" pitchFamily="18" charset="0"/>
            </a:endParaRPr>
          </a:p>
          <a:p>
            <a:pPr marL="88900" indent="0" algn="just">
              <a:buNone/>
            </a:pPr>
            <a:br>
              <a:rPr lang="en-US" sz="2400" dirty="0">
                <a:latin typeface="Times New Roman" panose="02020603050405020304" pitchFamily="18" charset="0"/>
                <a:cs typeface="Times New Roman" panose="02020603050405020304" pitchFamily="18" charset="0"/>
              </a:rPr>
            </a:br>
            <a:endParaRPr sz="2400" b="0" i="0" u="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161" name="Google Shape;161;p24"/>
          <p:cNvSpPr txBox="1"/>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chemeClr val="lt1"/>
              </a:buClr>
              <a:buSzPts val="1000"/>
              <a:buFont typeface="Arial"/>
              <a:buNone/>
            </a:pPr>
            <a:fld id="{00000000-1234-1234-1234-123412341234}" type="slidenum">
              <a:rPr lang="en-US" sz="1000" b="0" i="0" u="none">
                <a:solidFill>
                  <a:schemeClr val="lt1"/>
                </a:solidFill>
                <a:latin typeface="Arial"/>
                <a:ea typeface="Arial"/>
                <a:cs typeface="Arial"/>
                <a:sym typeface="Arial"/>
              </a:r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311150" y="593725"/>
            <a:ext cx="8521700" cy="763587"/>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3200" b="1" i="0" u="none" dirty="0">
                <a:solidFill>
                  <a:srgbClr val="000000"/>
                </a:solidFill>
                <a:latin typeface="Times New Roman"/>
                <a:ea typeface="Times New Roman"/>
                <a:cs typeface="Times New Roman"/>
                <a:sym typeface="Times New Roman"/>
              </a:rPr>
              <a:t>About the Project Domain</a:t>
            </a:r>
            <a:endParaRPr dirty="0"/>
          </a:p>
        </p:txBody>
      </p:sp>
      <p:sp>
        <p:nvSpPr>
          <p:cNvPr id="167" name="Google Shape;167;p25"/>
          <p:cNvSpPr txBox="1">
            <a:spLocks noGrp="1"/>
          </p:cNvSpPr>
          <p:nvPr>
            <p:ph type="body" idx="1"/>
          </p:nvPr>
        </p:nvSpPr>
        <p:spPr>
          <a:xfrm>
            <a:off x="563198" y="1662112"/>
            <a:ext cx="7741353" cy="4004170"/>
          </a:xfrm>
          <a:prstGeom prst="rect">
            <a:avLst/>
          </a:prstGeom>
          <a:noFill/>
          <a:ln>
            <a:noFill/>
          </a:ln>
        </p:spPr>
        <p:txBody>
          <a:bodyPr spcFirstLastPara="1" wrap="square" lIns="91425" tIns="91425" rIns="91425" bIns="91425" anchor="t" anchorCtr="0">
            <a:noAutofit/>
          </a:bodyPr>
          <a:lstStyle/>
          <a:p>
            <a:pPr algn="just" rtl="0">
              <a:spcBef>
                <a:spcPts val="0"/>
              </a:spcBef>
              <a:spcAft>
                <a:spcPts val="0"/>
              </a:spcAft>
            </a:pPr>
            <a:r>
              <a:rPr lang="en-US" sz="2400" b="0" i="0" u="none" strike="noStrike" dirty="0" err="1">
                <a:solidFill>
                  <a:srgbClr val="000000"/>
                </a:solidFill>
                <a:effectLst/>
                <a:latin typeface="Times New Roman" panose="02020603050405020304" pitchFamily="18" charset="0"/>
              </a:rPr>
              <a:t>SimplifyCV</a:t>
            </a:r>
            <a:r>
              <a:rPr lang="en-US" sz="2400" b="0" i="0" u="none" strike="noStrike" dirty="0">
                <a:solidFill>
                  <a:srgbClr val="000000"/>
                </a:solidFill>
                <a:effectLst/>
                <a:latin typeface="Times New Roman" panose="02020603050405020304" pitchFamily="18" charset="0"/>
              </a:rPr>
              <a:t> is a Simplify3x home product. </a:t>
            </a:r>
          </a:p>
          <a:p>
            <a:pPr algn="just" rtl="0">
              <a:spcBef>
                <a:spcPts val="0"/>
              </a:spcBef>
              <a:spcAft>
                <a:spcPts val="0"/>
              </a:spcAft>
            </a:pPr>
            <a:endParaRPr lang="en-US" sz="2400" b="0" i="0" u="none" strike="noStrike" dirty="0">
              <a:solidFill>
                <a:srgbClr val="000000"/>
              </a:solidFill>
              <a:effectLst/>
              <a:latin typeface="Times New Roman" panose="02020603050405020304" pitchFamily="18" charset="0"/>
            </a:endParaRPr>
          </a:p>
          <a:p>
            <a:pPr algn="just" rtl="0">
              <a:spcBef>
                <a:spcPts val="0"/>
              </a:spcBef>
              <a:spcAft>
                <a:spcPts val="0"/>
              </a:spcAft>
            </a:pPr>
            <a:r>
              <a:rPr lang="en-US" sz="2400" b="0" i="0" u="none" strike="noStrike" dirty="0">
                <a:solidFill>
                  <a:srgbClr val="000000"/>
                </a:solidFill>
                <a:effectLst/>
                <a:latin typeface="Times New Roman" panose="02020603050405020304" pitchFamily="18" charset="0"/>
              </a:rPr>
              <a:t>Project has </a:t>
            </a:r>
            <a:r>
              <a:rPr lang="en-US" sz="2400" b="0" i="0" u="none" strike="noStrike" dirty="0">
                <a:solidFill>
                  <a:srgbClr val="000000"/>
                </a:solidFill>
                <a:effectLst/>
                <a:latin typeface="Arial" panose="020B0604020202020204" pitchFamily="34" charset="0"/>
              </a:rPr>
              <a:t>modules like Resume builder, assessment, recruitment, and training.</a:t>
            </a:r>
          </a:p>
          <a:p>
            <a:pPr algn="just" rtl="0">
              <a:spcBef>
                <a:spcPts val="0"/>
              </a:spcBef>
              <a:spcAft>
                <a:spcPts val="0"/>
              </a:spcAft>
            </a:pPr>
            <a:endParaRPr lang="en-US" sz="2400" b="0" i="0" u="none" strike="noStrike" dirty="0">
              <a:solidFill>
                <a:srgbClr val="000000"/>
              </a:solidFill>
              <a:effectLst/>
              <a:latin typeface="Arial" panose="020B0604020202020204" pitchFamily="34" charset="0"/>
            </a:endParaRPr>
          </a:p>
          <a:p>
            <a:pPr algn="just" rtl="0">
              <a:spcBef>
                <a:spcPts val="0"/>
              </a:spcBef>
              <a:spcAft>
                <a:spcPts val="0"/>
              </a:spcAft>
            </a:pPr>
            <a:r>
              <a:rPr lang="en-US" sz="2400" dirty="0">
                <a:latin typeface="Times New Roman" panose="02020603050405020304" pitchFamily="18" charset="0"/>
              </a:rPr>
              <a:t>It is a </a:t>
            </a:r>
            <a:r>
              <a:rPr lang="en-US" sz="2400" b="0" i="0" u="none" strike="noStrike" dirty="0">
                <a:solidFill>
                  <a:srgbClr val="000000"/>
                </a:solidFill>
                <a:effectLst/>
                <a:latin typeface="Times New Roman" panose="02020603050405020304" pitchFamily="18" charset="0"/>
              </a:rPr>
              <a:t>product for the world to ease the recruitment process. This initiative is created to assist the company’s clients to achieve transformative results for hiring and those seeking a job.</a:t>
            </a:r>
          </a:p>
          <a:p>
            <a:pPr algn="just" rtl="0">
              <a:spcBef>
                <a:spcPts val="0"/>
              </a:spcBef>
              <a:spcAft>
                <a:spcPts val="0"/>
              </a:spcAft>
            </a:pPr>
            <a:endParaRPr lang="en-US" sz="2400" b="0" i="0" u="none" strike="noStrike" dirty="0">
              <a:solidFill>
                <a:srgbClr val="000000"/>
              </a:solidFill>
              <a:effectLst/>
              <a:latin typeface="Times New Roman" panose="02020603050405020304" pitchFamily="18" charset="0"/>
            </a:endParaRPr>
          </a:p>
        </p:txBody>
      </p:sp>
      <p:sp>
        <p:nvSpPr>
          <p:cNvPr id="168" name="Google Shape;168;p25"/>
          <p:cNvSpPr txBox="1"/>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chemeClr val="lt1"/>
              </a:buClr>
              <a:buSzPts val="1000"/>
              <a:buFont typeface="Arial"/>
              <a:buNone/>
            </a:pPr>
            <a:fld id="{00000000-1234-1234-1234-123412341234}" type="slidenum">
              <a:rPr lang="en-US" sz="1000" b="0" i="0" u="none">
                <a:solidFill>
                  <a:schemeClr val="lt1"/>
                </a:solidFill>
                <a:latin typeface="Arial"/>
                <a:ea typeface="Arial"/>
                <a:cs typeface="Arial"/>
                <a:sym typeface="Arial"/>
              </a:r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Google Shape;167;p25"/>
          <p:cNvSpPr txBox="1">
            <a:spLocks noGrp="1"/>
          </p:cNvSpPr>
          <p:nvPr>
            <p:ph type="body" idx="1"/>
          </p:nvPr>
        </p:nvSpPr>
        <p:spPr>
          <a:xfrm>
            <a:off x="563198" y="1662112"/>
            <a:ext cx="7726363" cy="4004170"/>
          </a:xfrm>
          <a:prstGeom prst="rect">
            <a:avLst/>
          </a:prstGeom>
          <a:noFill/>
          <a:ln>
            <a:noFill/>
          </a:ln>
        </p:spPr>
        <p:txBody>
          <a:bodyPr spcFirstLastPara="1" wrap="square" lIns="91425" tIns="91425" rIns="91425" bIns="91425" anchor="t" anchorCtr="0">
            <a:noAutofit/>
          </a:bodyPr>
          <a:lstStyle/>
          <a:p>
            <a:pPr algn="just" rtl="0">
              <a:spcBef>
                <a:spcPts val="0"/>
              </a:spcBef>
              <a:spcAft>
                <a:spcPts val="0"/>
              </a:spcAft>
            </a:pPr>
            <a:r>
              <a:rPr lang="en-US" sz="2400" b="0" i="0" u="none" strike="noStrike" dirty="0">
                <a:solidFill>
                  <a:srgbClr val="000000"/>
                </a:solidFill>
                <a:effectLst/>
                <a:latin typeface="Times New Roman" panose="02020603050405020304" pitchFamily="18" charset="0"/>
              </a:rPr>
              <a:t>It includes Pre-hiring screening, applicant skills evaluation, training, and development programs for employees/students in all areas where web application design bespoke assessments.</a:t>
            </a:r>
          </a:p>
          <a:p>
            <a:pPr algn="just" rtl="0">
              <a:spcBef>
                <a:spcPts val="0"/>
              </a:spcBef>
              <a:spcAft>
                <a:spcPts val="0"/>
              </a:spcAft>
            </a:pPr>
            <a:endParaRPr lang="en-US" sz="2400" b="0" i="0" u="none" strike="noStrike" dirty="0">
              <a:solidFill>
                <a:srgbClr val="000000"/>
              </a:solidFill>
              <a:effectLst/>
              <a:latin typeface="Times New Roman" panose="02020603050405020304" pitchFamily="18" charset="0"/>
            </a:endParaRPr>
          </a:p>
          <a:p>
            <a:pPr algn="just" rtl="0">
              <a:spcBef>
                <a:spcPts val="0"/>
              </a:spcBef>
              <a:spcAft>
                <a:spcPts val="0"/>
              </a:spcAft>
            </a:pPr>
            <a:r>
              <a:rPr lang="en-US" sz="2400" b="0" dirty="0">
                <a:effectLst/>
                <a:latin typeface="Times New Roman" panose="02020603050405020304" pitchFamily="18" charset="0"/>
              </a:rPr>
              <a:t>It holds commercial plans with various features. It allows the user not to have to do all of the work themselves, making it a quick and straightforward process of creating a resume or a cover letter for a job.</a:t>
            </a:r>
            <a:br>
              <a:rPr lang="en-US" sz="2400" dirty="0"/>
            </a:br>
            <a:endParaRPr lang="en-US" sz="2400" b="0" i="0" u="none" dirty="0">
              <a:solidFill>
                <a:srgbClr val="000000"/>
              </a:solidFill>
              <a:latin typeface="Times New Roman"/>
              <a:ea typeface="Times New Roman"/>
              <a:cs typeface="Times New Roman"/>
              <a:sym typeface="Times New Roman"/>
            </a:endParaRPr>
          </a:p>
        </p:txBody>
      </p:sp>
      <p:sp>
        <p:nvSpPr>
          <p:cNvPr id="168" name="Google Shape;168;p25"/>
          <p:cNvSpPr txBox="1"/>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chemeClr val="lt1"/>
              </a:buClr>
              <a:buSzPts val="1000"/>
              <a:buFont typeface="Arial"/>
              <a:buNone/>
            </a:pPr>
            <a:fld id="{00000000-1234-1234-1234-123412341234}" type="slidenum">
              <a:rPr lang="en-US" sz="1000" b="0" i="0" u="none">
                <a:solidFill>
                  <a:schemeClr val="lt1"/>
                </a:solidFill>
                <a:latin typeface="Arial"/>
                <a:ea typeface="Arial"/>
                <a:cs typeface="Arial"/>
                <a:sym typeface="Arial"/>
              </a:rPr>
              <a:t>5</a:t>
            </a:fld>
            <a:endParaRPr/>
          </a:p>
        </p:txBody>
      </p:sp>
    </p:spTree>
    <p:extLst>
      <p:ext uri="{BB962C8B-B14F-4D97-AF65-F5344CB8AC3E}">
        <p14:creationId xmlns:p14="http://schemas.microsoft.com/office/powerpoint/2010/main" val="2005313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a:spLocks noGrp="1"/>
          </p:cNvSpPr>
          <p:nvPr>
            <p:ph type="title"/>
          </p:nvPr>
        </p:nvSpPr>
        <p:spPr>
          <a:xfrm>
            <a:off x="311150" y="593725"/>
            <a:ext cx="8521700" cy="763587"/>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3200" b="1" i="0" u="none" dirty="0">
                <a:solidFill>
                  <a:srgbClr val="000000"/>
                </a:solidFill>
                <a:latin typeface="Times New Roman"/>
                <a:ea typeface="Times New Roman"/>
                <a:cs typeface="Times New Roman"/>
                <a:sym typeface="Times New Roman"/>
              </a:rPr>
              <a:t>Recruitment Module</a:t>
            </a:r>
            <a:endParaRPr dirty="0"/>
          </a:p>
        </p:txBody>
      </p:sp>
      <p:sp>
        <p:nvSpPr>
          <p:cNvPr id="174" name="Google Shape;174;p26"/>
          <p:cNvSpPr txBox="1">
            <a:spLocks noGrp="1"/>
          </p:cNvSpPr>
          <p:nvPr>
            <p:ph type="body" idx="1"/>
          </p:nvPr>
        </p:nvSpPr>
        <p:spPr>
          <a:xfrm>
            <a:off x="839448" y="1273175"/>
            <a:ext cx="7435121" cy="4818062"/>
          </a:xfrm>
          <a:prstGeom prst="rect">
            <a:avLst/>
          </a:prstGeom>
          <a:noFill/>
          <a:ln>
            <a:noFill/>
          </a:ln>
        </p:spPr>
        <p:txBody>
          <a:bodyPr spcFirstLastPara="1" wrap="square" lIns="91425" tIns="91425" rIns="91425" bIns="91425" anchor="t" anchorCtr="0">
            <a:noAutofit/>
          </a:bodyPr>
          <a:lstStyle/>
          <a:p>
            <a:pPr algn="just" rtl="0">
              <a:spcBef>
                <a:spcPts val="0"/>
              </a:spcBef>
              <a:spcAft>
                <a:spcPts val="0"/>
              </a:spcAft>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Recruitment software is specifically for managing all the processes, including recruitment. </a:t>
            </a:r>
          </a:p>
          <a:p>
            <a:pPr algn="just" rtl="0">
              <a:spcBef>
                <a:spcPts val="0"/>
              </a:spcBef>
              <a:spcAft>
                <a:spcPts val="0"/>
              </a:spcAft>
            </a:pP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The recruitment module helps make Job Descriptions, schedule assessments, and interviews, appoint a recruiter and panelist and declare the result of selection.</a:t>
            </a:r>
          </a:p>
          <a:p>
            <a:pPr algn="just" rtl="0">
              <a:spcBef>
                <a:spcPts val="0"/>
              </a:spcBef>
              <a:spcAft>
                <a:spcPts val="0"/>
              </a:spcAft>
            </a:pP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US" sz="2400" dirty="0">
                <a:latin typeface="Times New Roman" panose="02020603050405020304" pitchFamily="18" charset="0"/>
                <a:cs typeface="Times New Roman" panose="02020603050405020304" pitchFamily="18" charset="0"/>
              </a:rPr>
              <a:t>It also includes generating reports for students like how they have performed in different subjects in the test they have attended.</a:t>
            </a:r>
          </a:p>
          <a:p>
            <a:pPr algn="just" rtl="0">
              <a:spcBef>
                <a:spcPts val="0"/>
              </a:spcBef>
              <a:spcAft>
                <a:spcPts val="0"/>
              </a:spcAft>
            </a:pPr>
            <a:endParaRPr lang="en-US" sz="2400" b="0" dirty="0">
              <a:effectLst/>
              <a:latin typeface="Times New Roman" panose="02020603050405020304" pitchFamily="18" charset="0"/>
              <a:cs typeface="Times New Roman" panose="02020603050405020304" pitchFamily="18" charset="0"/>
            </a:endParaRPr>
          </a:p>
          <a:p>
            <a:pPr marL="457200" lvl="0" indent="-228600" algn="l" rtl="0">
              <a:lnSpc>
                <a:spcPct val="100000"/>
              </a:lnSpc>
              <a:spcBef>
                <a:spcPts val="0"/>
              </a:spcBef>
              <a:spcAft>
                <a:spcPts val="0"/>
              </a:spcAft>
              <a:buClr>
                <a:srgbClr val="000000"/>
              </a:buClr>
              <a:buSzPts val="2200"/>
              <a:buNone/>
            </a:pPr>
            <a:endParaRPr sz="2400" b="0" i="0" u="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175" name="Google Shape;175;p26"/>
          <p:cNvSpPr txBox="1"/>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chemeClr val="lt1"/>
              </a:buClr>
              <a:buSzPts val="1000"/>
              <a:buFont typeface="Arial"/>
              <a:buNone/>
            </a:pPr>
            <a:fld id="{00000000-1234-1234-1234-123412341234}" type="slidenum">
              <a:rPr lang="en-US" sz="1000" b="0" i="0" u="none">
                <a:solidFill>
                  <a:schemeClr val="lt1"/>
                </a:solidFill>
                <a:latin typeface="Arial"/>
                <a:ea typeface="Arial"/>
                <a:cs typeface="Arial"/>
                <a:sym typeface="Arial"/>
              </a:r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4" name="Google Shape;174;p26"/>
          <p:cNvSpPr txBox="1">
            <a:spLocks noGrp="1"/>
          </p:cNvSpPr>
          <p:nvPr>
            <p:ph type="body" idx="1"/>
          </p:nvPr>
        </p:nvSpPr>
        <p:spPr>
          <a:xfrm>
            <a:off x="839448" y="1454047"/>
            <a:ext cx="7435121" cy="4637190"/>
          </a:xfrm>
          <a:prstGeom prst="rect">
            <a:avLst/>
          </a:prstGeom>
          <a:noFill/>
          <a:ln>
            <a:noFill/>
          </a:ln>
        </p:spPr>
        <p:txBody>
          <a:bodyPr spcFirstLastPara="1" wrap="square" lIns="91425" tIns="91425" rIns="91425" bIns="91425" anchor="t" anchorCtr="0">
            <a:noAutofit/>
          </a:bodyPr>
          <a:lstStyle/>
          <a:p>
            <a:pPr algn="just"/>
            <a:r>
              <a:rPr lang="en-US" sz="2400" dirty="0">
                <a:latin typeface="Times New Roman" panose="02020603050405020304" pitchFamily="18" charset="0"/>
                <a:cs typeface="Times New Roman" panose="02020603050405020304" pitchFamily="18" charset="0"/>
              </a:rPr>
              <a:t>Different Users have different functionalities. It basically includes 6 Logins -- </a:t>
            </a:r>
            <a:r>
              <a:rPr lang="en-US" sz="2400" dirty="0">
                <a:latin typeface="Times New Roman" panose="02020603050405020304" pitchFamily="18" charset="0"/>
                <a:cs typeface="Times New Roman" panose="02020603050405020304" pitchFamily="18" charset="0"/>
                <a:sym typeface="Times New Roman"/>
              </a:rPr>
              <a:t>Admin, </a:t>
            </a:r>
            <a:r>
              <a:rPr lang="en-US" sz="2400" dirty="0" err="1">
                <a:latin typeface="Times New Roman" panose="02020603050405020304" pitchFamily="18" charset="0"/>
                <a:cs typeface="Times New Roman" panose="02020603050405020304" pitchFamily="18" charset="0"/>
                <a:sym typeface="Times New Roman"/>
              </a:rPr>
              <a:t>Obset</a:t>
            </a:r>
            <a:r>
              <a:rPr lang="en-US" sz="2400" dirty="0">
                <a:latin typeface="Times New Roman" panose="02020603050405020304" pitchFamily="18" charset="0"/>
                <a:cs typeface="Times New Roman" panose="02020603050405020304" pitchFamily="18" charset="0"/>
                <a:sym typeface="Times New Roman"/>
              </a:rPr>
              <a:t>, Recruiter, Panel, HR, and Vendor.</a:t>
            </a:r>
            <a:endParaRPr lang="en-US" sz="2400" b="0" i="0" u="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175" name="Google Shape;175;p26"/>
          <p:cNvSpPr txBox="1"/>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chemeClr val="lt1"/>
              </a:buClr>
              <a:buSzPts val="1000"/>
              <a:buFont typeface="Arial"/>
              <a:buNone/>
            </a:pPr>
            <a:fld id="{00000000-1234-1234-1234-123412341234}" type="slidenum">
              <a:rPr lang="en-US" sz="1000" b="0" i="0" u="none">
                <a:solidFill>
                  <a:schemeClr val="lt1"/>
                </a:solidFill>
                <a:latin typeface="Arial"/>
                <a:ea typeface="Arial"/>
                <a:cs typeface="Arial"/>
                <a:sym typeface="Arial"/>
              </a:rPr>
              <a:t>7</a:t>
            </a:fld>
            <a:endParaRPr/>
          </a:p>
        </p:txBody>
      </p:sp>
    </p:spTree>
    <p:extLst>
      <p:ext uri="{BB962C8B-B14F-4D97-AF65-F5344CB8AC3E}">
        <p14:creationId xmlns:p14="http://schemas.microsoft.com/office/powerpoint/2010/main" val="1357746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7"/>
          <p:cNvSpPr txBox="1">
            <a:spLocks noGrp="1"/>
          </p:cNvSpPr>
          <p:nvPr>
            <p:ph type="title"/>
          </p:nvPr>
        </p:nvSpPr>
        <p:spPr>
          <a:xfrm>
            <a:off x="311150" y="593725"/>
            <a:ext cx="8521700" cy="763587"/>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3200" b="1" i="0" u="none" dirty="0">
                <a:solidFill>
                  <a:srgbClr val="000000"/>
                </a:solidFill>
                <a:latin typeface="Times New Roman"/>
                <a:ea typeface="Times New Roman"/>
                <a:cs typeface="Times New Roman"/>
                <a:sym typeface="Times New Roman"/>
              </a:rPr>
              <a:t>Data Set Specification (if any)</a:t>
            </a:r>
            <a:endParaRPr dirty="0"/>
          </a:p>
        </p:txBody>
      </p:sp>
      <p:sp>
        <p:nvSpPr>
          <p:cNvPr id="181" name="Google Shape;181;p27"/>
          <p:cNvSpPr txBox="1">
            <a:spLocks noGrp="1"/>
          </p:cNvSpPr>
          <p:nvPr>
            <p:ph type="body" idx="1"/>
          </p:nvPr>
        </p:nvSpPr>
        <p:spPr>
          <a:xfrm>
            <a:off x="794479" y="1798819"/>
            <a:ext cx="7555042" cy="4292417"/>
          </a:xfrm>
          <a:prstGeom prst="rect">
            <a:avLst/>
          </a:prstGeom>
          <a:noFill/>
          <a:ln>
            <a:noFill/>
          </a:ln>
        </p:spPr>
        <p:txBody>
          <a:bodyPr spcFirstLastPara="1" wrap="square" lIns="91425" tIns="91425" rIns="91425" bIns="91425" anchor="t" anchorCtr="0">
            <a:noAutofit/>
          </a:bodyPr>
          <a:lstStyle/>
          <a:p>
            <a:pPr marL="457200" lvl="0" indent="-457200" algn="just" rtl="0">
              <a:lnSpc>
                <a:spcPct val="100000"/>
              </a:lnSpc>
              <a:spcBef>
                <a:spcPts val="1200"/>
              </a:spcBef>
              <a:spcAft>
                <a:spcPts val="0"/>
              </a:spcAft>
              <a:buClr>
                <a:srgbClr val="000000"/>
              </a:buClr>
              <a:buSzPts val="400"/>
              <a:buFont typeface="Times New Roman"/>
              <a:buChar char="●"/>
            </a:pPr>
            <a:r>
              <a:rPr lang="en-IN" sz="2800" b="0" i="0" u="none" dirty="0">
                <a:solidFill>
                  <a:srgbClr val="000000"/>
                </a:solidFill>
                <a:latin typeface="Times New Roman"/>
                <a:ea typeface="Times New Roman"/>
                <a:cs typeface="Times New Roman"/>
                <a:sym typeface="Times New Roman"/>
              </a:rPr>
              <a:t>Since we are using the platform to collect the dat</a:t>
            </a:r>
            <a:r>
              <a:rPr lang="en-IN" sz="2800" dirty="0">
                <a:latin typeface="Times New Roman"/>
                <a:ea typeface="Times New Roman"/>
                <a:cs typeface="Times New Roman"/>
                <a:sym typeface="Times New Roman"/>
              </a:rPr>
              <a:t>a so we don’t have a dataset right now for storing the data we will be using Mongo DB for testing purposes we will use Fake JSON API. Although Vendors can provide Student data it is not fully finalized yet.</a:t>
            </a:r>
            <a:endParaRPr dirty="0"/>
          </a:p>
          <a:p>
            <a:pPr marL="457200" lvl="0" indent="-431800" algn="just" rtl="0">
              <a:lnSpc>
                <a:spcPct val="100000"/>
              </a:lnSpc>
              <a:spcBef>
                <a:spcPts val="1200"/>
              </a:spcBef>
              <a:spcAft>
                <a:spcPts val="0"/>
              </a:spcAft>
              <a:buClr>
                <a:srgbClr val="000000"/>
              </a:buClr>
              <a:buSzPts val="400"/>
              <a:buFont typeface="Times New Roman"/>
              <a:buNone/>
            </a:pPr>
            <a:endParaRPr sz="2800" b="0" i="0" u="none" dirty="0">
              <a:solidFill>
                <a:srgbClr val="000000"/>
              </a:solidFill>
              <a:latin typeface="Times New Roman"/>
              <a:ea typeface="Times New Roman"/>
              <a:cs typeface="Times New Roman"/>
              <a:sym typeface="Times New Roman"/>
            </a:endParaRPr>
          </a:p>
          <a:p>
            <a:pPr marL="457200" lvl="0" indent="-228600" algn="just" rtl="0">
              <a:lnSpc>
                <a:spcPct val="100000"/>
              </a:lnSpc>
              <a:spcBef>
                <a:spcPts val="0"/>
              </a:spcBef>
              <a:spcAft>
                <a:spcPts val="0"/>
              </a:spcAft>
              <a:buClr>
                <a:srgbClr val="000000"/>
              </a:buClr>
              <a:buSzPts val="2200"/>
              <a:buNone/>
            </a:pPr>
            <a:endParaRPr sz="2800" b="0" i="0" u="none" dirty="0">
              <a:solidFill>
                <a:srgbClr val="000000"/>
              </a:solidFill>
              <a:latin typeface="Times New Roman"/>
              <a:ea typeface="Times New Roman"/>
              <a:cs typeface="Times New Roman"/>
              <a:sym typeface="Times New Roman"/>
            </a:endParaRPr>
          </a:p>
        </p:txBody>
      </p:sp>
      <p:sp>
        <p:nvSpPr>
          <p:cNvPr id="182" name="Google Shape;182;p27"/>
          <p:cNvSpPr txBox="1"/>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chemeClr val="lt1"/>
              </a:buClr>
              <a:buSzPts val="1000"/>
              <a:buFont typeface="Arial"/>
              <a:buNone/>
            </a:pPr>
            <a:fld id="{00000000-1234-1234-1234-123412341234}" type="slidenum">
              <a:rPr lang="en-US" sz="1000" b="0" i="0" u="none">
                <a:solidFill>
                  <a:schemeClr val="lt1"/>
                </a:solidFill>
                <a:latin typeface="Arial"/>
                <a:ea typeface="Arial"/>
                <a:cs typeface="Arial"/>
                <a:sym typeface="Arial"/>
              </a:r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311150" y="593725"/>
            <a:ext cx="8521700" cy="763587"/>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3200" b="1" i="0" u="none" dirty="0">
                <a:solidFill>
                  <a:srgbClr val="000000"/>
                </a:solidFill>
                <a:latin typeface="Times New Roman"/>
                <a:ea typeface="Times New Roman"/>
                <a:cs typeface="Times New Roman"/>
                <a:sym typeface="Times New Roman"/>
              </a:rPr>
              <a:t>Roles and Responsibilities</a:t>
            </a:r>
            <a:endParaRPr dirty="0"/>
          </a:p>
        </p:txBody>
      </p:sp>
      <p:sp>
        <p:nvSpPr>
          <p:cNvPr id="188" name="Google Shape;188;p28"/>
          <p:cNvSpPr txBox="1">
            <a:spLocks noGrp="1"/>
          </p:cNvSpPr>
          <p:nvPr>
            <p:ph type="body" idx="1"/>
          </p:nvPr>
        </p:nvSpPr>
        <p:spPr>
          <a:xfrm>
            <a:off x="719528" y="1799600"/>
            <a:ext cx="7303697" cy="3057213"/>
          </a:xfrm>
          <a:prstGeom prst="rect">
            <a:avLst/>
          </a:prstGeom>
          <a:noFill/>
          <a:ln>
            <a:noFill/>
          </a:ln>
        </p:spPr>
        <p:txBody>
          <a:bodyPr spcFirstLastPara="1" wrap="square" lIns="91425" tIns="91425" rIns="91425" bIns="91425" anchor="t" anchorCtr="0">
            <a:noAutofit/>
          </a:bodyPr>
          <a:lstStyle/>
          <a:p>
            <a:pPr marL="685800" indent="-457200" algn="just"/>
            <a:r>
              <a:rPr lang="en-IN" sz="2400" b="0" i="0" u="none" dirty="0">
                <a:solidFill>
                  <a:srgbClr val="000000"/>
                </a:solidFill>
                <a:latin typeface="Times New Roman"/>
                <a:ea typeface="Times New Roman"/>
                <a:cs typeface="Times New Roman"/>
                <a:sym typeface="Times New Roman"/>
              </a:rPr>
              <a:t>As a Software Intern.</a:t>
            </a:r>
          </a:p>
          <a:p>
            <a:pPr marL="685800" indent="-457200" algn="just"/>
            <a:endParaRPr lang="en-IN" sz="2400" b="0" i="0" u="none" dirty="0">
              <a:solidFill>
                <a:srgbClr val="000000"/>
              </a:solidFill>
              <a:latin typeface="Times New Roman"/>
              <a:ea typeface="Times New Roman"/>
              <a:cs typeface="Times New Roman"/>
              <a:sym typeface="Times New Roman"/>
            </a:endParaRPr>
          </a:p>
          <a:p>
            <a:pPr marL="685800" indent="-457200" algn="just"/>
            <a:r>
              <a:rPr lang="en-IN" sz="2400" dirty="0">
                <a:latin typeface="Times New Roman"/>
                <a:ea typeface="Times New Roman"/>
                <a:cs typeface="Times New Roman"/>
                <a:sym typeface="Times New Roman"/>
              </a:rPr>
              <a:t>Generating Reports and enhancing User Experience.</a:t>
            </a:r>
          </a:p>
          <a:p>
            <a:pPr marL="685800" indent="-457200" algn="just"/>
            <a:endParaRPr lang="en-IN" sz="2400" dirty="0">
              <a:latin typeface="Times New Roman"/>
              <a:ea typeface="Times New Roman"/>
              <a:cs typeface="Times New Roman"/>
              <a:sym typeface="Times New Roman"/>
            </a:endParaRPr>
          </a:p>
          <a:p>
            <a:pPr marL="685800" indent="-457200" algn="just"/>
            <a:r>
              <a:rPr lang="en-IN" sz="2400" b="0" i="0" u="none" dirty="0">
                <a:solidFill>
                  <a:srgbClr val="000000"/>
                </a:solidFill>
                <a:latin typeface="Times New Roman"/>
                <a:ea typeface="Times New Roman"/>
                <a:cs typeface="Times New Roman"/>
                <a:sym typeface="Times New Roman"/>
              </a:rPr>
              <a:t>Generate useful information from the </a:t>
            </a:r>
            <a:r>
              <a:rPr lang="en-IN" sz="2400" dirty="0">
                <a:latin typeface="Times New Roman"/>
                <a:ea typeface="Times New Roman"/>
                <a:cs typeface="Times New Roman"/>
                <a:sym typeface="Times New Roman"/>
              </a:rPr>
              <a:t>Data.</a:t>
            </a:r>
          </a:p>
          <a:p>
            <a:pPr marL="685800" indent="-457200" algn="just"/>
            <a:endParaRPr lang="en-IN" sz="2400" dirty="0">
              <a:latin typeface="Times New Roman"/>
              <a:ea typeface="Times New Roman"/>
              <a:cs typeface="Times New Roman"/>
              <a:sym typeface="Times New Roman"/>
            </a:endParaRPr>
          </a:p>
          <a:p>
            <a:pPr marL="685800" indent="-457200" algn="just"/>
            <a:r>
              <a:rPr lang="en-IN" sz="2400" b="0" i="0" u="none" dirty="0">
                <a:solidFill>
                  <a:srgbClr val="000000"/>
                </a:solidFill>
                <a:latin typeface="Times New Roman"/>
                <a:ea typeface="Times New Roman"/>
                <a:cs typeface="Times New Roman"/>
                <a:sym typeface="Times New Roman"/>
              </a:rPr>
              <a:t>Representing the data in a more understanding way.</a:t>
            </a:r>
          </a:p>
          <a:p>
            <a:pPr marL="228600" indent="0" algn="just">
              <a:buNone/>
            </a:pPr>
            <a:endParaRPr lang="en-IN" sz="2400" b="0" i="0" u="none" dirty="0">
              <a:solidFill>
                <a:srgbClr val="000000"/>
              </a:solidFill>
              <a:latin typeface="Times New Roman"/>
              <a:ea typeface="Times New Roman"/>
              <a:cs typeface="Times New Roman"/>
              <a:sym typeface="Times New Roman"/>
            </a:endParaRPr>
          </a:p>
        </p:txBody>
      </p:sp>
      <p:sp>
        <p:nvSpPr>
          <p:cNvPr id="189" name="Google Shape;189;p28"/>
          <p:cNvSpPr txBox="1"/>
          <p:nvPr/>
        </p:nvSpPr>
        <p:spPr>
          <a:xfrm>
            <a:off x="8472487" y="6218237"/>
            <a:ext cx="549275" cy="523875"/>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chemeClr val="lt1"/>
              </a:buClr>
              <a:buSzPts val="1000"/>
              <a:buFont typeface="Arial"/>
              <a:buNone/>
            </a:pPr>
            <a:fld id="{00000000-1234-1234-1234-123412341234}" type="slidenum">
              <a:rPr lang="en-US" sz="1000" b="0" i="0" u="none">
                <a:solidFill>
                  <a:schemeClr val="lt1"/>
                </a:solidFill>
                <a:latin typeface="Arial"/>
                <a:ea typeface="Arial"/>
                <a:cs typeface="Arial"/>
                <a:sym typeface="Arial"/>
              </a:rPr>
              <a:t>9</a:t>
            </a:fld>
            <a:endParaRPr/>
          </a:p>
        </p:txBody>
      </p:sp>
    </p:spTree>
  </p:cSld>
  <p:clrMapOvr>
    <a:masterClrMapping/>
  </p:clrMapOvr>
</p:sld>
</file>

<file path=ppt/theme/theme1.xml><?xml version="1.0" encoding="utf-8"?>
<a:theme xmlns:a="http://schemas.openxmlformats.org/drawingml/2006/main" name="1_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549</Words>
  <Application>Microsoft Office PowerPoint</Application>
  <PresentationFormat>On-screen Show (4:3)</PresentationFormat>
  <Paragraphs>77</Paragraphs>
  <Slides>13</Slides>
  <Notes>13</Notes>
  <HiddenSlides>0</HiddenSlides>
  <MMClips>0</MMClips>
  <ScaleCrop>false</ScaleCrop>
  <HeadingPairs>
    <vt:vector size="6" baseType="variant">
      <vt:variant>
        <vt:lpstr>Fonts Used</vt:lpstr>
      </vt:variant>
      <vt:variant>
        <vt:i4>4</vt:i4>
      </vt:variant>
      <vt:variant>
        <vt:lpstr>Theme</vt:lpstr>
      </vt:variant>
      <vt:variant>
        <vt:i4>11</vt:i4>
      </vt:variant>
      <vt:variant>
        <vt:lpstr>Slide Titles</vt:lpstr>
      </vt:variant>
      <vt:variant>
        <vt:i4>13</vt:i4>
      </vt:variant>
    </vt:vector>
  </HeadingPairs>
  <TitlesOfParts>
    <vt:vector size="28" baseType="lpstr">
      <vt:lpstr>Archivo Narrow</vt:lpstr>
      <vt:lpstr>Arial</vt:lpstr>
      <vt:lpstr>Georgia</vt:lpstr>
      <vt:lpstr>Times New Roman</vt:lpstr>
      <vt:lpstr>1_Simple Light</vt:lpstr>
      <vt:lpstr>2_Simple Light</vt:lpstr>
      <vt:lpstr>3_Simple Light</vt:lpstr>
      <vt:lpstr>Simple Light</vt:lpstr>
      <vt:lpstr>4_Simple Light</vt:lpstr>
      <vt:lpstr>5_Simple Light</vt:lpstr>
      <vt:lpstr>6_Simple Light</vt:lpstr>
      <vt:lpstr>7_Simple Light</vt:lpstr>
      <vt:lpstr>8_Simple Light</vt:lpstr>
      <vt:lpstr>9_Simple Light</vt:lpstr>
      <vt:lpstr>10_Simple Light</vt:lpstr>
      <vt:lpstr>MCA681 –  Industry Project  Presentation – I</vt:lpstr>
      <vt:lpstr>Offer Letter</vt:lpstr>
      <vt:lpstr>About the Organization</vt:lpstr>
      <vt:lpstr>About the Project Domain</vt:lpstr>
      <vt:lpstr>PowerPoint Presentation</vt:lpstr>
      <vt:lpstr>Recruitment Module</vt:lpstr>
      <vt:lpstr>PowerPoint Presentation</vt:lpstr>
      <vt:lpstr>Data Set Specification (if any)</vt:lpstr>
      <vt:lpstr>Roles and Responsibilities</vt:lpstr>
      <vt:lpstr>Tasks Completed</vt:lpstr>
      <vt:lpstr>Tasks On-Going / Planned</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MCA681 –  Industry Project  Presentation – I</dc:title>
  <cp:lastModifiedBy>sandeep sutradhar</cp:lastModifiedBy>
  <cp:revision>16</cp:revision>
  <dcterms:modified xsi:type="dcterms:W3CDTF">2023-02-06T06:00:26Z</dcterms:modified>
</cp:coreProperties>
</file>