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A00B-2FF5-4CB4-A38E-4091C4C812A4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E03FF5F-40D0-414A-A84C-22C2484CF59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6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A00B-2FF5-4CB4-A38E-4091C4C812A4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FF5F-40D0-414A-A84C-22C2484CF59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A00B-2FF5-4CB4-A38E-4091C4C812A4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FF5F-40D0-414A-A84C-22C2484CF59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65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A00B-2FF5-4CB4-A38E-4091C4C812A4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FF5F-40D0-414A-A84C-22C2484CF59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6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A00B-2FF5-4CB4-A38E-4091C4C812A4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FF5F-40D0-414A-A84C-22C2484CF59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20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A00B-2FF5-4CB4-A38E-4091C4C812A4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FF5F-40D0-414A-A84C-22C2484CF59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A00B-2FF5-4CB4-A38E-4091C4C812A4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FF5F-40D0-414A-A84C-22C2484CF59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6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A00B-2FF5-4CB4-A38E-4091C4C812A4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FF5F-40D0-414A-A84C-22C2484CF59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22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A00B-2FF5-4CB4-A38E-4091C4C812A4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FF5F-40D0-414A-A84C-22C2484CF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37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A00B-2FF5-4CB4-A38E-4091C4C812A4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FF5F-40D0-414A-A84C-22C2484CF59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05A00B-2FF5-4CB4-A38E-4091C4C812A4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FF5F-40D0-414A-A84C-22C2484CF59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A00B-2FF5-4CB4-A38E-4091C4C812A4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E03FF5F-40D0-414A-A84C-22C2484CF59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6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FB91-0397-4825-B572-F6C80EBF3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460-C76A-4938-92F3-A0B5DF2FA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- 1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0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2CE1B-8864-48DD-9CE6-B5B96A8B69B5}"/>
              </a:ext>
            </a:extLst>
          </p:cNvPr>
          <p:cNvSpPr txBox="1"/>
          <p:nvPr/>
        </p:nvSpPr>
        <p:spPr>
          <a:xfrm>
            <a:off x="1656522" y="848139"/>
            <a:ext cx="7169425" cy="43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Analytics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Analytics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3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889C-9CC7-4FA6-B052-22312C46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9AEA-B349-4458-9F3D-840C93AB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  <a:p>
            <a:r>
              <a:rPr lang="en-US" dirty="0" err="1"/>
              <a:t>Eg</a:t>
            </a:r>
            <a:r>
              <a:rPr lang="en-US" dirty="0"/>
              <a:t>: Google Analytics:</a:t>
            </a:r>
          </a:p>
          <a:p>
            <a:pPr marL="0" indent="0">
              <a:buNone/>
            </a:pPr>
            <a:r>
              <a:rPr lang="en-US" dirty="0"/>
              <a:t>	provide simple overview of what going on the website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Hubspot</a:t>
            </a:r>
            <a:r>
              <a:rPr lang="en-US" dirty="0"/>
              <a:t> : how many people opened new mail / campaign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30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183B-0F5F-4FCB-9DB8-494AE1E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22D4-D68F-4789-B440-9B1C2B167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it happened?</a:t>
            </a:r>
          </a:p>
          <a:p>
            <a:r>
              <a:rPr lang="en-US" dirty="0"/>
              <a:t>Main purpose – identify and respond to anomalies with in data</a:t>
            </a:r>
          </a:p>
          <a:p>
            <a:r>
              <a:rPr lang="en-US" dirty="0" err="1"/>
              <a:t>Eg</a:t>
            </a:r>
            <a:r>
              <a:rPr lang="en-US" dirty="0"/>
              <a:t> : companies sale going up or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38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9AC6-E0CD-4287-9118-F21AF9FA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3723-588E-46DC-9C06-E649DEA1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likely to happen in future?</a:t>
            </a:r>
          </a:p>
          <a:p>
            <a:r>
              <a:rPr lang="en-US" dirty="0"/>
              <a:t>Business Modelling</a:t>
            </a:r>
          </a:p>
          <a:p>
            <a:r>
              <a:rPr lang="en-US" dirty="0"/>
              <a:t>Machine Learning – branch of predictive analytics</a:t>
            </a:r>
          </a:p>
          <a:p>
            <a:pPr marL="0" indent="0">
              <a:buNone/>
            </a:pPr>
            <a:r>
              <a:rPr lang="en-US" dirty="0"/>
              <a:t>	- use to forecast all sort of future outcomes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66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2E66-4244-46E3-ACE7-0F48EFEF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Prescriptive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0AE9-A688-45E5-8671-3D837E4D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best course of action ?</a:t>
            </a:r>
          </a:p>
          <a:p>
            <a:r>
              <a:rPr lang="en-US" dirty="0"/>
              <a:t>How to take the best advantage of future outcomes that have been predicted.</a:t>
            </a:r>
          </a:p>
          <a:p>
            <a:r>
              <a:rPr lang="en-US" dirty="0"/>
              <a:t>Most complex of them all</a:t>
            </a:r>
          </a:p>
          <a:p>
            <a:r>
              <a:rPr lang="en-US" dirty="0"/>
              <a:t>Involve algorithms, machine learning, statistical methods and computational modeling procedures</a:t>
            </a:r>
          </a:p>
          <a:p>
            <a:r>
              <a:rPr lang="en-US" dirty="0" err="1"/>
              <a:t>Eg</a:t>
            </a:r>
            <a:r>
              <a:rPr lang="en-US" dirty="0"/>
              <a:t>: Google Maps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0586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145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Gallery</vt:lpstr>
      <vt:lpstr>Types of Data analysis</vt:lpstr>
      <vt:lpstr>PowerPoint Presentation</vt:lpstr>
      <vt:lpstr>Descriptive analytics </vt:lpstr>
      <vt:lpstr>Diagnostic analytics</vt:lpstr>
      <vt:lpstr>Predictive analytics</vt:lpstr>
      <vt:lpstr>Prescriptive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 analysis</dc:title>
  <dc:creator>Sandeep S</dc:creator>
  <cp:lastModifiedBy>Sandeep S</cp:lastModifiedBy>
  <cp:revision>4</cp:revision>
  <dcterms:created xsi:type="dcterms:W3CDTF">2021-01-14T13:29:42Z</dcterms:created>
  <dcterms:modified xsi:type="dcterms:W3CDTF">2021-01-14T13:54:00Z</dcterms:modified>
</cp:coreProperties>
</file>