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AA02-3AD7-4A7B-A45C-F213DA790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NoSQL Databases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6E3A5-F412-442A-9DCD-06F3812F7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64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B000-F449-4884-A168-32A42F15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D3FB-B797-4899-A384-7C83182B7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79374" y="2133600"/>
            <a:ext cx="4623702" cy="3777622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NoSQl</a:t>
            </a:r>
            <a:r>
              <a:rPr lang="en-US" dirty="0"/>
              <a:t>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Difference between SQL &amp; NoSQL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Alternate system for traditional 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Non relational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Flexible 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Scalability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C4F771-4599-4750-804A-1CF237F89D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3076" y="2769703"/>
            <a:ext cx="4313237" cy="230416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ECE49-6FD0-4357-9D94-4F7AFC317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176" y="4650438"/>
            <a:ext cx="3717649" cy="203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9F21-77F0-4E7F-A8D2-937F7E62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Categories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E92A-69ED-4486-A53B-1EB2FAF3A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8552" y="2126222"/>
            <a:ext cx="4313864" cy="3777622"/>
          </a:xfrm>
        </p:spPr>
        <p:txBody>
          <a:bodyPr/>
          <a:lstStyle/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Key – Value Pair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Column-Oriented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Graph Based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Document-Oriented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2655C9-8730-46C4-9291-2335754C9B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0515" y="2822714"/>
            <a:ext cx="5872424" cy="1884346"/>
          </a:xfrm>
        </p:spPr>
      </p:pic>
    </p:spTree>
    <p:extLst>
      <p:ext uri="{BB962C8B-B14F-4D97-AF65-F5344CB8AC3E}">
        <p14:creationId xmlns:p14="http://schemas.microsoft.com/office/powerpoint/2010/main" val="113221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96A8-AFD9-4D65-BB60-01B34AAB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Document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077B-63ED-4496-B695-C250C358C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435" y="2133600"/>
            <a:ext cx="7553739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Store data as JSON, BSON ox XML documents</a:t>
            </a:r>
          </a:p>
          <a:p>
            <a:pPr>
              <a:lnSpc>
                <a:spcPct val="150000"/>
              </a:lnSpc>
            </a:pPr>
            <a:r>
              <a:rPr lang="en-US" dirty="0"/>
              <a:t>Documents can be stored and retrieved in  a from closer to data objects</a:t>
            </a:r>
          </a:p>
          <a:p>
            <a:pPr>
              <a:lnSpc>
                <a:spcPct val="150000"/>
              </a:lnSpc>
            </a:pPr>
            <a:r>
              <a:rPr lang="en-US" dirty="0"/>
              <a:t>Used for CMS system, blogging platforms, real time analytics and ecommerce applications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Eg</a:t>
            </a:r>
            <a:r>
              <a:rPr lang="en-US" dirty="0"/>
              <a:t>: MongoDB, Amazon simple DB, Lotus notes, Couch DB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13689-BCD9-48CE-8CB1-167FA8390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266" y="2133600"/>
            <a:ext cx="31908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4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10B1-E324-48BF-B1A4-AACA4C9E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Key – Value Store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3826-32E9-4AB9-8E1A-6381D3A9C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Simplest form of NoSQL DB</a:t>
            </a:r>
          </a:p>
          <a:p>
            <a:pPr>
              <a:lnSpc>
                <a:spcPct val="150000"/>
              </a:lnSpc>
            </a:pPr>
            <a:r>
              <a:rPr lang="en-US" dirty="0"/>
              <a:t>Handle lots of data and heavy loads</a:t>
            </a:r>
          </a:p>
          <a:p>
            <a:pPr>
              <a:lnSpc>
                <a:spcPct val="150000"/>
              </a:lnSpc>
            </a:pPr>
            <a:r>
              <a:rPr lang="en-US" dirty="0"/>
              <a:t>Data is Stored in Key-Value pair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attribute name and value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err="1"/>
              <a:t>Eg</a:t>
            </a:r>
            <a:r>
              <a:rPr lang="en-IN" dirty="0"/>
              <a:t>: Redis, Dynamo, </a:t>
            </a:r>
            <a:r>
              <a:rPr lang="en-IN" dirty="0" err="1"/>
              <a:t>Riak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2472D-D65C-4D4E-BF9A-FCCDC00D9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007" y="2133600"/>
            <a:ext cx="2961861" cy="32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43F2-CB09-457A-B24A-AE5CF7DD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Column Oriented 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890B-9A89-4C7D-B310-809826A5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125" y="2279375"/>
            <a:ext cx="5812666" cy="36583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column store is organized as a set of columns</a:t>
            </a:r>
          </a:p>
          <a:p>
            <a:pPr>
              <a:lnSpc>
                <a:spcPct val="150000"/>
              </a:lnSpc>
            </a:pPr>
            <a:r>
              <a:rPr lang="en-US" dirty="0"/>
              <a:t>Efficient compression and reads faster</a:t>
            </a:r>
          </a:p>
          <a:p>
            <a:pPr>
              <a:lnSpc>
                <a:spcPct val="150000"/>
              </a:lnSpc>
            </a:pPr>
            <a:r>
              <a:rPr lang="en-US" dirty="0"/>
              <a:t>Aggregate operations can be performed faster</a:t>
            </a:r>
          </a:p>
          <a:p>
            <a:pPr>
              <a:lnSpc>
                <a:spcPct val="150000"/>
              </a:lnSpc>
            </a:pPr>
            <a:r>
              <a:rPr lang="en-US" dirty="0"/>
              <a:t>Widely used to manage data warehouse, business intelligence, CRM , Library card catalogs.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Hbase</a:t>
            </a:r>
            <a:r>
              <a:rPr lang="en-US" dirty="0"/>
              <a:t>, Cassandra, </a:t>
            </a:r>
            <a:r>
              <a:rPr lang="en-US" dirty="0" err="1"/>
              <a:t>Hypertable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8AD6C-12E2-404E-A42C-25FB1C53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53" y="2417826"/>
            <a:ext cx="3778443" cy="26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B298-DF0B-4819-9324-7E16C388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Graph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86D4-B5FC-4968-9E81-EE812D7D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6" y="2133600"/>
            <a:ext cx="6135756" cy="3777622"/>
          </a:xfrm>
        </p:spPr>
        <p:txBody>
          <a:bodyPr/>
          <a:lstStyle/>
          <a:p>
            <a:r>
              <a:rPr lang="en-US" dirty="0"/>
              <a:t>Focus on relationship between elements</a:t>
            </a:r>
          </a:p>
          <a:p>
            <a:r>
              <a:rPr lang="en-US" dirty="0"/>
              <a:t>Each element is stored as a node</a:t>
            </a:r>
          </a:p>
          <a:p>
            <a:r>
              <a:rPr lang="en-US" dirty="0"/>
              <a:t>Connection between elements are called link or relationship</a:t>
            </a:r>
          </a:p>
          <a:p>
            <a:r>
              <a:rPr lang="en-US" dirty="0"/>
              <a:t>Connections are the first class elements</a:t>
            </a:r>
          </a:p>
          <a:p>
            <a:r>
              <a:rPr lang="en-US" dirty="0"/>
              <a:t>Use cases – fraud detection, social network and knowledge graph</a:t>
            </a:r>
          </a:p>
          <a:p>
            <a:r>
              <a:rPr lang="en-US" dirty="0"/>
              <a:t>Used mainly for social networks, logistics, special data</a:t>
            </a:r>
          </a:p>
          <a:p>
            <a:r>
              <a:rPr lang="en-US" dirty="0" err="1"/>
              <a:t>Eg</a:t>
            </a:r>
            <a:r>
              <a:rPr lang="en-US" dirty="0"/>
              <a:t>: Neo4J, </a:t>
            </a:r>
            <a:r>
              <a:rPr lang="en-US" dirty="0" err="1"/>
              <a:t>FlockDB</a:t>
            </a:r>
            <a:r>
              <a:rPr lang="en-US" dirty="0"/>
              <a:t>, Infinite Graph, </a:t>
            </a:r>
            <a:r>
              <a:rPr lang="en-US" dirty="0" err="1"/>
              <a:t>orientDB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55BB7-A3E8-49FC-8CDF-EED5DEAE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254" y="2133600"/>
            <a:ext cx="41433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943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244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Types of NoSQL Databases</vt:lpstr>
      <vt:lpstr>NoSQL Database</vt:lpstr>
      <vt:lpstr>NoSQL Database Categories</vt:lpstr>
      <vt:lpstr>1. Document Database</vt:lpstr>
      <vt:lpstr>2. Key – Value Store</vt:lpstr>
      <vt:lpstr>3. Column Oriented DB</vt:lpstr>
      <vt:lpstr>4. Graph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NoSQL Databases</dc:title>
  <dc:creator>Sandeep S</dc:creator>
  <cp:lastModifiedBy>Sandeep S</cp:lastModifiedBy>
  <cp:revision>9</cp:revision>
  <dcterms:created xsi:type="dcterms:W3CDTF">2021-01-15T14:07:10Z</dcterms:created>
  <dcterms:modified xsi:type="dcterms:W3CDTF">2021-01-16T15:53:12Z</dcterms:modified>
</cp:coreProperties>
</file>