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0046"/>
    <a:srgbClr val="FF9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5494020" y="3051810"/>
            <a:ext cx="4305300" cy="13220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ArchUp">
              <a:avLst>
                <a:gd name="adj" fmla="val 11574282"/>
              </a:avLst>
            </a:prstTxWarp>
            <a:spAutoFit/>
          </a:bodyPr>
          <a:p>
            <a:pPr algn="ctr"/>
            <a:r>
              <a:rPr lang="en-US" sz="4000">
                <a:ln w="10160">
                  <a:solidFill>
                    <a:srgbClr val="240046"/>
                  </a:solidFill>
                  <a:prstDash val="solid"/>
                </a:ln>
                <a:gradFill>
                  <a:gsLst>
                    <a:gs pos="71000">
                      <a:srgbClr val="240046"/>
                    </a:gs>
                    <a:gs pos="20000">
                      <a:srgbClr val="FF9E02"/>
                    </a:gs>
                  </a:gsLst>
                  <a:lin ang="5400000" scaled="0"/>
                </a:gra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Player</a:t>
            </a:r>
            <a:endParaRPr lang="en-US" sz="4000">
              <a:ln w="10160">
                <a:solidFill>
                  <a:srgbClr val="240046"/>
                </a:solidFill>
                <a:prstDash val="solid"/>
              </a:ln>
              <a:gradFill>
                <a:gsLst>
                  <a:gs pos="71000">
                    <a:srgbClr val="240046"/>
                  </a:gs>
                  <a:gs pos="20000">
                    <a:srgbClr val="FF9E02"/>
                  </a:gs>
                </a:gsLst>
                <a:lin ang="5400000" scaled="0"/>
              </a:gra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lgerian" panose="04020705040A02060702" charset="0"/>
              <a:cs typeface="Algerian" panose="04020705040A02060702" charset="0"/>
            </a:endParaRPr>
          </a:p>
          <a:p>
            <a:pPr algn="ctr"/>
            <a:r>
              <a:rPr lang="en-US" sz="4000">
                <a:ln w="10160">
                  <a:solidFill>
                    <a:srgbClr val="240046"/>
                  </a:solidFill>
                  <a:prstDash val="solid"/>
                </a:ln>
                <a:gradFill>
                  <a:gsLst>
                    <a:gs pos="71000">
                      <a:srgbClr val="240046"/>
                    </a:gs>
                    <a:gs pos="20000">
                      <a:srgbClr val="FF9E02"/>
                    </a:gs>
                  </a:gsLst>
                  <a:lin ang="5400000" scaled="0"/>
                </a:gra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4</a:t>
            </a:r>
            <a:endParaRPr lang="en-US" sz="4000">
              <a:ln w="10160">
                <a:solidFill>
                  <a:srgbClr val="240046"/>
                </a:solidFill>
                <a:prstDash val="solid"/>
              </a:ln>
              <a:gradFill>
                <a:gsLst>
                  <a:gs pos="71000">
                    <a:srgbClr val="240046"/>
                  </a:gs>
                  <a:gs pos="20000">
                    <a:srgbClr val="FF9E02"/>
                  </a:gs>
                </a:gsLst>
                <a:lin ang="5400000" scaled="0"/>
              </a:gra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235075" y="922655"/>
            <a:ext cx="2148840" cy="2149475"/>
          </a:xfrm>
          <a:prstGeom prst="ellipse">
            <a:avLst/>
          </a:prstGeom>
          <a:noFill/>
          <a:ln w="762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WPS Presentation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Algerian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ASUS</dc:creator>
  <cp:lastModifiedBy>ASUS</cp:lastModifiedBy>
  <cp:revision>3</cp:revision>
  <dcterms:created xsi:type="dcterms:W3CDTF">2021-03-19T15:19:00Z</dcterms:created>
  <dcterms:modified xsi:type="dcterms:W3CDTF">2021-03-22T20:43:30Z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