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5CF2-4EE3-B343-852D-4AB8E16B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F5E4F-5EEC-CE47-97FF-3124D90E2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A121-7A08-994A-9E40-59CFE70E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88BE-0F62-2744-AF4C-EE96A183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43B1-FB4E-E748-9C24-176F1762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0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964-6290-634A-90D4-BDA79D7A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2695-F73A-7D4C-90D5-E765BA38F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E7F95-ED49-7F4B-9D07-2E5136A7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6E677-7120-914C-AA36-478852AD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A46A-7D48-6F4B-9224-1079F2C2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674FB-AD99-AB4C-AB8A-70804B1CB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F8CA-CE85-324D-9CC5-0DF14E5C9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0832-F5F7-6D44-9001-933278B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B8FB-9AB8-6944-9855-37B6A4C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76D4-D28D-2F48-B952-DE5F74E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1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8683-D8E7-104A-B14D-1D1997FF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1DDD-067D-F747-9084-0DDF9056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0208-3F1B-6346-BCAB-E30F52EC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99B1-CE14-9946-86E3-E6E00B56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D797-E56B-F54D-8CAC-973968D6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C410-25C3-7143-8393-C51932CF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91F5-724E-6943-8423-9B30B11B1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206-2820-6742-86DD-0070590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4725-57F6-3D4B-B7D5-EBCB82CC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D198-5D14-9847-9DEF-DEC68170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8531-FD64-0B45-B299-B896FACA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271A-FC0B-314F-B707-EFC3D03B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A02B3-10D5-A241-833B-46A6D857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AADB4-2EC2-4E44-8A2C-10F14AB6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67C48-A5C7-D346-AD9F-785E05D5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A54D-B168-0343-8CD8-4B6A3912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586-067E-624D-AAB1-6F9EAF75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A6FB1-9FF9-D946-A63B-971A1737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7AABA-1A6D-164E-8FC7-B1D7555A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64B15-055D-9F48-8877-6DF986290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63A54-7EC2-6146-8A87-93B2F1531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55C89-5FC1-0A49-A673-8F5F0DA6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A4B6F-3BEF-704B-A81A-A27BBA5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638D2-91AA-5C42-BF8E-E64E17E7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423-E268-5A40-9E7D-C6CBBA3E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4B783-453A-F54F-8CAE-EA2804C1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15AD1-EC97-0D48-BA59-5FA50EE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D1492-F56D-3E43-9E67-2B326D2A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1C89C-4616-2748-87B8-B1702454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1CB86-A754-EA4F-AA8B-E681214B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5126-7158-8749-A44D-FDB976F6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BB3B-C1B6-EE4A-BD14-5C5781C9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4779-BD40-FC42-BCEA-6E97473F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536B6-05DD-1A44-A477-64D014CC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C2B8-1132-AB43-B432-438683F1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46C23-0946-BE4A-A4A9-07B89D66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2675-421B-9A44-AC29-733895F0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B308-C59D-244A-9E8E-13B67FFB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1BF47-66D6-8B4D-9383-0690AD540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F10AB-0B8D-4F42-AB7E-C386B5F8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8CF2B-48E3-084A-976C-05F12BCB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176F7-655E-F044-85F1-065607D3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2EE7-846D-BE45-BDB0-5CCCA5F4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32430-CE97-CE48-8825-155AD0D6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5BE9-8678-7148-9F9C-ABCB4576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EB52-1E2F-2841-B7C5-3F02DF940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2CB0-3488-9342-A6F2-D8F6748E43E3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E95A-29F8-9748-83F0-EC36EB5F6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7738-A486-C347-8E9A-A32FF04F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127A-8835-F041-85CA-34B8FFFB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C1B058-53A1-2846-8B9F-3B69CCA5F90F}"/>
              </a:ext>
            </a:extLst>
          </p:cNvPr>
          <p:cNvSpPr/>
          <p:nvPr/>
        </p:nvSpPr>
        <p:spPr>
          <a:xfrm>
            <a:off x="971550" y="1834979"/>
            <a:ext cx="190023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AA73C-5949-4A41-8532-5F3E7E781033}"/>
              </a:ext>
            </a:extLst>
          </p:cNvPr>
          <p:cNvSpPr/>
          <p:nvPr/>
        </p:nvSpPr>
        <p:spPr>
          <a:xfrm>
            <a:off x="3755940" y="1834979"/>
            <a:ext cx="190023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59B28-21EA-6E47-8183-5D51D4DB8B7F}"/>
              </a:ext>
            </a:extLst>
          </p:cNvPr>
          <p:cNvSpPr/>
          <p:nvPr/>
        </p:nvSpPr>
        <p:spPr>
          <a:xfrm>
            <a:off x="3755940" y="371991"/>
            <a:ext cx="1900238" cy="80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41D68-97AC-014F-A8F3-16CEBF49D044}"/>
              </a:ext>
            </a:extLst>
          </p:cNvPr>
          <p:cNvSpPr/>
          <p:nvPr/>
        </p:nvSpPr>
        <p:spPr>
          <a:xfrm>
            <a:off x="971550" y="3042596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FFBA9-722E-F745-BEBC-9FDD2D15910C}"/>
              </a:ext>
            </a:extLst>
          </p:cNvPr>
          <p:cNvSpPr/>
          <p:nvPr/>
        </p:nvSpPr>
        <p:spPr>
          <a:xfrm>
            <a:off x="971550" y="4214685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72C54-FD46-464A-AD27-447F202756A0}"/>
              </a:ext>
            </a:extLst>
          </p:cNvPr>
          <p:cNvSpPr/>
          <p:nvPr/>
        </p:nvSpPr>
        <p:spPr>
          <a:xfrm>
            <a:off x="971550" y="5386774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BFB5E-5AC2-3E43-B8C1-AA1736829782}"/>
              </a:ext>
            </a:extLst>
          </p:cNvPr>
          <p:cNvSpPr/>
          <p:nvPr/>
        </p:nvSpPr>
        <p:spPr>
          <a:xfrm>
            <a:off x="3755940" y="3104381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2274-A7BA-F34B-882D-0139C615066A}"/>
              </a:ext>
            </a:extLst>
          </p:cNvPr>
          <p:cNvSpPr/>
          <p:nvPr/>
        </p:nvSpPr>
        <p:spPr>
          <a:xfrm>
            <a:off x="3755940" y="4158310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06484-BF59-D944-B2D4-2B37F2C8C376}"/>
              </a:ext>
            </a:extLst>
          </p:cNvPr>
          <p:cNvSpPr/>
          <p:nvPr/>
        </p:nvSpPr>
        <p:spPr>
          <a:xfrm>
            <a:off x="6535824" y="1834979"/>
            <a:ext cx="1900238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0FB12-F08F-834B-83F6-A27B1F762A38}"/>
              </a:ext>
            </a:extLst>
          </p:cNvPr>
          <p:cNvSpPr/>
          <p:nvPr/>
        </p:nvSpPr>
        <p:spPr>
          <a:xfrm>
            <a:off x="6535824" y="3135787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DE2CD-82A8-924B-AD97-2A42D4A76526}"/>
              </a:ext>
            </a:extLst>
          </p:cNvPr>
          <p:cNvSpPr/>
          <p:nvPr/>
        </p:nvSpPr>
        <p:spPr>
          <a:xfrm>
            <a:off x="6535824" y="4189716"/>
            <a:ext cx="1900238" cy="800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47501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T D S</dc:creator>
  <cp:lastModifiedBy>Sandeep T D S</cp:lastModifiedBy>
  <cp:revision>1</cp:revision>
  <dcterms:created xsi:type="dcterms:W3CDTF">2022-01-16T17:36:36Z</dcterms:created>
  <dcterms:modified xsi:type="dcterms:W3CDTF">2022-01-16T22:53:00Z</dcterms:modified>
</cp:coreProperties>
</file>