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424"/>
            <a:ext cx="8229600" cy="430212"/>
          </a:xfrm>
        </p:spPr>
        <p:txBody>
          <a:bodyPr>
            <a:normAutofit/>
          </a:bodyPr>
          <a:lstStyle/>
          <a:p>
            <a:r>
              <a:rPr lang="en-US" sz="1600" dirty="0"/>
              <a:t>In Session - Context Sharing </a:t>
            </a:r>
            <a:r>
              <a:rPr lang="en-US" sz="1600" dirty="0" smtClean="0"/>
              <a:t>(NextGen to Legacy)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2" y="704850"/>
            <a:ext cx="7821238" cy="580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8627"/>
          </a:xfrm>
        </p:spPr>
        <p:txBody>
          <a:bodyPr>
            <a:normAutofit fontScale="90000"/>
          </a:bodyPr>
          <a:lstStyle/>
          <a:p>
            <a:r>
              <a:rPr lang="en-US" dirty="0"/>
              <a:t>In Session - </a:t>
            </a:r>
            <a:r>
              <a:rPr lang="en-US" dirty="0" smtClean="0"/>
              <a:t>MFA Interdiction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483682"/>
            <a:ext cx="4864313" cy="283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723265"/>
            <a:ext cx="48643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Termination - </a:t>
            </a:r>
            <a:r>
              <a:rPr lang="en-US" dirty="0" err="1" smtClean="0"/>
              <a:t>SignOff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724505"/>
            <a:ext cx="8610600" cy="467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4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 Loading/Refresh – Interim State (Mobile)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4" y="717550"/>
            <a:ext cx="864458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2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 Loading/Refresh – Interim State (CBOL)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730250"/>
            <a:ext cx="864458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2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 Loading/Refresh – End State (Mobile)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730249"/>
            <a:ext cx="8597900" cy="513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47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 Loading/Refresh – End </a:t>
            </a:r>
            <a:r>
              <a:rPr lang="en-US" smtClean="0"/>
              <a:t>State (CBOL)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" y="730250"/>
            <a:ext cx="8647271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cs typeface="Geneva" pitchFamily="34" charset="0"/>
              </a:rPr>
              <a:t>Coexistence Approach with NextGen Apps</a:t>
            </a:r>
            <a:endParaRPr lang="en-US" altLang="en-US" dirty="0" smtClean="0">
              <a:cs typeface="Geneva" pitchFamily="34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altLang="en-US" dirty="0" smtClean="0">
              <a:cs typeface="Genev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Co-existence High Level Approach</a:t>
            </a:r>
          </a:p>
          <a:p>
            <a:r>
              <a:rPr lang="en-US" dirty="0"/>
              <a:t>Session Creation (SSO)</a:t>
            </a:r>
          </a:p>
          <a:p>
            <a:pPr lvl="1"/>
            <a:r>
              <a:rPr lang="en-US" dirty="0"/>
              <a:t>Using Legacy App </a:t>
            </a:r>
            <a:r>
              <a:rPr lang="en-US" dirty="0" err="1"/>
              <a:t>SignOn</a:t>
            </a:r>
            <a:endParaRPr lang="en-US" dirty="0"/>
          </a:p>
          <a:p>
            <a:pPr lvl="1"/>
            <a:r>
              <a:rPr lang="en-US" dirty="0"/>
              <a:t>Using NextGen App </a:t>
            </a:r>
            <a:r>
              <a:rPr lang="en-US" dirty="0" err="1"/>
              <a:t>SignOn</a:t>
            </a:r>
            <a:endParaRPr lang="en-US" dirty="0"/>
          </a:p>
          <a:p>
            <a:pPr lvl="1"/>
            <a:r>
              <a:rPr lang="en-US" dirty="0"/>
              <a:t>On </a:t>
            </a:r>
            <a:r>
              <a:rPr lang="en-US" dirty="0" smtClean="0"/>
              <a:t>Demand (any time during an active session)</a:t>
            </a:r>
            <a:endParaRPr lang="en-US" dirty="0"/>
          </a:p>
          <a:p>
            <a:r>
              <a:rPr lang="en-US" dirty="0"/>
              <a:t>Session Extension - Keep Alive</a:t>
            </a:r>
          </a:p>
          <a:p>
            <a:r>
              <a:rPr lang="en-US" dirty="0"/>
              <a:t>In Session </a:t>
            </a:r>
            <a:r>
              <a:rPr lang="en-US" dirty="0" smtClean="0"/>
              <a:t>Handling</a:t>
            </a:r>
            <a:endParaRPr lang="en-US" dirty="0"/>
          </a:p>
          <a:p>
            <a:pPr lvl="1"/>
            <a:r>
              <a:rPr lang="en-US" dirty="0"/>
              <a:t>Context Sharing</a:t>
            </a:r>
          </a:p>
          <a:p>
            <a:pPr lvl="1"/>
            <a:r>
              <a:rPr lang="en-US" dirty="0"/>
              <a:t>MFA Interdiction</a:t>
            </a:r>
          </a:p>
          <a:p>
            <a:r>
              <a:rPr lang="en-US" dirty="0"/>
              <a:t>Session Termination - </a:t>
            </a:r>
            <a:r>
              <a:rPr lang="en-US" dirty="0" err="1"/>
              <a:t>SignOff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High Level Approach </a:t>
            </a:r>
            <a:r>
              <a:rPr lang="en-US" sz="1600" dirty="0" smtClean="0"/>
              <a:t>for Co-existence of Legacy/NextGen Apps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05225" y="2069700"/>
            <a:ext cx="160020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Geneva" charset="0"/>
              </a:rPr>
              <a:t>Establish Session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47700" y="1152525"/>
            <a:ext cx="1600200" cy="647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Geneva" charset="0"/>
              </a:rPr>
              <a:t>App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(Legacy)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72225" y="1152525"/>
            <a:ext cx="1600200" cy="647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Geneva" charset="0"/>
              </a:rPr>
              <a:t>App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(NextGen)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05225" y="3215704"/>
            <a:ext cx="1600200" cy="3657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Context Sharing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05225" y="3862549"/>
            <a:ext cx="1600200" cy="3657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Keep Alive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05225" y="5267325"/>
            <a:ext cx="1600200" cy="548640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Terminate Session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05225" y="4481749"/>
            <a:ext cx="1600200" cy="3657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MFA Status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24250" y="2959199"/>
            <a:ext cx="1962150" cy="20592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695450" y="1814624"/>
            <a:ext cx="2009775" cy="542926"/>
          </a:xfrm>
          <a:prstGeom prst="bentConnector3">
            <a:avLst>
              <a:gd name="adj1" fmla="val -237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1"/>
          <p:cNvCxnSpPr/>
          <p:nvPr/>
        </p:nvCxnSpPr>
        <p:spPr bwMode="auto">
          <a:xfrm flipV="1">
            <a:off x="5305388" y="1800225"/>
            <a:ext cx="1519238" cy="545306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4" idx="2"/>
            <a:endCxn id="10" idx="1"/>
          </p:cNvCxnSpPr>
          <p:nvPr/>
        </p:nvCxnSpPr>
        <p:spPr bwMode="auto">
          <a:xfrm rot="16200000" flipH="1">
            <a:off x="1391738" y="1856287"/>
            <a:ext cx="2188575" cy="2076450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lbow Connector 18"/>
          <p:cNvCxnSpPr>
            <a:stCxn id="10" idx="3"/>
            <a:endCxn id="5" idx="2"/>
          </p:cNvCxnSpPr>
          <p:nvPr/>
        </p:nvCxnSpPr>
        <p:spPr bwMode="auto">
          <a:xfrm flipV="1">
            <a:off x="5486400" y="1800225"/>
            <a:ext cx="1685925" cy="2188575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Elbow Connector 23"/>
          <p:cNvCxnSpPr>
            <a:endCxn id="8" idx="1"/>
          </p:cNvCxnSpPr>
          <p:nvPr/>
        </p:nvCxnSpPr>
        <p:spPr bwMode="auto">
          <a:xfrm rot="16200000" flipH="1">
            <a:off x="524827" y="2361247"/>
            <a:ext cx="3741420" cy="2619376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/>
          <p:cNvCxnSpPr>
            <a:stCxn id="8" idx="3"/>
          </p:cNvCxnSpPr>
          <p:nvPr/>
        </p:nvCxnSpPr>
        <p:spPr bwMode="auto">
          <a:xfrm flipV="1">
            <a:off x="5305425" y="1800225"/>
            <a:ext cx="2333625" cy="3741420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Hexagon 12"/>
          <p:cNvSpPr/>
          <p:nvPr/>
        </p:nvSpPr>
        <p:spPr bwMode="auto">
          <a:xfrm>
            <a:off x="5169656" y="3473985"/>
            <a:ext cx="271463" cy="196949"/>
          </a:xfrm>
          <a:prstGeom prst="hexagon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5160093" y="4138724"/>
            <a:ext cx="271463" cy="196949"/>
          </a:xfrm>
          <a:prstGeom prst="hexagon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5134693" y="4757924"/>
            <a:ext cx="271463" cy="196949"/>
          </a:xfrm>
          <a:prstGeom prst="hexagon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5134692" y="2519865"/>
            <a:ext cx="271463" cy="196949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5160093" y="5717490"/>
            <a:ext cx="271463" cy="196949"/>
          </a:xfrm>
          <a:prstGeom prst="hexago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26994" y="3215704"/>
            <a:ext cx="1043706" cy="36576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Profile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6700837" y="3477742"/>
            <a:ext cx="271463" cy="196949"/>
          </a:xfrm>
          <a:prstGeom prst="hexagon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cxnSp>
        <p:nvCxnSpPr>
          <p:cNvPr id="16" name="Straight Arrow Connector 15"/>
          <p:cNvCxnSpPr>
            <a:stCxn id="6" idx="3"/>
            <a:endCxn id="25" idx="1"/>
          </p:cNvCxnSpPr>
          <p:nvPr/>
        </p:nvCxnSpPr>
        <p:spPr bwMode="auto">
          <a:xfrm>
            <a:off x="5305425" y="3398584"/>
            <a:ext cx="521569" cy="0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1880034" y="1560847"/>
            <a:ext cx="317066" cy="214201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rgbClr val="000000"/>
                </a:solidFill>
                <a:latin typeface="Arial" charset="0"/>
                <a:ea typeface="Geneva" charset="0"/>
              </a:rPr>
              <a:t>Profile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Geneva" charset="0"/>
            </a:endParaRPr>
          </a:p>
        </p:txBody>
      </p: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 bwMode="auto">
          <a:xfrm rot="16200000" flipH="1">
            <a:off x="2060128" y="1753487"/>
            <a:ext cx="1623536" cy="1666658"/>
          </a:xfrm>
          <a:prstGeom prst="bentConnector2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6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020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Session Creation during Legacy App </a:t>
            </a:r>
            <a:r>
              <a:rPr lang="en-US" sz="3200" dirty="0" err="1" smtClean="0"/>
              <a:t>SignOn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1" y="704847"/>
            <a:ext cx="6905420" cy="581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84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Creation during NextGen App </a:t>
            </a:r>
            <a:r>
              <a:rPr lang="en-US" sz="2000" dirty="0" err="1" smtClean="0"/>
              <a:t>SignOn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" y="673099"/>
            <a:ext cx="7221195" cy="587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Creation On Demand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5" y="1295400"/>
            <a:ext cx="7920940" cy="52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6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Extension - Keep Alive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751054"/>
            <a:ext cx="8636001" cy="571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86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 Session - Context Sharing (Legacy to NextGen)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698499"/>
            <a:ext cx="8663178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165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1_blank</vt:lpstr>
      <vt:lpstr>PowerPoint Presentation</vt:lpstr>
      <vt:lpstr>Coexistence Approach with NextGen Apps</vt:lpstr>
      <vt:lpstr>Table of Contents</vt:lpstr>
      <vt:lpstr>High Level Approach for Co-existence of Legacy/NextGen Apps</vt:lpstr>
      <vt:lpstr>Session Creation during Legacy App SignOn</vt:lpstr>
      <vt:lpstr>Session Creation during NextGen App SignOn</vt:lpstr>
      <vt:lpstr>Session Creation On Demand</vt:lpstr>
      <vt:lpstr>Session Extension - Keep Alive</vt:lpstr>
      <vt:lpstr>In Session - Context Sharing (Legacy to NextGen)</vt:lpstr>
      <vt:lpstr>In Session - Context Sharing (NextGen to Legacy)</vt:lpstr>
      <vt:lpstr>In Session - MFA Interdiction</vt:lpstr>
      <vt:lpstr>Session Termination - SignOff</vt:lpstr>
      <vt:lpstr>Profile Loading/Refresh – Interim State (Mobile)</vt:lpstr>
      <vt:lpstr>Profile Loading/Refresh – Interim State (CBOL)</vt:lpstr>
      <vt:lpstr>Profile Loading/Refresh – End State (Mobile)</vt:lpstr>
      <vt:lpstr>Profile Loading/Refresh – End State (CBOL)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Tol, Sandeep [GCB-OT NE]</dc:creator>
  <cp:lastModifiedBy>Tol, Sandeep [GCB-OT NE]</cp:lastModifiedBy>
  <cp:revision>1</cp:revision>
  <dcterms:created xsi:type="dcterms:W3CDTF">2017-11-24T13:37:37Z</dcterms:created>
  <dcterms:modified xsi:type="dcterms:W3CDTF">2017-11-24T13:40:20Z</dcterms:modified>
</cp:coreProperties>
</file>